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34" r:id="rId2"/>
    <p:sldId id="4036" r:id="rId3"/>
    <p:sldId id="4024" r:id="rId4"/>
    <p:sldId id="4039" r:id="rId5"/>
    <p:sldId id="4038" r:id="rId6"/>
    <p:sldId id="4040" r:id="rId7"/>
    <p:sldId id="4041" r:id="rId8"/>
    <p:sldId id="4042" r:id="rId9"/>
    <p:sldId id="4043" r:id="rId10"/>
    <p:sldId id="4044" r:id="rId11"/>
    <p:sldId id="4046" r:id="rId12"/>
    <p:sldId id="4045" r:id="rId13"/>
    <p:sldId id="4047" r:id="rId14"/>
    <p:sldId id="4049" r:id="rId15"/>
    <p:sldId id="4050" r:id="rId16"/>
    <p:sldId id="4052" r:id="rId17"/>
    <p:sldId id="4051" r:id="rId18"/>
    <p:sldId id="4053" r:id="rId19"/>
    <p:sldId id="4054" r:id="rId20"/>
    <p:sldId id="4055" r:id="rId21"/>
    <p:sldId id="4056" r:id="rId22"/>
    <p:sldId id="4057" r:id="rId23"/>
    <p:sldId id="4059" r:id="rId24"/>
    <p:sldId id="4062" r:id="rId25"/>
    <p:sldId id="4060" r:id="rId26"/>
    <p:sldId id="4061" r:id="rId27"/>
    <p:sldId id="4063" r:id="rId28"/>
    <p:sldId id="4064" r:id="rId29"/>
    <p:sldId id="4065" r:id="rId30"/>
    <p:sldId id="4066" r:id="rId31"/>
    <p:sldId id="4067" r:id="rId32"/>
    <p:sldId id="4068" r:id="rId33"/>
    <p:sldId id="4069" r:id="rId34"/>
    <p:sldId id="4070" r:id="rId35"/>
    <p:sldId id="4071" r:id="rId36"/>
    <p:sldId id="4072" r:id="rId37"/>
    <p:sldId id="4073" r:id="rId38"/>
    <p:sldId id="4074" r:id="rId39"/>
    <p:sldId id="4076" r:id="rId40"/>
    <p:sldId id="4077" r:id="rId41"/>
    <p:sldId id="4078" r:id="rId42"/>
    <p:sldId id="4079" r:id="rId43"/>
    <p:sldId id="4080" r:id="rId44"/>
    <p:sldId id="3349" r:id="rId45"/>
    <p:sldId id="4075"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000000"/>
    <a:srgbClr val="F2F2F2"/>
    <a:srgbClr val="373737"/>
    <a:srgbClr val="445469"/>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26" autoAdjust="0"/>
    <p:restoredTop sz="95823" autoAdjust="0"/>
  </p:normalViewPr>
  <p:slideViewPr>
    <p:cSldViewPr snapToGrid="0" snapToObjects="1">
      <p:cViewPr varScale="1">
        <p:scale>
          <a:sx n="77" d="100"/>
          <a:sy n="77" d="100"/>
        </p:scale>
        <p:origin x="240" y="1144"/>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5/9/19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20</a:t>
            </a:fld>
            <a:endParaRPr lang="en-US" dirty="0"/>
          </a:p>
        </p:txBody>
      </p:sp>
    </p:spTree>
    <p:extLst>
      <p:ext uri="{BB962C8B-B14F-4D97-AF65-F5344CB8AC3E}">
        <p14:creationId xmlns:p14="http://schemas.microsoft.com/office/powerpoint/2010/main" val="554690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19" name="Picture Placeholder 8">
            <a:extLst>
              <a:ext uri="{FF2B5EF4-FFF2-40B4-BE49-F238E27FC236}">
                <a16:creationId xmlns:a16="http://schemas.microsoft.com/office/drawing/2014/main" id="{8D16100F-5B2C-6A43-9252-3FCE6CF5A7DB}"/>
              </a:ext>
            </a:extLst>
          </p:cNvPr>
          <p:cNvSpPr>
            <a:spLocks noGrp="1"/>
          </p:cNvSpPr>
          <p:nvPr>
            <p:ph type="pic" sz="quarter" idx="14"/>
          </p:nvPr>
        </p:nvSpPr>
        <p:spPr>
          <a:xfrm>
            <a:off x="-430306" y="-378372"/>
            <a:ext cx="25158863" cy="7236372"/>
          </a:xfrm>
          <a:prstGeom prst="rect">
            <a:avLst/>
          </a:prstGeom>
          <a:solidFill>
            <a:schemeClr val="bg1">
              <a:lumMod val="95000"/>
            </a:schemeClr>
          </a:solidFill>
        </p:spPr>
        <p:txBody>
          <a:bodyPr>
            <a:normAutofit/>
          </a:bodyPr>
          <a:lstStyle>
            <a:lvl1pPr>
              <a:defRPr sz="2101"/>
            </a:lvl1pPr>
          </a:lstStyle>
          <a:p>
            <a:endParaRPr lang="en-US"/>
          </a:p>
        </p:txBody>
      </p:sp>
      <p:sp>
        <p:nvSpPr>
          <p:cNvPr id="20" name="Picture Placeholder 8">
            <a:extLst>
              <a:ext uri="{FF2B5EF4-FFF2-40B4-BE49-F238E27FC236}">
                <a16:creationId xmlns:a16="http://schemas.microsoft.com/office/drawing/2014/main" id="{40127E83-5395-3E4A-B880-8EC33144F188}"/>
              </a:ext>
            </a:extLst>
          </p:cNvPr>
          <p:cNvSpPr>
            <a:spLocks noGrp="1"/>
          </p:cNvSpPr>
          <p:nvPr>
            <p:ph type="pic" sz="quarter" idx="15"/>
          </p:nvPr>
        </p:nvSpPr>
        <p:spPr>
          <a:xfrm>
            <a:off x="12839276" y="2521080"/>
            <a:ext cx="11538373" cy="867383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76584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20" name="Picture Placeholder 8">
            <a:extLst>
              <a:ext uri="{FF2B5EF4-FFF2-40B4-BE49-F238E27FC236}">
                <a16:creationId xmlns:a16="http://schemas.microsoft.com/office/drawing/2014/main" id="{40127E83-5395-3E4A-B880-8EC33144F188}"/>
              </a:ext>
            </a:extLst>
          </p:cNvPr>
          <p:cNvSpPr>
            <a:spLocks noGrp="1"/>
          </p:cNvSpPr>
          <p:nvPr>
            <p:ph type="pic" sz="quarter" idx="15"/>
          </p:nvPr>
        </p:nvSpPr>
        <p:spPr>
          <a:xfrm>
            <a:off x="0" y="4828032"/>
            <a:ext cx="12188825" cy="8887965"/>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D3F39669-9469-8C40-9F5C-CA9C0235240F}"/>
              </a:ext>
            </a:extLst>
          </p:cNvPr>
          <p:cNvSpPr>
            <a:spLocks noGrp="1"/>
          </p:cNvSpPr>
          <p:nvPr>
            <p:ph type="pic" sz="quarter" idx="16"/>
          </p:nvPr>
        </p:nvSpPr>
        <p:spPr>
          <a:xfrm>
            <a:off x="12188825" y="4828032"/>
            <a:ext cx="12188825" cy="888796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409111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19" name="Picture Placeholder 8">
            <a:extLst>
              <a:ext uri="{FF2B5EF4-FFF2-40B4-BE49-F238E27FC236}">
                <a16:creationId xmlns:a16="http://schemas.microsoft.com/office/drawing/2014/main" id="{8D16100F-5B2C-6A43-9252-3FCE6CF5A7DB}"/>
              </a:ext>
            </a:extLst>
          </p:cNvPr>
          <p:cNvSpPr>
            <a:spLocks noGrp="1"/>
          </p:cNvSpPr>
          <p:nvPr>
            <p:ph type="pic" sz="quarter" idx="14"/>
          </p:nvPr>
        </p:nvSpPr>
        <p:spPr>
          <a:xfrm>
            <a:off x="-430306" y="-378372"/>
            <a:ext cx="25158863" cy="7236372"/>
          </a:xfrm>
          <a:prstGeom prst="rect">
            <a:avLst/>
          </a:prstGeom>
          <a:solidFill>
            <a:schemeClr val="bg1">
              <a:lumMod val="95000"/>
            </a:schemeClr>
          </a:solidFill>
        </p:spPr>
        <p:txBody>
          <a:bodyPr>
            <a:normAutofit/>
          </a:bodyPr>
          <a:lstStyle>
            <a:lvl1pPr>
              <a:defRPr sz="2101"/>
            </a:lvl1pPr>
          </a:lstStyle>
          <a:p>
            <a:endParaRPr lang="en-US"/>
          </a:p>
        </p:txBody>
      </p:sp>
      <p:sp>
        <p:nvSpPr>
          <p:cNvPr id="20" name="Picture Placeholder 8">
            <a:extLst>
              <a:ext uri="{FF2B5EF4-FFF2-40B4-BE49-F238E27FC236}">
                <a16:creationId xmlns:a16="http://schemas.microsoft.com/office/drawing/2014/main" id="{40127E83-5395-3E4A-B880-8EC33144F188}"/>
              </a:ext>
            </a:extLst>
          </p:cNvPr>
          <p:cNvSpPr>
            <a:spLocks noGrp="1"/>
          </p:cNvSpPr>
          <p:nvPr>
            <p:ph type="pic" sz="quarter" idx="15"/>
          </p:nvPr>
        </p:nvSpPr>
        <p:spPr>
          <a:xfrm>
            <a:off x="0" y="2521080"/>
            <a:ext cx="11538373" cy="867383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026135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20" name="Picture Placeholder 8">
            <a:extLst>
              <a:ext uri="{FF2B5EF4-FFF2-40B4-BE49-F238E27FC236}">
                <a16:creationId xmlns:a16="http://schemas.microsoft.com/office/drawing/2014/main" id="{40127E83-5395-3E4A-B880-8EC33144F188}"/>
              </a:ext>
            </a:extLst>
          </p:cNvPr>
          <p:cNvSpPr>
            <a:spLocks noGrp="1"/>
          </p:cNvSpPr>
          <p:nvPr>
            <p:ph type="pic" sz="quarter" idx="15"/>
          </p:nvPr>
        </p:nvSpPr>
        <p:spPr>
          <a:xfrm>
            <a:off x="15279124" y="3011574"/>
            <a:ext cx="6432135" cy="1135180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04365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20" name="Picture Placeholder 8">
            <a:extLst>
              <a:ext uri="{FF2B5EF4-FFF2-40B4-BE49-F238E27FC236}">
                <a16:creationId xmlns:a16="http://schemas.microsoft.com/office/drawing/2014/main" id="{40127E83-5395-3E4A-B880-8EC33144F188}"/>
              </a:ext>
            </a:extLst>
          </p:cNvPr>
          <p:cNvSpPr>
            <a:spLocks noGrp="1"/>
          </p:cNvSpPr>
          <p:nvPr>
            <p:ph type="pic" sz="quarter" idx="15"/>
          </p:nvPr>
        </p:nvSpPr>
        <p:spPr>
          <a:xfrm>
            <a:off x="2043976" y="2876785"/>
            <a:ext cx="9142598" cy="1232016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09477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20" name="Picture Placeholder 8">
            <a:extLst>
              <a:ext uri="{FF2B5EF4-FFF2-40B4-BE49-F238E27FC236}">
                <a16:creationId xmlns:a16="http://schemas.microsoft.com/office/drawing/2014/main" id="{40127E83-5395-3E4A-B880-8EC33144F188}"/>
              </a:ext>
            </a:extLst>
          </p:cNvPr>
          <p:cNvSpPr>
            <a:spLocks noGrp="1"/>
          </p:cNvSpPr>
          <p:nvPr>
            <p:ph type="pic" sz="quarter" idx="15"/>
          </p:nvPr>
        </p:nvSpPr>
        <p:spPr>
          <a:xfrm>
            <a:off x="10651366" y="4570335"/>
            <a:ext cx="10609539" cy="66472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00379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20" name="Picture Placeholder 8">
            <a:extLst>
              <a:ext uri="{FF2B5EF4-FFF2-40B4-BE49-F238E27FC236}">
                <a16:creationId xmlns:a16="http://schemas.microsoft.com/office/drawing/2014/main" id="{40127E83-5395-3E4A-B880-8EC33144F188}"/>
              </a:ext>
            </a:extLst>
          </p:cNvPr>
          <p:cNvSpPr>
            <a:spLocks noGrp="1"/>
          </p:cNvSpPr>
          <p:nvPr>
            <p:ph type="pic" sz="quarter" idx="15"/>
          </p:nvPr>
        </p:nvSpPr>
        <p:spPr>
          <a:xfrm>
            <a:off x="0" y="0"/>
            <a:ext cx="24377649" cy="94253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572831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69477B28-748E-0C43-82BD-45B76EE12FF9}"/>
              </a:ext>
            </a:extLst>
          </p:cNvPr>
          <p:cNvSpPr>
            <a:spLocks noGrp="1"/>
          </p:cNvSpPr>
          <p:nvPr>
            <p:ph type="pic" sz="quarter" idx="14"/>
          </p:nvPr>
        </p:nvSpPr>
        <p:spPr>
          <a:xfrm>
            <a:off x="-430306" y="-378372"/>
            <a:ext cx="25158863" cy="1447274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07642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0C6005CE-A3B5-954A-B640-58B9AB8BCACE}"/>
              </a:ext>
            </a:extLst>
          </p:cNvPr>
          <p:cNvSpPr>
            <a:spLocks noGrp="1"/>
          </p:cNvSpPr>
          <p:nvPr>
            <p:ph type="pic" sz="quarter" idx="14"/>
          </p:nvPr>
        </p:nvSpPr>
        <p:spPr>
          <a:xfrm>
            <a:off x="-430306" y="2050472"/>
            <a:ext cx="25158863" cy="12043899"/>
          </a:xfrm>
          <a:custGeom>
            <a:avLst/>
            <a:gdLst>
              <a:gd name="connsiteX0" fmla="*/ 0 w 25158863"/>
              <a:gd name="connsiteY0" fmla="*/ 0 h 12043899"/>
              <a:gd name="connsiteX1" fmla="*/ 25158863 w 25158863"/>
              <a:gd name="connsiteY1" fmla="*/ 0 h 12043899"/>
              <a:gd name="connsiteX2" fmla="*/ 25158863 w 25158863"/>
              <a:gd name="connsiteY2" fmla="*/ 12043899 h 12043899"/>
              <a:gd name="connsiteX3" fmla="*/ 0 w 25158863"/>
              <a:gd name="connsiteY3" fmla="*/ 12043899 h 12043899"/>
              <a:gd name="connsiteX4" fmla="*/ 0 w 25158863"/>
              <a:gd name="connsiteY4" fmla="*/ 0 h 12043899"/>
              <a:gd name="connsiteX0" fmla="*/ 0 w 25158863"/>
              <a:gd name="connsiteY0" fmla="*/ 0 h 12043899"/>
              <a:gd name="connsiteX1" fmla="*/ 15132424 w 25158863"/>
              <a:gd name="connsiteY1" fmla="*/ 11410 h 12043899"/>
              <a:gd name="connsiteX2" fmla="*/ 25158863 w 25158863"/>
              <a:gd name="connsiteY2" fmla="*/ 0 h 12043899"/>
              <a:gd name="connsiteX3" fmla="*/ 25158863 w 25158863"/>
              <a:gd name="connsiteY3" fmla="*/ 12043899 h 12043899"/>
              <a:gd name="connsiteX4" fmla="*/ 0 w 25158863"/>
              <a:gd name="connsiteY4" fmla="*/ 12043899 h 12043899"/>
              <a:gd name="connsiteX5" fmla="*/ 0 w 25158863"/>
              <a:gd name="connsiteY5" fmla="*/ 0 h 12043899"/>
              <a:gd name="connsiteX0" fmla="*/ 0 w 25158863"/>
              <a:gd name="connsiteY0" fmla="*/ 0 h 12043899"/>
              <a:gd name="connsiteX1" fmla="*/ 14307671 w 25158863"/>
              <a:gd name="connsiteY1" fmla="*/ 11410 h 12043899"/>
              <a:gd name="connsiteX2" fmla="*/ 25158863 w 25158863"/>
              <a:gd name="connsiteY2" fmla="*/ 0 h 12043899"/>
              <a:gd name="connsiteX3" fmla="*/ 25158863 w 25158863"/>
              <a:gd name="connsiteY3" fmla="*/ 12043899 h 12043899"/>
              <a:gd name="connsiteX4" fmla="*/ 0 w 25158863"/>
              <a:gd name="connsiteY4" fmla="*/ 12043899 h 12043899"/>
              <a:gd name="connsiteX5" fmla="*/ 0 w 25158863"/>
              <a:gd name="connsiteY5" fmla="*/ 0 h 12043899"/>
              <a:gd name="connsiteX0" fmla="*/ 0 w 25158863"/>
              <a:gd name="connsiteY0" fmla="*/ 0 h 12043899"/>
              <a:gd name="connsiteX1" fmla="*/ 14307671 w 25158863"/>
              <a:gd name="connsiteY1" fmla="*/ 11410 h 12043899"/>
              <a:gd name="connsiteX2" fmla="*/ 17642541 w 25158863"/>
              <a:gd name="connsiteY2" fmla="*/ 11410 h 12043899"/>
              <a:gd name="connsiteX3" fmla="*/ 25158863 w 25158863"/>
              <a:gd name="connsiteY3" fmla="*/ 0 h 12043899"/>
              <a:gd name="connsiteX4" fmla="*/ 25158863 w 25158863"/>
              <a:gd name="connsiteY4" fmla="*/ 12043899 h 12043899"/>
              <a:gd name="connsiteX5" fmla="*/ 0 w 25158863"/>
              <a:gd name="connsiteY5" fmla="*/ 12043899 h 12043899"/>
              <a:gd name="connsiteX6" fmla="*/ 0 w 25158863"/>
              <a:gd name="connsiteY6" fmla="*/ 0 h 12043899"/>
              <a:gd name="connsiteX0" fmla="*/ 0 w 25158863"/>
              <a:gd name="connsiteY0" fmla="*/ 0 h 12043899"/>
              <a:gd name="connsiteX1" fmla="*/ 14307671 w 25158863"/>
              <a:gd name="connsiteY1" fmla="*/ 11410 h 12043899"/>
              <a:gd name="connsiteX2" fmla="*/ 16961222 w 25158863"/>
              <a:gd name="connsiteY2" fmla="*/ 3579363 h 12043899"/>
              <a:gd name="connsiteX3" fmla="*/ 25158863 w 25158863"/>
              <a:gd name="connsiteY3" fmla="*/ 0 h 12043899"/>
              <a:gd name="connsiteX4" fmla="*/ 25158863 w 25158863"/>
              <a:gd name="connsiteY4" fmla="*/ 12043899 h 12043899"/>
              <a:gd name="connsiteX5" fmla="*/ 0 w 25158863"/>
              <a:gd name="connsiteY5" fmla="*/ 12043899 h 12043899"/>
              <a:gd name="connsiteX6" fmla="*/ 0 w 25158863"/>
              <a:gd name="connsiteY6" fmla="*/ 0 h 12043899"/>
              <a:gd name="connsiteX0" fmla="*/ 0 w 25158863"/>
              <a:gd name="connsiteY0" fmla="*/ 0 h 12043899"/>
              <a:gd name="connsiteX1" fmla="*/ 14307671 w 25158863"/>
              <a:gd name="connsiteY1" fmla="*/ 11410 h 12043899"/>
              <a:gd name="connsiteX2" fmla="*/ 16925363 w 25158863"/>
              <a:gd name="connsiteY2" fmla="*/ 2127081 h 12043899"/>
              <a:gd name="connsiteX3" fmla="*/ 25158863 w 25158863"/>
              <a:gd name="connsiteY3" fmla="*/ 0 h 12043899"/>
              <a:gd name="connsiteX4" fmla="*/ 25158863 w 25158863"/>
              <a:gd name="connsiteY4" fmla="*/ 12043899 h 12043899"/>
              <a:gd name="connsiteX5" fmla="*/ 0 w 25158863"/>
              <a:gd name="connsiteY5" fmla="*/ 12043899 h 12043899"/>
              <a:gd name="connsiteX6" fmla="*/ 0 w 25158863"/>
              <a:gd name="connsiteY6" fmla="*/ 0 h 12043899"/>
              <a:gd name="connsiteX0" fmla="*/ 0 w 25158863"/>
              <a:gd name="connsiteY0" fmla="*/ 0 h 12043899"/>
              <a:gd name="connsiteX1" fmla="*/ 14307671 w 25158863"/>
              <a:gd name="connsiteY1" fmla="*/ 11410 h 12043899"/>
              <a:gd name="connsiteX2" fmla="*/ 16925363 w 25158863"/>
              <a:gd name="connsiteY2" fmla="*/ 2127081 h 12043899"/>
              <a:gd name="connsiteX3" fmla="*/ 25051287 w 25158863"/>
              <a:gd name="connsiteY3" fmla="*/ 3281082 h 12043899"/>
              <a:gd name="connsiteX4" fmla="*/ 25158863 w 25158863"/>
              <a:gd name="connsiteY4" fmla="*/ 12043899 h 12043899"/>
              <a:gd name="connsiteX5" fmla="*/ 0 w 25158863"/>
              <a:gd name="connsiteY5" fmla="*/ 12043899 h 12043899"/>
              <a:gd name="connsiteX6" fmla="*/ 0 w 25158863"/>
              <a:gd name="connsiteY6" fmla="*/ 0 h 12043899"/>
              <a:gd name="connsiteX0" fmla="*/ 0 w 25158863"/>
              <a:gd name="connsiteY0" fmla="*/ 0 h 12043899"/>
              <a:gd name="connsiteX1" fmla="*/ 14307671 w 25158863"/>
              <a:gd name="connsiteY1" fmla="*/ 11410 h 12043899"/>
              <a:gd name="connsiteX2" fmla="*/ 16925363 w 25158863"/>
              <a:gd name="connsiteY2" fmla="*/ 2127081 h 12043899"/>
              <a:gd name="connsiteX3" fmla="*/ 25105077 w 25158863"/>
              <a:gd name="connsiteY3" fmla="*/ 2115670 h 12043899"/>
              <a:gd name="connsiteX4" fmla="*/ 25158863 w 25158863"/>
              <a:gd name="connsiteY4" fmla="*/ 12043899 h 12043899"/>
              <a:gd name="connsiteX5" fmla="*/ 0 w 25158863"/>
              <a:gd name="connsiteY5" fmla="*/ 12043899 h 12043899"/>
              <a:gd name="connsiteX6" fmla="*/ 0 w 25158863"/>
              <a:gd name="connsiteY6" fmla="*/ 0 h 12043899"/>
              <a:gd name="connsiteX0" fmla="*/ 0 w 25158863"/>
              <a:gd name="connsiteY0" fmla="*/ 0 h 12043899"/>
              <a:gd name="connsiteX1" fmla="*/ 14307671 w 25158863"/>
              <a:gd name="connsiteY1" fmla="*/ 11410 h 12043899"/>
              <a:gd name="connsiteX2" fmla="*/ 16925363 w 25158863"/>
              <a:gd name="connsiteY2" fmla="*/ 2127081 h 12043899"/>
              <a:gd name="connsiteX3" fmla="*/ 25140935 w 25158863"/>
              <a:gd name="connsiteY3" fmla="*/ 2133599 h 12043899"/>
              <a:gd name="connsiteX4" fmla="*/ 25158863 w 25158863"/>
              <a:gd name="connsiteY4" fmla="*/ 12043899 h 12043899"/>
              <a:gd name="connsiteX5" fmla="*/ 0 w 25158863"/>
              <a:gd name="connsiteY5" fmla="*/ 12043899 h 12043899"/>
              <a:gd name="connsiteX6" fmla="*/ 0 w 25158863"/>
              <a:gd name="connsiteY6" fmla="*/ 0 h 1204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58863" h="12043899">
                <a:moveTo>
                  <a:pt x="0" y="0"/>
                </a:moveTo>
                <a:lnTo>
                  <a:pt x="14307671" y="11410"/>
                </a:lnTo>
                <a:lnTo>
                  <a:pt x="16925363" y="2127081"/>
                </a:lnTo>
                <a:lnTo>
                  <a:pt x="25140935" y="2133599"/>
                </a:lnTo>
                <a:lnTo>
                  <a:pt x="25158863" y="12043899"/>
                </a:lnTo>
                <a:lnTo>
                  <a:pt x="0" y="12043899"/>
                </a:lnTo>
                <a:lnTo>
                  <a:pt x="0" y="0"/>
                </a:lnTo>
                <a:close/>
              </a:path>
            </a:pathLst>
          </a:cu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014461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BE71C2AB-800D-7449-B43F-3103EF33975D}"/>
              </a:ext>
            </a:extLst>
          </p:cNvPr>
          <p:cNvSpPr>
            <a:spLocks noGrp="1"/>
          </p:cNvSpPr>
          <p:nvPr>
            <p:ph type="pic" sz="quarter" idx="14"/>
          </p:nvPr>
        </p:nvSpPr>
        <p:spPr>
          <a:xfrm>
            <a:off x="11355573" y="-378372"/>
            <a:ext cx="13372984" cy="1447274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91619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CA4E4F1D-7875-3A46-95CE-5DC9396B05FC}"/>
              </a:ext>
            </a:extLst>
          </p:cNvPr>
          <p:cNvSpPr>
            <a:spLocks noGrp="1"/>
          </p:cNvSpPr>
          <p:nvPr>
            <p:ph type="pic" sz="quarter" idx="15"/>
          </p:nvPr>
        </p:nvSpPr>
        <p:spPr>
          <a:xfrm>
            <a:off x="1425862" y="5850366"/>
            <a:ext cx="3706466" cy="3706458"/>
          </a:xfrm>
          <a:prstGeom prst="ellipse">
            <a:avLst/>
          </a:prstGeom>
          <a:solidFill>
            <a:schemeClr val="bg1">
              <a:lumMod val="95000"/>
            </a:schemeClr>
          </a:solidFill>
        </p:spPr>
        <p:txBody>
          <a:bodyPr>
            <a:normAutofit/>
          </a:bodyPr>
          <a:lstStyle>
            <a:lvl1pPr>
              <a:defRPr sz="2101"/>
            </a:lvl1pPr>
          </a:lstStyle>
          <a:p>
            <a:endParaRPr lang="en-US" dirty="0"/>
          </a:p>
        </p:txBody>
      </p:sp>
      <p:sp>
        <p:nvSpPr>
          <p:cNvPr id="7" name="Picture Placeholder 8">
            <a:extLst>
              <a:ext uri="{FF2B5EF4-FFF2-40B4-BE49-F238E27FC236}">
                <a16:creationId xmlns:a16="http://schemas.microsoft.com/office/drawing/2014/main" id="{40A17EFF-D931-B446-924A-E290FAE3640E}"/>
              </a:ext>
            </a:extLst>
          </p:cNvPr>
          <p:cNvSpPr>
            <a:spLocks noGrp="1"/>
          </p:cNvSpPr>
          <p:nvPr>
            <p:ph type="pic" sz="quarter" idx="16"/>
          </p:nvPr>
        </p:nvSpPr>
        <p:spPr>
          <a:xfrm>
            <a:off x="12618154" y="5850366"/>
            <a:ext cx="3706466" cy="3706458"/>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45494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C304FA54-7CBD-724A-8011-30DEA53250D8}"/>
              </a:ext>
            </a:extLst>
          </p:cNvPr>
          <p:cNvSpPr>
            <a:spLocks noGrp="1"/>
          </p:cNvSpPr>
          <p:nvPr>
            <p:ph type="pic" sz="quarter" idx="14"/>
          </p:nvPr>
        </p:nvSpPr>
        <p:spPr>
          <a:xfrm>
            <a:off x="13133919" y="3333248"/>
            <a:ext cx="11243731" cy="704950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2563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C304FA54-7CBD-724A-8011-30DEA53250D8}"/>
              </a:ext>
            </a:extLst>
          </p:cNvPr>
          <p:cNvSpPr>
            <a:spLocks noGrp="1"/>
          </p:cNvSpPr>
          <p:nvPr>
            <p:ph type="pic" sz="quarter" idx="14"/>
          </p:nvPr>
        </p:nvSpPr>
        <p:spPr>
          <a:xfrm>
            <a:off x="2341916" y="5508121"/>
            <a:ext cx="2199291" cy="2199291"/>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0B83B374-CC01-FD4F-9176-AEE583AD4F35}"/>
              </a:ext>
            </a:extLst>
          </p:cNvPr>
          <p:cNvSpPr>
            <a:spLocks noGrp="1"/>
          </p:cNvSpPr>
          <p:nvPr>
            <p:ph type="pic" sz="quarter" idx="15"/>
          </p:nvPr>
        </p:nvSpPr>
        <p:spPr>
          <a:xfrm>
            <a:off x="2341916" y="8999621"/>
            <a:ext cx="2199291" cy="2199291"/>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26D7169B-2FF4-E04B-8025-2FB60A3439EE}"/>
              </a:ext>
            </a:extLst>
          </p:cNvPr>
          <p:cNvSpPr>
            <a:spLocks noGrp="1"/>
          </p:cNvSpPr>
          <p:nvPr>
            <p:ph type="pic" sz="quarter" idx="16"/>
          </p:nvPr>
        </p:nvSpPr>
        <p:spPr>
          <a:xfrm>
            <a:off x="13854724" y="5508121"/>
            <a:ext cx="2199291" cy="2199291"/>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99BBBF6F-12C6-9C4E-8D3F-73F47B756A76}"/>
              </a:ext>
            </a:extLst>
          </p:cNvPr>
          <p:cNvSpPr>
            <a:spLocks noGrp="1"/>
          </p:cNvSpPr>
          <p:nvPr>
            <p:ph type="pic" sz="quarter" idx="17"/>
          </p:nvPr>
        </p:nvSpPr>
        <p:spPr>
          <a:xfrm>
            <a:off x="13854724" y="8999621"/>
            <a:ext cx="2199291" cy="219929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522808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C9D6FC75-48E8-634C-BCD0-0409F0329685}"/>
              </a:ext>
            </a:extLst>
          </p:cNvPr>
          <p:cNvSpPr>
            <a:spLocks noGrp="1"/>
          </p:cNvSpPr>
          <p:nvPr>
            <p:ph type="pic" sz="quarter" idx="14"/>
          </p:nvPr>
        </p:nvSpPr>
        <p:spPr>
          <a:xfrm>
            <a:off x="0" y="0"/>
            <a:ext cx="24377650" cy="876035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445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C9D6FC75-48E8-634C-BCD0-0409F0329685}"/>
              </a:ext>
            </a:extLst>
          </p:cNvPr>
          <p:cNvSpPr>
            <a:spLocks noGrp="1"/>
          </p:cNvSpPr>
          <p:nvPr>
            <p:ph type="pic" sz="quarter" idx="14"/>
          </p:nvPr>
        </p:nvSpPr>
        <p:spPr>
          <a:xfrm>
            <a:off x="1561192" y="5698572"/>
            <a:ext cx="4793631" cy="1785029"/>
          </a:xfrm>
          <a:prstGeom prst="rect">
            <a:avLst/>
          </a:prstGeom>
          <a:solidFill>
            <a:schemeClr val="bg1">
              <a:lumMod val="95000"/>
            </a:schemeClr>
          </a:solidFill>
        </p:spPr>
        <p:txBody>
          <a:bodyPr>
            <a:normAutofit/>
          </a:bodyPr>
          <a:lstStyle>
            <a:lvl1pPr>
              <a:defRPr sz="2101"/>
            </a:lvl1pPr>
          </a:lstStyle>
          <a:p>
            <a:endParaRPr lang="en-US"/>
          </a:p>
        </p:txBody>
      </p:sp>
      <p:sp>
        <p:nvSpPr>
          <p:cNvPr id="12" name="Picture Placeholder 8">
            <a:extLst>
              <a:ext uri="{FF2B5EF4-FFF2-40B4-BE49-F238E27FC236}">
                <a16:creationId xmlns:a16="http://schemas.microsoft.com/office/drawing/2014/main" id="{8C6BF33A-BAD8-9D4F-8B31-95A6AFB03B17}"/>
              </a:ext>
            </a:extLst>
          </p:cNvPr>
          <p:cNvSpPr>
            <a:spLocks noGrp="1"/>
          </p:cNvSpPr>
          <p:nvPr>
            <p:ph type="pic" sz="quarter" idx="15"/>
          </p:nvPr>
        </p:nvSpPr>
        <p:spPr>
          <a:xfrm>
            <a:off x="7048402" y="5698572"/>
            <a:ext cx="4793631" cy="1785029"/>
          </a:xfrm>
          <a:prstGeom prst="rect">
            <a:avLst/>
          </a:prstGeom>
          <a:solidFill>
            <a:schemeClr val="bg1">
              <a:lumMod val="95000"/>
            </a:schemeClr>
          </a:solidFill>
        </p:spPr>
        <p:txBody>
          <a:bodyPr>
            <a:normAutofit/>
          </a:bodyPr>
          <a:lstStyle>
            <a:lvl1pPr>
              <a:defRPr sz="2101"/>
            </a:lvl1pPr>
          </a:lstStyle>
          <a:p>
            <a:endParaRPr lang="en-US"/>
          </a:p>
        </p:txBody>
      </p:sp>
      <p:sp>
        <p:nvSpPr>
          <p:cNvPr id="13" name="Picture Placeholder 8">
            <a:extLst>
              <a:ext uri="{FF2B5EF4-FFF2-40B4-BE49-F238E27FC236}">
                <a16:creationId xmlns:a16="http://schemas.microsoft.com/office/drawing/2014/main" id="{543D5DB3-EB70-6F48-8C24-9F7D23D0133E}"/>
              </a:ext>
            </a:extLst>
          </p:cNvPr>
          <p:cNvSpPr>
            <a:spLocks noGrp="1"/>
          </p:cNvSpPr>
          <p:nvPr>
            <p:ph type="pic" sz="quarter" idx="16"/>
          </p:nvPr>
        </p:nvSpPr>
        <p:spPr>
          <a:xfrm>
            <a:off x="12535616" y="5698572"/>
            <a:ext cx="4793631" cy="1785029"/>
          </a:xfrm>
          <a:prstGeom prst="rect">
            <a:avLst/>
          </a:prstGeom>
          <a:solidFill>
            <a:schemeClr val="bg1">
              <a:lumMod val="95000"/>
            </a:schemeClr>
          </a:solidFill>
        </p:spPr>
        <p:txBody>
          <a:bodyPr>
            <a:normAutofit/>
          </a:bodyPr>
          <a:lstStyle>
            <a:lvl1pPr>
              <a:defRPr sz="2101"/>
            </a:lvl1pPr>
          </a:lstStyle>
          <a:p>
            <a:endParaRPr lang="en-US"/>
          </a:p>
        </p:txBody>
      </p:sp>
      <p:sp>
        <p:nvSpPr>
          <p:cNvPr id="14" name="Picture Placeholder 8">
            <a:extLst>
              <a:ext uri="{FF2B5EF4-FFF2-40B4-BE49-F238E27FC236}">
                <a16:creationId xmlns:a16="http://schemas.microsoft.com/office/drawing/2014/main" id="{F8CE66FE-37DF-CD4D-BBE1-1F406AE953E8}"/>
              </a:ext>
            </a:extLst>
          </p:cNvPr>
          <p:cNvSpPr>
            <a:spLocks noGrp="1"/>
          </p:cNvSpPr>
          <p:nvPr>
            <p:ph type="pic" sz="quarter" idx="17"/>
          </p:nvPr>
        </p:nvSpPr>
        <p:spPr>
          <a:xfrm>
            <a:off x="18022827" y="5698572"/>
            <a:ext cx="4793631" cy="1785029"/>
          </a:xfrm>
          <a:prstGeom prst="rect">
            <a:avLst/>
          </a:prstGeom>
          <a:solidFill>
            <a:schemeClr val="bg1">
              <a:lumMod val="95000"/>
            </a:schemeClr>
          </a:solidFill>
        </p:spPr>
        <p:txBody>
          <a:bodyPr>
            <a:normAutofit/>
          </a:bodyPr>
          <a:lstStyle>
            <a:lvl1pPr>
              <a:defRPr sz="2101"/>
            </a:lvl1pPr>
          </a:lstStyle>
          <a:p>
            <a:endParaRPr lang="en-US"/>
          </a:p>
        </p:txBody>
      </p:sp>
      <p:sp>
        <p:nvSpPr>
          <p:cNvPr id="15" name="Picture Placeholder 8">
            <a:extLst>
              <a:ext uri="{FF2B5EF4-FFF2-40B4-BE49-F238E27FC236}">
                <a16:creationId xmlns:a16="http://schemas.microsoft.com/office/drawing/2014/main" id="{40A9785A-7E26-C941-BB52-517FE0F52A18}"/>
              </a:ext>
            </a:extLst>
          </p:cNvPr>
          <p:cNvSpPr>
            <a:spLocks noGrp="1"/>
          </p:cNvSpPr>
          <p:nvPr>
            <p:ph type="pic" sz="quarter" idx="18"/>
          </p:nvPr>
        </p:nvSpPr>
        <p:spPr>
          <a:xfrm>
            <a:off x="1561192" y="8216391"/>
            <a:ext cx="4793631" cy="1785029"/>
          </a:xfrm>
          <a:prstGeom prst="rect">
            <a:avLst/>
          </a:prstGeom>
          <a:solidFill>
            <a:schemeClr val="bg1">
              <a:lumMod val="95000"/>
            </a:schemeClr>
          </a:solidFill>
        </p:spPr>
        <p:txBody>
          <a:bodyPr>
            <a:normAutofit/>
          </a:bodyPr>
          <a:lstStyle>
            <a:lvl1pPr>
              <a:defRPr sz="2101"/>
            </a:lvl1pPr>
          </a:lstStyle>
          <a:p>
            <a:endParaRPr lang="en-US"/>
          </a:p>
        </p:txBody>
      </p:sp>
      <p:sp>
        <p:nvSpPr>
          <p:cNvPr id="16" name="Picture Placeholder 8">
            <a:extLst>
              <a:ext uri="{FF2B5EF4-FFF2-40B4-BE49-F238E27FC236}">
                <a16:creationId xmlns:a16="http://schemas.microsoft.com/office/drawing/2014/main" id="{4C02D803-6B7D-D148-BDE0-DAAA9C606CCD}"/>
              </a:ext>
            </a:extLst>
          </p:cNvPr>
          <p:cNvSpPr>
            <a:spLocks noGrp="1"/>
          </p:cNvSpPr>
          <p:nvPr>
            <p:ph type="pic" sz="quarter" idx="19"/>
          </p:nvPr>
        </p:nvSpPr>
        <p:spPr>
          <a:xfrm>
            <a:off x="7048402" y="8216391"/>
            <a:ext cx="4793631" cy="1785029"/>
          </a:xfrm>
          <a:prstGeom prst="rect">
            <a:avLst/>
          </a:prstGeom>
          <a:solidFill>
            <a:schemeClr val="bg1">
              <a:lumMod val="95000"/>
            </a:schemeClr>
          </a:solidFill>
        </p:spPr>
        <p:txBody>
          <a:bodyPr>
            <a:normAutofit/>
          </a:bodyPr>
          <a:lstStyle>
            <a:lvl1pPr>
              <a:defRPr sz="2101"/>
            </a:lvl1pPr>
          </a:lstStyle>
          <a:p>
            <a:endParaRPr lang="en-US"/>
          </a:p>
        </p:txBody>
      </p:sp>
      <p:sp>
        <p:nvSpPr>
          <p:cNvPr id="17" name="Picture Placeholder 8">
            <a:extLst>
              <a:ext uri="{FF2B5EF4-FFF2-40B4-BE49-F238E27FC236}">
                <a16:creationId xmlns:a16="http://schemas.microsoft.com/office/drawing/2014/main" id="{D0C8F1CD-9E3E-B14D-B7D5-CEA8739678D6}"/>
              </a:ext>
            </a:extLst>
          </p:cNvPr>
          <p:cNvSpPr>
            <a:spLocks noGrp="1"/>
          </p:cNvSpPr>
          <p:nvPr>
            <p:ph type="pic" sz="quarter" idx="20"/>
          </p:nvPr>
        </p:nvSpPr>
        <p:spPr>
          <a:xfrm>
            <a:off x="12535616" y="8216391"/>
            <a:ext cx="4793631" cy="1785029"/>
          </a:xfrm>
          <a:prstGeom prst="rect">
            <a:avLst/>
          </a:prstGeom>
          <a:solidFill>
            <a:schemeClr val="bg1">
              <a:lumMod val="95000"/>
            </a:schemeClr>
          </a:solidFill>
        </p:spPr>
        <p:txBody>
          <a:bodyPr>
            <a:normAutofit/>
          </a:bodyPr>
          <a:lstStyle>
            <a:lvl1pPr>
              <a:defRPr sz="2101"/>
            </a:lvl1pPr>
          </a:lstStyle>
          <a:p>
            <a:endParaRPr lang="en-US"/>
          </a:p>
        </p:txBody>
      </p:sp>
      <p:sp>
        <p:nvSpPr>
          <p:cNvPr id="18" name="Picture Placeholder 8">
            <a:extLst>
              <a:ext uri="{FF2B5EF4-FFF2-40B4-BE49-F238E27FC236}">
                <a16:creationId xmlns:a16="http://schemas.microsoft.com/office/drawing/2014/main" id="{6F4D71CA-F6D8-AB46-B8CD-71436F789A83}"/>
              </a:ext>
            </a:extLst>
          </p:cNvPr>
          <p:cNvSpPr>
            <a:spLocks noGrp="1"/>
          </p:cNvSpPr>
          <p:nvPr>
            <p:ph type="pic" sz="quarter" idx="21"/>
          </p:nvPr>
        </p:nvSpPr>
        <p:spPr>
          <a:xfrm>
            <a:off x="18022827" y="8216391"/>
            <a:ext cx="4793631" cy="178502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19603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5/9/19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515427" y="237845"/>
            <a:ext cx="889295"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9" r:id="rId2"/>
    <p:sldLayoutId id="2147483978"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0085285-9C91-D84A-B02D-B1D2B1EB67C4}"/>
              </a:ext>
            </a:extLst>
          </p:cNvPr>
          <p:cNvSpPr>
            <a:spLocks noGrp="1"/>
          </p:cNvSpPr>
          <p:nvPr>
            <p:ph type="pic" sz="quarter" idx="14"/>
          </p:nvPr>
        </p:nvSpPr>
        <p:spPr/>
      </p:sp>
      <p:sp>
        <p:nvSpPr>
          <p:cNvPr id="2" name="Rectangle 1">
            <a:extLst>
              <a:ext uri="{FF2B5EF4-FFF2-40B4-BE49-F238E27FC236}">
                <a16:creationId xmlns:a16="http://schemas.microsoft.com/office/drawing/2014/main" id="{9B6C4749-4C5D-1048-9364-B02E2E0E6637}"/>
              </a:ext>
            </a:extLst>
          </p:cNvPr>
          <p:cNvSpPr/>
          <p:nvPr/>
        </p:nvSpPr>
        <p:spPr>
          <a:xfrm flipH="1">
            <a:off x="0" y="2050473"/>
            <a:ext cx="24377650" cy="11665527"/>
          </a:xfrm>
          <a:custGeom>
            <a:avLst/>
            <a:gdLst>
              <a:gd name="connsiteX0" fmla="*/ 0 w 24377650"/>
              <a:gd name="connsiteY0" fmla="*/ 0 h 10668000"/>
              <a:gd name="connsiteX1" fmla="*/ 24377650 w 24377650"/>
              <a:gd name="connsiteY1" fmla="*/ 0 h 10668000"/>
              <a:gd name="connsiteX2" fmla="*/ 24377650 w 24377650"/>
              <a:gd name="connsiteY2" fmla="*/ 10668000 h 10668000"/>
              <a:gd name="connsiteX3" fmla="*/ 0 w 24377650"/>
              <a:gd name="connsiteY3" fmla="*/ 10668000 h 10668000"/>
              <a:gd name="connsiteX4" fmla="*/ 0 w 24377650"/>
              <a:gd name="connsiteY4" fmla="*/ 0 h 10668000"/>
              <a:gd name="connsiteX0" fmla="*/ 0 w 24377650"/>
              <a:gd name="connsiteY0" fmla="*/ 27709 h 10695709"/>
              <a:gd name="connsiteX1" fmla="*/ 9448800 w 24377650"/>
              <a:gd name="connsiteY1" fmla="*/ 0 h 10695709"/>
              <a:gd name="connsiteX2" fmla="*/ 24377650 w 24377650"/>
              <a:gd name="connsiteY2" fmla="*/ 27709 h 10695709"/>
              <a:gd name="connsiteX3" fmla="*/ 24377650 w 24377650"/>
              <a:gd name="connsiteY3" fmla="*/ 10695709 h 10695709"/>
              <a:gd name="connsiteX4" fmla="*/ 0 w 24377650"/>
              <a:gd name="connsiteY4" fmla="*/ 10695709 h 10695709"/>
              <a:gd name="connsiteX5" fmla="*/ 0 w 24377650"/>
              <a:gd name="connsiteY5" fmla="*/ 27709 h 10695709"/>
              <a:gd name="connsiteX0" fmla="*/ 0 w 24377650"/>
              <a:gd name="connsiteY0" fmla="*/ 27709 h 10695709"/>
              <a:gd name="connsiteX1" fmla="*/ 9448800 w 24377650"/>
              <a:gd name="connsiteY1" fmla="*/ 0 h 10695709"/>
              <a:gd name="connsiteX2" fmla="*/ 12663055 w 24377650"/>
              <a:gd name="connsiteY2" fmla="*/ 1 h 10695709"/>
              <a:gd name="connsiteX3" fmla="*/ 24377650 w 24377650"/>
              <a:gd name="connsiteY3" fmla="*/ 27709 h 10695709"/>
              <a:gd name="connsiteX4" fmla="*/ 24377650 w 24377650"/>
              <a:gd name="connsiteY4" fmla="*/ 10695709 h 10695709"/>
              <a:gd name="connsiteX5" fmla="*/ 0 w 24377650"/>
              <a:gd name="connsiteY5" fmla="*/ 10695709 h 10695709"/>
              <a:gd name="connsiteX6" fmla="*/ 0 w 24377650"/>
              <a:gd name="connsiteY6" fmla="*/ 27709 h 10695709"/>
              <a:gd name="connsiteX0" fmla="*/ 0 w 24377650"/>
              <a:gd name="connsiteY0" fmla="*/ 3241963 h 10695709"/>
              <a:gd name="connsiteX1" fmla="*/ 9448800 w 24377650"/>
              <a:gd name="connsiteY1" fmla="*/ 0 h 10695709"/>
              <a:gd name="connsiteX2" fmla="*/ 12663055 w 24377650"/>
              <a:gd name="connsiteY2" fmla="*/ 1 h 10695709"/>
              <a:gd name="connsiteX3" fmla="*/ 24377650 w 24377650"/>
              <a:gd name="connsiteY3" fmla="*/ 27709 h 10695709"/>
              <a:gd name="connsiteX4" fmla="*/ 24377650 w 24377650"/>
              <a:gd name="connsiteY4" fmla="*/ 10695709 h 10695709"/>
              <a:gd name="connsiteX5" fmla="*/ 0 w 24377650"/>
              <a:gd name="connsiteY5" fmla="*/ 10695709 h 10695709"/>
              <a:gd name="connsiteX6" fmla="*/ 0 w 24377650"/>
              <a:gd name="connsiteY6" fmla="*/ 3241963 h 10695709"/>
              <a:gd name="connsiteX0" fmla="*/ 0 w 24377650"/>
              <a:gd name="connsiteY0" fmla="*/ 3241962 h 10695708"/>
              <a:gd name="connsiteX1" fmla="*/ 9587345 w 24377650"/>
              <a:gd name="connsiteY1" fmla="*/ 3186544 h 10695708"/>
              <a:gd name="connsiteX2" fmla="*/ 12663055 w 24377650"/>
              <a:gd name="connsiteY2" fmla="*/ 0 h 10695708"/>
              <a:gd name="connsiteX3" fmla="*/ 24377650 w 24377650"/>
              <a:gd name="connsiteY3" fmla="*/ 27708 h 10695708"/>
              <a:gd name="connsiteX4" fmla="*/ 24377650 w 24377650"/>
              <a:gd name="connsiteY4" fmla="*/ 10695708 h 10695708"/>
              <a:gd name="connsiteX5" fmla="*/ 0 w 24377650"/>
              <a:gd name="connsiteY5" fmla="*/ 10695708 h 10695708"/>
              <a:gd name="connsiteX6" fmla="*/ 0 w 24377650"/>
              <a:gd name="connsiteY6" fmla="*/ 3241962 h 10695708"/>
              <a:gd name="connsiteX0" fmla="*/ 0 w 24377650"/>
              <a:gd name="connsiteY0" fmla="*/ 3214254 h 10668000"/>
              <a:gd name="connsiteX1" fmla="*/ 9587345 w 24377650"/>
              <a:gd name="connsiteY1" fmla="*/ 3158836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6954982 w 24377650"/>
              <a:gd name="connsiteY1" fmla="*/ 3184176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6954982 w 24377650"/>
              <a:gd name="connsiteY1" fmla="*/ 3260195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6982691 w 24377650"/>
              <a:gd name="connsiteY1" fmla="*/ 3158836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6982691 w 24377650"/>
              <a:gd name="connsiteY1" fmla="*/ 3234855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7065818 w 24377650"/>
              <a:gd name="connsiteY1" fmla="*/ 3234855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7065818 w 24377650"/>
              <a:gd name="connsiteY1" fmla="*/ 3196261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5630913 w 24377650"/>
              <a:gd name="connsiteY1" fmla="*/ 3260585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5771590 w 24377650"/>
              <a:gd name="connsiteY1" fmla="*/ 3221990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5771590 w 24377650"/>
              <a:gd name="connsiteY1" fmla="*/ 3221990 h 10668000"/>
              <a:gd name="connsiteX2" fmla="*/ 10484695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97105"/>
              <a:gd name="connsiteY0" fmla="*/ 1933253 h 10668000"/>
              <a:gd name="connsiteX1" fmla="*/ 5791045 w 24397105"/>
              <a:gd name="connsiteY1" fmla="*/ 3221990 h 10668000"/>
              <a:gd name="connsiteX2" fmla="*/ 10504150 w 24397105"/>
              <a:gd name="connsiteY2" fmla="*/ 1 h 10668000"/>
              <a:gd name="connsiteX3" fmla="*/ 24397105 w 24397105"/>
              <a:gd name="connsiteY3" fmla="*/ 0 h 10668000"/>
              <a:gd name="connsiteX4" fmla="*/ 24397105 w 24397105"/>
              <a:gd name="connsiteY4" fmla="*/ 10668000 h 10668000"/>
              <a:gd name="connsiteX5" fmla="*/ 19455 w 24397105"/>
              <a:gd name="connsiteY5" fmla="*/ 10668000 h 10668000"/>
              <a:gd name="connsiteX6" fmla="*/ 0 w 24397105"/>
              <a:gd name="connsiteY6" fmla="*/ 1933253 h 10668000"/>
              <a:gd name="connsiteX0" fmla="*/ 1 w 24377650"/>
              <a:gd name="connsiteY0" fmla="*/ 1933253 h 10668000"/>
              <a:gd name="connsiteX1" fmla="*/ 5771590 w 24377650"/>
              <a:gd name="connsiteY1" fmla="*/ 3221990 h 10668000"/>
              <a:gd name="connsiteX2" fmla="*/ 10484695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1 w 24377650"/>
              <a:gd name="connsiteY6" fmla="*/ 1933253 h 10668000"/>
              <a:gd name="connsiteX0" fmla="*/ 1 w 24377650"/>
              <a:gd name="connsiteY0" fmla="*/ 1933253 h 10668000"/>
              <a:gd name="connsiteX1" fmla="*/ 6219062 w 24377650"/>
              <a:gd name="connsiteY1" fmla="*/ 1958781 h 10668000"/>
              <a:gd name="connsiteX2" fmla="*/ 10484695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1 w 24377650"/>
              <a:gd name="connsiteY6" fmla="*/ 1933253 h 10668000"/>
              <a:gd name="connsiteX0" fmla="*/ 1 w 24377650"/>
              <a:gd name="connsiteY0" fmla="*/ 1933253 h 10668000"/>
              <a:gd name="connsiteX1" fmla="*/ 7872765 w 24377650"/>
              <a:gd name="connsiteY1" fmla="*/ 1852031 h 10668000"/>
              <a:gd name="connsiteX2" fmla="*/ 10484695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1 w 24377650"/>
              <a:gd name="connsiteY6" fmla="*/ 1933253 h 10668000"/>
              <a:gd name="connsiteX0" fmla="*/ 1 w 24377650"/>
              <a:gd name="connsiteY0" fmla="*/ 1933253 h 10668000"/>
              <a:gd name="connsiteX1" fmla="*/ 7872765 w 24377650"/>
              <a:gd name="connsiteY1" fmla="*/ 1940990 h 10668000"/>
              <a:gd name="connsiteX2" fmla="*/ 10484695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1 w 24377650"/>
              <a:gd name="connsiteY6" fmla="*/ 1933253 h 106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10668000">
                <a:moveTo>
                  <a:pt x="1" y="1933253"/>
                </a:moveTo>
                <a:lnTo>
                  <a:pt x="7872765" y="1940990"/>
                </a:lnTo>
                <a:lnTo>
                  <a:pt x="10484695" y="1"/>
                </a:lnTo>
                <a:lnTo>
                  <a:pt x="24377650" y="0"/>
                </a:lnTo>
                <a:lnTo>
                  <a:pt x="24377650" y="10668000"/>
                </a:lnTo>
                <a:lnTo>
                  <a:pt x="0" y="10668000"/>
                </a:lnTo>
                <a:cubicBezTo>
                  <a:pt x="0" y="7756418"/>
                  <a:pt x="1" y="4844835"/>
                  <a:pt x="1" y="1933253"/>
                </a:cubicBezTo>
                <a:close/>
              </a:path>
            </a:pathLst>
          </a:custGeom>
          <a:gradFill>
            <a:gsLst>
              <a:gs pos="13000">
                <a:schemeClr val="accent1">
                  <a:alpha val="80000"/>
                </a:schemeClr>
              </a:gs>
              <a:gs pos="90000">
                <a:schemeClr val="accent5">
                  <a:alpha val="8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10FDFDC-D35E-B848-9BBF-400FBB82BD1E}"/>
              </a:ext>
            </a:extLst>
          </p:cNvPr>
          <p:cNvSpPr txBox="1"/>
          <p:nvPr/>
        </p:nvSpPr>
        <p:spPr>
          <a:xfrm>
            <a:off x="17177888" y="1921537"/>
            <a:ext cx="5899372" cy="461665"/>
          </a:xfrm>
          <a:prstGeom prst="rect">
            <a:avLst/>
          </a:prstGeom>
          <a:noFill/>
        </p:spPr>
        <p:txBody>
          <a:bodyPr wrap="squar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nvGrpSpPr>
          <p:cNvPr id="7" name="Group 6">
            <a:extLst>
              <a:ext uri="{FF2B5EF4-FFF2-40B4-BE49-F238E27FC236}">
                <a16:creationId xmlns:a16="http://schemas.microsoft.com/office/drawing/2014/main" id="{428A9808-7B3E-5442-8505-AD52696F3441}"/>
              </a:ext>
            </a:extLst>
          </p:cNvPr>
          <p:cNvGrpSpPr/>
          <p:nvPr/>
        </p:nvGrpSpPr>
        <p:grpSpPr>
          <a:xfrm>
            <a:off x="1394549" y="6403797"/>
            <a:ext cx="14822055" cy="3291607"/>
            <a:chOff x="1695796" y="10221838"/>
            <a:chExt cx="14822055" cy="3291607"/>
          </a:xfrm>
        </p:grpSpPr>
        <p:sp>
          <p:nvSpPr>
            <p:cNvPr id="10" name="TextBox 9">
              <a:extLst>
                <a:ext uri="{FF2B5EF4-FFF2-40B4-BE49-F238E27FC236}">
                  <a16:creationId xmlns:a16="http://schemas.microsoft.com/office/drawing/2014/main" id="{C66AB910-52B3-7D48-AB68-4D2FD61B27E7}"/>
                </a:ext>
              </a:extLst>
            </p:cNvPr>
            <p:cNvSpPr txBox="1"/>
            <p:nvPr/>
          </p:nvSpPr>
          <p:spPr>
            <a:xfrm>
              <a:off x="1695796" y="10221838"/>
              <a:ext cx="14822055" cy="1631216"/>
            </a:xfrm>
            <a:prstGeom prst="rect">
              <a:avLst/>
            </a:prstGeom>
            <a:noFill/>
            <a:ln>
              <a:noFill/>
            </a:ln>
          </p:spPr>
          <p:txBody>
            <a:bodyPr wrap="square" rtlCol="0">
              <a:spAutoFit/>
            </a:bodyPr>
            <a:lstStyle/>
            <a:p>
              <a:r>
                <a:rPr lang="en-US" sz="10000" b="1">
                  <a:solidFill>
                    <a:schemeClr val="bg1"/>
                  </a:solidFill>
                  <a:latin typeface="Poppins SemiBold" pitchFamily="2" charset="77"/>
                  <a:ea typeface="Roboto Medium" panose="02000000000000000000" pitchFamily="2" charset="0"/>
                  <a:cs typeface="Poppins SemiBold" pitchFamily="2" charset="77"/>
                </a:rPr>
                <a:t>Bridgewater</a:t>
              </a:r>
              <a:endParaRPr lang="en-US" sz="10000" b="1" dirty="0">
                <a:solidFill>
                  <a:schemeClr val="bg1"/>
                </a:solidFill>
                <a:latin typeface="Poppins SemiBold" pitchFamily="2" charset="77"/>
                <a:ea typeface="Roboto Medium" panose="02000000000000000000" pitchFamily="2" charset="0"/>
                <a:cs typeface="Poppins SemiBold" pitchFamily="2" charset="77"/>
              </a:endParaRPr>
            </a:p>
          </p:txBody>
        </p:sp>
        <p:sp>
          <p:nvSpPr>
            <p:cNvPr id="16" name="TextBox 15">
              <a:extLst>
                <a:ext uri="{FF2B5EF4-FFF2-40B4-BE49-F238E27FC236}">
                  <a16:creationId xmlns:a16="http://schemas.microsoft.com/office/drawing/2014/main" id="{A5E10345-2AF0-B840-B595-165890E1E3FA}"/>
                </a:ext>
              </a:extLst>
            </p:cNvPr>
            <p:cNvSpPr txBox="1"/>
            <p:nvPr/>
          </p:nvSpPr>
          <p:spPr>
            <a:xfrm>
              <a:off x="1786120" y="11853054"/>
              <a:ext cx="10008006" cy="1660391"/>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Tree>
    <p:extLst>
      <p:ext uri="{BB962C8B-B14F-4D97-AF65-F5344CB8AC3E}">
        <p14:creationId xmlns:p14="http://schemas.microsoft.com/office/powerpoint/2010/main" val="3845500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Important Dates To Remember</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6F79361E-2D3B-C543-8DA1-BFEF997731B6}"/>
              </a:ext>
            </a:extLst>
          </p:cNvPr>
          <p:cNvGrpSpPr/>
          <p:nvPr/>
        </p:nvGrpSpPr>
        <p:grpSpPr>
          <a:xfrm>
            <a:off x="1856736" y="5722972"/>
            <a:ext cx="20664178" cy="5261089"/>
            <a:chOff x="2068822" y="4910167"/>
            <a:chExt cx="20664178" cy="5261089"/>
          </a:xfrm>
        </p:grpSpPr>
        <p:sp>
          <p:nvSpPr>
            <p:cNvPr id="11" name="Oval 10">
              <a:extLst>
                <a:ext uri="{FF2B5EF4-FFF2-40B4-BE49-F238E27FC236}">
                  <a16:creationId xmlns:a16="http://schemas.microsoft.com/office/drawing/2014/main" id="{D2F2AABB-C388-9046-8961-D5E30A4A297C}"/>
                </a:ext>
              </a:extLst>
            </p:cNvPr>
            <p:cNvSpPr/>
            <p:nvPr/>
          </p:nvSpPr>
          <p:spPr>
            <a:xfrm>
              <a:off x="2068822" y="8534313"/>
              <a:ext cx="1636943" cy="16369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0597A7D-945C-D04E-8067-9D5D3D8CEEFA}"/>
                </a:ext>
              </a:extLst>
            </p:cNvPr>
            <p:cNvSpPr/>
            <p:nvPr/>
          </p:nvSpPr>
          <p:spPr>
            <a:xfrm>
              <a:off x="7482499" y="8534313"/>
              <a:ext cx="1636943" cy="16369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E8C7ECB-8BAF-1843-9B0F-00CF4F513538}"/>
                </a:ext>
              </a:extLst>
            </p:cNvPr>
            <p:cNvSpPr/>
            <p:nvPr/>
          </p:nvSpPr>
          <p:spPr>
            <a:xfrm>
              <a:off x="12896175" y="8534313"/>
              <a:ext cx="1636943" cy="163694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2C7F487-54FB-EC4C-AA50-CB467151D259}"/>
                </a:ext>
              </a:extLst>
            </p:cNvPr>
            <p:cNvSpPr/>
            <p:nvPr/>
          </p:nvSpPr>
          <p:spPr>
            <a:xfrm>
              <a:off x="18309852" y="8534313"/>
              <a:ext cx="1636943" cy="163694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5991CCA7-5C5E-D44C-966C-D1A8233C4BDF}"/>
                </a:ext>
              </a:extLst>
            </p:cNvPr>
            <p:cNvSpPr txBox="1"/>
            <p:nvPr/>
          </p:nvSpPr>
          <p:spPr>
            <a:xfrm>
              <a:off x="2401465" y="9068701"/>
              <a:ext cx="971656" cy="646331"/>
            </a:xfrm>
            <a:prstGeom prst="rect">
              <a:avLst/>
            </a:prstGeom>
            <a:noFill/>
          </p:spPr>
          <p:txBody>
            <a:bodyPr wrap="squar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23</a:t>
              </a:r>
            </a:p>
          </p:txBody>
        </p:sp>
        <p:sp>
          <p:nvSpPr>
            <p:cNvPr id="23" name="TextBox 22">
              <a:extLst>
                <a:ext uri="{FF2B5EF4-FFF2-40B4-BE49-F238E27FC236}">
                  <a16:creationId xmlns:a16="http://schemas.microsoft.com/office/drawing/2014/main" id="{53757105-5548-B348-BE5D-8D0FB9576863}"/>
                </a:ext>
              </a:extLst>
            </p:cNvPr>
            <p:cNvSpPr txBox="1"/>
            <p:nvPr/>
          </p:nvSpPr>
          <p:spPr>
            <a:xfrm>
              <a:off x="13242575" y="6585880"/>
              <a:ext cx="4098155" cy="1353106"/>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Marketers must link the price to the real.</a:t>
              </a:r>
            </a:p>
          </p:txBody>
        </p:sp>
        <p:sp>
          <p:nvSpPr>
            <p:cNvPr id="24" name="TextBox 23">
              <a:extLst>
                <a:ext uri="{FF2B5EF4-FFF2-40B4-BE49-F238E27FC236}">
                  <a16:creationId xmlns:a16="http://schemas.microsoft.com/office/drawing/2014/main" id="{78ADC1E0-1FB7-5044-8444-54AE8BB3D8F0}"/>
                </a:ext>
              </a:extLst>
            </p:cNvPr>
            <p:cNvSpPr txBox="1"/>
            <p:nvPr/>
          </p:nvSpPr>
          <p:spPr>
            <a:xfrm>
              <a:off x="7736433" y="9068701"/>
              <a:ext cx="1129076" cy="646331"/>
            </a:xfrm>
            <a:prstGeom prst="rect">
              <a:avLst/>
            </a:prstGeom>
            <a:noFill/>
          </p:spPr>
          <p:txBody>
            <a:bodyPr wrap="squar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5</a:t>
              </a:r>
            </a:p>
          </p:txBody>
        </p:sp>
        <p:sp>
          <p:nvSpPr>
            <p:cNvPr id="25" name="TextBox 24">
              <a:extLst>
                <a:ext uri="{FF2B5EF4-FFF2-40B4-BE49-F238E27FC236}">
                  <a16:creationId xmlns:a16="http://schemas.microsoft.com/office/drawing/2014/main" id="{244201C9-9157-5146-8C0D-8060341E5032}"/>
                </a:ext>
              </a:extLst>
            </p:cNvPr>
            <p:cNvSpPr txBox="1"/>
            <p:nvPr/>
          </p:nvSpPr>
          <p:spPr>
            <a:xfrm>
              <a:off x="13144053" y="9068701"/>
              <a:ext cx="1141188" cy="646331"/>
            </a:xfrm>
            <a:prstGeom prst="rect">
              <a:avLst/>
            </a:prstGeom>
            <a:noFill/>
          </p:spPr>
          <p:txBody>
            <a:bodyPr wrap="squar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10</a:t>
              </a:r>
            </a:p>
          </p:txBody>
        </p:sp>
        <p:sp>
          <p:nvSpPr>
            <p:cNvPr id="26" name="TextBox 25">
              <a:extLst>
                <a:ext uri="{FF2B5EF4-FFF2-40B4-BE49-F238E27FC236}">
                  <a16:creationId xmlns:a16="http://schemas.microsoft.com/office/drawing/2014/main" id="{6DA14D6B-FE72-9B45-AA0F-DC53CE7EBEAF}"/>
                </a:ext>
              </a:extLst>
            </p:cNvPr>
            <p:cNvSpPr txBox="1"/>
            <p:nvPr/>
          </p:nvSpPr>
          <p:spPr>
            <a:xfrm>
              <a:off x="18539567" y="9068701"/>
              <a:ext cx="1177516" cy="646331"/>
            </a:xfrm>
            <a:prstGeom prst="rect">
              <a:avLst/>
            </a:prstGeom>
            <a:noFill/>
          </p:spPr>
          <p:txBody>
            <a:bodyPr wrap="squar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19</a:t>
              </a:r>
            </a:p>
          </p:txBody>
        </p:sp>
        <p:sp>
          <p:nvSpPr>
            <p:cNvPr id="27" name="TextBox 26">
              <a:extLst>
                <a:ext uri="{FF2B5EF4-FFF2-40B4-BE49-F238E27FC236}">
                  <a16:creationId xmlns:a16="http://schemas.microsoft.com/office/drawing/2014/main" id="{D5F5DC95-C70F-2D4E-8A0E-0F1584236B98}"/>
                </a:ext>
              </a:extLst>
            </p:cNvPr>
            <p:cNvSpPr txBox="1"/>
            <p:nvPr/>
          </p:nvSpPr>
          <p:spPr>
            <a:xfrm>
              <a:off x="2393815" y="6585880"/>
              <a:ext cx="4098155" cy="1353106"/>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Marketers must link the price to the real.</a:t>
              </a:r>
            </a:p>
          </p:txBody>
        </p:sp>
        <p:sp>
          <p:nvSpPr>
            <p:cNvPr id="28" name="Pentagon 27">
              <a:extLst>
                <a:ext uri="{FF2B5EF4-FFF2-40B4-BE49-F238E27FC236}">
                  <a16:creationId xmlns:a16="http://schemas.microsoft.com/office/drawing/2014/main" id="{0DF9646A-9B22-8640-B34E-8480F1B19C65}"/>
                </a:ext>
              </a:extLst>
            </p:cNvPr>
            <p:cNvSpPr/>
            <p:nvPr/>
          </p:nvSpPr>
          <p:spPr>
            <a:xfrm>
              <a:off x="2068822" y="4910167"/>
              <a:ext cx="4423148" cy="1307949"/>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8942AD26-4799-894B-9F8E-4B3AD937CA9D}"/>
                </a:ext>
              </a:extLst>
            </p:cNvPr>
            <p:cNvSpPr txBox="1"/>
            <p:nvPr/>
          </p:nvSpPr>
          <p:spPr>
            <a:xfrm>
              <a:off x="2472951" y="5251080"/>
              <a:ext cx="1883895" cy="646331"/>
            </a:xfrm>
            <a:prstGeom prst="rect">
              <a:avLst/>
            </a:prstGeom>
            <a:noFill/>
          </p:spPr>
          <p:txBody>
            <a:bodyPr wrap="square" rtlCol="0">
              <a:spAutoFit/>
            </a:bodyPr>
            <a:lstStyle/>
            <a:p>
              <a:r>
                <a:rPr lang="en-US" dirty="0">
                  <a:solidFill>
                    <a:schemeClr val="bg1"/>
                  </a:solidFill>
                  <a:latin typeface="Poppins Medium" pitchFamily="2" charset="77"/>
                  <a:ea typeface="Lato" panose="020F0502020204030203" pitchFamily="34" charset="0"/>
                  <a:cs typeface="Poppins Medium" pitchFamily="2" charset="77"/>
                </a:rPr>
                <a:t>March</a:t>
              </a:r>
            </a:p>
          </p:txBody>
        </p:sp>
        <p:sp>
          <p:nvSpPr>
            <p:cNvPr id="30" name="Pentagon 29">
              <a:extLst>
                <a:ext uri="{FF2B5EF4-FFF2-40B4-BE49-F238E27FC236}">
                  <a16:creationId xmlns:a16="http://schemas.microsoft.com/office/drawing/2014/main" id="{0717B210-51F1-5D4A-825A-8D70C92C418A}"/>
                </a:ext>
              </a:extLst>
            </p:cNvPr>
            <p:cNvSpPr/>
            <p:nvPr/>
          </p:nvSpPr>
          <p:spPr>
            <a:xfrm>
              <a:off x="12896175" y="4910167"/>
              <a:ext cx="4423148" cy="1307949"/>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E0AA004-5D4B-9341-8F49-CCC8F875C4E2}"/>
                </a:ext>
              </a:extLst>
            </p:cNvPr>
            <p:cNvSpPr txBox="1"/>
            <p:nvPr/>
          </p:nvSpPr>
          <p:spPr>
            <a:xfrm>
              <a:off x="13300306" y="5251080"/>
              <a:ext cx="1826216" cy="646331"/>
            </a:xfrm>
            <a:prstGeom prst="rect">
              <a:avLst/>
            </a:prstGeom>
            <a:noFill/>
          </p:spPr>
          <p:txBody>
            <a:bodyPr wrap="square" rtlCol="0">
              <a:spAutoFit/>
            </a:bodyPr>
            <a:lstStyle/>
            <a:p>
              <a:r>
                <a:rPr lang="en-US" dirty="0">
                  <a:solidFill>
                    <a:schemeClr val="bg1"/>
                  </a:solidFill>
                  <a:latin typeface="Poppins Medium" pitchFamily="2" charset="77"/>
                  <a:ea typeface="Lato" panose="020F0502020204030203" pitchFamily="34" charset="0"/>
                  <a:cs typeface="Poppins Medium" pitchFamily="2" charset="77"/>
                </a:rPr>
                <a:t>Mayo</a:t>
              </a:r>
            </a:p>
          </p:txBody>
        </p:sp>
        <p:sp>
          <p:nvSpPr>
            <p:cNvPr id="32" name="TextBox 31">
              <a:extLst>
                <a:ext uri="{FF2B5EF4-FFF2-40B4-BE49-F238E27FC236}">
                  <a16:creationId xmlns:a16="http://schemas.microsoft.com/office/drawing/2014/main" id="{212B6747-5B95-E149-B53C-872A7D24D815}"/>
                </a:ext>
              </a:extLst>
            </p:cNvPr>
            <p:cNvSpPr txBox="1"/>
            <p:nvPr/>
          </p:nvSpPr>
          <p:spPr>
            <a:xfrm>
              <a:off x="7807492" y="6585880"/>
              <a:ext cx="4098155" cy="1353106"/>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Marketers must link the price to the real.</a:t>
              </a:r>
            </a:p>
          </p:txBody>
        </p:sp>
        <p:sp>
          <p:nvSpPr>
            <p:cNvPr id="33" name="Pentagon 32">
              <a:extLst>
                <a:ext uri="{FF2B5EF4-FFF2-40B4-BE49-F238E27FC236}">
                  <a16:creationId xmlns:a16="http://schemas.microsoft.com/office/drawing/2014/main" id="{CE715596-CFA0-F84E-8394-9733A69B967A}"/>
                </a:ext>
              </a:extLst>
            </p:cNvPr>
            <p:cNvSpPr/>
            <p:nvPr/>
          </p:nvSpPr>
          <p:spPr>
            <a:xfrm>
              <a:off x="7482499" y="4910167"/>
              <a:ext cx="4423148" cy="1307949"/>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3C9EF1C-5342-6545-820D-FA2AF05D46EC}"/>
                </a:ext>
              </a:extLst>
            </p:cNvPr>
            <p:cNvSpPr txBox="1"/>
            <p:nvPr/>
          </p:nvSpPr>
          <p:spPr>
            <a:xfrm>
              <a:off x="7886629" y="5251080"/>
              <a:ext cx="1886402" cy="646331"/>
            </a:xfrm>
            <a:prstGeom prst="rect">
              <a:avLst/>
            </a:prstGeom>
            <a:noFill/>
          </p:spPr>
          <p:txBody>
            <a:bodyPr wrap="square" rtlCol="0">
              <a:spAutoFit/>
            </a:bodyPr>
            <a:lstStyle/>
            <a:p>
              <a:r>
                <a:rPr lang="en-US" dirty="0">
                  <a:solidFill>
                    <a:schemeClr val="bg1"/>
                  </a:solidFill>
                  <a:latin typeface="Poppins Medium" pitchFamily="2" charset="77"/>
                  <a:ea typeface="Lato" panose="020F0502020204030203" pitchFamily="34" charset="0"/>
                  <a:cs typeface="Poppins Medium" pitchFamily="2" charset="77"/>
                </a:rPr>
                <a:t>April</a:t>
              </a:r>
            </a:p>
          </p:txBody>
        </p:sp>
        <p:grpSp>
          <p:nvGrpSpPr>
            <p:cNvPr id="45" name="Group 44">
              <a:extLst>
                <a:ext uri="{FF2B5EF4-FFF2-40B4-BE49-F238E27FC236}">
                  <a16:creationId xmlns:a16="http://schemas.microsoft.com/office/drawing/2014/main" id="{195B0068-9B3C-9643-9D62-331ACB9286CB}"/>
                </a:ext>
              </a:extLst>
            </p:cNvPr>
            <p:cNvGrpSpPr/>
            <p:nvPr/>
          </p:nvGrpSpPr>
          <p:grpSpPr>
            <a:xfrm>
              <a:off x="2068822" y="4910168"/>
              <a:ext cx="16241030" cy="4278908"/>
              <a:chOff x="2068822" y="4910167"/>
              <a:chExt cx="16241030" cy="5521057"/>
            </a:xfrm>
          </p:grpSpPr>
          <p:cxnSp>
            <p:nvCxnSpPr>
              <p:cNvPr id="35" name="Straight Connector 34">
                <a:extLst>
                  <a:ext uri="{FF2B5EF4-FFF2-40B4-BE49-F238E27FC236}">
                    <a16:creationId xmlns:a16="http://schemas.microsoft.com/office/drawing/2014/main" id="{A8CFD2AB-DC8B-5B4C-85AE-3E0814E5279B}"/>
                  </a:ext>
                </a:extLst>
              </p:cNvPr>
              <p:cNvCxnSpPr/>
              <p:nvPr/>
            </p:nvCxnSpPr>
            <p:spPr>
              <a:xfrm flipV="1">
                <a:off x="12896175" y="5066524"/>
                <a:ext cx="0" cy="536470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A06D8B-AB22-7A46-BF7F-290DEE092334}"/>
                  </a:ext>
                </a:extLst>
              </p:cNvPr>
              <p:cNvCxnSpPr>
                <a:cxnSpLocks/>
              </p:cNvCxnSpPr>
              <p:nvPr/>
            </p:nvCxnSpPr>
            <p:spPr>
              <a:xfrm flipV="1">
                <a:off x="2068822" y="4910167"/>
                <a:ext cx="0" cy="536470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690393D-3F33-BF49-8146-27149E3C0462}"/>
                  </a:ext>
                </a:extLst>
              </p:cNvPr>
              <p:cNvCxnSpPr/>
              <p:nvPr/>
            </p:nvCxnSpPr>
            <p:spPr>
              <a:xfrm flipV="1">
                <a:off x="7482499" y="5066524"/>
                <a:ext cx="0" cy="536470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6705A18-29F1-E74B-B2AA-B36FBBB77347}"/>
                  </a:ext>
                </a:extLst>
              </p:cNvPr>
              <p:cNvCxnSpPr/>
              <p:nvPr/>
            </p:nvCxnSpPr>
            <p:spPr>
              <a:xfrm flipV="1">
                <a:off x="18309852" y="5066524"/>
                <a:ext cx="0" cy="536470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F1218F68-A126-624B-83B9-32094C9CCA98}"/>
                </a:ext>
              </a:extLst>
            </p:cNvPr>
            <p:cNvSpPr txBox="1"/>
            <p:nvPr/>
          </p:nvSpPr>
          <p:spPr>
            <a:xfrm>
              <a:off x="18634845" y="6585880"/>
              <a:ext cx="4098155" cy="1353106"/>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Marketers must link the price to the real.</a:t>
              </a:r>
            </a:p>
          </p:txBody>
        </p:sp>
        <p:sp>
          <p:nvSpPr>
            <p:cNvPr id="40" name="Pentagon 39">
              <a:extLst>
                <a:ext uri="{FF2B5EF4-FFF2-40B4-BE49-F238E27FC236}">
                  <a16:creationId xmlns:a16="http://schemas.microsoft.com/office/drawing/2014/main" id="{741D28B0-9CFA-2348-96DB-8F810696733E}"/>
                </a:ext>
              </a:extLst>
            </p:cNvPr>
            <p:cNvSpPr/>
            <p:nvPr/>
          </p:nvSpPr>
          <p:spPr>
            <a:xfrm>
              <a:off x="18309852" y="4910167"/>
              <a:ext cx="4423148" cy="1307949"/>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47CE73CA-AFBE-E84E-A189-3ACCBC08408A}"/>
                </a:ext>
              </a:extLst>
            </p:cNvPr>
            <p:cNvSpPr txBox="1"/>
            <p:nvPr/>
          </p:nvSpPr>
          <p:spPr>
            <a:xfrm>
              <a:off x="18713981" y="5251080"/>
              <a:ext cx="1883895" cy="646331"/>
            </a:xfrm>
            <a:prstGeom prst="rect">
              <a:avLst/>
            </a:prstGeom>
            <a:noFill/>
          </p:spPr>
          <p:txBody>
            <a:bodyPr wrap="square" rtlCol="0">
              <a:spAutoFit/>
            </a:bodyPr>
            <a:lstStyle/>
            <a:p>
              <a:r>
                <a:rPr lang="en-US" dirty="0">
                  <a:solidFill>
                    <a:schemeClr val="bg1"/>
                  </a:solidFill>
                  <a:latin typeface="Poppins Medium" pitchFamily="2" charset="77"/>
                  <a:ea typeface="Lato" panose="020F0502020204030203" pitchFamily="34" charset="0"/>
                  <a:cs typeface="Poppins Medium" pitchFamily="2" charset="77"/>
                </a:rPr>
                <a:t>June</a:t>
              </a:r>
            </a:p>
          </p:txBody>
        </p:sp>
      </p:grpSp>
    </p:spTree>
    <p:extLst>
      <p:ext uri="{BB962C8B-B14F-4D97-AF65-F5344CB8AC3E}">
        <p14:creationId xmlns:p14="http://schemas.microsoft.com/office/powerpoint/2010/main" val="52577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401B282-59DC-CB45-89E0-DCAFA0E444AC}"/>
              </a:ext>
            </a:extLst>
          </p:cNvPr>
          <p:cNvSpPr>
            <a:spLocks noGrp="1"/>
          </p:cNvSpPr>
          <p:nvPr>
            <p:ph type="pic" sz="quarter" idx="14"/>
          </p:nvPr>
        </p:nvSpPr>
        <p:spPr/>
      </p:sp>
      <p:sp>
        <p:nvSpPr>
          <p:cNvPr id="8" name="Rectangle 7">
            <a:extLst>
              <a:ext uri="{FF2B5EF4-FFF2-40B4-BE49-F238E27FC236}">
                <a16:creationId xmlns:a16="http://schemas.microsoft.com/office/drawing/2014/main" id="{9D6A854F-2758-F846-B1A7-6B9FEF926195}"/>
              </a:ext>
            </a:extLst>
          </p:cNvPr>
          <p:cNvSpPr/>
          <p:nvPr/>
        </p:nvSpPr>
        <p:spPr>
          <a:xfrm>
            <a:off x="0" y="0"/>
            <a:ext cx="24377651"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F2F238A-4AB4-5946-BB4D-6D6671A28AC7}"/>
              </a:ext>
            </a:extLst>
          </p:cNvPr>
          <p:cNvSpPr/>
          <p:nvPr/>
        </p:nvSpPr>
        <p:spPr>
          <a:xfrm>
            <a:off x="1943809" y="1833380"/>
            <a:ext cx="15986580" cy="1754326"/>
          </a:xfrm>
          <a:prstGeom prst="rect">
            <a:avLst/>
          </a:prstGeom>
        </p:spPr>
        <p:txBody>
          <a:bodyPr wrap="square">
            <a:spAutoFit/>
          </a:bodyPr>
          <a:lstStyle/>
          <a:p>
            <a:r>
              <a:rPr lang="en-US" sz="5400" dirty="0">
                <a:solidFill>
                  <a:schemeClr val="bg1"/>
                </a:solidFill>
                <a:latin typeface="Poppins Medium" pitchFamily="2" charset="77"/>
                <a:ea typeface="Roboto" panose="02000000000000000000" pitchFamily="2" charset="0"/>
                <a:cs typeface="Poppins Medium" pitchFamily="2" charset="77"/>
              </a:rPr>
              <a:t>“If people like you, they’ll listen to you, but if they trust you, they’ll do business with you.”</a:t>
            </a:r>
          </a:p>
        </p:txBody>
      </p:sp>
      <p:sp>
        <p:nvSpPr>
          <p:cNvPr id="9" name="TextBox 8">
            <a:extLst>
              <a:ext uri="{FF2B5EF4-FFF2-40B4-BE49-F238E27FC236}">
                <a16:creationId xmlns:a16="http://schemas.microsoft.com/office/drawing/2014/main" id="{8840C0B2-0A48-0647-B99C-F456357145DB}"/>
              </a:ext>
            </a:extLst>
          </p:cNvPr>
          <p:cNvSpPr txBox="1"/>
          <p:nvPr/>
        </p:nvSpPr>
        <p:spPr>
          <a:xfrm>
            <a:off x="1943809" y="11360221"/>
            <a:ext cx="3617236" cy="461665"/>
          </a:xfrm>
          <a:prstGeom prst="rect">
            <a:avLst/>
          </a:prstGeom>
          <a:noFill/>
        </p:spPr>
        <p:txBody>
          <a:bodyPr wrap="square" rtlCol="0">
            <a:spAutoFit/>
          </a:bodyPr>
          <a:lstStyle/>
          <a:p>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CONRAD HILTON</a:t>
            </a:r>
          </a:p>
        </p:txBody>
      </p:sp>
    </p:spTree>
    <p:extLst>
      <p:ext uri="{BB962C8B-B14F-4D97-AF65-F5344CB8AC3E}">
        <p14:creationId xmlns:p14="http://schemas.microsoft.com/office/powerpoint/2010/main" val="61116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Clean And Renewed Energy</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ardrop 121">
            <a:extLst>
              <a:ext uri="{FF2B5EF4-FFF2-40B4-BE49-F238E27FC236}">
                <a16:creationId xmlns:a16="http://schemas.microsoft.com/office/drawing/2014/main" id="{76733F05-3F0B-664D-A49C-FCA0F3D37952}"/>
              </a:ext>
            </a:extLst>
          </p:cNvPr>
          <p:cNvSpPr/>
          <p:nvPr/>
        </p:nvSpPr>
        <p:spPr>
          <a:xfrm rot="13500000">
            <a:off x="12371922" y="5124973"/>
            <a:ext cx="3364553" cy="336455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ardrop 122">
            <a:extLst>
              <a:ext uri="{FF2B5EF4-FFF2-40B4-BE49-F238E27FC236}">
                <a16:creationId xmlns:a16="http://schemas.microsoft.com/office/drawing/2014/main" id="{ECD526AC-E260-AF43-8BC0-D8BF3F0BA0CD}"/>
              </a:ext>
            </a:extLst>
          </p:cNvPr>
          <p:cNvSpPr/>
          <p:nvPr/>
        </p:nvSpPr>
        <p:spPr>
          <a:xfrm rot="2700000">
            <a:off x="8641170" y="5124973"/>
            <a:ext cx="3364553" cy="3364553"/>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ardrop 119">
            <a:extLst>
              <a:ext uri="{FF2B5EF4-FFF2-40B4-BE49-F238E27FC236}">
                <a16:creationId xmlns:a16="http://schemas.microsoft.com/office/drawing/2014/main" id="{A0411420-F665-6E4C-8444-2D6821312217}"/>
              </a:ext>
            </a:extLst>
          </p:cNvPr>
          <p:cNvSpPr/>
          <p:nvPr/>
        </p:nvSpPr>
        <p:spPr>
          <a:xfrm rot="2700000">
            <a:off x="8641171" y="8002355"/>
            <a:ext cx="3364553" cy="3364553"/>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ardrop 120">
            <a:extLst>
              <a:ext uri="{FF2B5EF4-FFF2-40B4-BE49-F238E27FC236}">
                <a16:creationId xmlns:a16="http://schemas.microsoft.com/office/drawing/2014/main" id="{CBC1BE1A-4811-9645-9319-1F2246435F3D}"/>
              </a:ext>
            </a:extLst>
          </p:cNvPr>
          <p:cNvSpPr/>
          <p:nvPr/>
        </p:nvSpPr>
        <p:spPr>
          <a:xfrm rot="13500000">
            <a:off x="12371923" y="8002355"/>
            <a:ext cx="3364553" cy="3364553"/>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6A224C98-BB9D-2346-BB1E-EAE9269A2730}"/>
              </a:ext>
            </a:extLst>
          </p:cNvPr>
          <p:cNvGrpSpPr/>
          <p:nvPr/>
        </p:nvGrpSpPr>
        <p:grpSpPr>
          <a:xfrm>
            <a:off x="2300728" y="6010137"/>
            <a:ext cx="5456035" cy="1809269"/>
            <a:chOff x="2300728" y="5467638"/>
            <a:chExt cx="5456035" cy="1809269"/>
          </a:xfrm>
        </p:grpSpPr>
        <p:sp>
          <p:nvSpPr>
            <p:cNvPr id="128" name="TextBox 127">
              <a:extLst>
                <a:ext uri="{FF2B5EF4-FFF2-40B4-BE49-F238E27FC236}">
                  <a16:creationId xmlns:a16="http://schemas.microsoft.com/office/drawing/2014/main" id="{5E5D3C92-764E-974E-95F1-3205B9666B3F}"/>
                </a:ext>
              </a:extLst>
            </p:cNvPr>
            <p:cNvSpPr txBox="1"/>
            <p:nvPr/>
          </p:nvSpPr>
          <p:spPr>
            <a:xfrm>
              <a:off x="4007225" y="5467638"/>
              <a:ext cx="3749538" cy="646331"/>
            </a:xfrm>
            <a:prstGeom prst="rect">
              <a:avLst/>
            </a:prstGeom>
            <a:noFill/>
          </p:spPr>
          <p:txBody>
            <a:bodyPr wrap="square" rtlCol="0">
              <a:spAutoFit/>
            </a:bodyPr>
            <a:lstStyle/>
            <a:p>
              <a:pPr algn="r"/>
              <a:r>
                <a:rPr lang="en-US" dirty="0">
                  <a:solidFill>
                    <a:schemeClr val="tx2"/>
                  </a:solidFill>
                  <a:latin typeface="Poppins Medium" pitchFamily="2" charset="77"/>
                  <a:ea typeface="Lato" panose="020F0502020204030203" pitchFamily="34" charset="0"/>
                  <a:cs typeface="Poppins Medium" pitchFamily="2" charset="77"/>
                </a:rPr>
                <a:t>Title One</a:t>
              </a:r>
            </a:p>
          </p:txBody>
        </p:sp>
        <p:sp>
          <p:nvSpPr>
            <p:cNvPr id="129" name="TextBox 128">
              <a:extLst>
                <a:ext uri="{FF2B5EF4-FFF2-40B4-BE49-F238E27FC236}">
                  <a16:creationId xmlns:a16="http://schemas.microsoft.com/office/drawing/2014/main" id="{E1C6059F-A847-0D42-9D0E-839739326D5A}"/>
                </a:ext>
              </a:extLst>
            </p:cNvPr>
            <p:cNvSpPr txBox="1"/>
            <p:nvPr/>
          </p:nvSpPr>
          <p:spPr>
            <a:xfrm>
              <a:off x="2300728" y="6133452"/>
              <a:ext cx="5414686" cy="1143455"/>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3" name="Group 12">
            <a:extLst>
              <a:ext uri="{FF2B5EF4-FFF2-40B4-BE49-F238E27FC236}">
                <a16:creationId xmlns:a16="http://schemas.microsoft.com/office/drawing/2014/main" id="{190436D1-FF00-C74A-B9D7-E0391CD63BDD}"/>
              </a:ext>
            </a:extLst>
          </p:cNvPr>
          <p:cNvGrpSpPr/>
          <p:nvPr/>
        </p:nvGrpSpPr>
        <p:grpSpPr>
          <a:xfrm>
            <a:off x="2321873" y="8835253"/>
            <a:ext cx="5450653" cy="1789786"/>
            <a:chOff x="2321873" y="9317332"/>
            <a:chExt cx="5450653" cy="1789786"/>
          </a:xfrm>
        </p:grpSpPr>
        <p:sp>
          <p:nvSpPr>
            <p:cNvPr id="130" name="TextBox 129">
              <a:extLst>
                <a:ext uri="{FF2B5EF4-FFF2-40B4-BE49-F238E27FC236}">
                  <a16:creationId xmlns:a16="http://schemas.microsoft.com/office/drawing/2014/main" id="{6D35DAB7-EFB9-044D-9C5A-F56E649040C6}"/>
                </a:ext>
              </a:extLst>
            </p:cNvPr>
            <p:cNvSpPr txBox="1"/>
            <p:nvPr/>
          </p:nvSpPr>
          <p:spPr>
            <a:xfrm>
              <a:off x="4007224" y="9317332"/>
              <a:ext cx="3765302" cy="646331"/>
            </a:xfrm>
            <a:prstGeom prst="rect">
              <a:avLst/>
            </a:prstGeom>
            <a:noFill/>
          </p:spPr>
          <p:txBody>
            <a:bodyPr wrap="square" rtlCol="0">
              <a:spAutoFit/>
            </a:bodyPr>
            <a:lstStyle/>
            <a:p>
              <a:pPr algn="r"/>
              <a:r>
                <a:rPr lang="en-US" dirty="0">
                  <a:solidFill>
                    <a:schemeClr val="tx2"/>
                  </a:solidFill>
                  <a:latin typeface="Poppins Medium" pitchFamily="2" charset="77"/>
                  <a:ea typeface="Lato" panose="020F0502020204030203" pitchFamily="34" charset="0"/>
                  <a:cs typeface="Poppins Medium" pitchFamily="2" charset="77"/>
                </a:rPr>
                <a:t>Title Three</a:t>
              </a:r>
            </a:p>
          </p:txBody>
        </p:sp>
        <p:sp>
          <p:nvSpPr>
            <p:cNvPr id="131" name="TextBox 130">
              <a:extLst>
                <a:ext uri="{FF2B5EF4-FFF2-40B4-BE49-F238E27FC236}">
                  <a16:creationId xmlns:a16="http://schemas.microsoft.com/office/drawing/2014/main" id="{37661404-F68A-6041-AA10-AE3ECF434325}"/>
                </a:ext>
              </a:extLst>
            </p:cNvPr>
            <p:cNvSpPr txBox="1"/>
            <p:nvPr/>
          </p:nvSpPr>
          <p:spPr>
            <a:xfrm>
              <a:off x="2321873" y="9963663"/>
              <a:ext cx="5414686" cy="1143455"/>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6" name="Group 15">
            <a:extLst>
              <a:ext uri="{FF2B5EF4-FFF2-40B4-BE49-F238E27FC236}">
                <a16:creationId xmlns:a16="http://schemas.microsoft.com/office/drawing/2014/main" id="{07C66BCE-6B73-7D4C-9785-CC910F20ABC6}"/>
              </a:ext>
            </a:extLst>
          </p:cNvPr>
          <p:cNvGrpSpPr/>
          <p:nvPr/>
        </p:nvGrpSpPr>
        <p:grpSpPr>
          <a:xfrm>
            <a:off x="16618672" y="6010137"/>
            <a:ext cx="5595089" cy="1809269"/>
            <a:chOff x="16618672" y="5467638"/>
            <a:chExt cx="5595089" cy="1809269"/>
          </a:xfrm>
        </p:grpSpPr>
        <p:sp>
          <p:nvSpPr>
            <p:cNvPr id="132" name="TextBox 131">
              <a:extLst>
                <a:ext uri="{FF2B5EF4-FFF2-40B4-BE49-F238E27FC236}">
                  <a16:creationId xmlns:a16="http://schemas.microsoft.com/office/drawing/2014/main" id="{14605450-9FD0-8F40-93B9-D73D4AEF6492}"/>
                </a:ext>
              </a:extLst>
            </p:cNvPr>
            <p:cNvSpPr txBox="1"/>
            <p:nvPr/>
          </p:nvSpPr>
          <p:spPr>
            <a:xfrm>
              <a:off x="16640442" y="5467638"/>
              <a:ext cx="3364554"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Two</a:t>
              </a:r>
            </a:p>
          </p:txBody>
        </p:sp>
        <p:sp>
          <p:nvSpPr>
            <p:cNvPr id="133" name="TextBox 132">
              <a:extLst>
                <a:ext uri="{FF2B5EF4-FFF2-40B4-BE49-F238E27FC236}">
                  <a16:creationId xmlns:a16="http://schemas.microsoft.com/office/drawing/2014/main" id="{962BC5B0-7969-2948-8C2F-595735C82138}"/>
                </a:ext>
              </a:extLst>
            </p:cNvPr>
            <p:cNvSpPr txBox="1"/>
            <p:nvPr/>
          </p:nvSpPr>
          <p:spPr>
            <a:xfrm>
              <a:off x="16618672" y="6133452"/>
              <a:ext cx="5595089"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5" name="Group 14">
            <a:extLst>
              <a:ext uri="{FF2B5EF4-FFF2-40B4-BE49-F238E27FC236}">
                <a16:creationId xmlns:a16="http://schemas.microsoft.com/office/drawing/2014/main" id="{54F9AFEB-F021-F848-A0A5-0327CCC7A983}"/>
              </a:ext>
            </a:extLst>
          </p:cNvPr>
          <p:cNvGrpSpPr/>
          <p:nvPr/>
        </p:nvGrpSpPr>
        <p:grpSpPr>
          <a:xfrm>
            <a:off x="16618671" y="8835253"/>
            <a:ext cx="5595089" cy="1789786"/>
            <a:chOff x="16618671" y="9317332"/>
            <a:chExt cx="5595089" cy="1789786"/>
          </a:xfrm>
        </p:grpSpPr>
        <p:sp>
          <p:nvSpPr>
            <p:cNvPr id="134" name="TextBox 133">
              <a:extLst>
                <a:ext uri="{FF2B5EF4-FFF2-40B4-BE49-F238E27FC236}">
                  <a16:creationId xmlns:a16="http://schemas.microsoft.com/office/drawing/2014/main" id="{7006ABB1-AFAB-764C-9C07-43540D6624CC}"/>
                </a:ext>
              </a:extLst>
            </p:cNvPr>
            <p:cNvSpPr txBox="1"/>
            <p:nvPr/>
          </p:nvSpPr>
          <p:spPr>
            <a:xfrm>
              <a:off x="16640440" y="9317332"/>
              <a:ext cx="3364555"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Four</a:t>
              </a:r>
            </a:p>
          </p:txBody>
        </p:sp>
        <p:sp>
          <p:nvSpPr>
            <p:cNvPr id="135" name="TextBox 134">
              <a:extLst>
                <a:ext uri="{FF2B5EF4-FFF2-40B4-BE49-F238E27FC236}">
                  <a16:creationId xmlns:a16="http://schemas.microsoft.com/office/drawing/2014/main" id="{1570C450-6C72-5A47-9EE4-B2DC8B7D9818}"/>
                </a:ext>
              </a:extLst>
            </p:cNvPr>
            <p:cNvSpPr txBox="1"/>
            <p:nvPr/>
          </p:nvSpPr>
          <p:spPr>
            <a:xfrm>
              <a:off x="16618671" y="9963663"/>
              <a:ext cx="5595089"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36" name="Group 135">
            <a:extLst>
              <a:ext uri="{FF2B5EF4-FFF2-40B4-BE49-F238E27FC236}">
                <a16:creationId xmlns:a16="http://schemas.microsoft.com/office/drawing/2014/main" id="{4BAB86A9-9908-FC4A-AE96-770CFF9F008B}"/>
              </a:ext>
            </a:extLst>
          </p:cNvPr>
          <p:cNvGrpSpPr/>
          <p:nvPr/>
        </p:nvGrpSpPr>
        <p:grpSpPr>
          <a:xfrm>
            <a:off x="13485996" y="9253652"/>
            <a:ext cx="879705" cy="849758"/>
            <a:chOff x="11992530" y="8769225"/>
            <a:chExt cx="879705" cy="849758"/>
          </a:xfrm>
          <a:solidFill>
            <a:schemeClr val="bg1"/>
          </a:solidFill>
        </p:grpSpPr>
        <p:sp>
          <p:nvSpPr>
            <p:cNvPr id="137" name="Freeform 136">
              <a:extLst>
                <a:ext uri="{FF2B5EF4-FFF2-40B4-BE49-F238E27FC236}">
                  <a16:creationId xmlns:a16="http://schemas.microsoft.com/office/drawing/2014/main" id="{ABEDE162-4D50-5A46-B337-449631DFA945}"/>
                </a:ext>
              </a:extLst>
            </p:cNvPr>
            <p:cNvSpPr>
              <a:spLocks noChangeArrowheads="1"/>
            </p:cNvSpPr>
            <p:nvPr/>
          </p:nvSpPr>
          <p:spPr bwMode="auto">
            <a:xfrm>
              <a:off x="11992530" y="8802915"/>
              <a:ext cx="849758" cy="816068"/>
            </a:xfrm>
            <a:custGeom>
              <a:avLst/>
              <a:gdLst>
                <a:gd name="T0" fmla="*/ 184866 w 1000"/>
                <a:gd name="T1" fmla="*/ 297459 h 961"/>
                <a:gd name="T2" fmla="*/ 61982 w 1000"/>
                <a:gd name="T3" fmla="*/ 175018 h 961"/>
                <a:gd name="T4" fmla="*/ 61982 w 1000"/>
                <a:gd name="T5" fmla="*/ 175018 h 961"/>
                <a:gd name="T6" fmla="*/ 56216 w 1000"/>
                <a:gd name="T7" fmla="*/ 50057 h 961"/>
                <a:gd name="T8" fmla="*/ 116037 w 1000"/>
                <a:gd name="T9" fmla="*/ 109476 h 961"/>
                <a:gd name="T10" fmla="*/ 116037 w 1000"/>
                <a:gd name="T11" fmla="*/ 109476 h 961"/>
                <a:gd name="T12" fmla="*/ 118199 w 1000"/>
                <a:gd name="T13" fmla="*/ 171417 h 961"/>
                <a:gd name="T14" fmla="*/ 188469 w 1000"/>
                <a:gd name="T15" fmla="*/ 241640 h 961"/>
                <a:gd name="T16" fmla="*/ 188469 w 1000"/>
                <a:gd name="T17" fmla="*/ 241640 h 961"/>
                <a:gd name="T18" fmla="*/ 250452 w 1000"/>
                <a:gd name="T19" fmla="*/ 243441 h 961"/>
                <a:gd name="T20" fmla="*/ 310272 w 1000"/>
                <a:gd name="T21" fmla="*/ 303221 h 961"/>
                <a:gd name="T22" fmla="*/ 310272 w 1000"/>
                <a:gd name="T23" fmla="*/ 303221 h 961"/>
                <a:gd name="T24" fmla="*/ 184866 w 1000"/>
                <a:gd name="T25" fmla="*/ 297459 h 961"/>
                <a:gd name="T26" fmla="*/ 78559 w 1000"/>
                <a:gd name="T27" fmla="*/ 27369 h 961"/>
                <a:gd name="T28" fmla="*/ 78559 w 1000"/>
                <a:gd name="T29" fmla="*/ 27369 h 961"/>
                <a:gd name="T30" fmla="*/ 93694 w 1000"/>
                <a:gd name="T31" fmla="*/ 27369 h 961"/>
                <a:gd name="T32" fmla="*/ 138379 w 1000"/>
                <a:gd name="T33" fmla="*/ 72024 h 961"/>
                <a:gd name="T34" fmla="*/ 138379 w 1000"/>
                <a:gd name="T35" fmla="*/ 72024 h 961"/>
                <a:gd name="T36" fmla="*/ 138379 w 1000"/>
                <a:gd name="T37" fmla="*/ 87149 h 961"/>
                <a:gd name="T38" fmla="*/ 130811 w 1000"/>
                <a:gd name="T39" fmla="*/ 94711 h 961"/>
                <a:gd name="T40" fmla="*/ 70991 w 1000"/>
                <a:gd name="T41" fmla="*/ 35292 h 961"/>
                <a:gd name="T42" fmla="*/ 78559 w 1000"/>
                <a:gd name="T43" fmla="*/ 27729 h 961"/>
                <a:gd name="T44" fmla="*/ 78559 w 1000"/>
                <a:gd name="T45" fmla="*/ 27369 h 961"/>
                <a:gd name="T46" fmla="*/ 287569 w 1000"/>
                <a:gd name="T47" fmla="*/ 221474 h 961"/>
                <a:gd name="T48" fmla="*/ 332254 w 1000"/>
                <a:gd name="T49" fmla="*/ 265768 h 961"/>
                <a:gd name="T50" fmla="*/ 332254 w 1000"/>
                <a:gd name="T51" fmla="*/ 265768 h 961"/>
                <a:gd name="T52" fmla="*/ 332254 w 1000"/>
                <a:gd name="T53" fmla="*/ 280893 h 961"/>
                <a:gd name="T54" fmla="*/ 332254 w 1000"/>
                <a:gd name="T55" fmla="*/ 281253 h 961"/>
                <a:gd name="T56" fmla="*/ 325047 w 1000"/>
                <a:gd name="T57" fmla="*/ 288456 h 961"/>
                <a:gd name="T58" fmla="*/ 265226 w 1000"/>
                <a:gd name="T59" fmla="*/ 228676 h 961"/>
                <a:gd name="T60" fmla="*/ 272794 w 1000"/>
                <a:gd name="T61" fmla="*/ 221474 h 961"/>
                <a:gd name="T62" fmla="*/ 272794 w 1000"/>
                <a:gd name="T63" fmla="*/ 221474 h 961"/>
                <a:gd name="T64" fmla="*/ 287569 w 1000"/>
                <a:gd name="T65" fmla="*/ 221474 h 961"/>
                <a:gd name="T66" fmla="*/ 302704 w 1000"/>
                <a:gd name="T67" fmla="*/ 206709 h 961"/>
                <a:gd name="T68" fmla="*/ 302704 w 1000"/>
                <a:gd name="T69" fmla="*/ 206709 h 961"/>
                <a:gd name="T70" fmla="*/ 258019 w 1000"/>
                <a:gd name="T71" fmla="*/ 206709 h 961"/>
                <a:gd name="T72" fmla="*/ 237479 w 1000"/>
                <a:gd name="T73" fmla="*/ 226875 h 961"/>
                <a:gd name="T74" fmla="*/ 237479 w 1000"/>
                <a:gd name="T75" fmla="*/ 226875 h 961"/>
                <a:gd name="T76" fmla="*/ 203605 w 1000"/>
                <a:gd name="T77" fmla="*/ 226875 h 961"/>
                <a:gd name="T78" fmla="*/ 132974 w 1000"/>
                <a:gd name="T79" fmla="*/ 156652 h 961"/>
                <a:gd name="T80" fmla="*/ 132974 w 1000"/>
                <a:gd name="T81" fmla="*/ 156652 h 961"/>
                <a:gd name="T82" fmla="*/ 132974 w 1000"/>
                <a:gd name="T83" fmla="*/ 122441 h 961"/>
                <a:gd name="T84" fmla="*/ 153514 w 1000"/>
                <a:gd name="T85" fmla="*/ 102274 h 961"/>
                <a:gd name="T86" fmla="*/ 153514 w 1000"/>
                <a:gd name="T87" fmla="*/ 102274 h 961"/>
                <a:gd name="T88" fmla="*/ 153514 w 1000"/>
                <a:gd name="T89" fmla="*/ 57259 h 961"/>
                <a:gd name="T90" fmla="*/ 108469 w 1000"/>
                <a:gd name="T91" fmla="*/ 12244 h 961"/>
                <a:gd name="T92" fmla="*/ 108469 w 1000"/>
                <a:gd name="T93" fmla="*/ 12244 h 961"/>
                <a:gd name="T94" fmla="*/ 64144 w 1000"/>
                <a:gd name="T95" fmla="*/ 12244 h 961"/>
                <a:gd name="T96" fmla="*/ 49370 w 1000"/>
                <a:gd name="T97" fmla="*/ 26649 h 961"/>
                <a:gd name="T98" fmla="*/ 49370 w 1000"/>
                <a:gd name="T99" fmla="*/ 26649 h 961"/>
                <a:gd name="T100" fmla="*/ 48289 w 1000"/>
                <a:gd name="T101" fmla="*/ 27369 h 961"/>
                <a:gd name="T102" fmla="*/ 48289 w 1000"/>
                <a:gd name="T103" fmla="*/ 27369 h 961"/>
                <a:gd name="T104" fmla="*/ 47207 w 1000"/>
                <a:gd name="T105" fmla="*/ 190143 h 961"/>
                <a:gd name="T106" fmla="*/ 169731 w 1000"/>
                <a:gd name="T107" fmla="*/ 312584 h 961"/>
                <a:gd name="T108" fmla="*/ 169731 w 1000"/>
                <a:gd name="T109" fmla="*/ 312584 h 961"/>
                <a:gd name="T110" fmla="*/ 250452 w 1000"/>
                <a:gd name="T111" fmla="*/ 345715 h 961"/>
                <a:gd name="T112" fmla="*/ 250452 w 1000"/>
                <a:gd name="T113" fmla="*/ 345715 h 961"/>
                <a:gd name="T114" fmla="*/ 331173 w 1000"/>
                <a:gd name="T115" fmla="*/ 312584 h 961"/>
                <a:gd name="T116" fmla="*/ 331173 w 1000"/>
                <a:gd name="T117" fmla="*/ 312584 h 961"/>
                <a:gd name="T118" fmla="*/ 347029 w 1000"/>
                <a:gd name="T119" fmla="*/ 295658 h 961"/>
                <a:gd name="T120" fmla="*/ 347029 w 1000"/>
                <a:gd name="T121" fmla="*/ 295658 h 961"/>
                <a:gd name="T122" fmla="*/ 347029 w 1000"/>
                <a:gd name="T123" fmla="*/ 251364 h 961"/>
                <a:gd name="T124" fmla="*/ 302704 w 1000"/>
                <a:gd name="T125" fmla="*/ 206709 h 96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00" h="961">
                  <a:moveTo>
                    <a:pt x="513" y="826"/>
                  </a:moveTo>
                  <a:lnTo>
                    <a:pt x="172" y="486"/>
                  </a:lnTo>
                  <a:cubicBezTo>
                    <a:pt x="77" y="391"/>
                    <a:pt x="72" y="240"/>
                    <a:pt x="156" y="139"/>
                  </a:cubicBezTo>
                  <a:lnTo>
                    <a:pt x="322" y="304"/>
                  </a:lnTo>
                  <a:cubicBezTo>
                    <a:pt x="279" y="353"/>
                    <a:pt x="280" y="428"/>
                    <a:pt x="328" y="476"/>
                  </a:cubicBezTo>
                  <a:lnTo>
                    <a:pt x="523" y="671"/>
                  </a:lnTo>
                  <a:cubicBezTo>
                    <a:pt x="570" y="717"/>
                    <a:pt x="645" y="720"/>
                    <a:pt x="695" y="676"/>
                  </a:cubicBezTo>
                  <a:lnTo>
                    <a:pt x="861" y="842"/>
                  </a:lnTo>
                  <a:cubicBezTo>
                    <a:pt x="759" y="927"/>
                    <a:pt x="607" y="922"/>
                    <a:pt x="513" y="826"/>
                  </a:cubicBezTo>
                  <a:close/>
                  <a:moveTo>
                    <a:pt x="218" y="76"/>
                  </a:moveTo>
                  <a:lnTo>
                    <a:pt x="218" y="76"/>
                  </a:lnTo>
                  <a:cubicBezTo>
                    <a:pt x="230" y="65"/>
                    <a:pt x="249" y="65"/>
                    <a:pt x="260" y="76"/>
                  </a:cubicBezTo>
                  <a:lnTo>
                    <a:pt x="384" y="200"/>
                  </a:lnTo>
                  <a:cubicBezTo>
                    <a:pt x="395" y="212"/>
                    <a:pt x="395" y="230"/>
                    <a:pt x="384" y="242"/>
                  </a:cubicBezTo>
                  <a:lnTo>
                    <a:pt x="363" y="263"/>
                  </a:lnTo>
                  <a:lnTo>
                    <a:pt x="197" y="98"/>
                  </a:lnTo>
                  <a:lnTo>
                    <a:pt x="218" y="77"/>
                  </a:lnTo>
                  <a:lnTo>
                    <a:pt x="218" y="76"/>
                  </a:lnTo>
                  <a:close/>
                  <a:moveTo>
                    <a:pt x="798" y="615"/>
                  </a:moveTo>
                  <a:lnTo>
                    <a:pt x="922" y="738"/>
                  </a:lnTo>
                  <a:cubicBezTo>
                    <a:pt x="933" y="750"/>
                    <a:pt x="933" y="769"/>
                    <a:pt x="922" y="780"/>
                  </a:cubicBezTo>
                  <a:lnTo>
                    <a:pt x="922" y="781"/>
                  </a:lnTo>
                  <a:lnTo>
                    <a:pt x="902" y="801"/>
                  </a:lnTo>
                  <a:lnTo>
                    <a:pt x="736" y="635"/>
                  </a:lnTo>
                  <a:lnTo>
                    <a:pt x="757" y="615"/>
                  </a:lnTo>
                  <a:cubicBezTo>
                    <a:pt x="768" y="603"/>
                    <a:pt x="787" y="603"/>
                    <a:pt x="798" y="615"/>
                  </a:cubicBezTo>
                  <a:close/>
                  <a:moveTo>
                    <a:pt x="840" y="574"/>
                  </a:moveTo>
                  <a:lnTo>
                    <a:pt x="840" y="574"/>
                  </a:lnTo>
                  <a:cubicBezTo>
                    <a:pt x="805" y="540"/>
                    <a:pt x="749" y="540"/>
                    <a:pt x="716" y="574"/>
                  </a:cubicBezTo>
                  <a:lnTo>
                    <a:pt x="659" y="630"/>
                  </a:lnTo>
                  <a:cubicBezTo>
                    <a:pt x="633" y="655"/>
                    <a:pt x="591" y="655"/>
                    <a:pt x="565" y="630"/>
                  </a:cubicBezTo>
                  <a:lnTo>
                    <a:pt x="369" y="435"/>
                  </a:lnTo>
                  <a:cubicBezTo>
                    <a:pt x="342" y="407"/>
                    <a:pt x="342" y="366"/>
                    <a:pt x="369" y="340"/>
                  </a:cubicBezTo>
                  <a:lnTo>
                    <a:pt x="426" y="284"/>
                  </a:lnTo>
                  <a:cubicBezTo>
                    <a:pt x="459" y="249"/>
                    <a:pt x="459" y="193"/>
                    <a:pt x="426" y="159"/>
                  </a:cubicBezTo>
                  <a:lnTo>
                    <a:pt x="301" y="34"/>
                  </a:lnTo>
                  <a:cubicBezTo>
                    <a:pt x="267" y="0"/>
                    <a:pt x="212" y="0"/>
                    <a:pt x="178" y="34"/>
                  </a:cubicBezTo>
                  <a:lnTo>
                    <a:pt x="137" y="74"/>
                  </a:lnTo>
                  <a:cubicBezTo>
                    <a:pt x="135" y="74"/>
                    <a:pt x="135" y="76"/>
                    <a:pt x="134" y="76"/>
                  </a:cubicBezTo>
                  <a:cubicBezTo>
                    <a:pt x="0" y="212"/>
                    <a:pt x="12" y="411"/>
                    <a:pt x="131" y="528"/>
                  </a:cubicBezTo>
                  <a:lnTo>
                    <a:pt x="471" y="868"/>
                  </a:lnTo>
                  <a:cubicBezTo>
                    <a:pt x="532" y="931"/>
                    <a:pt x="614" y="960"/>
                    <a:pt x="695" y="960"/>
                  </a:cubicBezTo>
                  <a:cubicBezTo>
                    <a:pt x="775" y="960"/>
                    <a:pt x="857" y="931"/>
                    <a:pt x="919" y="868"/>
                  </a:cubicBezTo>
                  <a:lnTo>
                    <a:pt x="963" y="821"/>
                  </a:lnTo>
                  <a:cubicBezTo>
                    <a:pt x="999" y="787"/>
                    <a:pt x="997" y="732"/>
                    <a:pt x="963" y="698"/>
                  </a:cubicBezTo>
                  <a:lnTo>
                    <a:pt x="840" y="57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8" name="Freeform 137">
              <a:extLst>
                <a:ext uri="{FF2B5EF4-FFF2-40B4-BE49-F238E27FC236}">
                  <a16:creationId xmlns:a16="http://schemas.microsoft.com/office/drawing/2014/main" id="{0E86DD96-10D1-DA46-AB11-18082DC7E76C}"/>
                </a:ext>
              </a:extLst>
            </p:cNvPr>
            <p:cNvSpPr>
              <a:spLocks noChangeArrowheads="1"/>
            </p:cNvSpPr>
            <p:nvPr/>
          </p:nvSpPr>
          <p:spPr bwMode="auto">
            <a:xfrm>
              <a:off x="12524097" y="8769225"/>
              <a:ext cx="348138" cy="348138"/>
            </a:xfrm>
            <a:custGeom>
              <a:avLst/>
              <a:gdLst>
                <a:gd name="T0" fmla="*/ 10417 w 411"/>
                <a:gd name="T1" fmla="*/ 0 h 411"/>
                <a:gd name="T2" fmla="*/ 10417 w 411"/>
                <a:gd name="T3" fmla="*/ 0 h 411"/>
                <a:gd name="T4" fmla="*/ 0 w 411"/>
                <a:gd name="T5" fmla="*/ 10776 h 411"/>
                <a:gd name="T6" fmla="*/ 0 w 411"/>
                <a:gd name="T7" fmla="*/ 10776 h 411"/>
                <a:gd name="T8" fmla="*/ 10417 w 411"/>
                <a:gd name="T9" fmla="*/ 21194 h 411"/>
                <a:gd name="T10" fmla="*/ 10417 w 411"/>
                <a:gd name="T11" fmla="*/ 21194 h 411"/>
                <a:gd name="T12" fmla="*/ 126084 w 411"/>
                <a:gd name="T13" fmla="*/ 136501 h 411"/>
                <a:gd name="T14" fmla="*/ 126084 w 411"/>
                <a:gd name="T15" fmla="*/ 136501 h 411"/>
                <a:gd name="T16" fmla="*/ 136861 w 411"/>
                <a:gd name="T17" fmla="*/ 147278 h 411"/>
                <a:gd name="T18" fmla="*/ 136861 w 411"/>
                <a:gd name="T19" fmla="*/ 147278 h 411"/>
                <a:gd name="T20" fmla="*/ 147278 w 411"/>
                <a:gd name="T21" fmla="*/ 136501 h 411"/>
                <a:gd name="T22" fmla="*/ 147278 w 411"/>
                <a:gd name="T23" fmla="*/ 136501 h 411"/>
                <a:gd name="T24" fmla="*/ 10417 w 411"/>
                <a:gd name="T25" fmla="*/ 0 h 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1" h="411">
                  <a:moveTo>
                    <a:pt x="29" y="0"/>
                  </a:moveTo>
                  <a:lnTo>
                    <a:pt x="29" y="0"/>
                  </a:lnTo>
                  <a:cubicBezTo>
                    <a:pt x="13" y="0"/>
                    <a:pt x="0" y="13"/>
                    <a:pt x="0" y="30"/>
                  </a:cubicBezTo>
                  <a:cubicBezTo>
                    <a:pt x="0" y="46"/>
                    <a:pt x="13" y="59"/>
                    <a:pt x="29" y="59"/>
                  </a:cubicBezTo>
                  <a:cubicBezTo>
                    <a:pt x="207" y="59"/>
                    <a:pt x="351" y="203"/>
                    <a:pt x="351" y="380"/>
                  </a:cubicBezTo>
                  <a:cubicBezTo>
                    <a:pt x="351" y="397"/>
                    <a:pt x="364" y="410"/>
                    <a:pt x="381" y="410"/>
                  </a:cubicBezTo>
                  <a:cubicBezTo>
                    <a:pt x="397" y="410"/>
                    <a:pt x="410" y="397"/>
                    <a:pt x="410" y="380"/>
                  </a:cubicBezTo>
                  <a:cubicBezTo>
                    <a:pt x="410" y="170"/>
                    <a:pt x="238" y="0"/>
                    <a:pt x="29"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9" name="Freeform 138">
              <a:extLst>
                <a:ext uri="{FF2B5EF4-FFF2-40B4-BE49-F238E27FC236}">
                  <a16:creationId xmlns:a16="http://schemas.microsoft.com/office/drawing/2014/main" id="{012C3B04-915E-EE46-A6A8-06FCE4E7C937}"/>
                </a:ext>
              </a:extLst>
            </p:cNvPr>
            <p:cNvSpPr>
              <a:spLocks noChangeArrowheads="1"/>
            </p:cNvSpPr>
            <p:nvPr/>
          </p:nvSpPr>
          <p:spPr bwMode="auto">
            <a:xfrm>
              <a:off x="12524097" y="8870296"/>
              <a:ext cx="250809" cy="250811"/>
            </a:xfrm>
            <a:custGeom>
              <a:avLst/>
              <a:gdLst>
                <a:gd name="T0" fmla="*/ 10491 w 294"/>
                <a:gd name="T1" fmla="*/ 21345 h 294"/>
                <a:gd name="T2" fmla="*/ 10491 w 294"/>
                <a:gd name="T3" fmla="*/ 21345 h 294"/>
                <a:gd name="T4" fmla="*/ 84655 w 294"/>
                <a:gd name="T5" fmla="*/ 95148 h 294"/>
                <a:gd name="T6" fmla="*/ 84655 w 294"/>
                <a:gd name="T7" fmla="*/ 95148 h 294"/>
                <a:gd name="T8" fmla="*/ 95147 w 294"/>
                <a:gd name="T9" fmla="*/ 106001 h 294"/>
                <a:gd name="T10" fmla="*/ 95147 w 294"/>
                <a:gd name="T11" fmla="*/ 106001 h 294"/>
                <a:gd name="T12" fmla="*/ 106000 w 294"/>
                <a:gd name="T13" fmla="*/ 95148 h 294"/>
                <a:gd name="T14" fmla="*/ 106000 w 294"/>
                <a:gd name="T15" fmla="*/ 95148 h 294"/>
                <a:gd name="T16" fmla="*/ 10491 w 294"/>
                <a:gd name="T17" fmla="*/ 0 h 294"/>
                <a:gd name="T18" fmla="*/ 10491 w 294"/>
                <a:gd name="T19" fmla="*/ 0 h 294"/>
                <a:gd name="T20" fmla="*/ 0 w 294"/>
                <a:gd name="T21" fmla="*/ 10853 h 294"/>
                <a:gd name="T22" fmla="*/ 0 w 294"/>
                <a:gd name="T23" fmla="*/ 10853 h 294"/>
                <a:gd name="T24" fmla="*/ 10491 w 294"/>
                <a:gd name="T25" fmla="*/ 21345 h 2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4" h="294">
                  <a:moveTo>
                    <a:pt x="29" y="59"/>
                  </a:moveTo>
                  <a:lnTo>
                    <a:pt x="29" y="59"/>
                  </a:lnTo>
                  <a:cubicBezTo>
                    <a:pt x="142" y="59"/>
                    <a:pt x="234" y="151"/>
                    <a:pt x="234" y="263"/>
                  </a:cubicBezTo>
                  <a:cubicBezTo>
                    <a:pt x="234" y="280"/>
                    <a:pt x="247" y="293"/>
                    <a:pt x="263" y="293"/>
                  </a:cubicBezTo>
                  <a:cubicBezTo>
                    <a:pt x="280" y="293"/>
                    <a:pt x="293" y="280"/>
                    <a:pt x="293" y="263"/>
                  </a:cubicBezTo>
                  <a:cubicBezTo>
                    <a:pt x="293" y="118"/>
                    <a:pt x="174" y="0"/>
                    <a:pt x="29" y="0"/>
                  </a:cubicBezTo>
                  <a:cubicBezTo>
                    <a:pt x="13" y="0"/>
                    <a:pt x="0" y="14"/>
                    <a:pt x="0" y="30"/>
                  </a:cubicBezTo>
                  <a:cubicBezTo>
                    <a:pt x="0" y="46"/>
                    <a:pt x="13" y="59"/>
                    <a:pt x="29" y="5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0" name="Freeform 139">
              <a:extLst>
                <a:ext uri="{FF2B5EF4-FFF2-40B4-BE49-F238E27FC236}">
                  <a16:creationId xmlns:a16="http://schemas.microsoft.com/office/drawing/2014/main" id="{717705F2-CB23-1C49-8599-6E1F453DEC78}"/>
                </a:ext>
              </a:extLst>
            </p:cNvPr>
            <p:cNvSpPr>
              <a:spLocks noChangeArrowheads="1"/>
            </p:cNvSpPr>
            <p:nvPr/>
          </p:nvSpPr>
          <p:spPr bwMode="auto">
            <a:xfrm>
              <a:off x="12524097" y="8967626"/>
              <a:ext cx="149737" cy="149737"/>
            </a:xfrm>
            <a:custGeom>
              <a:avLst/>
              <a:gdLst>
                <a:gd name="T0" fmla="*/ 10404 w 177"/>
                <a:gd name="T1" fmla="*/ 21167 h 177"/>
                <a:gd name="T2" fmla="*/ 10404 w 177"/>
                <a:gd name="T3" fmla="*/ 21167 h 177"/>
                <a:gd name="T4" fmla="*/ 41975 w 177"/>
                <a:gd name="T5" fmla="*/ 52379 h 177"/>
                <a:gd name="T6" fmla="*/ 41975 w 177"/>
                <a:gd name="T7" fmla="*/ 52379 h 177"/>
                <a:gd name="T8" fmla="*/ 52379 w 177"/>
                <a:gd name="T9" fmla="*/ 63141 h 177"/>
                <a:gd name="T10" fmla="*/ 52379 w 177"/>
                <a:gd name="T11" fmla="*/ 63141 h 177"/>
                <a:gd name="T12" fmla="*/ 63141 w 177"/>
                <a:gd name="T13" fmla="*/ 52379 h 177"/>
                <a:gd name="T14" fmla="*/ 63141 w 177"/>
                <a:gd name="T15" fmla="*/ 52379 h 177"/>
                <a:gd name="T16" fmla="*/ 10404 w 177"/>
                <a:gd name="T17" fmla="*/ 0 h 177"/>
                <a:gd name="T18" fmla="*/ 10404 w 177"/>
                <a:gd name="T19" fmla="*/ 0 h 177"/>
                <a:gd name="T20" fmla="*/ 0 w 177"/>
                <a:gd name="T21" fmla="*/ 10404 h 177"/>
                <a:gd name="T22" fmla="*/ 0 w 177"/>
                <a:gd name="T23" fmla="*/ 10404 h 177"/>
                <a:gd name="T24" fmla="*/ 10404 w 177"/>
                <a:gd name="T25" fmla="*/ 21167 h 1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7" h="177">
                  <a:moveTo>
                    <a:pt x="29" y="59"/>
                  </a:moveTo>
                  <a:lnTo>
                    <a:pt x="29" y="59"/>
                  </a:lnTo>
                  <a:cubicBezTo>
                    <a:pt x="77" y="59"/>
                    <a:pt x="117" y="97"/>
                    <a:pt x="117" y="146"/>
                  </a:cubicBezTo>
                  <a:cubicBezTo>
                    <a:pt x="117" y="163"/>
                    <a:pt x="130" y="176"/>
                    <a:pt x="146" y="176"/>
                  </a:cubicBezTo>
                  <a:cubicBezTo>
                    <a:pt x="162" y="176"/>
                    <a:pt x="176" y="163"/>
                    <a:pt x="176" y="146"/>
                  </a:cubicBezTo>
                  <a:cubicBezTo>
                    <a:pt x="176" y="67"/>
                    <a:pt x="109" y="0"/>
                    <a:pt x="29" y="0"/>
                  </a:cubicBezTo>
                  <a:cubicBezTo>
                    <a:pt x="13" y="0"/>
                    <a:pt x="0" y="13"/>
                    <a:pt x="0" y="29"/>
                  </a:cubicBezTo>
                  <a:cubicBezTo>
                    <a:pt x="0" y="46"/>
                    <a:pt x="13" y="59"/>
                    <a:pt x="29" y="5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41" name="Group 140">
            <a:extLst>
              <a:ext uri="{FF2B5EF4-FFF2-40B4-BE49-F238E27FC236}">
                <a16:creationId xmlns:a16="http://schemas.microsoft.com/office/drawing/2014/main" id="{5CC50A6D-AAB3-054E-81B6-14885B8957A2}"/>
              </a:ext>
            </a:extLst>
          </p:cNvPr>
          <p:cNvGrpSpPr/>
          <p:nvPr/>
        </p:nvGrpSpPr>
        <p:grpSpPr>
          <a:xfrm>
            <a:off x="9783765" y="9254136"/>
            <a:ext cx="980779" cy="860990"/>
            <a:chOff x="10405314" y="8829120"/>
            <a:chExt cx="980779" cy="860990"/>
          </a:xfrm>
          <a:solidFill>
            <a:schemeClr val="bg1"/>
          </a:solidFill>
        </p:grpSpPr>
        <p:sp>
          <p:nvSpPr>
            <p:cNvPr id="142" name="Freeform 141">
              <a:extLst>
                <a:ext uri="{FF2B5EF4-FFF2-40B4-BE49-F238E27FC236}">
                  <a16:creationId xmlns:a16="http://schemas.microsoft.com/office/drawing/2014/main" id="{1CA98610-E49C-DC4D-9D34-D41F260DEC8E}"/>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 name="Freeform 142">
              <a:extLst>
                <a:ext uri="{FF2B5EF4-FFF2-40B4-BE49-F238E27FC236}">
                  <a16:creationId xmlns:a16="http://schemas.microsoft.com/office/drawing/2014/main" id="{758D8827-9D39-7F47-BB47-E0B2B3C6B74F}"/>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4" name="Freeform 143">
              <a:extLst>
                <a:ext uri="{FF2B5EF4-FFF2-40B4-BE49-F238E27FC236}">
                  <a16:creationId xmlns:a16="http://schemas.microsoft.com/office/drawing/2014/main" id="{F8D1D025-7DE8-CA4E-B331-B591765E67AB}"/>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45" name="Group 144">
            <a:extLst>
              <a:ext uri="{FF2B5EF4-FFF2-40B4-BE49-F238E27FC236}">
                <a16:creationId xmlns:a16="http://schemas.microsoft.com/office/drawing/2014/main" id="{AF85F9DF-429B-8E4D-BAF5-E0C88C347923}"/>
              </a:ext>
            </a:extLst>
          </p:cNvPr>
          <p:cNvGrpSpPr/>
          <p:nvPr/>
        </p:nvGrpSpPr>
        <p:grpSpPr>
          <a:xfrm>
            <a:off x="13586961" y="6273325"/>
            <a:ext cx="853503" cy="977038"/>
            <a:chOff x="12018732" y="6609263"/>
            <a:chExt cx="853503" cy="977038"/>
          </a:xfrm>
          <a:solidFill>
            <a:schemeClr val="bg1"/>
          </a:solidFill>
        </p:grpSpPr>
        <p:sp>
          <p:nvSpPr>
            <p:cNvPr id="146" name="Freeform 145">
              <a:extLst>
                <a:ext uri="{FF2B5EF4-FFF2-40B4-BE49-F238E27FC236}">
                  <a16:creationId xmlns:a16="http://schemas.microsoft.com/office/drawing/2014/main" id="{45B3BBFF-127A-5A44-AF35-D47854CCF606}"/>
                </a:ext>
              </a:extLst>
            </p:cNvPr>
            <p:cNvSpPr>
              <a:spLocks noChangeArrowheads="1"/>
            </p:cNvSpPr>
            <p:nvPr/>
          </p:nvSpPr>
          <p:spPr bwMode="auto">
            <a:xfrm>
              <a:off x="12018732" y="7069707"/>
              <a:ext cx="853503" cy="516594"/>
            </a:xfrm>
            <a:custGeom>
              <a:avLst/>
              <a:gdLst>
                <a:gd name="T0" fmla="*/ 282717 w 1005"/>
                <a:gd name="T1" fmla="*/ 112420 h 608"/>
                <a:gd name="T2" fmla="*/ 282717 w 1005"/>
                <a:gd name="T3" fmla="*/ 112420 h 608"/>
                <a:gd name="T4" fmla="*/ 228695 w 1005"/>
                <a:gd name="T5" fmla="*/ 145209 h 608"/>
                <a:gd name="T6" fmla="*/ 121730 w 1005"/>
                <a:gd name="T7" fmla="*/ 145209 h 608"/>
                <a:gd name="T8" fmla="*/ 121730 w 1005"/>
                <a:gd name="T9" fmla="*/ 145209 h 608"/>
                <a:gd name="T10" fmla="*/ 113447 w 1005"/>
                <a:gd name="T11" fmla="*/ 148812 h 608"/>
                <a:gd name="T12" fmla="*/ 72390 w 1005"/>
                <a:gd name="T13" fmla="*/ 189529 h 608"/>
                <a:gd name="T14" fmla="*/ 72390 w 1005"/>
                <a:gd name="T15" fmla="*/ 189529 h 608"/>
                <a:gd name="T16" fmla="*/ 29172 w 1005"/>
                <a:gd name="T17" fmla="*/ 145930 h 608"/>
                <a:gd name="T18" fmla="*/ 92198 w 1005"/>
                <a:gd name="T19" fmla="*/ 83234 h 608"/>
                <a:gd name="T20" fmla="*/ 92198 w 1005"/>
                <a:gd name="T21" fmla="*/ 83234 h 608"/>
                <a:gd name="T22" fmla="*/ 117769 w 1005"/>
                <a:gd name="T23" fmla="*/ 72424 h 608"/>
                <a:gd name="T24" fmla="*/ 248863 w 1005"/>
                <a:gd name="T25" fmla="*/ 72424 h 608"/>
                <a:gd name="T26" fmla="*/ 239139 w 1005"/>
                <a:gd name="T27" fmla="*/ 90080 h 608"/>
                <a:gd name="T28" fmla="*/ 239139 w 1005"/>
                <a:gd name="T29" fmla="*/ 90080 h 608"/>
                <a:gd name="T30" fmla="*/ 228695 w 1005"/>
                <a:gd name="T31" fmla="*/ 96566 h 608"/>
                <a:gd name="T32" fmla="*/ 146581 w 1005"/>
                <a:gd name="T33" fmla="*/ 96566 h 608"/>
                <a:gd name="T34" fmla="*/ 146581 w 1005"/>
                <a:gd name="T35" fmla="*/ 96566 h 608"/>
                <a:gd name="T36" fmla="*/ 134336 w 1005"/>
                <a:gd name="T37" fmla="*/ 108817 h 608"/>
                <a:gd name="T38" fmla="*/ 134336 w 1005"/>
                <a:gd name="T39" fmla="*/ 108817 h 608"/>
                <a:gd name="T40" fmla="*/ 146581 w 1005"/>
                <a:gd name="T41" fmla="*/ 121068 h 608"/>
                <a:gd name="T42" fmla="*/ 228695 w 1005"/>
                <a:gd name="T43" fmla="*/ 121068 h 608"/>
                <a:gd name="T44" fmla="*/ 228695 w 1005"/>
                <a:gd name="T45" fmla="*/ 121068 h 608"/>
                <a:gd name="T46" fmla="*/ 260748 w 1005"/>
                <a:gd name="T47" fmla="*/ 101250 h 608"/>
                <a:gd name="T48" fmla="*/ 260748 w 1005"/>
                <a:gd name="T49" fmla="*/ 101250 h 608"/>
                <a:gd name="T50" fmla="*/ 279476 w 1005"/>
                <a:gd name="T51" fmla="*/ 65578 h 608"/>
                <a:gd name="T52" fmla="*/ 279476 w 1005"/>
                <a:gd name="T53" fmla="*/ 65578 h 608"/>
                <a:gd name="T54" fmla="*/ 327016 w 1005"/>
                <a:gd name="T55" fmla="*/ 27024 h 608"/>
                <a:gd name="T56" fmla="*/ 327016 w 1005"/>
                <a:gd name="T57" fmla="*/ 27024 h 608"/>
                <a:gd name="T58" fmla="*/ 282717 w 1005"/>
                <a:gd name="T59" fmla="*/ 112420 h 608"/>
                <a:gd name="T60" fmla="*/ 359069 w 1005"/>
                <a:gd name="T61" fmla="*/ 5765 h 608"/>
                <a:gd name="T62" fmla="*/ 359069 w 1005"/>
                <a:gd name="T63" fmla="*/ 5765 h 608"/>
                <a:gd name="T64" fmla="*/ 348624 w 1005"/>
                <a:gd name="T65" fmla="*/ 0 h 608"/>
                <a:gd name="T66" fmla="*/ 348624 w 1005"/>
                <a:gd name="T67" fmla="*/ 0 h 608"/>
                <a:gd name="T68" fmla="*/ 261829 w 1005"/>
                <a:gd name="T69" fmla="*/ 47923 h 608"/>
                <a:gd name="T70" fmla="*/ 117769 w 1005"/>
                <a:gd name="T71" fmla="*/ 47923 h 608"/>
                <a:gd name="T72" fmla="*/ 117769 w 1005"/>
                <a:gd name="T73" fmla="*/ 47923 h 608"/>
                <a:gd name="T74" fmla="*/ 74911 w 1005"/>
                <a:gd name="T75" fmla="*/ 66299 h 608"/>
                <a:gd name="T76" fmla="*/ 3601 w 1005"/>
                <a:gd name="T77" fmla="*/ 137643 h 608"/>
                <a:gd name="T78" fmla="*/ 3601 w 1005"/>
                <a:gd name="T79" fmla="*/ 137643 h 608"/>
                <a:gd name="T80" fmla="*/ 0 w 1005"/>
                <a:gd name="T81" fmla="*/ 145930 h 608"/>
                <a:gd name="T82" fmla="*/ 0 w 1005"/>
                <a:gd name="T83" fmla="*/ 145930 h 608"/>
                <a:gd name="T84" fmla="*/ 3601 w 1005"/>
                <a:gd name="T85" fmla="*/ 154578 h 608"/>
                <a:gd name="T86" fmla="*/ 3601 w 1005"/>
                <a:gd name="T87" fmla="*/ 154578 h 608"/>
                <a:gd name="T88" fmla="*/ 63746 w 1005"/>
                <a:gd name="T89" fmla="*/ 215472 h 608"/>
                <a:gd name="T90" fmla="*/ 63746 w 1005"/>
                <a:gd name="T91" fmla="*/ 215472 h 608"/>
                <a:gd name="T92" fmla="*/ 72390 w 1005"/>
                <a:gd name="T93" fmla="*/ 218715 h 608"/>
                <a:gd name="T94" fmla="*/ 72390 w 1005"/>
                <a:gd name="T95" fmla="*/ 218715 h 608"/>
                <a:gd name="T96" fmla="*/ 81034 w 1005"/>
                <a:gd name="T97" fmla="*/ 215472 h 608"/>
                <a:gd name="T98" fmla="*/ 127493 w 1005"/>
                <a:gd name="T99" fmla="*/ 169351 h 608"/>
                <a:gd name="T100" fmla="*/ 228695 w 1005"/>
                <a:gd name="T101" fmla="*/ 169351 h 608"/>
                <a:gd name="T102" fmla="*/ 228695 w 1005"/>
                <a:gd name="T103" fmla="*/ 169351 h 608"/>
                <a:gd name="T104" fmla="*/ 303606 w 1005"/>
                <a:gd name="T105" fmla="*/ 123590 h 608"/>
                <a:gd name="T106" fmla="*/ 303606 w 1005"/>
                <a:gd name="T107" fmla="*/ 123590 h 608"/>
                <a:gd name="T108" fmla="*/ 359789 w 1005"/>
                <a:gd name="T109" fmla="*/ 17656 h 608"/>
                <a:gd name="T110" fmla="*/ 359789 w 1005"/>
                <a:gd name="T111" fmla="*/ 17656 h 608"/>
                <a:gd name="T112" fmla="*/ 359069 w 1005"/>
                <a:gd name="T113" fmla="*/ 5765 h 60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005" h="608">
                  <a:moveTo>
                    <a:pt x="785" y="312"/>
                  </a:moveTo>
                  <a:lnTo>
                    <a:pt x="785" y="312"/>
                  </a:lnTo>
                  <a:cubicBezTo>
                    <a:pt x="755" y="368"/>
                    <a:pt x="697" y="403"/>
                    <a:pt x="635" y="403"/>
                  </a:cubicBezTo>
                  <a:lnTo>
                    <a:pt x="338" y="403"/>
                  </a:lnTo>
                  <a:cubicBezTo>
                    <a:pt x="330" y="403"/>
                    <a:pt x="321" y="407"/>
                    <a:pt x="315" y="413"/>
                  </a:cubicBezTo>
                  <a:lnTo>
                    <a:pt x="201" y="526"/>
                  </a:lnTo>
                  <a:cubicBezTo>
                    <a:pt x="175" y="499"/>
                    <a:pt x="128" y="453"/>
                    <a:pt x="81" y="405"/>
                  </a:cubicBezTo>
                  <a:lnTo>
                    <a:pt x="256" y="231"/>
                  </a:lnTo>
                  <a:cubicBezTo>
                    <a:pt x="275" y="212"/>
                    <a:pt x="300" y="201"/>
                    <a:pt x="327" y="201"/>
                  </a:cubicBezTo>
                  <a:lnTo>
                    <a:pt x="691" y="201"/>
                  </a:lnTo>
                  <a:lnTo>
                    <a:pt x="664" y="250"/>
                  </a:lnTo>
                  <a:cubicBezTo>
                    <a:pt x="659" y="262"/>
                    <a:pt x="647" y="268"/>
                    <a:pt x="635" y="268"/>
                  </a:cubicBezTo>
                  <a:lnTo>
                    <a:pt x="407" y="268"/>
                  </a:lnTo>
                  <a:cubicBezTo>
                    <a:pt x="387" y="268"/>
                    <a:pt x="373" y="284"/>
                    <a:pt x="373" y="302"/>
                  </a:cubicBezTo>
                  <a:cubicBezTo>
                    <a:pt x="373" y="321"/>
                    <a:pt x="387" y="336"/>
                    <a:pt x="407" y="336"/>
                  </a:cubicBezTo>
                  <a:lnTo>
                    <a:pt x="635" y="336"/>
                  </a:lnTo>
                  <a:cubicBezTo>
                    <a:pt x="672" y="336"/>
                    <a:pt x="708" y="315"/>
                    <a:pt x="724" y="281"/>
                  </a:cubicBezTo>
                  <a:lnTo>
                    <a:pt x="776" y="182"/>
                  </a:lnTo>
                  <a:cubicBezTo>
                    <a:pt x="804" y="128"/>
                    <a:pt x="853" y="92"/>
                    <a:pt x="908" y="75"/>
                  </a:cubicBezTo>
                  <a:cubicBezTo>
                    <a:pt x="855" y="177"/>
                    <a:pt x="785" y="311"/>
                    <a:pt x="785" y="312"/>
                  </a:cubicBezTo>
                  <a:close/>
                  <a:moveTo>
                    <a:pt x="997" y="16"/>
                  </a:moveTo>
                  <a:lnTo>
                    <a:pt x="997" y="16"/>
                  </a:lnTo>
                  <a:cubicBezTo>
                    <a:pt x="992" y="6"/>
                    <a:pt x="980" y="0"/>
                    <a:pt x="968" y="0"/>
                  </a:cubicBezTo>
                  <a:cubicBezTo>
                    <a:pt x="869" y="0"/>
                    <a:pt x="778" y="50"/>
                    <a:pt x="727" y="133"/>
                  </a:cubicBezTo>
                  <a:lnTo>
                    <a:pt x="327" y="133"/>
                  </a:lnTo>
                  <a:cubicBezTo>
                    <a:pt x="282" y="133"/>
                    <a:pt x="241" y="151"/>
                    <a:pt x="208" y="184"/>
                  </a:cubicBezTo>
                  <a:lnTo>
                    <a:pt x="10" y="382"/>
                  </a:lnTo>
                  <a:cubicBezTo>
                    <a:pt x="2" y="388"/>
                    <a:pt x="0" y="397"/>
                    <a:pt x="0" y="405"/>
                  </a:cubicBezTo>
                  <a:cubicBezTo>
                    <a:pt x="0" y="414"/>
                    <a:pt x="2" y="424"/>
                    <a:pt x="10" y="429"/>
                  </a:cubicBezTo>
                  <a:cubicBezTo>
                    <a:pt x="91" y="512"/>
                    <a:pt x="177" y="596"/>
                    <a:pt x="177" y="598"/>
                  </a:cubicBezTo>
                  <a:cubicBezTo>
                    <a:pt x="184" y="604"/>
                    <a:pt x="193" y="607"/>
                    <a:pt x="201" y="607"/>
                  </a:cubicBezTo>
                  <a:cubicBezTo>
                    <a:pt x="210" y="607"/>
                    <a:pt x="219" y="604"/>
                    <a:pt x="225" y="598"/>
                  </a:cubicBezTo>
                  <a:lnTo>
                    <a:pt x="354" y="470"/>
                  </a:lnTo>
                  <a:lnTo>
                    <a:pt x="635" y="470"/>
                  </a:lnTo>
                  <a:cubicBezTo>
                    <a:pt x="722" y="470"/>
                    <a:pt x="802" y="422"/>
                    <a:pt x="843" y="343"/>
                  </a:cubicBezTo>
                  <a:cubicBezTo>
                    <a:pt x="845" y="342"/>
                    <a:pt x="946" y="148"/>
                    <a:pt x="999" y="49"/>
                  </a:cubicBezTo>
                  <a:cubicBezTo>
                    <a:pt x="1004" y="38"/>
                    <a:pt x="1004" y="25"/>
                    <a:pt x="997" y="1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7" name="Freeform 146">
              <a:extLst>
                <a:ext uri="{FF2B5EF4-FFF2-40B4-BE49-F238E27FC236}">
                  <a16:creationId xmlns:a16="http://schemas.microsoft.com/office/drawing/2014/main" id="{1AC93955-08BB-5B49-8244-64291036928B}"/>
                </a:ext>
              </a:extLst>
            </p:cNvPr>
            <p:cNvSpPr>
              <a:spLocks noChangeArrowheads="1"/>
            </p:cNvSpPr>
            <p:nvPr/>
          </p:nvSpPr>
          <p:spPr bwMode="auto">
            <a:xfrm>
              <a:off x="12190930" y="6609263"/>
              <a:ext cx="516594" cy="512851"/>
            </a:xfrm>
            <a:custGeom>
              <a:avLst/>
              <a:gdLst>
                <a:gd name="T0" fmla="*/ 74348 w 607"/>
                <a:gd name="T1" fmla="*/ 31941 h 606"/>
                <a:gd name="T2" fmla="*/ 72183 w 607"/>
                <a:gd name="T3" fmla="*/ 36248 h 606"/>
                <a:gd name="T4" fmla="*/ 39701 w 607"/>
                <a:gd name="T5" fmla="*/ 60653 h 606"/>
                <a:gd name="T6" fmla="*/ 74348 w 607"/>
                <a:gd name="T7" fmla="*/ 31941 h 606"/>
                <a:gd name="T8" fmla="*/ 153389 w 607"/>
                <a:gd name="T9" fmla="*/ 60653 h 606"/>
                <a:gd name="T10" fmla="*/ 146531 w 607"/>
                <a:gd name="T11" fmla="*/ 36248 h 606"/>
                <a:gd name="T12" fmla="*/ 144727 w 607"/>
                <a:gd name="T13" fmla="*/ 31941 h 606"/>
                <a:gd name="T14" fmla="*/ 179014 w 607"/>
                <a:gd name="T15" fmla="*/ 60653 h 606"/>
                <a:gd name="T16" fmla="*/ 144727 w 607"/>
                <a:gd name="T17" fmla="*/ 185906 h 606"/>
                <a:gd name="T18" fmla="*/ 146531 w 607"/>
                <a:gd name="T19" fmla="*/ 181240 h 606"/>
                <a:gd name="T20" fmla="*/ 179014 w 607"/>
                <a:gd name="T21" fmla="*/ 157194 h 606"/>
                <a:gd name="T22" fmla="*/ 144727 w 607"/>
                <a:gd name="T23" fmla="*/ 185906 h 606"/>
                <a:gd name="T24" fmla="*/ 65686 w 607"/>
                <a:gd name="T25" fmla="*/ 157194 h 606"/>
                <a:gd name="T26" fmla="*/ 72183 w 607"/>
                <a:gd name="T27" fmla="*/ 181240 h 606"/>
                <a:gd name="T28" fmla="*/ 74348 w 607"/>
                <a:gd name="T29" fmla="*/ 185906 h 606"/>
                <a:gd name="T30" fmla="*/ 39701 w 607"/>
                <a:gd name="T31" fmla="*/ 157194 h 606"/>
                <a:gd name="T32" fmla="*/ 27790 w 607"/>
                <a:gd name="T33" fmla="*/ 132790 h 606"/>
                <a:gd name="T34" fmla="*/ 24542 w 607"/>
                <a:gd name="T35" fmla="*/ 109103 h 606"/>
                <a:gd name="T36" fmla="*/ 27790 w 607"/>
                <a:gd name="T37" fmla="*/ 84339 h 606"/>
                <a:gd name="T38" fmla="*/ 61716 w 607"/>
                <a:gd name="T39" fmla="*/ 84339 h 606"/>
                <a:gd name="T40" fmla="*/ 60995 w 607"/>
                <a:gd name="T41" fmla="*/ 109103 h 606"/>
                <a:gd name="T42" fmla="*/ 109718 w 607"/>
                <a:gd name="T43" fmla="*/ 193442 h 606"/>
                <a:gd name="T44" fmla="*/ 95281 w 607"/>
                <a:gd name="T45" fmla="*/ 173344 h 606"/>
                <a:gd name="T46" fmla="*/ 90229 w 607"/>
                <a:gd name="T47" fmla="*/ 157194 h 606"/>
                <a:gd name="T48" fmla="*/ 128846 w 607"/>
                <a:gd name="T49" fmla="*/ 157194 h 606"/>
                <a:gd name="T50" fmla="*/ 123794 w 607"/>
                <a:gd name="T51" fmla="*/ 173344 h 606"/>
                <a:gd name="T52" fmla="*/ 194533 w 607"/>
                <a:gd name="T53" fmla="*/ 109103 h 606"/>
                <a:gd name="T54" fmla="*/ 190924 w 607"/>
                <a:gd name="T55" fmla="*/ 132790 h 606"/>
                <a:gd name="T56" fmla="*/ 156998 w 607"/>
                <a:gd name="T57" fmla="*/ 132790 h 606"/>
                <a:gd name="T58" fmla="*/ 158080 w 607"/>
                <a:gd name="T59" fmla="*/ 109103 h 606"/>
                <a:gd name="T60" fmla="*/ 190924 w 607"/>
                <a:gd name="T61" fmla="*/ 84339 h 606"/>
                <a:gd name="T62" fmla="*/ 194533 w 607"/>
                <a:gd name="T63" fmla="*/ 109103 h 606"/>
                <a:gd name="T64" fmla="*/ 132456 w 607"/>
                <a:gd name="T65" fmla="*/ 84339 h 606"/>
                <a:gd name="T66" fmla="*/ 133538 w 607"/>
                <a:gd name="T67" fmla="*/ 109103 h 606"/>
                <a:gd name="T68" fmla="*/ 86619 w 607"/>
                <a:gd name="T69" fmla="*/ 132790 h 606"/>
                <a:gd name="T70" fmla="*/ 84815 w 607"/>
                <a:gd name="T71" fmla="*/ 109103 h 606"/>
                <a:gd name="T72" fmla="*/ 86619 w 607"/>
                <a:gd name="T73" fmla="*/ 84339 h 606"/>
                <a:gd name="T74" fmla="*/ 109718 w 607"/>
                <a:gd name="T75" fmla="*/ 24405 h 606"/>
                <a:gd name="T76" fmla="*/ 123794 w 607"/>
                <a:gd name="T77" fmla="*/ 44502 h 606"/>
                <a:gd name="T78" fmla="*/ 128846 w 607"/>
                <a:gd name="T79" fmla="*/ 60653 h 606"/>
                <a:gd name="T80" fmla="*/ 90229 w 607"/>
                <a:gd name="T81" fmla="*/ 60653 h 606"/>
                <a:gd name="T82" fmla="*/ 95281 w 607"/>
                <a:gd name="T83" fmla="*/ 44502 h 606"/>
                <a:gd name="T84" fmla="*/ 0 w 607"/>
                <a:gd name="T85" fmla="*/ 109103 h 606"/>
                <a:gd name="T86" fmla="*/ 109718 w 607"/>
                <a:gd name="T87" fmla="*/ 217129 h 606"/>
                <a:gd name="T88" fmla="*/ 218714 w 607"/>
                <a:gd name="T89" fmla="*/ 109103 h 606"/>
                <a:gd name="T90" fmla="*/ 109718 w 607"/>
                <a:gd name="T91" fmla="*/ 0 h 606"/>
                <a:gd name="T92" fmla="*/ 0 w 607"/>
                <a:gd name="T93" fmla="*/ 109103 h 60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07" h="606">
                  <a:moveTo>
                    <a:pt x="206" y="89"/>
                  </a:moveTo>
                  <a:lnTo>
                    <a:pt x="206" y="89"/>
                  </a:lnTo>
                  <a:cubicBezTo>
                    <a:pt x="203" y="93"/>
                    <a:pt x="201" y="97"/>
                    <a:pt x="200" y="101"/>
                  </a:cubicBezTo>
                  <a:cubicBezTo>
                    <a:pt x="192" y="121"/>
                    <a:pt x="187" y="143"/>
                    <a:pt x="182" y="169"/>
                  </a:cubicBezTo>
                  <a:lnTo>
                    <a:pt x="110" y="169"/>
                  </a:lnTo>
                  <a:cubicBezTo>
                    <a:pt x="133" y="134"/>
                    <a:pt x="167" y="106"/>
                    <a:pt x="206" y="89"/>
                  </a:cubicBezTo>
                  <a:close/>
                  <a:moveTo>
                    <a:pt x="496" y="169"/>
                  </a:moveTo>
                  <a:lnTo>
                    <a:pt x="425" y="169"/>
                  </a:lnTo>
                  <a:cubicBezTo>
                    <a:pt x="420" y="143"/>
                    <a:pt x="413" y="121"/>
                    <a:pt x="406" y="101"/>
                  </a:cubicBezTo>
                  <a:cubicBezTo>
                    <a:pt x="404" y="97"/>
                    <a:pt x="403" y="93"/>
                    <a:pt x="401" y="89"/>
                  </a:cubicBezTo>
                  <a:cubicBezTo>
                    <a:pt x="440" y="106"/>
                    <a:pt x="472" y="134"/>
                    <a:pt x="496" y="169"/>
                  </a:cubicBezTo>
                  <a:close/>
                  <a:moveTo>
                    <a:pt x="401" y="518"/>
                  </a:moveTo>
                  <a:lnTo>
                    <a:pt x="401" y="518"/>
                  </a:lnTo>
                  <a:cubicBezTo>
                    <a:pt x="403" y="514"/>
                    <a:pt x="404" y="509"/>
                    <a:pt x="406" y="505"/>
                  </a:cubicBezTo>
                  <a:cubicBezTo>
                    <a:pt x="413" y="486"/>
                    <a:pt x="420" y="462"/>
                    <a:pt x="425" y="438"/>
                  </a:cubicBezTo>
                  <a:lnTo>
                    <a:pt x="496" y="438"/>
                  </a:lnTo>
                  <a:cubicBezTo>
                    <a:pt x="472" y="472"/>
                    <a:pt x="440" y="500"/>
                    <a:pt x="401" y="518"/>
                  </a:cubicBezTo>
                  <a:close/>
                  <a:moveTo>
                    <a:pt x="110" y="438"/>
                  </a:moveTo>
                  <a:lnTo>
                    <a:pt x="182" y="438"/>
                  </a:lnTo>
                  <a:cubicBezTo>
                    <a:pt x="187" y="462"/>
                    <a:pt x="192" y="486"/>
                    <a:pt x="200" y="505"/>
                  </a:cubicBezTo>
                  <a:cubicBezTo>
                    <a:pt x="201" y="509"/>
                    <a:pt x="203" y="514"/>
                    <a:pt x="206" y="518"/>
                  </a:cubicBezTo>
                  <a:cubicBezTo>
                    <a:pt x="167" y="500"/>
                    <a:pt x="133" y="472"/>
                    <a:pt x="110" y="438"/>
                  </a:cubicBezTo>
                  <a:close/>
                  <a:moveTo>
                    <a:pt x="171" y="370"/>
                  </a:moveTo>
                  <a:lnTo>
                    <a:pt x="77" y="370"/>
                  </a:lnTo>
                  <a:cubicBezTo>
                    <a:pt x="71" y="349"/>
                    <a:pt x="68" y="327"/>
                    <a:pt x="68" y="304"/>
                  </a:cubicBezTo>
                  <a:cubicBezTo>
                    <a:pt x="68" y="280"/>
                    <a:pt x="71" y="258"/>
                    <a:pt x="77" y="235"/>
                  </a:cubicBezTo>
                  <a:lnTo>
                    <a:pt x="171" y="235"/>
                  </a:lnTo>
                  <a:cubicBezTo>
                    <a:pt x="170" y="258"/>
                    <a:pt x="169" y="280"/>
                    <a:pt x="169" y="304"/>
                  </a:cubicBezTo>
                  <a:cubicBezTo>
                    <a:pt x="169" y="325"/>
                    <a:pt x="170" y="349"/>
                    <a:pt x="171" y="370"/>
                  </a:cubicBezTo>
                  <a:close/>
                  <a:moveTo>
                    <a:pt x="304" y="539"/>
                  </a:moveTo>
                  <a:lnTo>
                    <a:pt x="304" y="539"/>
                  </a:lnTo>
                  <a:cubicBezTo>
                    <a:pt x="299" y="539"/>
                    <a:pt x="281" y="528"/>
                    <a:pt x="264" y="483"/>
                  </a:cubicBezTo>
                  <a:cubicBezTo>
                    <a:pt x="257" y="467"/>
                    <a:pt x="255" y="453"/>
                    <a:pt x="250" y="438"/>
                  </a:cubicBezTo>
                  <a:lnTo>
                    <a:pt x="357" y="438"/>
                  </a:lnTo>
                  <a:cubicBezTo>
                    <a:pt x="353" y="453"/>
                    <a:pt x="348" y="467"/>
                    <a:pt x="343" y="483"/>
                  </a:cubicBezTo>
                  <a:cubicBezTo>
                    <a:pt x="326" y="528"/>
                    <a:pt x="308" y="539"/>
                    <a:pt x="304" y="539"/>
                  </a:cubicBezTo>
                  <a:close/>
                  <a:moveTo>
                    <a:pt x="539" y="304"/>
                  </a:moveTo>
                  <a:lnTo>
                    <a:pt x="539" y="304"/>
                  </a:lnTo>
                  <a:cubicBezTo>
                    <a:pt x="539" y="327"/>
                    <a:pt x="536" y="349"/>
                    <a:pt x="529" y="370"/>
                  </a:cubicBezTo>
                  <a:lnTo>
                    <a:pt x="435" y="370"/>
                  </a:lnTo>
                  <a:cubicBezTo>
                    <a:pt x="437" y="349"/>
                    <a:pt x="438" y="325"/>
                    <a:pt x="438" y="304"/>
                  </a:cubicBezTo>
                  <a:cubicBezTo>
                    <a:pt x="438" y="280"/>
                    <a:pt x="437" y="258"/>
                    <a:pt x="435" y="235"/>
                  </a:cubicBezTo>
                  <a:lnTo>
                    <a:pt x="529" y="235"/>
                  </a:lnTo>
                  <a:cubicBezTo>
                    <a:pt x="536" y="258"/>
                    <a:pt x="539" y="280"/>
                    <a:pt x="539" y="304"/>
                  </a:cubicBezTo>
                  <a:close/>
                  <a:moveTo>
                    <a:pt x="367" y="235"/>
                  </a:moveTo>
                  <a:lnTo>
                    <a:pt x="367" y="235"/>
                  </a:lnTo>
                  <a:cubicBezTo>
                    <a:pt x="369" y="258"/>
                    <a:pt x="370" y="280"/>
                    <a:pt x="370" y="304"/>
                  </a:cubicBezTo>
                  <a:cubicBezTo>
                    <a:pt x="370" y="327"/>
                    <a:pt x="369" y="349"/>
                    <a:pt x="367" y="370"/>
                  </a:cubicBezTo>
                  <a:lnTo>
                    <a:pt x="240" y="370"/>
                  </a:lnTo>
                  <a:cubicBezTo>
                    <a:pt x="237" y="349"/>
                    <a:pt x="235" y="327"/>
                    <a:pt x="235" y="304"/>
                  </a:cubicBezTo>
                  <a:cubicBezTo>
                    <a:pt x="235" y="280"/>
                    <a:pt x="237" y="258"/>
                    <a:pt x="240" y="235"/>
                  </a:cubicBezTo>
                  <a:lnTo>
                    <a:pt x="367" y="235"/>
                  </a:lnTo>
                  <a:close/>
                  <a:moveTo>
                    <a:pt x="304" y="68"/>
                  </a:moveTo>
                  <a:lnTo>
                    <a:pt x="304" y="68"/>
                  </a:lnTo>
                  <a:cubicBezTo>
                    <a:pt x="308" y="68"/>
                    <a:pt x="326" y="78"/>
                    <a:pt x="343" y="124"/>
                  </a:cubicBezTo>
                  <a:cubicBezTo>
                    <a:pt x="348" y="137"/>
                    <a:pt x="353" y="153"/>
                    <a:pt x="357" y="169"/>
                  </a:cubicBezTo>
                  <a:lnTo>
                    <a:pt x="250" y="169"/>
                  </a:lnTo>
                  <a:cubicBezTo>
                    <a:pt x="255" y="153"/>
                    <a:pt x="257" y="137"/>
                    <a:pt x="264" y="124"/>
                  </a:cubicBezTo>
                  <a:cubicBezTo>
                    <a:pt x="281" y="78"/>
                    <a:pt x="299" y="68"/>
                    <a:pt x="304" y="68"/>
                  </a:cubicBezTo>
                  <a:close/>
                  <a:moveTo>
                    <a:pt x="0" y="304"/>
                  </a:moveTo>
                  <a:lnTo>
                    <a:pt x="0" y="304"/>
                  </a:lnTo>
                  <a:cubicBezTo>
                    <a:pt x="0" y="470"/>
                    <a:pt x="136" y="605"/>
                    <a:pt x="304" y="605"/>
                  </a:cubicBezTo>
                  <a:cubicBezTo>
                    <a:pt x="471" y="605"/>
                    <a:pt x="606" y="471"/>
                    <a:pt x="606" y="304"/>
                  </a:cubicBezTo>
                  <a:cubicBezTo>
                    <a:pt x="606" y="127"/>
                    <a:pt x="462" y="0"/>
                    <a:pt x="304" y="0"/>
                  </a:cubicBezTo>
                  <a:cubicBezTo>
                    <a:pt x="136" y="0"/>
                    <a:pt x="0" y="136"/>
                    <a:pt x="0" y="30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48" name="Freeform 147">
            <a:extLst>
              <a:ext uri="{FF2B5EF4-FFF2-40B4-BE49-F238E27FC236}">
                <a16:creationId xmlns:a16="http://schemas.microsoft.com/office/drawing/2014/main" id="{A5DAED83-3149-314E-82C9-CB401CE90BFE}"/>
              </a:ext>
            </a:extLst>
          </p:cNvPr>
          <p:cNvSpPr>
            <a:spLocks noChangeArrowheads="1"/>
          </p:cNvSpPr>
          <p:nvPr/>
        </p:nvSpPr>
        <p:spPr bwMode="auto">
          <a:xfrm>
            <a:off x="9870002" y="6334914"/>
            <a:ext cx="1025701" cy="804837"/>
          </a:xfrm>
          <a:custGeom>
            <a:avLst/>
            <a:gdLst>
              <a:gd name="T0" fmla="*/ 49650 w 1209"/>
              <a:gd name="T1" fmla="*/ 153770 h 950"/>
              <a:gd name="T2" fmla="*/ 105056 w 1209"/>
              <a:gd name="T3" fmla="*/ 153770 h 950"/>
              <a:gd name="T4" fmla="*/ 105056 w 1209"/>
              <a:gd name="T5" fmla="*/ 314007 h 950"/>
              <a:gd name="T6" fmla="*/ 49650 w 1209"/>
              <a:gd name="T7" fmla="*/ 314007 h 950"/>
              <a:gd name="T8" fmla="*/ 49650 w 1209"/>
              <a:gd name="T9" fmla="*/ 153770 h 950"/>
              <a:gd name="T10" fmla="*/ 189604 w 1209"/>
              <a:gd name="T11" fmla="*/ 90537 h 950"/>
              <a:gd name="T12" fmla="*/ 245011 w 1209"/>
              <a:gd name="T13" fmla="*/ 90537 h 950"/>
              <a:gd name="T14" fmla="*/ 245011 w 1209"/>
              <a:gd name="T15" fmla="*/ 314007 h 950"/>
              <a:gd name="T16" fmla="*/ 189604 w 1209"/>
              <a:gd name="T17" fmla="*/ 314007 h 950"/>
              <a:gd name="T18" fmla="*/ 189604 w 1209"/>
              <a:gd name="T19" fmla="*/ 90537 h 950"/>
              <a:gd name="T20" fmla="*/ 329559 w 1209"/>
              <a:gd name="T21" fmla="*/ 26946 h 950"/>
              <a:gd name="T22" fmla="*/ 384965 w 1209"/>
              <a:gd name="T23" fmla="*/ 26946 h 950"/>
              <a:gd name="T24" fmla="*/ 384965 w 1209"/>
              <a:gd name="T25" fmla="*/ 314007 h 950"/>
              <a:gd name="T26" fmla="*/ 329559 w 1209"/>
              <a:gd name="T27" fmla="*/ 314007 h 950"/>
              <a:gd name="T28" fmla="*/ 329559 w 1209"/>
              <a:gd name="T29" fmla="*/ 26946 h 950"/>
              <a:gd name="T30" fmla="*/ 421303 w 1209"/>
              <a:gd name="T31" fmla="*/ 314007 h 950"/>
              <a:gd name="T32" fmla="*/ 412309 w 1209"/>
              <a:gd name="T33" fmla="*/ 314007 h 950"/>
              <a:gd name="T34" fmla="*/ 412309 w 1209"/>
              <a:gd name="T35" fmla="*/ 13652 h 950"/>
              <a:gd name="T36" fmla="*/ 412309 w 1209"/>
              <a:gd name="T37" fmla="*/ 13652 h 950"/>
              <a:gd name="T38" fmla="*/ 398997 w 1209"/>
              <a:gd name="T39" fmla="*/ 0 h 950"/>
              <a:gd name="T40" fmla="*/ 315888 w 1209"/>
              <a:gd name="T41" fmla="*/ 0 h 950"/>
              <a:gd name="T42" fmla="*/ 315888 w 1209"/>
              <a:gd name="T43" fmla="*/ 0 h 950"/>
              <a:gd name="T44" fmla="*/ 302576 w 1209"/>
              <a:gd name="T45" fmla="*/ 13652 h 950"/>
              <a:gd name="T46" fmla="*/ 302576 w 1209"/>
              <a:gd name="T47" fmla="*/ 314007 h 950"/>
              <a:gd name="T48" fmla="*/ 272354 w 1209"/>
              <a:gd name="T49" fmla="*/ 314007 h 950"/>
              <a:gd name="T50" fmla="*/ 272354 w 1209"/>
              <a:gd name="T51" fmla="*/ 76885 h 950"/>
              <a:gd name="T52" fmla="*/ 272354 w 1209"/>
              <a:gd name="T53" fmla="*/ 76885 h 950"/>
              <a:gd name="T54" fmla="*/ 259042 w 1209"/>
              <a:gd name="T55" fmla="*/ 63233 h 950"/>
              <a:gd name="T56" fmla="*/ 175933 w 1209"/>
              <a:gd name="T57" fmla="*/ 63233 h 950"/>
              <a:gd name="T58" fmla="*/ 175933 w 1209"/>
              <a:gd name="T59" fmla="*/ 63233 h 950"/>
              <a:gd name="T60" fmla="*/ 162621 w 1209"/>
              <a:gd name="T61" fmla="*/ 76885 h 950"/>
              <a:gd name="T62" fmla="*/ 162621 w 1209"/>
              <a:gd name="T63" fmla="*/ 314007 h 950"/>
              <a:gd name="T64" fmla="*/ 132040 w 1209"/>
              <a:gd name="T65" fmla="*/ 314007 h 950"/>
              <a:gd name="T66" fmla="*/ 132040 w 1209"/>
              <a:gd name="T67" fmla="*/ 140477 h 950"/>
              <a:gd name="T68" fmla="*/ 132040 w 1209"/>
              <a:gd name="T69" fmla="*/ 140477 h 950"/>
              <a:gd name="T70" fmla="*/ 118728 w 1209"/>
              <a:gd name="T71" fmla="*/ 126465 h 950"/>
              <a:gd name="T72" fmla="*/ 35618 w 1209"/>
              <a:gd name="T73" fmla="*/ 126465 h 950"/>
              <a:gd name="T74" fmla="*/ 35618 w 1209"/>
              <a:gd name="T75" fmla="*/ 126465 h 950"/>
              <a:gd name="T76" fmla="*/ 22306 w 1209"/>
              <a:gd name="T77" fmla="*/ 140477 h 950"/>
              <a:gd name="T78" fmla="*/ 22306 w 1209"/>
              <a:gd name="T79" fmla="*/ 314007 h 950"/>
              <a:gd name="T80" fmla="*/ 13312 w 1209"/>
              <a:gd name="T81" fmla="*/ 314007 h 950"/>
              <a:gd name="T82" fmla="*/ 13312 w 1209"/>
              <a:gd name="T83" fmla="*/ 314007 h 950"/>
              <a:gd name="T84" fmla="*/ 0 w 1209"/>
              <a:gd name="T85" fmla="*/ 327660 h 950"/>
              <a:gd name="T86" fmla="*/ 0 w 1209"/>
              <a:gd name="T87" fmla="*/ 327660 h 950"/>
              <a:gd name="T88" fmla="*/ 13312 w 1209"/>
              <a:gd name="T89" fmla="*/ 340953 h 950"/>
              <a:gd name="T90" fmla="*/ 421303 w 1209"/>
              <a:gd name="T91" fmla="*/ 340953 h 950"/>
              <a:gd name="T92" fmla="*/ 421303 w 1209"/>
              <a:gd name="T93" fmla="*/ 340953 h 950"/>
              <a:gd name="T94" fmla="*/ 434615 w 1209"/>
              <a:gd name="T95" fmla="*/ 327660 h 950"/>
              <a:gd name="T96" fmla="*/ 434615 w 1209"/>
              <a:gd name="T97" fmla="*/ 327660 h 950"/>
              <a:gd name="T98" fmla="*/ 421303 w 1209"/>
              <a:gd name="T99" fmla="*/ 314007 h 9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09" h="950">
                <a:moveTo>
                  <a:pt x="138" y="428"/>
                </a:moveTo>
                <a:lnTo>
                  <a:pt x="292" y="428"/>
                </a:lnTo>
                <a:lnTo>
                  <a:pt x="292" y="874"/>
                </a:lnTo>
                <a:lnTo>
                  <a:pt x="138" y="874"/>
                </a:lnTo>
                <a:lnTo>
                  <a:pt x="138" y="428"/>
                </a:lnTo>
                <a:close/>
                <a:moveTo>
                  <a:pt x="527" y="252"/>
                </a:moveTo>
                <a:lnTo>
                  <a:pt x="681" y="252"/>
                </a:lnTo>
                <a:lnTo>
                  <a:pt x="681" y="874"/>
                </a:lnTo>
                <a:lnTo>
                  <a:pt x="527" y="874"/>
                </a:lnTo>
                <a:lnTo>
                  <a:pt x="527" y="252"/>
                </a:lnTo>
                <a:close/>
                <a:moveTo>
                  <a:pt x="916" y="75"/>
                </a:moveTo>
                <a:lnTo>
                  <a:pt x="1070" y="75"/>
                </a:lnTo>
                <a:lnTo>
                  <a:pt x="1070" y="874"/>
                </a:lnTo>
                <a:lnTo>
                  <a:pt x="916" y="874"/>
                </a:lnTo>
                <a:lnTo>
                  <a:pt x="916" y="75"/>
                </a:lnTo>
                <a:close/>
                <a:moveTo>
                  <a:pt x="1171" y="874"/>
                </a:moveTo>
                <a:lnTo>
                  <a:pt x="1146" y="874"/>
                </a:lnTo>
                <a:lnTo>
                  <a:pt x="1146" y="38"/>
                </a:lnTo>
                <a:cubicBezTo>
                  <a:pt x="1146" y="16"/>
                  <a:pt x="1130" y="0"/>
                  <a:pt x="1109" y="0"/>
                </a:cubicBezTo>
                <a:lnTo>
                  <a:pt x="878" y="0"/>
                </a:lnTo>
                <a:cubicBezTo>
                  <a:pt x="858" y="0"/>
                  <a:pt x="841" y="16"/>
                  <a:pt x="841" y="38"/>
                </a:cubicBezTo>
                <a:lnTo>
                  <a:pt x="841" y="874"/>
                </a:lnTo>
                <a:lnTo>
                  <a:pt x="757" y="874"/>
                </a:lnTo>
                <a:lnTo>
                  <a:pt x="757" y="214"/>
                </a:lnTo>
                <a:cubicBezTo>
                  <a:pt x="757" y="194"/>
                  <a:pt x="740" y="176"/>
                  <a:pt x="720" y="176"/>
                </a:cubicBezTo>
                <a:lnTo>
                  <a:pt x="489" y="176"/>
                </a:lnTo>
                <a:cubicBezTo>
                  <a:pt x="468" y="176"/>
                  <a:pt x="452" y="194"/>
                  <a:pt x="452" y="214"/>
                </a:cubicBezTo>
                <a:lnTo>
                  <a:pt x="452" y="874"/>
                </a:lnTo>
                <a:lnTo>
                  <a:pt x="367" y="874"/>
                </a:lnTo>
                <a:lnTo>
                  <a:pt x="367" y="391"/>
                </a:lnTo>
                <a:cubicBezTo>
                  <a:pt x="367" y="370"/>
                  <a:pt x="351" y="352"/>
                  <a:pt x="330" y="352"/>
                </a:cubicBezTo>
                <a:lnTo>
                  <a:pt x="99" y="352"/>
                </a:lnTo>
                <a:cubicBezTo>
                  <a:pt x="78" y="352"/>
                  <a:pt x="62" y="370"/>
                  <a:pt x="62" y="391"/>
                </a:cubicBezTo>
                <a:lnTo>
                  <a:pt x="62" y="874"/>
                </a:lnTo>
                <a:lnTo>
                  <a:pt x="37" y="874"/>
                </a:lnTo>
                <a:cubicBezTo>
                  <a:pt x="16" y="874"/>
                  <a:pt x="0" y="892"/>
                  <a:pt x="0" y="912"/>
                </a:cubicBezTo>
                <a:cubicBezTo>
                  <a:pt x="0" y="933"/>
                  <a:pt x="16" y="949"/>
                  <a:pt x="37" y="949"/>
                </a:cubicBezTo>
                <a:lnTo>
                  <a:pt x="1171" y="949"/>
                </a:lnTo>
                <a:cubicBezTo>
                  <a:pt x="1192" y="949"/>
                  <a:pt x="1208" y="933"/>
                  <a:pt x="1208" y="912"/>
                </a:cubicBezTo>
                <a:cubicBezTo>
                  <a:pt x="1208" y="892"/>
                  <a:pt x="1192" y="874"/>
                  <a:pt x="1171" y="874"/>
                </a:cubicBezTo>
                <a:close/>
              </a:path>
            </a:pathLst>
          </a:custGeom>
          <a:solidFill>
            <a:schemeClr val="bg1"/>
          </a:solidFill>
          <a:ln>
            <a:noFill/>
          </a:ln>
          <a:effectLst/>
          <a:extLst/>
        </p:spPr>
        <p:txBody>
          <a:bodyPr wrap="none" anchor="ctr"/>
          <a:lstStyle/>
          <a:p>
            <a:endParaRPr lang="en-US"/>
          </a:p>
        </p:txBody>
      </p:sp>
    </p:spTree>
    <p:extLst>
      <p:ext uri="{BB962C8B-B14F-4D97-AF65-F5344CB8AC3E}">
        <p14:creationId xmlns:p14="http://schemas.microsoft.com/office/powerpoint/2010/main" val="3991474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Company Around The World</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AF0CEDA1-79D5-044F-8110-B19AEF8DEFD9}"/>
              </a:ext>
            </a:extLst>
          </p:cNvPr>
          <p:cNvCxnSpPr/>
          <p:nvPr/>
        </p:nvCxnSpPr>
        <p:spPr>
          <a:xfrm>
            <a:off x="9355998" y="6488963"/>
            <a:ext cx="1363341" cy="1008052"/>
          </a:xfrm>
          <a:prstGeom prst="line">
            <a:avLst/>
          </a:prstGeom>
          <a:ln w="15875">
            <a:solidFill>
              <a:schemeClr val="bg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086E2B91-E6F1-BF41-A70F-C52D548938FD}"/>
              </a:ext>
            </a:extLst>
          </p:cNvPr>
          <p:cNvCxnSpPr/>
          <p:nvPr/>
        </p:nvCxnSpPr>
        <p:spPr>
          <a:xfrm flipH="1">
            <a:off x="13644665" y="6487708"/>
            <a:ext cx="1400025" cy="1022288"/>
          </a:xfrm>
          <a:prstGeom prst="line">
            <a:avLst/>
          </a:prstGeom>
          <a:ln w="15875">
            <a:solidFill>
              <a:schemeClr val="bg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93A22F0-CFEA-8347-AFD3-64E311BBCCAB}"/>
              </a:ext>
            </a:extLst>
          </p:cNvPr>
          <p:cNvCxnSpPr/>
          <p:nvPr/>
        </p:nvCxnSpPr>
        <p:spPr>
          <a:xfrm flipH="1">
            <a:off x="9355999" y="8836233"/>
            <a:ext cx="1363344" cy="1074134"/>
          </a:xfrm>
          <a:prstGeom prst="line">
            <a:avLst/>
          </a:prstGeom>
          <a:ln w="15875">
            <a:solidFill>
              <a:schemeClr val="bg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86053576-5D8E-6D42-8C0A-FE7D6D0525A6}"/>
              </a:ext>
            </a:extLst>
          </p:cNvPr>
          <p:cNvCxnSpPr/>
          <p:nvPr/>
        </p:nvCxnSpPr>
        <p:spPr>
          <a:xfrm>
            <a:off x="13644662" y="8849212"/>
            <a:ext cx="1400030" cy="1031801"/>
          </a:xfrm>
          <a:prstGeom prst="line">
            <a:avLst/>
          </a:prstGeom>
          <a:ln w="15875">
            <a:solidFill>
              <a:schemeClr val="bg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46" name="Oval 45">
            <a:extLst>
              <a:ext uri="{FF2B5EF4-FFF2-40B4-BE49-F238E27FC236}">
                <a16:creationId xmlns:a16="http://schemas.microsoft.com/office/drawing/2014/main" id="{D2A77087-F77F-C54C-A69C-51B7C842F8D4}"/>
              </a:ext>
            </a:extLst>
          </p:cNvPr>
          <p:cNvSpPr>
            <a:spLocks noChangeAspect="1"/>
          </p:cNvSpPr>
          <p:nvPr/>
        </p:nvSpPr>
        <p:spPr>
          <a:xfrm>
            <a:off x="7166857" y="4812315"/>
            <a:ext cx="2302312" cy="2302312"/>
          </a:xfrm>
          <a:prstGeom prst="ellipse">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47" name="Oval 46">
            <a:extLst>
              <a:ext uri="{FF2B5EF4-FFF2-40B4-BE49-F238E27FC236}">
                <a16:creationId xmlns:a16="http://schemas.microsoft.com/office/drawing/2014/main" id="{3F74549C-6059-2140-B123-5C1ED0471396}"/>
              </a:ext>
            </a:extLst>
          </p:cNvPr>
          <p:cNvSpPr>
            <a:spLocks noChangeAspect="1"/>
          </p:cNvSpPr>
          <p:nvPr/>
        </p:nvSpPr>
        <p:spPr>
          <a:xfrm>
            <a:off x="14883910" y="4911830"/>
            <a:ext cx="2302312" cy="2302312"/>
          </a:xfrm>
          <a:prstGeom prst="ellipse">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48" name="Oval 47">
            <a:extLst>
              <a:ext uri="{FF2B5EF4-FFF2-40B4-BE49-F238E27FC236}">
                <a16:creationId xmlns:a16="http://schemas.microsoft.com/office/drawing/2014/main" id="{A187CC15-D9F6-8D40-8B93-34CC8907C2F7}"/>
              </a:ext>
            </a:extLst>
          </p:cNvPr>
          <p:cNvSpPr>
            <a:spLocks noChangeAspect="1"/>
          </p:cNvSpPr>
          <p:nvPr/>
        </p:nvSpPr>
        <p:spPr>
          <a:xfrm>
            <a:off x="7191426" y="9177812"/>
            <a:ext cx="2302312" cy="2302312"/>
          </a:xfrm>
          <a:prstGeom prst="ellipse">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51" name="Oval 50">
            <a:extLst>
              <a:ext uri="{FF2B5EF4-FFF2-40B4-BE49-F238E27FC236}">
                <a16:creationId xmlns:a16="http://schemas.microsoft.com/office/drawing/2014/main" id="{AA07AE0B-0E2E-AC43-8B87-AC36A9E72620}"/>
              </a:ext>
            </a:extLst>
          </p:cNvPr>
          <p:cNvSpPr>
            <a:spLocks noChangeAspect="1"/>
          </p:cNvSpPr>
          <p:nvPr/>
        </p:nvSpPr>
        <p:spPr>
          <a:xfrm>
            <a:off x="14908480" y="9277328"/>
            <a:ext cx="2302312" cy="2302312"/>
          </a:xfrm>
          <a:prstGeom prst="ellipse">
            <a:avLst/>
          </a:prstGeom>
          <a:solidFill>
            <a:schemeClr val="accent4"/>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54" name="Text Placeholder 33">
            <a:extLst>
              <a:ext uri="{FF2B5EF4-FFF2-40B4-BE49-F238E27FC236}">
                <a16:creationId xmlns:a16="http://schemas.microsoft.com/office/drawing/2014/main" id="{4A13B575-647A-7E4E-9D47-726EB810C40D}"/>
              </a:ext>
            </a:extLst>
          </p:cNvPr>
          <p:cNvSpPr txBox="1">
            <a:spLocks/>
          </p:cNvSpPr>
          <p:nvPr/>
        </p:nvSpPr>
        <p:spPr>
          <a:xfrm>
            <a:off x="7551252" y="5355357"/>
            <a:ext cx="1500754" cy="106182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buNone/>
            </a:pPr>
            <a:r>
              <a:rPr lang="en-AU" sz="6000" dirty="0">
                <a:solidFill>
                  <a:schemeClr val="bg1"/>
                </a:solidFill>
                <a:latin typeface="Poppins Medium" pitchFamily="2" charset="77"/>
                <a:cs typeface="Poppins Medium" pitchFamily="2" charset="77"/>
              </a:rPr>
              <a:t>01</a:t>
            </a:r>
          </a:p>
        </p:txBody>
      </p:sp>
      <p:sp>
        <p:nvSpPr>
          <p:cNvPr id="55" name="Text Placeholder 33">
            <a:extLst>
              <a:ext uri="{FF2B5EF4-FFF2-40B4-BE49-F238E27FC236}">
                <a16:creationId xmlns:a16="http://schemas.microsoft.com/office/drawing/2014/main" id="{ACE0FF03-9E02-5149-8050-B31AB6A2A268}"/>
              </a:ext>
            </a:extLst>
          </p:cNvPr>
          <p:cNvSpPr txBox="1">
            <a:spLocks/>
          </p:cNvSpPr>
          <p:nvPr/>
        </p:nvSpPr>
        <p:spPr>
          <a:xfrm>
            <a:off x="7657824" y="9788770"/>
            <a:ext cx="1352922" cy="106182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buNone/>
            </a:pPr>
            <a:r>
              <a:rPr lang="en-AU" sz="6000" dirty="0">
                <a:solidFill>
                  <a:schemeClr val="bg1"/>
                </a:solidFill>
                <a:latin typeface="Poppins Medium" pitchFamily="2" charset="77"/>
                <a:cs typeface="Poppins Medium" pitchFamily="2" charset="77"/>
              </a:rPr>
              <a:t>03</a:t>
            </a:r>
          </a:p>
        </p:txBody>
      </p:sp>
      <p:sp>
        <p:nvSpPr>
          <p:cNvPr id="56" name="Text Placeholder 33">
            <a:extLst>
              <a:ext uri="{FF2B5EF4-FFF2-40B4-BE49-F238E27FC236}">
                <a16:creationId xmlns:a16="http://schemas.microsoft.com/office/drawing/2014/main" id="{3DA84C83-FAC0-B64A-97F2-B30E8B590DEE}"/>
              </a:ext>
            </a:extLst>
          </p:cNvPr>
          <p:cNvSpPr txBox="1">
            <a:spLocks/>
          </p:cNvSpPr>
          <p:nvPr/>
        </p:nvSpPr>
        <p:spPr>
          <a:xfrm>
            <a:off x="15239618" y="5502842"/>
            <a:ext cx="1662034" cy="106182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buNone/>
            </a:pPr>
            <a:r>
              <a:rPr lang="en-AU" sz="6000" dirty="0">
                <a:solidFill>
                  <a:schemeClr val="bg1"/>
                </a:solidFill>
                <a:latin typeface="Poppins Medium" pitchFamily="2" charset="77"/>
                <a:cs typeface="Poppins Medium" pitchFamily="2" charset="77"/>
              </a:rPr>
              <a:t>02</a:t>
            </a:r>
          </a:p>
        </p:txBody>
      </p:sp>
      <p:sp>
        <p:nvSpPr>
          <p:cNvPr id="61" name="Text Placeholder 33">
            <a:extLst>
              <a:ext uri="{FF2B5EF4-FFF2-40B4-BE49-F238E27FC236}">
                <a16:creationId xmlns:a16="http://schemas.microsoft.com/office/drawing/2014/main" id="{3DEF3686-2CB1-BA47-8273-398E1B95AEBB}"/>
              </a:ext>
            </a:extLst>
          </p:cNvPr>
          <p:cNvSpPr txBox="1">
            <a:spLocks/>
          </p:cNvSpPr>
          <p:nvPr/>
        </p:nvSpPr>
        <p:spPr>
          <a:xfrm>
            <a:off x="15309058" y="9903598"/>
            <a:ext cx="1523154" cy="106182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buNone/>
            </a:pPr>
            <a:r>
              <a:rPr lang="en-AU" sz="6000" dirty="0">
                <a:solidFill>
                  <a:schemeClr val="bg1"/>
                </a:solidFill>
                <a:latin typeface="Poppins Medium" pitchFamily="2" charset="77"/>
                <a:cs typeface="Poppins Medium" pitchFamily="2" charset="77"/>
              </a:rPr>
              <a:t>04</a:t>
            </a:r>
          </a:p>
        </p:txBody>
      </p:sp>
      <p:grpSp>
        <p:nvGrpSpPr>
          <p:cNvPr id="62" name="Group 61">
            <a:extLst>
              <a:ext uri="{FF2B5EF4-FFF2-40B4-BE49-F238E27FC236}">
                <a16:creationId xmlns:a16="http://schemas.microsoft.com/office/drawing/2014/main" id="{38565394-A203-D446-A90A-2E1127BC12F4}"/>
              </a:ext>
            </a:extLst>
          </p:cNvPr>
          <p:cNvGrpSpPr/>
          <p:nvPr/>
        </p:nvGrpSpPr>
        <p:grpSpPr>
          <a:xfrm>
            <a:off x="10368845" y="6312066"/>
            <a:ext cx="3664528" cy="3664526"/>
            <a:chOff x="10070275" y="6265440"/>
            <a:chExt cx="4321031" cy="4321031"/>
          </a:xfrm>
        </p:grpSpPr>
        <p:sp>
          <p:nvSpPr>
            <p:cNvPr id="63" name="Oval 62">
              <a:extLst>
                <a:ext uri="{FF2B5EF4-FFF2-40B4-BE49-F238E27FC236}">
                  <a16:creationId xmlns:a16="http://schemas.microsoft.com/office/drawing/2014/main" id="{8095A6DC-9896-3C49-A08D-282D666A7999}"/>
                </a:ext>
              </a:extLst>
            </p:cNvPr>
            <p:cNvSpPr/>
            <p:nvPr/>
          </p:nvSpPr>
          <p:spPr>
            <a:xfrm>
              <a:off x="10070275" y="6265440"/>
              <a:ext cx="4321031" cy="4321031"/>
            </a:xfrm>
            <a:prstGeom prst="ellipse">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C5C5E0DF-77F9-4B4B-BE95-BDDD8639DDF3}"/>
                </a:ext>
              </a:extLst>
            </p:cNvPr>
            <p:cNvGrpSpPr/>
            <p:nvPr/>
          </p:nvGrpSpPr>
          <p:grpSpPr>
            <a:xfrm>
              <a:off x="10280257" y="6279398"/>
              <a:ext cx="4067104" cy="3879610"/>
              <a:chOff x="10280257" y="6279398"/>
              <a:chExt cx="4067104" cy="3879610"/>
            </a:xfrm>
            <a:solidFill>
              <a:schemeClr val="bg1">
                <a:lumMod val="85000"/>
              </a:schemeClr>
            </a:solidFill>
          </p:grpSpPr>
          <p:sp>
            <p:nvSpPr>
              <p:cNvPr id="72" name="Freeform 71">
                <a:extLst>
                  <a:ext uri="{FF2B5EF4-FFF2-40B4-BE49-F238E27FC236}">
                    <a16:creationId xmlns:a16="http://schemas.microsoft.com/office/drawing/2014/main" id="{12AD8B1E-CAC9-3443-A610-1310CC9EE87C}"/>
                  </a:ext>
                </a:extLst>
              </p:cNvPr>
              <p:cNvSpPr/>
              <p:nvPr/>
            </p:nvSpPr>
            <p:spPr>
              <a:xfrm>
                <a:off x="12870008" y="6404379"/>
                <a:ext cx="82492" cy="64994"/>
              </a:xfrm>
              <a:custGeom>
                <a:avLst/>
                <a:gdLst/>
                <a:ahLst/>
                <a:cxnLst>
                  <a:cxn ang="3cd4">
                    <a:pos x="hc" y="t"/>
                  </a:cxn>
                  <a:cxn ang="cd2">
                    <a:pos x="l" y="vc"/>
                  </a:cxn>
                  <a:cxn ang="cd4">
                    <a:pos x="hc" y="b"/>
                  </a:cxn>
                  <a:cxn ang="0">
                    <a:pos x="r" y="vc"/>
                  </a:cxn>
                </a:cxnLst>
                <a:rect l="l" t="t" r="r" b="b"/>
                <a:pathLst>
                  <a:path w="34" h="27">
                    <a:moveTo>
                      <a:pt x="7" y="25"/>
                    </a:moveTo>
                    <a:cubicBezTo>
                      <a:pt x="6" y="25"/>
                      <a:pt x="3" y="25"/>
                      <a:pt x="1" y="24"/>
                    </a:cubicBezTo>
                    <a:cubicBezTo>
                      <a:pt x="0" y="21"/>
                      <a:pt x="0" y="19"/>
                      <a:pt x="0" y="18"/>
                    </a:cubicBezTo>
                    <a:lnTo>
                      <a:pt x="0" y="16"/>
                    </a:lnTo>
                    <a:lnTo>
                      <a:pt x="1" y="0"/>
                    </a:lnTo>
                    <a:lnTo>
                      <a:pt x="26" y="2"/>
                    </a:lnTo>
                    <a:lnTo>
                      <a:pt x="26" y="6"/>
                    </a:lnTo>
                    <a:cubicBezTo>
                      <a:pt x="26" y="7"/>
                      <a:pt x="26" y="9"/>
                      <a:pt x="26" y="9"/>
                    </a:cubicBezTo>
                    <a:cubicBezTo>
                      <a:pt x="28" y="11"/>
                      <a:pt x="28" y="12"/>
                      <a:pt x="28" y="12"/>
                    </a:cubicBezTo>
                    <a:cubicBezTo>
                      <a:pt x="29" y="14"/>
                      <a:pt x="31" y="16"/>
                      <a:pt x="32" y="18"/>
                    </a:cubicBezTo>
                    <a:cubicBezTo>
                      <a:pt x="32" y="19"/>
                      <a:pt x="32" y="19"/>
                      <a:pt x="32" y="21"/>
                    </a:cubicBezTo>
                    <a:lnTo>
                      <a:pt x="34" y="27"/>
                    </a:lnTo>
                    <a:lnTo>
                      <a:pt x="28" y="27"/>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3" name="Freeform 72">
                <a:extLst>
                  <a:ext uri="{FF2B5EF4-FFF2-40B4-BE49-F238E27FC236}">
                    <a16:creationId xmlns:a16="http://schemas.microsoft.com/office/drawing/2014/main" id="{65C848C0-7665-9745-A422-BEA26611EACA}"/>
                  </a:ext>
                </a:extLst>
              </p:cNvPr>
              <p:cNvSpPr/>
              <p:nvPr/>
            </p:nvSpPr>
            <p:spPr>
              <a:xfrm>
                <a:off x="12867508" y="6444375"/>
                <a:ext cx="177482" cy="179982"/>
              </a:xfrm>
              <a:custGeom>
                <a:avLst/>
                <a:gdLst/>
                <a:ahLst/>
                <a:cxnLst>
                  <a:cxn ang="3cd4">
                    <a:pos x="hc" y="t"/>
                  </a:cxn>
                  <a:cxn ang="cd2">
                    <a:pos x="l" y="vc"/>
                  </a:cxn>
                  <a:cxn ang="cd4">
                    <a:pos x="hc" y="b"/>
                  </a:cxn>
                  <a:cxn ang="0">
                    <a:pos x="r" y="vc"/>
                  </a:cxn>
                </a:cxnLst>
                <a:rect l="l" t="t" r="r" b="b"/>
                <a:pathLst>
                  <a:path w="72" h="73">
                    <a:moveTo>
                      <a:pt x="37" y="73"/>
                    </a:moveTo>
                    <a:cubicBezTo>
                      <a:pt x="35" y="73"/>
                      <a:pt x="32" y="73"/>
                      <a:pt x="30" y="73"/>
                    </a:cubicBezTo>
                    <a:cubicBezTo>
                      <a:pt x="29" y="73"/>
                      <a:pt x="27" y="73"/>
                      <a:pt x="26" y="73"/>
                    </a:cubicBezTo>
                    <a:cubicBezTo>
                      <a:pt x="23" y="72"/>
                      <a:pt x="18" y="70"/>
                      <a:pt x="16" y="67"/>
                    </a:cubicBezTo>
                    <a:cubicBezTo>
                      <a:pt x="14" y="65"/>
                      <a:pt x="13" y="63"/>
                      <a:pt x="14" y="58"/>
                    </a:cubicBezTo>
                    <a:cubicBezTo>
                      <a:pt x="14" y="57"/>
                      <a:pt x="14" y="57"/>
                      <a:pt x="14" y="57"/>
                    </a:cubicBezTo>
                    <a:lnTo>
                      <a:pt x="11" y="57"/>
                    </a:lnTo>
                    <a:lnTo>
                      <a:pt x="5" y="55"/>
                    </a:lnTo>
                    <a:lnTo>
                      <a:pt x="7" y="49"/>
                    </a:lnTo>
                    <a:lnTo>
                      <a:pt x="4" y="48"/>
                    </a:lnTo>
                    <a:lnTo>
                      <a:pt x="0" y="48"/>
                    </a:lnTo>
                    <a:lnTo>
                      <a:pt x="0" y="32"/>
                    </a:lnTo>
                    <a:lnTo>
                      <a:pt x="0" y="30"/>
                    </a:lnTo>
                    <a:cubicBezTo>
                      <a:pt x="0" y="28"/>
                      <a:pt x="0" y="27"/>
                      <a:pt x="1" y="24"/>
                    </a:cubicBezTo>
                    <a:cubicBezTo>
                      <a:pt x="4" y="23"/>
                      <a:pt x="7" y="23"/>
                      <a:pt x="7" y="23"/>
                    </a:cubicBezTo>
                    <a:lnTo>
                      <a:pt x="14" y="23"/>
                    </a:lnTo>
                    <a:cubicBezTo>
                      <a:pt x="14" y="23"/>
                      <a:pt x="16" y="23"/>
                      <a:pt x="16" y="20"/>
                    </a:cubicBezTo>
                    <a:lnTo>
                      <a:pt x="16" y="15"/>
                    </a:lnTo>
                    <a:lnTo>
                      <a:pt x="21" y="15"/>
                    </a:lnTo>
                    <a:lnTo>
                      <a:pt x="23" y="15"/>
                    </a:lnTo>
                    <a:cubicBezTo>
                      <a:pt x="25" y="15"/>
                      <a:pt x="26" y="16"/>
                      <a:pt x="26" y="16"/>
                    </a:cubicBezTo>
                    <a:cubicBezTo>
                      <a:pt x="29" y="16"/>
                      <a:pt x="29" y="15"/>
                      <a:pt x="29" y="15"/>
                    </a:cubicBezTo>
                    <a:cubicBezTo>
                      <a:pt x="30" y="14"/>
                      <a:pt x="30" y="12"/>
                      <a:pt x="30" y="11"/>
                    </a:cubicBezTo>
                    <a:lnTo>
                      <a:pt x="30" y="9"/>
                    </a:lnTo>
                    <a:cubicBezTo>
                      <a:pt x="30" y="8"/>
                      <a:pt x="32" y="7"/>
                      <a:pt x="32" y="7"/>
                    </a:cubicBezTo>
                    <a:cubicBezTo>
                      <a:pt x="32" y="3"/>
                      <a:pt x="35" y="0"/>
                      <a:pt x="38" y="0"/>
                    </a:cubicBezTo>
                    <a:cubicBezTo>
                      <a:pt x="39" y="0"/>
                      <a:pt x="39" y="0"/>
                      <a:pt x="41" y="0"/>
                    </a:cubicBezTo>
                    <a:cubicBezTo>
                      <a:pt x="42" y="0"/>
                      <a:pt x="42" y="0"/>
                      <a:pt x="44" y="0"/>
                    </a:cubicBezTo>
                    <a:cubicBezTo>
                      <a:pt x="45" y="2"/>
                      <a:pt x="45" y="2"/>
                      <a:pt x="46" y="2"/>
                    </a:cubicBezTo>
                    <a:cubicBezTo>
                      <a:pt x="51" y="2"/>
                      <a:pt x="57" y="2"/>
                      <a:pt x="62" y="7"/>
                    </a:cubicBezTo>
                    <a:cubicBezTo>
                      <a:pt x="63" y="8"/>
                      <a:pt x="65" y="9"/>
                      <a:pt x="65" y="9"/>
                    </a:cubicBezTo>
                    <a:cubicBezTo>
                      <a:pt x="66" y="9"/>
                      <a:pt x="66" y="9"/>
                      <a:pt x="67" y="9"/>
                    </a:cubicBezTo>
                    <a:lnTo>
                      <a:pt x="72" y="9"/>
                    </a:lnTo>
                    <a:lnTo>
                      <a:pt x="72" y="15"/>
                    </a:lnTo>
                    <a:lnTo>
                      <a:pt x="72" y="21"/>
                    </a:lnTo>
                    <a:cubicBezTo>
                      <a:pt x="72" y="26"/>
                      <a:pt x="67" y="27"/>
                      <a:pt x="66" y="28"/>
                    </a:cubicBezTo>
                    <a:cubicBezTo>
                      <a:pt x="65" y="28"/>
                      <a:pt x="65" y="28"/>
                      <a:pt x="65" y="30"/>
                    </a:cubicBezTo>
                    <a:cubicBezTo>
                      <a:pt x="65" y="32"/>
                      <a:pt x="66" y="35"/>
                      <a:pt x="67" y="37"/>
                    </a:cubicBezTo>
                    <a:cubicBezTo>
                      <a:pt x="67" y="39"/>
                      <a:pt x="69" y="40"/>
                      <a:pt x="69" y="42"/>
                    </a:cubicBezTo>
                    <a:cubicBezTo>
                      <a:pt x="72" y="52"/>
                      <a:pt x="69" y="60"/>
                      <a:pt x="62" y="64"/>
                    </a:cubicBezTo>
                    <a:cubicBezTo>
                      <a:pt x="60" y="65"/>
                      <a:pt x="57" y="65"/>
                      <a:pt x="55" y="65"/>
                    </a:cubicBezTo>
                    <a:lnTo>
                      <a:pt x="54" y="67"/>
                    </a:lnTo>
                    <a:cubicBezTo>
                      <a:pt x="53" y="67"/>
                      <a:pt x="53" y="67"/>
                      <a:pt x="51" y="69"/>
                    </a:cubicBezTo>
                    <a:lnTo>
                      <a:pt x="50" y="70"/>
                    </a:lnTo>
                    <a:cubicBezTo>
                      <a:pt x="45" y="73"/>
                      <a:pt x="39" y="73"/>
                      <a:pt x="37" y="7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4" name="Freeform 73">
                <a:extLst>
                  <a:ext uri="{FF2B5EF4-FFF2-40B4-BE49-F238E27FC236}">
                    <a16:creationId xmlns:a16="http://schemas.microsoft.com/office/drawing/2014/main" id="{488FFA66-FC5B-DC48-8C1D-A54535BB972A}"/>
                  </a:ext>
                </a:extLst>
              </p:cNvPr>
              <p:cNvSpPr/>
              <p:nvPr/>
            </p:nvSpPr>
            <p:spPr>
              <a:xfrm>
                <a:off x="13039991" y="6489370"/>
                <a:ext cx="119988" cy="102490"/>
              </a:xfrm>
              <a:custGeom>
                <a:avLst/>
                <a:gdLst/>
                <a:ahLst/>
                <a:cxnLst>
                  <a:cxn ang="3cd4">
                    <a:pos x="hc" y="t"/>
                  </a:cxn>
                  <a:cxn ang="cd2">
                    <a:pos x="l" y="vc"/>
                  </a:cxn>
                  <a:cxn ang="cd4">
                    <a:pos x="hc" y="b"/>
                  </a:cxn>
                  <a:cxn ang="0">
                    <a:pos x="r" y="vc"/>
                  </a:cxn>
                </a:cxnLst>
                <a:rect l="l" t="t" r="r" b="b"/>
                <a:pathLst>
                  <a:path w="49" h="42">
                    <a:moveTo>
                      <a:pt x="22" y="42"/>
                    </a:moveTo>
                    <a:lnTo>
                      <a:pt x="22" y="37"/>
                    </a:lnTo>
                    <a:cubicBezTo>
                      <a:pt x="22" y="34"/>
                      <a:pt x="22" y="33"/>
                      <a:pt x="22" y="33"/>
                    </a:cubicBezTo>
                    <a:lnTo>
                      <a:pt x="21" y="33"/>
                    </a:lnTo>
                    <a:lnTo>
                      <a:pt x="16" y="34"/>
                    </a:lnTo>
                    <a:lnTo>
                      <a:pt x="14" y="30"/>
                    </a:lnTo>
                    <a:cubicBezTo>
                      <a:pt x="14" y="26"/>
                      <a:pt x="13" y="22"/>
                      <a:pt x="9" y="21"/>
                    </a:cubicBezTo>
                    <a:cubicBezTo>
                      <a:pt x="7" y="19"/>
                      <a:pt x="6" y="18"/>
                      <a:pt x="5" y="18"/>
                    </a:cubicBezTo>
                    <a:cubicBezTo>
                      <a:pt x="1" y="17"/>
                      <a:pt x="1" y="15"/>
                      <a:pt x="0" y="14"/>
                    </a:cubicBezTo>
                    <a:cubicBezTo>
                      <a:pt x="0" y="10"/>
                      <a:pt x="1" y="8"/>
                      <a:pt x="3" y="5"/>
                    </a:cubicBezTo>
                    <a:cubicBezTo>
                      <a:pt x="9" y="1"/>
                      <a:pt x="16" y="-2"/>
                      <a:pt x="21" y="1"/>
                    </a:cubicBezTo>
                    <a:cubicBezTo>
                      <a:pt x="25" y="1"/>
                      <a:pt x="28" y="1"/>
                      <a:pt x="31" y="1"/>
                    </a:cubicBezTo>
                    <a:cubicBezTo>
                      <a:pt x="33" y="1"/>
                      <a:pt x="35" y="1"/>
                      <a:pt x="37" y="2"/>
                    </a:cubicBezTo>
                    <a:lnTo>
                      <a:pt x="43" y="2"/>
                    </a:lnTo>
                    <a:lnTo>
                      <a:pt x="41" y="8"/>
                    </a:lnTo>
                    <a:cubicBezTo>
                      <a:pt x="41" y="8"/>
                      <a:pt x="43" y="9"/>
                      <a:pt x="45" y="9"/>
                    </a:cubicBezTo>
                    <a:lnTo>
                      <a:pt x="49" y="9"/>
                    </a:lnTo>
                    <a:lnTo>
                      <a:pt x="49" y="14"/>
                    </a:lnTo>
                    <a:cubicBezTo>
                      <a:pt x="49" y="15"/>
                      <a:pt x="49" y="17"/>
                      <a:pt x="49" y="18"/>
                    </a:cubicBezTo>
                    <a:cubicBezTo>
                      <a:pt x="49" y="24"/>
                      <a:pt x="49" y="30"/>
                      <a:pt x="46" y="34"/>
                    </a:cubicBezTo>
                    <a:cubicBezTo>
                      <a:pt x="41" y="42"/>
                      <a:pt x="34" y="42"/>
                      <a:pt x="31" y="4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5" name="Freeform 74">
                <a:extLst>
                  <a:ext uri="{FF2B5EF4-FFF2-40B4-BE49-F238E27FC236}">
                    <a16:creationId xmlns:a16="http://schemas.microsoft.com/office/drawing/2014/main" id="{AC7BEEF2-EC27-7A45-9E11-C77DC8B1086C}"/>
                  </a:ext>
                </a:extLst>
              </p:cNvPr>
              <p:cNvSpPr/>
              <p:nvPr/>
            </p:nvSpPr>
            <p:spPr>
              <a:xfrm>
                <a:off x="13034991" y="6586867"/>
                <a:ext cx="119988" cy="82492"/>
              </a:xfrm>
              <a:custGeom>
                <a:avLst/>
                <a:gdLst/>
                <a:ahLst/>
                <a:cxnLst>
                  <a:cxn ang="3cd4">
                    <a:pos x="hc" y="t"/>
                  </a:cxn>
                  <a:cxn ang="cd2">
                    <a:pos x="l" y="vc"/>
                  </a:cxn>
                  <a:cxn ang="cd4">
                    <a:pos x="hc" y="b"/>
                  </a:cxn>
                  <a:cxn ang="0">
                    <a:pos x="r" y="vc"/>
                  </a:cxn>
                </a:cxnLst>
                <a:rect l="l" t="t" r="r" b="b"/>
                <a:pathLst>
                  <a:path w="49" h="34">
                    <a:moveTo>
                      <a:pt x="43" y="34"/>
                    </a:moveTo>
                    <a:cubicBezTo>
                      <a:pt x="42" y="34"/>
                      <a:pt x="42" y="34"/>
                      <a:pt x="40" y="34"/>
                    </a:cubicBezTo>
                    <a:lnTo>
                      <a:pt x="15" y="32"/>
                    </a:lnTo>
                    <a:lnTo>
                      <a:pt x="15" y="25"/>
                    </a:lnTo>
                    <a:lnTo>
                      <a:pt x="0" y="25"/>
                    </a:lnTo>
                    <a:lnTo>
                      <a:pt x="0" y="8"/>
                    </a:lnTo>
                    <a:cubicBezTo>
                      <a:pt x="0" y="7"/>
                      <a:pt x="0" y="7"/>
                      <a:pt x="0" y="7"/>
                    </a:cubicBezTo>
                    <a:cubicBezTo>
                      <a:pt x="0" y="6"/>
                      <a:pt x="0" y="3"/>
                      <a:pt x="2" y="1"/>
                    </a:cubicBezTo>
                    <a:cubicBezTo>
                      <a:pt x="5" y="0"/>
                      <a:pt x="8" y="0"/>
                      <a:pt x="8" y="0"/>
                    </a:cubicBezTo>
                    <a:lnTo>
                      <a:pt x="35" y="0"/>
                    </a:lnTo>
                    <a:lnTo>
                      <a:pt x="35" y="4"/>
                    </a:lnTo>
                    <a:cubicBezTo>
                      <a:pt x="35" y="6"/>
                      <a:pt x="35" y="7"/>
                      <a:pt x="35" y="8"/>
                    </a:cubicBezTo>
                    <a:cubicBezTo>
                      <a:pt x="36" y="8"/>
                      <a:pt x="36" y="8"/>
                      <a:pt x="36" y="8"/>
                    </a:cubicBezTo>
                    <a:lnTo>
                      <a:pt x="37" y="8"/>
                    </a:lnTo>
                    <a:cubicBezTo>
                      <a:pt x="37" y="7"/>
                      <a:pt x="39" y="8"/>
                      <a:pt x="39" y="8"/>
                    </a:cubicBezTo>
                    <a:cubicBezTo>
                      <a:pt x="45" y="8"/>
                      <a:pt x="48" y="12"/>
                      <a:pt x="49" y="17"/>
                    </a:cubicBezTo>
                    <a:cubicBezTo>
                      <a:pt x="49" y="20"/>
                      <a:pt x="49" y="23"/>
                      <a:pt x="49" y="25"/>
                    </a:cubicBezTo>
                    <a:lnTo>
                      <a:pt x="49" y="27"/>
                    </a:lnTo>
                    <a:cubicBezTo>
                      <a:pt x="49" y="28"/>
                      <a:pt x="49" y="31"/>
                      <a:pt x="48" y="32"/>
                    </a:cubicBezTo>
                    <a:cubicBezTo>
                      <a:pt x="47" y="34"/>
                      <a:pt x="45" y="34"/>
                      <a:pt x="43" y="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6" name="Freeform 75">
                <a:extLst>
                  <a:ext uri="{FF2B5EF4-FFF2-40B4-BE49-F238E27FC236}">
                    <a16:creationId xmlns:a16="http://schemas.microsoft.com/office/drawing/2014/main" id="{ED7825DC-740F-F543-A7D1-5632142E2095}"/>
                  </a:ext>
                </a:extLst>
              </p:cNvPr>
              <p:cNvSpPr/>
              <p:nvPr/>
            </p:nvSpPr>
            <p:spPr>
              <a:xfrm>
                <a:off x="11945092" y="6279398"/>
                <a:ext cx="454955" cy="277473"/>
              </a:xfrm>
              <a:custGeom>
                <a:avLst/>
                <a:gdLst/>
                <a:ahLst/>
                <a:cxnLst>
                  <a:cxn ang="3cd4">
                    <a:pos x="hc" y="t"/>
                  </a:cxn>
                  <a:cxn ang="cd2">
                    <a:pos x="l" y="vc"/>
                  </a:cxn>
                  <a:cxn ang="cd4">
                    <a:pos x="hc" y="b"/>
                  </a:cxn>
                  <a:cxn ang="0">
                    <a:pos x="r" y="vc"/>
                  </a:cxn>
                </a:cxnLst>
                <a:rect l="l" t="t" r="r" b="b"/>
                <a:pathLst>
                  <a:path w="183" h="112">
                    <a:moveTo>
                      <a:pt x="59" y="112"/>
                    </a:moveTo>
                    <a:cubicBezTo>
                      <a:pt x="57" y="112"/>
                      <a:pt x="56" y="111"/>
                      <a:pt x="54" y="111"/>
                    </a:cubicBezTo>
                    <a:cubicBezTo>
                      <a:pt x="54" y="111"/>
                      <a:pt x="53" y="111"/>
                      <a:pt x="52" y="111"/>
                    </a:cubicBezTo>
                    <a:lnTo>
                      <a:pt x="25" y="109"/>
                    </a:lnTo>
                    <a:lnTo>
                      <a:pt x="24" y="107"/>
                    </a:lnTo>
                    <a:cubicBezTo>
                      <a:pt x="19" y="103"/>
                      <a:pt x="13" y="97"/>
                      <a:pt x="8" y="91"/>
                    </a:cubicBezTo>
                    <a:cubicBezTo>
                      <a:pt x="7" y="90"/>
                      <a:pt x="4" y="88"/>
                      <a:pt x="3" y="86"/>
                    </a:cubicBezTo>
                    <a:cubicBezTo>
                      <a:pt x="0" y="82"/>
                      <a:pt x="0" y="81"/>
                      <a:pt x="0" y="78"/>
                    </a:cubicBezTo>
                    <a:lnTo>
                      <a:pt x="0" y="76"/>
                    </a:lnTo>
                    <a:lnTo>
                      <a:pt x="1" y="62"/>
                    </a:lnTo>
                    <a:lnTo>
                      <a:pt x="5" y="60"/>
                    </a:lnTo>
                    <a:cubicBezTo>
                      <a:pt x="8" y="60"/>
                      <a:pt x="12" y="57"/>
                      <a:pt x="14" y="54"/>
                    </a:cubicBezTo>
                    <a:cubicBezTo>
                      <a:pt x="14" y="53"/>
                      <a:pt x="16" y="51"/>
                      <a:pt x="16" y="50"/>
                    </a:cubicBezTo>
                    <a:cubicBezTo>
                      <a:pt x="19" y="47"/>
                      <a:pt x="20" y="45"/>
                      <a:pt x="21" y="45"/>
                    </a:cubicBezTo>
                    <a:cubicBezTo>
                      <a:pt x="24" y="45"/>
                      <a:pt x="24" y="45"/>
                      <a:pt x="25" y="45"/>
                    </a:cubicBezTo>
                    <a:cubicBezTo>
                      <a:pt x="25" y="42"/>
                      <a:pt x="25" y="38"/>
                      <a:pt x="25" y="33"/>
                    </a:cubicBezTo>
                    <a:cubicBezTo>
                      <a:pt x="25" y="32"/>
                      <a:pt x="25" y="29"/>
                      <a:pt x="25" y="27"/>
                    </a:cubicBezTo>
                    <a:cubicBezTo>
                      <a:pt x="25" y="20"/>
                      <a:pt x="25" y="17"/>
                      <a:pt x="21" y="14"/>
                    </a:cubicBezTo>
                    <a:cubicBezTo>
                      <a:pt x="20" y="13"/>
                      <a:pt x="17" y="11"/>
                      <a:pt x="16" y="10"/>
                    </a:cubicBezTo>
                    <a:lnTo>
                      <a:pt x="14" y="10"/>
                    </a:lnTo>
                    <a:cubicBezTo>
                      <a:pt x="13" y="8"/>
                      <a:pt x="12" y="8"/>
                      <a:pt x="12" y="6"/>
                    </a:cubicBezTo>
                    <a:cubicBezTo>
                      <a:pt x="56" y="1"/>
                      <a:pt x="102" y="-1"/>
                      <a:pt x="147" y="1"/>
                    </a:cubicBezTo>
                    <a:cubicBezTo>
                      <a:pt x="159" y="1"/>
                      <a:pt x="171" y="2"/>
                      <a:pt x="183" y="2"/>
                    </a:cubicBezTo>
                    <a:cubicBezTo>
                      <a:pt x="183" y="4"/>
                      <a:pt x="183" y="4"/>
                      <a:pt x="183" y="4"/>
                    </a:cubicBezTo>
                    <a:cubicBezTo>
                      <a:pt x="183" y="6"/>
                      <a:pt x="183" y="14"/>
                      <a:pt x="178" y="16"/>
                    </a:cubicBezTo>
                    <a:cubicBezTo>
                      <a:pt x="176" y="16"/>
                      <a:pt x="174" y="17"/>
                      <a:pt x="173" y="17"/>
                    </a:cubicBezTo>
                    <a:cubicBezTo>
                      <a:pt x="170" y="20"/>
                      <a:pt x="168" y="23"/>
                      <a:pt x="167" y="26"/>
                    </a:cubicBezTo>
                    <a:cubicBezTo>
                      <a:pt x="166" y="27"/>
                      <a:pt x="166" y="33"/>
                      <a:pt x="166" y="35"/>
                    </a:cubicBezTo>
                    <a:cubicBezTo>
                      <a:pt x="167" y="37"/>
                      <a:pt x="167" y="37"/>
                      <a:pt x="167" y="38"/>
                    </a:cubicBezTo>
                    <a:cubicBezTo>
                      <a:pt x="168" y="39"/>
                      <a:pt x="170" y="41"/>
                      <a:pt x="170" y="42"/>
                    </a:cubicBezTo>
                    <a:cubicBezTo>
                      <a:pt x="171" y="44"/>
                      <a:pt x="170" y="47"/>
                      <a:pt x="168" y="50"/>
                    </a:cubicBezTo>
                    <a:cubicBezTo>
                      <a:pt x="166" y="53"/>
                      <a:pt x="159" y="53"/>
                      <a:pt x="159" y="53"/>
                    </a:cubicBezTo>
                    <a:lnTo>
                      <a:pt x="158" y="53"/>
                    </a:lnTo>
                    <a:lnTo>
                      <a:pt x="158" y="54"/>
                    </a:lnTo>
                    <a:cubicBezTo>
                      <a:pt x="157" y="60"/>
                      <a:pt x="154" y="60"/>
                      <a:pt x="151" y="60"/>
                    </a:cubicBezTo>
                    <a:cubicBezTo>
                      <a:pt x="151" y="60"/>
                      <a:pt x="149" y="60"/>
                      <a:pt x="147" y="60"/>
                    </a:cubicBezTo>
                    <a:lnTo>
                      <a:pt x="140" y="60"/>
                    </a:lnTo>
                    <a:cubicBezTo>
                      <a:pt x="138" y="60"/>
                      <a:pt x="136" y="60"/>
                      <a:pt x="134" y="60"/>
                    </a:cubicBezTo>
                    <a:cubicBezTo>
                      <a:pt x="131" y="62"/>
                      <a:pt x="130" y="66"/>
                      <a:pt x="127" y="70"/>
                    </a:cubicBezTo>
                    <a:cubicBezTo>
                      <a:pt x="126" y="74"/>
                      <a:pt x="122" y="75"/>
                      <a:pt x="118" y="75"/>
                    </a:cubicBezTo>
                    <a:lnTo>
                      <a:pt x="117" y="75"/>
                    </a:lnTo>
                    <a:cubicBezTo>
                      <a:pt x="115" y="75"/>
                      <a:pt x="114" y="75"/>
                      <a:pt x="110" y="75"/>
                    </a:cubicBezTo>
                    <a:cubicBezTo>
                      <a:pt x="110" y="81"/>
                      <a:pt x="106" y="82"/>
                      <a:pt x="103" y="82"/>
                    </a:cubicBezTo>
                    <a:lnTo>
                      <a:pt x="91" y="81"/>
                    </a:lnTo>
                    <a:cubicBezTo>
                      <a:pt x="90" y="81"/>
                      <a:pt x="89" y="81"/>
                      <a:pt x="87" y="81"/>
                    </a:cubicBezTo>
                    <a:cubicBezTo>
                      <a:pt x="85" y="81"/>
                      <a:pt x="84" y="81"/>
                      <a:pt x="82" y="81"/>
                    </a:cubicBezTo>
                    <a:cubicBezTo>
                      <a:pt x="81" y="81"/>
                      <a:pt x="80" y="81"/>
                      <a:pt x="80" y="81"/>
                    </a:cubicBezTo>
                    <a:cubicBezTo>
                      <a:pt x="80" y="81"/>
                      <a:pt x="80" y="82"/>
                      <a:pt x="80" y="83"/>
                    </a:cubicBezTo>
                    <a:cubicBezTo>
                      <a:pt x="80" y="87"/>
                      <a:pt x="77" y="88"/>
                      <a:pt x="74" y="88"/>
                    </a:cubicBezTo>
                    <a:lnTo>
                      <a:pt x="74" y="90"/>
                    </a:lnTo>
                    <a:cubicBezTo>
                      <a:pt x="72" y="91"/>
                      <a:pt x="72" y="94"/>
                      <a:pt x="72" y="97"/>
                    </a:cubicBezTo>
                    <a:cubicBezTo>
                      <a:pt x="70" y="99"/>
                      <a:pt x="70" y="102"/>
                      <a:pt x="70" y="103"/>
                    </a:cubicBezTo>
                    <a:cubicBezTo>
                      <a:pt x="69" y="107"/>
                      <a:pt x="66" y="112"/>
                      <a:pt x="59" y="1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7" name="Freeform 76">
                <a:extLst>
                  <a:ext uri="{FF2B5EF4-FFF2-40B4-BE49-F238E27FC236}">
                    <a16:creationId xmlns:a16="http://schemas.microsoft.com/office/drawing/2014/main" id="{642BA074-151C-7549-9767-5C2774C72757}"/>
                  </a:ext>
                </a:extLst>
              </p:cNvPr>
              <p:cNvSpPr/>
              <p:nvPr/>
            </p:nvSpPr>
            <p:spPr>
              <a:xfrm>
                <a:off x="12670027" y="6496869"/>
                <a:ext cx="1677334" cy="3237180"/>
              </a:xfrm>
              <a:custGeom>
                <a:avLst/>
                <a:gdLst/>
                <a:ahLst/>
                <a:cxnLst>
                  <a:cxn ang="3cd4">
                    <a:pos x="hc" y="t"/>
                  </a:cxn>
                  <a:cxn ang="cd2">
                    <a:pos x="l" y="vc"/>
                  </a:cxn>
                  <a:cxn ang="cd4">
                    <a:pos x="hc" y="b"/>
                  </a:cxn>
                  <a:cxn ang="0">
                    <a:pos x="r" y="vc"/>
                  </a:cxn>
                </a:cxnLst>
                <a:rect l="l" t="t" r="r" b="b"/>
                <a:pathLst>
                  <a:path w="672" h="1296">
                    <a:moveTo>
                      <a:pt x="290" y="191"/>
                    </a:moveTo>
                    <a:cubicBezTo>
                      <a:pt x="290" y="191"/>
                      <a:pt x="292" y="191"/>
                      <a:pt x="296" y="193"/>
                    </a:cubicBezTo>
                    <a:cubicBezTo>
                      <a:pt x="296" y="191"/>
                      <a:pt x="295" y="191"/>
                      <a:pt x="295" y="190"/>
                    </a:cubicBezTo>
                    <a:lnTo>
                      <a:pt x="295" y="189"/>
                    </a:lnTo>
                    <a:cubicBezTo>
                      <a:pt x="293" y="186"/>
                      <a:pt x="293" y="184"/>
                      <a:pt x="292" y="182"/>
                    </a:cubicBezTo>
                    <a:cubicBezTo>
                      <a:pt x="290" y="181"/>
                      <a:pt x="288" y="179"/>
                      <a:pt x="286" y="179"/>
                    </a:cubicBezTo>
                    <a:cubicBezTo>
                      <a:pt x="284" y="178"/>
                      <a:pt x="281" y="177"/>
                      <a:pt x="280" y="177"/>
                    </a:cubicBezTo>
                    <a:cubicBezTo>
                      <a:pt x="278" y="175"/>
                      <a:pt x="277" y="173"/>
                      <a:pt x="275" y="173"/>
                    </a:cubicBezTo>
                    <a:cubicBezTo>
                      <a:pt x="274" y="170"/>
                      <a:pt x="272" y="170"/>
                      <a:pt x="271" y="170"/>
                    </a:cubicBezTo>
                    <a:lnTo>
                      <a:pt x="263" y="169"/>
                    </a:lnTo>
                    <a:lnTo>
                      <a:pt x="265" y="163"/>
                    </a:lnTo>
                    <a:cubicBezTo>
                      <a:pt x="265" y="163"/>
                      <a:pt x="263" y="161"/>
                      <a:pt x="260" y="161"/>
                    </a:cubicBezTo>
                    <a:lnTo>
                      <a:pt x="259" y="161"/>
                    </a:lnTo>
                    <a:lnTo>
                      <a:pt x="260" y="163"/>
                    </a:lnTo>
                    <a:cubicBezTo>
                      <a:pt x="263" y="170"/>
                      <a:pt x="267" y="173"/>
                      <a:pt x="271" y="175"/>
                    </a:cubicBezTo>
                    <a:lnTo>
                      <a:pt x="275" y="177"/>
                    </a:lnTo>
                    <a:lnTo>
                      <a:pt x="275" y="181"/>
                    </a:lnTo>
                    <a:cubicBezTo>
                      <a:pt x="274" y="182"/>
                      <a:pt x="274" y="182"/>
                      <a:pt x="274" y="182"/>
                    </a:cubicBezTo>
                    <a:cubicBezTo>
                      <a:pt x="275" y="182"/>
                      <a:pt x="275" y="184"/>
                      <a:pt x="280" y="184"/>
                    </a:cubicBezTo>
                    <a:cubicBezTo>
                      <a:pt x="281" y="184"/>
                      <a:pt x="281" y="184"/>
                      <a:pt x="283" y="184"/>
                    </a:cubicBezTo>
                    <a:cubicBezTo>
                      <a:pt x="284" y="184"/>
                      <a:pt x="284" y="184"/>
                      <a:pt x="286" y="184"/>
                    </a:cubicBezTo>
                    <a:lnTo>
                      <a:pt x="292" y="184"/>
                    </a:lnTo>
                    <a:lnTo>
                      <a:pt x="290" y="190"/>
                    </a:lnTo>
                    <a:close/>
                    <a:moveTo>
                      <a:pt x="340" y="1296"/>
                    </a:moveTo>
                    <a:cubicBezTo>
                      <a:pt x="339" y="1296"/>
                      <a:pt x="337" y="1296"/>
                      <a:pt x="336" y="1293"/>
                    </a:cubicBezTo>
                    <a:cubicBezTo>
                      <a:pt x="332" y="1290"/>
                      <a:pt x="332" y="1286"/>
                      <a:pt x="332" y="1281"/>
                    </a:cubicBezTo>
                    <a:cubicBezTo>
                      <a:pt x="332" y="1280"/>
                      <a:pt x="332" y="1280"/>
                      <a:pt x="330" y="1278"/>
                    </a:cubicBezTo>
                    <a:cubicBezTo>
                      <a:pt x="330" y="1274"/>
                      <a:pt x="328" y="1267"/>
                      <a:pt x="335" y="1263"/>
                    </a:cubicBezTo>
                    <a:cubicBezTo>
                      <a:pt x="336" y="1262"/>
                      <a:pt x="337" y="1260"/>
                      <a:pt x="340" y="1260"/>
                    </a:cubicBezTo>
                    <a:cubicBezTo>
                      <a:pt x="342" y="1259"/>
                      <a:pt x="345" y="1259"/>
                      <a:pt x="346" y="1258"/>
                    </a:cubicBezTo>
                    <a:cubicBezTo>
                      <a:pt x="349" y="1258"/>
                      <a:pt x="351" y="1256"/>
                      <a:pt x="353" y="1255"/>
                    </a:cubicBezTo>
                    <a:cubicBezTo>
                      <a:pt x="357" y="1253"/>
                      <a:pt x="360" y="1251"/>
                      <a:pt x="361" y="1248"/>
                    </a:cubicBezTo>
                    <a:cubicBezTo>
                      <a:pt x="363" y="1246"/>
                      <a:pt x="363" y="1239"/>
                      <a:pt x="361" y="1235"/>
                    </a:cubicBezTo>
                    <a:cubicBezTo>
                      <a:pt x="360" y="1230"/>
                      <a:pt x="358" y="1226"/>
                      <a:pt x="356" y="1223"/>
                    </a:cubicBezTo>
                    <a:cubicBezTo>
                      <a:pt x="353" y="1222"/>
                      <a:pt x="352" y="1220"/>
                      <a:pt x="351" y="1219"/>
                    </a:cubicBezTo>
                    <a:lnTo>
                      <a:pt x="348" y="1218"/>
                    </a:lnTo>
                    <a:lnTo>
                      <a:pt x="351" y="1146"/>
                    </a:lnTo>
                    <a:lnTo>
                      <a:pt x="357" y="1148"/>
                    </a:lnTo>
                    <a:cubicBezTo>
                      <a:pt x="357" y="1148"/>
                      <a:pt x="357" y="1149"/>
                      <a:pt x="358" y="1149"/>
                    </a:cubicBezTo>
                    <a:cubicBezTo>
                      <a:pt x="358" y="1148"/>
                      <a:pt x="360" y="1143"/>
                      <a:pt x="360" y="1134"/>
                    </a:cubicBezTo>
                    <a:cubicBezTo>
                      <a:pt x="360" y="1133"/>
                      <a:pt x="360" y="1132"/>
                      <a:pt x="360" y="1130"/>
                    </a:cubicBezTo>
                    <a:lnTo>
                      <a:pt x="360" y="1129"/>
                    </a:lnTo>
                    <a:lnTo>
                      <a:pt x="358" y="1129"/>
                    </a:lnTo>
                    <a:lnTo>
                      <a:pt x="357" y="1129"/>
                    </a:lnTo>
                    <a:cubicBezTo>
                      <a:pt x="353" y="1127"/>
                      <a:pt x="352" y="1125"/>
                      <a:pt x="352" y="1121"/>
                    </a:cubicBezTo>
                    <a:lnTo>
                      <a:pt x="352" y="1117"/>
                    </a:lnTo>
                    <a:cubicBezTo>
                      <a:pt x="352" y="1116"/>
                      <a:pt x="352" y="1116"/>
                      <a:pt x="352" y="1114"/>
                    </a:cubicBezTo>
                    <a:lnTo>
                      <a:pt x="352" y="1112"/>
                    </a:lnTo>
                    <a:cubicBezTo>
                      <a:pt x="351" y="1112"/>
                      <a:pt x="349" y="1112"/>
                      <a:pt x="349" y="1112"/>
                    </a:cubicBezTo>
                    <a:lnTo>
                      <a:pt x="345" y="1111"/>
                    </a:lnTo>
                    <a:lnTo>
                      <a:pt x="346" y="1039"/>
                    </a:lnTo>
                    <a:lnTo>
                      <a:pt x="353" y="1041"/>
                    </a:lnTo>
                    <a:cubicBezTo>
                      <a:pt x="353" y="1040"/>
                      <a:pt x="353" y="1040"/>
                      <a:pt x="353" y="1039"/>
                    </a:cubicBezTo>
                    <a:cubicBezTo>
                      <a:pt x="356" y="1036"/>
                      <a:pt x="356" y="1035"/>
                      <a:pt x="357" y="1034"/>
                    </a:cubicBezTo>
                    <a:cubicBezTo>
                      <a:pt x="358" y="1031"/>
                      <a:pt x="360" y="1029"/>
                      <a:pt x="360" y="1028"/>
                    </a:cubicBezTo>
                    <a:cubicBezTo>
                      <a:pt x="363" y="1027"/>
                      <a:pt x="363" y="1025"/>
                      <a:pt x="363" y="1023"/>
                    </a:cubicBezTo>
                    <a:lnTo>
                      <a:pt x="363" y="1016"/>
                    </a:lnTo>
                    <a:lnTo>
                      <a:pt x="370" y="1018"/>
                    </a:lnTo>
                    <a:cubicBezTo>
                      <a:pt x="370" y="1018"/>
                      <a:pt x="372" y="1018"/>
                      <a:pt x="372" y="1015"/>
                    </a:cubicBezTo>
                    <a:lnTo>
                      <a:pt x="372" y="986"/>
                    </a:lnTo>
                    <a:lnTo>
                      <a:pt x="379" y="988"/>
                    </a:lnTo>
                    <a:cubicBezTo>
                      <a:pt x="379" y="988"/>
                      <a:pt x="381" y="985"/>
                      <a:pt x="381" y="983"/>
                    </a:cubicBezTo>
                    <a:cubicBezTo>
                      <a:pt x="382" y="982"/>
                      <a:pt x="382" y="979"/>
                      <a:pt x="384" y="976"/>
                    </a:cubicBezTo>
                    <a:cubicBezTo>
                      <a:pt x="386" y="975"/>
                      <a:pt x="388" y="973"/>
                      <a:pt x="389" y="970"/>
                    </a:cubicBezTo>
                    <a:cubicBezTo>
                      <a:pt x="392" y="969"/>
                      <a:pt x="395" y="966"/>
                      <a:pt x="395" y="963"/>
                    </a:cubicBezTo>
                    <a:cubicBezTo>
                      <a:pt x="397" y="961"/>
                      <a:pt x="397" y="958"/>
                      <a:pt x="401" y="958"/>
                    </a:cubicBezTo>
                    <a:cubicBezTo>
                      <a:pt x="401" y="957"/>
                      <a:pt x="400" y="957"/>
                      <a:pt x="398" y="955"/>
                    </a:cubicBezTo>
                    <a:cubicBezTo>
                      <a:pt x="397" y="954"/>
                      <a:pt x="395" y="953"/>
                      <a:pt x="392" y="953"/>
                    </a:cubicBezTo>
                    <a:lnTo>
                      <a:pt x="389" y="951"/>
                    </a:lnTo>
                    <a:lnTo>
                      <a:pt x="389" y="926"/>
                    </a:lnTo>
                    <a:lnTo>
                      <a:pt x="397" y="927"/>
                    </a:lnTo>
                    <a:cubicBezTo>
                      <a:pt x="398" y="926"/>
                      <a:pt x="398" y="917"/>
                      <a:pt x="398" y="914"/>
                    </a:cubicBezTo>
                    <a:cubicBezTo>
                      <a:pt x="398" y="913"/>
                      <a:pt x="398" y="913"/>
                      <a:pt x="398" y="911"/>
                    </a:cubicBezTo>
                    <a:lnTo>
                      <a:pt x="398" y="893"/>
                    </a:lnTo>
                    <a:lnTo>
                      <a:pt x="400" y="892"/>
                    </a:lnTo>
                    <a:lnTo>
                      <a:pt x="398" y="892"/>
                    </a:lnTo>
                    <a:cubicBezTo>
                      <a:pt x="398" y="890"/>
                      <a:pt x="397" y="890"/>
                      <a:pt x="395" y="890"/>
                    </a:cubicBezTo>
                    <a:lnTo>
                      <a:pt x="391" y="890"/>
                    </a:lnTo>
                    <a:lnTo>
                      <a:pt x="392" y="881"/>
                    </a:lnTo>
                    <a:cubicBezTo>
                      <a:pt x="392" y="878"/>
                      <a:pt x="392" y="877"/>
                      <a:pt x="392" y="876"/>
                    </a:cubicBezTo>
                    <a:lnTo>
                      <a:pt x="392" y="872"/>
                    </a:lnTo>
                    <a:cubicBezTo>
                      <a:pt x="394" y="871"/>
                      <a:pt x="394" y="869"/>
                      <a:pt x="392" y="868"/>
                    </a:cubicBezTo>
                    <a:cubicBezTo>
                      <a:pt x="392" y="866"/>
                      <a:pt x="389" y="865"/>
                      <a:pt x="388" y="864"/>
                    </a:cubicBezTo>
                    <a:cubicBezTo>
                      <a:pt x="386" y="862"/>
                      <a:pt x="385" y="861"/>
                      <a:pt x="384" y="861"/>
                    </a:cubicBezTo>
                    <a:cubicBezTo>
                      <a:pt x="381" y="857"/>
                      <a:pt x="379" y="855"/>
                      <a:pt x="377" y="852"/>
                    </a:cubicBezTo>
                    <a:cubicBezTo>
                      <a:pt x="377" y="849"/>
                      <a:pt x="377" y="848"/>
                      <a:pt x="377" y="844"/>
                    </a:cubicBezTo>
                    <a:cubicBezTo>
                      <a:pt x="377" y="843"/>
                      <a:pt x="379" y="841"/>
                      <a:pt x="377" y="840"/>
                    </a:cubicBezTo>
                    <a:cubicBezTo>
                      <a:pt x="376" y="837"/>
                      <a:pt x="374" y="832"/>
                      <a:pt x="373" y="828"/>
                    </a:cubicBezTo>
                    <a:cubicBezTo>
                      <a:pt x="372" y="825"/>
                      <a:pt x="372" y="824"/>
                      <a:pt x="370" y="820"/>
                    </a:cubicBezTo>
                    <a:cubicBezTo>
                      <a:pt x="369" y="817"/>
                      <a:pt x="367" y="816"/>
                      <a:pt x="365" y="815"/>
                    </a:cubicBezTo>
                    <a:cubicBezTo>
                      <a:pt x="364" y="813"/>
                      <a:pt x="363" y="813"/>
                      <a:pt x="363" y="813"/>
                    </a:cubicBezTo>
                    <a:cubicBezTo>
                      <a:pt x="357" y="812"/>
                      <a:pt x="356" y="808"/>
                      <a:pt x="357" y="804"/>
                    </a:cubicBezTo>
                    <a:lnTo>
                      <a:pt x="357" y="803"/>
                    </a:lnTo>
                    <a:cubicBezTo>
                      <a:pt x="357" y="803"/>
                      <a:pt x="357" y="801"/>
                      <a:pt x="357" y="800"/>
                    </a:cubicBezTo>
                    <a:cubicBezTo>
                      <a:pt x="357" y="800"/>
                      <a:pt x="357" y="799"/>
                      <a:pt x="357" y="797"/>
                    </a:cubicBezTo>
                    <a:cubicBezTo>
                      <a:pt x="356" y="797"/>
                      <a:pt x="356" y="797"/>
                      <a:pt x="353" y="797"/>
                    </a:cubicBezTo>
                    <a:lnTo>
                      <a:pt x="349" y="795"/>
                    </a:lnTo>
                    <a:lnTo>
                      <a:pt x="349" y="791"/>
                    </a:lnTo>
                    <a:lnTo>
                      <a:pt x="349" y="778"/>
                    </a:lnTo>
                    <a:lnTo>
                      <a:pt x="356" y="779"/>
                    </a:lnTo>
                    <a:cubicBezTo>
                      <a:pt x="357" y="779"/>
                      <a:pt x="357" y="779"/>
                      <a:pt x="357" y="779"/>
                    </a:cubicBezTo>
                    <a:cubicBezTo>
                      <a:pt x="357" y="779"/>
                      <a:pt x="357" y="776"/>
                      <a:pt x="358" y="775"/>
                    </a:cubicBezTo>
                    <a:cubicBezTo>
                      <a:pt x="358" y="773"/>
                      <a:pt x="358" y="770"/>
                      <a:pt x="360" y="768"/>
                    </a:cubicBezTo>
                    <a:lnTo>
                      <a:pt x="363" y="764"/>
                    </a:lnTo>
                    <a:cubicBezTo>
                      <a:pt x="364" y="762"/>
                      <a:pt x="365" y="757"/>
                      <a:pt x="367" y="754"/>
                    </a:cubicBezTo>
                    <a:cubicBezTo>
                      <a:pt x="367" y="745"/>
                      <a:pt x="363" y="739"/>
                      <a:pt x="360" y="735"/>
                    </a:cubicBezTo>
                    <a:cubicBezTo>
                      <a:pt x="357" y="734"/>
                      <a:pt x="353" y="730"/>
                      <a:pt x="352" y="729"/>
                    </a:cubicBezTo>
                    <a:cubicBezTo>
                      <a:pt x="348" y="727"/>
                      <a:pt x="346" y="727"/>
                      <a:pt x="340" y="727"/>
                    </a:cubicBezTo>
                    <a:lnTo>
                      <a:pt x="335" y="726"/>
                    </a:lnTo>
                    <a:lnTo>
                      <a:pt x="336" y="720"/>
                    </a:lnTo>
                    <a:cubicBezTo>
                      <a:pt x="336" y="720"/>
                      <a:pt x="335" y="718"/>
                      <a:pt x="328" y="718"/>
                    </a:cubicBezTo>
                    <a:cubicBezTo>
                      <a:pt x="327" y="718"/>
                      <a:pt x="324" y="718"/>
                      <a:pt x="323" y="718"/>
                    </a:cubicBezTo>
                    <a:cubicBezTo>
                      <a:pt x="321" y="718"/>
                      <a:pt x="320" y="718"/>
                      <a:pt x="318" y="718"/>
                    </a:cubicBezTo>
                    <a:lnTo>
                      <a:pt x="312" y="718"/>
                    </a:lnTo>
                    <a:lnTo>
                      <a:pt x="314" y="713"/>
                    </a:lnTo>
                    <a:cubicBezTo>
                      <a:pt x="314" y="711"/>
                      <a:pt x="314" y="711"/>
                      <a:pt x="314" y="711"/>
                    </a:cubicBezTo>
                    <a:cubicBezTo>
                      <a:pt x="312" y="711"/>
                      <a:pt x="311" y="710"/>
                      <a:pt x="308" y="710"/>
                    </a:cubicBezTo>
                    <a:lnTo>
                      <a:pt x="305" y="710"/>
                    </a:lnTo>
                    <a:cubicBezTo>
                      <a:pt x="300" y="710"/>
                      <a:pt x="299" y="706"/>
                      <a:pt x="297" y="703"/>
                    </a:cubicBezTo>
                    <a:cubicBezTo>
                      <a:pt x="296" y="699"/>
                      <a:pt x="290" y="694"/>
                      <a:pt x="284" y="693"/>
                    </a:cubicBezTo>
                    <a:lnTo>
                      <a:pt x="268" y="693"/>
                    </a:lnTo>
                    <a:cubicBezTo>
                      <a:pt x="267" y="693"/>
                      <a:pt x="265" y="693"/>
                      <a:pt x="265" y="693"/>
                    </a:cubicBezTo>
                    <a:cubicBezTo>
                      <a:pt x="263" y="693"/>
                      <a:pt x="263" y="693"/>
                      <a:pt x="262" y="693"/>
                    </a:cubicBezTo>
                    <a:cubicBezTo>
                      <a:pt x="259" y="693"/>
                      <a:pt x="256" y="693"/>
                      <a:pt x="255" y="693"/>
                    </a:cubicBezTo>
                    <a:cubicBezTo>
                      <a:pt x="253" y="694"/>
                      <a:pt x="251" y="698"/>
                      <a:pt x="249" y="701"/>
                    </a:cubicBezTo>
                    <a:cubicBezTo>
                      <a:pt x="247" y="703"/>
                      <a:pt x="247" y="705"/>
                      <a:pt x="247" y="711"/>
                    </a:cubicBezTo>
                    <a:lnTo>
                      <a:pt x="247" y="717"/>
                    </a:lnTo>
                    <a:lnTo>
                      <a:pt x="239" y="715"/>
                    </a:lnTo>
                    <a:lnTo>
                      <a:pt x="238" y="717"/>
                    </a:lnTo>
                    <a:cubicBezTo>
                      <a:pt x="238" y="720"/>
                      <a:pt x="237" y="723"/>
                      <a:pt x="230" y="723"/>
                    </a:cubicBezTo>
                    <a:cubicBezTo>
                      <a:pt x="228" y="723"/>
                      <a:pt x="226" y="723"/>
                      <a:pt x="225" y="723"/>
                    </a:cubicBezTo>
                    <a:cubicBezTo>
                      <a:pt x="222" y="722"/>
                      <a:pt x="221" y="722"/>
                      <a:pt x="219" y="722"/>
                    </a:cubicBezTo>
                    <a:lnTo>
                      <a:pt x="218" y="722"/>
                    </a:lnTo>
                    <a:cubicBezTo>
                      <a:pt x="213" y="722"/>
                      <a:pt x="209" y="722"/>
                      <a:pt x="204" y="718"/>
                    </a:cubicBezTo>
                    <a:cubicBezTo>
                      <a:pt x="203" y="717"/>
                      <a:pt x="200" y="715"/>
                      <a:pt x="200" y="714"/>
                    </a:cubicBezTo>
                    <a:cubicBezTo>
                      <a:pt x="198" y="714"/>
                      <a:pt x="198" y="714"/>
                      <a:pt x="197" y="714"/>
                    </a:cubicBezTo>
                    <a:lnTo>
                      <a:pt x="195" y="714"/>
                    </a:lnTo>
                    <a:lnTo>
                      <a:pt x="189" y="714"/>
                    </a:lnTo>
                    <a:cubicBezTo>
                      <a:pt x="185" y="713"/>
                      <a:pt x="183" y="710"/>
                      <a:pt x="183" y="708"/>
                    </a:cubicBezTo>
                    <a:cubicBezTo>
                      <a:pt x="182" y="708"/>
                      <a:pt x="182" y="708"/>
                      <a:pt x="182" y="708"/>
                    </a:cubicBezTo>
                    <a:cubicBezTo>
                      <a:pt x="181" y="706"/>
                      <a:pt x="178" y="705"/>
                      <a:pt x="176" y="705"/>
                    </a:cubicBezTo>
                    <a:cubicBezTo>
                      <a:pt x="173" y="705"/>
                      <a:pt x="172" y="705"/>
                      <a:pt x="170" y="706"/>
                    </a:cubicBezTo>
                    <a:lnTo>
                      <a:pt x="170" y="708"/>
                    </a:lnTo>
                    <a:lnTo>
                      <a:pt x="170" y="713"/>
                    </a:lnTo>
                    <a:lnTo>
                      <a:pt x="162" y="713"/>
                    </a:lnTo>
                    <a:cubicBezTo>
                      <a:pt x="160" y="713"/>
                      <a:pt x="158" y="713"/>
                      <a:pt x="155" y="711"/>
                    </a:cubicBezTo>
                    <a:cubicBezTo>
                      <a:pt x="155" y="711"/>
                      <a:pt x="154" y="713"/>
                      <a:pt x="154" y="715"/>
                    </a:cubicBezTo>
                    <a:lnTo>
                      <a:pt x="154" y="720"/>
                    </a:lnTo>
                    <a:lnTo>
                      <a:pt x="144" y="720"/>
                    </a:lnTo>
                    <a:cubicBezTo>
                      <a:pt x="142" y="718"/>
                      <a:pt x="137" y="718"/>
                      <a:pt x="136" y="714"/>
                    </a:cubicBezTo>
                    <a:lnTo>
                      <a:pt x="136" y="713"/>
                    </a:lnTo>
                    <a:cubicBezTo>
                      <a:pt x="136" y="711"/>
                      <a:pt x="134" y="710"/>
                      <a:pt x="133" y="710"/>
                    </a:cubicBezTo>
                    <a:cubicBezTo>
                      <a:pt x="132" y="706"/>
                      <a:pt x="127" y="703"/>
                      <a:pt x="124" y="702"/>
                    </a:cubicBezTo>
                    <a:cubicBezTo>
                      <a:pt x="118" y="701"/>
                      <a:pt x="114" y="696"/>
                      <a:pt x="111" y="690"/>
                    </a:cubicBezTo>
                    <a:lnTo>
                      <a:pt x="109" y="690"/>
                    </a:lnTo>
                    <a:cubicBezTo>
                      <a:pt x="108" y="687"/>
                      <a:pt x="106" y="685"/>
                      <a:pt x="106" y="680"/>
                    </a:cubicBezTo>
                    <a:cubicBezTo>
                      <a:pt x="106" y="680"/>
                      <a:pt x="105" y="680"/>
                      <a:pt x="104" y="680"/>
                    </a:cubicBezTo>
                    <a:cubicBezTo>
                      <a:pt x="102" y="680"/>
                      <a:pt x="100" y="680"/>
                      <a:pt x="100" y="680"/>
                    </a:cubicBezTo>
                    <a:cubicBezTo>
                      <a:pt x="93" y="678"/>
                      <a:pt x="92" y="675"/>
                      <a:pt x="92" y="674"/>
                    </a:cubicBezTo>
                    <a:cubicBezTo>
                      <a:pt x="92" y="674"/>
                      <a:pt x="90" y="671"/>
                      <a:pt x="79" y="671"/>
                    </a:cubicBezTo>
                    <a:lnTo>
                      <a:pt x="74" y="671"/>
                    </a:lnTo>
                    <a:lnTo>
                      <a:pt x="68" y="670"/>
                    </a:lnTo>
                    <a:lnTo>
                      <a:pt x="69" y="664"/>
                    </a:lnTo>
                    <a:cubicBezTo>
                      <a:pt x="68" y="664"/>
                      <a:pt x="67" y="662"/>
                      <a:pt x="65" y="662"/>
                    </a:cubicBezTo>
                    <a:cubicBezTo>
                      <a:pt x="65" y="662"/>
                      <a:pt x="64" y="662"/>
                      <a:pt x="62" y="662"/>
                    </a:cubicBezTo>
                    <a:cubicBezTo>
                      <a:pt x="52" y="659"/>
                      <a:pt x="53" y="647"/>
                      <a:pt x="55" y="641"/>
                    </a:cubicBezTo>
                    <a:lnTo>
                      <a:pt x="55" y="640"/>
                    </a:lnTo>
                    <a:cubicBezTo>
                      <a:pt x="56" y="628"/>
                      <a:pt x="53" y="619"/>
                      <a:pt x="46" y="613"/>
                    </a:cubicBezTo>
                    <a:cubicBezTo>
                      <a:pt x="43" y="610"/>
                      <a:pt x="40" y="608"/>
                      <a:pt x="35" y="604"/>
                    </a:cubicBezTo>
                    <a:lnTo>
                      <a:pt x="34" y="603"/>
                    </a:lnTo>
                    <a:cubicBezTo>
                      <a:pt x="32" y="601"/>
                      <a:pt x="31" y="600"/>
                      <a:pt x="28" y="598"/>
                    </a:cubicBezTo>
                    <a:cubicBezTo>
                      <a:pt x="25" y="597"/>
                      <a:pt x="25" y="594"/>
                      <a:pt x="23" y="589"/>
                    </a:cubicBezTo>
                    <a:lnTo>
                      <a:pt x="22" y="588"/>
                    </a:lnTo>
                    <a:cubicBezTo>
                      <a:pt x="20" y="584"/>
                      <a:pt x="19" y="582"/>
                      <a:pt x="18" y="579"/>
                    </a:cubicBezTo>
                    <a:cubicBezTo>
                      <a:pt x="16" y="577"/>
                      <a:pt x="15" y="576"/>
                      <a:pt x="13" y="575"/>
                    </a:cubicBezTo>
                    <a:cubicBezTo>
                      <a:pt x="10" y="572"/>
                      <a:pt x="11" y="569"/>
                      <a:pt x="11" y="567"/>
                    </a:cubicBezTo>
                    <a:cubicBezTo>
                      <a:pt x="11" y="566"/>
                      <a:pt x="11" y="564"/>
                      <a:pt x="11" y="564"/>
                    </a:cubicBezTo>
                    <a:cubicBezTo>
                      <a:pt x="11" y="563"/>
                      <a:pt x="11" y="561"/>
                      <a:pt x="11" y="561"/>
                    </a:cubicBezTo>
                    <a:cubicBezTo>
                      <a:pt x="11" y="560"/>
                      <a:pt x="10" y="560"/>
                      <a:pt x="9" y="560"/>
                    </a:cubicBezTo>
                    <a:lnTo>
                      <a:pt x="2" y="559"/>
                    </a:lnTo>
                    <a:lnTo>
                      <a:pt x="4" y="552"/>
                    </a:lnTo>
                    <a:cubicBezTo>
                      <a:pt x="7" y="548"/>
                      <a:pt x="10" y="545"/>
                      <a:pt x="11" y="542"/>
                    </a:cubicBezTo>
                    <a:cubicBezTo>
                      <a:pt x="13" y="540"/>
                      <a:pt x="15" y="538"/>
                      <a:pt x="16" y="536"/>
                    </a:cubicBezTo>
                    <a:cubicBezTo>
                      <a:pt x="20" y="532"/>
                      <a:pt x="22" y="526"/>
                      <a:pt x="22" y="520"/>
                    </a:cubicBezTo>
                    <a:cubicBezTo>
                      <a:pt x="22" y="519"/>
                      <a:pt x="22" y="517"/>
                      <a:pt x="22" y="515"/>
                    </a:cubicBezTo>
                    <a:cubicBezTo>
                      <a:pt x="22" y="512"/>
                      <a:pt x="20" y="510"/>
                      <a:pt x="22" y="507"/>
                    </a:cubicBezTo>
                    <a:cubicBezTo>
                      <a:pt x="20" y="507"/>
                      <a:pt x="20" y="507"/>
                      <a:pt x="20" y="507"/>
                    </a:cubicBezTo>
                    <a:cubicBezTo>
                      <a:pt x="15" y="507"/>
                      <a:pt x="13" y="502"/>
                      <a:pt x="13" y="499"/>
                    </a:cubicBezTo>
                    <a:cubicBezTo>
                      <a:pt x="13" y="498"/>
                      <a:pt x="15" y="498"/>
                      <a:pt x="15" y="496"/>
                    </a:cubicBezTo>
                    <a:cubicBezTo>
                      <a:pt x="15" y="495"/>
                      <a:pt x="15" y="494"/>
                      <a:pt x="15" y="492"/>
                    </a:cubicBezTo>
                    <a:lnTo>
                      <a:pt x="13" y="492"/>
                    </a:lnTo>
                    <a:cubicBezTo>
                      <a:pt x="9" y="490"/>
                      <a:pt x="7" y="489"/>
                      <a:pt x="7" y="484"/>
                    </a:cubicBezTo>
                    <a:lnTo>
                      <a:pt x="6" y="483"/>
                    </a:lnTo>
                    <a:cubicBezTo>
                      <a:pt x="6" y="482"/>
                      <a:pt x="4" y="480"/>
                      <a:pt x="4" y="480"/>
                    </a:cubicBezTo>
                    <a:cubicBezTo>
                      <a:pt x="2" y="477"/>
                      <a:pt x="0" y="473"/>
                      <a:pt x="0" y="468"/>
                    </a:cubicBezTo>
                    <a:lnTo>
                      <a:pt x="0" y="450"/>
                    </a:lnTo>
                    <a:lnTo>
                      <a:pt x="4" y="450"/>
                    </a:lnTo>
                    <a:cubicBezTo>
                      <a:pt x="6" y="449"/>
                      <a:pt x="7" y="449"/>
                      <a:pt x="9" y="447"/>
                    </a:cubicBezTo>
                    <a:cubicBezTo>
                      <a:pt x="11" y="446"/>
                      <a:pt x="15" y="443"/>
                      <a:pt x="15" y="440"/>
                    </a:cubicBezTo>
                    <a:cubicBezTo>
                      <a:pt x="16" y="438"/>
                      <a:pt x="16" y="435"/>
                      <a:pt x="16" y="433"/>
                    </a:cubicBezTo>
                    <a:lnTo>
                      <a:pt x="16" y="428"/>
                    </a:lnTo>
                    <a:lnTo>
                      <a:pt x="20" y="426"/>
                    </a:lnTo>
                    <a:cubicBezTo>
                      <a:pt x="22" y="426"/>
                      <a:pt x="25" y="426"/>
                      <a:pt x="27" y="425"/>
                    </a:cubicBezTo>
                    <a:cubicBezTo>
                      <a:pt x="30" y="422"/>
                      <a:pt x="32" y="418"/>
                      <a:pt x="32" y="414"/>
                    </a:cubicBezTo>
                    <a:lnTo>
                      <a:pt x="32" y="397"/>
                    </a:lnTo>
                    <a:lnTo>
                      <a:pt x="39" y="397"/>
                    </a:lnTo>
                    <a:cubicBezTo>
                      <a:pt x="40" y="396"/>
                      <a:pt x="40" y="394"/>
                      <a:pt x="40" y="391"/>
                    </a:cubicBezTo>
                    <a:cubicBezTo>
                      <a:pt x="40" y="389"/>
                      <a:pt x="41" y="388"/>
                      <a:pt x="41" y="387"/>
                    </a:cubicBezTo>
                    <a:cubicBezTo>
                      <a:pt x="41" y="380"/>
                      <a:pt x="44" y="372"/>
                      <a:pt x="47" y="366"/>
                    </a:cubicBezTo>
                    <a:cubicBezTo>
                      <a:pt x="48" y="364"/>
                      <a:pt x="48" y="363"/>
                      <a:pt x="51" y="363"/>
                    </a:cubicBezTo>
                    <a:cubicBezTo>
                      <a:pt x="52" y="360"/>
                      <a:pt x="55" y="359"/>
                      <a:pt x="56" y="360"/>
                    </a:cubicBezTo>
                    <a:lnTo>
                      <a:pt x="58" y="360"/>
                    </a:lnTo>
                    <a:lnTo>
                      <a:pt x="59" y="360"/>
                    </a:lnTo>
                    <a:cubicBezTo>
                      <a:pt x="60" y="360"/>
                      <a:pt x="62" y="360"/>
                      <a:pt x="64" y="359"/>
                    </a:cubicBezTo>
                    <a:cubicBezTo>
                      <a:pt x="65" y="359"/>
                      <a:pt x="65" y="357"/>
                      <a:pt x="65" y="357"/>
                    </a:cubicBezTo>
                    <a:cubicBezTo>
                      <a:pt x="67" y="356"/>
                      <a:pt x="68" y="353"/>
                      <a:pt x="72" y="353"/>
                    </a:cubicBezTo>
                    <a:cubicBezTo>
                      <a:pt x="74" y="353"/>
                      <a:pt x="75" y="353"/>
                      <a:pt x="77" y="353"/>
                    </a:cubicBezTo>
                    <a:cubicBezTo>
                      <a:pt x="77" y="354"/>
                      <a:pt x="77" y="354"/>
                      <a:pt x="79" y="354"/>
                    </a:cubicBezTo>
                    <a:cubicBezTo>
                      <a:pt x="79" y="354"/>
                      <a:pt x="80" y="354"/>
                      <a:pt x="81" y="354"/>
                    </a:cubicBezTo>
                    <a:cubicBezTo>
                      <a:pt x="83" y="354"/>
                      <a:pt x="86" y="354"/>
                      <a:pt x="87" y="353"/>
                    </a:cubicBezTo>
                    <a:cubicBezTo>
                      <a:pt x="90" y="351"/>
                      <a:pt x="92" y="345"/>
                      <a:pt x="90" y="336"/>
                    </a:cubicBezTo>
                    <a:lnTo>
                      <a:pt x="89" y="331"/>
                    </a:lnTo>
                    <a:lnTo>
                      <a:pt x="95" y="331"/>
                    </a:lnTo>
                    <a:cubicBezTo>
                      <a:pt x="96" y="331"/>
                      <a:pt x="96" y="326"/>
                      <a:pt x="97" y="320"/>
                    </a:cubicBezTo>
                    <a:lnTo>
                      <a:pt x="97" y="319"/>
                    </a:lnTo>
                    <a:cubicBezTo>
                      <a:pt x="97" y="312"/>
                      <a:pt x="97" y="303"/>
                      <a:pt x="106" y="299"/>
                    </a:cubicBezTo>
                    <a:cubicBezTo>
                      <a:pt x="106" y="299"/>
                      <a:pt x="108" y="299"/>
                      <a:pt x="109" y="299"/>
                    </a:cubicBezTo>
                    <a:cubicBezTo>
                      <a:pt x="109" y="299"/>
                      <a:pt x="111" y="299"/>
                      <a:pt x="112" y="299"/>
                    </a:cubicBezTo>
                    <a:cubicBezTo>
                      <a:pt x="112" y="299"/>
                      <a:pt x="112" y="300"/>
                      <a:pt x="114" y="300"/>
                    </a:cubicBezTo>
                    <a:cubicBezTo>
                      <a:pt x="114" y="299"/>
                      <a:pt x="114" y="299"/>
                      <a:pt x="114" y="299"/>
                    </a:cubicBezTo>
                    <a:cubicBezTo>
                      <a:pt x="114" y="295"/>
                      <a:pt x="117" y="292"/>
                      <a:pt x="121" y="292"/>
                    </a:cubicBezTo>
                    <a:cubicBezTo>
                      <a:pt x="129" y="293"/>
                      <a:pt x="132" y="291"/>
                      <a:pt x="136" y="284"/>
                    </a:cubicBezTo>
                    <a:cubicBezTo>
                      <a:pt x="137" y="283"/>
                      <a:pt x="137" y="282"/>
                      <a:pt x="137" y="282"/>
                    </a:cubicBezTo>
                    <a:cubicBezTo>
                      <a:pt x="137" y="280"/>
                      <a:pt x="139" y="277"/>
                      <a:pt x="139" y="275"/>
                    </a:cubicBezTo>
                    <a:cubicBezTo>
                      <a:pt x="142" y="270"/>
                      <a:pt x="146" y="270"/>
                      <a:pt x="148" y="271"/>
                    </a:cubicBezTo>
                    <a:lnTo>
                      <a:pt x="149" y="275"/>
                    </a:lnTo>
                    <a:lnTo>
                      <a:pt x="149" y="271"/>
                    </a:lnTo>
                    <a:cubicBezTo>
                      <a:pt x="153" y="270"/>
                      <a:pt x="154" y="270"/>
                      <a:pt x="157" y="270"/>
                    </a:cubicBezTo>
                    <a:cubicBezTo>
                      <a:pt x="160" y="270"/>
                      <a:pt x="162" y="270"/>
                      <a:pt x="166" y="271"/>
                    </a:cubicBezTo>
                    <a:lnTo>
                      <a:pt x="170" y="271"/>
                    </a:lnTo>
                    <a:cubicBezTo>
                      <a:pt x="172" y="272"/>
                      <a:pt x="174" y="272"/>
                      <a:pt x="178" y="272"/>
                    </a:cubicBezTo>
                    <a:cubicBezTo>
                      <a:pt x="182" y="272"/>
                      <a:pt x="183" y="272"/>
                      <a:pt x="183" y="271"/>
                    </a:cubicBezTo>
                    <a:cubicBezTo>
                      <a:pt x="185" y="271"/>
                      <a:pt x="185" y="270"/>
                      <a:pt x="185" y="270"/>
                    </a:cubicBezTo>
                    <a:lnTo>
                      <a:pt x="183" y="264"/>
                    </a:lnTo>
                    <a:lnTo>
                      <a:pt x="189" y="264"/>
                    </a:lnTo>
                    <a:cubicBezTo>
                      <a:pt x="191" y="264"/>
                      <a:pt x="191" y="264"/>
                      <a:pt x="193" y="264"/>
                    </a:cubicBezTo>
                    <a:cubicBezTo>
                      <a:pt x="193" y="265"/>
                      <a:pt x="194" y="265"/>
                      <a:pt x="194" y="265"/>
                    </a:cubicBezTo>
                    <a:cubicBezTo>
                      <a:pt x="198" y="265"/>
                      <a:pt x="200" y="264"/>
                      <a:pt x="200" y="264"/>
                    </a:cubicBezTo>
                    <a:lnTo>
                      <a:pt x="198" y="256"/>
                    </a:lnTo>
                    <a:lnTo>
                      <a:pt x="206" y="258"/>
                    </a:lnTo>
                    <a:cubicBezTo>
                      <a:pt x="207" y="258"/>
                      <a:pt x="210" y="258"/>
                      <a:pt x="213" y="258"/>
                    </a:cubicBezTo>
                    <a:cubicBezTo>
                      <a:pt x="216" y="258"/>
                      <a:pt x="219" y="258"/>
                      <a:pt x="221" y="258"/>
                    </a:cubicBezTo>
                    <a:cubicBezTo>
                      <a:pt x="226" y="258"/>
                      <a:pt x="232" y="258"/>
                      <a:pt x="239" y="261"/>
                    </a:cubicBezTo>
                    <a:cubicBezTo>
                      <a:pt x="243" y="261"/>
                      <a:pt x="246" y="262"/>
                      <a:pt x="249" y="264"/>
                    </a:cubicBezTo>
                    <a:cubicBezTo>
                      <a:pt x="251" y="267"/>
                      <a:pt x="255" y="268"/>
                      <a:pt x="258" y="268"/>
                    </a:cubicBezTo>
                    <a:lnTo>
                      <a:pt x="259" y="268"/>
                    </a:lnTo>
                    <a:cubicBezTo>
                      <a:pt x="262" y="268"/>
                      <a:pt x="263" y="265"/>
                      <a:pt x="267" y="262"/>
                    </a:cubicBezTo>
                    <a:cubicBezTo>
                      <a:pt x="270" y="258"/>
                      <a:pt x="274" y="252"/>
                      <a:pt x="283" y="252"/>
                    </a:cubicBezTo>
                    <a:lnTo>
                      <a:pt x="288" y="254"/>
                    </a:lnTo>
                    <a:lnTo>
                      <a:pt x="287" y="259"/>
                    </a:lnTo>
                    <a:cubicBezTo>
                      <a:pt x="287" y="261"/>
                      <a:pt x="290" y="261"/>
                      <a:pt x="292" y="261"/>
                    </a:cubicBezTo>
                    <a:cubicBezTo>
                      <a:pt x="295" y="261"/>
                      <a:pt x="299" y="262"/>
                      <a:pt x="302" y="267"/>
                    </a:cubicBezTo>
                    <a:cubicBezTo>
                      <a:pt x="303" y="270"/>
                      <a:pt x="302" y="272"/>
                      <a:pt x="302" y="274"/>
                    </a:cubicBezTo>
                    <a:cubicBezTo>
                      <a:pt x="302" y="275"/>
                      <a:pt x="302" y="275"/>
                      <a:pt x="302" y="275"/>
                    </a:cubicBezTo>
                    <a:cubicBezTo>
                      <a:pt x="303" y="275"/>
                      <a:pt x="303" y="277"/>
                      <a:pt x="305" y="277"/>
                    </a:cubicBezTo>
                    <a:lnTo>
                      <a:pt x="309" y="277"/>
                    </a:lnTo>
                    <a:lnTo>
                      <a:pt x="309" y="287"/>
                    </a:lnTo>
                    <a:cubicBezTo>
                      <a:pt x="309" y="289"/>
                      <a:pt x="309" y="289"/>
                      <a:pt x="309" y="291"/>
                    </a:cubicBezTo>
                    <a:lnTo>
                      <a:pt x="309" y="292"/>
                    </a:lnTo>
                    <a:cubicBezTo>
                      <a:pt x="309" y="292"/>
                      <a:pt x="311" y="292"/>
                      <a:pt x="312" y="292"/>
                    </a:cubicBezTo>
                    <a:lnTo>
                      <a:pt x="318" y="293"/>
                    </a:lnTo>
                    <a:lnTo>
                      <a:pt x="316" y="299"/>
                    </a:lnTo>
                    <a:cubicBezTo>
                      <a:pt x="315" y="303"/>
                      <a:pt x="315" y="305"/>
                      <a:pt x="315" y="307"/>
                    </a:cubicBezTo>
                    <a:cubicBezTo>
                      <a:pt x="316" y="308"/>
                      <a:pt x="318" y="308"/>
                      <a:pt x="320" y="308"/>
                    </a:cubicBezTo>
                    <a:cubicBezTo>
                      <a:pt x="320" y="308"/>
                      <a:pt x="321" y="308"/>
                      <a:pt x="323" y="308"/>
                    </a:cubicBezTo>
                    <a:cubicBezTo>
                      <a:pt x="324" y="308"/>
                      <a:pt x="327" y="308"/>
                      <a:pt x="328" y="308"/>
                    </a:cubicBezTo>
                    <a:cubicBezTo>
                      <a:pt x="332" y="308"/>
                      <a:pt x="335" y="308"/>
                      <a:pt x="337" y="308"/>
                    </a:cubicBezTo>
                    <a:cubicBezTo>
                      <a:pt x="339" y="308"/>
                      <a:pt x="340" y="308"/>
                      <a:pt x="342" y="308"/>
                    </a:cubicBezTo>
                    <a:lnTo>
                      <a:pt x="348" y="310"/>
                    </a:lnTo>
                    <a:lnTo>
                      <a:pt x="346" y="316"/>
                    </a:lnTo>
                    <a:cubicBezTo>
                      <a:pt x="346" y="316"/>
                      <a:pt x="348" y="317"/>
                      <a:pt x="353" y="317"/>
                    </a:cubicBezTo>
                    <a:cubicBezTo>
                      <a:pt x="357" y="317"/>
                      <a:pt x="358" y="317"/>
                      <a:pt x="360" y="317"/>
                    </a:cubicBezTo>
                    <a:cubicBezTo>
                      <a:pt x="363" y="317"/>
                      <a:pt x="364" y="317"/>
                      <a:pt x="364" y="317"/>
                    </a:cubicBezTo>
                    <a:lnTo>
                      <a:pt x="372" y="317"/>
                    </a:lnTo>
                    <a:lnTo>
                      <a:pt x="369" y="323"/>
                    </a:lnTo>
                    <a:cubicBezTo>
                      <a:pt x="369" y="324"/>
                      <a:pt x="369" y="324"/>
                      <a:pt x="369" y="324"/>
                    </a:cubicBezTo>
                    <a:cubicBezTo>
                      <a:pt x="369" y="324"/>
                      <a:pt x="370" y="324"/>
                      <a:pt x="373" y="326"/>
                    </a:cubicBezTo>
                    <a:lnTo>
                      <a:pt x="377" y="326"/>
                    </a:lnTo>
                    <a:lnTo>
                      <a:pt x="376" y="332"/>
                    </a:lnTo>
                    <a:lnTo>
                      <a:pt x="376" y="333"/>
                    </a:lnTo>
                    <a:cubicBezTo>
                      <a:pt x="376" y="333"/>
                      <a:pt x="377" y="333"/>
                      <a:pt x="382" y="333"/>
                    </a:cubicBezTo>
                    <a:cubicBezTo>
                      <a:pt x="384" y="333"/>
                      <a:pt x="384" y="333"/>
                      <a:pt x="385" y="333"/>
                    </a:cubicBezTo>
                    <a:lnTo>
                      <a:pt x="386" y="333"/>
                    </a:lnTo>
                    <a:lnTo>
                      <a:pt x="392" y="333"/>
                    </a:lnTo>
                    <a:lnTo>
                      <a:pt x="392" y="339"/>
                    </a:lnTo>
                    <a:cubicBezTo>
                      <a:pt x="392" y="339"/>
                      <a:pt x="397" y="341"/>
                      <a:pt x="398" y="341"/>
                    </a:cubicBezTo>
                    <a:lnTo>
                      <a:pt x="400" y="341"/>
                    </a:lnTo>
                    <a:lnTo>
                      <a:pt x="402" y="342"/>
                    </a:lnTo>
                    <a:cubicBezTo>
                      <a:pt x="404" y="342"/>
                      <a:pt x="405" y="342"/>
                      <a:pt x="407" y="342"/>
                    </a:cubicBezTo>
                    <a:cubicBezTo>
                      <a:pt x="409" y="342"/>
                      <a:pt x="410" y="342"/>
                      <a:pt x="410" y="341"/>
                    </a:cubicBezTo>
                    <a:cubicBezTo>
                      <a:pt x="413" y="338"/>
                      <a:pt x="413" y="332"/>
                      <a:pt x="413" y="328"/>
                    </a:cubicBezTo>
                    <a:lnTo>
                      <a:pt x="413" y="317"/>
                    </a:lnTo>
                    <a:lnTo>
                      <a:pt x="419" y="320"/>
                    </a:lnTo>
                    <a:cubicBezTo>
                      <a:pt x="423" y="320"/>
                      <a:pt x="426" y="323"/>
                      <a:pt x="428" y="324"/>
                    </a:cubicBezTo>
                    <a:cubicBezTo>
                      <a:pt x="430" y="326"/>
                      <a:pt x="433" y="328"/>
                      <a:pt x="434" y="328"/>
                    </a:cubicBezTo>
                    <a:lnTo>
                      <a:pt x="440" y="328"/>
                    </a:lnTo>
                    <a:lnTo>
                      <a:pt x="438" y="333"/>
                    </a:lnTo>
                    <a:cubicBezTo>
                      <a:pt x="438" y="335"/>
                      <a:pt x="438" y="335"/>
                      <a:pt x="438" y="335"/>
                    </a:cubicBezTo>
                    <a:cubicBezTo>
                      <a:pt x="438" y="335"/>
                      <a:pt x="442" y="336"/>
                      <a:pt x="444" y="336"/>
                    </a:cubicBezTo>
                    <a:cubicBezTo>
                      <a:pt x="446" y="336"/>
                      <a:pt x="446" y="336"/>
                      <a:pt x="447" y="336"/>
                    </a:cubicBezTo>
                    <a:cubicBezTo>
                      <a:pt x="449" y="336"/>
                      <a:pt x="450" y="336"/>
                      <a:pt x="451" y="336"/>
                    </a:cubicBezTo>
                    <a:cubicBezTo>
                      <a:pt x="454" y="336"/>
                      <a:pt x="461" y="336"/>
                      <a:pt x="461" y="341"/>
                    </a:cubicBezTo>
                    <a:cubicBezTo>
                      <a:pt x="462" y="341"/>
                      <a:pt x="462" y="342"/>
                      <a:pt x="462" y="342"/>
                    </a:cubicBezTo>
                    <a:cubicBezTo>
                      <a:pt x="463" y="344"/>
                      <a:pt x="466" y="344"/>
                      <a:pt x="470" y="344"/>
                    </a:cubicBezTo>
                    <a:cubicBezTo>
                      <a:pt x="470" y="344"/>
                      <a:pt x="474" y="344"/>
                      <a:pt x="474" y="342"/>
                    </a:cubicBezTo>
                    <a:lnTo>
                      <a:pt x="474" y="336"/>
                    </a:lnTo>
                    <a:lnTo>
                      <a:pt x="479" y="338"/>
                    </a:lnTo>
                    <a:cubicBezTo>
                      <a:pt x="481" y="338"/>
                      <a:pt x="483" y="338"/>
                      <a:pt x="483" y="338"/>
                    </a:cubicBezTo>
                    <a:cubicBezTo>
                      <a:pt x="486" y="338"/>
                      <a:pt x="487" y="338"/>
                      <a:pt x="489" y="333"/>
                    </a:cubicBezTo>
                    <a:lnTo>
                      <a:pt x="489" y="332"/>
                    </a:lnTo>
                    <a:cubicBezTo>
                      <a:pt x="490" y="331"/>
                      <a:pt x="490" y="328"/>
                      <a:pt x="490" y="324"/>
                    </a:cubicBezTo>
                    <a:cubicBezTo>
                      <a:pt x="490" y="324"/>
                      <a:pt x="489" y="324"/>
                      <a:pt x="487" y="324"/>
                    </a:cubicBezTo>
                    <a:lnTo>
                      <a:pt x="483" y="324"/>
                    </a:lnTo>
                    <a:lnTo>
                      <a:pt x="483" y="319"/>
                    </a:lnTo>
                    <a:cubicBezTo>
                      <a:pt x="483" y="319"/>
                      <a:pt x="483" y="317"/>
                      <a:pt x="483" y="316"/>
                    </a:cubicBezTo>
                    <a:cubicBezTo>
                      <a:pt x="483" y="314"/>
                      <a:pt x="484" y="311"/>
                      <a:pt x="483" y="310"/>
                    </a:cubicBezTo>
                    <a:lnTo>
                      <a:pt x="481" y="310"/>
                    </a:lnTo>
                    <a:cubicBezTo>
                      <a:pt x="475" y="308"/>
                      <a:pt x="475" y="304"/>
                      <a:pt x="475" y="300"/>
                    </a:cubicBezTo>
                    <a:lnTo>
                      <a:pt x="475" y="299"/>
                    </a:lnTo>
                    <a:lnTo>
                      <a:pt x="475" y="291"/>
                    </a:lnTo>
                    <a:cubicBezTo>
                      <a:pt x="477" y="289"/>
                      <a:pt x="477" y="289"/>
                      <a:pt x="477" y="287"/>
                    </a:cubicBezTo>
                    <a:lnTo>
                      <a:pt x="477" y="286"/>
                    </a:lnTo>
                    <a:cubicBezTo>
                      <a:pt x="475" y="286"/>
                      <a:pt x="474" y="286"/>
                      <a:pt x="474" y="286"/>
                    </a:cubicBezTo>
                    <a:lnTo>
                      <a:pt x="468" y="284"/>
                    </a:lnTo>
                    <a:lnTo>
                      <a:pt x="470" y="279"/>
                    </a:lnTo>
                    <a:cubicBezTo>
                      <a:pt x="470" y="279"/>
                      <a:pt x="468" y="277"/>
                      <a:pt x="466" y="277"/>
                    </a:cubicBezTo>
                    <a:lnTo>
                      <a:pt x="465" y="277"/>
                    </a:lnTo>
                    <a:cubicBezTo>
                      <a:pt x="465" y="277"/>
                      <a:pt x="463" y="279"/>
                      <a:pt x="463" y="280"/>
                    </a:cubicBezTo>
                    <a:lnTo>
                      <a:pt x="463" y="284"/>
                    </a:lnTo>
                    <a:lnTo>
                      <a:pt x="459" y="284"/>
                    </a:lnTo>
                    <a:cubicBezTo>
                      <a:pt x="458" y="284"/>
                      <a:pt x="456" y="284"/>
                      <a:pt x="454" y="284"/>
                    </a:cubicBezTo>
                    <a:cubicBezTo>
                      <a:pt x="450" y="284"/>
                      <a:pt x="447" y="283"/>
                      <a:pt x="442" y="280"/>
                    </a:cubicBezTo>
                    <a:cubicBezTo>
                      <a:pt x="440" y="277"/>
                      <a:pt x="438" y="277"/>
                      <a:pt x="435" y="275"/>
                    </a:cubicBezTo>
                    <a:lnTo>
                      <a:pt x="429" y="275"/>
                    </a:lnTo>
                    <a:lnTo>
                      <a:pt x="430" y="270"/>
                    </a:lnTo>
                    <a:cubicBezTo>
                      <a:pt x="429" y="268"/>
                      <a:pt x="428" y="268"/>
                      <a:pt x="426" y="268"/>
                    </a:cubicBezTo>
                    <a:lnTo>
                      <a:pt x="425" y="268"/>
                    </a:lnTo>
                    <a:cubicBezTo>
                      <a:pt x="416" y="267"/>
                      <a:pt x="416" y="258"/>
                      <a:pt x="416" y="255"/>
                    </a:cubicBezTo>
                    <a:lnTo>
                      <a:pt x="416" y="254"/>
                    </a:lnTo>
                    <a:lnTo>
                      <a:pt x="414" y="252"/>
                    </a:lnTo>
                    <a:cubicBezTo>
                      <a:pt x="410" y="252"/>
                      <a:pt x="409" y="249"/>
                      <a:pt x="407" y="246"/>
                    </a:cubicBezTo>
                    <a:lnTo>
                      <a:pt x="407" y="244"/>
                    </a:lnTo>
                    <a:cubicBezTo>
                      <a:pt x="402" y="239"/>
                      <a:pt x="401" y="231"/>
                      <a:pt x="401" y="223"/>
                    </a:cubicBezTo>
                    <a:lnTo>
                      <a:pt x="402" y="218"/>
                    </a:lnTo>
                    <a:lnTo>
                      <a:pt x="409" y="219"/>
                    </a:lnTo>
                    <a:lnTo>
                      <a:pt x="409" y="218"/>
                    </a:lnTo>
                    <a:lnTo>
                      <a:pt x="410" y="218"/>
                    </a:lnTo>
                    <a:cubicBezTo>
                      <a:pt x="410" y="214"/>
                      <a:pt x="413" y="212"/>
                      <a:pt x="417" y="212"/>
                    </a:cubicBezTo>
                    <a:lnTo>
                      <a:pt x="434" y="212"/>
                    </a:lnTo>
                    <a:cubicBezTo>
                      <a:pt x="433" y="210"/>
                      <a:pt x="430" y="207"/>
                      <a:pt x="430" y="206"/>
                    </a:cubicBezTo>
                    <a:cubicBezTo>
                      <a:pt x="429" y="205"/>
                      <a:pt x="429" y="205"/>
                      <a:pt x="429" y="203"/>
                    </a:cubicBezTo>
                    <a:cubicBezTo>
                      <a:pt x="426" y="198"/>
                      <a:pt x="423" y="196"/>
                      <a:pt x="419" y="193"/>
                    </a:cubicBezTo>
                    <a:cubicBezTo>
                      <a:pt x="417" y="193"/>
                      <a:pt x="416" y="191"/>
                      <a:pt x="414" y="191"/>
                    </a:cubicBezTo>
                    <a:cubicBezTo>
                      <a:pt x="410" y="190"/>
                      <a:pt x="410" y="185"/>
                      <a:pt x="412" y="184"/>
                    </a:cubicBezTo>
                    <a:cubicBezTo>
                      <a:pt x="410" y="184"/>
                      <a:pt x="410" y="184"/>
                      <a:pt x="410" y="184"/>
                    </a:cubicBezTo>
                    <a:cubicBezTo>
                      <a:pt x="409" y="182"/>
                      <a:pt x="405" y="182"/>
                      <a:pt x="404" y="181"/>
                    </a:cubicBezTo>
                    <a:lnTo>
                      <a:pt x="400" y="178"/>
                    </a:lnTo>
                    <a:cubicBezTo>
                      <a:pt x="397" y="175"/>
                      <a:pt x="394" y="173"/>
                      <a:pt x="391" y="170"/>
                    </a:cubicBezTo>
                    <a:cubicBezTo>
                      <a:pt x="386" y="168"/>
                      <a:pt x="381" y="165"/>
                      <a:pt x="376" y="165"/>
                    </a:cubicBezTo>
                    <a:cubicBezTo>
                      <a:pt x="374" y="165"/>
                      <a:pt x="373" y="165"/>
                      <a:pt x="372" y="166"/>
                    </a:cubicBezTo>
                    <a:cubicBezTo>
                      <a:pt x="370" y="166"/>
                      <a:pt x="369" y="168"/>
                      <a:pt x="369" y="169"/>
                    </a:cubicBezTo>
                    <a:cubicBezTo>
                      <a:pt x="367" y="170"/>
                      <a:pt x="367" y="172"/>
                      <a:pt x="367" y="173"/>
                    </a:cubicBezTo>
                    <a:cubicBezTo>
                      <a:pt x="367" y="175"/>
                      <a:pt x="367" y="175"/>
                      <a:pt x="367" y="175"/>
                    </a:cubicBezTo>
                    <a:cubicBezTo>
                      <a:pt x="369" y="178"/>
                      <a:pt x="372" y="181"/>
                      <a:pt x="373" y="184"/>
                    </a:cubicBezTo>
                    <a:lnTo>
                      <a:pt x="374" y="185"/>
                    </a:lnTo>
                    <a:cubicBezTo>
                      <a:pt x="381" y="196"/>
                      <a:pt x="388" y="206"/>
                      <a:pt x="388" y="219"/>
                    </a:cubicBezTo>
                    <a:cubicBezTo>
                      <a:pt x="389" y="227"/>
                      <a:pt x="386" y="233"/>
                      <a:pt x="382" y="239"/>
                    </a:cubicBezTo>
                    <a:cubicBezTo>
                      <a:pt x="381" y="239"/>
                      <a:pt x="381" y="240"/>
                      <a:pt x="381" y="240"/>
                    </a:cubicBezTo>
                    <a:cubicBezTo>
                      <a:pt x="381" y="242"/>
                      <a:pt x="381" y="244"/>
                      <a:pt x="379" y="246"/>
                    </a:cubicBezTo>
                    <a:cubicBezTo>
                      <a:pt x="376" y="249"/>
                      <a:pt x="372" y="250"/>
                      <a:pt x="370" y="250"/>
                    </a:cubicBezTo>
                    <a:cubicBezTo>
                      <a:pt x="369" y="250"/>
                      <a:pt x="369" y="250"/>
                      <a:pt x="369" y="250"/>
                    </a:cubicBezTo>
                    <a:cubicBezTo>
                      <a:pt x="364" y="250"/>
                      <a:pt x="363" y="247"/>
                      <a:pt x="361" y="246"/>
                    </a:cubicBezTo>
                    <a:lnTo>
                      <a:pt x="361" y="244"/>
                    </a:lnTo>
                    <a:cubicBezTo>
                      <a:pt x="361" y="244"/>
                      <a:pt x="361" y="243"/>
                      <a:pt x="360" y="242"/>
                    </a:cubicBezTo>
                    <a:cubicBezTo>
                      <a:pt x="358" y="240"/>
                      <a:pt x="358" y="239"/>
                      <a:pt x="357" y="237"/>
                    </a:cubicBezTo>
                    <a:cubicBezTo>
                      <a:pt x="356" y="235"/>
                      <a:pt x="353" y="235"/>
                      <a:pt x="351" y="234"/>
                    </a:cubicBezTo>
                    <a:lnTo>
                      <a:pt x="348" y="234"/>
                    </a:lnTo>
                    <a:lnTo>
                      <a:pt x="348" y="231"/>
                    </a:lnTo>
                    <a:cubicBezTo>
                      <a:pt x="348" y="230"/>
                      <a:pt x="346" y="228"/>
                      <a:pt x="345" y="227"/>
                    </a:cubicBezTo>
                    <a:cubicBezTo>
                      <a:pt x="344" y="223"/>
                      <a:pt x="342" y="221"/>
                      <a:pt x="340" y="218"/>
                    </a:cubicBezTo>
                    <a:cubicBezTo>
                      <a:pt x="340" y="216"/>
                      <a:pt x="340" y="214"/>
                      <a:pt x="340" y="214"/>
                    </a:cubicBezTo>
                    <a:cubicBezTo>
                      <a:pt x="340" y="212"/>
                      <a:pt x="340" y="212"/>
                      <a:pt x="340" y="212"/>
                    </a:cubicBezTo>
                    <a:cubicBezTo>
                      <a:pt x="340" y="212"/>
                      <a:pt x="339" y="210"/>
                      <a:pt x="336" y="210"/>
                    </a:cubicBezTo>
                    <a:cubicBezTo>
                      <a:pt x="335" y="210"/>
                      <a:pt x="335" y="210"/>
                      <a:pt x="333" y="210"/>
                    </a:cubicBezTo>
                    <a:cubicBezTo>
                      <a:pt x="332" y="210"/>
                      <a:pt x="332" y="210"/>
                      <a:pt x="330" y="210"/>
                    </a:cubicBezTo>
                    <a:lnTo>
                      <a:pt x="324" y="210"/>
                    </a:lnTo>
                    <a:lnTo>
                      <a:pt x="325" y="205"/>
                    </a:lnTo>
                    <a:cubicBezTo>
                      <a:pt x="325" y="203"/>
                      <a:pt x="325" y="203"/>
                      <a:pt x="325" y="203"/>
                    </a:cubicBezTo>
                    <a:cubicBezTo>
                      <a:pt x="325" y="203"/>
                      <a:pt x="324" y="203"/>
                      <a:pt x="320" y="203"/>
                    </a:cubicBezTo>
                    <a:cubicBezTo>
                      <a:pt x="320" y="203"/>
                      <a:pt x="318" y="203"/>
                      <a:pt x="316" y="203"/>
                    </a:cubicBezTo>
                    <a:lnTo>
                      <a:pt x="315" y="203"/>
                    </a:lnTo>
                    <a:cubicBezTo>
                      <a:pt x="318" y="207"/>
                      <a:pt x="323" y="210"/>
                      <a:pt x="327" y="214"/>
                    </a:cubicBezTo>
                    <a:cubicBezTo>
                      <a:pt x="327" y="215"/>
                      <a:pt x="328" y="215"/>
                      <a:pt x="328" y="215"/>
                    </a:cubicBezTo>
                    <a:cubicBezTo>
                      <a:pt x="330" y="215"/>
                      <a:pt x="335" y="218"/>
                      <a:pt x="335" y="222"/>
                    </a:cubicBezTo>
                    <a:lnTo>
                      <a:pt x="333" y="252"/>
                    </a:lnTo>
                    <a:lnTo>
                      <a:pt x="333" y="254"/>
                    </a:lnTo>
                    <a:cubicBezTo>
                      <a:pt x="333" y="256"/>
                      <a:pt x="330" y="259"/>
                      <a:pt x="328" y="261"/>
                    </a:cubicBezTo>
                    <a:cubicBezTo>
                      <a:pt x="327" y="262"/>
                      <a:pt x="327" y="262"/>
                      <a:pt x="327" y="264"/>
                    </a:cubicBezTo>
                    <a:cubicBezTo>
                      <a:pt x="325" y="265"/>
                      <a:pt x="325" y="265"/>
                      <a:pt x="325" y="267"/>
                    </a:cubicBezTo>
                    <a:lnTo>
                      <a:pt x="325" y="272"/>
                    </a:lnTo>
                    <a:lnTo>
                      <a:pt x="307" y="271"/>
                    </a:lnTo>
                    <a:lnTo>
                      <a:pt x="308" y="265"/>
                    </a:lnTo>
                    <a:lnTo>
                      <a:pt x="308" y="264"/>
                    </a:lnTo>
                    <a:cubicBezTo>
                      <a:pt x="308" y="264"/>
                      <a:pt x="307" y="264"/>
                      <a:pt x="305" y="264"/>
                    </a:cubicBezTo>
                    <a:lnTo>
                      <a:pt x="300" y="262"/>
                    </a:lnTo>
                    <a:lnTo>
                      <a:pt x="300" y="237"/>
                    </a:lnTo>
                    <a:cubicBezTo>
                      <a:pt x="300" y="235"/>
                      <a:pt x="299" y="231"/>
                      <a:pt x="296" y="228"/>
                    </a:cubicBezTo>
                    <a:cubicBezTo>
                      <a:pt x="293" y="226"/>
                      <a:pt x="290" y="223"/>
                      <a:pt x="286" y="223"/>
                    </a:cubicBezTo>
                    <a:lnTo>
                      <a:pt x="277" y="223"/>
                    </a:lnTo>
                    <a:lnTo>
                      <a:pt x="278" y="218"/>
                    </a:lnTo>
                    <a:lnTo>
                      <a:pt x="278" y="216"/>
                    </a:lnTo>
                    <a:cubicBezTo>
                      <a:pt x="278" y="216"/>
                      <a:pt x="274" y="216"/>
                      <a:pt x="272" y="216"/>
                    </a:cubicBezTo>
                    <a:lnTo>
                      <a:pt x="271" y="216"/>
                    </a:lnTo>
                    <a:cubicBezTo>
                      <a:pt x="267" y="216"/>
                      <a:pt x="265" y="214"/>
                      <a:pt x="263" y="210"/>
                    </a:cubicBezTo>
                    <a:cubicBezTo>
                      <a:pt x="262" y="209"/>
                      <a:pt x="262" y="209"/>
                      <a:pt x="262" y="207"/>
                    </a:cubicBezTo>
                    <a:cubicBezTo>
                      <a:pt x="260" y="205"/>
                      <a:pt x="259" y="203"/>
                      <a:pt x="258" y="202"/>
                    </a:cubicBezTo>
                    <a:cubicBezTo>
                      <a:pt x="255" y="200"/>
                      <a:pt x="253" y="200"/>
                      <a:pt x="250" y="200"/>
                    </a:cubicBezTo>
                    <a:cubicBezTo>
                      <a:pt x="249" y="200"/>
                      <a:pt x="249" y="200"/>
                      <a:pt x="249" y="200"/>
                    </a:cubicBezTo>
                    <a:lnTo>
                      <a:pt x="247" y="200"/>
                    </a:lnTo>
                    <a:cubicBezTo>
                      <a:pt x="244" y="200"/>
                      <a:pt x="243" y="198"/>
                      <a:pt x="242" y="194"/>
                    </a:cubicBezTo>
                    <a:cubicBezTo>
                      <a:pt x="239" y="193"/>
                      <a:pt x="237" y="191"/>
                      <a:pt x="234" y="191"/>
                    </a:cubicBezTo>
                    <a:lnTo>
                      <a:pt x="232" y="191"/>
                    </a:lnTo>
                    <a:cubicBezTo>
                      <a:pt x="231" y="191"/>
                      <a:pt x="228" y="193"/>
                      <a:pt x="228" y="194"/>
                    </a:cubicBezTo>
                    <a:cubicBezTo>
                      <a:pt x="226" y="198"/>
                      <a:pt x="223" y="198"/>
                      <a:pt x="222" y="198"/>
                    </a:cubicBezTo>
                    <a:cubicBezTo>
                      <a:pt x="221" y="198"/>
                      <a:pt x="221" y="198"/>
                      <a:pt x="221" y="198"/>
                    </a:cubicBezTo>
                    <a:cubicBezTo>
                      <a:pt x="219" y="198"/>
                      <a:pt x="219" y="198"/>
                      <a:pt x="219" y="198"/>
                    </a:cubicBezTo>
                    <a:lnTo>
                      <a:pt x="200" y="198"/>
                    </a:lnTo>
                    <a:lnTo>
                      <a:pt x="198" y="197"/>
                    </a:lnTo>
                    <a:cubicBezTo>
                      <a:pt x="197" y="198"/>
                      <a:pt x="197" y="200"/>
                      <a:pt x="197" y="203"/>
                    </a:cubicBezTo>
                    <a:cubicBezTo>
                      <a:pt x="197" y="212"/>
                      <a:pt x="193" y="218"/>
                      <a:pt x="185" y="221"/>
                    </a:cubicBezTo>
                    <a:lnTo>
                      <a:pt x="179" y="222"/>
                    </a:lnTo>
                    <a:lnTo>
                      <a:pt x="179" y="216"/>
                    </a:lnTo>
                    <a:cubicBezTo>
                      <a:pt x="178" y="198"/>
                      <a:pt x="170" y="182"/>
                      <a:pt x="157" y="166"/>
                    </a:cubicBezTo>
                    <a:cubicBezTo>
                      <a:pt x="153" y="163"/>
                      <a:pt x="149" y="160"/>
                      <a:pt x="146" y="156"/>
                    </a:cubicBezTo>
                    <a:cubicBezTo>
                      <a:pt x="137" y="147"/>
                      <a:pt x="127" y="137"/>
                      <a:pt x="121" y="123"/>
                    </a:cubicBezTo>
                    <a:lnTo>
                      <a:pt x="118" y="119"/>
                    </a:lnTo>
                    <a:lnTo>
                      <a:pt x="124" y="116"/>
                    </a:lnTo>
                    <a:cubicBezTo>
                      <a:pt x="127" y="114"/>
                      <a:pt x="132" y="113"/>
                      <a:pt x="133" y="109"/>
                    </a:cubicBezTo>
                    <a:cubicBezTo>
                      <a:pt x="134" y="109"/>
                      <a:pt x="136" y="107"/>
                      <a:pt x="136" y="105"/>
                    </a:cubicBezTo>
                    <a:cubicBezTo>
                      <a:pt x="137" y="104"/>
                      <a:pt x="137" y="102"/>
                      <a:pt x="139" y="101"/>
                    </a:cubicBezTo>
                    <a:cubicBezTo>
                      <a:pt x="141" y="98"/>
                      <a:pt x="144" y="93"/>
                      <a:pt x="146" y="91"/>
                    </a:cubicBezTo>
                    <a:cubicBezTo>
                      <a:pt x="153" y="86"/>
                      <a:pt x="157" y="86"/>
                      <a:pt x="161" y="86"/>
                    </a:cubicBezTo>
                    <a:lnTo>
                      <a:pt x="162" y="86"/>
                    </a:lnTo>
                    <a:cubicBezTo>
                      <a:pt x="164" y="86"/>
                      <a:pt x="166" y="86"/>
                      <a:pt x="167" y="84"/>
                    </a:cubicBezTo>
                    <a:cubicBezTo>
                      <a:pt x="169" y="83"/>
                      <a:pt x="170" y="79"/>
                      <a:pt x="176" y="79"/>
                    </a:cubicBezTo>
                    <a:lnTo>
                      <a:pt x="183" y="79"/>
                    </a:lnTo>
                    <a:cubicBezTo>
                      <a:pt x="183" y="80"/>
                      <a:pt x="185" y="80"/>
                      <a:pt x="186" y="80"/>
                    </a:cubicBezTo>
                    <a:cubicBezTo>
                      <a:pt x="188" y="80"/>
                      <a:pt x="188" y="80"/>
                      <a:pt x="189" y="80"/>
                    </a:cubicBezTo>
                    <a:cubicBezTo>
                      <a:pt x="191" y="80"/>
                      <a:pt x="191" y="80"/>
                      <a:pt x="191" y="80"/>
                    </a:cubicBezTo>
                    <a:cubicBezTo>
                      <a:pt x="191" y="80"/>
                      <a:pt x="191" y="79"/>
                      <a:pt x="191" y="77"/>
                    </a:cubicBezTo>
                    <a:cubicBezTo>
                      <a:pt x="193" y="76"/>
                      <a:pt x="194" y="71"/>
                      <a:pt x="200" y="72"/>
                    </a:cubicBezTo>
                    <a:lnTo>
                      <a:pt x="201" y="72"/>
                    </a:lnTo>
                    <a:cubicBezTo>
                      <a:pt x="203" y="72"/>
                      <a:pt x="203" y="72"/>
                      <a:pt x="203" y="72"/>
                    </a:cubicBezTo>
                    <a:lnTo>
                      <a:pt x="223" y="72"/>
                    </a:lnTo>
                    <a:lnTo>
                      <a:pt x="225" y="77"/>
                    </a:lnTo>
                    <a:cubicBezTo>
                      <a:pt x="226" y="76"/>
                      <a:pt x="228" y="76"/>
                      <a:pt x="230" y="74"/>
                    </a:cubicBezTo>
                    <a:lnTo>
                      <a:pt x="231" y="74"/>
                    </a:lnTo>
                    <a:lnTo>
                      <a:pt x="231" y="72"/>
                    </a:lnTo>
                    <a:cubicBezTo>
                      <a:pt x="231" y="71"/>
                      <a:pt x="230" y="70"/>
                      <a:pt x="228" y="68"/>
                    </a:cubicBezTo>
                    <a:cubicBezTo>
                      <a:pt x="223" y="67"/>
                      <a:pt x="222" y="63"/>
                      <a:pt x="221" y="61"/>
                    </a:cubicBezTo>
                    <a:cubicBezTo>
                      <a:pt x="221" y="59"/>
                      <a:pt x="221" y="58"/>
                      <a:pt x="219" y="58"/>
                    </a:cubicBezTo>
                    <a:cubicBezTo>
                      <a:pt x="218" y="55"/>
                      <a:pt x="216" y="53"/>
                      <a:pt x="213" y="52"/>
                    </a:cubicBezTo>
                    <a:cubicBezTo>
                      <a:pt x="207" y="51"/>
                      <a:pt x="209" y="43"/>
                      <a:pt x="209" y="40"/>
                    </a:cubicBezTo>
                    <a:lnTo>
                      <a:pt x="209" y="39"/>
                    </a:lnTo>
                    <a:lnTo>
                      <a:pt x="209" y="25"/>
                    </a:lnTo>
                    <a:lnTo>
                      <a:pt x="214" y="27"/>
                    </a:lnTo>
                    <a:cubicBezTo>
                      <a:pt x="216" y="27"/>
                      <a:pt x="216" y="27"/>
                      <a:pt x="216" y="27"/>
                    </a:cubicBezTo>
                    <a:cubicBezTo>
                      <a:pt x="216" y="27"/>
                      <a:pt x="216" y="25"/>
                      <a:pt x="218" y="24"/>
                    </a:cubicBezTo>
                    <a:cubicBezTo>
                      <a:pt x="216" y="23"/>
                      <a:pt x="218" y="23"/>
                      <a:pt x="218" y="21"/>
                    </a:cubicBezTo>
                    <a:cubicBezTo>
                      <a:pt x="218" y="19"/>
                      <a:pt x="218" y="15"/>
                      <a:pt x="218" y="14"/>
                    </a:cubicBezTo>
                    <a:cubicBezTo>
                      <a:pt x="216" y="14"/>
                      <a:pt x="216" y="14"/>
                      <a:pt x="214" y="14"/>
                    </a:cubicBezTo>
                    <a:cubicBezTo>
                      <a:pt x="213" y="14"/>
                      <a:pt x="211" y="12"/>
                      <a:pt x="210" y="12"/>
                    </a:cubicBezTo>
                    <a:cubicBezTo>
                      <a:pt x="209" y="9"/>
                      <a:pt x="210" y="6"/>
                      <a:pt x="210" y="5"/>
                    </a:cubicBezTo>
                    <a:cubicBezTo>
                      <a:pt x="210" y="3"/>
                      <a:pt x="210" y="3"/>
                      <a:pt x="210" y="2"/>
                    </a:cubicBezTo>
                    <a:lnTo>
                      <a:pt x="210" y="0"/>
                    </a:lnTo>
                    <a:cubicBezTo>
                      <a:pt x="409" y="100"/>
                      <a:pt x="563" y="274"/>
                      <a:pt x="637" y="484"/>
                    </a:cubicBezTo>
                    <a:cubicBezTo>
                      <a:pt x="637" y="494"/>
                      <a:pt x="637" y="502"/>
                      <a:pt x="638" y="514"/>
                    </a:cubicBezTo>
                    <a:cubicBezTo>
                      <a:pt x="641" y="538"/>
                      <a:pt x="647" y="561"/>
                      <a:pt x="652" y="577"/>
                    </a:cubicBezTo>
                    <a:lnTo>
                      <a:pt x="654" y="589"/>
                    </a:lnTo>
                    <a:lnTo>
                      <a:pt x="644" y="584"/>
                    </a:lnTo>
                    <a:cubicBezTo>
                      <a:pt x="640" y="581"/>
                      <a:pt x="633" y="577"/>
                      <a:pt x="631" y="573"/>
                    </a:cubicBezTo>
                    <a:cubicBezTo>
                      <a:pt x="628" y="569"/>
                      <a:pt x="626" y="566"/>
                      <a:pt x="628" y="561"/>
                    </a:cubicBezTo>
                    <a:lnTo>
                      <a:pt x="626" y="561"/>
                    </a:lnTo>
                    <a:cubicBezTo>
                      <a:pt x="620" y="560"/>
                      <a:pt x="620" y="557"/>
                      <a:pt x="620" y="554"/>
                    </a:cubicBezTo>
                    <a:lnTo>
                      <a:pt x="620" y="542"/>
                    </a:lnTo>
                    <a:cubicBezTo>
                      <a:pt x="620" y="540"/>
                      <a:pt x="620" y="539"/>
                      <a:pt x="620" y="538"/>
                    </a:cubicBezTo>
                    <a:lnTo>
                      <a:pt x="619" y="538"/>
                    </a:lnTo>
                    <a:cubicBezTo>
                      <a:pt x="612" y="536"/>
                      <a:pt x="613" y="529"/>
                      <a:pt x="613" y="526"/>
                    </a:cubicBezTo>
                    <a:lnTo>
                      <a:pt x="613" y="523"/>
                    </a:lnTo>
                    <a:cubicBezTo>
                      <a:pt x="612" y="522"/>
                      <a:pt x="607" y="522"/>
                      <a:pt x="605" y="517"/>
                    </a:cubicBezTo>
                    <a:cubicBezTo>
                      <a:pt x="605" y="515"/>
                      <a:pt x="604" y="514"/>
                      <a:pt x="604" y="512"/>
                    </a:cubicBezTo>
                    <a:cubicBezTo>
                      <a:pt x="601" y="511"/>
                      <a:pt x="600" y="508"/>
                      <a:pt x="600" y="505"/>
                    </a:cubicBezTo>
                    <a:cubicBezTo>
                      <a:pt x="598" y="502"/>
                      <a:pt x="598" y="501"/>
                      <a:pt x="600" y="499"/>
                    </a:cubicBezTo>
                    <a:lnTo>
                      <a:pt x="598" y="498"/>
                    </a:lnTo>
                    <a:lnTo>
                      <a:pt x="597" y="498"/>
                    </a:lnTo>
                    <a:cubicBezTo>
                      <a:pt x="593" y="498"/>
                      <a:pt x="591" y="495"/>
                      <a:pt x="592" y="490"/>
                    </a:cubicBezTo>
                    <a:lnTo>
                      <a:pt x="592" y="487"/>
                    </a:lnTo>
                    <a:cubicBezTo>
                      <a:pt x="592" y="486"/>
                      <a:pt x="592" y="483"/>
                      <a:pt x="592" y="483"/>
                    </a:cubicBezTo>
                    <a:cubicBezTo>
                      <a:pt x="591" y="483"/>
                      <a:pt x="591" y="483"/>
                      <a:pt x="589" y="483"/>
                    </a:cubicBezTo>
                    <a:cubicBezTo>
                      <a:pt x="583" y="482"/>
                      <a:pt x="585" y="474"/>
                      <a:pt x="585" y="471"/>
                    </a:cubicBezTo>
                    <a:cubicBezTo>
                      <a:pt x="585" y="470"/>
                      <a:pt x="585" y="468"/>
                      <a:pt x="585" y="467"/>
                    </a:cubicBezTo>
                    <a:cubicBezTo>
                      <a:pt x="579" y="467"/>
                      <a:pt x="577" y="462"/>
                      <a:pt x="577" y="459"/>
                    </a:cubicBezTo>
                    <a:cubicBezTo>
                      <a:pt x="577" y="456"/>
                      <a:pt x="577" y="455"/>
                      <a:pt x="576" y="452"/>
                    </a:cubicBezTo>
                    <a:cubicBezTo>
                      <a:pt x="575" y="447"/>
                      <a:pt x="572" y="446"/>
                      <a:pt x="570" y="445"/>
                    </a:cubicBezTo>
                    <a:cubicBezTo>
                      <a:pt x="568" y="443"/>
                      <a:pt x="567" y="443"/>
                      <a:pt x="567" y="443"/>
                    </a:cubicBezTo>
                    <a:cubicBezTo>
                      <a:pt x="564" y="443"/>
                      <a:pt x="556" y="442"/>
                      <a:pt x="555" y="434"/>
                    </a:cubicBezTo>
                    <a:cubicBezTo>
                      <a:pt x="555" y="433"/>
                      <a:pt x="555" y="431"/>
                      <a:pt x="555" y="430"/>
                    </a:cubicBezTo>
                    <a:lnTo>
                      <a:pt x="555" y="428"/>
                    </a:lnTo>
                    <a:cubicBezTo>
                      <a:pt x="554" y="426"/>
                      <a:pt x="554" y="426"/>
                      <a:pt x="552" y="426"/>
                    </a:cubicBezTo>
                    <a:lnTo>
                      <a:pt x="548" y="426"/>
                    </a:lnTo>
                    <a:lnTo>
                      <a:pt x="548" y="414"/>
                    </a:lnTo>
                    <a:cubicBezTo>
                      <a:pt x="548" y="410"/>
                      <a:pt x="548" y="407"/>
                      <a:pt x="549" y="405"/>
                    </a:cubicBezTo>
                    <a:cubicBezTo>
                      <a:pt x="548" y="405"/>
                      <a:pt x="548" y="405"/>
                      <a:pt x="544" y="403"/>
                    </a:cubicBezTo>
                    <a:lnTo>
                      <a:pt x="540" y="403"/>
                    </a:lnTo>
                    <a:lnTo>
                      <a:pt x="542" y="397"/>
                    </a:lnTo>
                    <a:cubicBezTo>
                      <a:pt x="542" y="397"/>
                      <a:pt x="540" y="396"/>
                      <a:pt x="537" y="396"/>
                    </a:cubicBezTo>
                    <a:lnTo>
                      <a:pt x="535" y="396"/>
                    </a:lnTo>
                    <a:lnTo>
                      <a:pt x="535" y="393"/>
                    </a:lnTo>
                    <a:cubicBezTo>
                      <a:pt x="533" y="388"/>
                      <a:pt x="531" y="385"/>
                      <a:pt x="528" y="384"/>
                    </a:cubicBezTo>
                    <a:lnTo>
                      <a:pt x="528" y="388"/>
                    </a:lnTo>
                    <a:lnTo>
                      <a:pt x="518" y="387"/>
                    </a:lnTo>
                    <a:cubicBezTo>
                      <a:pt x="524" y="397"/>
                      <a:pt x="530" y="406"/>
                      <a:pt x="535" y="413"/>
                    </a:cubicBezTo>
                    <a:lnTo>
                      <a:pt x="539" y="421"/>
                    </a:lnTo>
                    <a:cubicBezTo>
                      <a:pt x="544" y="430"/>
                      <a:pt x="551" y="440"/>
                      <a:pt x="556" y="449"/>
                    </a:cubicBezTo>
                    <a:cubicBezTo>
                      <a:pt x="560" y="452"/>
                      <a:pt x="561" y="455"/>
                      <a:pt x="563" y="458"/>
                    </a:cubicBezTo>
                    <a:lnTo>
                      <a:pt x="564" y="459"/>
                    </a:lnTo>
                    <a:lnTo>
                      <a:pt x="564" y="462"/>
                    </a:lnTo>
                    <a:lnTo>
                      <a:pt x="564" y="463"/>
                    </a:lnTo>
                    <a:cubicBezTo>
                      <a:pt x="564" y="463"/>
                      <a:pt x="565" y="463"/>
                      <a:pt x="567" y="463"/>
                    </a:cubicBezTo>
                    <a:lnTo>
                      <a:pt x="572" y="463"/>
                    </a:lnTo>
                    <a:lnTo>
                      <a:pt x="572" y="468"/>
                    </a:lnTo>
                    <a:lnTo>
                      <a:pt x="572" y="470"/>
                    </a:lnTo>
                    <a:cubicBezTo>
                      <a:pt x="572" y="473"/>
                      <a:pt x="572" y="475"/>
                      <a:pt x="572" y="478"/>
                    </a:cubicBezTo>
                    <a:cubicBezTo>
                      <a:pt x="573" y="478"/>
                      <a:pt x="577" y="480"/>
                      <a:pt x="579" y="484"/>
                    </a:cubicBezTo>
                    <a:cubicBezTo>
                      <a:pt x="580" y="487"/>
                      <a:pt x="582" y="489"/>
                      <a:pt x="585" y="492"/>
                    </a:cubicBezTo>
                    <a:lnTo>
                      <a:pt x="585" y="494"/>
                    </a:lnTo>
                    <a:cubicBezTo>
                      <a:pt x="589" y="496"/>
                      <a:pt x="593" y="502"/>
                      <a:pt x="593" y="510"/>
                    </a:cubicBezTo>
                    <a:cubicBezTo>
                      <a:pt x="592" y="510"/>
                      <a:pt x="593" y="511"/>
                      <a:pt x="597" y="511"/>
                    </a:cubicBezTo>
                    <a:lnTo>
                      <a:pt x="603" y="511"/>
                    </a:lnTo>
                    <a:lnTo>
                      <a:pt x="601" y="517"/>
                    </a:lnTo>
                    <a:cubicBezTo>
                      <a:pt x="597" y="529"/>
                      <a:pt x="598" y="539"/>
                      <a:pt x="605" y="547"/>
                    </a:cubicBezTo>
                    <a:cubicBezTo>
                      <a:pt x="607" y="548"/>
                      <a:pt x="608" y="550"/>
                      <a:pt x="610" y="551"/>
                    </a:cubicBezTo>
                    <a:cubicBezTo>
                      <a:pt x="612" y="554"/>
                      <a:pt x="613" y="556"/>
                      <a:pt x="614" y="557"/>
                    </a:cubicBezTo>
                    <a:cubicBezTo>
                      <a:pt x="616" y="560"/>
                      <a:pt x="617" y="561"/>
                      <a:pt x="619" y="564"/>
                    </a:cubicBezTo>
                    <a:cubicBezTo>
                      <a:pt x="620" y="566"/>
                      <a:pt x="620" y="566"/>
                      <a:pt x="620" y="567"/>
                    </a:cubicBezTo>
                    <a:cubicBezTo>
                      <a:pt x="622" y="571"/>
                      <a:pt x="622" y="572"/>
                      <a:pt x="622" y="573"/>
                    </a:cubicBezTo>
                    <a:lnTo>
                      <a:pt x="624" y="573"/>
                    </a:lnTo>
                    <a:cubicBezTo>
                      <a:pt x="631" y="575"/>
                      <a:pt x="629" y="582"/>
                      <a:pt x="629" y="587"/>
                    </a:cubicBezTo>
                    <a:lnTo>
                      <a:pt x="628" y="588"/>
                    </a:lnTo>
                    <a:cubicBezTo>
                      <a:pt x="629" y="589"/>
                      <a:pt x="629" y="589"/>
                      <a:pt x="631" y="589"/>
                    </a:cubicBezTo>
                    <a:cubicBezTo>
                      <a:pt x="633" y="589"/>
                      <a:pt x="637" y="592"/>
                      <a:pt x="638" y="596"/>
                    </a:cubicBezTo>
                    <a:cubicBezTo>
                      <a:pt x="638" y="597"/>
                      <a:pt x="638" y="597"/>
                      <a:pt x="638" y="598"/>
                    </a:cubicBezTo>
                    <a:cubicBezTo>
                      <a:pt x="641" y="600"/>
                      <a:pt x="644" y="604"/>
                      <a:pt x="642" y="610"/>
                    </a:cubicBezTo>
                    <a:lnTo>
                      <a:pt x="642" y="612"/>
                    </a:lnTo>
                    <a:lnTo>
                      <a:pt x="642" y="613"/>
                    </a:lnTo>
                    <a:cubicBezTo>
                      <a:pt x="644" y="613"/>
                      <a:pt x="652" y="613"/>
                      <a:pt x="652" y="613"/>
                    </a:cubicBezTo>
                    <a:lnTo>
                      <a:pt x="650" y="636"/>
                    </a:lnTo>
                    <a:cubicBezTo>
                      <a:pt x="652" y="638"/>
                      <a:pt x="653" y="641"/>
                      <a:pt x="653" y="643"/>
                    </a:cubicBezTo>
                    <a:cubicBezTo>
                      <a:pt x="659" y="649"/>
                      <a:pt x="663" y="654"/>
                      <a:pt x="669" y="661"/>
                    </a:cubicBezTo>
                    <a:cubicBezTo>
                      <a:pt x="674" y="664"/>
                      <a:pt x="672" y="671"/>
                      <a:pt x="672" y="675"/>
                    </a:cubicBezTo>
                    <a:cubicBezTo>
                      <a:pt x="672" y="677"/>
                      <a:pt x="670" y="678"/>
                      <a:pt x="670" y="680"/>
                    </a:cubicBezTo>
                    <a:lnTo>
                      <a:pt x="669" y="715"/>
                    </a:lnTo>
                    <a:lnTo>
                      <a:pt x="666" y="715"/>
                    </a:lnTo>
                    <a:cubicBezTo>
                      <a:pt x="665" y="717"/>
                      <a:pt x="665" y="717"/>
                      <a:pt x="663" y="717"/>
                    </a:cubicBezTo>
                    <a:cubicBezTo>
                      <a:pt x="662" y="720"/>
                      <a:pt x="662" y="724"/>
                      <a:pt x="662" y="727"/>
                    </a:cubicBezTo>
                    <a:cubicBezTo>
                      <a:pt x="662" y="729"/>
                      <a:pt x="662" y="731"/>
                      <a:pt x="662" y="734"/>
                    </a:cubicBezTo>
                    <a:cubicBezTo>
                      <a:pt x="662" y="736"/>
                      <a:pt x="662" y="739"/>
                      <a:pt x="662" y="743"/>
                    </a:cubicBezTo>
                    <a:cubicBezTo>
                      <a:pt x="661" y="745"/>
                      <a:pt x="661" y="747"/>
                      <a:pt x="661" y="748"/>
                    </a:cubicBezTo>
                    <a:cubicBezTo>
                      <a:pt x="661" y="752"/>
                      <a:pt x="657" y="754"/>
                      <a:pt x="656" y="754"/>
                    </a:cubicBezTo>
                    <a:cubicBezTo>
                      <a:pt x="654" y="754"/>
                      <a:pt x="654" y="754"/>
                      <a:pt x="654" y="755"/>
                    </a:cubicBezTo>
                    <a:cubicBezTo>
                      <a:pt x="653" y="760"/>
                      <a:pt x="653" y="766"/>
                      <a:pt x="653" y="772"/>
                    </a:cubicBezTo>
                    <a:lnTo>
                      <a:pt x="653" y="775"/>
                    </a:lnTo>
                    <a:cubicBezTo>
                      <a:pt x="653" y="776"/>
                      <a:pt x="652" y="776"/>
                      <a:pt x="652" y="778"/>
                    </a:cubicBezTo>
                    <a:cubicBezTo>
                      <a:pt x="652" y="783"/>
                      <a:pt x="652" y="788"/>
                      <a:pt x="654" y="789"/>
                    </a:cubicBezTo>
                    <a:cubicBezTo>
                      <a:pt x="657" y="791"/>
                      <a:pt x="659" y="794"/>
                      <a:pt x="659" y="797"/>
                    </a:cubicBezTo>
                    <a:lnTo>
                      <a:pt x="657" y="825"/>
                    </a:lnTo>
                    <a:lnTo>
                      <a:pt x="652" y="824"/>
                    </a:lnTo>
                    <a:cubicBezTo>
                      <a:pt x="650" y="824"/>
                      <a:pt x="650" y="829"/>
                      <a:pt x="650" y="831"/>
                    </a:cubicBezTo>
                    <a:cubicBezTo>
                      <a:pt x="650" y="832"/>
                      <a:pt x="650" y="832"/>
                      <a:pt x="650" y="834"/>
                    </a:cubicBezTo>
                    <a:lnTo>
                      <a:pt x="650" y="840"/>
                    </a:lnTo>
                    <a:lnTo>
                      <a:pt x="644" y="838"/>
                    </a:lnTo>
                    <a:cubicBezTo>
                      <a:pt x="642" y="838"/>
                      <a:pt x="642" y="838"/>
                      <a:pt x="642" y="838"/>
                    </a:cubicBezTo>
                    <a:lnTo>
                      <a:pt x="642" y="841"/>
                    </a:lnTo>
                    <a:lnTo>
                      <a:pt x="642" y="843"/>
                    </a:lnTo>
                    <a:lnTo>
                      <a:pt x="641" y="844"/>
                    </a:lnTo>
                    <a:cubicBezTo>
                      <a:pt x="640" y="848"/>
                      <a:pt x="638" y="850"/>
                      <a:pt x="637" y="853"/>
                    </a:cubicBezTo>
                    <a:cubicBezTo>
                      <a:pt x="633" y="862"/>
                      <a:pt x="632" y="872"/>
                      <a:pt x="632" y="881"/>
                    </a:cubicBezTo>
                    <a:cubicBezTo>
                      <a:pt x="632" y="890"/>
                      <a:pt x="632" y="899"/>
                      <a:pt x="632" y="906"/>
                    </a:cubicBezTo>
                    <a:cubicBezTo>
                      <a:pt x="632" y="921"/>
                      <a:pt x="632" y="934"/>
                      <a:pt x="631" y="950"/>
                    </a:cubicBezTo>
                    <a:lnTo>
                      <a:pt x="629" y="954"/>
                    </a:lnTo>
                    <a:lnTo>
                      <a:pt x="624" y="953"/>
                    </a:lnTo>
                    <a:lnTo>
                      <a:pt x="624" y="954"/>
                    </a:lnTo>
                    <a:lnTo>
                      <a:pt x="622" y="954"/>
                    </a:lnTo>
                    <a:cubicBezTo>
                      <a:pt x="622" y="957"/>
                      <a:pt x="622" y="958"/>
                      <a:pt x="619" y="959"/>
                    </a:cubicBezTo>
                    <a:cubicBezTo>
                      <a:pt x="619" y="961"/>
                      <a:pt x="619" y="963"/>
                      <a:pt x="617" y="963"/>
                    </a:cubicBezTo>
                    <a:cubicBezTo>
                      <a:pt x="614" y="969"/>
                      <a:pt x="614" y="975"/>
                      <a:pt x="613" y="982"/>
                    </a:cubicBezTo>
                    <a:cubicBezTo>
                      <a:pt x="613" y="988"/>
                      <a:pt x="613" y="995"/>
                      <a:pt x="613" y="1001"/>
                    </a:cubicBezTo>
                    <a:cubicBezTo>
                      <a:pt x="613" y="1004"/>
                      <a:pt x="613" y="1006"/>
                      <a:pt x="613" y="1008"/>
                    </a:cubicBezTo>
                    <a:cubicBezTo>
                      <a:pt x="613" y="1013"/>
                      <a:pt x="613" y="1018"/>
                      <a:pt x="612" y="1022"/>
                    </a:cubicBezTo>
                    <a:cubicBezTo>
                      <a:pt x="612" y="1027"/>
                      <a:pt x="610" y="1028"/>
                      <a:pt x="607" y="1031"/>
                    </a:cubicBezTo>
                    <a:cubicBezTo>
                      <a:pt x="604" y="1031"/>
                      <a:pt x="603" y="1032"/>
                      <a:pt x="601" y="1034"/>
                    </a:cubicBezTo>
                    <a:cubicBezTo>
                      <a:pt x="593" y="1039"/>
                      <a:pt x="586" y="1044"/>
                      <a:pt x="580" y="1052"/>
                    </a:cubicBezTo>
                    <a:cubicBezTo>
                      <a:pt x="577" y="1055"/>
                      <a:pt x="575" y="1059"/>
                      <a:pt x="572" y="1064"/>
                    </a:cubicBezTo>
                    <a:cubicBezTo>
                      <a:pt x="572" y="1064"/>
                      <a:pt x="572" y="1067"/>
                      <a:pt x="572" y="1068"/>
                    </a:cubicBezTo>
                    <a:cubicBezTo>
                      <a:pt x="572" y="1069"/>
                      <a:pt x="572" y="1071"/>
                      <a:pt x="572" y="1072"/>
                    </a:cubicBezTo>
                    <a:cubicBezTo>
                      <a:pt x="572" y="1077"/>
                      <a:pt x="570" y="1081"/>
                      <a:pt x="567" y="1085"/>
                    </a:cubicBezTo>
                    <a:cubicBezTo>
                      <a:pt x="564" y="1089"/>
                      <a:pt x="561" y="1089"/>
                      <a:pt x="558" y="1090"/>
                    </a:cubicBezTo>
                    <a:cubicBezTo>
                      <a:pt x="558" y="1090"/>
                      <a:pt x="556" y="1090"/>
                      <a:pt x="555" y="1092"/>
                    </a:cubicBezTo>
                    <a:cubicBezTo>
                      <a:pt x="552" y="1093"/>
                      <a:pt x="551" y="1095"/>
                      <a:pt x="549" y="1096"/>
                    </a:cubicBezTo>
                    <a:cubicBezTo>
                      <a:pt x="548" y="1099"/>
                      <a:pt x="548" y="1102"/>
                      <a:pt x="548" y="1105"/>
                    </a:cubicBezTo>
                    <a:lnTo>
                      <a:pt x="547" y="1114"/>
                    </a:lnTo>
                    <a:lnTo>
                      <a:pt x="540" y="1111"/>
                    </a:lnTo>
                    <a:cubicBezTo>
                      <a:pt x="539" y="1112"/>
                      <a:pt x="539" y="1118"/>
                      <a:pt x="539" y="1120"/>
                    </a:cubicBezTo>
                    <a:lnTo>
                      <a:pt x="539" y="1125"/>
                    </a:lnTo>
                    <a:cubicBezTo>
                      <a:pt x="539" y="1132"/>
                      <a:pt x="539" y="1139"/>
                      <a:pt x="537" y="1146"/>
                    </a:cubicBezTo>
                    <a:cubicBezTo>
                      <a:pt x="535" y="1158"/>
                      <a:pt x="528" y="1161"/>
                      <a:pt x="524" y="1164"/>
                    </a:cubicBezTo>
                    <a:cubicBezTo>
                      <a:pt x="523" y="1164"/>
                      <a:pt x="519" y="1164"/>
                      <a:pt x="518" y="1164"/>
                    </a:cubicBezTo>
                    <a:lnTo>
                      <a:pt x="516" y="1164"/>
                    </a:lnTo>
                    <a:cubicBezTo>
                      <a:pt x="515" y="1164"/>
                      <a:pt x="515" y="1164"/>
                      <a:pt x="514" y="1164"/>
                    </a:cubicBezTo>
                    <a:cubicBezTo>
                      <a:pt x="514" y="1164"/>
                      <a:pt x="514" y="1166"/>
                      <a:pt x="514" y="1167"/>
                    </a:cubicBezTo>
                    <a:lnTo>
                      <a:pt x="514" y="1173"/>
                    </a:lnTo>
                    <a:lnTo>
                      <a:pt x="508" y="1171"/>
                    </a:lnTo>
                    <a:lnTo>
                      <a:pt x="506" y="1171"/>
                    </a:lnTo>
                    <a:cubicBezTo>
                      <a:pt x="506" y="1173"/>
                      <a:pt x="506" y="1173"/>
                      <a:pt x="506" y="1173"/>
                    </a:cubicBezTo>
                    <a:cubicBezTo>
                      <a:pt x="506" y="1176"/>
                      <a:pt x="505" y="1178"/>
                      <a:pt x="502" y="1179"/>
                    </a:cubicBezTo>
                    <a:cubicBezTo>
                      <a:pt x="500" y="1179"/>
                      <a:pt x="500" y="1181"/>
                      <a:pt x="500" y="1181"/>
                    </a:cubicBezTo>
                    <a:cubicBezTo>
                      <a:pt x="499" y="1182"/>
                      <a:pt x="498" y="1186"/>
                      <a:pt x="499" y="1189"/>
                    </a:cubicBezTo>
                    <a:cubicBezTo>
                      <a:pt x="499" y="1191"/>
                      <a:pt x="499" y="1192"/>
                      <a:pt x="500" y="1192"/>
                    </a:cubicBezTo>
                    <a:cubicBezTo>
                      <a:pt x="503" y="1192"/>
                      <a:pt x="505" y="1195"/>
                      <a:pt x="505" y="1199"/>
                    </a:cubicBezTo>
                    <a:lnTo>
                      <a:pt x="505" y="1207"/>
                    </a:lnTo>
                    <a:cubicBezTo>
                      <a:pt x="505" y="1209"/>
                      <a:pt x="505" y="1211"/>
                      <a:pt x="505" y="1213"/>
                    </a:cubicBezTo>
                    <a:cubicBezTo>
                      <a:pt x="505" y="1216"/>
                      <a:pt x="505" y="1220"/>
                      <a:pt x="505" y="1223"/>
                    </a:cubicBezTo>
                    <a:cubicBezTo>
                      <a:pt x="505" y="1226"/>
                      <a:pt x="502" y="1232"/>
                      <a:pt x="494" y="1232"/>
                    </a:cubicBezTo>
                    <a:cubicBezTo>
                      <a:pt x="491" y="1232"/>
                      <a:pt x="490" y="1234"/>
                      <a:pt x="489" y="1232"/>
                    </a:cubicBezTo>
                    <a:cubicBezTo>
                      <a:pt x="486" y="1232"/>
                      <a:pt x="483" y="1232"/>
                      <a:pt x="479" y="1232"/>
                    </a:cubicBezTo>
                    <a:cubicBezTo>
                      <a:pt x="478" y="1232"/>
                      <a:pt x="475" y="1232"/>
                      <a:pt x="474" y="1232"/>
                    </a:cubicBezTo>
                    <a:cubicBezTo>
                      <a:pt x="472" y="1232"/>
                      <a:pt x="471" y="1232"/>
                      <a:pt x="471" y="1232"/>
                    </a:cubicBezTo>
                    <a:cubicBezTo>
                      <a:pt x="463" y="1232"/>
                      <a:pt x="458" y="1234"/>
                      <a:pt x="454" y="1235"/>
                    </a:cubicBezTo>
                    <a:cubicBezTo>
                      <a:pt x="442" y="1239"/>
                      <a:pt x="441" y="1251"/>
                      <a:pt x="441" y="1265"/>
                    </a:cubicBezTo>
                    <a:lnTo>
                      <a:pt x="441" y="1268"/>
                    </a:lnTo>
                    <a:lnTo>
                      <a:pt x="438" y="1269"/>
                    </a:lnTo>
                    <a:cubicBezTo>
                      <a:pt x="433" y="1271"/>
                      <a:pt x="429" y="1274"/>
                      <a:pt x="426" y="1276"/>
                    </a:cubicBezTo>
                    <a:cubicBezTo>
                      <a:pt x="426" y="1276"/>
                      <a:pt x="425" y="1278"/>
                      <a:pt x="425" y="1280"/>
                    </a:cubicBezTo>
                    <a:cubicBezTo>
                      <a:pt x="423" y="1283"/>
                      <a:pt x="422" y="1284"/>
                      <a:pt x="419" y="1284"/>
                    </a:cubicBezTo>
                    <a:cubicBezTo>
                      <a:pt x="417" y="1284"/>
                      <a:pt x="417" y="1284"/>
                      <a:pt x="417" y="1284"/>
                    </a:cubicBezTo>
                    <a:cubicBezTo>
                      <a:pt x="416" y="1284"/>
                      <a:pt x="416" y="1284"/>
                      <a:pt x="416" y="1284"/>
                    </a:cubicBezTo>
                    <a:lnTo>
                      <a:pt x="405" y="1284"/>
                    </a:lnTo>
                    <a:cubicBezTo>
                      <a:pt x="398" y="1288"/>
                      <a:pt x="388" y="1288"/>
                      <a:pt x="381" y="1288"/>
                    </a:cubicBezTo>
                    <a:cubicBezTo>
                      <a:pt x="381" y="1288"/>
                      <a:pt x="374" y="1288"/>
                      <a:pt x="373" y="1288"/>
                    </a:cubicBezTo>
                    <a:cubicBezTo>
                      <a:pt x="365" y="1288"/>
                      <a:pt x="358" y="1288"/>
                      <a:pt x="351" y="1292"/>
                    </a:cubicBezTo>
                    <a:cubicBezTo>
                      <a:pt x="351" y="1292"/>
                      <a:pt x="349" y="1292"/>
                      <a:pt x="349" y="1293"/>
                    </a:cubicBezTo>
                    <a:cubicBezTo>
                      <a:pt x="348" y="1295"/>
                      <a:pt x="345" y="1296"/>
                      <a:pt x="340" y="129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8" name="Freeform 77">
                <a:extLst>
                  <a:ext uri="{FF2B5EF4-FFF2-40B4-BE49-F238E27FC236}">
                    <a16:creationId xmlns:a16="http://schemas.microsoft.com/office/drawing/2014/main" id="{A798CA21-28E3-9146-9D8C-9DB69E533FBC}"/>
                  </a:ext>
                </a:extLst>
              </p:cNvPr>
              <p:cNvSpPr/>
              <p:nvPr/>
            </p:nvSpPr>
            <p:spPr>
              <a:xfrm>
                <a:off x="10280257" y="6394380"/>
                <a:ext cx="1779824" cy="3764628"/>
              </a:xfrm>
              <a:custGeom>
                <a:avLst/>
                <a:gdLst/>
                <a:ahLst/>
                <a:cxnLst>
                  <a:cxn ang="3cd4">
                    <a:pos x="hc" y="t"/>
                  </a:cxn>
                  <a:cxn ang="cd2">
                    <a:pos x="l" y="vc"/>
                  </a:cxn>
                  <a:cxn ang="cd4">
                    <a:pos x="hc" y="b"/>
                  </a:cxn>
                  <a:cxn ang="0">
                    <a:pos x="r" y="vc"/>
                  </a:cxn>
                </a:cxnLst>
                <a:rect l="l" t="t" r="r" b="b"/>
                <a:pathLst>
                  <a:path w="713" h="1507">
                    <a:moveTo>
                      <a:pt x="406" y="1507"/>
                    </a:moveTo>
                    <a:cubicBezTo>
                      <a:pt x="405" y="1507"/>
                      <a:pt x="402" y="1507"/>
                      <a:pt x="401" y="1506"/>
                    </a:cubicBezTo>
                    <a:cubicBezTo>
                      <a:pt x="399" y="1506"/>
                      <a:pt x="399" y="1506"/>
                      <a:pt x="399" y="1506"/>
                    </a:cubicBezTo>
                    <a:lnTo>
                      <a:pt x="393" y="1506"/>
                    </a:lnTo>
                    <a:lnTo>
                      <a:pt x="394" y="1500"/>
                    </a:lnTo>
                    <a:lnTo>
                      <a:pt x="394" y="1499"/>
                    </a:lnTo>
                    <a:cubicBezTo>
                      <a:pt x="394" y="1499"/>
                      <a:pt x="393" y="1499"/>
                      <a:pt x="389" y="1499"/>
                    </a:cubicBezTo>
                    <a:cubicBezTo>
                      <a:pt x="389" y="1499"/>
                      <a:pt x="387" y="1499"/>
                      <a:pt x="386" y="1499"/>
                    </a:cubicBezTo>
                    <a:lnTo>
                      <a:pt x="385" y="1499"/>
                    </a:lnTo>
                    <a:lnTo>
                      <a:pt x="378" y="1499"/>
                    </a:lnTo>
                    <a:lnTo>
                      <a:pt x="380" y="1492"/>
                    </a:lnTo>
                    <a:cubicBezTo>
                      <a:pt x="380" y="1491"/>
                      <a:pt x="380" y="1491"/>
                      <a:pt x="380" y="1491"/>
                    </a:cubicBezTo>
                    <a:lnTo>
                      <a:pt x="378" y="1491"/>
                    </a:lnTo>
                    <a:lnTo>
                      <a:pt x="377" y="1490"/>
                    </a:lnTo>
                    <a:cubicBezTo>
                      <a:pt x="373" y="1490"/>
                      <a:pt x="369" y="1488"/>
                      <a:pt x="365" y="1485"/>
                    </a:cubicBezTo>
                    <a:cubicBezTo>
                      <a:pt x="364" y="1483"/>
                      <a:pt x="362" y="1482"/>
                      <a:pt x="362" y="1482"/>
                    </a:cubicBezTo>
                    <a:cubicBezTo>
                      <a:pt x="357" y="1480"/>
                      <a:pt x="357" y="1478"/>
                      <a:pt x="356" y="1476"/>
                    </a:cubicBezTo>
                    <a:lnTo>
                      <a:pt x="356" y="1475"/>
                    </a:lnTo>
                    <a:cubicBezTo>
                      <a:pt x="354" y="1471"/>
                      <a:pt x="353" y="1470"/>
                      <a:pt x="350" y="1469"/>
                    </a:cubicBezTo>
                    <a:cubicBezTo>
                      <a:pt x="349" y="1467"/>
                      <a:pt x="347" y="1467"/>
                      <a:pt x="345" y="1466"/>
                    </a:cubicBezTo>
                    <a:cubicBezTo>
                      <a:pt x="341" y="1463"/>
                      <a:pt x="341" y="1458"/>
                      <a:pt x="341" y="1457"/>
                    </a:cubicBezTo>
                    <a:lnTo>
                      <a:pt x="341" y="1455"/>
                    </a:lnTo>
                    <a:cubicBezTo>
                      <a:pt x="341" y="1454"/>
                      <a:pt x="343" y="1451"/>
                      <a:pt x="343" y="1451"/>
                    </a:cubicBezTo>
                    <a:lnTo>
                      <a:pt x="343" y="1446"/>
                    </a:lnTo>
                    <a:cubicBezTo>
                      <a:pt x="341" y="1441"/>
                      <a:pt x="338" y="1438"/>
                      <a:pt x="334" y="1433"/>
                    </a:cubicBezTo>
                    <a:cubicBezTo>
                      <a:pt x="331" y="1431"/>
                      <a:pt x="329" y="1430"/>
                      <a:pt x="328" y="1429"/>
                    </a:cubicBezTo>
                    <a:cubicBezTo>
                      <a:pt x="322" y="1423"/>
                      <a:pt x="321" y="1417"/>
                      <a:pt x="321" y="1411"/>
                    </a:cubicBezTo>
                    <a:lnTo>
                      <a:pt x="319" y="1411"/>
                    </a:lnTo>
                    <a:cubicBezTo>
                      <a:pt x="317" y="1411"/>
                      <a:pt x="313" y="1410"/>
                      <a:pt x="313" y="1403"/>
                    </a:cubicBezTo>
                    <a:cubicBezTo>
                      <a:pt x="313" y="1402"/>
                      <a:pt x="312" y="1401"/>
                      <a:pt x="310" y="1399"/>
                    </a:cubicBezTo>
                    <a:cubicBezTo>
                      <a:pt x="309" y="1398"/>
                      <a:pt x="307" y="1394"/>
                      <a:pt x="305" y="1392"/>
                    </a:cubicBezTo>
                    <a:lnTo>
                      <a:pt x="305" y="1390"/>
                    </a:lnTo>
                    <a:lnTo>
                      <a:pt x="305" y="1389"/>
                    </a:lnTo>
                    <a:lnTo>
                      <a:pt x="305" y="1387"/>
                    </a:lnTo>
                    <a:lnTo>
                      <a:pt x="303" y="1387"/>
                    </a:lnTo>
                    <a:lnTo>
                      <a:pt x="298" y="1387"/>
                    </a:lnTo>
                    <a:lnTo>
                      <a:pt x="298" y="1382"/>
                    </a:lnTo>
                    <a:cubicBezTo>
                      <a:pt x="298" y="1377"/>
                      <a:pt x="294" y="1374"/>
                      <a:pt x="288" y="1369"/>
                    </a:cubicBezTo>
                    <a:cubicBezTo>
                      <a:pt x="279" y="1362"/>
                      <a:pt x="275" y="1353"/>
                      <a:pt x="276" y="1343"/>
                    </a:cubicBezTo>
                    <a:cubicBezTo>
                      <a:pt x="277" y="1341"/>
                      <a:pt x="277" y="1340"/>
                      <a:pt x="276" y="1338"/>
                    </a:cubicBezTo>
                    <a:cubicBezTo>
                      <a:pt x="276" y="1337"/>
                      <a:pt x="276" y="1334"/>
                      <a:pt x="276" y="1331"/>
                    </a:cubicBezTo>
                    <a:cubicBezTo>
                      <a:pt x="277" y="1329"/>
                      <a:pt x="277" y="1327"/>
                      <a:pt x="277" y="1325"/>
                    </a:cubicBezTo>
                    <a:cubicBezTo>
                      <a:pt x="277" y="1322"/>
                      <a:pt x="279" y="1321"/>
                      <a:pt x="279" y="1319"/>
                    </a:cubicBezTo>
                    <a:cubicBezTo>
                      <a:pt x="279" y="1312"/>
                      <a:pt x="279" y="1310"/>
                      <a:pt x="277" y="1310"/>
                    </a:cubicBezTo>
                    <a:cubicBezTo>
                      <a:pt x="277" y="1309"/>
                      <a:pt x="277" y="1309"/>
                      <a:pt x="276" y="1309"/>
                    </a:cubicBezTo>
                    <a:lnTo>
                      <a:pt x="271" y="1309"/>
                    </a:lnTo>
                    <a:lnTo>
                      <a:pt x="271" y="1304"/>
                    </a:lnTo>
                    <a:cubicBezTo>
                      <a:pt x="272" y="1301"/>
                      <a:pt x="272" y="1299"/>
                      <a:pt x="272" y="1297"/>
                    </a:cubicBezTo>
                    <a:cubicBezTo>
                      <a:pt x="272" y="1291"/>
                      <a:pt x="272" y="1285"/>
                      <a:pt x="272" y="1279"/>
                    </a:cubicBezTo>
                    <a:cubicBezTo>
                      <a:pt x="272" y="1276"/>
                      <a:pt x="272" y="1272"/>
                      <a:pt x="271" y="1271"/>
                    </a:cubicBezTo>
                    <a:lnTo>
                      <a:pt x="268" y="1271"/>
                    </a:lnTo>
                    <a:cubicBezTo>
                      <a:pt x="266" y="1268"/>
                      <a:pt x="264" y="1267"/>
                      <a:pt x="264" y="1263"/>
                    </a:cubicBezTo>
                    <a:lnTo>
                      <a:pt x="264" y="1257"/>
                    </a:lnTo>
                    <a:lnTo>
                      <a:pt x="266" y="1257"/>
                    </a:lnTo>
                    <a:cubicBezTo>
                      <a:pt x="266" y="1255"/>
                      <a:pt x="266" y="1255"/>
                      <a:pt x="266" y="1255"/>
                    </a:cubicBezTo>
                    <a:cubicBezTo>
                      <a:pt x="264" y="1255"/>
                      <a:pt x="263" y="1255"/>
                      <a:pt x="263" y="1254"/>
                    </a:cubicBezTo>
                    <a:lnTo>
                      <a:pt x="259" y="1254"/>
                    </a:lnTo>
                    <a:lnTo>
                      <a:pt x="257" y="1250"/>
                    </a:lnTo>
                    <a:lnTo>
                      <a:pt x="260" y="1190"/>
                    </a:lnTo>
                    <a:cubicBezTo>
                      <a:pt x="260" y="1187"/>
                      <a:pt x="260" y="1183"/>
                      <a:pt x="260" y="1180"/>
                    </a:cubicBezTo>
                    <a:cubicBezTo>
                      <a:pt x="260" y="1178"/>
                      <a:pt x="261" y="1175"/>
                      <a:pt x="261" y="1173"/>
                    </a:cubicBezTo>
                    <a:cubicBezTo>
                      <a:pt x="261" y="1170"/>
                      <a:pt x="261" y="1165"/>
                      <a:pt x="260" y="1164"/>
                    </a:cubicBezTo>
                    <a:cubicBezTo>
                      <a:pt x="260" y="1162"/>
                      <a:pt x="259" y="1162"/>
                      <a:pt x="259" y="1162"/>
                    </a:cubicBezTo>
                    <a:lnTo>
                      <a:pt x="254" y="1161"/>
                    </a:lnTo>
                    <a:lnTo>
                      <a:pt x="254" y="1157"/>
                    </a:lnTo>
                    <a:cubicBezTo>
                      <a:pt x="254" y="1155"/>
                      <a:pt x="254" y="1153"/>
                      <a:pt x="254" y="1152"/>
                    </a:cubicBezTo>
                    <a:cubicBezTo>
                      <a:pt x="254" y="1150"/>
                      <a:pt x="254" y="1149"/>
                      <a:pt x="254" y="1147"/>
                    </a:cubicBezTo>
                    <a:cubicBezTo>
                      <a:pt x="252" y="1147"/>
                      <a:pt x="252" y="1147"/>
                      <a:pt x="252" y="1146"/>
                    </a:cubicBezTo>
                    <a:cubicBezTo>
                      <a:pt x="250" y="1146"/>
                      <a:pt x="248" y="1145"/>
                      <a:pt x="248" y="1145"/>
                    </a:cubicBezTo>
                    <a:cubicBezTo>
                      <a:pt x="245" y="1141"/>
                      <a:pt x="247" y="1140"/>
                      <a:pt x="247" y="1138"/>
                    </a:cubicBezTo>
                    <a:lnTo>
                      <a:pt x="247" y="1137"/>
                    </a:lnTo>
                    <a:lnTo>
                      <a:pt x="247" y="1136"/>
                    </a:lnTo>
                    <a:cubicBezTo>
                      <a:pt x="247" y="1134"/>
                      <a:pt x="247" y="1133"/>
                      <a:pt x="247" y="1131"/>
                    </a:cubicBezTo>
                    <a:lnTo>
                      <a:pt x="245" y="1131"/>
                    </a:lnTo>
                    <a:cubicBezTo>
                      <a:pt x="239" y="1130"/>
                      <a:pt x="239" y="1124"/>
                      <a:pt x="239" y="1121"/>
                    </a:cubicBezTo>
                    <a:cubicBezTo>
                      <a:pt x="239" y="1119"/>
                      <a:pt x="239" y="1119"/>
                      <a:pt x="239" y="1118"/>
                    </a:cubicBezTo>
                    <a:cubicBezTo>
                      <a:pt x="239" y="1116"/>
                      <a:pt x="239" y="1113"/>
                      <a:pt x="239" y="1112"/>
                    </a:cubicBezTo>
                    <a:cubicBezTo>
                      <a:pt x="239" y="1109"/>
                      <a:pt x="239" y="1105"/>
                      <a:pt x="240" y="1100"/>
                    </a:cubicBezTo>
                    <a:cubicBezTo>
                      <a:pt x="240" y="1096"/>
                      <a:pt x="242" y="1091"/>
                      <a:pt x="242" y="1088"/>
                    </a:cubicBezTo>
                    <a:cubicBezTo>
                      <a:pt x="242" y="1087"/>
                      <a:pt x="242" y="1085"/>
                      <a:pt x="240" y="1085"/>
                    </a:cubicBezTo>
                    <a:cubicBezTo>
                      <a:pt x="240" y="1084"/>
                      <a:pt x="239" y="1084"/>
                      <a:pt x="238" y="1084"/>
                    </a:cubicBezTo>
                    <a:lnTo>
                      <a:pt x="236" y="1084"/>
                    </a:lnTo>
                    <a:lnTo>
                      <a:pt x="235" y="1084"/>
                    </a:lnTo>
                    <a:lnTo>
                      <a:pt x="233" y="1084"/>
                    </a:lnTo>
                    <a:lnTo>
                      <a:pt x="232" y="1084"/>
                    </a:lnTo>
                    <a:cubicBezTo>
                      <a:pt x="229" y="1084"/>
                      <a:pt x="226" y="1082"/>
                      <a:pt x="226" y="1080"/>
                    </a:cubicBezTo>
                    <a:cubicBezTo>
                      <a:pt x="224" y="1077"/>
                      <a:pt x="222" y="1077"/>
                      <a:pt x="220" y="1076"/>
                    </a:cubicBezTo>
                    <a:cubicBezTo>
                      <a:pt x="218" y="1076"/>
                      <a:pt x="217" y="1076"/>
                      <a:pt x="215" y="1076"/>
                    </a:cubicBezTo>
                    <a:lnTo>
                      <a:pt x="214" y="1076"/>
                    </a:lnTo>
                    <a:lnTo>
                      <a:pt x="211" y="1076"/>
                    </a:lnTo>
                    <a:cubicBezTo>
                      <a:pt x="210" y="1076"/>
                      <a:pt x="210" y="1076"/>
                      <a:pt x="210" y="1076"/>
                    </a:cubicBezTo>
                    <a:cubicBezTo>
                      <a:pt x="207" y="1076"/>
                      <a:pt x="202" y="1073"/>
                      <a:pt x="203" y="1069"/>
                    </a:cubicBezTo>
                    <a:lnTo>
                      <a:pt x="203" y="1057"/>
                    </a:lnTo>
                    <a:cubicBezTo>
                      <a:pt x="203" y="1056"/>
                      <a:pt x="203" y="1056"/>
                      <a:pt x="203" y="1054"/>
                    </a:cubicBezTo>
                    <a:lnTo>
                      <a:pt x="203" y="1052"/>
                    </a:lnTo>
                    <a:cubicBezTo>
                      <a:pt x="203" y="1052"/>
                      <a:pt x="202" y="1052"/>
                      <a:pt x="201" y="1052"/>
                    </a:cubicBezTo>
                    <a:lnTo>
                      <a:pt x="173" y="1051"/>
                    </a:lnTo>
                    <a:lnTo>
                      <a:pt x="173" y="1045"/>
                    </a:lnTo>
                    <a:cubicBezTo>
                      <a:pt x="174" y="1042"/>
                      <a:pt x="174" y="1038"/>
                      <a:pt x="171" y="1036"/>
                    </a:cubicBezTo>
                    <a:lnTo>
                      <a:pt x="170" y="1036"/>
                    </a:lnTo>
                    <a:cubicBezTo>
                      <a:pt x="168" y="1035"/>
                      <a:pt x="165" y="1032"/>
                      <a:pt x="166" y="1027"/>
                    </a:cubicBezTo>
                    <a:lnTo>
                      <a:pt x="166" y="1026"/>
                    </a:lnTo>
                    <a:cubicBezTo>
                      <a:pt x="166" y="1024"/>
                      <a:pt x="166" y="1023"/>
                      <a:pt x="165" y="1021"/>
                    </a:cubicBezTo>
                    <a:cubicBezTo>
                      <a:pt x="162" y="1017"/>
                      <a:pt x="161" y="1014"/>
                      <a:pt x="158" y="1012"/>
                    </a:cubicBezTo>
                    <a:cubicBezTo>
                      <a:pt x="158" y="1012"/>
                      <a:pt x="156" y="1012"/>
                      <a:pt x="154" y="1012"/>
                    </a:cubicBezTo>
                    <a:lnTo>
                      <a:pt x="152" y="1011"/>
                    </a:lnTo>
                    <a:lnTo>
                      <a:pt x="152" y="1000"/>
                    </a:lnTo>
                    <a:lnTo>
                      <a:pt x="152" y="999"/>
                    </a:lnTo>
                    <a:cubicBezTo>
                      <a:pt x="152" y="998"/>
                      <a:pt x="152" y="998"/>
                      <a:pt x="152" y="996"/>
                    </a:cubicBezTo>
                    <a:cubicBezTo>
                      <a:pt x="150" y="994"/>
                      <a:pt x="152" y="991"/>
                      <a:pt x="152" y="984"/>
                    </a:cubicBezTo>
                    <a:cubicBezTo>
                      <a:pt x="153" y="980"/>
                      <a:pt x="154" y="970"/>
                      <a:pt x="153" y="967"/>
                    </a:cubicBezTo>
                    <a:cubicBezTo>
                      <a:pt x="153" y="966"/>
                      <a:pt x="152" y="966"/>
                      <a:pt x="152" y="966"/>
                    </a:cubicBezTo>
                    <a:lnTo>
                      <a:pt x="150" y="966"/>
                    </a:lnTo>
                    <a:lnTo>
                      <a:pt x="146" y="966"/>
                    </a:lnTo>
                    <a:lnTo>
                      <a:pt x="146" y="961"/>
                    </a:lnTo>
                    <a:cubicBezTo>
                      <a:pt x="146" y="959"/>
                      <a:pt x="146" y="958"/>
                      <a:pt x="146" y="956"/>
                    </a:cubicBezTo>
                    <a:cubicBezTo>
                      <a:pt x="146" y="955"/>
                      <a:pt x="147" y="952"/>
                      <a:pt x="146" y="950"/>
                    </a:cubicBezTo>
                    <a:lnTo>
                      <a:pt x="145" y="950"/>
                    </a:lnTo>
                    <a:cubicBezTo>
                      <a:pt x="141" y="949"/>
                      <a:pt x="140" y="949"/>
                      <a:pt x="140" y="947"/>
                    </a:cubicBezTo>
                    <a:cubicBezTo>
                      <a:pt x="138" y="945"/>
                      <a:pt x="138" y="943"/>
                      <a:pt x="138" y="942"/>
                    </a:cubicBezTo>
                    <a:lnTo>
                      <a:pt x="138" y="940"/>
                    </a:lnTo>
                    <a:lnTo>
                      <a:pt x="138" y="938"/>
                    </a:lnTo>
                    <a:cubicBezTo>
                      <a:pt x="138" y="937"/>
                      <a:pt x="140" y="935"/>
                      <a:pt x="138" y="935"/>
                    </a:cubicBezTo>
                    <a:cubicBezTo>
                      <a:pt x="138" y="934"/>
                      <a:pt x="138" y="934"/>
                      <a:pt x="138" y="934"/>
                    </a:cubicBezTo>
                    <a:cubicBezTo>
                      <a:pt x="137" y="934"/>
                      <a:pt x="137" y="934"/>
                      <a:pt x="137" y="934"/>
                    </a:cubicBezTo>
                    <a:cubicBezTo>
                      <a:pt x="134" y="934"/>
                      <a:pt x="133" y="933"/>
                      <a:pt x="131" y="930"/>
                    </a:cubicBezTo>
                    <a:cubicBezTo>
                      <a:pt x="131" y="928"/>
                      <a:pt x="129" y="927"/>
                      <a:pt x="129" y="925"/>
                    </a:cubicBezTo>
                    <a:cubicBezTo>
                      <a:pt x="128" y="922"/>
                      <a:pt x="126" y="919"/>
                      <a:pt x="125" y="917"/>
                    </a:cubicBezTo>
                    <a:cubicBezTo>
                      <a:pt x="124" y="913"/>
                      <a:pt x="122" y="912"/>
                      <a:pt x="121" y="909"/>
                    </a:cubicBezTo>
                    <a:cubicBezTo>
                      <a:pt x="121" y="906"/>
                      <a:pt x="119" y="905"/>
                      <a:pt x="118" y="902"/>
                    </a:cubicBezTo>
                    <a:cubicBezTo>
                      <a:pt x="114" y="894"/>
                      <a:pt x="112" y="889"/>
                      <a:pt x="106" y="882"/>
                    </a:cubicBezTo>
                    <a:cubicBezTo>
                      <a:pt x="104" y="881"/>
                      <a:pt x="101" y="881"/>
                      <a:pt x="98" y="879"/>
                    </a:cubicBezTo>
                    <a:cubicBezTo>
                      <a:pt x="94" y="877"/>
                      <a:pt x="96" y="870"/>
                      <a:pt x="96" y="866"/>
                    </a:cubicBezTo>
                    <a:cubicBezTo>
                      <a:pt x="96" y="865"/>
                      <a:pt x="96" y="865"/>
                      <a:pt x="96" y="865"/>
                    </a:cubicBezTo>
                    <a:lnTo>
                      <a:pt x="97" y="836"/>
                    </a:lnTo>
                    <a:lnTo>
                      <a:pt x="103" y="838"/>
                    </a:lnTo>
                    <a:cubicBezTo>
                      <a:pt x="104" y="838"/>
                      <a:pt x="104" y="833"/>
                      <a:pt x="104" y="832"/>
                    </a:cubicBezTo>
                    <a:lnTo>
                      <a:pt x="104" y="830"/>
                    </a:lnTo>
                    <a:cubicBezTo>
                      <a:pt x="104" y="828"/>
                      <a:pt x="106" y="824"/>
                      <a:pt x="110" y="823"/>
                    </a:cubicBezTo>
                    <a:lnTo>
                      <a:pt x="110" y="821"/>
                    </a:lnTo>
                    <a:cubicBezTo>
                      <a:pt x="110" y="821"/>
                      <a:pt x="112" y="821"/>
                      <a:pt x="112" y="820"/>
                    </a:cubicBezTo>
                    <a:cubicBezTo>
                      <a:pt x="112" y="820"/>
                      <a:pt x="110" y="819"/>
                      <a:pt x="110" y="817"/>
                    </a:cubicBezTo>
                    <a:cubicBezTo>
                      <a:pt x="104" y="817"/>
                      <a:pt x="104" y="809"/>
                      <a:pt x="106" y="803"/>
                    </a:cubicBezTo>
                    <a:lnTo>
                      <a:pt x="106" y="801"/>
                    </a:lnTo>
                    <a:lnTo>
                      <a:pt x="106" y="783"/>
                    </a:lnTo>
                    <a:lnTo>
                      <a:pt x="112" y="784"/>
                    </a:lnTo>
                    <a:lnTo>
                      <a:pt x="113" y="784"/>
                    </a:lnTo>
                    <a:lnTo>
                      <a:pt x="113" y="783"/>
                    </a:lnTo>
                    <a:cubicBezTo>
                      <a:pt x="113" y="782"/>
                      <a:pt x="114" y="780"/>
                      <a:pt x="114" y="777"/>
                    </a:cubicBezTo>
                    <a:cubicBezTo>
                      <a:pt x="116" y="776"/>
                      <a:pt x="118" y="775"/>
                      <a:pt x="119" y="772"/>
                    </a:cubicBezTo>
                    <a:cubicBezTo>
                      <a:pt x="121" y="770"/>
                      <a:pt x="122" y="768"/>
                      <a:pt x="122" y="767"/>
                    </a:cubicBezTo>
                    <a:lnTo>
                      <a:pt x="122" y="761"/>
                    </a:lnTo>
                    <a:lnTo>
                      <a:pt x="128" y="763"/>
                    </a:lnTo>
                    <a:cubicBezTo>
                      <a:pt x="129" y="763"/>
                      <a:pt x="129" y="763"/>
                      <a:pt x="129" y="763"/>
                    </a:cubicBezTo>
                    <a:lnTo>
                      <a:pt x="129" y="759"/>
                    </a:lnTo>
                    <a:lnTo>
                      <a:pt x="131" y="728"/>
                    </a:lnTo>
                    <a:lnTo>
                      <a:pt x="138" y="733"/>
                    </a:lnTo>
                    <a:cubicBezTo>
                      <a:pt x="138" y="731"/>
                      <a:pt x="141" y="728"/>
                      <a:pt x="141" y="721"/>
                    </a:cubicBezTo>
                    <a:cubicBezTo>
                      <a:pt x="141" y="715"/>
                      <a:pt x="140" y="711"/>
                      <a:pt x="138" y="711"/>
                    </a:cubicBezTo>
                    <a:lnTo>
                      <a:pt x="133" y="714"/>
                    </a:lnTo>
                    <a:lnTo>
                      <a:pt x="133" y="706"/>
                    </a:lnTo>
                    <a:cubicBezTo>
                      <a:pt x="133" y="705"/>
                      <a:pt x="133" y="703"/>
                      <a:pt x="133" y="700"/>
                    </a:cubicBezTo>
                    <a:cubicBezTo>
                      <a:pt x="133" y="697"/>
                      <a:pt x="134" y="691"/>
                      <a:pt x="131" y="690"/>
                    </a:cubicBezTo>
                    <a:lnTo>
                      <a:pt x="131" y="688"/>
                    </a:lnTo>
                    <a:cubicBezTo>
                      <a:pt x="129" y="687"/>
                      <a:pt x="125" y="686"/>
                      <a:pt x="125" y="681"/>
                    </a:cubicBezTo>
                    <a:lnTo>
                      <a:pt x="126" y="670"/>
                    </a:lnTo>
                    <a:cubicBezTo>
                      <a:pt x="125" y="672"/>
                      <a:pt x="122" y="672"/>
                      <a:pt x="122" y="672"/>
                    </a:cubicBezTo>
                    <a:cubicBezTo>
                      <a:pt x="121" y="672"/>
                      <a:pt x="121" y="672"/>
                      <a:pt x="121" y="672"/>
                    </a:cubicBezTo>
                    <a:lnTo>
                      <a:pt x="119" y="672"/>
                    </a:lnTo>
                    <a:lnTo>
                      <a:pt x="94" y="670"/>
                    </a:lnTo>
                    <a:lnTo>
                      <a:pt x="96" y="665"/>
                    </a:lnTo>
                    <a:lnTo>
                      <a:pt x="96" y="663"/>
                    </a:lnTo>
                    <a:lnTo>
                      <a:pt x="94" y="663"/>
                    </a:lnTo>
                    <a:cubicBezTo>
                      <a:pt x="89" y="663"/>
                      <a:pt x="88" y="660"/>
                      <a:pt x="88" y="656"/>
                    </a:cubicBezTo>
                    <a:lnTo>
                      <a:pt x="88" y="653"/>
                    </a:lnTo>
                    <a:lnTo>
                      <a:pt x="88" y="650"/>
                    </a:lnTo>
                    <a:cubicBezTo>
                      <a:pt x="88" y="649"/>
                      <a:pt x="88" y="646"/>
                      <a:pt x="88" y="646"/>
                    </a:cubicBezTo>
                    <a:cubicBezTo>
                      <a:pt x="88" y="645"/>
                      <a:pt x="88" y="642"/>
                      <a:pt x="88" y="641"/>
                    </a:cubicBezTo>
                    <a:cubicBezTo>
                      <a:pt x="89" y="635"/>
                      <a:pt x="89" y="630"/>
                      <a:pt x="88" y="626"/>
                    </a:cubicBezTo>
                    <a:cubicBezTo>
                      <a:pt x="88" y="625"/>
                      <a:pt x="86" y="625"/>
                      <a:pt x="85" y="625"/>
                    </a:cubicBezTo>
                    <a:lnTo>
                      <a:pt x="82" y="623"/>
                    </a:lnTo>
                    <a:lnTo>
                      <a:pt x="82" y="620"/>
                    </a:lnTo>
                    <a:cubicBezTo>
                      <a:pt x="81" y="618"/>
                      <a:pt x="81" y="617"/>
                      <a:pt x="79" y="616"/>
                    </a:cubicBezTo>
                    <a:lnTo>
                      <a:pt x="77" y="614"/>
                    </a:lnTo>
                    <a:cubicBezTo>
                      <a:pt x="75" y="610"/>
                      <a:pt x="75" y="607"/>
                      <a:pt x="75" y="604"/>
                    </a:cubicBezTo>
                    <a:cubicBezTo>
                      <a:pt x="75" y="602"/>
                      <a:pt x="75" y="602"/>
                      <a:pt x="75" y="601"/>
                    </a:cubicBezTo>
                    <a:cubicBezTo>
                      <a:pt x="75" y="601"/>
                      <a:pt x="73" y="601"/>
                      <a:pt x="72" y="601"/>
                    </a:cubicBezTo>
                    <a:lnTo>
                      <a:pt x="66" y="600"/>
                    </a:lnTo>
                    <a:lnTo>
                      <a:pt x="68" y="595"/>
                    </a:lnTo>
                    <a:cubicBezTo>
                      <a:pt x="68" y="593"/>
                      <a:pt x="68" y="593"/>
                      <a:pt x="68" y="593"/>
                    </a:cubicBezTo>
                    <a:cubicBezTo>
                      <a:pt x="68" y="593"/>
                      <a:pt x="66" y="593"/>
                      <a:pt x="64" y="592"/>
                    </a:cubicBezTo>
                    <a:lnTo>
                      <a:pt x="59" y="592"/>
                    </a:lnTo>
                    <a:lnTo>
                      <a:pt x="60" y="586"/>
                    </a:lnTo>
                    <a:cubicBezTo>
                      <a:pt x="60" y="586"/>
                      <a:pt x="59" y="585"/>
                      <a:pt x="54" y="585"/>
                    </a:cubicBezTo>
                    <a:lnTo>
                      <a:pt x="52" y="585"/>
                    </a:lnTo>
                    <a:cubicBezTo>
                      <a:pt x="51" y="585"/>
                      <a:pt x="49" y="585"/>
                      <a:pt x="49" y="585"/>
                    </a:cubicBezTo>
                    <a:lnTo>
                      <a:pt x="47" y="585"/>
                    </a:lnTo>
                    <a:lnTo>
                      <a:pt x="45" y="581"/>
                    </a:lnTo>
                    <a:cubicBezTo>
                      <a:pt x="42" y="576"/>
                      <a:pt x="40" y="572"/>
                      <a:pt x="36" y="568"/>
                    </a:cubicBezTo>
                    <a:lnTo>
                      <a:pt x="35" y="568"/>
                    </a:lnTo>
                    <a:cubicBezTo>
                      <a:pt x="32" y="567"/>
                      <a:pt x="31" y="565"/>
                      <a:pt x="31" y="561"/>
                    </a:cubicBezTo>
                    <a:lnTo>
                      <a:pt x="31" y="560"/>
                    </a:lnTo>
                    <a:cubicBezTo>
                      <a:pt x="31" y="558"/>
                      <a:pt x="31" y="558"/>
                      <a:pt x="31" y="556"/>
                    </a:cubicBezTo>
                    <a:cubicBezTo>
                      <a:pt x="31" y="556"/>
                      <a:pt x="31" y="555"/>
                      <a:pt x="29" y="555"/>
                    </a:cubicBezTo>
                    <a:cubicBezTo>
                      <a:pt x="27" y="553"/>
                      <a:pt x="26" y="553"/>
                      <a:pt x="23" y="553"/>
                    </a:cubicBezTo>
                    <a:cubicBezTo>
                      <a:pt x="20" y="552"/>
                      <a:pt x="17" y="552"/>
                      <a:pt x="12" y="549"/>
                    </a:cubicBezTo>
                    <a:lnTo>
                      <a:pt x="11" y="548"/>
                    </a:lnTo>
                    <a:cubicBezTo>
                      <a:pt x="10" y="546"/>
                      <a:pt x="8" y="544"/>
                      <a:pt x="7" y="544"/>
                    </a:cubicBezTo>
                    <a:cubicBezTo>
                      <a:pt x="0" y="544"/>
                      <a:pt x="0" y="540"/>
                      <a:pt x="0" y="537"/>
                    </a:cubicBezTo>
                    <a:lnTo>
                      <a:pt x="4" y="441"/>
                    </a:lnTo>
                    <a:cubicBezTo>
                      <a:pt x="5" y="438"/>
                      <a:pt x="7" y="437"/>
                      <a:pt x="8" y="434"/>
                    </a:cubicBezTo>
                    <a:lnTo>
                      <a:pt x="10" y="435"/>
                    </a:lnTo>
                    <a:cubicBezTo>
                      <a:pt x="11" y="435"/>
                      <a:pt x="11" y="435"/>
                      <a:pt x="11" y="435"/>
                    </a:cubicBezTo>
                    <a:cubicBezTo>
                      <a:pt x="12" y="434"/>
                      <a:pt x="12" y="428"/>
                      <a:pt x="12" y="426"/>
                    </a:cubicBezTo>
                    <a:lnTo>
                      <a:pt x="12" y="425"/>
                    </a:lnTo>
                    <a:lnTo>
                      <a:pt x="15" y="419"/>
                    </a:lnTo>
                    <a:lnTo>
                      <a:pt x="19" y="419"/>
                    </a:lnTo>
                    <a:lnTo>
                      <a:pt x="20" y="419"/>
                    </a:lnTo>
                    <a:lnTo>
                      <a:pt x="20" y="414"/>
                    </a:lnTo>
                    <a:lnTo>
                      <a:pt x="20" y="409"/>
                    </a:lnTo>
                    <a:cubicBezTo>
                      <a:pt x="122" y="218"/>
                      <a:pt x="294" y="71"/>
                      <a:pt x="500" y="0"/>
                    </a:cubicBezTo>
                    <a:cubicBezTo>
                      <a:pt x="500" y="1"/>
                      <a:pt x="500" y="1"/>
                      <a:pt x="500" y="1"/>
                    </a:cubicBezTo>
                    <a:cubicBezTo>
                      <a:pt x="500" y="6"/>
                      <a:pt x="499" y="11"/>
                      <a:pt x="495" y="18"/>
                    </a:cubicBezTo>
                    <a:cubicBezTo>
                      <a:pt x="494" y="19"/>
                      <a:pt x="492" y="20"/>
                      <a:pt x="491" y="22"/>
                    </a:cubicBezTo>
                    <a:lnTo>
                      <a:pt x="489" y="25"/>
                    </a:lnTo>
                    <a:lnTo>
                      <a:pt x="487" y="23"/>
                    </a:lnTo>
                    <a:cubicBezTo>
                      <a:pt x="485" y="23"/>
                      <a:pt x="485" y="23"/>
                      <a:pt x="485" y="23"/>
                    </a:cubicBezTo>
                    <a:lnTo>
                      <a:pt x="485" y="25"/>
                    </a:lnTo>
                    <a:lnTo>
                      <a:pt x="485" y="27"/>
                    </a:lnTo>
                    <a:cubicBezTo>
                      <a:pt x="483" y="29"/>
                      <a:pt x="482" y="31"/>
                      <a:pt x="478" y="31"/>
                    </a:cubicBezTo>
                    <a:lnTo>
                      <a:pt x="466" y="31"/>
                    </a:lnTo>
                    <a:cubicBezTo>
                      <a:pt x="464" y="31"/>
                      <a:pt x="462" y="31"/>
                      <a:pt x="462" y="31"/>
                    </a:cubicBezTo>
                    <a:lnTo>
                      <a:pt x="462" y="32"/>
                    </a:lnTo>
                    <a:cubicBezTo>
                      <a:pt x="459" y="35"/>
                      <a:pt x="458" y="39"/>
                      <a:pt x="452" y="39"/>
                    </a:cubicBezTo>
                    <a:lnTo>
                      <a:pt x="451" y="39"/>
                    </a:lnTo>
                    <a:lnTo>
                      <a:pt x="450" y="39"/>
                    </a:lnTo>
                    <a:lnTo>
                      <a:pt x="431" y="36"/>
                    </a:lnTo>
                    <a:lnTo>
                      <a:pt x="430" y="36"/>
                    </a:lnTo>
                    <a:cubicBezTo>
                      <a:pt x="430" y="36"/>
                      <a:pt x="430" y="39"/>
                      <a:pt x="430" y="40"/>
                    </a:cubicBezTo>
                    <a:lnTo>
                      <a:pt x="429" y="46"/>
                    </a:lnTo>
                    <a:lnTo>
                      <a:pt x="423" y="44"/>
                    </a:lnTo>
                    <a:cubicBezTo>
                      <a:pt x="421" y="46"/>
                      <a:pt x="421" y="48"/>
                      <a:pt x="421" y="52"/>
                    </a:cubicBezTo>
                    <a:lnTo>
                      <a:pt x="421" y="59"/>
                    </a:lnTo>
                    <a:lnTo>
                      <a:pt x="421" y="60"/>
                    </a:lnTo>
                    <a:cubicBezTo>
                      <a:pt x="421" y="60"/>
                      <a:pt x="421" y="64"/>
                      <a:pt x="420" y="65"/>
                    </a:cubicBezTo>
                    <a:cubicBezTo>
                      <a:pt x="418" y="68"/>
                      <a:pt x="415" y="68"/>
                      <a:pt x="414" y="68"/>
                    </a:cubicBezTo>
                    <a:lnTo>
                      <a:pt x="413" y="77"/>
                    </a:lnTo>
                    <a:lnTo>
                      <a:pt x="406" y="75"/>
                    </a:lnTo>
                    <a:cubicBezTo>
                      <a:pt x="405" y="75"/>
                      <a:pt x="405" y="81"/>
                      <a:pt x="405" y="83"/>
                    </a:cubicBezTo>
                    <a:lnTo>
                      <a:pt x="405" y="84"/>
                    </a:lnTo>
                    <a:cubicBezTo>
                      <a:pt x="405" y="85"/>
                      <a:pt x="406" y="87"/>
                      <a:pt x="406" y="89"/>
                    </a:cubicBezTo>
                    <a:cubicBezTo>
                      <a:pt x="408" y="93"/>
                      <a:pt x="411" y="97"/>
                      <a:pt x="408" y="104"/>
                    </a:cubicBezTo>
                    <a:cubicBezTo>
                      <a:pt x="408" y="105"/>
                      <a:pt x="406" y="106"/>
                      <a:pt x="405" y="108"/>
                    </a:cubicBezTo>
                    <a:cubicBezTo>
                      <a:pt x="405" y="109"/>
                      <a:pt x="403" y="109"/>
                      <a:pt x="403" y="111"/>
                    </a:cubicBezTo>
                    <a:lnTo>
                      <a:pt x="405" y="111"/>
                    </a:lnTo>
                    <a:lnTo>
                      <a:pt x="406" y="111"/>
                    </a:lnTo>
                    <a:cubicBezTo>
                      <a:pt x="408" y="111"/>
                      <a:pt x="408" y="111"/>
                      <a:pt x="410" y="111"/>
                    </a:cubicBezTo>
                    <a:cubicBezTo>
                      <a:pt x="410" y="106"/>
                      <a:pt x="411" y="104"/>
                      <a:pt x="414" y="104"/>
                    </a:cubicBezTo>
                    <a:cubicBezTo>
                      <a:pt x="418" y="102"/>
                      <a:pt x="420" y="100"/>
                      <a:pt x="423" y="97"/>
                    </a:cubicBezTo>
                    <a:cubicBezTo>
                      <a:pt x="424" y="96"/>
                      <a:pt x="426" y="94"/>
                      <a:pt x="429" y="93"/>
                    </a:cubicBezTo>
                    <a:cubicBezTo>
                      <a:pt x="431" y="90"/>
                      <a:pt x="436" y="89"/>
                      <a:pt x="441" y="90"/>
                    </a:cubicBezTo>
                    <a:lnTo>
                      <a:pt x="442" y="90"/>
                    </a:lnTo>
                    <a:cubicBezTo>
                      <a:pt x="443" y="90"/>
                      <a:pt x="445" y="89"/>
                      <a:pt x="446" y="89"/>
                    </a:cubicBezTo>
                    <a:cubicBezTo>
                      <a:pt x="448" y="87"/>
                      <a:pt x="448" y="87"/>
                      <a:pt x="448" y="83"/>
                    </a:cubicBezTo>
                    <a:lnTo>
                      <a:pt x="450" y="81"/>
                    </a:lnTo>
                    <a:cubicBezTo>
                      <a:pt x="450" y="78"/>
                      <a:pt x="451" y="75"/>
                      <a:pt x="454" y="73"/>
                    </a:cubicBezTo>
                    <a:cubicBezTo>
                      <a:pt x="455" y="73"/>
                      <a:pt x="455" y="73"/>
                      <a:pt x="455" y="73"/>
                    </a:cubicBezTo>
                    <a:cubicBezTo>
                      <a:pt x="458" y="71"/>
                      <a:pt x="458" y="64"/>
                      <a:pt x="457" y="59"/>
                    </a:cubicBezTo>
                    <a:lnTo>
                      <a:pt x="457" y="56"/>
                    </a:lnTo>
                    <a:lnTo>
                      <a:pt x="457" y="52"/>
                    </a:lnTo>
                    <a:lnTo>
                      <a:pt x="476" y="52"/>
                    </a:lnTo>
                    <a:cubicBezTo>
                      <a:pt x="478" y="52"/>
                      <a:pt x="478" y="52"/>
                      <a:pt x="479" y="52"/>
                    </a:cubicBezTo>
                    <a:cubicBezTo>
                      <a:pt x="480" y="52"/>
                      <a:pt x="480" y="52"/>
                      <a:pt x="482" y="53"/>
                    </a:cubicBezTo>
                    <a:cubicBezTo>
                      <a:pt x="483" y="53"/>
                      <a:pt x="485" y="52"/>
                      <a:pt x="487" y="52"/>
                    </a:cubicBezTo>
                    <a:cubicBezTo>
                      <a:pt x="491" y="50"/>
                      <a:pt x="494" y="47"/>
                      <a:pt x="495" y="43"/>
                    </a:cubicBezTo>
                    <a:cubicBezTo>
                      <a:pt x="496" y="40"/>
                      <a:pt x="500" y="36"/>
                      <a:pt x="504" y="39"/>
                    </a:cubicBezTo>
                    <a:lnTo>
                      <a:pt x="537" y="39"/>
                    </a:lnTo>
                    <a:cubicBezTo>
                      <a:pt x="538" y="39"/>
                      <a:pt x="538" y="39"/>
                      <a:pt x="538" y="39"/>
                    </a:cubicBezTo>
                    <a:cubicBezTo>
                      <a:pt x="541" y="39"/>
                      <a:pt x="545" y="41"/>
                      <a:pt x="544" y="46"/>
                    </a:cubicBezTo>
                    <a:lnTo>
                      <a:pt x="544" y="59"/>
                    </a:lnTo>
                    <a:lnTo>
                      <a:pt x="538" y="56"/>
                    </a:lnTo>
                    <a:lnTo>
                      <a:pt x="537" y="56"/>
                    </a:lnTo>
                    <a:cubicBezTo>
                      <a:pt x="537" y="56"/>
                      <a:pt x="537" y="57"/>
                      <a:pt x="537" y="59"/>
                    </a:cubicBezTo>
                    <a:cubicBezTo>
                      <a:pt x="537" y="59"/>
                      <a:pt x="537" y="60"/>
                      <a:pt x="540" y="60"/>
                    </a:cubicBezTo>
                    <a:cubicBezTo>
                      <a:pt x="541" y="60"/>
                      <a:pt x="541" y="62"/>
                      <a:pt x="543" y="62"/>
                    </a:cubicBezTo>
                    <a:cubicBezTo>
                      <a:pt x="544" y="62"/>
                      <a:pt x="545" y="62"/>
                      <a:pt x="547" y="62"/>
                    </a:cubicBezTo>
                    <a:cubicBezTo>
                      <a:pt x="548" y="62"/>
                      <a:pt x="548" y="62"/>
                      <a:pt x="550" y="62"/>
                    </a:cubicBezTo>
                    <a:cubicBezTo>
                      <a:pt x="550" y="62"/>
                      <a:pt x="552" y="60"/>
                      <a:pt x="553" y="59"/>
                    </a:cubicBezTo>
                    <a:cubicBezTo>
                      <a:pt x="555" y="57"/>
                      <a:pt x="557" y="56"/>
                      <a:pt x="562" y="56"/>
                    </a:cubicBezTo>
                    <a:lnTo>
                      <a:pt x="568" y="55"/>
                    </a:lnTo>
                    <a:lnTo>
                      <a:pt x="566" y="81"/>
                    </a:lnTo>
                    <a:cubicBezTo>
                      <a:pt x="566" y="84"/>
                      <a:pt x="568" y="87"/>
                      <a:pt x="569" y="90"/>
                    </a:cubicBezTo>
                    <a:lnTo>
                      <a:pt x="569" y="92"/>
                    </a:lnTo>
                    <a:cubicBezTo>
                      <a:pt x="572" y="94"/>
                      <a:pt x="573" y="99"/>
                      <a:pt x="573" y="105"/>
                    </a:cubicBezTo>
                    <a:cubicBezTo>
                      <a:pt x="573" y="108"/>
                      <a:pt x="573" y="111"/>
                      <a:pt x="573" y="113"/>
                    </a:cubicBezTo>
                    <a:cubicBezTo>
                      <a:pt x="572" y="115"/>
                      <a:pt x="571" y="120"/>
                      <a:pt x="565" y="120"/>
                    </a:cubicBezTo>
                    <a:cubicBezTo>
                      <a:pt x="564" y="120"/>
                      <a:pt x="562" y="120"/>
                      <a:pt x="562" y="120"/>
                    </a:cubicBezTo>
                    <a:cubicBezTo>
                      <a:pt x="560" y="120"/>
                      <a:pt x="560" y="120"/>
                      <a:pt x="560" y="120"/>
                    </a:cubicBezTo>
                    <a:cubicBezTo>
                      <a:pt x="559" y="120"/>
                      <a:pt x="559" y="120"/>
                      <a:pt x="557" y="120"/>
                    </a:cubicBezTo>
                    <a:cubicBezTo>
                      <a:pt x="556" y="120"/>
                      <a:pt x="553" y="118"/>
                      <a:pt x="552" y="118"/>
                    </a:cubicBezTo>
                    <a:cubicBezTo>
                      <a:pt x="548" y="118"/>
                      <a:pt x="547" y="118"/>
                      <a:pt x="544" y="118"/>
                    </a:cubicBezTo>
                    <a:cubicBezTo>
                      <a:pt x="541" y="118"/>
                      <a:pt x="538" y="118"/>
                      <a:pt x="537" y="120"/>
                    </a:cubicBezTo>
                    <a:cubicBezTo>
                      <a:pt x="535" y="120"/>
                      <a:pt x="535" y="120"/>
                      <a:pt x="535" y="120"/>
                    </a:cubicBezTo>
                    <a:cubicBezTo>
                      <a:pt x="534" y="121"/>
                      <a:pt x="534" y="121"/>
                      <a:pt x="534" y="121"/>
                    </a:cubicBezTo>
                    <a:cubicBezTo>
                      <a:pt x="532" y="124"/>
                      <a:pt x="531" y="125"/>
                      <a:pt x="528" y="125"/>
                    </a:cubicBezTo>
                    <a:cubicBezTo>
                      <a:pt x="527" y="125"/>
                      <a:pt x="527" y="125"/>
                      <a:pt x="527" y="125"/>
                    </a:cubicBezTo>
                    <a:lnTo>
                      <a:pt x="527" y="127"/>
                    </a:lnTo>
                    <a:lnTo>
                      <a:pt x="528" y="134"/>
                    </a:lnTo>
                    <a:lnTo>
                      <a:pt x="520" y="133"/>
                    </a:lnTo>
                    <a:cubicBezTo>
                      <a:pt x="519" y="133"/>
                      <a:pt x="519" y="133"/>
                      <a:pt x="519" y="133"/>
                    </a:cubicBezTo>
                    <a:cubicBezTo>
                      <a:pt x="519" y="133"/>
                      <a:pt x="519" y="134"/>
                      <a:pt x="519" y="136"/>
                    </a:cubicBezTo>
                    <a:lnTo>
                      <a:pt x="517" y="141"/>
                    </a:lnTo>
                    <a:lnTo>
                      <a:pt x="459" y="139"/>
                    </a:lnTo>
                    <a:cubicBezTo>
                      <a:pt x="458" y="139"/>
                      <a:pt x="457" y="139"/>
                      <a:pt x="455" y="137"/>
                    </a:cubicBezTo>
                    <a:cubicBezTo>
                      <a:pt x="454" y="137"/>
                      <a:pt x="452" y="137"/>
                      <a:pt x="451" y="137"/>
                    </a:cubicBezTo>
                    <a:cubicBezTo>
                      <a:pt x="450" y="137"/>
                      <a:pt x="450" y="137"/>
                      <a:pt x="450" y="137"/>
                    </a:cubicBezTo>
                    <a:lnTo>
                      <a:pt x="448" y="145"/>
                    </a:lnTo>
                    <a:lnTo>
                      <a:pt x="443" y="145"/>
                    </a:lnTo>
                    <a:cubicBezTo>
                      <a:pt x="442" y="145"/>
                      <a:pt x="441" y="145"/>
                      <a:pt x="439" y="145"/>
                    </a:cubicBezTo>
                    <a:cubicBezTo>
                      <a:pt x="439" y="145"/>
                      <a:pt x="438" y="145"/>
                      <a:pt x="436" y="145"/>
                    </a:cubicBezTo>
                    <a:cubicBezTo>
                      <a:pt x="434" y="145"/>
                      <a:pt x="433" y="145"/>
                      <a:pt x="433" y="145"/>
                    </a:cubicBezTo>
                    <a:lnTo>
                      <a:pt x="433" y="153"/>
                    </a:lnTo>
                    <a:lnTo>
                      <a:pt x="429" y="153"/>
                    </a:lnTo>
                    <a:cubicBezTo>
                      <a:pt x="427" y="153"/>
                      <a:pt x="426" y="153"/>
                      <a:pt x="424" y="154"/>
                    </a:cubicBezTo>
                    <a:cubicBezTo>
                      <a:pt x="426" y="155"/>
                      <a:pt x="427" y="157"/>
                      <a:pt x="429" y="157"/>
                    </a:cubicBezTo>
                    <a:cubicBezTo>
                      <a:pt x="430" y="158"/>
                      <a:pt x="431" y="158"/>
                      <a:pt x="433" y="158"/>
                    </a:cubicBezTo>
                    <a:cubicBezTo>
                      <a:pt x="434" y="158"/>
                      <a:pt x="436" y="157"/>
                      <a:pt x="438" y="157"/>
                    </a:cubicBezTo>
                    <a:cubicBezTo>
                      <a:pt x="439" y="153"/>
                      <a:pt x="441" y="150"/>
                      <a:pt x="445" y="150"/>
                    </a:cubicBezTo>
                    <a:lnTo>
                      <a:pt x="464" y="150"/>
                    </a:lnTo>
                    <a:lnTo>
                      <a:pt x="464" y="157"/>
                    </a:lnTo>
                    <a:cubicBezTo>
                      <a:pt x="463" y="162"/>
                      <a:pt x="459" y="166"/>
                      <a:pt x="458" y="169"/>
                    </a:cubicBezTo>
                    <a:cubicBezTo>
                      <a:pt x="457" y="170"/>
                      <a:pt x="457" y="171"/>
                      <a:pt x="455" y="171"/>
                    </a:cubicBezTo>
                    <a:cubicBezTo>
                      <a:pt x="454" y="174"/>
                      <a:pt x="452" y="178"/>
                      <a:pt x="448" y="176"/>
                    </a:cubicBezTo>
                    <a:lnTo>
                      <a:pt x="446" y="176"/>
                    </a:lnTo>
                    <a:lnTo>
                      <a:pt x="436" y="176"/>
                    </a:lnTo>
                    <a:lnTo>
                      <a:pt x="434" y="176"/>
                    </a:lnTo>
                    <a:cubicBezTo>
                      <a:pt x="433" y="176"/>
                      <a:pt x="433" y="176"/>
                      <a:pt x="433" y="176"/>
                    </a:cubicBezTo>
                    <a:cubicBezTo>
                      <a:pt x="433" y="176"/>
                      <a:pt x="431" y="176"/>
                      <a:pt x="431" y="178"/>
                    </a:cubicBezTo>
                    <a:cubicBezTo>
                      <a:pt x="431" y="181"/>
                      <a:pt x="430" y="183"/>
                      <a:pt x="424" y="183"/>
                    </a:cubicBezTo>
                    <a:cubicBezTo>
                      <a:pt x="423" y="183"/>
                      <a:pt x="421" y="183"/>
                      <a:pt x="420" y="183"/>
                    </a:cubicBezTo>
                    <a:cubicBezTo>
                      <a:pt x="418" y="183"/>
                      <a:pt x="418" y="183"/>
                      <a:pt x="417" y="183"/>
                    </a:cubicBezTo>
                    <a:lnTo>
                      <a:pt x="415" y="191"/>
                    </a:lnTo>
                    <a:lnTo>
                      <a:pt x="411" y="191"/>
                    </a:lnTo>
                    <a:cubicBezTo>
                      <a:pt x="410" y="191"/>
                      <a:pt x="408" y="191"/>
                      <a:pt x="406" y="191"/>
                    </a:cubicBezTo>
                    <a:cubicBezTo>
                      <a:pt x="406" y="189"/>
                      <a:pt x="405" y="189"/>
                      <a:pt x="403" y="189"/>
                    </a:cubicBezTo>
                    <a:cubicBezTo>
                      <a:pt x="402" y="189"/>
                      <a:pt x="401" y="189"/>
                      <a:pt x="401" y="189"/>
                    </a:cubicBezTo>
                    <a:lnTo>
                      <a:pt x="401" y="198"/>
                    </a:lnTo>
                    <a:lnTo>
                      <a:pt x="394" y="197"/>
                    </a:lnTo>
                    <a:lnTo>
                      <a:pt x="393" y="197"/>
                    </a:lnTo>
                    <a:cubicBezTo>
                      <a:pt x="393" y="197"/>
                      <a:pt x="393" y="198"/>
                      <a:pt x="393" y="201"/>
                    </a:cubicBezTo>
                    <a:lnTo>
                      <a:pt x="392" y="206"/>
                    </a:lnTo>
                    <a:lnTo>
                      <a:pt x="387" y="206"/>
                    </a:lnTo>
                    <a:lnTo>
                      <a:pt x="386" y="209"/>
                    </a:lnTo>
                    <a:cubicBezTo>
                      <a:pt x="386" y="210"/>
                      <a:pt x="386" y="210"/>
                      <a:pt x="386" y="211"/>
                    </a:cubicBezTo>
                    <a:cubicBezTo>
                      <a:pt x="385" y="216"/>
                      <a:pt x="385" y="220"/>
                      <a:pt x="381" y="223"/>
                    </a:cubicBezTo>
                    <a:cubicBezTo>
                      <a:pt x="381" y="225"/>
                      <a:pt x="380" y="226"/>
                      <a:pt x="378" y="227"/>
                    </a:cubicBezTo>
                    <a:lnTo>
                      <a:pt x="377" y="230"/>
                    </a:lnTo>
                    <a:cubicBezTo>
                      <a:pt x="375" y="231"/>
                      <a:pt x="374" y="235"/>
                      <a:pt x="369" y="235"/>
                    </a:cubicBezTo>
                    <a:lnTo>
                      <a:pt x="357" y="235"/>
                    </a:lnTo>
                    <a:cubicBezTo>
                      <a:pt x="356" y="235"/>
                      <a:pt x="356" y="234"/>
                      <a:pt x="354" y="234"/>
                    </a:cubicBezTo>
                    <a:lnTo>
                      <a:pt x="353" y="234"/>
                    </a:lnTo>
                    <a:cubicBezTo>
                      <a:pt x="353" y="235"/>
                      <a:pt x="353" y="237"/>
                      <a:pt x="353" y="237"/>
                    </a:cubicBezTo>
                    <a:cubicBezTo>
                      <a:pt x="353" y="238"/>
                      <a:pt x="352" y="243"/>
                      <a:pt x="344" y="243"/>
                    </a:cubicBezTo>
                    <a:cubicBezTo>
                      <a:pt x="343" y="243"/>
                      <a:pt x="343" y="243"/>
                      <a:pt x="341" y="241"/>
                    </a:cubicBezTo>
                    <a:cubicBezTo>
                      <a:pt x="331" y="247"/>
                      <a:pt x="324" y="253"/>
                      <a:pt x="317" y="262"/>
                    </a:cubicBezTo>
                    <a:cubicBezTo>
                      <a:pt x="316" y="263"/>
                      <a:pt x="315" y="264"/>
                      <a:pt x="313" y="268"/>
                    </a:cubicBezTo>
                    <a:lnTo>
                      <a:pt x="313" y="278"/>
                    </a:lnTo>
                    <a:cubicBezTo>
                      <a:pt x="313" y="284"/>
                      <a:pt x="310" y="285"/>
                      <a:pt x="307" y="287"/>
                    </a:cubicBezTo>
                    <a:cubicBezTo>
                      <a:pt x="305" y="287"/>
                      <a:pt x="305" y="287"/>
                      <a:pt x="304" y="287"/>
                    </a:cubicBezTo>
                    <a:cubicBezTo>
                      <a:pt x="303" y="288"/>
                      <a:pt x="303" y="290"/>
                      <a:pt x="301" y="290"/>
                    </a:cubicBezTo>
                    <a:cubicBezTo>
                      <a:pt x="300" y="293"/>
                      <a:pt x="298" y="295"/>
                      <a:pt x="297" y="296"/>
                    </a:cubicBezTo>
                    <a:lnTo>
                      <a:pt x="297" y="297"/>
                    </a:lnTo>
                    <a:cubicBezTo>
                      <a:pt x="296" y="300"/>
                      <a:pt x="292" y="302"/>
                      <a:pt x="289" y="302"/>
                    </a:cubicBezTo>
                    <a:lnTo>
                      <a:pt x="285" y="300"/>
                    </a:lnTo>
                    <a:cubicBezTo>
                      <a:pt x="280" y="303"/>
                      <a:pt x="276" y="305"/>
                      <a:pt x="273" y="308"/>
                    </a:cubicBezTo>
                    <a:cubicBezTo>
                      <a:pt x="271" y="311"/>
                      <a:pt x="267" y="313"/>
                      <a:pt x="266" y="320"/>
                    </a:cubicBezTo>
                    <a:cubicBezTo>
                      <a:pt x="264" y="323"/>
                      <a:pt x="260" y="324"/>
                      <a:pt x="255" y="324"/>
                    </a:cubicBezTo>
                    <a:cubicBezTo>
                      <a:pt x="254" y="323"/>
                      <a:pt x="252" y="323"/>
                      <a:pt x="252" y="323"/>
                    </a:cubicBezTo>
                    <a:cubicBezTo>
                      <a:pt x="251" y="323"/>
                      <a:pt x="251" y="323"/>
                      <a:pt x="250" y="323"/>
                    </a:cubicBezTo>
                    <a:lnTo>
                      <a:pt x="242" y="323"/>
                    </a:lnTo>
                    <a:cubicBezTo>
                      <a:pt x="242" y="324"/>
                      <a:pt x="242" y="325"/>
                      <a:pt x="242" y="325"/>
                    </a:cubicBezTo>
                    <a:cubicBezTo>
                      <a:pt x="243" y="327"/>
                      <a:pt x="243" y="327"/>
                      <a:pt x="245" y="328"/>
                    </a:cubicBezTo>
                    <a:cubicBezTo>
                      <a:pt x="250" y="330"/>
                      <a:pt x="250" y="336"/>
                      <a:pt x="250" y="339"/>
                    </a:cubicBezTo>
                    <a:cubicBezTo>
                      <a:pt x="250" y="340"/>
                      <a:pt x="250" y="340"/>
                      <a:pt x="250" y="340"/>
                    </a:cubicBezTo>
                    <a:lnTo>
                      <a:pt x="248" y="346"/>
                    </a:lnTo>
                    <a:lnTo>
                      <a:pt x="242" y="346"/>
                    </a:lnTo>
                    <a:cubicBezTo>
                      <a:pt x="242" y="345"/>
                      <a:pt x="240" y="345"/>
                      <a:pt x="239" y="345"/>
                    </a:cubicBezTo>
                    <a:cubicBezTo>
                      <a:pt x="238" y="345"/>
                      <a:pt x="236" y="346"/>
                      <a:pt x="235" y="346"/>
                    </a:cubicBezTo>
                    <a:cubicBezTo>
                      <a:pt x="235" y="346"/>
                      <a:pt x="233" y="348"/>
                      <a:pt x="233" y="349"/>
                    </a:cubicBezTo>
                    <a:cubicBezTo>
                      <a:pt x="232" y="351"/>
                      <a:pt x="230" y="353"/>
                      <a:pt x="224" y="352"/>
                    </a:cubicBezTo>
                    <a:cubicBezTo>
                      <a:pt x="223" y="352"/>
                      <a:pt x="223" y="352"/>
                      <a:pt x="222" y="352"/>
                    </a:cubicBezTo>
                    <a:lnTo>
                      <a:pt x="220" y="352"/>
                    </a:lnTo>
                    <a:lnTo>
                      <a:pt x="218" y="352"/>
                    </a:lnTo>
                    <a:cubicBezTo>
                      <a:pt x="217" y="353"/>
                      <a:pt x="217" y="358"/>
                      <a:pt x="217" y="365"/>
                    </a:cubicBezTo>
                    <a:cubicBezTo>
                      <a:pt x="217" y="369"/>
                      <a:pt x="217" y="370"/>
                      <a:pt x="217" y="370"/>
                    </a:cubicBezTo>
                    <a:lnTo>
                      <a:pt x="217" y="377"/>
                    </a:lnTo>
                    <a:lnTo>
                      <a:pt x="211" y="374"/>
                    </a:lnTo>
                    <a:cubicBezTo>
                      <a:pt x="210" y="374"/>
                      <a:pt x="210" y="374"/>
                      <a:pt x="210" y="374"/>
                    </a:cubicBezTo>
                    <a:cubicBezTo>
                      <a:pt x="208" y="376"/>
                      <a:pt x="208" y="382"/>
                      <a:pt x="208" y="383"/>
                    </a:cubicBezTo>
                    <a:lnTo>
                      <a:pt x="208" y="385"/>
                    </a:lnTo>
                    <a:lnTo>
                      <a:pt x="208" y="392"/>
                    </a:lnTo>
                    <a:lnTo>
                      <a:pt x="202" y="390"/>
                    </a:lnTo>
                    <a:lnTo>
                      <a:pt x="201" y="390"/>
                    </a:lnTo>
                    <a:cubicBezTo>
                      <a:pt x="201" y="390"/>
                      <a:pt x="201" y="397"/>
                      <a:pt x="201" y="400"/>
                    </a:cubicBezTo>
                    <a:cubicBezTo>
                      <a:pt x="199" y="407"/>
                      <a:pt x="199" y="419"/>
                      <a:pt x="187" y="421"/>
                    </a:cubicBezTo>
                    <a:lnTo>
                      <a:pt x="180" y="422"/>
                    </a:lnTo>
                    <a:lnTo>
                      <a:pt x="182" y="414"/>
                    </a:lnTo>
                    <a:cubicBezTo>
                      <a:pt x="183" y="414"/>
                      <a:pt x="183" y="413"/>
                      <a:pt x="183" y="413"/>
                    </a:cubicBezTo>
                    <a:cubicBezTo>
                      <a:pt x="182" y="413"/>
                      <a:pt x="182" y="413"/>
                      <a:pt x="182" y="413"/>
                    </a:cubicBezTo>
                    <a:cubicBezTo>
                      <a:pt x="180" y="413"/>
                      <a:pt x="180" y="413"/>
                      <a:pt x="180" y="413"/>
                    </a:cubicBezTo>
                    <a:cubicBezTo>
                      <a:pt x="177" y="413"/>
                      <a:pt x="174" y="410"/>
                      <a:pt x="174" y="405"/>
                    </a:cubicBezTo>
                    <a:lnTo>
                      <a:pt x="175" y="395"/>
                    </a:lnTo>
                    <a:lnTo>
                      <a:pt x="178" y="395"/>
                    </a:lnTo>
                    <a:cubicBezTo>
                      <a:pt x="180" y="395"/>
                      <a:pt x="182" y="394"/>
                      <a:pt x="182" y="392"/>
                    </a:cubicBezTo>
                    <a:cubicBezTo>
                      <a:pt x="184" y="388"/>
                      <a:pt x="186" y="382"/>
                      <a:pt x="184" y="374"/>
                    </a:cubicBezTo>
                    <a:cubicBezTo>
                      <a:pt x="183" y="367"/>
                      <a:pt x="182" y="361"/>
                      <a:pt x="178" y="360"/>
                    </a:cubicBezTo>
                    <a:cubicBezTo>
                      <a:pt x="177" y="358"/>
                      <a:pt x="175" y="358"/>
                      <a:pt x="174" y="358"/>
                    </a:cubicBezTo>
                    <a:cubicBezTo>
                      <a:pt x="173" y="358"/>
                      <a:pt x="173" y="358"/>
                      <a:pt x="171" y="358"/>
                    </a:cubicBezTo>
                    <a:cubicBezTo>
                      <a:pt x="170" y="358"/>
                      <a:pt x="170" y="358"/>
                      <a:pt x="168" y="358"/>
                    </a:cubicBezTo>
                    <a:cubicBezTo>
                      <a:pt x="163" y="358"/>
                      <a:pt x="158" y="361"/>
                      <a:pt x="156" y="362"/>
                    </a:cubicBezTo>
                    <a:cubicBezTo>
                      <a:pt x="154" y="362"/>
                      <a:pt x="153" y="364"/>
                      <a:pt x="152" y="364"/>
                    </a:cubicBezTo>
                    <a:cubicBezTo>
                      <a:pt x="149" y="367"/>
                      <a:pt x="143" y="370"/>
                      <a:pt x="137" y="370"/>
                    </a:cubicBezTo>
                    <a:cubicBezTo>
                      <a:pt x="135" y="370"/>
                      <a:pt x="134" y="370"/>
                      <a:pt x="134" y="370"/>
                    </a:cubicBezTo>
                    <a:cubicBezTo>
                      <a:pt x="129" y="370"/>
                      <a:pt x="126" y="369"/>
                      <a:pt x="124" y="367"/>
                    </a:cubicBezTo>
                    <a:cubicBezTo>
                      <a:pt x="124" y="367"/>
                      <a:pt x="122" y="365"/>
                      <a:pt x="121" y="365"/>
                    </a:cubicBezTo>
                    <a:cubicBezTo>
                      <a:pt x="119" y="364"/>
                      <a:pt x="119" y="364"/>
                      <a:pt x="118" y="364"/>
                    </a:cubicBezTo>
                    <a:cubicBezTo>
                      <a:pt x="118" y="364"/>
                      <a:pt x="118" y="365"/>
                      <a:pt x="116" y="367"/>
                    </a:cubicBezTo>
                    <a:cubicBezTo>
                      <a:pt x="116" y="369"/>
                      <a:pt x="116" y="370"/>
                      <a:pt x="116" y="370"/>
                    </a:cubicBezTo>
                    <a:cubicBezTo>
                      <a:pt x="113" y="377"/>
                      <a:pt x="107" y="382"/>
                      <a:pt x="103" y="385"/>
                    </a:cubicBezTo>
                    <a:cubicBezTo>
                      <a:pt x="100" y="388"/>
                      <a:pt x="98" y="389"/>
                      <a:pt x="96" y="390"/>
                    </a:cubicBezTo>
                    <a:cubicBezTo>
                      <a:pt x="94" y="392"/>
                      <a:pt x="94" y="394"/>
                      <a:pt x="93" y="395"/>
                    </a:cubicBezTo>
                    <a:cubicBezTo>
                      <a:pt x="93" y="400"/>
                      <a:pt x="89" y="401"/>
                      <a:pt x="86" y="401"/>
                    </a:cubicBezTo>
                    <a:lnTo>
                      <a:pt x="85" y="401"/>
                    </a:lnTo>
                    <a:cubicBezTo>
                      <a:pt x="84" y="402"/>
                      <a:pt x="85" y="407"/>
                      <a:pt x="85" y="409"/>
                    </a:cubicBezTo>
                    <a:cubicBezTo>
                      <a:pt x="85" y="410"/>
                      <a:pt x="85" y="410"/>
                      <a:pt x="85" y="411"/>
                    </a:cubicBezTo>
                    <a:lnTo>
                      <a:pt x="84" y="417"/>
                    </a:lnTo>
                    <a:lnTo>
                      <a:pt x="77" y="416"/>
                    </a:lnTo>
                    <a:cubicBezTo>
                      <a:pt x="76" y="417"/>
                      <a:pt x="76" y="422"/>
                      <a:pt x="76" y="425"/>
                    </a:cubicBezTo>
                    <a:lnTo>
                      <a:pt x="76" y="426"/>
                    </a:lnTo>
                    <a:lnTo>
                      <a:pt x="76" y="432"/>
                    </a:lnTo>
                    <a:lnTo>
                      <a:pt x="70" y="430"/>
                    </a:lnTo>
                    <a:cubicBezTo>
                      <a:pt x="69" y="430"/>
                      <a:pt x="69" y="430"/>
                      <a:pt x="69" y="430"/>
                    </a:cubicBezTo>
                    <a:cubicBezTo>
                      <a:pt x="68" y="432"/>
                      <a:pt x="68" y="437"/>
                      <a:pt x="68" y="446"/>
                    </a:cubicBezTo>
                    <a:cubicBezTo>
                      <a:pt x="68" y="447"/>
                      <a:pt x="68" y="448"/>
                      <a:pt x="68" y="450"/>
                    </a:cubicBezTo>
                    <a:lnTo>
                      <a:pt x="68" y="455"/>
                    </a:lnTo>
                    <a:lnTo>
                      <a:pt x="61" y="454"/>
                    </a:lnTo>
                    <a:lnTo>
                      <a:pt x="60" y="454"/>
                    </a:lnTo>
                    <a:cubicBezTo>
                      <a:pt x="60" y="454"/>
                      <a:pt x="60" y="460"/>
                      <a:pt x="60" y="462"/>
                    </a:cubicBezTo>
                    <a:cubicBezTo>
                      <a:pt x="60" y="463"/>
                      <a:pt x="60" y="463"/>
                      <a:pt x="60" y="465"/>
                    </a:cubicBezTo>
                    <a:lnTo>
                      <a:pt x="59" y="471"/>
                    </a:lnTo>
                    <a:lnTo>
                      <a:pt x="52" y="469"/>
                    </a:lnTo>
                    <a:cubicBezTo>
                      <a:pt x="52" y="469"/>
                      <a:pt x="51" y="469"/>
                      <a:pt x="51" y="472"/>
                    </a:cubicBezTo>
                    <a:lnTo>
                      <a:pt x="51" y="478"/>
                    </a:lnTo>
                    <a:lnTo>
                      <a:pt x="45" y="476"/>
                    </a:lnTo>
                    <a:lnTo>
                      <a:pt x="44" y="476"/>
                    </a:lnTo>
                    <a:cubicBezTo>
                      <a:pt x="44" y="476"/>
                      <a:pt x="44" y="478"/>
                      <a:pt x="44" y="481"/>
                    </a:cubicBezTo>
                    <a:cubicBezTo>
                      <a:pt x="44" y="483"/>
                      <a:pt x="44" y="484"/>
                      <a:pt x="44" y="484"/>
                    </a:cubicBezTo>
                    <a:cubicBezTo>
                      <a:pt x="42" y="486"/>
                      <a:pt x="42" y="488"/>
                      <a:pt x="42" y="488"/>
                    </a:cubicBezTo>
                    <a:lnTo>
                      <a:pt x="44" y="488"/>
                    </a:lnTo>
                    <a:lnTo>
                      <a:pt x="44" y="490"/>
                    </a:lnTo>
                    <a:cubicBezTo>
                      <a:pt x="48" y="490"/>
                      <a:pt x="51" y="493"/>
                      <a:pt x="49" y="497"/>
                    </a:cubicBezTo>
                    <a:lnTo>
                      <a:pt x="49" y="503"/>
                    </a:lnTo>
                    <a:lnTo>
                      <a:pt x="49" y="504"/>
                    </a:lnTo>
                    <a:cubicBezTo>
                      <a:pt x="49" y="506"/>
                      <a:pt x="49" y="509"/>
                      <a:pt x="49" y="511"/>
                    </a:cubicBezTo>
                    <a:cubicBezTo>
                      <a:pt x="54" y="509"/>
                      <a:pt x="59" y="504"/>
                      <a:pt x="61" y="502"/>
                    </a:cubicBezTo>
                    <a:cubicBezTo>
                      <a:pt x="63" y="500"/>
                      <a:pt x="64" y="499"/>
                      <a:pt x="64" y="499"/>
                    </a:cubicBezTo>
                    <a:lnTo>
                      <a:pt x="66" y="497"/>
                    </a:lnTo>
                    <a:cubicBezTo>
                      <a:pt x="69" y="496"/>
                      <a:pt x="70" y="493"/>
                      <a:pt x="73" y="491"/>
                    </a:cubicBezTo>
                    <a:lnTo>
                      <a:pt x="75" y="490"/>
                    </a:lnTo>
                    <a:lnTo>
                      <a:pt x="77" y="491"/>
                    </a:lnTo>
                    <a:cubicBezTo>
                      <a:pt x="77" y="491"/>
                      <a:pt x="79" y="490"/>
                      <a:pt x="79" y="488"/>
                    </a:cubicBezTo>
                    <a:lnTo>
                      <a:pt x="79" y="483"/>
                    </a:lnTo>
                    <a:lnTo>
                      <a:pt x="85" y="484"/>
                    </a:lnTo>
                    <a:lnTo>
                      <a:pt x="86" y="484"/>
                    </a:lnTo>
                    <a:cubicBezTo>
                      <a:pt x="86" y="484"/>
                      <a:pt x="86" y="483"/>
                      <a:pt x="86" y="481"/>
                    </a:cubicBezTo>
                    <a:cubicBezTo>
                      <a:pt x="88" y="475"/>
                      <a:pt x="93" y="471"/>
                      <a:pt x="98" y="469"/>
                    </a:cubicBezTo>
                    <a:cubicBezTo>
                      <a:pt x="101" y="469"/>
                      <a:pt x="104" y="467"/>
                      <a:pt x="107" y="467"/>
                    </a:cubicBezTo>
                    <a:cubicBezTo>
                      <a:pt x="110" y="469"/>
                      <a:pt x="112" y="469"/>
                      <a:pt x="114" y="469"/>
                    </a:cubicBezTo>
                    <a:lnTo>
                      <a:pt x="121" y="469"/>
                    </a:lnTo>
                    <a:lnTo>
                      <a:pt x="121" y="475"/>
                    </a:lnTo>
                    <a:cubicBezTo>
                      <a:pt x="121" y="476"/>
                      <a:pt x="121" y="478"/>
                      <a:pt x="121" y="479"/>
                    </a:cubicBezTo>
                    <a:cubicBezTo>
                      <a:pt x="121" y="484"/>
                      <a:pt x="121" y="488"/>
                      <a:pt x="119" y="493"/>
                    </a:cubicBezTo>
                    <a:cubicBezTo>
                      <a:pt x="118" y="508"/>
                      <a:pt x="109" y="511"/>
                      <a:pt x="103" y="511"/>
                    </a:cubicBezTo>
                    <a:cubicBezTo>
                      <a:pt x="101" y="511"/>
                      <a:pt x="100" y="511"/>
                      <a:pt x="100" y="509"/>
                    </a:cubicBezTo>
                    <a:cubicBezTo>
                      <a:pt x="98" y="509"/>
                      <a:pt x="98" y="509"/>
                      <a:pt x="97" y="509"/>
                    </a:cubicBezTo>
                    <a:lnTo>
                      <a:pt x="97" y="511"/>
                    </a:lnTo>
                    <a:cubicBezTo>
                      <a:pt x="96" y="514"/>
                      <a:pt x="96" y="518"/>
                      <a:pt x="96" y="523"/>
                    </a:cubicBezTo>
                    <a:cubicBezTo>
                      <a:pt x="96" y="524"/>
                      <a:pt x="96" y="525"/>
                      <a:pt x="96" y="527"/>
                    </a:cubicBezTo>
                    <a:lnTo>
                      <a:pt x="96" y="535"/>
                    </a:lnTo>
                    <a:lnTo>
                      <a:pt x="89" y="531"/>
                    </a:lnTo>
                    <a:cubicBezTo>
                      <a:pt x="88" y="531"/>
                      <a:pt x="88" y="531"/>
                      <a:pt x="88" y="531"/>
                    </a:cubicBezTo>
                    <a:cubicBezTo>
                      <a:pt x="86" y="533"/>
                      <a:pt x="86" y="539"/>
                      <a:pt x="86" y="540"/>
                    </a:cubicBezTo>
                    <a:lnTo>
                      <a:pt x="86" y="542"/>
                    </a:lnTo>
                    <a:cubicBezTo>
                      <a:pt x="86" y="543"/>
                      <a:pt x="88" y="544"/>
                      <a:pt x="94" y="546"/>
                    </a:cubicBezTo>
                    <a:cubicBezTo>
                      <a:pt x="96" y="546"/>
                      <a:pt x="96" y="546"/>
                      <a:pt x="97" y="546"/>
                    </a:cubicBezTo>
                    <a:cubicBezTo>
                      <a:pt x="98" y="546"/>
                      <a:pt x="101" y="546"/>
                      <a:pt x="103" y="546"/>
                    </a:cubicBezTo>
                    <a:lnTo>
                      <a:pt x="104" y="546"/>
                    </a:lnTo>
                    <a:cubicBezTo>
                      <a:pt x="106" y="546"/>
                      <a:pt x="107" y="546"/>
                      <a:pt x="109" y="546"/>
                    </a:cubicBezTo>
                    <a:cubicBezTo>
                      <a:pt x="116" y="546"/>
                      <a:pt x="118" y="551"/>
                      <a:pt x="118" y="552"/>
                    </a:cubicBezTo>
                    <a:cubicBezTo>
                      <a:pt x="118" y="555"/>
                      <a:pt x="118" y="558"/>
                      <a:pt x="118" y="561"/>
                    </a:cubicBezTo>
                    <a:cubicBezTo>
                      <a:pt x="118" y="565"/>
                      <a:pt x="116" y="568"/>
                      <a:pt x="118" y="572"/>
                    </a:cubicBezTo>
                    <a:cubicBezTo>
                      <a:pt x="118" y="577"/>
                      <a:pt x="119" y="577"/>
                      <a:pt x="121" y="577"/>
                    </a:cubicBezTo>
                    <a:lnTo>
                      <a:pt x="124" y="577"/>
                    </a:lnTo>
                    <a:lnTo>
                      <a:pt x="124" y="581"/>
                    </a:lnTo>
                    <a:cubicBezTo>
                      <a:pt x="125" y="583"/>
                      <a:pt x="126" y="591"/>
                      <a:pt x="122" y="597"/>
                    </a:cubicBezTo>
                    <a:cubicBezTo>
                      <a:pt x="118" y="602"/>
                      <a:pt x="112" y="604"/>
                      <a:pt x="107" y="605"/>
                    </a:cubicBezTo>
                    <a:cubicBezTo>
                      <a:pt x="104" y="605"/>
                      <a:pt x="103" y="605"/>
                      <a:pt x="101" y="607"/>
                    </a:cubicBezTo>
                    <a:lnTo>
                      <a:pt x="100" y="607"/>
                    </a:lnTo>
                    <a:cubicBezTo>
                      <a:pt x="100" y="608"/>
                      <a:pt x="100" y="612"/>
                      <a:pt x="100" y="613"/>
                    </a:cubicBezTo>
                    <a:cubicBezTo>
                      <a:pt x="101" y="616"/>
                      <a:pt x="101" y="617"/>
                      <a:pt x="103" y="620"/>
                    </a:cubicBezTo>
                    <a:cubicBezTo>
                      <a:pt x="103" y="620"/>
                      <a:pt x="104" y="620"/>
                      <a:pt x="104" y="622"/>
                    </a:cubicBezTo>
                    <a:cubicBezTo>
                      <a:pt x="106" y="623"/>
                      <a:pt x="107" y="626"/>
                      <a:pt x="106" y="629"/>
                    </a:cubicBezTo>
                    <a:cubicBezTo>
                      <a:pt x="107" y="630"/>
                      <a:pt x="107" y="630"/>
                      <a:pt x="107" y="630"/>
                    </a:cubicBezTo>
                    <a:cubicBezTo>
                      <a:pt x="109" y="630"/>
                      <a:pt x="113" y="630"/>
                      <a:pt x="114" y="638"/>
                    </a:cubicBezTo>
                    <a:lnTo>
                      <a:pt x="116" y="638"/>
                    </a:lnTo>
                    <a:cubicBezTo>
                      <a:pt x="116" y="638"/>
                      <a:pt x="119" y="639"/>
                      <a:pt x="121" y="641"/>
                    </a:cubicBezTo>
                    <a:cubicBezTo>
                      <a:pt x="122" y="639"/>
                      <a:pt x="125" y="638"/>
                      <a:pt x="131" y="635"/>
                    </a:cubicBezTo>
                    <a:cubicBezTo>
                      <a:pt x="133" y="635"/>
                      <a:pt x="134" y="635"/>
                      <a:pt x="134" y="635"/>
                    </a:cubicBezTo>
                    <a:cubicBezTo>
                      <a:pt x="137" y="633"/>
                      <a:pt x="138" y="633"/>
                      <a:pt x="141" y="633"/>
                    </a:cubicBezTo>
                    <a:cubicBezTo>
                      <a:pt x="143" y="633"/>
                      <a:pt x="149" y="635"/>
                      <a:pt x="152" y="641"/>
                    </a:cubicBezTo>
                    <a:cubicBezTo>
                      <a:pt x="152" y="642"/>
                      <a:pt x="152" y="642"/>
                      <a:pt x="152" y="644"/>
                    </a:cubicBezTo>
                    <a:cubicBezTo>
                      <a:pt x="153" y="645"/>
                      <a:pt x="153" y="645"/>
                      <a:pt x="153" y="646"/>
                    </a:cubicBezTo>
                    <a:lnTo>
                      <a:pt x="154" y="649"/>
                    </a:lnTo>
                    <a:cubicBezTo>
                      <a:pt x="156" y="650"/>
                      <a:pt x="158" y="651"/>
                      <a:pt x="158" y="653"/>
                    </a:cubicBezTo>
                    <a:cubicBezTo>
                      <a:pt x="159" y="654"/>
                      <a:pt x="159" y="654"/>
                      <a:pt x="159" y="656"/>
                    </a:cubicBezTo>
                    <a:lnTo>
                      <a:pt x="161" y="656"/>
                    </a:lnTo>
                    <a:cubicBezTo>
                      <a:pt x="162" y="656"/>
                      <a:pt x="162" y="656"/>
                      <a:pt x="163" y="656"/>
                    </a:cubicBezTo>
                    <a:cubicBezTo>
                      <a:pt x="165" y="656"/>
                      <a:pt x="165" y="656"/>
                      <a:pt x="166" y="656"/>
                    </a:cubicBezTo>
                    <a:cubicBezTo>
                      <a:pt x="168" y="656"/>
                      <a:pt x="170" y="656"/>
                      <a:pt x="170" y="656"/>
                    </a:cubicBezTo>
                    <a:cubicBezTo>
                      <a:pt x="173" y="656"/>
                      <a:pt x="175" y="653"/>
                      <a:pt x="177" y="651"/>
                    </a:cubicBezTo>
                    <a:lnTo>
                      <a:pt x="173" y="650"/>
                    </a:lnTo>
                    <a:lnTo>
                      <a:pt x="173" y="645"/>
                    </a:lnTo>
                    <a:lnTo>
                      <a:pt x="173" y="644"/>
                    </a:lnTo>
                    <a:cubicBezTo>
                      <a:pt x="173" y="642"/>
                      <a:pt x="171" y="641"/>
                      <a:pt x="171" y="639"/>
                    </a:cubicBezTo>
                    <a:cubicBezTo>
                      <a:pt x="168" y="638"/>
                      <a:pt x="166" y="635"/>
                      <a:pt x="166" y="630"/>
                    </a:cubicBezTo>
                    <a:lnTo>
                      <a:pt x="165" y="625"/>
                    </a:lnTo>
                    <a:lnTo>
                      <a:pt x="171" y="625"/>
                    </a:lnTo>
                    <a:lnTo>
                      <a:pt x="174" y="626"/>
                    </a:lnTo>
                    <a:cubicBezTo>
                      <a:pt x="175" y="626"/>
                      <a:pt x="178" y="626"/>
                      <a:pt x="180" y="626"/>
                    </a:cubicBezTo>
                    <a:cubicBezTo>
                      <a:pt x="186" y="626"/>
                      <a:pt x="189" y="626"/>
                      <a:pt x="189" y="623"/>
                    </a:cubicBezTo>
                    <a:cubicBezTo>
                      <a:pt x="190" y="618"/>
                      <a:pt x="195" y="618"/>
                      <a:pt x="196" y="618"/>
                    </a:cubicBezTo>
                    <a:lnTo>
                      <a:pt x="201" y="618"/>
                    </a:lnTo>
                    <a:cubicBezTo>
                      <a:pt x="202" y="618"/>
                      <a:pt x="203" y="618"/>
                      <a:pt x="205" y="618"/>
                    </a:cubicBezTo>
                    <a:lnTo>
                      <a:pt x="205" y="617"/>
                    </a:lnTo>
                    <a:lnTo>
                      <a:pt x="203" y="612"/>
                    </a:lnTo>
                    <a:lnTo>
                      <a:pt x="210" y="612"/>
                    </a:lnTo>
                    <a:cubicBezTo>
                      <a:pt x="217" y="612"/>
                      <a:pt x="224" y="612"/>
                      <a:pt x="227" y="618"/>
                    </a:cubicBezTo>
                    <a:cubicBezTo>
                      <a:pt x="229" y="614"/>
                      <a:pt x="230" y="612"/>
                      <a:pt x="235" y="612"/>
                    </a:cubicBezTo>
                    <a:lnTo>
                      <a:pt x="235" y="613"/>
                    </a:lnTo>
                    <a:cubicBezTo>
                      <a:pt x="236" y="613"/>
                      <a:pt x="238" y="613"/>
                      <a:pt x="238" y="613"/>
                    </a:cubicBezTo>
                    <a:cubicBezTo>
                      <a:pt x="240" y="613"/>
                      <a:pt x="242" y="613"/>
                      <a:pt x="243" y="613"/>
                    </a:cubicBezTo>
                    <a:cubicBezTo>
                      <a:pt x="248" y="613"/>
                      <a:pt x="252" y="614"/>
                      <a:pt x="255" y="617"/>
                    </a:cubicBezTo>
                    <a:cubicBezTo>
                      <a:pt x="260" y="618"/>
                      <a:pt x="263" y="620"/>
                      <a:pt x="266" y="623"/>
                    </a:cubicBezTo>
                    <a:cubicBezTo>
                      <a:pt x="268" y="625"/>
                      <a:pt x="272" y="628"/>
                      <a:pt x="275" y="629"/>
                    </a:cubicBezTo>
                    <a:cubicBezTo>
                      <a:pt x="279" y="630"/>
                      <a:pt x="282" y="632"/>
                      <a:pt x="287" y="632"/>
                    </a:cubicBezTo>
                    <a:cubicBezTo>
                      <a:pt x="291" y="632"/>
                      <a:pt x="296" y="632"/>
                      <a:pt x="300" y="630"/>
                    </a:cubicBezTo>
                    <a:lnTo>
                      <a:pt x="309" y="629"/>
                    </a:lnTo>
                    <a:lnTo>
                      <a:pt x="307" y="637"/>
                    </a:lnTo>
                    <a:cubicBezTo>
                      <a:pt x="305" y="639"/>
                      <a:pt x="310" y="644"/>
                      <a:pt x="315" y="646"/>
                    </a:cubicBezTo>
                    <a:cubicBezTo>
                      <a:pt x="316" y="646"/>
                      <a:pt x="317" y="646"/>
                      <a:pt x="317" y="646"/>
                    </a:cubicBezTo>
                    <a:lnTo>
                      <a:pt x="319" y="646"/>
                    </a:lnTo>
                    <a:lnTo>
                      <a:pt x="319" y="645"/>
                    </a:lnTo>
                    <a:lnTo>
                      <a:pt x="319" y="644"/>
                    </a:lnTo>
                    <a:cubicBezTo>
                      <a:pt x="319" y="641"/>
                      <a:pt x="322" y="638"/>
                      <a:pt x="326" y="639"/>
                    </a:cubicBezTo>
                    <a:lnTo>
                      <a:pt x="338" y="639"/>
                    </a:lnTo>
                    <a:lnTo>
                      <a:pt x="337" y="645"/>
                    </a:lnTo>
                    <a:lnTo>
                      <a:pt x="337" y="646"/>
                    </a:lnTo>
                    <a:cubicBezTo>
                      <a:pt x="337" y="646"/>
                      <a:pt x="338" y="646"/>
                      <a:pt x="340" y="646"/>
                    </a:cubicBezTo>
                    <a:lnTo>
                      <a:pt x="352" y="649"/>
                    </a:lnTo>
                    <a:lnTo>
                      <a:pt x="343" y="656"/>
                    </a:lnTo>
                    <a:cubicBezTo>
                      <a:pt x="340" y="658"/>
                      <a:pt x="338" y="660"/>
                      <a:pt x="338" y="662"/>
                    </a:cubicBezTo>
                    <a:cubicBezTo>
                      <a:pt x="340" y="662"/>
                      <a:pt x="343" y="662"/>
                      <a:pt x="345" y="662"/>
                    </a:cubicBezTo>
                    <a:lnTo>
                      <a:pt x="350" y="662"/>
                    </a:lnTo>
                    <a:cubicBezTo>
                      <a:pt x="353" y="662"/>
                      <a:pt x="357" y="663"/>
                      <a:pt x="361" y="663"/>
                    </a:cubicBezTo>
                    <a:cubicBezTo>
                      <a:pt x="364" y="663"/>
                      <a:pt x="369" y="665"/>
                      <a:pt x="373" y="670"/>
                    </a:cubicBezTo>
                    <a:cubicBezTo>
                      <a:pt x="374" y="674"/>
                      <a:pt x="374" y="677"/>
                      <a:pt x="374" y="678"/>
                    </a:cubicBezTo>
                    <a:lnTo>
                      <a:pt x="374" y="679"/>
                    </a:lnTo>
                    <a:cubicBezTo>
                      <a:pt x="374" y="679"/>
                      <a:pt x="375" y="679"/>
                      <a:pt x="377" y="679"/>
                    </a:cubicBezTo>
                    <a:cubicBezTo>
                      <a:pt x="381" y="679"/>
                      <a:pt x="381" y="684"/>
                      <a:pt x="382" y="688"/>
                    </a:cubicBezTo>
                    <a:cubicBezTo>
                      <a:pt x="382" y="688"/>
                      <a:pt x="382" y="690"/>
                      <a:pt x="385" y="690"/>
                    </a:cubicBezTo>
                    <a:cubicBezTo>
                      <a:pt x="385" y="691"/>
                      <a:pt x="386" y="693"/>
                      <a:pt x="387" y="694"/>
                    </a:cubicBezTo>
                    <a:cubicBezTo>
                      <a:pt x="390" y="695"/>
                      <a:pt x="394" y="695"/>
                      <a:pt x="399" y="695"/>
                    </a:cubicBezTo>
                    <a:cubicBezTo>
                      <a:pt x="401" y="695"/>
                      <a:pt x="403" y="695"/>
                      <a:pt x="406" y="695"/>
                    </a:cubicBezTo>
                    <a:lnTo>
                      <a:pt x="413" y="695"/>
                    </a:lnTo>
                    <a:lnTo>
                      <a:pt x="413" y="702"/>
                    </a:lnTo>
                    <a:cubicBezTo>
                      <a:pt x="413" y="702"/>
                      <a:pt x="413" y="703"/>
                      <a:pt x="426" y="705"/>
                    </a:cubicBezTo>
                    <a:lnTo>
                      <a:pt x="429" y="705"/>
                    </a:lnTo>
                    <a:cubicBezTo>
                      <a:pt x="431" y="705"/>
                      <a:pt x="434" y="707"/>
                      <a:pt x="438" y="712"/>
                    </a:cubicBezTo>
                    <a:cubicBezTo>
                      <a:pt x="439" y="714"/>
                      <a:pt x="441" y="715"/>
                      <a:pt x="441" y="715"/>
                    </a:cubicBezTo>
                    <a:cubicBezTo>
                      <a:pt x="442" y="716"/>
                      <a:pt x="445" y="718"/>
                      <a:pt x="446" y="719"/>
                    </a:cubicBezTo>
                    <a:cubicBezTo>
                      <a:pt x="448" y="721"/>
                      <a:pt x="450" y="721"/>
                      <a:pt x="451" y="722"/>
                    </a:cubicBezTo>
                    <a:cubicBezTo>
                      <a:pt x="454" y="726"/>
                      <a:pt x="458" y="728"/>
                      <a:pt x="462" y="733"/>
                    </a:cubicBezTo>
                    <a:cubicBezTo>
                      <a:pt x="463" y="735"/>
                      <a:pt x="463" y="737"/>
                      <a:pt x="464" y="740"/>
                    </a:cubicBezTo>
                    <a:lnTo>
                      <a:pt x="464" y="742"/>
                    </a:lnTo>
                    <a:cubicBezTo>
                      <a:pt x="464" y="742"/>
                      <a:pt x="464" y="743"/>
                      <a:pt x="464" y="744"/>
                    </a:cubicBezTo>
                    <a:lnTo>
                      <a:pt x="464" y="746"/>
                    </a:lnTo>
                    <a:cubicBezTo>
                      <a:pt x="469" y="747"/>
                      <a:pt x="471" y="751"/>
                      <a:pt x="475" y="755"/>
                    </a:cubicBezTo>
                    <a:cubicBezTo>
                      <a:pt x="476" y="756"/>
                      <a:pt x="476" y="759"/>
                      <a:pt x="478" y="761"/>
                    </a:cubicBezTo>
                    <a:lnTo>
                      <a:pt x="479" y="761"/>
                    </a:lnTo>
                    <a:cubicBezTo>
                      <a:pt x="480" y="761"/>
                      <a:pt x="480" y="761"/>
                      <a:pt x="482" y="761"/>
                    </a:cubicBezTo>
                    <a:lnTo>
                      <a:pt x="483" y="761"/>
                    </a:lnTo>
                    <a:cubicBezTo>
                      <a:pt x="485" y="763"/>
                      <a:pt x="487" y="763"/>
                      <a:pt x="488" y="764"/>
                    </a:cubicBezTo>
                    <a:cubicBezTo>
                      <a:pt x="494" y="767"/>
                      <a:pt x="500" y="771"/>
                      <a:pt x="504" y="777"/>
                    </a:cubicBezTo>
                    <a:cubicBezTo>
                      <a:pt x="507" y="780"/>
                      <a:pt x="508" y="786"/>
                      <a:pt x="508" y="791"/>
                    </a:cubicBezTo>
                    <a:cubicBezTo>
                      <a:pt x="508" y="792"/>
                      <a:pt x="508" y="793"/>
                      <a:pt x="508" y="795"/>
                    </a:cubicBezTo>
                    <a:cubicBezTo>
                      <a:pt x="508" y="798"/>
                      <a:pt x="508" y="800"/>
                      <a:pt x="507" y="801"/>
                    </a:cubicBezTo>
                    <a:cubicBezTo>
                      <a:pt x="506" y="801"/>
                      <a:pt x="504" y="803"/>
                      <a:pt x="503" y="803"/>
                    </a:cubicBezTo>
                    <a:cubicBezTo>
                      <a:pt x="501" y="803"/>
                      <a:pt x="501" y="803"/>
                      <a:pt x="500" y="803"/>
                    </a:cubicBezTo>
                    <a:lnTo>
                      <a:pt x="485" y="801"/>
                    </a:lnTo>
                    <a:cubicBezTo>
                      <a:pt x="483" y="803"/>
                      <a:pt x="483" y="803"/>
                      <a:pt x="483" y="804"/>
                    </a:cubicBezTo>
                    <a:cubicBezTo>
                      <a:pt x="480" y="809"/>
                      <a:pt x="475" y="808"/>
                      <a:pt x="473" y="808"/>
                    </a:cubicBezTo>
                    <a:lnTo>
                      <a:pt x="471" y="808"/>
                    </a:lnTo>
                    <a:cubicBezTo>
                      <a:pt x="470" y="808"/>
                      <a:pt x="470" y="808"/>
                      <a:pt x="470" y="808"/>
                    </a:cubicBezTo>
                    <a:cubicBezTo>
                      <a:pt x="469" y="808"/>
                      <a:pt x="469" y="809"/>
                      <a:pt x="469" y="809"/>
                    </a:cubicBezTo>
                    <a:lnTo>
                      <a:pt x="470" y="811"/>
                    </a:lnTo>
                    <a:cubicBezTo>
                      <a:pt x="470" y="813"/>
                      <a:pt x="471" y="813"/>
                      <a:pt x="471" y="814"/>
                    </a:cubicBezTo>
                    <a:cubicBezTo>
                      <a:pt x="475" y="814"/>
                      <a:pt x="476" y="814"/>
                      <a:pt x="479" y="814"/>
                    </a:cubicBezTo>
                    <a:cubicBezTo>
                      <a:pt x="480" y="814"/>
                      <a:pt x="482" y="814"/>
                      <a:pt x="483" y="814"/>
                    </a:cubicBezTo>
                    <a:lnTo>
                      <a:pt x="487" y="814"/>
                    </a:lnTo>
                    <a:cubicBezTo>
                      <a:pt x="488" y="814"/>
                      <a:pt x="491" y="814"/>
                      <a:pt x="494" y="814"/>
                    </a:cubicBezTo>
                    <a:lnTo>
                      <a:pt x="504" y="816"/>
                    </a:lnTo>
                    <a:lnTo>
                      <a:pt x="529" y="816"/>
                    </a:lnTo>
                    <a:lnTo>
                      <a:pt x="531" y="816"/>
                    </a:lnTo>
                    <a:lnTo>
                      <a:pt x="532" y="816"/>
                    </a:lnTo>
                    <a:cubicBezTo>
                      <a:pt x="535" y="816"/>
                      <a:pt x="538" y="819"/>
                      <a:pt x="538" y="821"/>
                    </a:cubicBezTo>
                    <a:cubicBezTo>
                      <a:pt x="538" y="823"/>
                      <a:pt x="538" y="823"/>
                      <a:pt x="538" y="824"/>
                    </a:cubicBezTo>
                    <a:lnTo>
                      <a:pt x="540" y="824"/>
                    </a:lnTo>
                    <a:cubicBezTo>
                      <a:pt x="544" y="824"/>
                      <a:pt x="545" y="828"/>
                      <a:pt x="545" y="829"/>
                    </a:cubicBezTo>
                    <a:cubicBezTo>
                      <a:pt x="545" y="830"/>
                      <a:pt x="545" y="830"/>
                      <a:pt x="545" y="830"/>
                    </a:cubicBezTo>
                    <a:cubicBezTo>
                      <a:pt x="547" y="830"/>
                      <a:pt x="547" y="830"/>
                      <a:pt x="548" y="830"/>
                    </a:cubicBezTo>
                    <a:cubicBezTo>
                      <a:pt x="552" y="832"/>
                      <a:pt x="555" y="832"/>
                      <a:pt x="556" y="832"/>
                    </a:cubicBezTo>
                    <a:cubicBezTo>
                      <a:pt x="559" y="832"/>
                      <a:pt x="560" y="832"/>
                      <a:pt x="564" y="832"/>
                    </a:cubicBezTo>
                    <a:cubicBezTo>
                      <a:pt x="568" y="833"/>
                      <a:pt x="568" y="838"/>
                      <a:pt x="568" y="841"/>
                    </a:cubicBezTo>
                    <a:cubicBezTo>
                      <a:pt x="569" y="841"/>
                      <a:pt x="571" y="841"/>
                      <a:pt x="572" y="841"/>
                    </a:cubicBezTo>
                    <a:lnTo>
                      <a:pt x="578" y="841"/>
                    </a:lnTo>
                    <a:cubicBezTo>
                      <a:pt x="580" y="841"/>
                      <a:pt x="581" y="841"/>
                      <a:pt x="583" y="841"/>
                    </a:cubicBezTo>
                    <a:cubicBezTo>
                      <a:pt x="585" y="841"/>
                      <a:pt x="589" y="841"/>
                      <a:pt x="593" y="841"/>
                    </a:cubicBezTo>
                    <a:cubicBezTo>
                      <a:pt x="599" y="841"/>
                      <a:pt x="605" y="842"/>
                      <a:pt x="606" y="847"/>
                    </a:cubicBezTo>
                    <a:cubicBezTo>
                      <a:pt x="606" y="848"/>
                      <a:pt x="609" y="848"/>
                      <a:pt x="612" y="849"/>
                    </a:cubicBezTo>
                    <a:cubicBezTo>
                      <a:pt x="614" y="849"/>
                      <a:pt x="615" y="849"/>
                      <a:pt x="618" y="849"/>
                    </a:cubicBezTo>
                    <a:cubicBezTo>
                      <a:pt x="620" y="849"/>
                      <a:pt x="624" y="849"/>
                      <a:pt x="626" y="849"/>
                    </a:cubicBezTo>
                    <a:lnTo>
                      <a:pt x="627" y="849"/>
                    </a:lnTo>
                    <a:cubicBezTo>
                      <a:pt x="629" y="849"/>
                      <a:pt x="630" y="851"/>
                      <a:pt x="632" y="851"/>
                    </a:cubicBezTo>
                    <a:cubicBezTo>
                      <a:pt x="633" y="851"/>
                      <a:pt x="634" y="851"/>
                      <a:pt x="636" y="851"/>
                    </a:cubicBezTo>
                    <a:lnTo>
                      <a:pt x="637" y="851"/>
                    </a:lnTo>
                    <a:lnTo>
                      <a:pt x="639" y="851"/>
                    </a:lnTo>
                    <a:cubicBezTo>
                      <a:pt x="642" y="851"/>
                      <a:pt x="643" y="853"/>
                      <a:pt x="645" y="857"/>
                    </a:cubicBezTo>
                    <a:cubicBezTo>
                      <a:pt x="645" y="857"/>
                      <a:pt x="645" y="858"/>
                      <a:pt x="646" y="858"/>
                    </a:cubicBezTo>
                    <a:cubicBezTo>
                      <a:pt x="648" y="863"/>
                      <a:pt x="653" y="865"/>
                      <a:pt x="655" y="868"/>
                    </a:cubicBezTo>
                    <a:lnTo>
                      <a:pt x="660" y="868"/>
                    </a:lnTo>
                    <a:cubicBezTo>
                      <a:pt x="662" y="868"/>
                      <a:pt x="666" y="868"/>
                      <a:pt x="667" y="872"/>
                    </a:cubicBezTo>
                    <a:lnTo>
                      <a:pt x="667" y="873"/>
                    </a:lnTo>
                    <a:cubicBezTo>
                      <a:pt x="669" y="875"/>
                      <a:pt x="669" y="877"/>
                      <a:pt x="670" y="878"/>
                    </a:cubicBezTo>
                    <a:cubicBezTo>
                      <a:pt x="673" y="882"/>
                      <a:pt x="679" y="884"/>
                      <a:pt x="687" y="884"/>
                    </a:cubicBezTo>
                    <a:cubicBezTo>
                      <a:pt x="690" y="884"/>
                      <a:pt x="692" y="884"/>
                      <a:pt x="694" y="884"/>
                    </a:cubicBezTo>
                    <a:cubicBezTo>
                      <a:pt x="697" y="884"/>
                      <a:pt x="698" y="884"/>
                      <a:pt x="699" y="884"/>
                    </a:cubicBezTo>
                    <a:lnTo>
                      <a:pt x="706" y="884"/>
                    </a:lnTo>
                    <a:lnTo>
                      <a:pt x="704" y="891"/>
                    </a:lnTo>
                    <a:cubicBezTo>
                      <a:pt x="706" y="891"/>
                      <a:pt x="706" y="891"/>
                      <a:pt x="708" y="893"/>
                    </a:cubicBezTo>
                    <a:lnTo>
                      <a:pt x="713" y="893"/>
                    </a:lnTo>
                    <a:lnTo>
                      <a:pt x="711" y="927"/>
                    </a:lnTo>
                    <a:lnTo>
                      <a:pt x="706" y="925"/>
                    </a:lnTo>
                    <a:cubicBezTo>
                      <a:pt x="704" y="925"/>
                      <a:pt x="704" y="925"/>
                      <a:pt x="704" y="925"/>
                    </a:cubicBezTo>
                    <a:lnTo>
                      <a:pt x="704" y="927"/>
                    </a:lnTo>
                    <a:cubicBezTo>
                      <a:pt x="703" y="933"/>
                      <a:pt x="703" y="935"/>
                      <a:pt x="703" y="937"/>
                    </a:cubicBezTo>
                    <a:cubicBezTo>
                      <a:pt x="704" y="938"/>
                      <a:pt x="706" y="938"/>
                      <a:pt x="706" y="938"/>
                    </a:cubicBezTo>
                    <a:lnTo>
                      <a:pt x="710" y="938"/>
                    </a:lnTo>
                    <a:lnTo>
                      <a:pt x="710" y="943"/>
                    </a:lnTo>
                    <a:cubicBezTo>
                      <a:pt x="710" y="945"/>
                      <a:pt x="710" y="945"/>
                      <a:pt x="710" y="945"/>
                    </a:cubicBezTo>
                    <a:cubicBezTo>
                      <a:pt x="710" y="947"/>
                      <a:pt x="711" y="954"/>
                      <a:pt x="706" y="956"/>
                    </a:cubicBezTo>
                    <a:cubicBezTo>
                      <a:pt x="704" y="956"/>
                      <a:pt x="703" y="958"/>
                      <a:pt x="701" y="959"/>
                    </a:cubicBezTo>
                    <a:cubicBezTo>
                      <a:pt x="694" y="963"/>
                      <a:pt x="687" y="970"/>
                      <a:pt x="682" y="975"/>
                    </a:cubicBezTo>
                    <a:cubicBezTo>
                      <a:pt x="680" y="977"/>
                      <a:pt x="679" y="980"/>
                      <a:pt x="679" y="982"/>
                    </a:cubicBezTo>
                    <a:cubicBezTo>
                      <a:pt x="676" y="986"/>
                      <a:pt x="673" y="986"/>
                      <a:pt x="671" y="986"/>
                    </a:cubicBezTo>
                    <a:lnTo>
                      <a:pt x="670" y="986"/>
                    </a:lnTo>
                    <a:lnTo>
                      <a:pt x="670" y="987"/>
                    </a:lnTo>
                    <a:lnTo>
                      <a:pt x="671" y="994"/>
                    </a:lnTo>
                    <a:lnTo>
                      <a:pt x="666" y="994"/>
                    </a:lnTo>
                    <a:cubicBezTo>
                      <a:pt x="666" y="994"/>
                      <a:pt x="664" y="994"/>
                      <a:pt x="664" y="996"/>
                    </a:cubicBezTo>
                    <a:cubicBezTo>
                      <a:pt x="662" y="998"/>
                      <a:pt x="662" y="998"/>
                      <a:pt x="662" y="999"/>
                    </a:cubicBezTo>
                    <a:cubicBezTo>
                      <a:pt x="662" y="1000"/>
                      <a:pt x="662" y="1002"/>
                      <a:pt x="662" y="1004"/>
                    </a:cubicBezTo>
                    <a:cubicBezTo>
                      <a:pt x="661" y="1005"/>
                      <a:pt x="660" y="1008"/>
                      <a:pt x="654" y="1008"/>
                    </a:cubicBezTo>
                    <a:cubicBezTo>
                      <a:pt x="653" y="1008"/>
                      <a:pt x="651" y="1008"/>
                      <a:pt x="651" y="1008"/>
                    </a:cubicBezTo>
                    <a:cubicBezTo>
                      <a:pt x="649" y="1008"/>
                      <a:pt x="649" y="1008"/>
                      <a:pt x="649" y="1008"/>
                    </a:cubicBezTo>
                    <a:lnTo>
                      <a:pt x="639" y="1008"/>
                    </a:lnTo>
                    <a:cubicBezTo>
                      <a:pt x="639" y="1010"/>
                      <a:pt x="639" y="1011"/>
                      <a:pt x="639" y="1012"/>
                    </a:cubicBezTo>
                    <a:cubicBezTo>
                      <a:pt x="637" y="1014"/>
                      <a:pt x="637" y="1019"/>
                      <a:pt x="637" y="1020"/>
                    </a:cubicBezTo>
                    <a:cubicBezTo>
                      <a:pt x="639" y="1020"/>
                      <a:pt x="641" y="1020"/>
                      <a:pt x="641" y="1020"/>
                    </a:cubicBezTo>
                    <a:lnTo>
                      <a:pt x="646" y="1021"/>
                    </a:lnTo>
                    <a:lnTo>
                      <a:pt x="646" y="1026"/>
                    </a:lnTo>
                    <a:lnTo>
                      <a:pt x="645" y="1057"/>
                    </a:lnTo>
                    <a:cubicBezTo>
                      <a:pt x="645" y="1060"/>
                      <a:pt x="645" y="1064"/>
                      <a:pt x="643" y="1069"/>
                    </a:cubicBezTo>
                    <a:cubicBezTo>
                      <a:pt x="643" y="1077"/>
                      <a:pt x="643" y="1087"/>
                      <a:pt x="643" y="1096"/>
                    </a:cubicBezTo>
                    <a:cubicBezTo>
                      <a:pt x="643" y="1101"/>
                      <a:pt x="642" y="1106"/>
                      <a:pt x="630" y="1108"/>
                    </a:cubicBezTo>
                    <a:cubicBezTo>
                      <a:pt x="627" y="1108"/>
                      <a:pt x="626" y="1109"/>
                      <a:pt x="622" y="1110"/>
                    </a:cubicBezTo>
                    <a:cubicBezTo>
                      <a:pt x="620" y="1113"/>
                      <a:pt x="618" y="1118"/>
                      <a:pt x="617" y="1122"/>
                    </a:cubicBezTo>
                    <a:cubicBezTo>
                      <a:pt x="615" y="1125"/>
                      <a:pt x="614" y="1128"/>
                      <a:pt x="612" y="1133"/>
                    </a:cubicBezTo>
                    <a:cubicBezTo>
                      <a:pt x="611" y="1134"/>
                      <a:pt x="608" y="1137"/>
                      <a:pt x="604" y="1137"/>
                    </a:cubicBezTo>
                    <a:lnTo>
                      <a:pt x="602" y="1137"/>
                    </a:lnTo>
                    <a:cubicBezTo>
                      <a:pt x="601" y="1137"/>
                      <a:pt x="599" y="1137"/>
                      <a:pt x="599" y="1137"/>
                    </a:cubicBezTo>
                    <a:cubicBezTo>
                      <a:pt x="597" y="1137"/>
                      <a:pt x="596" y="1138"/>
                      <a:pt x="594" y="1140"/>
                    </a:cubicBezTo>
                    <a:cubicBezTo>
                      <a:pt x="593" y="1140"/>
                      <a:pt x="592" y="1141"/>
                      <a:pt x="590" y="1143"/>
                    </a:cubicBezTo>
                    <a:cubicBezTo>
                      <a:pt x="587" y="1143"/>
                      <a:pt x="584" y="1143"/>
                      <a:pt x="583" y="1143"/>
                    </a:cubicBezTo>
                    <a:cubicBezTo>
                      <a:pt x="581" y="1143"/>
                      <a:pt x="581" y="1143"/>
                      <a:pt x="580" y="1143"/>
                    </a:cubicBezTo>
                    <a:cubicBezTo>
                      <a:pt x="580" y="1145"/>
                      <a:pt x="580" y="1149"/>
                      <a:pt x="580" y="1150"/>
                    </a:cubicBezTo>
                    <a:cubicBezTo>
                      <a:pt x="580" y="1152"/>
                      <a:pt x="580" y="1153"/>
                      <a:pt x="580" y="1153"/>
                    </a:cubicBezTo>
                    <a:lnTo>
                      <a:pt x="580" y="1161"/>
                    </a:lnTo>
                    <a:lnTo>
                      <a:pt x="572" y="1159"/>
                    </a:lnTo>
                    <a:lnTo>
                      <a:pt x="572" y="1161"/>
                    </a:lnTo>
                    <a:cubicBezTo>
                      <a:pt x="571" y="1164"/>
                      <a:pt x="568" y="1166"/>
                      <a:pt x="564" y="1166"/>
                    </a:cubicBezTo>
                    <a:lnTo>
                      <a:pt x="556" y="1166"/>
                    </a:lnTo>
                    <a:cubicBezTo>
                      <a:pt x="553" y="1165"/>
                      <a:pt x="552" y="1165"/>
                      <a:pt x="548" y="1165"/>
                    </a:cubicBezTo>
                    <a:cubicBezTo>
                      <a:pt x="545" y="1165"/>
                      <a:pt x="543" y="1165"/>
                      <a:pt x="540" y="1165"/>
                    </a:cubicBezTo>
                    <a:cubicBezTo>
                      <a:pt x="535" y="1165"/>
                      <a:pt x="531" y="1165"/>
                      <a:pt x="528" y="1165"/>
                    </a:cubicBezTo>
                    <a:cubicBezTo>
                      <a:pt x="522" y="1166"/>
                      <a:pt x="519" y="1171"/>
                      <a:pt x="517" y="1174"/>
                    </a:cubicBezTo>
                    <a:lnTo>
                      <a:pt x="517" y="1175"/>
                    </a:lnTo>
                    <a:cubicBezTo>
                      <a:pt x="516" y="1178"/>
                      <a:pt x="515" y="1182"/>
                      <a:pt x="512" y="1184"/>
                    </a:cubicBezTo>
                    <a:cubicBezTo>
                      <a:pt x="510" y="1186"/>
                      <a:pt x="508" y="1187"/>
                      <a:pt x="508" y="1190"/>
                    </a:cubicBezTo>
                    <a:lnTo>
                      <a:pt x="508" y="1196"/>
                    </a:lnTo>
                    <a:lnTo>
                      <a:pt x="503" y="1195"/>
                    </a:lnTo>
                    <a:cubicBezTo>
                      <a:pt x="501" y="1195"/>
                      <a:pt x="501" y="1195"/>
                      <a:pt x="501" y="1195"/>
                    </a:cubicBezTo>
                    <a:lnTo>
                      <a:pt x="501" y="1198"/>
                    </a:lnTo>
                    <a:lnTo>
                      <a:pt x="499" y="1242"/>
                    </a:lnTo>
                    <a:cubicBezTo>
                      <a:pt x="499" y="1248"/>
                      <a:pt x="499" y="1252"/>
                      <a:pt x="495" y="1259"/>
                    </a:cubicBezTo>
                    <a:cubicBezTo>
                      <a:pt x="491" y="1267"/>
                      <a:pt x="483" y="1272"/>
                      <a:pt x="476" y="1275"/>
                    </a:cubicBezTo>
                    <a:lnTo>
                      <a:pt x="475" y="1276"/>
                    </a:lnTo>
                    <a:cubicBezTo>
                      <a:pt x="471" y="1278"/>
                      <a:pt x="470" y="1278"/>
                      <a:pt x="469" y="1278"/>
                    </a:cubicBezTo>
                    <a:cubicBezTo>
                      <a:pt x="467" y="1278"/>
                      <a:pt x="467" y="1278"/>
                      <a:pt x="467" y="1278"/>
                    </a:cubicBezTo>
                    <a:cubicBezTo>
                      <a:pt x="466" y="1282"/>
                      <a:pt x="466" y="1287"/>
                      <a:pt x="466" y="1291"/>
                    </a:cubicBezTo>
                    <a:cubicBezTo>
                      <a:pt x="466" y="1292"/>
                      <a:pt x="466" y="1294"/>
                      <a:pt x="466" y="1296"/>
                    </a:cubicBezTo>
                    <a:lnTo>
                      <a:pt x="466" y="1303"/>
                    </a:lnTo>
                    <a:lnTo>
                      <a:pt x="459" y="1301"/>
                    </a:lnTo>
                    <a:cubicBezTo>
                      <a:pt x="459" y="1300"/>
                      <a:pt x="458" y="1300"/>
                      <a:pt x="458" y="1300"/>
                    </a:cubicBezTo>
                    <a:cubicBezTo>
                      <a:pt x="458" y="1300"/>
                      <a:pt x="458" y="1301"/>
                      <a:pt x="458" y="1304"/>
                    </a:cubicBezTo>
                    <a:lnTo>
                      <a:pt x="457" y="1309"/>
                    </a:lnTo>
                    <a:lnTo>
                      <a:pt x="427" y="1308"/>
                    </a:lnTo>
                    <a:cubicBezTo>
                      <a:pt x="427" y="1309"/>
                      <a:pt x="427" y="1310"/>
                      <a:pt x="427" y="1310"/>
                    </a:cubicBezTo>
                    <a:cubicBezTo>
                      <a:pt x="429" y="1312"/>
                      <a:pt x="429" y="1313"/>
                      <a:pt x="433" y="1313"/>
                    </a:cubicBezTo>
                    <a:cubicBezTo>
                      <a:pt x="434" y="1313"/>
                      <a:pt x="436" y="1313"/>
                      <a:pt x="436" y="1313"/>
                    </a:cubicBezTo>
                    <a:lnTo>
                      <a:pt x="442" y="1312"/>
                    </a:lnTo>
                    <a:lnTo>
                      <a:pt x="442" y="1317"/>
                    </a:lnTo>
                    <a:cubicBezTo>
                      <a:pt x="442" y="1321"/>
                      <a:pt x="443" y="1324"/>
                      <a:pt x="445" y="1325"/>
                    </a:cubicBezTo>
                    <a:cubicBezTo>
                      <a:pt x="448" y="1331"/>
                      <a:pt x="452" y="1337"/>
                      <a:pt x="448" y="1346"/>
                    </a:cubicBezTo>
                    <a:cubicBezTo>
                      <a:pt x="445" y="1352"/>
                      <a:pt x="439" y="1355"/>
                      <a:pt x="431" y="1353"/>
                    </a:cubicBezTo>
                    <a:cubicBezTo>
                      <a:pt x="430" y="1353"/>
                      <a:pt x="430" y="1353"/>
                      <a:pt x="429" y="1353"/>
                    </a:cubicBezTo>
                    <a:lnTo>
                      <a:pt x="427" y="1353"/>
                    </a:lnTo>
                    <a:cubicBezTo>
                      <a:pt x="426" y="1353"/>
                      <a:pt x="426" y="1353"/>
                      <a:pt x="426" y="1353"/>
                    </a:cubicBezTo>
                    <a:cubicBezTo>
                      <a:pt x="426" y="1353"/>
                      <a:pt x="426" y="1355"/>
                      <a:pt x="426" y="1356"/>
                    </a:cubicBezTo>
                    <a:lnTo>
                      <a:pt x="424" y="1364"/>
                    </a:lnTo>
                    <a:lnTo>
                      <a:pt x="418" y="1361"/>
                    </a:lnTo>
                    <a:cubicBezTo>
                      <a:pt x="417" y="1359"/>
                      <a:pt x="413" y="1357"/>
                      <a:pt x="410" y="1357"/>
                    </a:cubicBezTo>
                    <a:cubicBezTo>
                      <a:pt x="406" y="1357"/>
                      <a:pt x="406" y="1357"/>
                      <a:pt x="406" y="1357"/>
                    </a:cubicBezTo>
                    <a:cubicBezTo>
                      <a:pt x="405" y="1359"/>
                      <a:pt x="403" y="1362"/>
                      <a:pt x="403" y="1365"/>
                    </a:cubicBezTo>
                    <a:lnTo>
                      <a:pt x="402" y="1366"/>
                    </a:lnTo>
                    <a:cubicBezTo>
                      <a:pt x="401" y="1373"/>
                      <a:pt x="399" y="1380"/>
                      <a:pt x="392" y="1382"/>
                    </a:cubicBezTo>
                    <a:cubicBezTo>
                      <a:pt x="390" y="1382"/>
                      <a:pt x="389" y="1382"/>
                      <a:pt x="387" y="1382"/>
                    </a:cubicBezTo>
                    <a:lnTo>
                      <a:pt x="386" y="1382"/>
                    </a:lnTo>
                    <a:lnTo>
                      <a:pt x="386" y="1385"/>
                    </a:lnTo>
                    <a:cubicBezTo>
                      <a:pt x="386" y="1386"/>
                      <a:pt x="387" y="1387"/>
                      <a:pt x="387" y="1387"/>
                    </a:cubicBezTo>
                    <a:cubicBezTo>
                      <a:pt x="389" y="1387"/>
                      <a:pt x="389" y="1387"/>
                      <a:pt x="390" y="1389"/>
                    </a:cubicBezTo>
                    <a:lnTo>
                      <a:pt x="393" y="1389"/>
                    </a:lnTo>
                    <a:lnTo>
                      <a:pt x="393" y="1393"/>
                    </a:lnTo>
                    <a:cubicBezTo>
                      <a:pt x="393" y="1394"/>
                      <a:pt x="393" y="1394"/>
                      <a:pt x="393" y="1396"/>
                    </a:cubicBezTo>
                    <a:cubicBezTo>
                      <a:pt x="393" y="1396"/>
                      <a:pt x="394" y="1398"/>
                      <a:pt x="396" y="1399"/>
                    </a:cubicBezTo>
                    <a:cubicBezTo>
                      <a:pt x="398" y="1402"/>
                      <a:pt x="401" y="1405"/>
                      <a:pt x="401" y="1411"/>
                    </a:cubicBezTo>
                    <a:cubicBezTo>
                      <a:pt x="401" y="1413"/>
                      <a:pt x="401" y="1415"/>
                      <a:pt x="401" y="1417"/>
                    </a:cubicBezTo>
                    <a:cubicBezTo>
                      <a:pt x="401" y="1423"/>
                      <a:pt x="399" y="1429"/>
                      <a:pt x="399" y="1433"/>
                    </a:cubicBezTo>
                    <a:cubicBezTo>
                      <a:pt x="399" y="1435"/>
                      <a:pt x="401" y="1435"/>
                      <a:pt x="401" y="1435"/>
                    </a:cubicBezTo>
                    <a:cubicBezTo>
                      <a:pt x="403" y="1435"/>
                      <a:pt x="405" y="1436"/>
                      <a:pt x="405" y="1438"/>
                    </a:cubicBezTo>
                    <a:cubicBezTo>
                      <a:pt x="408" y="1439"/>
                      <a:pt x="406" y="1442"/>
                      <a:pt x="406" y="1443"/>
                    </a:cubicBezTo>
                    <a:lnTo>
                      <a:pt x="406" y="1455"/>
                    </a:lnTo>
                    <a:lnTo>
                      <a:pt x="406" y="1457"/>
                    </a:lnTo>
                    <a:cubicBezTo>
                      <a:pt x="406" y="1458"/>
                      <a:pt x="408" y="1458"/>
                      <a:pt x="408" y="1458"/>
                    </a:cubicBezTo>
                    <a:cubicBezTo>
                      <a:pt x="411" y="1460"/>
                      <a:pt x="415" y="1460"/>
                      <a:pt x="418" y="1464"/>
                    </a:cubicBezTo>
                    <a:cubicBezTo>
                      <a:pt x="420" y="1467"/>
                      <a:pt x="421" y="1470"/>
                      <a:pt x="421" y="1475"/>
                    </a:cubicBezTo>
                    <a:cubicBezTo>
                      <a:pt x="421" y="1476"/>
                      <a:pt x="421" y="1478"/>
                      <a:pt x="420" y="1479"/>
                    </a:cubicBezTo>
                    <a:lnTo>
                      <a:pt x="420" y="1483"/>
                    </a:lnTo>
                    <a:lnTo>
                      <a:pt x="415" y="1483"/>
                    </a:lnTo>
                    <a:cubicBezTo>
                      <a:pt x="414" y="1483"/>
                      <a:pt x="414" y="1483"/>
                      <a:pt x="413" y="1483"/>
                    </a:cubicBezTo>
                    <a:lnTo>
                      <a:pt x="411" y="1483"/>
                    </a:lnTo>
                    <a:cubicBezTo>
                      <a:pt x="411" y="1483"/>
                      <a:pt x="411" y="1485"/>
                      <a:pt x="413" y="1485"/>
                    </a:cubicBezTo>
                    <a:cubicBezTo>
                      <a:pt x="413" y="1485"/>
                      <a:pt x="414" y="1487"/>
                      <a:pt x="414" y="1488"/>
                    </a:cubicBezTo>
                    <a:cubicBezTo>
                      <a:pt x="417" y="1491"/>
                      <a:pt x="418" y="1494"/>
                      <a:pt x="420" y="1497"/>
                    </a:cubicBezTo>
                    <a:cubicBezTo>
                      <a:pt x="420" y="1500"/>
                      <a:pt x="420" y="1501"/>
                      <a:pt x="418" y="1504"/>
                    </a:cubicBezTo>
                    <a:cubicBezTo>
                      <a:pt x="415" y="1507"/>
                      <a:pt x="411" y="1507"/>
                      <a:pt x="406" y="150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79" name="Group 78">
            <a:extLst>
              <a:ext uri="{FF2B5EF4-FFF2-40B4-BE49-F238E27FC236}">
                <a16:creationId xmlns:a16="http://schemas.microsoft.com/office/drawing/2014/main" id="{DB274853-B0D7-C645-9F05-AEF2F55288C3}"/>
              </a:ext>
            </a:extLst>
          </p:cNvPr>
          <p:cNvGrpSpPr/>
          <p:nvPr/>
        </p:nvGrpSpPr>
        <p:grpSpPr>
          <a:xfrm>
            <a:off x="17411341" y="5168092"/>
            <a:ext cx="5405041" cy="1789786"/>
            <a:chOff x="12693203" y="5260875"/>
            <a:chExt cx="5405041" cy="1789786"/>
          </a:xfrm>
        </p:grpSpPr>
        <p:sp>
          <p:nvSpPr>
            <p:cNvPr id="80" name="TextBox 79">
              <a:extLst>
                <a:ext uri="{FF2B5EF4-FFF2-40B4-BE49-F238E27FC236}">
                  <a16:creationId xmlns:a16="http://schemas.microsoft.com/office/drawing/2014/main" id="{1C4EE940-7528-1C4A-A748-DB4D8D219152}"/>
                </a:ext>
              </a:extLst>
            </p:cNvPr>
            <p:cNvSpPr txBox="1"/>
            <p:nvPr/>
          </p:nvSpPr>
          <p:spPr>
            <a:xfrm>
              <a:off x="12693203" y="5907206"/>
              <a:ext cx="5405041"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81" name="TextBox 80">
              <a:extLst>
                <a:ext uri="{FF2B5EF4-FFF2-40B4-BE49-F238E27FC236}">
                  <a16:creationId xmlns:a16="http://schemas.microsoft.com/office/drawing/2014/main" id="{0080072C-5301-7E4D-813D-FE7C1688A62B}"/>
                </a:ext>
              </a:extLst>
            </p:cNvPr>
            <p:cNvSpPr txBox="1"/>
            <p:nvPr/>
          </p:nvSpPr>
          <p:spPr>
            <a:xfrm>
              <a:off x="12693203" y="5260875"/>
              <a:ext cx="220124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Two</a:t>
              </a:r>
            </a:p>
          </p:txBody>
        </p:sp>
      </p:grpSp>
      <p:grpSp>
        <p:nvGrpSpPr>
          <p:cNvPr id="82" name="Group 81">
            <a:extLst>
              <a:ext uri="{FF2B5EF4-FFF2-40B4-BE49-F238E27FC236}">
                <a16:creationId xmlns:a16="http://schemas.microsoft.com/office/drawing/2014/main" id="{A37D8706-2A62-5644-9A52-C970700D4F4E}"/>
              </a:ext>
            </a:extLst>
          </p:cNvPr>
          <p:cNvGrpSpPr/>
          <p:nvPr/>
        </p:nvGrpSpPr>
        <p:grpSpPr>
          <a:xfrm>
            <a:off x="17411341" y="9533590"/>
            <a:ext cx="5405041" cy="1789786"/>
            <a:chOff x="12693203" y="5260875"/>
            <a:chExt cx="5405041" cy="1789786"/>
          </a:xfrm>
        </p:grpSpPr>
        <p:sp>
          <p:nvSpPr>
            <p:cNvPr id="83" name="TextBox 82">
              <a:extLst>
                <a:ext uri="{FF2B5EF4-FFF2-40B4-BE49-F238E27FC236}">
                  <a16:creationId xmlns:a16="http://schemas.microsoft.com/office/drawing/2014/main" id="{766A2894-3C20-044C-8836-552F32EE0B2A}"/>
                </a:ext>
              </a:extLst>
            </p:cNvPr>
            <p:cNvSpPr txBox="1"/>
            <p:nvPr/>
          </p:nvSpPr>
          <p:spPr>
            <a:xfrm>
              <a:off x="12693203" y="5907206"/>
              <a:ext cx="5405041"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84" name="TextBox 83">
              <a:extLst>
                <a:ext uri="{FF2B5EF4-FFF2-40B4-BE49-F238E27FC236}">
                  <a16:creationId xmlns:a16="http://schemas.microsoft.com/office/drawing/2014/main" id="{412B3562-C7F6-E544-BB08-7D7AE04278FE}"/>
                </a:ext>
              </a:extLst>
            </p:cNvPr>
            <p:cNvSpPr txBox="1"/>
            <p:nvPr/>
          </p:nvSpPr>
          <p:spPr>
            <a:xfrm>
              <a:off x="12693203" y="5260875"/>
              <a:ext cx="2274982"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Four</a:t>
              </a:r>
            </a:p>
          </p:txBody>
        </p:sp>
      </p:grpSp>
      <p:grpSp>
        <p:nvGrpSpPr>
          <p:cNvPr id="85" name="Group 84">
            <a:extLst>
              <a:ext uri="{FF2B5EF4-FFF2-40B4-BE49-F238E27FC236}">
                <a16:creationId xmlns:a16="http://schemas.microsoft.com/office/drawing/2014/main" id="{B0B9CFC8-EA1F-C246-BD4D-6D6258D76D51}"/>
              </a:ext>
            </a:extLst>
          </p:cNvPr>
          <p:cNvGrpSpPr/>
          <p:nvPr/>
        </p:nvGrpSpPr>
        <p:grpSpPr>
          <a:xfrm>
            <a:off x="1541327" y="5168092"/>
            <a:ext cx="5405041" cy="1789786"/>
            <a:chOff x="1955031" y="5168092"/>
            <a:chExt cx="5405041" cy="1789786"/>
          </a:xfrm>
        </p:grpSpPr>
        <p:sp>
          <p:nvSpPr>
            <p:cNvPr id="86" name="TextBox 85">
              <a:extLst>
                <a:ext uri="{FF2B5EF4-FFF2-40B4-BE49-F238E27FC236}">
                  <a16:creationId xmlns:a16="http://schemas.microsoft.com/office/drawing/2014/main" id="{3935D608-EB1B-CB44-ABFB-7189700A0C12}"/>
                </a:ext>
              </a:extLst>
            </p:cNvPr>
            <p:cNvSpPr txBox="1"/>
            <p:nvPr/>
          </p:nvSpPr>
          <p:spPr>
            <a:xfrm>
              <a:off x="1955031" y="5814423"/>
              <a:ext cx="5405041" cy="1143455"/>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87" name="TextBox 86">
              <a:extLst>
                <a:ext uri="{FF2B5EF4-FFF2-40B4-BE49-F238E27FC236}">
                  <a16:creationId xmlns:a16="http://schemas.microsoft.com/office/drawing/2014/main" id="{07D50B97-34A4-7F40-993D-466CB8273759}"/>
                </a:ext>
              </a:extLst>
            </p:cNvPr>
            <p:cNvSpPr txBox="1"/>
            <p:nvPr/>
          </p:nvSpPr>
          <p:spPr>
            <a:xfrm>
              <a:off x="5116052" y="5168092"/>
              <a:ext cx="2212465" cy="646331"/>
            </a:xfrm>
            <a:prstGeom prst="rect">
              <a:avLst/>
            </a:prstGeom>
            <a:noFill/>
          </p:spPr>
          <p:txBody>
            <a:bodyPr wrap="none" rtlCol="0">
              <a:spAutoFit/>
            </a:bodyPr>
            <a:lstStyle/>
            <a:p>
              <a:pPr algn="r"/>
              <a:r>
                <a:rPr lang="en-US" dirty="0">
                  <a:solidFill>
                    <a:schemeClr val="tx2"/>
                  </a:solidFill>
                  <a:latin typeface="Poppins Medium" pitchFamily="2" charset="77"/>
                  <a:ea typeface="Lato" panose="020F0502020204030203" pitchFamily="34" charset="0"/>
                  <a:cs typeface="Poppins Medium" pitchFamily="2" charset="77"/>
                </a:rPr>
                <a:t>Title One</a:t>
              </a:r>
            </a:p>
          </p:txBody>
        </p:sp>
      </p:grpSp>
      <p:grpSp>
        <p:nvGrpSpPr>
          <p:cNvPr id="88" name="Group 87">
            <a:extLst>
              <a:ext uri="{FF2B5EF4-FFF2-40B4-BE49-F238E27FC236}">
                <a16:creationId xmlns:a16="http://schemas.microsoft.com/office/drawing/2014/main" id="{8C436251-0A5B-934D-A201-F9D6A5F22E96}"/>
              </a:ext>
            </a:extLst>
          </p:cNvPr>
          <p:cNvGrpSpPr/>
          <p:nvPr/>
        </p:nvGrpSpPr>
        <p:grpSpPr>
          <a:xfrm>
            <a:off x="1541327" y="9533590"/>
            <a:ext cx="5405041" cy="1789786"/>
            <a:chOff x="1955031" y="9533590"/>
            <a:chExt cx="5405041" cy="1789786"/>
          </a:xfrm>
        </p:grpSpPr>
        <p:sp>
          <p:nvSpPr>
            <p:cNvPr id="89" name="TextBox 88">
              <a:extLst>
                <a:ext uri="{FF2B5EF4-FFF2-40B4-BE49-F238E27FC236}">
                  <a16:creationId xmlns:a16="http://schemas.microsoft.com/office/drawing/2014/main" id="{ED6EA85F-D4BD-494D-97F5-0F686B4C0458}"/>
                </a:ext>
              </a:extLst>
            </p:cNvPr>
            <p:cNvSpPr txBox="1"/>
            <p:nvPr/>
          </p:nvSpPr>
          <p:spPr>
            <a:xfrm>
              <a:off x="1955031" y="10179921"/>
              <a:ext cx="5405041" cy="1143455"/>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90" name="TextBox 89">
              <a:extLst>
                <a:ext uri="{FF2B5EF4-FFF2-40B4-BE49-F238E27FC236}">
                  <a16:creationId xmlns:a16="http://schemas.microsoft.com/office/drawing/2014/main" id="{B15A642C-DF55-FE43-951E-7BFC12AAB84C}"/>
                </a:ext>
              </a:extLst>
            </p:cNvPr>
            <p:cNvSpPr txBox="1"/>
            <p:nvPr/>
          </p:nvSpPr>
          <p:spPr>
            <a:xfrm>
              <a:off x="4755376" y="9533590"/>
              <a:ext cx="2573141" cy="646331"/>
            </a:xfrm>
            <a:prstGeom prst="rect">
              <a:avLst/>
            </a:prstGeom>
            <a:noFill/>
          </p:spPr>
          <p:txBody>
            <a:bodyPr wrap="none" rtlCol="0">
              <a:spAutoFit/>
            </a:bodyPr>
            <a:lstStyle/>
            <a:p>
              <a:pPr algn="r"/>
              <a:r>
                <a:rPr lang="en-US" dirty="0">
                  <a:solidFill>
                    <a:schemeClr val="tx2"/>
                  </a:solidFill>
                  <a:latin typeface="Poppins Medium" pitchFamily="2" charset="77"/>
                  <a:ea typeface="Lato" panose="020F0502020204030203" pitchFamily="34" charset="0"/>
                  <a:cs typeface="Poppins Medium" pitchFamily="2" charset="77"/>
                </a:rPr>
                <a:t>Title Three</a:t>
              </a:r>
            </a:p>
          </p:txBody>
        </p:sp>
      </p:grpSp>
    </p:spTree>
    <p:extLst>
      <p:ext uri="{BB962C8B-B14F-4D97-AF65-F5344CB8AC3E}">
        <p14:creationId xmlns:p14="http://schemas.microsoft.com/office/powerpoint/2010/main" val="1850196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94AE18B-ACD4-FC4F-A9E4-31369133D345}"/>
              </a:ext>
            </a:extLst>
          </p:cNvPr>
          <p:cNvSpPr>
            <a:spLocks noGrp="1"/>
          </p:cNvSpPr>
          <p:nvPr>
            <p:ph type="pic" sz="quarter" idx="14"/>
          </p:nvPr>
        </p:nvSpPr>
        <p:spPr/>
      </p:sp>
      <p:sp>
        <p:nvSpPr>
          <p:cNvPr id="4" name="Rectangle 3">
            <a:extLst>
              <a:ext uri="{FF2B5EF4-FFF2-40B4-BE49-F238E27FC236}">
                <a16:creationId xmlns:a16="http://schemas.microsoft.com/office/drawing/2014/main" id="{8F47DDAC-6067-6241-AB61-5A6DE4B8D841}"/>
              </a:ext>
            </a:extLst>
          </p:cNvPr>
          <p:cNvSpPr/>
          <p:nvPr/>
        </p:nvSpPr>
        <p:spPr>
          <a:xfrm>
            <a:off x="0" y="0"/>
            <a:ext cx="24377650"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792AF83A-AACE-9E44-B743-CE55EA3D3619}"/>
              </a:ext>
            </a:extLst>
          </p:cNvPr>
          <p:cNvSpPr/>
          <p:nvPr/>
        </p:nvSpPr>
        <p:spPr>
          <a:xfrm>
            <a:off x="0" y="0"/>
            <a:ext cx="24377650" cy="4214191"/>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214191">
                <a:moveTo>
                  <a:pt x="0" y="0"/>
                </a:moveTo>
                <a:lnTo>
                  <a:pt x="24377650" y="0"/>
                </a:lnTo>
                <a:lnTo>
                  <a:pt x="24377650" y="4214191"/>
                </a:lnTo>
                <a:lnTo>
                  <a:pt x="16538713" y="4214191"/>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5058576-6053-A243-89E0-BED1557FDD7A}"/>
              </a:ext>
            </a:extLst>
          </p:cNvPr>
          <p:cNvGrpSpPr/>
          <p:nvPr/>
        </p:nvGrpSpPr>
        <p:grpSpPr>
          <a:xfrm>
            <a:off x="1484873" y="8817813"/>
            <a:ext cx="10794276" cy="3291607"/>
            <a:chOff x="1786120" y="10221838"/>
            <a:chExt cx="10794276" cy="3291607"/>
          </a:xfrm>
        </p:grpSpPr>
        <p:sp>
          <p:nvSpPr>
            <p:cNvPr id="12" name="TextBox 11">
              <a:extLst>
                <a:ext uri="{FF2B5EF4-FFF2-40B4-BE49-F238E27FC236}">
                  <a16:creationId xmlns:a16="http://schemas.microsoft.com/office/drawing/2014/main" id="{239B6586-45EF-7945-9E13-4910389EDE27}"/>
                </a:ext>
              </a:extLst>
            </p:cNvPr>
            <p:cNvSpPr txBox="1"/>
            <p:nvPr/>
          </p:nvSpPr>
          <p:spPr>
            <a:xfrm>
              <a:off x="1786120" y="10221838"/>
              <a:ext cx="10794276"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Meet Our Team</a:t>
              </a:r>
            </a:p>
          </p:txBody>
        </p:sp>
        <p:sp>
          <p:nvSpPr>
            <p:cNvPr id="13" name="TextBox 12">
              <a:extLst>
                <a:ext uri="{FF2B5EF4-FFF2-40B4-BE49-F238E27FC236}">
                  <a16:creationId xmlns:a16="http://schemas.microsoft.com/office/drawing/2014/main" id="{FBC0C2DF-4C25-BD48-97F9-E5BFD33A10D4}"/>
                </a:ext>
              </a:extLst>
            </p:cNvPr>
            <p:cNvSpPr txBox="1"/>
            <p:nvPr/>
          </p:nvSpPr>
          <p:spPr>
            <a:xfrm>
              <a:off x="1786120" y="11853054"/>
              <a:ext cx="10008006" cy="1660391"/>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Tree>
    <p:extLst>
      <p:ext uri="{BB962C8B-B14F-4D97-AF65-F5344CB8AC3E}">
        <p14:creationId xmlns:p14="http://schemas.microsoft.com/office/powerpoint/2010/main" val="758020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Brilliant Team</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a:extLst>
              <a:ext uri="{FF2B5EF4-FFF2-40B4-BE49-F238E27FC236}">
                <a16:creationId xmlns:a16="http://schemas.microsoft.com/office/drawing/2014/main" id="{61ADD6A0-130A-0F4C-911B-AC5ABFE1CB46}"/>
              </a:ext>
            </a:extLst>
          </p:cNvPr>
          <p:cNvGrpSpPr/>
          <p:nvPr/>
        </p:nvGrpSpPr>
        <p:grpSpPr>
          <a:xfrm>
            <a:off x="5405039" y="6818260"/>
            <a:ext cx="6783786" cy="1920194"/>
            <a:chOff x="2181171" y="7995773"/>
            <a:chExt cx="6783786" cy="1920194"/>
          </a:xfrm>
        </p:grpSpPr>
        <p:sp>
          <p:nvSpPr>
            <p:cNvPr id="103" name="TextBox 102">
              <a:extLst>
                <a:ext uri="{FF2B5EF4-FFF2-40B4-BE49-F238E27FC236}">
                  <a16:creationId xmlns:a16="http://schemas.microsoft.com/office/drawing/2014/main" id="{F939A2DB-EA93-A84F-8A95-65668582F7F7}"/>
                </a:ext>
              </a:extLst>
            </p:cNvPr>
            <p:cNvSpPr txBox="1"/>
            <p:nvPr/>
          </p:nvSpPr>
          <p:spPr>
            <a:xfrm>
              <a:off x="2337788" y="7995773"/>
              <a:ext cx="2831224"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Hanna Rice</a:t>
              </a:r>
            </a:p>
          </p:txBody>
        </p:sp>
        <p:sp>
          <p:nvSpPr>
            <p:cNvPr id="104" name="Subtitle 2">
              <a:extLst>
                <a:ext uri="{FF2B5EF4-FFF2-40B4-BE49-F238E27FC236}">
                  <a16:creationId xmlns:a16="http://schemas.microsoft.com/office/drawing/2014/main" id="{28D4E7A5-5BBA-F548-9C8B-4499F20ED13F}"/>
                </a:ext>
              </a:extLst>
            </p:cNvPr>
            <p:cNvSpPr txBox="1">
              <a:spLocks/>
            </p:cNvSpPr>
            <p:nvPr/>
          </p:nvSpPr>
          <p:spPr>
            <a:xfrm>
              <a:off x="2181171" y="8645286"/>
              <a:ext cx="6783786"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07" name="Group 106">
            <a:extLst>
              <a:ext uri="{FF2B5EF4-FFF2-40B4-BE49-F238E27FC236}">
                <a16:creationId xmlns:a16="http://schemas.microsoft.com/office/drawing/2014/main" id="{45C94D77-A38F-1A48-B509-8623F83254E2}"/>
              </a:ext>
            </a:extLst>
          </p:cNvPr>
          <p:cNvGrpSpPr/>
          <p:nvPr/>
        </p:nvGrpSpPr>
        <p:grpSpPr>
          <a:xfrm>
            <a:off x="16597330" y="6818260"/>
            <a:ext cx="6783786" cy="1920194"/>
            <a:chOff x="2181171" y="7995773"/>
            <a:chExt cx="6783786" cy="1920194"/>
          </a:xfrm>
        </p:grpSpPr>
        <p:sp>
          <p:nvSpPr>
            <p:cNvPr id="108" name="TextBox 107">
              <a:extLst>
                <a:ext uri="{FF2B5EF4-FFF2-40B4-BE49-F238E27FC236}">
                  <a16:creationId xmlns:a16="http://schemas.microsoft.com/office/drawing/2014/main" id="{64785298-4D12-3B4E-880E-42C96B11A30C}"/>
                </a:ext>
              </a:extLst>
            </p:cNvPr>
            <p:cNvSpPr txBox="1"/>
            <p:nvPr/>
          </p:nvSpPr>
          <p:spPr>
            <a:xfrm>
              <a:off x="2337788" y="7995773"/>
              <a:ext cx="3706464"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Shanna Brewer</a:t>
              </a:r>
            </a:p>
          </p:txBody>
        </p:sp>
        <p:sp>
          <p:nvSpPr>
            <p:cNvPr id="109" name="Subtitle 2">
              <a:extLst>
                <a:ext uri="{FF2B5EF4-FFF2-40B4-BE49-F238E27FC236}">
                  <a16:creationId xmlns:a16="http://schemas.microsoft.com/office/drawing/2014/main" id="{9B60AA09-D8D8-9748-9631-FD203CE2DDC2}"/>
                </a:ext>
              </a:extLst>
            </p:cNvPr>
            <p:cNvSpPr txBox="1">
              <a:spLocks/>
            </p:cNvSpPr>
            <p:nvPr/>
          </p:nvSpPr>
          <p:spPr>
            <a:xfrm>
              <a:off x="2181171" y="8645286"/>
              <a:ext cx="6783786"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sp>
        <p:nvSpPr>
          <p:cNvPr id="3" name="Picture Placeholder 2">
            <a:extLst>
              <a:ext uri="{FF2B5EF4-FFF2-40B4-BE49-F238E27FC236}">
                <a16:creationId xmlns:a16="http://schemas.microsoft.com/office/drawing/2014/main" id="{6C52F06B-A1C7-0740-AAA2-B274CDC6B30B}"/>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313C64B2-8BE9-DA46-888C-3FD4CE05D37C}"/>
              </a:ext>
            </a:extLst>
          </p:cNvPr>
          <p:cNvSpPr>
            <a:spLocks noGrp="1"/>
          </p:cNvSpPr>
          <p:nvPr>
            <p:ph type="pic" sz="quarter" idx="16"/>
          </p:nvPr>
        </p:nvSpPr>
        <p:spPr/>
      </p:sp>
    </p:spTree>
    <p:extLst>
      <p:ext uri="{BB962C8B-B14F-4D97-AF65-F5344CB8AC3E}">
        <p14:creationId xmlns:p14="http://schemas.microsoft.com/office/powerpoint/2010/main" val="1961767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Business Team</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H="1"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C3B611F6-7DEE-3644-9925-51930866E29A}"/>
              </a:ext>
            </a:extLst>
          </p:cNvPr>
          <p:cNvGrpSpPr/>
          <p:nvPr/>
        </p:nvGrpSpPr>
        <p:grpSpPr>
          <a:xfrm>
            <a:off x="1292318" y="6858000"/>
            <a:ext cx="9951414" cy="2261007"/>
            <a:chOff x="1292318" y="8310329"/>
            <a:chExt cx="9951414" cy="2261007"/>
          </a:xfrm>
        </p:grpSpPr>
        <p:sp>
          <p:nvSpPr>
            <p:cNvPr id="26" name="TextBox 25">
              <a:extLst>
                <a:ext uri="{FF2B5EF4-FFF2-40B4-BE49-F238E27FC236}">
                  <a16:creationId xmlns:a16="http://schemas.microsoft.com/office/drawing/2014/main" id="{F527D55A-57D4-9E44-94E7-04545C4A08CC}"/>
                </a:ext>
              </a:extLst>
            </p:cNvPr>
            <p:cNvSpPr txBox="1"/>
            <p:nvPr/>
          </p:nvSpPr>
          <p:spPr>
            <a:xfrm>
              <a:off x="1292319" y="8956663"/>
              <a:ext cx="9951413"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27" name="TextBox 26">
              <a:extLst>
                <a:ext uri="{FF2B5EF4-FFF2-40B4-BE49-F238E27FC236}">
                  <a16:creationId xmlns:a16="http://schemas.microsoft.com/office/drawing/2014/main" id="{F63EDE31-7CAD-484D-9142-D9C1C3C884EF}"/>
                </a:ext>
              </a:extLst>
            </p:cNvPr>
            <p:cNvSpPr txBox="1"/>
            <p:nvPr/>
          </p:nvSpPr>
          <p:spPr>
            <a:xfrm>
              <a:off x="1292318" y="8310329"/>
              <a:ext cx="3347391"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Destyn Gilson</a:t>
              </a:r>
            </a:p>
          </p:txBody>
        </p:sp>
      </p:grpSp>
      <p:grpSp>
        <p:nvGrpSpPr>
          <p:cNvPr id="7" name="Group 6">
            <a:extLst>
              <a:ext uri="{FF2B5EF4-FFF2-40B4-BE49-F238E27FC236}">
                <a16:creationId xmlns:a16="http://schemas.microsoft.com/office/drawing/2014/main" id="{6D5F08F3-D52D-1345-A22B-EDCEB3DBCF68}"/>
              </a:ext>
            </a:extLst>
          </p:cNvPr>
          <p:cNvGrpSpPr/>
          <p:nvPr/>
        </p:nvGrpSpPr>
        <p:grpSpPr>
          <a:xfrm>
            <a:off x="1292318" y="10043883"/>
            <a:ext cx="3347391" cy="335123"/>
            <a:chOff x="1292318" y="10043883"/>
            <a:chExt cx="3347391" cy="335123"/>
          </a:xfrm>
        </p:grpSpPr>
        <p:sp>
          <p:nvSpPr>
            <p:cNvPr id="30" name="Shape 1646">
              <a:extLst>
                <a:ext uri="{FF2B5EF4-FFF2-40B4-BE49-F238E27FC236}">
                  <a16:creationId xmlns:a16="http://schemas.microsoft.com/office/drawing/2014/main" id="{66DB8B3F-D5CB-C048-B334-448A43AC9331}"/>
                </a:ext>
              </a:extLst>
            </p:cNvPr>
            <p:cNvSpPr/>
            <p:nvPr/>
          </p:nvSpPr>
          <p:spPr>
            <a:xfrm>
              <a:off x="4337681" y="10067583"/>
              <a:ext cx="302028" cy="302028"/>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 name="Shape 1649">
              <a:extLst>
                <a:ext uri="{FF2B5EF4-FFF2-40B4-BE49-F238E27FC236}">
                  <a16:creationId xmlns:a16="http://schemas.microsoft.com/office/drawing/2014/main" id="{4EC9CDC1-4729-D442-84FF-6A9EB1276EAA}"/>
                </a:ext>
              </a:extLst>
            </p:cNvPr>
            <p:cNvSpPr/>
            <p:nvPr/>
          </p:nvSpPr>
          <p:spPr>
            <a:xfrm>
              <a:off x="2207168" y="10082250"/>
              <a:ext cx="345229" cy="280525"/>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 name="Shape 1658">
              <a:extLst>
                <a:ext uri="{FF2B5EF4-FFF2-40B4-BE49-F238E27FC236}">
                  <a16:creationId xmlns:a16="http://schemas.microsoft.com/office/drawing/2014/main" id="{CB08D8FD-36D7-2B4A-B1A4-028AA415B21F}"/>
                </a:ext>
              </a:extLst>
            </p:cNvPr>
            <p:cNvSpPr/>
            <p:nvPr/>
          </p:nvSpPr>
          <p:spPr>
            <a:xfrm>
              <a:off x="3286796" y="10053389"/>
              <a:ext cx="320153" cy="320138"/>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35" name="Freeform 34">
              <a:extLst>
                <a:ext uri="{FF2B5EF4-FFF2-40B4-BE49-F238E27FC236}">
                  <a16:creationId xmlns:a16="http://schemas.microsoft.com/office/drawing/2014/main" id="{4148237E-514D-7244-BCA4-0A68351A5706}"/>
                </a:ext>
              </a:extLst>
            </p:cNvPr>
            <p:cNvSpPr>
              <a:spLocks noChangeArrowheads="1"/>
            </p:cNvSpPr>
            <p:nvPr/>
          </p:nvSpPr>
          <p:spPr bwMode="auto">
            <a:xfrm>
              <a:off x="1292318" y="10043883"/>
              <a:ext cx="180451" cy="335123"/>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latin typeface="Lato Light" charset="0"/>
                <a:ea typeface="+mn-ea"/>
                <a:cs typeface="+mn-cs"/>
              </a:endParaRPr>
            </a:p>
          </p:txBody>
        </p:sp>
      </p:grpSp>
      <p:sp>
        <p:nvSpPr>
          <p:cNvPr id="3" name="Picture Placeholder 2">
            <a:extLst>
              <a:ext uri="{FF2B5EF4-FFF2-40B4-BE49-F238E27FC236}">
                <a16:creationId xmlns:a16="http://schemas.microsoft.com/office/drawing/2014/main" id="{79012D19-680E-5E4E-8BD2-62164D2A4E34}"/>
              </a:ext>
            </a:extLst>
          </p:cNvPr>
          <p:cNvSpPr>
            <a:spLocks noGrp="1"/>
          </p:cNvSpPr>
          <p:nvPr>
            <p:ph type="pic" sz="quarter" idx="14"/>
          </p:nvPr>
        </p:nvSpPr>
        <p:spPr/>
      </p:sp>
    </p:spTree>
    <p:extLst>
      <p:ext uri="{BB962C8B-B14F-4D97-AF65-F5344CB8AC3E}">
        <p14:creationId xmlns:p14="http://schemas.microsoft.com/office/powerpoint/2010/main" val="3016658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Business Team</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63B90AA-CC76-E54E-8909-F599DCCD18DC}"/>
              </a:ext>
            </a:extLst>
          </p:cNvPr>
          <p:cNvGrpSpPr/>
          <p:nvPr/>
        </p:nvGrpSpPr>
        <p:grpSpPr>
          <a:xfrm>
            <a:off x="4975246" y="5768872"/>
            <a:ext cx="5801735" cy="1728230"/>
            <a:chOff x="2226978" y="5488561"/>
            <a:chExt cx="5801735" cy="1728230"/>
          </a:xfrm>
        </p:grpSpPr>
        <p:sp>
          <p:nvSpPr>
            <p:cNvPr id="25" name="TextBox 24">
              <a:extLst>
                <a:ext uri="{FF2B5EF4-FFF2-40B4-BE49-F238E27FC236}">
                  <a16:creationId xmlns:a16="http://schemas.microsoft.com/office/drawing/2014/main" id="{E7A6BFD3-6398-F145-9173-A74466274374}"/>
                </a:ext>
              </a:extLst>
            </p:cNvPr>
            <p:cNvSpPr txBox="1"/>
            <p:nvPr/>
          </p:nvSpPr>
          <p:spPr>
            <a:xfrm>
              <a:off x="2226978" y="6073336"/>
              <a:ext cx="5801735"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6" name="TextBox 25">
              <a:extLst>
                <a:ext uri="{FF2B5EF4-FFF2-40B4-BE49-F238E27FC236}">
                  <a16:creationId xmlns:a16="http://schemas.microsoft.com/office/drawing/2014/main" id="{9BDF4A19-24B4-A646-A452-F4794429F604}"/>
                </a:ext>
              </a:extLst>
            </p:cNvPr>
            <p:cNvSpPr txBox="1"/>
            <p:nvPr/>
          </p:nvSpPr>
          <p:spPr>
            <a:xfrm>
              <a:off x="2226978" y="5488561"/>
              <a:ext cx="283122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Hanna Rice</a:t>
              </a:r>
            </a:p>
          </p:txBody>
        </p:sp>
      </p:grpSp>
      <p:grpSp>
        <p:nvGrpSpPr>
          <p:cNvPr id="27" name="Group 26">
            <a:extLst>
              <a:ext uri="{FF2B5EF4-FFF2-40B4-BE49-F238E27FC236}">
                <a16:creationId xmlns:a16="http://schemas.microsoft.com/office/drawing/2014/main" id="{C305AE5F-422D-C341-9F0E-366BAEB561E9}"/>
              </a:ext>
            </a:extLst>
          </p:cNvPr>
          <p:cNvGrpSpPr/>
          <p:nvPr/>
        </p:nvGrpSpPr>
        <p:grpSpPr>
          <a:xfrm>
            <a:off x="4975246" y="9260373"/>
            <a:ext cx="5801735" cy="1728230"/>
            <a:chOff x="2226978" y="5488561"/>
            <a:chExt cx="5801735" cy="1728230"/>
          </a:xfrm>
        </p:grpSpPr>
        <p:sp>
          <p:nvSpPr>
            <p:cNvPr id="28" name="TextBox 27">
              <a:extLst>
                <a:ext uri="{FF2B5EF4-FFF2-40B4-BE49-F238E27FC236}">
                  <a16:creationId xmlns:a16="http://schemas.microsoft.com/office/drawing/2014/main" id="{CB6D5A63-580B-F245-BD09-2AF6445EF530}"/>
                </a:ext>
              </a:extLst>
            </p:cNvPr>
            <p:cNvSpPr txBox="1"/>
            <p:nvPr/>
          </p:nvSpPr>
          <p:spPr>
            <a:xfrm>
              <a:off x="2226978" y="6073336"/>
              <a:ext cx="5801735"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9" name="TextBox 28">
              <a:extLst>
                <a:ext uri="{FF2B5EF4-FFF2-40B4-BE49-F238E27FC236}">
                  <a16:creationId xmlns:a16="http://schemas.microsoft.com/office/drawing/2014/main" id="{52BE5402-5562-6246-AEAA-295E3B1CCA75}"/>
                </a:ext>
              </a:extLst>
            </p:cNvPr>
            <p:cNvSpPr txBox="1"/>
            <p:nvPr/>
          </p:nvSpPr>
          <p:spPr>
            <a:xfrm>
              <a:off x="2226978" y="5488561"/>
              <a:ext cx="3347391"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Destyn Gilson</a:t>
              </a:r>
            </a:p>
          </p:txBody>
        </p:sp>
      </p:grpSp>
      <p:grpSp>
        <p:nvGrpSpPr>
          <p:cNvPr id="30" name="Group 29">
            <a:extLst>
              <a:ext uri="{FF2B5EF4-FFF2-40B4-BE49-F238E27FC236}">
                <a16:creationId xmlns:a16="http://schemas.microsoft.com/office/drawing/2014/main" id="{7526742F-C559-A041-AFC6-586AE0F7EA6B}"/>
              </a:ext>
            </a:extLst>
          </p:cNvPr>
          <p:cNvGrpSpPr/>
          <p:nvPr/>
        </p:nvGrpSpPr>
        <p:grpSpPr>
          <a:xfrm>
            <a:off x="16585981" y="5768872"/>
            <a:ext cx="5801735" cy="1728230"/>
            <a:chOff x="2226978" y="5488561"/>
            <a:chExt cx="5801735" cy="1728230"/>
          </a:xfrm>
        </p:grpSpPr>
        <p:sp>
          <p:nvSpPr>
            <p:cNvPr id="31" name="TextBox 30">
              <a:extLst>
                <a:ext uri="{FF2B5EF4-FFF2-40B4-BE49-F238E27FC236}">
                  <a16:creationId xmlns:a16="http://schemas.microsoft.com/office/drawing/2014/main" id="{8F0A5DFE-4A4D-F441-8658-037A6515F072}"/>
                </a:ext>
              </a:extLst>
            </p:cNvPr>
            <p:cNvSpPr txBox="1"/>
            <p:nvPr/>
          </p:nvSpPr>
          <p:spPr>
            <a:xfrm>
              <a:off x="2226978" y="6073336"/>
              <a:ext cx="5801735"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2" name="TextBox 31">
              <a:extLst>
                <a:ext uri="{FF2B5EF4-FFF2-40B4-BE49-F238E27FC236}">
                  <a16:creationId xmlns:a16="http://schemas.microsoft.com/office/drawing/2014/main" id="{4DF35257-000C-0E4B-AAC1-22FB85C3E82B}"/>
                </a:ext>
              </a:extLst>
            </p:cNvPr>
            <p:cNvSpPr txBox="1"/>
            <p:nvPr/>
          </p:nvSpPr>
          <p:spPr>
            <a:xfrm>
              <a:off x="2226978" y="5488561"/>
              <a:ext cx="370646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Shanna Brewer</a:t>
              </a:r>
            </a:p>
          </p:txBody>
        </p:sp>
      </p:grpSp>
      <p:grpSp>
        <p:nvGrpSpPr>
          <p:cNvPr id="33" name="Group 32">
            <a:extLst>
              <a:ext uri="{FF2B5EF4-FFF2-40B4-BE49-F238E27FC236}">
                <a16:creationId xmlns:a16="http://schemas.microsoft.com/office/drawing/2014/main" id="{C4A55003-8FF0-2749-9968-144D7125DF63}"/>
              </a:ext>
            </a:extLst>
          </p:cNvPr>
          <p:cNvGrpSpPr/>
          <p:nvPr/>
        </p:nvGrpSpPr>
        <p:grpSpPr>
          <a:xfrm>
            <a:off x="16585981" y="9260373"/>
            <a:ext cx="5801735" cy="1728230"/>
            <a:chOff x="2226978" y="5488561"/>
            <a:chExt cx="5801735" cy="1728230"/>
          </a:xfrm>
        </p:grpSpPr>
        <p:sp>
          <p:nvSpPr>
            <p:cNvPr id="34" name="TextBox 33">
              <a:extLst>
                <a:ext uri="{FF2B5EF4-FFF2-40B4-BE49-F238E27FC236}">
                  <a16:creationId xmlns:a16="http://schemas.microsoft.com/office/drawing/2014/main" id="{CED18CDE-0B3F-A74E-8C43-5276BB84E559}"/>
                </a:ext>
              </a:extLst>
            </p:cNvPr>
            <p:cNvSpPr txBox="1"/>
            <p:nvPr/>
          </p:nvSpPr>
          <p:spPr>
            <a:xfrm>
              <a:off x="2226978" y="6073336"/>
              <a:ext cx="5801735"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5" name="TextBox 34">
              <a:extLst>
                <a:ext uri="{FF2B5EF4-FFF2-40B4-BE49-F238E27FC236}">
                  <a16:creationId xmlns:a16="http://schemas.microsoft.com/office/drawing/2014/main" id="{319F2EEA-F3BD-B84B-AA7D-615551957021}"/>
                </a:ext>
              </a:extLst>
            </p:cNvPr>
            <p:cNvSpPr txBox="1"/>
            <p:nvPr/>
          </p:nvSpPr>
          <p:spPr>
            <a:xfrm>
              <a:off x="2226978" y="5488561"/>
              <a:ext cx="3922869"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Maddison Bruke</a:t>
              </a:r>
            </a:p>
          </p:txBody>
        </p:sp>
      </p:grpSp>
      <p:sp>
        <p:nvSpPr>
          <p:cNvPr id="3" name="Picture Placeholder 2">
            <a:extLst>
              <a:ext uri="{FF2B5EF4-FFF2-40B4-BE49-F238E27FC236}">
                <a16:creationId xmlns:a16="http://schemas.microsoft.com/office/drawing/2014/main" id="{82CD36D0-4FFE-0D4D-B75F-04DE5299FE36}"/>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C1D80066-EDD6-E548-959B-C816055EDCDE}"/>
              </a:ext>
            </a:extLst>
          </p:cNvPr>
          <p:cNvSpPr>
            <a:spLocks noGrp="1"/>
          </p:cNvSpPr>
          <p:nvPr>
            <p:ph type="pic" sz="quarter" idx="15"/>
          </p:nvPr>
        </p:nvSpPr>
        <p:spPr/>
      </p:sp>
      <p:sp>
        <p:nvSpPr>
          <p:cNvPr id="7" name="Picture Placeholder 6">
            <a:extLst>
              <a:ext uri="{FF2B5EF4-FFF2-40B4-BE49-F238E27FC236}">
                <a16:creationId xmlns:a16="http://schemas.microsoft.com/office/drawing/2014/main" id="{7747273E-B502-B94E-9EAC-4B475F0482D1}"/>
              </a:ext>
            </a:extLst>
          </p:cNvPr>
          <p:cNvSpPr>
            <a:spLocks noGrp="1"/>
          </p:cNvSpPr>
          <p:nvPr>
            <p:ph type="pic" sz="quarter" idx="16"/>
          </p:nvPr>
        </p:nvSpPr>
        <p:spPr/>
      </p:sp>
      <p:sp>
        <p:nvSpPr>
          <p:cNvPr id="8" name="Picture Placeholder 7">
            <a:extLst>
              <a:ext uri="{FF2B5EF4-FFF2-40B4-BE49-F238E27FC236}">
                <a16:creationId xmlns:a16="http://schemas.microsoft.com/office/drawing/2014/main" id="{2C20C767-0A49-BA4D-A26D-EA1329B669BE}"/>
              </a:ext>
            </a:extLst>
          </p:cNvPr>
          <p:cNvSpPr>
            <a:spLocks noGrp="1"/>
          </p:cNvSpPr>
          <p:nvPr>
            <p:ph type="pic" sz="quarter" idx="17"/>
          </p:nvPr>
        </p:nvSpPr>
        <p:spPr/>
      </p:sp>
    </p:spTree>
    <p:extLst>
      <p:ext uri="{BB962C8B-B14F-4D97-AF65-F5344CB8AC3E}">
        <p14:creationId xmlns:p14="http://schemas.microsoft.com/office/powerpoint/2010/main" val="3009542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C9EB6C1-3535-5C44-8592-210DFC8CED87}"/>
              </a:ext>
            </a:extLst>
          </p:cNvPr>
          <p:cNvSpPr>
            <a:spLocks noGrp="1"/>
          </p:cNvSpPr>
          <p:nvPr>
            <p:ph type="pic" sz="quarter" idx="14"/>
          </p:nvPr>
        </p:nvSpPr>
        <p:spPr/>
      </p:sp>
      <p:sp>
        <p:nvSpPr>
          <p:cNvPr id="4" name="Rectangle 3">
            <a:extLst>
              <a:ext uri="{FF2B5EF4-FFF2-40B4-BE49-F238E27FC236}">
                <a16:creationId xmlns:a16="http://schemas.microsoft.com/office/drawing/2014/main" id="{8F47DDAC-6067-6241-AB61-5A6DE4B8D841}"/>
              </a:ext>
            </a:extLst>
          </p:cNvPr>
          <p:cNvSpPr/>
          <p:nvPr/>
        </p:nvSpPr>
        <p:spPr>
          <a:xfrm>
            <a:off x="0" y="0"/>
            <a:ext cx="24377650"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792AF83A-AACE-9E44-B743-CE55EA3D3619}"/>
              </a:ext>
            </a:extLst>
          </p:cNvPr>
          <p:cNvSpPr/>
          <p:nvPr/>
        </p:nvSpPr>
        <p:spPr>
          <a:xfrm>
            <a:off x="0" y="0"/>
            <a:ext cx="24377650" cy="4214191"/>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214191">
                <a:moveTo>
                  <a:pt x="0" y="0"/>
                </a:moveTo>
                <a:lnTo>
                  <a:pt x="24377650" y="0"/>
                </a:lnTo>
                <a:lnTo>
                  <a:pt x="24377650" y="4214191"/>
                </a:lnTo>
                <a:lnTo>
                  <a:pt x="16538713" y="4214191"/>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5058576-6053-A243-89E0-BED1557FDD7A}"/>
              </a:ext>
            </a:extLst>
          </p:cNvPr>
          <p:cNvGrpSpPr/>
          <p:nvPr/>
        </p:nvGrpSpPr>
        <p:grpSpPr>
          <a:xfrm>
            <a:off x="1484873" y="8817813"/>
            <a:ext cx="10794276" cy="3291607"/>
            <a:chOff x="1786120" y="10221838"/>
            <a:chExt cx="10794276" cy="3291607"/>
          </a:xfrm>
        </p:grpSpPr>
        <p:sp>
          <p:nvSpPr>
            <p:cNvPr id="12" name="TextBox 11">
              <a:extLst>
                <a:ext uri="{FF2B5EF4-FFF2-40B4-BE49-F238E27FC236}">
                  <a16:creationId xmlns:a16="http://schemas.microsoft.com/office/drawing/2014/main" id="{239B6586-45EF-7945-9E13-4910389EDE27}"/>
                </a:ext>
              </a:extLst>
            </p:cNvPr>
            <p:cNvSpPr txBox="1"/>
            <p:nvPr/>
          </p:nvSpPr>
          <p:spPr>
            <a:xfrm>
              <a:off x="1786120" y="10221838"/>
              <a:ext cx="10794276"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Our Services</a:t>
              </a:r>
            </a:p>
          </p:txBody>
        </p:sp>
        <p:sp>
          <p:nvSpPr>
            <p:cNvPr id="13" name="TextBox 12">
              <a:extLst>
                <a:ext uri="{FF2B5EF4-FFF2-40B4-BE49-F238E27FC236}">
                  <a16:creationId xmlns:a16="http://schemas.microsoft.com/office/drawing/2014/main" id="{FBC0C2DF-4C25-BD48-97F9-E5BFD33A10D4}"/>
                </a:ext>
              </a:extLst>
            </p:cNvPr>
            <p:cNvSpPr txBox="1"/>
            <p:nvPr/>
          </p:nvSpPr>
          <p:spPr>
            <a:xfrm>
              <a:off x="1786120" y="11853054"/>
              <a:ext cx="10008006" cy="1660391"/>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Tree>
    <p:extLst>
      <p:ext uri="{BB962C8B-B14F-4D97-AF65-F5344CB8AC3E}">
        <p14:creationId xmlns:p14="http://schemas.microsoft.com/office/powerpoint/2010/main" val="3379515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Common Services</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92B3B7E-8D0A-7246-A362-0E068A63EC5A}"/>
              </a:ext>
            </a:extLst>
          </p:cNvPr>
          <p:cNvSpPr/>
          <p:nvPr/>
        </p:nvSpPr>
        <p:spPr>
          <a:xfrm>
            <a:off x="1321856" y="5007644"/>
            <a:ext cx="7019407" cy="66917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AD4CECBD-425C-2048-9012-442117570E4B}"/>
              </a:ext>
            </a:extLst>
          </p:cNvPr>
          <p:cNvSpPr/>
          <p:nvPr/>
        </p:nvSpPr>
        <p:spPr>
          <a:xfrm>
            <a:off x="8679121" y="5007644"/>
            <a:ext cx="7019407" cy="6691745"/>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CC755B15-19E2-EF4F-BC66-BCE22485BA4A}"/>
              </a:ext>
            </a:extLst>
          </p:cNvPr>
          <p:cNvSpPr/>
          <p:nvPr/>
        </p:nvSpPr>
        <p:spPr>
          <a:xfrm>
            <a:off x="16036386" y="5007644"/>
            <a:ext cx="7019407" cy="6691745"/>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A596118-2262-DD46-80A7-51E4505D4C32}"/>
              </a:ext>
            </a:extLst>
          </p:cNvPr>
          <p:cNvGrpSpPr/>
          <p:nvPr/>
        </p:nvGrpSpPr>
        <p:grpSpPr>
          <a:xfrm>
            <a:off x="1930691" y="6314857"/>
            <a:ext cx="5801735" cy="4077318"/>
            <a:chOff x="1930691" y="6315384"/>
            <a:chExt cx="5801735" cy="4077318"/>
          </a:xfrm>
        </p:grpSpPr>
        <p:grpSp>
          <p:nvGrpSpPr>
            <p:cNvPr id="60" name="Group 59">
              <a:extLst>
                <a:ext uri="{FF2B5EF4-FFF2-40B4-BE49-F238E27FC236}">
                  <a16:creationId xmlns:a16="http://schemas.microsoft.com/office/drawing/2014/main" id="{54DD706F-9715-F044-94DC-9B6A7EE7F540}"/>
                </a:ext>
              </a:extLst>
            </p:cNvPr>
            <p:cNvGrpSpPr/>
            <p:nvPr/>
          </p:nvGrpSpPr>
          <p:grpSpPr>
            <a:xfrm>
              <a:off x="1930691" y="8664472"/>
              <a:ext cx="5801735" cy="1728230"/>
              <a:chOff x="2226978" y="5488561"/>
              <a:chExt cx="5801735" cy="1728230"/>
            </a:xfrm>
          </p:grpSpPr>
          <p:sp>
            <p:nvSpPr>
              <p:cNvPr id="61" name="TextBox 60">
                <a:extLst>
                  <a:ext uri="{FF2B5EF4-FFF2-40B4-BE49-F238E27FC236}">
                    <a16:creationId xmlns:a16="http://schemas.microsoft.com/office/drawing/2014/main" id="{1E7C7C1E-AC92-B24B-A646-A3813CFDA645}"/>
                  </a:ext>
                </a:extLst>
              </p:cNvPr>
              <p:cNvSpPr txBox="1"/>
              <p:nvPr/>
            </p:nvSpPr>
            <p:spPr>
              <a:xfrm>
                <a:off x="2226978" y="6073336"/>
                <a:ext cx="5801735" cy="1143455"/>
              </a:xfrm>
              <a:prstGeom prst="rect">
                <a:avLst/>
              </a:prstGeom>
              <a:noFill/>
            </p:spPr>
            <p:txBody>
              <a:bodyPr wrap="square" rtlCol="0">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62" name="TextBox 61">
                <a:extLst>
                  <a:ext uri="{FF2B5EF4-FFF2-40B4-BE49-F238E27FC236}">
                    <a16:creationId xmlns:a16="http://schemas.microsoft.com/office/drawing/2014/main" id="{C971E595-9B87-3440-A685-00B48332ABB0}"/>
                  </a:ext>
                </a:extLst>
              </p:cNvPr>
              <p:cNvSpPr txBox="1"/>
              <p:nvPr/>
            </p:nvSpPr>
            <p:spPr>
              <a:xfrm>
                <a:off x="3482406" y="5488561"/>
                <a:ext cx="3290882" cy="646331"/>
              </a:xfrm>
              <a:prstGeom prst="rect">
                <a:avLst/>
              </a:prstGeom>
              <a:noFill/>
            </p:spPr>
            <p:txBody>
              <a:bodyPr wrap="squar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Title One</a:t>
                </a:r>
              </a:p>
            </p:txBody>
          </p:sp>
        </p:grpSp>
        <p:grpSp>
          <p:nvGrpSpPr>
            <p:cNvPr id="70" name="Group 69">
              <a:extLst>
                <a:ext uri="{FF2B5EF4-FFF2-40B4-BE49-F238E27FC236}">
                  <a16:creationId xmlns:a16="http://schemas.microsoft.com/office/drawing/2014/main" id="{595FF3B3-46C9-6B45-85EC-86D61F1E666B}"/>
                </a:ext>
              </a:extLst>
            </p:cNvPr>
            <p:cNvGrpSpPr/>
            <p:nvPr/>
          </p:nvGrpSpPr>
          <p:grpSpPr>
            <a:xfrm>
              <a:off x="4012887" y="6315384"/>
              <a:ext cx="1637342" cy="1605857"/>
              <a:chOff x="5220658" y="6646697"/>
              <a:chExt cx="973293" cy="954577"/>
            </a:xfrm>
            <a:solidFill>
              <a:schemeClr val="bg1"/>
            </a:solidFill>
          </p:grpSpPr>
          <p:sp>
            <p:nvSpPr>
              <p:cNvPr id="71" name="Freeform 70">
                <a:extLst>
                  <a:ext uri="{FF2B5EF4-FFF2-40B4-BE49-F238E27FC236}">
                    <a16:creationId xmlns:a16="http://schemas.microsoft.com/office/drawing/2014/main" id="{537A1628-7170-EE4C-B347-1F3CEBAC8A8D}"/>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 name="Freeform 71">
                <a:extLst>
                  <a:ext uri="{FF2B5EF4-FFF2-40B4-BE49-F238E27FC236}">
                    <a16:creationId xmlns:a16="http://schemas.microsoft.com/office/drawing/2014/main" id="{3D1CD9CC-8019-E345-B237-B37B6EF6AC9E}"/>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 name="Freeform 72">
                <a:extLst>
                  <a:ext uri="{FF2B5EF4-FFF2-40B4-BE49-F238E27FC236}">
                    <a16:creationId xmlns:a16="http://schemas.microsoft.com/office/drawing/2014/main" id="{9501EF91-08D2-5946-A7BB-1C14D111BE10}"/>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73">
                <a:extLst>
                  <a:ext uri="{FF2B5EF4-FFF2-40B4-BE49-F238E27FC236}">
                    <a16:creationId xmlns:a16="http://schemas.microsoft.com/office/drawing/2014/main" id="{714E002C-6AB0-E046-98AD-A0234C34EF62}"/>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75" name="Freeform 74">
            <a:extLst>
              <a:ext uri="{FF2B5EF4-FFF2-40B4-BE49-F238E27FC236}">
                <a16:creationId xmlns:a16="http://schemas.microsoft.com/office/drawing/2014/main" id="{9D622067-25D1-D04A-B032-ABF5632E76CA}"/>
              </a:ext>
            </a:extLst>
          </p:cNvPr>
          <p:cNvSpPr>
            <a:spLocks noChangeArrowheads="1"/>
          </p:cNvSpPr>
          <p:nvPr/>
        </p:nvSpPr>
        <p:spPr bwMode="auto">
          <a:xfrm>
            <a:off x="18727411" y="6405879"/>
            <a:ext cx="1637352" cy="1284780"/>
          </a:xfrm>
          <a:custGeom>
            <a:avLst/>
            <a:gdLst>
              <a:gd name="T0" fmla="*/ 49650 w 1209"/>
              <a:gd name="T1" fmla="*/ 153770 h 950"/>
              <a:gd name="T2" fmla="*/ 105056 w 1209"/>
              <a:gd name="T3" fmla="*/ 153770 h 950"/>
              <a:gd name="T4" fmla="*/ 105056 w 1209"/>
              <a:gd name="T5" fmla="*/ 314007 h 950"/>
              <a:gd name="T6" fmla="*/ 49650 w 1209"/>
              <a:gd name="T7" fmla="*/ 314007 h 950"/>
              <a:gd name="T8" fmla="*/ 49650 w 1209"/>
              <a:gd name="T9" fmla="*/ 153770 h 950"/>
              <a:gd name="T10" fmla="*/ 189604 w 1209"/>
              <a:gd name="T11" fmla="*/ 90537 h 950"/>
              <a:gd name="T12" fmla="*/ 245011 w 1209"/>
              <a:gd name="T13" fmla="*/ 90537 h 950"/>
              <a:gd name="T14" fmla="*/ 245011 w 1209"/>
              <a:gd name="T15" fmla="*/ 314007 h 950"/>
              <a:gd name="T16" fmla="*/ 189604 w 1209"/>
              <a:gd name="T17" fmla="*/ 314007 h 950"/>
              <a:gd name="T18" fmla="*/ 189604 w 1209"/>
              <a:gd name="T19" fmla="*/ 90537 h 950"/>
              <a:gd name="T20" fmla="*/ 329559 w 1209"/>
              <a:gd name="T21" fmla="*/ 26946 h 950"/>
              <a:gd name="T22" fmla="*/ 384965 w 1209"/>
              <a:gd name="T23" fmla="*/ 26946 h 950"/>
              <a:gd name="T24" fmla="*/ 384965 w 1209"/>
              <a:gd name="T25" fmla="*/ 314007 h 950"/>
              <a:gd name="T26" fmla="*/ 329559 w 1209"/>
              <a:gd name="T27" fmla="*/ 314007 h 950"/>
              <a:gd name="T28" fmla="*/ 329559 w 1209"/>
              <a:gd name="T29" fmla="*/ 26946 h 950"/>
              <a:gd name="T30" fmla="*/ 421303 w 1209"/>
              <a:gd name="T31" fmla="*/ 314007 h 950"/>
              <a:gd name="T32" fmla="*/ 412309 w 1209"/>
              <a:gd name="T33" fmla="*/ 314007 h 950"/>
              <a:gd name="T34" fmla="*/ 412309 w 1209"/>
              <a:gd name="T35" fmla="*/ 13652 h 950"/>
              <a:gd name="T36" fmla="*/ 412309 w 1209"/>
              <a:gd name="T37" fmla="*/ 13652 h 950"/>
              <a:gd name="T38" fmla="*/ 398997 w 1209"/>
              <a:gd name="T39" fmla="*/ 0 h 950"/>
              <a:gd name="T40" fmla="*/ 315888 w 1209"/>
              <a:gd name="T41" fmla="*/ 0 h 950"/>
              <a:gd name="T42" fmla="*/ 315888 w 1209"/>
              <a:gd name="T43" fmla="*/ 0 h 950"/>
              <a:gd name="T44" fmla="*/ 302576 w 1209"/>
              <a:gd name="T45" fmla="*/ 13652 h 950"/>
              <a:gd name="T46" fmla="*/ 302576 w 1209"/>
              <a:gd name="T47" fmla="*/ 314007 h 950"/>
              <a:gd name="T48" fmla="*/ 272354 w 1209"/>
              <a:gd name="T49" fmla="*/ 314007 h 950"/>
              <a:gd name="T50" fmla="*/ 272354 w 1209"/>
              <a:gd name="T51" fmla="*/ 76885 h 950"/>
              <a:gd name="T52" fmla="*/ 272354 w 1209"/>
              <a:gd name="T53" fmla="*/ 76885 h 950"/>
              <a:gd name="T54" fmla="*/ 259042 w 1209"/>
              <a:gd name="T55" fmla="*/ 63233 h 950"/>
              <a:gd name="T56" fmla="*/ 175933 w 1209"/>
              <a:gd name="T57" fmla="*/ 63233 h 950"/>
              <a:gd name="T58" fmla="*/ 175933 w 1209"/>
              <a:gd name="T59" fmla="*/ 63233 h 950"/>
              <a:gd name="T60" fmla="*/ 162621 w 1209"/>
              <a:gd name="T61" fmla="*/ 76885 h 950"/>
              <a:gd name="T62" fmla="*/ 162621 w 1209"/>
              <a:gd name="T63" fmla="*/ 314007 h 950"/>
              <a:gd name="T64" fmla="*/ 132040 w 1209"/>
              <a:gd name="T65" fmla="*/ 314007 h 950"/>
              <a:gd name="T66" fmla="*/ 132040 w 1209"/>
              <a:gd name="T67" fmla="*/ 140477 h 950"/>
              <a:gd name="T68" fmla="*/ 132040 w 1209"/>
              <a:gd name="T69" fmla="*/ 140477 h 950"/>
              <a:gd name="T70" fmla="*/ 118728 w 1209"/>
              <a:gd name="T71" fmla="*/ 126465 h 950"/>
              <a:gd name="T72" fmla="*/ 35618 w 1209"/>
              <a:gd name="T73" fmla="*/ 126465 h 950"/>
              <a:gd name="T74" fmla="*/ 35618 w 1209"/>
              <a:gd name="T75" fmla="*/ 126465 h 950"/>
              <a:gd name="T76" fmla="*/ 22306 w 1209"/>
              <a:gd name="T77" fmla="*/ 140477 h 950"/>
              <a:gd name="T78" fmla="*/ 22306 w 1209"/>
              <a:gd name="T79" fmla="*/ 314007 h 950"/>
              <a:gd name="T80" fmla="*/ 13312 w 1209"/>
              <a:gd name="T81" fmla="*/ 314007 h 950"/>
              <a:gd name="T82" fmla="*/ 13312 w 1209"/>
              <a:gd name="T83" fmla="*/ 314007 h 950"/>
              <a:gd name="T84" fmla="*/ 0 w 1209"/>
              <a:gd name="T85" fmla="*/ 327660 h 950"/>
              <a:gd name="T86" fmla="*/ 0 w 1209"/>
              <a:gd name="T87" fmla="*/ 327660 h 950"/>
              <a:gd name="T88" fmla="*/ 13312 w 1209"/>
              <a:gd name="T89" fmla="*/ 340953 h 950"/>
              <a:gd name="T90" fmla="*/ 421303 w 1209"/>
              <a:gd name="T91" fmla="*/ 340953 h 950"/>
              <a:gd name="T92" fmla="*/ 421303 w 1209"/>
              <a:gd name="T93" fmla="*/ 340953 h 950"/>
              <a:gd name="T94" fmla="*/ 434615 w 1209"/>
              <a:gd name="T95" fmla="*/ 327660 h 950"/>
              <a:gd name="T96" fmla="*/ 434615 w 1209"/>
              <a:gd name="T97" fmla="*/ 327660 h 950"/>
              <a:gd name="T98" fmla="*/ 421303 w 1209"/>
              <a:gd name="T99" fmla="*/ 314007 h 9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09" h="950">
                <a:moveTo>
                  <a:pt x="138" y="428"/>
                </a:moveTo>
                <a:lnTo>
                  <a:pt x="292" y="428"/>
                </a:lnTo>
                <a:lnTo>
                  <a:pt x="292" y="874"/>
                </a:lnTo>
                <a:lnTo>
                  <a:pt x="138" y="874"/>
                </a:lnTo>
                <a:lnTo>
                  <a:pt x="138" y="428"/>
                </a:lnTo>
                <a:close/>
                <a:moveTo>
                  <a:pt x="527" y="252"/>
                </a:moveTo>
                <a:lnTo>
                  <a:pt x="681" y="252"/>
                </a:lnTo>
                <a:lnTo>
                  <a:pt x="681" y="874"/>
                </a:lnTo>
                <a:lnTo>
                  <a:pt x="527" y="874"/>
                </a:lnTo>
                <a:lnTo>
                  <a:pt x="527" y="252"/>
                </a:lnTo>
                <a:close/>
                <a:moveTo>
                  <a:pt x="916" y="75"/>
                </a:moveTo>
                <a:lnTo>
                  <a:pt x="1070" y="75"/>
                </a:lnTo>
                <a:lnTo>
                  <a:pt x="1070" y="874"/>
                </a:lnTo>
                <a:lnTo>
                  <a:pt x="916" y="874"/>
                </a:lnTo>
                <a:lnTo>
                  <a:pt x="916" y="75"/>
                </a:lnTo>
                <a:close/>
                <a:moveTo>
                  <a:pt x="1171" y="874"/>
                </a:moveTo>
                <a:lnTo>
                  <a:pt x="1146" y="874"/>
                </a:lnTo>
                <a:lnTo>
                  <a:pt x="1146" y="38"/>
                </a:lnTo>
                <a:cubicBezTo>
                  <a:pt x="1146" y="16"/>
                  <a:pt x="1130" y="0"/>
                  <a:pt x="1109" y="0"/>
                </a:cubicBezTo>
                <a:lnTo>
                  <a:pt x="878" y="0"/>
                </a:lnTo>
                <a:cubicBezTo>
                  <a:pt x="858" y="0"/>
                  <a:pt x="841" y="16"/>
                  <a:pt x="841" y="38"/>
                </a:cubicBezTo>
                <a:lnTo>
                  <a:pt x="841" y="874"/>
                </a:lnTo>
                <a:lnTo>
                  <a:pt x="757" y="874"/>
                </a:lnTo>
                <a:lnTo>
                  <a:pt x="757" y="214"/>
                </a:lnTo>
                <a:cubicBezTo>
                  <a:pt x="757" y="194"/>
                  <a:pt x="740" y="176"/>
                  <a:pt x="720" y="176"/>
                </a:cubicBezTo>
                <a:lnTo>
                  <a:pt x="489" y="176"/>
                </a:lnTo>
                <a:cubicBezTo>
                  <a:pt x="468" y="176"/>
                  <a:pt x="452" y="194"/>
                  <a:pt x="452" y="214"/>
                </a:cubicBezTo>
                <a:lnTo>
                  <a:pt x="452" y="874"/>
                </a:lnTo>
                <a:lnTo>
                  <a:pt x="367" y="874"/>
                </a:lnTo>
                <a:lnTo>
                  <a:pt x="367" y="391"/>
                </a:lnTo>
                <a:cubicBezTo>
                  <a:pt x="367" y="370"/>
                  <a:pt x="351" y="352"/>
                  <a:pt x="330" y="352"/>
                </a:cubicBezTo>
                <a:lnTo>
                  <a:pt x="99" y="352"/>
                </a:lnTo>
                <a:cubicBezTo>
                  <a:pt x="78" y="352"/>
                  <a:pt x="62" y="370"/>
                  <a:pt x="62" y="391"/>
                </a:cubicBezTo>
                <a:lnTo>
                  <a:pt x="62" y="874"/>
                </a:lnTo>
                <a:lnTo>
                  <a:pt x="37" y="874"/>
                </a:lnTo>
                <a:cubicBezTo>
                  <a:pt x="16" y="874"/>
                  <a:pt x="0" y="892"/>
                  <a:pt x="0" y="912"/>
                </a:cubicBezTo>
                <a:cubicBezTo>
                  <a:pt x="0" y="933"/>
                  <a:pt x="16" y="949"/>
                  <a:pt x="37" y="949"/>
                </a:cubicBezTo>
                <a:lnTo>
                  <a:pt x="1171" y="949"/>
                </a:lnTo>
                <a:cubicBezTo>
                  <a:pt x="1192" y="949"/>
                  <a:pt x="1208" y="933"/>
                  <a:pt x="1208" y="912"/>
                </a:cubicBezTo>
                <a:cubicBezTo>
                  <a:pt x="1208" y="892"/>
                  <a:pt x="1192" y="874"/>
                  <a:pt x="1171" y="874"/>
                </a:cubicBezTo>
                <a:close/>
              </a:path>
            </a:pathLst>
          </a:custGeom>
          <a:solidFill>
            <a:schemeClr val="accent1"/>
          </a:solidFill>
          <a:ln>
            <a:noFill/>
          </a:ln>
          <a:effectLst/>
          <a:extLst/>
        </p:spPr>
        <p:txBody>
          <a:bodyPr wrap="none" anchor="ctr"/>
          <a:lstStyle/>
          <a:p>
            <a:endParaRPr lang="en-US"/>
          </a:p>
        </p:txBody>
      </p:sp>
      <p:grpSp>
        <p:nvGrpSpPr>
          <p:cNvPr id="63" name="Group 62">
            <a:extLst>
              <a:ext uri="{FF2B5EF4-FFF2-40B4-BE49-F238E27FC236}">
                <a16:creationId xmlns:a16="http://schemas.microsoft.com/office/drawing/2014/main" id="{D1AA88A0-8774-B548-9B93-39C1A3526A6F}"/>
              </a:ext>
            </a:extLst>
          </p:cNvPr>
          <p:cNvGrpSpPr/>
          <p:nvPr/>
        </p:nvGrpSpPr>
        <p:grpSpPr>
          <a:xfrm>
            <a:off x="11523950" y="6312045"/>
            <a:ext cx="1329745" cy="1602369"/>
            <a:chOff x="7017506" y="4378177"/>
            <a:chExt cx="894682" cy="1078109"/>
          </a:xfrm>
          <a:solidFill>
            <a:schemeClr val="accent1"/>
          </a:solidFill>
        </p:grpSpPr>
        <p:sp>
          <p:nvSpPr>
            <p:cNvPr id="64" name="Freeform 36">
              <a:extLst>
                <a:ext uri="{FF2B5EF4-FFF2-40B4-BE49-F238E27FC236}">
                  <a16:creationId xmlns:a16="http://schemas.microsoft.com/office/drawing/2014/main" id="{596A6B87-704C-E448-BC53-0B4B5FAA8B23}"/>
                </a:ext>
              </a:extLst>
            </p:cNvPr>
            <p:cNvSpPr>
              <a:spLocks noChangeArrowheads="1"/>
            </p:cNvSpPr>
            <p:nvPr/>
          </p:nvSpPr>
          <p:spPr bwMode="auto">
            <a:xfrm>
              <a:off x="7017506" y="4378177"/>
              <a:ext cx="894682" cy="1078109"/>
            </a:xfrm>
            <a:custGeom>
              <a:avLst/>
              <a:gdLst>
                <a:gd name="T0" fmla="*/ 289419 w 1054"/>
                <a:gd name="T1" fmla="*/ 430157 h 1268"/>
                <a:gd name="T2" fmla="*/ 289419 w 1054"/>
                <a:gd name="T3" fmla="*/ 430157 h 1268"/>
                <a:gd name="T4" fmla="*/ 227144 w 1054"/>
                <a:gd name="T5" fmla="*/ 367058 h 1268"/>
                <a:gd name="T6" fmla="*/ 227144 w 1054"/>
                <a:gd name="T7" fmla="*/ 367058 h 1268"/>
                <a:gd name="T8" fmla="*/ 289419 w 1054"/>
                <a:gd name="T9" fmla="*/ 304680 h 1268"/>
                <a:gd name="T10" fmla="*/ 289419 w 1054"/>
                <a:gd name="T11" fmla="*/ 304680 h 1268"/>
                <a:gd name="T12" fmla="*/ 352415 w 1054"/>
                <a:gd name="T13" fmla="*/ 367058 h 1268"/>
                <a:gd name="T14" fmla="*/ 352415 w 1054"/>
                <a:gd name="T15" fmla="*/ 367058 h 1268"/>
                <a:gd name="T16" fmla="*/ 289419 w 1054"/>
                <a:gd name="T17" fmla="*/ 430157 h 1268"/>
                <a:gd name="T18" fmla="*/ 200146 w 1054"/>
                <a:gd name="T19" fmla="*/ 367058 h 1268"/>
                <a:gd name="T20" fmla="*/ 200146 w 1054"/>
                <a:gd name="T21" fmla="*/ 367058 h 1268"/>
                <a:gd name="T22" fmla="*/ 200146 w 1054"/>
                <a:gd name="T23" fmla="*/ 368500 h 1268"/>
                <a:gd name="T24" fmla="*/ 62996 w 1054"/>
                <a:gd name="T25" fmla="*/ 368500 h 1268"/>
                <a:gd name="T26" fmla="*/ 62996 w 1054"/>
                <a:gd name="T27" fmla="*/ 368500 h 1268"/>
                <a:gd name="T28" fmla="*/ 27358 w 1054"/>
                <a:gd name="T29" fmla="*/ 332444 h 1268"/>
                <a:gd name="T30" fmla="*/ 27358 w 1054"/>
                <a:gd name="T31" fmla="*/ 62739 h 1268"/>
                <a:gd name="T32" fmla="*/ 27358 w 1054"/>
                <a:gd name="T33" fmla="*/ 62739 h 1268"/>
                <a:gd name="T34" fmla="*/ 62996 w 1054"/>
                <a:gd name="T35" fmla="*/ 26321 h 1268"/>
                <a:gd name="T36" fmla="*/ 254142 w 1054"/>
                <a:gd name="T37" fmla="*/ 26321 h 1268"/>
                <a:gd name="T38" fmla="*/ 254142 w 1054"/>
                <a:gd name="T39" fmla="*/ 26321 h 1268"/>
                <a:gd name="T40" fmla="*/ 290139 w 1054"/>
                <a:gd name="T41" fmla="*/ 62739 h 1268"/>
                <a:gd name="T42" fmla="*/ 290139 w 1054"/>
                <a:gd name="T43" fmla="*/ 277277 h 1268"/>
                <a:gd name="T44" fmla="*/ 289419 w 1054"/>
                <a:gd name="T45" fmla="*/ 277277 h 1268"/>
                <a:gd name="T46" fmla="*/ 289419 w 1054"/>
                <a:gd name="T47" fmla="*/ 277277 h 1268"/>
                <a:gd name="T48" fmla="*/ 200146 w 1054"/>
                <a:gd name="T49" fmla="*/ 367058 h 1268"/>
                <a:gd name="T50" fmla="*/ 317137 w 1054"/>
                <a:gd name="T51" fmla="*/ 281964 h 1268"/>
                <a:gd name="T52" fmla="*/ 317137 w 1054"/>
                <a:gd name="T53" fmla="*/ 62739 h 1268"/>
                <a:gd name="T54" fmla="*/ 317137 w 1054"/>
                <a:gd name="T55" fmla="*/ 62739 h 1268"/>
                <a:gd name="T56" fmla="*/ 254142 w 1054"/>
                <a:gd name="T57" fmla="*/ 0 h 1268"/>
                <a:gd name="T58" fmla="*/ 62996 w 1054"/>
                <a:gd name="T59" fmla="*/ 0 h 1268"/>
                <a:gd name="T60" fmla="*/ 62996 w 1054"/>
                <a:gd name="T61" fmla="*/ 0 h 1268"/>
                <a:gd name="T62" fmla="*/ 0 w 1054"/>
                <a:gd name="T63" fmla="*/ 62739 h 1268"/>
                <a:gd name="T64" fmla="*/ 0 w 1054"/>
                <a:gd name="T65" fmla="*/ 332444 h 1268"/>
                <a:gd name="T66" fmla="*/ 0 w 1054"/>
                <a:gd name="T67" fmla="*/ 332444 h 1268"/>
                <a:gd name="T68" fmla="*/ 62996 w 1054"/>
                <a:gd name="T69" fmla="*/ 395543 h 1268"/>
                <a:gd name="T70" fmla="*/ 204825 w 1054"/>
                <a:gd name="T71" fmla="*/ 395543 h 1268"/>
                <a:gd name="T72" fmla="*/ 204825 w 1054"/>
                <a:gd name="T73" fmla="*/ 395543 h 1268"/>
                <a:gd name="T74" fmla="*/ 289419 w 1054"/>
                <a:gd name="T75" fmla="*/ 456839 h 1268"/>
                <a:gd name="T76" fmla="*/ 289419 w 1054"/>
                <a:gd name="T77" fmla="*/ 456839 h 1268"/>
                <a:gd name="T78" fmla="*/ 379053 w 1054"/>
                <a:gd name="T79" fmla="*/ 367058 h 1268"/>
                <a:gd name="T80" fmla="*/ 379053 w 1054"/>
                <a:gd name="T81" fmla="*/ 367058 h 1268"/>
                <a:gd name="T82" fmla="*/ 317137 w 1054"/>
                <a:gd name="T83" fmla="*/ 281964 h 1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4" h="1268">
                  <a:moveTo>
                    <a:pt x="804" y="1193"/>
                  </a:moveTo>
                  <a:lnTo>
                    <a:pt x="804" y="1193"/>
                  </a:lnTo>
                  <a:cubicBezTo>
                    <a:pt x="708" y="1193"/>
                    <a:pt x="631" y="1114"/>
                    <a:pt x="631" y="1018"/>
                  </a:cubicBezTo>
                  <a:cubicBezTo>
                    <a:pt x="631" y="922"/>
                    <a:pt x="708" y="845"/>
                    <a:pt x="804" y="845"/>
                  </a:cubicBezTo>
                  <a:cubicBezTo>
                    <a:pt x="901" y="845"/>
                    <a:pt x="979" y="922"/>
                    <a:pt x="979" y="1018"/>
                  </a:cubicBezTo>
                  <a:cubicBezTo>
                    <a:pt x="979" y="1114"/>
                    <a:pt x="901" y="1193"/>
                    <a:pt x="804" y="1193"/>
                  </a:cubicBezTo>
                  <a:close/>
                  <a:moveTo>
                    <a:pt x="556" y="1018"/>
                  </a:moveTo>
                  <a:lnTo>
                    <a:pt x="556" y="1018"/>
                  </a:lnTo>
                  <a:cubicBezTo>
                    <a:pt x="556" y="1020"/>
                    <a:pt x="556" y="1021"/>
                    <a:pt x="556" y="1022"/>
                  </a:cubicBezTo>
                  <a:lnTo>
                    <a:pt x="175" y="1022"/>
                  </a:lnTo>
                  <a:cubicBezTo>
                    <a:pt x="120" y="1022"/>
                    <a:pt x="76" y="978"/>
                    <a:pt x="76" y="922"/>
                  </a:cubicBezTo>
                  <a:lnTo>
                    <a:pt x="76" y="174"/>
                  </a:lnTo>
                  <a:cubicBezTo>
                    <a:pt x="76" y="118"/>
                    <a:pt x="120" y="73"/>
                    <a:pt x="175" y="73"/>
                  </a:cubicBezTo>
                  <a:lnTo>
                    <a:pt x="706" y="73"/>
                  </a:lnTo>
                  <a:cubicBezTo>
                    <a:pt x="761" y="73"/>
                    <a:pt x="806" y="118"/>
                    <a:pt x="806" y="174"/>
                  </a:cubicBezTo>
                  <a:lnTo>
                    <a:pt x="806" y="769"/>
                  </a:lnTo>
                  <a:lnTo>
                    <a:pt x="804" y="769"/>
                  </a:lnTo>
                  <a:cubicBezTo>
                    <a:pt x="668" y="769"/>
                    <a:pt x="556" y="882"/>
                    <a:pt x="556" y="1018"/>
                  </a:cubicBezTo>
                  <a:close/>
                  <a:moveTo>
                    <a:pt x="881" y="782"/>
                  </a:moveTo>
                  <a:lnTo>
                    <a:pt x="881" y="174"/>
                  </a:lnTo>
                  <a:cubicBezTo>
                    <a:pt x="881" y="78"/>
                    <a:pt x="803" y="0"/>
                    <a:pt x="706" y="0"/>
                  </a:cubicBezTo>
                  <a:lnTo>
                    <a:pt x="175" y="0"/>
                  </a:lnTo>
                  <a:cubicBezTo>
                    <a:pt x="79" y="0"/>
                    <a:pt x="0" y="78"/>
                    <a:pt x="0" y="174"/>
                  </a:cubicBezTo>
                  <a:lnTo>
                    <a:pt x="0" y="922"/>
                  </a:lnTo>
                  <a:cubicBezTo>
                    <a:pt x="0" y="1018"/>
                    <a:pt x="79" y="1097"/>
                    <a:pt x="175" y="1097"/>
                  </a:cubicBezTo>
                  <a:lnTo>
                    <a:pt x="569" y="1097"/>
                  </a:lnTo>
                  <a:cubicBezTo>
                    <a:pt x="601" y="1196"/>
                    <a:pt x="694" y="1267"/>
                    <a:pt x="804" y="1267"/>
                  </a:cubicBezTo>
                  <a:cubicBezTo>
                    <a:pt x="942" y="1267"/>
                    <a:pt x="1053" y="1156"/>
                    <a:pt x="1053" y="1018"/>
                  </a:cubicBezTo>
                  <a:cubicBezTo>
                    <a:pt x="1053" y="908"/>
                    <a:pt x="980" y="814"/>
                    <a:pt x="881" y="7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 name="Freeform 37">
              <a:extLst>
                <a:ext uri="{FF2B5EF4-FFF2-40B4-BE49-F238E27FC236}">
                  <a16:creationId xmlns:a16="http://schemas.microsoft.com/office/drawing/2014/main" id="{E7B10CD9-D45C-E94D-AC7B-B6A95C7CFC19}"/>
                </a:ext>
              </a:extLst>
            </p:cNvPr>
            <p:cNvSpPr>
              <a:spLocks noChangeArrowheads="1"/>
            </p:cNvSpPr>
            <p:nvPr/>
          </p:nvSpPr>
          <p:spPr bwMode="auto">
            <a:xfrm>
              <a:off x="7586508" y="5164298"/>
              <a:ext cx="213377" cy="164711"/>
            </a:xfrm>
            <a:custGeom>
              <a:avLst/>
              <a:gdLst>
                <a:gd name="T0" fmla="*/ 65875 w 250"/>
                <a:gd name="T1" fmla="*/ 5067 h 193"/>
                <a:gd name="T2" fmla="*/ 33662 w 250"/>
                <a:gd name="T3" fmla="*/ 37277 h 193"/>
                <a:gd name="T4" fmla="*/ 24251 w 250"/>
                <a:gd name="T5" fmla="*/ 28230 h 193"/>
                <a:gd name="T6" fmla="*/ 24251 w 250"/>
                <a:gd name="T7" fmla="*/ 28230 h 193"/>
                <a:gd name="T8" fmla="*/ 5429 w 250"/>
                <a:gd name="T9" fmla="*/ 28230 h 193"/>
                <a:gd name="T10" fmla="*/ 5429 w 250"/>
                <a:gd name="T11" fmla="*/ 28230 h 193"/>
                <a:gd name="T12" fmla="*/ 5429 w 250"/>
                <a:gd name="T13" fmla="*/ 47411 h 193"/>
                <a:gd name="T14" fmla="*/ 24251 w 250"/>
                <a:gd name="T15" fmla="*/ 65507 h 193"/>
                <a:gd name="T16" fmla="*/ 24251 w 250"/>
                <a:gd name="T17" fmla="*/ 65507 h 193"/>
                <a:gd name="T18" fmla="*/ 33662 w 250"/>
                <a:gd name="T19" fmla="*/ 69488 h 193"/>
                <a:gd name="T20" fmla="*/ 33662 w 250"/>
                <a:gd name="T21" fmla="*/ 69488 h 193"/>
                <a:gd name="T22" fmla="*/ 43434 w 250"/>
                <a:gd name="T23" fmla="*/ 65507 h 193"/>
                <a:gd name="T24" fmla="*/ 84697 w 250"/>
                <a:gd name="T25" fmla="*/ 23887 h 193"/>
                <a:gd name="T26" fmla="*/ 84697 w 250"/>
                <a:gd name="T27" fmla="*/ 23887 h 193"/>
                <a:gd name="T28" fmla="*/ 84697 w 250"/>
                <a:gd name="T29" fmla="*/ 5067 h 193"/>
                <a:gd name="T30" fmla="*/ 84697 w 250"/>
                <a:gd name="T31" fmla="*/ 5067 h 193"/>
                <a:gd name="T32" fmla="*/ 65875 w 250"/>
                <a:gd name="T33" fmla="*/ 506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0" h="193">
                  <a:moveTo>
                    <a:pt x="182" y="14"/>
                  </a:moveTo>
                  <a:lnTo>
                    <a:pt x="93" y="103"/>
                  </a:lnTo>
                  <a:lnTo>
                    <a:pt x="67" y="78"/>
                  </a:lnTo>
                  <a:cubicBezTo>
                    <a:pt x="52" y="63"/>
                    <a:pt x="28" y="63"/>
                    <a:pt x="15" y="78"/>
                  </a:cubicBezTo>
                  <a:cubicBezTo>
                    <a:pt x="0" y="93"/>
                    <a:pt x="0" y="116"/>
                    <a:pt x="15" y="131"/>
                  </a:cubicBezTo>
                  <a:lnTo>
                    <a:pt x="67" y="181"/>
                  </a:lnTo>
                  <a:cubicBezTo>
                    <a:pt x="74" y="188"/>
                    <a:pt x="84" y="192"/>
                    <a:pt x="93" y="192"/>
                  </a:cubicBezTo>
                  <a:cubicBezTo>
                    <a:pt x="102" y="192"/>
                    <a:pt x="112" y="188"/>
                    <a:pt x="120" y="181"/>
                  </a:cubicBezTo>
                  <a:lnTo>
                    <a:pt x="234" y="66"/>
                  </a:lnTo>
                  <a:cubicBezTo>
                    <a:pt x="249" y="51"/>
                    <a:pt x="249" y="28"/>
                    <a:pt x="234" y="14"/>
                  </a:cubicBezTo>
                  <a:cubicBezTo>
                    <a:pt x="221" y="0"/>
                    <a:pt x="197" y="0"/>
                    <a:pt x="182" y="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38">
              <a:extLst>
                <a:ext uri="{FF2B5EF4-FFF2-40B4-BE49-F238E27FC236}">
                  <a16:creationId xmlns:a16="http://schemas.microsoft.com/office/drawing/2014/main" id="{EAC9236F-920A-E749-A09E-0CAA61340EAF}"/>
                </a:ext>
              </a:extLst>
            </p:cNvPr>
            <p:cNvSpPr>
              <a:spLocks noChangeArrowheads="1"/>
            </p:cNvSpPr>
            <p:nvPr/>
          </p:nvSpPr>
          <p:spPr bwMode="auto">
            <a:xfrm>
              <a:off x="7148527" y="4501712"/>
              <a:ext cx="486646" cy="63637"/>
            </a:xfrm>
            <a:custGeom>
              <a:avLst/>
              <a:gdLst>
                <a:gd name="T0" fmla="*/ 192736 w 575"/>
                <a:gd name="T1" fmla="*/ 0 h 75"/>
                <a:gd name="T2" fmla="*/ 13280 w 575"/>
                <a:gd name="T3" fmla="*/ 0 h 75"/>
                <a:gd name="T4" fmla="*/ 13280 w 575"/>
                <a:gd name="T5" fmla="*/ 0 h 75"/>
                <a:gd name="T6" fmla="*/ 0 w 575"/>
                <a:gd name="T7" fmla="*/ 13314 h 75"/>
                <a:gd name="T8" fmla="*/ 0 w 575"/>
                <a:gd name="T9" fmla="*/ 13314 h 75"/>
                <a:gd name="T10" fmla="*/ 13280 w 575"/>
                <a:gd name="T11" fmla="*/ 26627 h 75"/>
                <a:gd name="T12" fmla="*/ 192736 w 575"/>
                <a:gd name="T13" fmla="*/ 26627 h 75"/>
                <a:gd name="T14" fmla="*/ 192736 w 575"/>
                <a:gd name="T15" fmla="*/ 26627 h 75"/>
                <a:gd name="T16" fmla="*/ 206016 w 575"/>
                <a:gd name="T17" fmla="*/ 13314 h 75"/>
                <a:gd name="T18" fmla="*/ 206016 w 575"/>
                <a:gd name="T19" fmla="*/ 13314 h 75"/>
                <a:gd name="T20" fmla="*/ 192736 w 575"/>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5" h="75">
                  <a:moveTo>
                    <a:pt x="537" y="0"/>
                  </a:moveTo>
                  <a:lnTo>
                    <a:pt x="37" y="0"/>
                  </a:lnTo>
                  <a:cubicBezTo>
                    <a:pt x="17" y="0"/>
                    <a:pt x="0" y="16"/>
                    <a:pt x="0" y="37"/>
                  </a:cubicBezTo>
                  <a:cubicBezTo>
                    <a:pt x="0" y="58"/>
                    <a:pt x="17" y="74"/>
                    <a:pt x="37" y="74"/>
                  </a:cubicBezTo>
                  <a:lnTo>
                    <a:pt x="537" y="74"/>
                  </a:lnTo>
                  <a:cubicBezTo>
                    <a:pt x="558" y="74"/>
                    <a:pt x="574" y="58"/>
                    <a:pt x="574" y="37"/>
                  </a:cubicBezTo>
                  <a:cubicBezTo>
                    <a:pt x="574" y="16"/>
                    <a:pt x="558" y="0"/>
                    <a:pt x="53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39">
              <a:extLst>
                <a:ext uri="{FF2B5EF4-FFF2-40B4-BE49-F238E27FC236}">
                  <a16:creationId xmlns:a16="http://schemas.microsoft.com/office/drawing/2014/main" id="{27C848A7-E5E1-3A42-BE83-64A911B89DA6}"/>
                </a:ext>
              </a:extLst>
            </p:cNvPr>
            <p:cNvSpPr>
              <a:spLocks noChangeArrowheads="1"/>
            </p:cNvSpPr>
            <p:nvPr/>
          </p:nvSpPr>
          <p:spPr bwMode="auto">
            <a:xfrm>
              <a:off x="7148527" y="4610270"/>
              <a:ext cx="426751" cy="63640"/>
            </a:xfrm>
            <a:custGeom>
              <a:avLst/>
              <a:gdLst>
                <a:gd name="T0" fmla="*/ 13365 w 501"/>
                <a:gd name="T1" fmla="*/ 26628 h 75"/>
                <a:gd name="T2" fmla="*/ 167248 w 501"/>
                <a:gd name="T3" fmla="*/ 26628 h 75"/>
                <a:gd name="T4" fmla="*/ 167248 w 501"/>
                <a:gd name="T5" fmla="*/ 26628 h 75"/>
                <a:gd name="T6" fmla="*/ 180614 w 501"/>
                <a:gd name="T7" fmla="*/ 13314 h 75"/>
                <a:gd name="T8" fmla="*/ 180614 w 501"/>
                <a:gd name="T9" fmla="*/ 13314 h 75"/>
                <a:gd name="T10" fmla="*/ 167248 w 501"/>
                <a:gd name="T11" fmla="*/ 0 h 75"/>
                <a:gd name="T12" fmla="*/ 13365 w 501"/>
                <a:gd name="T13" fmla="*/ 0 h 75"/>
                <a:gd name="T14" fmla="*/ 13365 w 501"/>
                <a:gd name="T15" fmla="*/ 0 h 75"/>
                <a:gd name="T16" fmla="*/ 0 w 501"/>
                <a:gd name="T17" fmla="*/ 13314 h 75"/>
                <a:gd name="T18" fmla="*/ 0 w 501"/>
                <a:gd name="T19" fmla="*/ 13314 h 75"/>
                <a:gd name="T20" fmla="*/ 13365 w 501"/>
                <a:gd name="T21" fmla="*/ 2662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1" h="75">
                  <a:moveTo>
                    <a:pt x="37" y="74"/>
                  </a:moveTo>
                  <a:lnTo>
                    <a:pt x="463" y="74"/>
                  </a:lnTo>
                  <a:cubicBezTo>
                    <a:pt x="484" y="74"/>
                    <a:pt x="500" y="58"/>
                    <a:pt x="500" y="37"/>
                  </a:cubicBezTo>
                  <a:cubicBezTo>
                    <a:pt x="500" y="16"/>
                    <a:pt x="484" y="0"/>
                    <a:pt x="463" y="0"/>
                  </a:cubicBezTo>
                  <a:lnTo>
                    <a:pt x="37" y="0"/>
                  </a:lnTo>
                  <a:cubicBezTo>
                    <a:pt x="17" y="0"/>
                    <a:pt x="0" y="16"/>
                    <a:pt x="0" y="37"/>
                  </a:cubicBezTo>
                  <a:cubicBezTo>
                    <a:pt x="0" y="58"/>
                    <a:pt x="17" y="74"/>
                    <a:pt x="37" y="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40">
              <a:extLst>
                <a:ext uri="{FF2B5EF4-FFF2-40B4-BE49-F238E27FC236}">
                  <a16:creationId xmlns:a16="http://schemas.microsoft.com/office/drawing/2014/main" id="{AE04CE81-1880-384B-A6F3-37C4A2C85B53}"/>
                </a:ext>
              </a:extLst>
            </p:cNvPr>
            <p:cNvSpPr>
              <a:spLocks noChangeArrowheads="1"/>
            </p:cNvSpPr>
            <p:nvPr/>
          </p:nvSpPr>
          <p:spPr bwMode="auto">
            <a:xfrm>
              <a:off x="7148527" y="4718831"/>
              <a:ext cx="486646" cy="63637"/>
            </a:xfrm>
            <a:custGeom>
              <a:avLst/>
              <a:gdLst>
                <a:gd name="T0" fmla="*/ 192665 w 572"/>
                <a:gd name="T1" fmla="*/ 0 h 75"/>
                <a:gd name="T2" fmla="*/ 13349 w 572"/>
                <a:gd name="T3" fmla="*/ 0 h 75"/>
                <a:gd name="T4" fmla="*/ 13349 w 572"/>
                <a:gd name="T5" fmla="*/ 0 h 75"/>
                <a:gd name="T6" fmla="*/ 0 w 572"/>
                <a:gd name="T7" fmla="*/ 13314 h 75"/>
                <a:gd name="T8" fmla="*/ 0 w 572"/>
                <a:gd name="T9" fmla="*/ 13314 h 75"/>
                <a:gd name="T10" fmla="*/ 13349 w 572"/>
                <a:gd name="T11" fmla="*/ 26627 h 75"/>
                <a:gd name="T12" fmla="*/ 192665 w 572"/>
                <a:gd name="T13" fmla="*/ 26627 h 75"/>
                <a:gd name="T14" fmla="*/ 192665 w 572"/>
                <a:gd name="T15" fmla="*/ 26627 h 75"/>
                <a:gd name="T16" fmla="*/ 206014 w 572"/>
                <a:gd name="T17" fmla="*/ 13314 h 75"/>
                <a:gd name="T18" fmla="*/ 206014 w 572"/>
                <a:gd name="T19" fmla="*/ 13314 h 75"/>
                <a:gd name="T20" fmla="*/ 192665 w 572"/>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75">
                  <a:moveTo>
                    <a:pt x="534" y="0"/>
                  </a:moveTo>
                  <a:lnTo>
                    <a:pt x="37" y="0"/>
                  </a:lnTo>
                  <a:cubicBezTo>
                    <a:pt x="17" y="0"/>
                    <a:pt x="0" y="17"/>
                    <a:pt x="0" y="37"/>
                  </a:cubicBezTo>
                  <a:cubicBezTo>
                    <a:pt x="0" y="58"/>
                    <a:pt x="17" y="74"/>
                    <a:pt x="37" y="74"/>
                  </a:cubicBezTo>
                  <a:lnTo>
                    <a:pt x="534" y="74"/>
                  </a:lnTo>
                  <a:cubicBezTo>
                    <a:pt x="555" y="74"/>
                    <a:pt x="571" y="58"/>
                    <a:pt x="571" y="37"/>
                  </a:cubicBezTo>
                  <a:cubicBezTo>
                    <a:pt x="571" y="17"/>
                    <a:pt x="555" y="0"/>
                    <a:pt x="5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 name="Freeform 41">
              <a:extLst>
                <a:ext uri="{FF2B5EF4-FFF2-40B4-BE49-F238E27FC236}">
                  <a16:creationId xmlns:a16="http://schemas.microsoft.com/office/drawing/2014/main" id="{C62B4A84-344C-AF4F-959E-73C01B253001}"/>
                </a:ext>
              </a:extLst>
            </p:cNvPr>
            <p:cNvSpPr>
              <a:spLocks noChangeArrowheads="1"/>
            </p:cNvSpPr>
            <p:nvPr/>
          </p:nvSpPr>
          <p:spPr bwMode="auto">
            <a:xfrm>
              <a:off x="7148527" y="5123121"/>
              <a:ext cx="164711" cy="63637"/>
            </a:xfrm>
            <a:custGeom>
              <a:avLst/>
              <a:gdLst>
                <a:gd name="T0" fmla="*/ 56308 w 196"/>
                <a:gd name="T1" fmla="*/ 0 h 75"/>
                <a:gd name="T2" fmla="*/ 13186 w 196"/>
                <a:gd name="T3" fmla="*/ 0 h 75"/>
                <a:gd name="T4" fmla="*/ 13186 w 196"/>
                <a:gd name="T5" fmla="*/ 0 h 75"/>
                <a:gd name="T6" fmla="*/ 0 w 196"/>
                <a:gd name="T7" fmla="*/ 13314 h 75"/>
                <a:gd name="T8" fmla="*/ 0 w 196"/>
                <a:gd name="T9" fmla="*/ 13314 h 75"/>
                <a:gd name="T10" fmla="*/ 13186 w 196"/>
                <a:gd name="T11" fmla="*/ 26627 h 75"/>
                <a:gd name="T12" fmla="*/ 56308 w 196"/>
                <a:gd name="T13" fmla="*/ 26627 h 75"/>
                <a:gd name="T14" fmla="*/ 56308 w 196"/>
                <a:gd name="T15" fmla="*/ 26627 h 75"/>
                <a:gd name="T16" fmla="*/ 69494 w 196"/>
                <a:gd name="T17" fmla="*/ 13314 h 75"/>
                <a:gd name="T18" fmla="*/ 69494 w 196"/>
                <a:gd name="T19" fmla="*/ 13314 h 75"/>
                <a:gd name="T20" fmla="*/ 56308 w 196"/>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6" h="75">
                  <a:moveTo>
                    <a:pt x="158" y="0"/>
                  </a:moveTo>
                  <a:lnTo>
                    <a:pt x="37" y="0"/>
                  </a:lnTo>
                  <a:cubicBezTo>
                    <a:pt x="17" y="0"/>
                    <a:pt x="0" y="16"/>
                    <a:pt x="0" y="37"/>
                  </a:cubicBezTo>
                  <a:cubicBezTo>
                    <a:pt x="0" y="57"/>
                    <a:pt x="17" y="74"/>
                    <a:pt x="37" y="74"/>
                  </a:cubicBezTo>
                  <a:lnTo>
                    <a:pt x="158" y="74"/>
                  </a:lnTo>
                  <a:cubicBezTo>
                    <a:pt x="179" y="74"/>
                    <a:pt x="195" y="57"/>
                    <a:pt x="195" y="37"/>
                  </a:cubicBezTo>
                  <a:cubicBezTo>
                    <a:pt x="195" y="16"/>
                    <a:pt x="179" y="0"/>
                    <a:pt x="1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7" name="Group 76">
            <a:extLst>
              <a:ext uri="{FF2B5EF4-FFF2-40B4-BE49-F238E27FC236}">
                <a16:creationId xmlns:a16="http://schemas.microsoft.com/office/drawing/2014/main" id="{E9F59E5E-309E-964F-8518-D0DC5FB9EFD1}"/>
              </a:ext>
            </a:extLst>
          </p:cNvPr>
          <p:cNvGrpSpPr/>
          <p:nvPr/>
        </p:nvGrpSpPr>
        <p:grpSpPr>
          <a:xfrm>
            <a:off x="9287956" y="8663945"/>
            <a:ext cx="5801735" cy="1728230"/>
            <a:chOff x="2226978" y="5488561"/>
            <a:chExt cx="5801735" cy="1728230"/>
          </a:xfrm>
        </p:grpSpPr>
        <p:sp>
          <p:nvSpPr>
            <p:cNvPr id="83" name="TextBox 82">
              <a:extLst>
                <a:ext uri="{FF2B5EF4-FFF2-40B4-BE49-F238E27FC236}">
                  <a16:creationId xmlns:a16="http://schemas.microsoft.com/office/drawing/2014/main" id="{E02E16BE-4BA1-4547-95ED-9766D8794216}"/>
                </a:ext>
              </a:extLst>
            </p:cNvPr>
            <p:cNvSpPr txBox="1"/>
            <p:nvPr/>
          </p:nvSpPr>
          <p:spPr>
            <a:xfrm>
              <a:off x="2226978" y="6073336"/>
              <a:ext cx="5801735"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84" name="TextBox 83">
              <a:extLst>
                <a:ext uri="{FF2B5EF4-FFF2-40B4-BE49-F238E27FC236}">
                  <a16:creationId xmlns:a16="http://schemas.microsoft.com/office/drawing/2014/main" id="{E44F4EA1-5A65-D248-8E2D-0342CBF18B88}"/>
                </a:ext>
              </a:extLst>
            </p:cNvPr>
            <p:cNvSpPr txBox="1"/>
            <p:nvPr/>
          </p:nvSpPr>
          <p:spPr>
            <a:xfrm>
              <a:off x="3482406" y="5488561"/>
              <a:ext cx="3290882" cy="646331"/>
            </a:xfrm>
            <a:prstGeom prst="rect">
              <a:avLst/>
            </a:prstGeom>
            <a:noFill/>
          </p:spPr>
          <p:txBody>
            <a:bodyPr wrap="squar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Two</a:t>
              </a:r>
            </a:p>
          </p:txBody>
        </p:sp>
      </p:grpSp>
      <p:grpSp>
        <p:nvGrpSpPr>
          <p:cNvPr id="87" name="Group 86">
            <a:extLst>
              <a:ext uri="{FF2B5EF4-FFF2-40B4-BE49-F238E27FC236}">
                <a16:creationId xmlns:a16="http://schemas.microsoft.com/office/drawing/2014/main" id="{2C8CB9A3-4161-624E-8658-B2615FAE0BD7}"/>
              </a:ext>
            </a:extLst>
          </p:cNvPr>
          <p:cNvGrpSpPr/>
          <p:nvPr/>
        </p:nvGrpSpPr>
        <p:grpSpPr>
          <a:xfrm>
            <a:off x="16645221" y="8663945"/>
            <a:ext cx="5801735" cy="1728230"/>
            <a:chOff x="2226978" y="5488561"/>
            <a:chExt cx="5801735" cy="1728230"/>
          </a:xfrm>
        </p:grpSpPr>
        <p:sp>
          <p:nvSpPr>
            <p:cNvPr id="88" name="TextBox 87">
              <a:extLst>
                <a:ext uri="{FF2B5EF4-FFF2-40B4-BE49-F238E27FC236}">
                  <a16:creationId xmlns:a16="http://schemas.microsoft.com/office/drawing/2014/main" id="{18E02D5B-20E4-BA41-9436-100CF1927014}"/>
                </a:ext>
              </a:extLst>
            </p:cNvPr>
            <p:cNvSpPr txBox="1"/>
            <p:nvPr/>
          </p:nvSpPr>
          <p:spPr>
            <a:xfrm>
              <a:off x="2226978" y="6073336"/>
              <a:ext cx="5801735"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89" name="TextBox 88">
              <a:extLst>
                <a:ext uri="{FF2B5EF4-FFF2-40B4-BE49-F238E27FC236}">
                  <a16:creationId xmlns:a16="http://schemas.microsoft.com/office/drawing/2014/main" id="{3052A2AF-791A-2949-8BBC-1326A26EA8B0}"/>
                </a:ext>
              </a:extLst>
            </p:cNvPr>
            <p:cNvSpPr txBox="1"/>
            <p:nvPr/>
          </p:nvSpPr>
          <p:spPr>
            <a:xfrm>
              <a:off x="3482406" y="5488561"/>
              <a:ext cx="3290882" cy="646331"/>
            </a:xfrm>
            <a:prstGeom prst="rect">
              <a:avLst/>
            </a:prstGeom>
            <a:noFill/>
          </p:spPr>
          <p:txBody>
            <a:bodyPr wrap="squar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Two</a:t>
              </a:r>
            </a:p>
          </p:txBody>
        </p:sp>
      </p:grpSp>
    </p:spTree>
    <p:extLst>
      <p:ext uri="{BB962C8B-B14F-4D97-AF65-F5344CB8AC3E}">
        <p14:creationId xmlns:p14="http://schemas.microsoft.com/office/powerpoint/2010/main" val="1006395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57BDC06-9C14-B84A-8EAE-66191C4C520B}"/>
              </a:ext>
            </a:extLst>
          </p:cNvPr>
          <p:cNvSpPr>
            <a:spLocks noGrp="1"/>
          </p:cNvSpPr>
          <p:nvPr>
            <p:ph type="pic" sz="quarter" idx="14"/>
          </p:nvPr>
        </p:nvSpPr>
        <p:spPr/>
      </p:sp>
      <p:sp>
        <p:nvSpPr>
          <p:cNvPr id="4" name="Rectangle 3">
            <a:extLst>
              <a:ext uri="{FF2B5EF4-FFF2-40B4-BE49-F238E27FC236}">
                <a16:creationId xmlns:a16="http://schemas.microsoft.com/office/drawing/2014/main" id="{8F47DDAC-6067-6241-AB61-5A6DE4B8D841}"/>
              </a:ext>
            </a:extLst>
          </p:cNvPr>
          <p:cNvSpPr/>
          <p:nvPr/>
        </p:nvSpPr>
        <p:spPr>
          <a:xfrm>
            <a:off x="0" y="0"/>
            <a:ext cx="24377650"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792AF83A-AACE-9E44-B743-CE55EA3D3619}"/>
              </a:ext>
            </a:extLst>
          </p:cNvPr>
          <p:cNvSpPr/>
          <p:nvPr/>
        </p:nvSpPr>
        <p:spPr>
          <a:xfrm>
            <a:off x="0" y="0"/>
            <a:ext cx="24377650" cy="4214191"/>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214191">
                <a:moveTo>
                  <a:pt x="0" y="0"/>
                </a:moveTo>
                <a:lnTo>
                  <a:pt x="24377650" y="0"/>
                </a:lnTo>
                <a:lnTo>
                  <a:pt x="24377650" y="4214191"/>
                </a:lnTo>
                <a:lnTo>
                  <a:pt x="16538713" y="4214191"/>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5058576-6053-A243-89E0-BED1557FDD7A}"/>
              </a:ext>
            </a:extLst>
          </p:cNvPr>
          <p:cNvGrpSpPr/>
          <p:nvPr/>
        </p:nvGrpSpPr>
        <p:grpSpPr>
          <a:xfrm>
            <a:off x="1484873" y="8817813"/>
            <a:ext cx="10794276" cy="3291607"/>
            <a:chOff x="1786120" y="10221838"/>
            <a:chExt cx="10794276" cy="3291607"/>
          </a:xfrm>
        </p:grpSpPr>
        <p:sp>
          <p:nvSpPr>
            <p:cNvPr id="12" name="TextBox 11">
              <a:extLst>
                <a:ext uri="{FF2B5EF4-FFF2-40B4-BE49-F238E27FC236}">
                  <a16:creationId xmlns:a16="http://schemas.microsoft.com/office/drawing/2014/main" id="{239B6586-45EF-7945-9E13-4910389EDE27}"/>
                </a:ext>
              </a:extLst>
            </p:cNvPr>
            <p:cNvSpPr txBox="1"/>
            <p:nvPr/>
          </p:nvSpPr>
          <p:spPr>
            <a:xfrm>
              <a:off x="1786120" y="10221838"/>
              <a:ext cx="10794276"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About Us</a:t>
              </a:r>
            </a:p>
          </p:txBody>
        </p:sp>
        <p:sp>
          <p:nvSpPr>
            <p:cNvPr id="13" name="TextBox 12">
              <a:extLst>
                <a:ext uri="{FF2B5EF4-FFF2-40B4-BE49-F238E27FC236}">
                  <a16:creationId xmlns:a16="http://schemas.microsoft.com/office/drawing/2014/main" id="{FBC0C2DF-4C25-BD48-97F9-E5BFD33A10D4}"/>
                </a:ext>
              </a:extLst>
            </p:cNvPr>
            <p:cNvSpPr txBox="1"/>
            <p:nvPr/>
          </p:nvSpPr>
          <p:spPr>
            <a:xfrm>
              <a:off x="1786120" y="11853054"/>
              <a:ext cx="10008006" cy="1660391"/>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Tree>
    <p:extLst>
      <p:ext uri="{BB962C8B-B14F-4D97-AF65-F5344CB8AC3E}">
        <p14:creationId xmlns:p14="http://schemas.microsoft.com/office/powerpoint/2010/main" val="1502599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794501C-49D0-294C-9998-D6CB35045F91}"/>
              </a:ext>
            </a:extLst>
          </p:cNvPr>
          <p:cNvSpPr>
            <a:spLocks noGrp="1"/>
          </p:cNvSpPr>
          <p:nvPr>
            <p:ph type="pic" sz="quarter" idx="14"/>
          </p:nvPr>
        </p:nvSpPr>
        <p:spPr/>
      </p:sp>
      <p:grpSp>
        <p:nvGrpSpPr>
          <p:cNvPr id="2" name="Group 1">
            <a:extLst>
              <a:ext uri="{FF2B5EF4-FFF2-40B4-BE49-F238E27FC236}">
                <a16:creationId xmlns:a16="http://schemas.microsoft.com/office/drawing/2014/main" id="{2CE8367F-2FE0-7248-87CB-951B0C8CC6E3}"/>
              </a:ext>
            </a:extLst>
          </p:cNvPr>
          <p:cNvGrpSpPr/>
          <p:nvPr/>
        </p:nvGrpSpPr>
        <p:grpSpPr>
          <a:xfrm>
            <a:off x="2219138" y="10668794"/>
            <a:ext cx="4928746" cy="1919449"/>
            <a:chOff x="2219138" y="10668794"/>
            <a:chExt cx="4928746" cy="1919449"/>
          </a:xfrm>
        </p:grpSpPr>
        <p:sp>
          <p:nvSpPr>
            <p:cNvPr id="51" name="TextBox 50">
              <a:extLst>
                <a:ext uri="{FF2B5EF4-FFF2-40B4-BE49-F238E27FC236}">
                  <a16:creationId xmlns:a16="http://schemas.microsoft.com/office/drawing/2014/main" id="{C4289889-E0AD-914C-8819-DD5159AF96B6}"/>
                </a:ext>
              </a:extLst>
            </p:cNvPr>
            <p:cNvSpPr txBox="1"/>
            <p:nvPr/>
          </p:nvSpPr>
          <p:spPr>
            <a:xfrm>
              <a:off x="3577279" y="10668794"/>
              <a:ext cx="2212465" cy="646331"/>
            </a:xfrm>
            <a:prstGeom prst="rect">
              <a:avLst/>
            </a:prstGeom>
            <a:noFill/>
          </p:spPr>
          <p:txBody>
            <a:bodyPr wrap="none" rtlCol="0">
              <a:spAutoFit/>
            </a:bodyPr>
            <a:lstStyle/>
            <a:p>
              <a:pPr algn="ctr"/>
              <a:r>
                <a:rPr lang="en-US" dirty="0">
                  <a:solidFill>
                    <a:schemeClr val="tx2"/>
                  </a:solidFill>
                  <a:latin typeface="Poppins Medium" pitchFamily="2" charset="77"/>
                  <a:ea typeface="Roboto Medium" panose="02000000000000000000" pitchFamily="2" charset="0"/>
                  <a:cs typeface="Poppins Medium" pitchFamily="2" charset="77"/>
                </a:rPr>
                <a:t>Title One</a:t>
              </a:r>
            </a:p>
          </p:txBody>
        </p:sp>
        <p:sp>
          <p:nvSpPr>
            <p:cNvPr id="52" name="Subtitle 2">
              <a:extLst>
                <a:ext uri="{FF2B5EF4-FFF2-40B4-BE49-F238E27FC236}">
                  <a16:creationId xmlns:a16="http://schemas.microsoft.com/office/drawing/2014/main" id="{5D32963D-F4EE-0B47-A11C-0FF02F4ABD15}"/>
                </a:ext>
              </a:extLst>
            </p:cNvPr>
            <p:cNvSpPr txBox="1">
              <a:spLocks/>
            </p:cNvSpPr>
            <p:nvPr/>
          </p:nvSpPr>
          <p:spPr>
            <a:xfrm>
              <a:off x="2219138" y="11315125"/>
              <a:ext cx="4928746"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Service being offered by a company, ideally, a product.</a:t>
              </a:r>
            </a:p>
          </p:txBody>
        </p:sp>
      </p:grpSp>
      <p:sp>
        <p:nvSpPr>
          <p:cNvPr id="99" name="TextBox 98">
            <a:extLst>
              <a:ext uri="{FF2B5EF4-FFF2-40B4-BE49-F238E27FC236}">
                <a16:creationId xmlns:a16="http://schemas.microsoft.com/office/drawing/2014/main" id="{1965DB55-FF93-2347-89E0-6B08A96E893F}"/>
              </a:ext>
            </a:extLst>
          </p:cNvPr>
          <p:cNvSpPr txBox="1"/>
          <p:nvPr/>
        </p:nvSpPr>
        <p:spPr>
          <a:xfrm>
            <a:off x="11088203" y="10668794"/>
            <a:ext cx="2201244" cy="646331"/>
          </a:xfrm>
          <a:prstGeom prst="rect">
            <a:avLst/>
          </a:prstGeom>
          <a:noFill/>
        </p:spPr>
        <p:txBody>
          <a:bodyPr wrap="none" rtlCol="0">
            <a:spAutoFit/>
          </a:bodyPr>
          <a:lstStyle/>
          <a:p>
            <a:pPr algn="ctr"/>
            <a:r>
              <a:rPr lang="en-US" dirty="0">
                <a:solidFill>
                  <a:schemeClr val="tx2"/>
                </a:solidFill>
                <a:latin typeface="Poppins Medium" pitchFamily="2" charset="77"/>
                <a:ea typeface="Roboto Medium" panose="02000000000000000000" pitchFamily="2" charset="0"/>
                <a:cs typeface="Poppins Medium" pitchFamily="2" charset="77"/>
              </a:rPr>
              <a:t>Title Two</a:t>
            </a:r>
          </a:p>
        </p:txBody>
      </p:sp>
      <p:sp>
        <p:nvSpPr>
          <p:cNvPr id="100" name="Subtitle 2">
            <a:extLst>
              <a:ext uri="{FF2B5EF4-FFF2-40B4-BE49-F238E27FC236}">
                <a16:creationId xmlns:a16="http://schemas.microsoft.com/office/drawing/2014/main" id="{FAE7D855-D22D-754F-BF18-CA14848D7C7D}"/>
              </a:ext>
            </a:extLst>
          </p:cNvPr>
          <p:cNvSpPr txBox="1">
            <a:spLocks/>
          </p:cNvSpPr>
          <p:nvPr/>
        </p:nvSpPr>
        <p:spPr>
          <a:xfrm>
            <a:off x="9724451" y="11315125"/>
            <a:ext cx="4928746"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Service being offered by a company, ideally, a product.</a:t>
            </a:r>
          </a:p>
        </p:txBody>
      </p:sp>
      <p:sp>
        <p:nvSpPr>
          <p:cNvPr id="102" name="TextBox 101">
            <a:extLst>
              <a:ext uri="{FF2B5EF4-FFF2-40B4-BE49-F238E27FC236}">
                <a16:creationId xmlns:a16="http://schemas.microsoft.com/office/drawing/2014/main" id="{9DD5E9BF-0572-5647-A470-107DAD8141E7}"/>
              </a:ext>
            </a:extLst>
          </p:cNvPr>
          <p:cNvSpPr txBox="1"/>
          <p:nvPr/>
        </p:nvSpPr>
        <p:spPr>
          <a:xfrm>
            <a:off x="18407570" y="10668794"/>
            <a:ext cx="2573140" cy="646331"/>
          </a:xfrm>
          <a:prstGeom prst="rect">
            <a:avLst/>
          </a:prstGeom>
          <a:noFill/>
        </p:spPr>
        <p:txBody>
          <a:bodyPr wrap="none" rtlCol="0">
            <a:spAutoFit/>
          </a:bodyPr>
          <a:lstStyle/>
          <a:p>
            <a:pPr algn="ctr"/>
            <a:r>
              <a:rPr lang="en-US" dirty="0">
                <a:solidFill>
                  <a:schemeClr val="tx2"/>
                </a:solidFill>
                <a:latin typeface="Poppins Medium" pitchFamily="2" charset="77"/>
                <a:ea typeface="Roboto Medium" panose="02000000000000000000" pitchFamily="2" charset="0"/>
                <a:cs typeface="Poppins Medium" pitchFamily="2" charset="77"/>
              </a:rPr>
              <a:t>Title Three</a:t>
            </a:r>
          </a:p>
        </p:txBody>
      </p:sp>
      <p:sp>
        <p:nvSpPr>
          <p:cNvPr id="103" name="Subtitle 2">
            <a:extLst>
              <a:ext uri="{FF2B5EF4-FFF2-40B4-BE49-F238E27FC236}">
                <a16:creationId xmlns:a16="http://schemas.microsoft.com/office/drawing/2014/main" id="{A1B5C74B-05FF-E448-9CDC-BE765DD759BE}"/>
              </a:ext>
            </a:extLst>
          </p:cNvPr>
          <p:cNvSpPr txBox="1">
            <a:spLocks/>
          </p:cNvSpPr>
          <p:nvPr/>
        </p:nvSpPr>
        <p:spPr>
          <a:xfrm>
            <a:off x="17229766" y="11315125"/>
            <a:ext cx="4928746"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Service being offered by a company, ideally, a product.</a:t>
            </a:r>
          </a:p>
        </p:txBody>
      </p:sp>
      <p:sp>
        <p:nvSpPr>
          <p:cNvPr id="104" name="Oval 103">
            <a:extLst>
              <a:ext uri="{FF2B5EF4-FFF2-40B4-BE49-F238E27FC236}">
                <a16:creationId xmlns:a16="http://schemas.microsoft.com/office/drawing/2014/main" id="{7166C013-AB3E-694B-8C6C-AE7905840116}"/>
              </a:ext>
            </a:extLst>
          </p:cNvPr>
          <p:cNvSpPr/>
          <p:nvPr/>
        </p:nvSpPr>
        <p:spPr>
          <a:xfrm>
            <a:off x="3318895" y="7395743"/>
            <a:ext cx="2729232" cy="27292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a:extLst>
              <a:ext uri="{FF2B5EF4-FFF2-40B4-BE49-F238E27FC236}">
                <a16:creationId xmlns:a16="http://schemas.microsoft.com/office/drawing/2014/main" id="{8B32AF98-CFEB-CA45-8FD8-9AC5E5D2C6DA}"/>
              </a:ext>
            </a:extLst>
          </p:cNvPr>
          <p:cNvGrpSpPr/>
          <p:nvPr/>
        </p:nvGrpSpPr>
        <p:grpSpPr>
          <a:xfrm>
            <a:off x="4041563" y="8128280"/>
            <a:ext cx="1264158" cy="1264157"/>
            <a:chOff x="5123329" y="2255652"/>
            <a:chExt cx="1078109" cy="1078108"/>
          </a:xfrm>
          <a:solidFill>
            <a:schemeClr val="bg1"/>
          </a:solidFill>
        </p:grpSpPr>
        <p:sp>
          <p:nvSpPr>
            <p:cNvPr id="110" name="Freeform 109">
              <a:extLst>
                <a:ext uri="{FF2B5EF4-FFF2-40B4-BE49-F238E27FC236}">
                  <a16:creationId xmlns:a16="http://schemas.microsoft.com/office/drawing/2014/main" id="{7D562C03-C021-D240-9DF6-ACF7046FDDB9}"/>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 name="Freeform 110">
              <a:extLst>
                <a:ext uri="{FF2B5EF4-FFF2-40B4-BE49-F238E27FC236}">
                  <a16:creationId xmlns:a16="http://schemas.microsoft.com/office/drawing/2014/main" id="{847C778F-BEED-6046-8C85-C5299524E06B}"/>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 name="Freeform 111">
              <a:extLst>
                <a:ext uri="{FF2B5EF4-FFF2-40B4-BE49-F238E27FC236}">
                  <a16:creationId xmlns:a16="http://schemas.microsoft.com/office/drawing/2014/main" id="{EBE2D1AE-98EE-5240-B0C0-37974C302A41}"/>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5" name="Oval 104">
            <a:extLst>
              <a:ext uri="{FF2B5EF4-FFF2-40B4-BE49-F238E27FC236}">
                <a16:creationId xmlns:a16="http://schemas.microsoft.com/office/drawing/2014/main" id="{AD41CF8C-0A54-8441-9845-EFAD6EB97EC3}"/>
              </a:ext>
            </a:extLst>
          </p:cNvPr>
          <p:cNvSpPr/>
          <p:nvPr/>
        </p:nvSpPr>
        <p:spPr>
          <a:xfrm>
            <a:off x="10824208" y="7395743"/>
            <a:ext cx="2729232" cy="27292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0CB5BCA9-8F33-C74C-BE6D-553455B08740}"/>
              </a:ext>
            </a:extLst>
          </p:cNvPr>
          <p:cNvGrpSpPr/>
          <p:nvPr/>
        </p:nvGrpSpPr>
        <p:grpSpPr>
          <a:xfrm>
            <a:off x="11644380" y="8185341"/>
            <a:ext cx="1145644" cy="1141254"/>
            <a:chOff x="6965098" y="6609263"/>
            <a:chExt cx="977037" cy="973293"/>
          </a:xfrm>
          <a:solidFill>
            <a:schemeClr val="bg1"/>
          </a:solidFill>
        </p:grpSpPr>
        <p:sp>
          <p:nvSpPr>
            <p:cNvPr id="114" name="Freeform 113">
              <a:extLst>
                <a:ext uri="{FF2B5EF4-FFF2-40B4-BE49-F238E27FC236}">
                  <a16:creationId xmlns:a16="http://schemas.microsoft.com/office/drawing/2014/main" id="{D27FDD51-FF2B-E647-B23F-267E507EBD29}"/>
                </a:ext>
              </a:extLst>
            </p:cNvPr>
            <p:cNvSpPr>
              <a:spLocks noChangeArrowheads="1"/>
            </p:cNvSpPr>
            <p:nvPr/>
          </p:nvSpPr>
          <p:spPr bwMode="auto">
            <a:xfrm>
              <a:off x="6965098" y="6721566"/>
              <a:ext cx="860990" cy="860990"/>
            </a:xfrm>
            <a:custGeom>
              <a:avLst/>
              <a:gdLst>
                <a:gd name="T0" fmla="*/ 170152 w 1015"/>
                <a:gd name="T1" fmla="*/ 25156 h 1016"/>
                <a:gd name="T2" fmla="*/ 170152 w 1015"/>
                <a:gd name="T3" fmla="*/ 25156 h 1016"/>
                <a:gd name="T4" fmla="*/ 24462 w 1015"/>
                <a:gd name="T5" fmla="*/ 182563 h 1016"/>
                <a:gd name="T6" fmla="*/ 24462 w 1015"/>
                <a:gd name="T7" fmla="*/ 182563 h 1016"/>
                <a:gd name="T8" fmla="*/ 182742 w 1015"/>
                <a:gd name="T9" fmla="*/ 340328 h 1016"/>
                <a:gd name="T10" fmla="*/ 182742 w 1015"/>
                <a:gd name="T11" fmla="*/ 340328 h 1016"/>
                <a:gd name="T12" fmla="*/ 339944 w 1015"/>
                <a:gd name="T13" fmla="*/ 194422 h 1016"/>
                <a:gd name="T14" fmla="*/ 170152 w 1015"/>
                <a:gd name="T15" fmla="*/ 194422 h 1016"/>
                <a:gd name="T16" fmla="*/ 170152 w 1015"/>
                <a:gd name="T17" fmla="*/ 25156 h 1016"/>
                <a:gd name="T18" fmla="*/ 182742 w 1015"/>
                <a:gd name="T19" fmla="*/ 364766 h 1016"/>
                <a:gd name="T20" fmla="*/ 182742 w 1015"/>
                <a:gd name="T21" fmla="*/ 364766 h 1016"/>
                <a:gd name="T22" fmla="*/ 53959 w 1015"/>
                <a:gd name="T23" fmla="*/ 310859 h 1016"/>
                <a:gd name="T24" fmla="*/ 53959 w 1015"/>
                <a:gd name="T25" fmla="*/ 310859 h 1016"/>
                <a:gd name="T26" fmla="*/ 0 w 1015"/>
                <a:gd name="T27" fmla="*/ 182563 h 1016"/>
                <a:gd name="T28" fmla="*/ 0 w 1015"/>
                <a:gd name="T29" fmla="*/ 182563 h 1016"/>
                <a:gd name="T30" fmla="*/ 53959 w 1015"/>
                <a:gd name="T31" fmla="*/ 53906 h 1016"/>
                <a:gd name="T32" fmla="*/ 53959 w 1015"/>
                <a:gd name="T33" fmla="*/ 53906 h 1016"/>
                <a:gd name="T34" fmla="*/ 182742 w 1015"/>
                <a:gd name="T35" fmla="*/ 0 h 1016"/>
                <a:gd name="T36" fmla="*/ 194613 w 1015"/>
                <a:gd name="T37" fmla="*/ 0 h 1016"/>
                <a:gd name="T38" fmla="*/ 194613 w 1015"/>
                <a:gd name="T39" fmla="*/ 170703 h 1016"/>
                <a:gd name="T40" fmla="*/ 364765 w 1015"/>
                <a:gd name="T41" fmla="*/ 170703 h 1016"/>
                <a:gd name="T42" fmla="*/ 364765 w 1015"/>
                <a:gd name="T43" fmla="*/ 182563 h 1016"/>
                <a:gd name="T44" fmla="*/ 364765 w 1015"/>
                <a:gd name="T45" fmla="*/ 182563 h 1016"/>
                <a:gd name="T46" fmla="*/ 311525 w 1015"/>
                <a:gd name="T47" fmla="*/ 310859 h 1016"/>
                <a:gd name="T48" fmla="*/ 311525 w 1015"/>
                <a:gd name="T49" fmla="*/ 310859 h 1016"/>
                <a:gd name="T50" fmla="*/ 182742 w 1015"/>
                <a:gd name="T51" fmla="*/ 364766 h 10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015" h="1016">
                  <a:moveTo>
                    <a:pt x="473" y="70"/>
                  </a:moveTo>
                  <a:lnTo>
                    <a:pt x="473" y="70"/>
                  </a:lnTo>
                  <a:cubicBezTo>
                    <a:pt x="247" y="86"/>
                    <a:pt x="68" y="277"/>
                    <a:pt x="68" y="508"/>
                  </a:cubicBezTo>
                  <a:cubicBezTo>
                    <a:pt x="68" y="750"/>
                    <a:pt x="265" y="947"/>
                    <a:pt x="508" y="947"/>
                  </a:cubicBezTo>
                  <a:cubicBezTo>
                    <a:pt x="739" y="947"/>
                    <a:pt x="928" y="768"/>
                    <a:pt x="945" y="541"/>
                  </a:cubicBezTo>
                  <a:lnTo>
                    <a:pt x="473" y="541"/>
                  </a:lnTo>
                  <a:lnTo>
                    <a:pt x="473" y="70"/>
                  </a:lnTo>
                  <a:close/>
                  <a:moveTo>
                    <a:pt x="508" y="1015"/>
                  </a:moveTo>
                  <a:lnTo>
                    <a:pt x="508" y="1015"/>
                  </a:lnTo>
                  <a:cubicBezTo>
                    <a:pt x="371" y="1015"/>
                    <a:pt x="244" y="962"/>
                    <a:pt x="150" y="865"/>
                  </a:cubicBezTo>
                  <a:cubicBezTo>
                    <a:pt x="53" y="771"/>
                    <a:pt x="0" y="643"/>
                    <a:pt x="0" y="508"/>
                  </a:cubicBezTo>
                  <a:cubicBezTo>
                    <a:pt x="0" y="373"/>
                    <a:pt x="53" y="245"/>
                    <a:pt x="150" y="150"/>
                  </a:cubicBezTo>
                  <a:cubicBezTo>
                    <a:pt x="244" y="54"/>
                    <a:pt x="371" y="0"/>
                    <a:pt x="508" y="0"/>
                  </a:cubicBezTo>
                  <a:lnTo>
                    <a:pt x="541" y="0"/>
                  </a:lnTo>
                  <a:lnTo>
                    <a:pt x="541" y="475"/>
                  </a:lnTo>
                  <a:lnTo>
                    <a:pt x="1014" y="475"/>
                  </a:lnTo>
                  <a:lnTo>
                    <a:pt x="1014" y="508"/>
                  </a:lnTo>
                  <a:cubicBezTo>
                    <a:pt x="1014" y="643"/>
                    <a:pt x="961" y="771"/>
                    <a:pt x="866" y="865"/>
                  </a:cubicBezTo>
                  <a:cubicBezTo>
                    <a:pt x="770" y="962"/>
                    <a:pt x="643" y="1015"/>
                    <a:pt x="508" y="101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5" name="Freeform 114">
              <a:extLst>
                <a:ext uri="{FF2B5EF4-FFF2-40B4-BE49-F238E27FC236}">
                  <a16:creationId xmlns:a16="http://schemas.microsoft.com/office/drawing/2014/main" id="{1D5306AF-1DCC-8B40-9469-AC8284CD7C43}"/>
                </a:ext>
              </a:extLst>
            </p:cNvPr>
            <p:cNvSpPr>
              <a:spLocks noChangeArrowheads="1"/>
            </p:cNvSpPr>
            <p:nvPr/>
          </p:nvSpPr>
          <p:spPr bwMode="auto">
            <a:xfrm>
              <a:off x="7481692" y="6609263"/>
              <a:ext cx="460443" cy="460443"/>
            </a:xfrm>
            <a:custGeom>
              <a:avLst/>
              <a:gdLst>
                <a:gd name="T0" fmla="*/ 24138 w 542"/>
                <a:gd name="T1" fmla="*/ 171081 h 541"/>
                <a:gd name="T2" fmla="*/ 169684 w 542"/>
                <a:gd name="T3" fmla="*/ 171081 h 541"/>
                <a:gd name="T4" fmla="*/ 169684 w 542"/>
                <a:gd name="T5" fmla="*/ 171081 h 541"/>
                <a:gd name="T6" fmla="*/ 24138 w 542"/>
                <a:gd name="T7" fmla="*/ 24904 h 541"/>
                <a:gd name="T8" fmla="*/ 24138 w 542"/>
                <a:gd name="T9" fmla="*/ 171081 h 541"/>
                <a:gd name="T10" fmla="*/ 194903 w 542"/>
                <a:gd name="T11" fmla="*/ 194902 h 541"/>
                <a:gd name="T12" fmla="*/ 0 w 542"/>
                <a:gd name="T13" fmla="*/ 194902 h 541"/>
                <a:gd name="T14" fmla="*/ 0 w 542"/>
                <a:gd name="T15" fmla="*/ 0 h 541"/>
                <a:gd name="T16" fmla="*/ 12609 w 542"/>
                <a:gd name="T17" fmla="*/ 0 h 541"/>
                <a:gd name="T18" fmla="*/ 12609 w 542"/>
                <a:gd name="T19" fmla="*/ 0 h 541"/>
                <a:gd name="T20" fmla="*/ 141584 w 542"/>
                <a:gd name="T21" fmla="*/ 53779 h 541"/>
                <a:gd name="T22" fmla="*/ 141584 w 542"/>
                <a:gd name="T23" fmla="*/ 53779 h 541"/>
                <a:gd name="T24" fmla="*/ 194903 w 542"/>
                <a:gd name="T25" fmla="*/ 183352 h 541"/>
                <a:gd name="T26" fmla="*/ 194903 w 542"/>
                <a:gd name="T27" fmla="*/ 194902 h 5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2" h="541">
                  <a:moveTo>
                    <a:pt x="67" y="474"/>
                  </a:moveTo>
                  <a:lnTo>
                    <a:pt x="471" y="474"/>
                  </a:lnTo>
                  <a:cubicBezTo>
                    <a:pt x="455" y="258"/>
                    <a:pt x="283" y="85"/>
                    <a:pt x="67" y="69"/>
                  </a:cubicBezTo>
                  <a:lnTo>
                    <a:pt x="67" y="474"/>
                  </a:lnTo>
                  <a:close/>
                  <a:moveTo>
                    <a:pt x="541" y="540"/>
                  </a:moveTo>
                  <a:lnTo>
                    <a:pt x="0" y="540"/>
                  </a:lnTo>
                  <a:lnTo>
                    <a:pt x="0" y="0"/>
                  </a:lnTo>
                  <a:lnTo>
                    <a:pt x="35" y="0"/>
                  </a:lnTo>
                  <a:cubicBezTo>
                    <a:pt x="169" y="0"/>
                    <a:pt x="296" y="53"/>
                    <a:pt x="393" y="149"/>
                  </a:cubicBezTo>
                  <a:cubicBezTo>
                    <a:pt x="487" y="244"/>
                    <a:pt x="541" y="372"/>
                    <a:pt x="541" y="508"/>
                  </a:cubicBezTo>
                  <a:lnTo>
                    <a:pt x="541" y="54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6" name="Oval 105">
            <a:extLst>
              <a:ext uri="{FF2B5EF4-FFF2-40B4-BE49-F238E27FC236}">
                <a16:creationId xmlns:a16="http://schemas.microsoft.com/office/drawing/2014/main" id="{7ED65DEE-EC8C-D743-9C7C-F81A1FE3DBB3}"/>
              </a:ext>
            </a:extLst>
          </p:cNvPr>
          <p:cNvSpPr/>
          <p:nvPr/>
        </p:nvSpPr>
        <p:spPr>
          <a:xfrm>
            <a:off x="18329523" y="7395743"/>
            <a:ext cx="2729232" cy="272923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a:extLst>
              <a:ext uri="{FF2B5EF4-FFF2-40B4-BE49-F238E27FC236}">
                <a16:creationId xmlns:a16="http://schemas.microsoft.com/office/drawing/2014/main" id="{6BD6B06F-4B95-DA41-849D-76532F37DC17}"/>
              </a:ext>
            </a:extLst>
          </p:cNvPr>
          <p:cNvGrpSpPr/>
          <p:nvPr/>
        </p:nvGrpSpPr>
        <p:grpSpPr>
          <a:xfrm>
            <a:off x="19193742" y="8153122"/>
            <a:ext cx="1000792" cy="1145646"/>
            <a:chOff x="12018732" y="6609263"/>
            <a:chExt cx="853503" cy="977038"/>
          </a:xfrm>
          <a:solidFill>
            <a:schemeClr val="bg1"/>
          </a:solidFill>
        </p:grpSpPr>
        <p:sp>
          <p:nvSpPr>
            <p:cNvPr id="117" name="Freeform 116">
              <a:extLst>
                <a:ext uri="{FF2B5EF4-FFF2-40B4-BE49-F238E27FC236}">
                  <a16:creationId xmlns:a16="http://schemas.microsoft.com/office/drawing/2014/main" id="{BC9DD3E0-949D-F941-85A2-68AE5502F1F1}"/>
                </a:ext>
              </a:extLst>
            </p:cNvPr>
            <p:cNvSpPr>
              <a:spLocks noChangeArrowheads="1"/>
            </p:cNvSpPr>
            <p:nvPr/>
          </p:nvSpPr>
          <p:spPr bwMode="auto">
            <a:xfrm>
              <a:off x="12018732" y="7069707"/>
              <a:ext cx="853503" cy="516594"/>
            </a:xfrm>
            <a:custGeom>
              <a:avLst/>
              <a:gdLst>
                <a:gd name="T0" fmla="*/ 282717 w 1005"/>
                <a:gd name="T1" fmla="*/ 112420 h 608"/>
                <a:gd name="T2" fmla="*/ 282717 w 1005"/>
                <a:gd name="T3" fmla="*/ 112420 h 608"/>
                <a:gd name="T4" fmla="*/ 228695 w 1005"/>
                <a:gd name="T5" fmla="*/ 145209 h 608"/>
                <a:gd name="T6" fmla="*/ 121730 w 1005"/>
                <a:gd name="T7" fmla="*/ 145209 h 608"/>
                <a:gd name="T8" fmla="*/ 121730 w 1005"/>
                <a:gd name="T9" fmla="*/ 145209 h 608"/>
                <a:gd name="T10" fmla="*/ 113447 w 1005"/>
                <a:gd name="T11" fmla="*/ 148812 h 608"/>
                <a:gd name="T12" fmla="*/ 72390 w 1005"/>
                <a:gd name="T13" fmla="*/ 189529 h 608"/>
                <a:gd name="T14" fmla="*/ 72390 w 1005"/>
                <a:gd name="T15" fmla="*/ 189529 h 608"/>
                <a:gd name="T16" fmla="*/ 29172 w 1005"/>
                <a:gd name="T17" fmla="*/ 145930 h 608"/>
                <a:gd name="T18" fmla="*/ 92198 w 1005"/>
                <a:gd name="T19" fmla="*/ 83234 h 608"/>
                <a:gd name="T20" fmla="*/ 92198 w 1005"/>
                <a:gd name="T21" fmla="*/ 83234 h 608"/>
                <a:gd name="T22" fmla="*/ 117769 w 1005"/>
                <a:gd name="T23" fmla="*/ 72424 h 608"/>
                <a:gd name="T24" fmla="*/ 248863 w 1005"/>
                <a:gd name="T25" fmla="*/ 72424 h 608"/>
                <a:gd name="T26" fmla="*/ 239139 w 1005"/>
                <a:gd name="T27" fmla="*/ 90080 h 608"/>
                <a:gd name="T28" fmla="*/ 239139 w 1005"/>
                <a:gd name="T29" fmla="*/ 90080 h 608"/>
                <a:gd name="T30" fmla="*/ 228695 w 1005"/>
                <a:gd name="T31" fmla="*/ 96566 h 608"/>
                <a:gd name="T32" fmla="*/ 146581 w 1005"/>
                <a:gd name="T33" fmla="*/ 96566 h 608"/>
                <a:gd name="T34" fmla="*/ 146581 w 1005"/>
                <a:gd name="T35" fmla="*/ 96566 h 608"/>
                <a:gd name="T36" fmla="*/ 134336 w 1005"/>
                <a:gd name="T37" fmla="*/ 108817 h 608"/>
                <a:gd name="T38" fmla="*/ 134336 w 1005"/>
                <a:gd name="T39" fmla="*/ 108817 h 608"/>
                <a:gd name="T40" fmla="*/ 146581 w 1005"/>
                <a:gd name="T41" fmla="*/ 121068 h 608"/>
                <a:gd name="T42" fmla="*/ 228695 w 1005"/>
                <a:gd name="T43" fmla="*/ 121068 h 608"/>
                <a:gd name="T44" fmla="*/ 228695 w 1005"/>
                <a:gd name="T45" fmla="*/ 121068 h 608"/>
                <a:gd name="T46" fmla="*/ 260748 w 1005"/>
                <a:gd name="T47" fmla="*/ 101250 h 608"/>
                <a:gd name="T48" fmla="*/ 260748 w 1005"/>
                <a:gd name="T49" fmla="*/ 101250 h 608"/>
                <a:gd name="T50" fmla="*/ 279476 w 1005"/>
                <a:gd name="T51" fmla="*/ 65578 h 608"/>
                <a:gd name="T52" fmla="*/ 279476 w 1005"/>
                <a:gd name="T53" fmla="*/ 65578 h 608"/>
                <a:gd name="T54" fmla="*/ 327016 w 1005"/>
                <a:gd name="T55" fmla="*/ 27024 h 608"/>
                <a:gd name="T56" fmla="*/ 327016 w 1005"/>
                <a:gd name="T57" fmla="*/ 27024 h 608"/>
                <a:gd name="T58" fmla="*/ 282717 w 1005"/>
                <a:gd name="T59" fmla="*/ 112420 h 608"/>
                <a:gd name="T60" fmla="*/ 359069 w 1005"/>
                <a:gd name="T61" fmla="*/ 5765 h 608"/>
                <a:gd name="T62" fmla="*/ 359069 w 1005"/>
                <a:gd name="T63" fmla="*/ 5765 h 608"/>
                <a:gd name="T64" fmla="*/ 348624 w 1005"/>
                <a:gd name="T65" fmla="*/ 0 h 608"/>
                <a:gd name="T66" fmla="*/ 348624 w 1005"/>
                <a:gd name="T67" fmla="*/ 0 h 608"/>
                <a:gd name="T68" fmla="*/ 261829 w 1005"/>
                <a:gd name="T69" fmla="*/ 47923 h 608"/>
                <a:gd name="T70" fmla="*/ 117769 w 1005"/>
                <a:gd name="T71" fmla="*/ 47923 h 608"/>
                <a:gd name="T72" fmla="*/ 117769 w 1005"/>
                <a:gd name="T73" fmla="*/ 47923 h 608"/>
                <a:gd name="T74" fmla="*/ 74911 w 1005"/>
                <a:gd name="T75" fmla="*/ 66299 h 608"/>
                <a:gd name="T76" fmla="*/ 3601 w 1005"/>
                <a:gd name="T77" fmla="*/ 137643 h 608"/>
                <a:gd name="T78" fmla="*/ 3601 w 1005"/>
                <a:gd name="T79" fmla="*/ 137643 h 608"/>
                <a:gd name="T80" fmla="*/ 0 w 1005"/>
                <a:gd name="T81" fmla="*/ 145930 h 608"/>
                <a:gd name="T82" fmla="*/ 0 w 1005"/>
                <a:gd name="T83" fmla="*/ 145930 h 608"/>
                <a:gd name="T84" fmla="*/ 3601 w 1005"/>
                <a:gd name="T85" fmla="*/ 154578 h 608"/>
                <a:gd name="T86" fmla="*/ 3601 w 1005"/>
                <a:gd name="T87" fmla="*/ 154578 h 608"/>
                <a:gd name="T88" fmla="*/ 63746 w 1005"/>
                <a:gd name="T89" fmla="*/ 215472 h 608"/>
                <a:gd name="T90" fmla="*/ 63746 w 1005"/>
                <a:gd name="T91" fmla="*/ 215472 h 608"/>
                <a:gd name="T92" fmla="*/ 72390 w 1005"/>
                <a:gd name="T93" fmla="*/ 218715 h 608"/>
                <a:gd name="T94" fmla="*/ 72390 w 1005"/>
                <a:gd name="T95" fmla="*/ 218715 h 608"/>
                <a:gd name="T96" fmla="*/ 81034 w 1005"/>
                <a:gd name="T97" fmla="*/ 215472 h 608"/>
                <a:gd name="T98" fmla="*/ 127493 w 1005"/>
                <a:gd name="T99" fmla="*/ 169351 h 608"/>
                <a:gd name="T100" fmla="*/ 228695 w 1005"/>
                <a:gd name="T101" fmla="*/ 169351 h 608"/>
                <a:gd name="T102" fmla="*/ 228695 w 1005"/>
                <a:gd name="T103" fmla="*/ 169351 h 608"/>
                <a:gd name="T104" fmla="*/ 303606 w 1005"/>
                <a:gd name="T105" fmla="*/ 123590 h 608"/>
                <a:gd name="T106" fmla="*/ 303606 w 1005"/>
                <a:gd name="T107" fmla="*/ 123590 h 608"/>
                <a:gd name="T108" fmla="*/ 359789 w 1005"/>
                <a:gd name="T109" fmla="*/ 17656 h 608"/>
                <a:gd name="T110" fmla="*/ 359789 w 1005"/>
                <a:gd name="T111" fmla="*/ 17656 h 608"/>
                <a:gd name="T112" fmla="*/ 359069 w 1005"/>
                <a:gd name="T113" fmla="*/ 5765 h 60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005" h="608">
                  <a:moveTo>
                    <a:pt x="785" y="312"/>
                  </a:moveTo>
                  <a:lnTo>
                    <a:pt x="785" y="312"/>
                  </a:lnTo>
                  <a:cubicBezTo>
                    <a:pt x="755" y="368"/>
                    <a:pt x="697" y="403"/>
                    <a:pt x="635" y="403"/>
                  </a:cubicBezTo>
                  <a:lnTo>
                    <a:pt x="338" y="403"/>
                  </a:lnTo>
                  <a:cubicBezTo>
                    <a:pt x="330" y="403"/>
                    <a:pt x="321" y="407"/>
                    <a:pt x="315" y="413"/>
                  </a:cubicBezTo>
                  <a:lnTo>
                    <a:pt x="201" y="526"/>
                  </a:lnTo>
                  <a:cubicBezTo>
                    <a:pt x="175" y="499"/>
                    <a:pt x="128" y="453"/>
                    <a:pt x="81" y="405"/>
                  </a:cubicBezTo>
                  <a:lnTo>
                    <a:pt x="256" y="231"/>
                  </a:lnTo>
                  <a:cubicBezTo>
                    <a:pt x="275" y="212"/>
                    <a:pt x="300" y="201"/>
                    <a:pt x="327" y="201"/>
                  </a:cubicBezTo>
                  <a:lnTo>
                    <a:pt x="691" y="201"/>
                  </a:lnTo>
                  <a:lnTo>
                    <a:pt x="664" y="250"/>
                  </a:lnTo>
                  <a:cubicBezTo>
                    <a:pt x="659" y="262"/>
                    <a:pt x="647" y="268"/>
                    <a:pt x="635" y="268"/>
                  </a:cubicBezTo>
                  <a:lnTo>
                    <a:pt x="407" y="268"/>
                  </a:lnTo>
                  <a:cubicBezTo>
                    <a:pt x="387" y="268"/>
                    <a:pt x="373" y="284"/>
                    <a:pt x="373" y="302"/>
                  </a:cubicBezTo>
                  <a:cubicBezTo>
                    <a:pt x="373" y="321"/>
                    <a:pt x="387" y="336"/>
                    <a:pt x="407" y="336"/>
                  </a:cubicBezTo>
                  <a:lnTo>
                    <a:pt x="635" y="336"/>
                  </a:lnTo>
                  <a:cubicBezTo>
                    <a:pt x="672" y="336"/>
                    <a:pt x="708" y="315"/>
                    <a:pt x="724" y="281"/>
                  </a:cubicBezTo>
                  <a:lnTo>
                    <a:pt x="776" y="182"/>
                  </a:lnTo>
                  <a:cubicBezTo>
                    <a:pt x="804" y="128"/>
                    <a:pt x="853" y="92"/>
                    <a:pt x="908" y="75"/>
                  </a:cubicBezTo>
                  <a:cubicBezTo>
                    <a:pt x="855" y="177"/>
                    <a:pt x="785" y="311"/>
                    <a:pt x="785" y="312"/>
                  </a:cubicBezTo>
                  <a:close/>
                  <a:moveTo>
                    <a:pt x="997" y="16"/>
                  </a:moveTo>
                  <a:lnTo>
                    <a:pt x="997" y="16"/>
                  </a:lnTo>
                  <a:cubicBezTo>
                    <a:pt x="992" y="6"/>
                    <a:pt x="980" y="0"/>
                    <a:pt x="968" y="0"/>
                  </a:cubicBezTo>
                  <a:cubicBezTo>
                    <a:pt x="869" y="0"/>
                    <a:pt x="778" y="50"/>
                    <a:pt x="727" y="133"/>
                  </a:cubicBezTo>
                  <a:lnTo>
                    <a:pt x="327" y="133"/>
                  </a:lnTo>
                  <a:cubicBezTo>
                    <a:pt x="282" y="133"/>
                    <a:pt x="241" y="151"/>
                    <a:pt x="208" y="184"/>
                  </a:cubicBezTo>
                  <a:lnTo>
                    <a:pt x="10" y="382"/>
                  </a:lnTo>
                  <a:cubicBezTo>
                    <a:pt x="2" y="388"/>
                    <a:pt x="0" y="397"/>
                    <a:pt x="0" y="405"/>
                  </a:cubicBezTo>
                  <a:cubicBezTo>
                    <a:pt x="0" y="414"/>
                    <a:pt x="2" y="424"/>
                    <a:pt x="10" y="429"/>
                  </a:cubicBezTo>
                  <a:cubicBezTo>
                    <a:pt x="91" y="512"/>
                    <a:pt x="177" y="596"/>
                    <a:pt x="177" y="598"/>
                  </a:cubicBezTo>
                  <a:cubicBezTo>
                    <a:pt x="184" y="604"/>
                    <a:pt x="193" y="607"/>
                    <a:pt x="201" y="607"/>
                  </a:cubicBezTo>
                  <a:cubicBezTo>
                    <a:pt x="210" y="607"/>
                    <a:pt x="219" y="604"/>
                    <a:pt x="225" y="598"/>
                  </a:cubicBezTo>
                  <a:lnTo>
                    <a:pt x="354" y="470"/>
                  </a:lnTo>
                  <a:lnTo>
                    <a:pt x="635" y="470"/>
                  </a:lnTo>
                  <a:cubicBezTo>
                    <a:pt x="722" y="470"/>
                    <a:pt x="802" y="422"/>
                    <a:pt x="843" y="343"/>
                  </a:cubicBezTo>
                  <a:cubicBezTo>
                    <a:pt x="845" y="342"/>
                    <a:pt x="946" y="148"/>
                    <a:pt x="999" y="49"/>
                  </a:cubicBezTo>
                  <a:cubicBezTo>
                    <a:pt x="1004" y="38"/>
                    <a:pt x="1004" y="25"/>
                    <a:pt x="997" y="1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 name="Freeform 117">
              <a:extLst>
                <a:ext uri="{FF2B5EF4-FFF2-40B4-BE49-F238E27FC236}">
                  <a16:creationId xmlns:a16="http://schemas.microsoft.com/office/drawing/2014/main" id="{9826D9AE-0B30-E646-918A-C63CE5058B28}"/>
                </a:ext>
              </a:extLst>
            </p:cNvPr>
            <p:cNvSpPr>
              <a:spLocks noChangeArrowheads="1"/>
            </p:cNvSpPr>
            <p:nvPr/>
          </p:nvSpPr>
          <p:spPr bwMode="auto">
            <a:xfrm>
              <a:off x="12190930" y="6609263"/>
              <a:ext cx="516594" cy="512851"/>
            </a:xfrm>
            <a:custGeom>
              <a:avLst/>
              <a:gdLst>
                <a:gd name="T0" fmla="*/ 74348 w 607"/>
                <a:gd name="T1" fmla="*/ 31941 h 606"/>
                <a:gd name="T2" fmla="*/ 72183 w 607"/>
                <a:gd name="T3" fmla="*/ 36248 h 606"/>
                <a:gd name="T4" fmla="*/ 39701 w 607"/>
                <a:gd name="T5" fmla="*/ 60653 h 606"/>
                <a:gd name="T6" fmla="*/ 74348 w 607"/>
                <a:gd name="T7" fmla="*/ 31941 h 606"/>
                <a:gd name="T8" fmla="*/ 153389 w 607"/>
                <a:gd name="T9" fmla="*/ 60653 h 606"/>
                <a:gd name="T10" fmla="*/ 146531 w 607"/>
                <a:gd name="T11" fmla="*/ 36248 h 606"/>
                <a:gd name="T12" fmla="*/ 144727 w 607"/>
                <a:gd name="T13" fmla="*/ 31941 h 606"/>
                <a:gd name="T14" fmla="*/ 179014 w 607"/>
                <a:gd name="T15" fmla="*/ 60653 h 606"/>
                <a:gd name="T16" fmla="*/ 144727 w 607"/>
                <a:gd name="T17" fmla="*/ 185906 h 606"/>
                <a:gd name="T18" fmla="*/ 146531 w 607"/>
                <a:gd name="T19" fmla="*/ 181240 h 606"/>
                <a:gd name="T20" fmla="*/ 179014 w 607"/>
                <a:gd name="T21" fmla="*/ 157194 h 606"/>
                <a:gd name="T22" fmla="*/ 144727 w 607"/>
                <a:gd name="T23" fmla="*/ 185906 h 606"/>
                <a:gd name="T24" fmla="*/ 65686 w 607"/>
                <a:gd name="T25" fmla="*/ 157194 h 606"/>
                <a:gd name="T26" fmla="*/ 72183 w 607"/>
                <a:gd name="T27" fmla="*/ 181240 h 606"/>
                <a:gd name="T28" fmla="*/ 74348 w 607"/>
                <a:gd name="T29" fmla="*/ 185906 h 606"/>
                <a:gd name="T30" fmla="*/ 39701 w 607"/>
                <a:gd name="T31" fmla="*/ 157194 h 606"/>
                <a:gd name="T32" fmla="*/ 27790 w 607"/>
                <a:gd name="T33" fmla="*/ 132790 h 606"/>
                <a:gd name="T34" fmla="*/ 24542 w 607"/>
                <a:gd name="T35" fmla="*/ 109103 h 606"/>
                <a:gd name="T36" fmla="*/ 27790 w 607"/>
                <a:gd name="T37" fmla="*/ 84339 h 606"/>
                <a:gd name="T38" fmla="*/ 61716 w 607"/>
                <a:gd name="T39" fmla="*/ 84339 h 606"/>
                <a:gd name="T40" fmla="*/ 60995 w 607"/>
                <a:gd name="T41" fmla="*/ 109103 h 606"/>
                <a:gd name="T42" fmla="*/ 109718 w 607"/>
                <a:gd name="T43" fmla="*/ 193442 h 606"/>
                <a:gd name="T44" fmla="*/ 95281 w 607"/>
                <a:gd name="T45" fmla="*/ 173344 h 606"/>
                <a:gd name="T46" fmla="*/ 90229 w 607"/>
                <a:gd name="T47" fmla="*/ 157194 h 606"/>
                <a:gd name="T48" fmla="*/ 128846 w 607"/>
                <a:gd name="T49" fmla="*/ 157194 h 606"/>
                <a:gd name="T50" fmla="*/ 123794 w 607"/>
                <a:gd name="T51" fmla="*/ 173344 h 606"/>
                <a:gd name="T52" fmla="*/ 194533 w 607"/>
                <a:gd name="T53" fmla="*/ 109103 h 606"/>
                <a:gd name="T54" fmla="*/ 190924 w 607"/>
                <a:gd name="T55" fmla="*/ 132790 h 606"/>
                <a:gd name="T56" fmla="*/ 156998 w 607"/>
                <a:gd name="T57" fmla="*/ 132790 h 606"/>
                <a:gd name="T58" fmla="*/ 158080 w 607"/>
                <a:gd name="T59" fmla="*/ 109103 h 606"/>
                <a:gd name="T60" fmla="*/ 190924 w 607"/>
                <a:gd name="T61" fmla="*/ 84339 h 606"/>
                <a:gd name="T62" fmla="*/ 194533 w 607"/>
                <a:gd name="T63" fmla="*/ 109103 h 606"/>
                <a:gd name="T64" fmla="*/ 132456 w 607"/>
                <a:gd name="T65" fmla="*/ 84339 h 606"/>
                <a:gd name="T66" fmla="*/ 133538 w 607"/>
                <a:gd name="T67" fmla="*/ 109103 h 606"/>
                <a:gd name="T68" fmla="*/ 86619 w 607"/>
                <a:gd name="T69" fmla="*/ 132790 h 606"/>
                <a:gd name="T70" fmla="*/ 84815 w 607"/>
                <a:gd name="T71" fmla="*/ 109103 h 606"/>
                <a:gd name="T72" fmla="*/ 86619 w 607"/>
                <a:gd name="T73" fmla="*/ 84339 h 606"/>
                <a:gd name="T74" fmla="*/ 109718 w 607"/>
                <a:gd name="T75" fmla="*/ 24405 h 606"/>
                <a:gd name="T76" fmla="*/ 123794 w 607"/>
                <a:gd name="T77" fmla="*/ 44502 h 606"/>
                <a:gd name="T78" fmla="*/ 128846 w 607"/>
                <a:gd name="T79" fmla="*/ 60653 h 606"/>
                <a:gd name="T80" fmla="*/ 90229 w 607"/>
                <a:gd name="T81" fmla="*/ 60653 h 606"/>
                <a:gd name="T82" fmla="*/ 95281 w 607"/>
                <a:gd name="T83" fmla="*/ 44502 h 606"/>
                <a:gd name="T84" fmla="*/ 0 w 607"/>
                <a:gd name="T85" fmla="*/ 109103 h 606"/>
                <a:gd name="T86" fmla="*/ 109718 w 607"/>
                <a:gd name="T87" fmla="*/ 217129 h 606"/>
                <a:gd name="T88" fmla="*/ 218714 w 607"/>
                <a:gd name="T89" fmla="*/ 109103 h 606"/>
                <a:gd name="T90" fmla="*/ 109718 w 607"/>
                <a:gd name="T91" fmla="*/ 0 h 606"/>
                <a:gd name="T92" fmla="*/ 0 w 607"/>
                <a:gd name="T93" fmla="*/ 109103 h 60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07" h="606">
                  <a:moveTo>
                    <a:pt x="206" y="89"/>
                  </a:moveTo>
                  <a:lnTo>
                    <a:pt x="206" y="89"/>
                  </a:lnTo>
                  <a:cubicBezTo>
                    <a:pt x="203" y="93"/>
                    <a:pt x="201" y="97"/>
                    <a:pt x="200" y="101"/>
                  </a:cubicBezTo>
                  <a:cubicBezTo>
                    <a:pt x="192" y="121"/>
                    <a:pt x="187" y="143"/>
                    <a:pt x="182" y="169"/>
                  </a:cubicBezTo>
                  <a:lnTo>
                    <a:pt x="110" y="169"/>
                  </a:lnTo>
                  <a:cubicBezTo>
                    <a:pt x="133" y="134"/>
                    <a:pt x="167" y="106"/>
                    <a:pt x="206" y="89"/>
                  </a:cubicBezTo>
                  <a:close/>
                  <a:moveTo>
                    <a:pt x="496" y="169"/>
                  </a:moveTo>
                  <a:lnTo>
                    <a:pt x="425" y="169"/>
                  </a:lnTo>
                  <a:cubicBezTo>
                    <a:pt x="420" y="143"/>
                    <a:pt x="413" y="121"/>
                    <a:pt x="406" y="101"/>
                  </a:cubicBezTo>
                  <a:cubicBezTo>
                    <a:pt x="404" y="97"/>
                    <a:pt x="403" y="93"/>
                    <a:pt x="401" y="89"/>
                  </a:cubicBezTo>
                  <a:cubicBezTo>
                    <a:pt x="440" y="106"/>
                    <a:pt x="472" y="134"/>
                    <a:pt x="496" y="169"/>
                  </a:cubicBezTo>
                  <a:close/>
                  <a:moveTo>
                    <a:pt x="401" y="518"/>
                  </a:moveTo>
                  <a:lnTo>
                    <a:pt x="401" y="518"/>
                  </a:lnTo>
                  <a:cubicBezTo>
                    <a:pt x="403" y="514"/>
                    <a:pt x="404" y="509"/>
                    <a:pt x="406" y="505"/>
                  </a:cubicBezTo>
                  <a:cubicBezTo>
                    <a:pt x="413" y="486"/>
                    <a:pt x="420" y="462"/>
                    <a:pt x="425" y="438"/>
                  </a:cubicBezTo>
                  <a:lnTo>
                    <a:pt x="496" y="438"/>
                  </a:lnTo>
                  <a:cubicBezTo>
                    <a:pt x="472" y="472"/>
                    <a:pt x="440" y="500"/>
                    <a:pt x="401" y="518"/>
                  </a:cubicBezTo>
                  <a:close/>
                  <a:moveTo>
                    <a:pt x="110" y="438"/>
                  </a:moveTo>
                  <a:lnTo>
                    <a:pt x="182" y="438"/>
                  </a:lnTo>
                  <a:cubicBezTo>
                    <a:pt x="187" y="462"/>
                    <a:pt x="192" y="486"/>
                    <a:pt x="200" y="505"/>
                  </a:cubicBezTo>
                  <a:cubicBezTo>
                    <a:pt x="201" y="509"/>
                    <a:pt x="203" y="514"/>
                    <a:pt x="206" y="518"/>
                  </a:cubicBezTo>
                  <a:cubicBezTo>
                    <a:pt x="167" y="500"/>
                    <a:pt x="133" y="472"/>
                    <a:pt x="110" y="438"/>
                  </a:cubicBezTo>
                  <a:close/>
                  <a:moveTo>
                    <a:pt x="171" y="370"/>
                  </a:moveTo>
                  <a:lnTo>
                    <a:pt x="77" y="370"/>
                  </a:lnTo>
                  <a:cubicBezTo>
                    <a:pt x="71" y="349"/>
                    <a:pt x="68" y="327"/>
                    <a:pt x="68" y="304"/>
                  </a:cubicBezTo>
                  <a:cubicBezTo>
                    <a:pt x="68" y="280"/>
                    <a:pt x="71" y="258"/>
                    <a:pt x="77" y="235"/>
                  </a:cubicBezTo>
                  <a:lnTo>
                    <a:pt x="171" y="235"/>
                  </a:lnTo>
                  <a:cubicBezTo>
                    <a:pt x="170" y="258"/>
                    <a:pt x="169" y="280"/>
                    <a:pt x="169" y="304"/>
                  </a:cubicBezTo>
                  <a:cubicBezTo>
                    <a:pt x="169" y="325"/>
                    <a:pt x="170" y="349"/>
                    <a:pt x="171" y="370"/>
                  </a:cubicBezTo>
                  <a:close/>
                  <a:moveTo>
                    <a:pt x="304" y="539"/>
                  </a:moveTo>
                  <a:lnTo>
                    <a:pt x="304" y="539"/>
                  </a:lnTo>
                  <a:cubicBezTo>
                    <a:pt x="299" y="539"/>
                    <a:pt x="281" y="528"/>
                    <a:pt x="264" y="483"/>
                  </a:cubicBezTo>
                  <a:cubicBezTo>
                    <a:pt x="257" y="467"/>
                    <a:pt x="255" y="453"/>
                    <a:pt x="250" y="438"/>
                  </a:cubicBezTo>
                  <a:lnTo>
                    <a:pt x="357" y="438"/>
                  </a:lnTo>
                  <a:cubicBezTo>
                    <a:pt x="353" y="453"/>
                    <a:pt x="348" y="467"/>
                    <a:pt x="343" y="483"/>
                  </a:cubicBezTo>
                  <a:cubicBezTo>
                    <a:pt x="326" y="528"/>
                    <a:pt x="308" y="539"/>
                    <a:pt x="304" y="539"/>
                  </a:cubicBezTo>
                  <a:close/>
                  <a:moveTo>
                    <a:pt x="539" y="304"/>
                  </a:moveTo>
                  <a:lnTo>
                    <a:pt x="539" y="304"/>
                  </a:lnTo>
                  <a:cubicBezTo>
                    <a:pt x="539" y="327"/>
                    <a:pt x="536" y="349"/>
                    <a:pt x="529" y="370"/>
                  </a:cubicBezTo>
                  <a:lnTo>
                    <a:pt x="435" y="370"/>
                  </a:lnTo>
                  <a:cubicBezTo>
                    <a:pt x="437" y="349"/>
                    <a:pt x="438" y="325"/>
                    <a:pt x="438" y="304"/>
                  </a:cubicBezTo>
                  <a:cubicBezTo>
                    <a:pt x="438" y="280"/>
                    <a:pt x="437" y="258"/>
                    <a:pt x="435" y="235"/>
                  </a:cubicBezTo>
                  <a:lnTo>
                    <a:pt x="529" y="235"/>
                  </a:lnTo>
                  <a:cubicBezTo>
                    <a:pt x="536" y="258"/>
                    <a:pt x="539" y="280"/>
                    <a:pt x="539" y="304"/>
                  </a:cubicBezTo>
                  <a:close/>
                  <a:moveTo>
                    <a:pt x="367" y="235"/>
                  </a:moveTo>
                  <a:lnTo>
                    <a:pt x="367" y="235"/>
                  </a:lnTo>
                  <a:cubicBezTo>
                    <a:pt x="369" y="258"/>
                    <a:pt x="370" y="280"/>
                    <a:pt x="370" y="304"/>
                  </a:cubicBezTo>
                  <a:cubicBezTo>
                    <a:pt x="370" y="327"/>
                    <a:pt x="369" y="349"/>
                    <a:pt x="367" y="370"/>
                  </a:cubicBezTo>
                  <a:lnTo>
                    <a:pt x="240" y="370"/>
                  </a:lnTo>
                  <a:cubicBezTo>
                    <a:pt x="237" y="349"/>
                    <a:pt x="235" y="327"/>
                    <a:pt x="235" y="304"/>
                  </a:cubicBezTo>
                  <a:cubicBezTo>
                    <a:pt x="235" y="280"/>
                    <a:pt x="237" y="258"/>
                    <a:pt x="240" y="235"/>
                  </a:cubicBezTo>
                  <a:lnTo>
                    <a:pt x="367" y="235"/>
                  </a:lnTo>
                  <a:close/>
                  <a:moveTo>
                    <a:pt x="304" y="68"/>
                  </a:moveTo>
                  <a:lnTo>
                    <a:pt x="304" y="68"/>
                  </a:lnTo>
                  <a:cubicBezTo>
                    <a:pt x="308" y="68"/>
                    <a:pt x="326" y="78"/>
                    <a:pt x="343" y="124"/>
                  </a:cubicBezTo>
                  <a:cubicBezTo>
                    <a:pt x="348" y="137"/>
                    <a:pt x="353" y="153"/>
                    <a:pt x="357" y="169"/>
                  </a:cubicBezTo>
                  <a:lnTo>
                    <a:pt x="250" y="169"/>
                  </a:lnTo>
                  <a:cubicBezTo>
                    <a:pt x="255" y="153"/>
                    <a:pt x="257" y="137"/>
                    <a:pt x="264" y="124"/>
                  </a:cubicBezTo>
                  <a:cubicBezTo>
                    <a:pt x="281" y="78"/>
                    <a:pt x="299" y="68"/>
                    <a:pt x="304" y="68"/>
                  </a:cubicBezTo>
                  <a:close/>
                  <a:moveTo>
                    <a:pt x="0" y="304"/>
                  </a:moveTo>
                  <a:lnTo>
                    <a:pt x="0" y="304"/>
                  </a:lnTo>
                  <a:cubicBezTo>
                    <a:pt x="0" y="470"/>
                    <a:pt x="136" y="605"/>
                    <a:pt x="304" y="605"/>
                  </a:cubicBezTo>
                  <a:cubicBezTo>
                    <a:pt x="471" y="605"/>
                    <a:pt x="606" y="471"/>
                    <a:pt x="606" y="304"/>
                  </a:cubicBezTo>
                  <a:cubicBezTo>
                    <a:pt x="606" y="127"/>
                    <a:pt x="462" y="0"/>
                    <a:pt x="304" y="0"/>
                  </a:cubicBezTo>
                  <a:cubicBezTo>
                    <a:pt x="136" y="0"/>
                    <a:pt x="0" y="136"/>
                    <a:pt x="0" y="30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21" name="Rectangle 7">
            <a:extLst>
              <a:ext uri="{FF2B5EF4-FFF2-40B4-BE49-F238E27FC236}">
                <a16:creationId xmlns:a16="http://schemas.microsoft.com/office/drawing/2014/main" id="{A5A60B50-EDB3-EE49-80E0-763C800AA9B9}"/>
              </a:ext>
            </a:extLst>
          </p:cNvPr>
          <p:cNvSpPr/>
          <p:nvPr/>
        </p:nvSpPr>
        <p:spPr>
          <a:xfrm>
            <a:off x="0" y="1"/>
            <a:ext cx="24377650" cy="149961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214191">
                <a:moveTo>
                  <a:pt x="0" y="0"/>
                </a:moveTo>
                <a:lnTo>
                  <a:pt x="24377650" y="0"/>
                </a:lnTo>
                <a:lnTo>
                  <a:pt x="24377650" y="4214191"/>
                </a:lnTo>
                <a:lnTo>
                  <a:pt x="16538713" y="4214191"/>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806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Clients Square Version</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584009DE-575D-9843-87FE-440FFBDD555F}"/>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D31B147F-8B1E-2B47-ACC3-621F47889D2E}"/>
              </a:ext>
            </a:extLst>
          </p:cNvPr>
          <p:cNvSpPr>
            <a:spLocks noGrp="1"/>
          </p:cNvSpPr>
          <p:nvPr>
            <p:ph type="pic" sz="quarter" idx="15"/>
          </p:nvPr>
        </p:nvSpPr>
        <p:spPr/>
      </p:sp>
      <p:sp>
        <p:nvSpPr>
          <p:cNvPr id="7" name="Picture Placeholder 6">
            <a:extLst>
              <a:ext uri="{FF2B5EF4-FFF2-40B4-BE49-F238E27FC236}">
                <a16:creationId xmlns:a16="http://schemas.microsoft.com/office/drawing/2014/main" id="{D758CC39-2E05-714E-B9B1-F5DBFFBA6E7C}"/>
              </a:ext>
            </a:extLst>
          </p:cNvPr>
          <p:cNvSpPr>
            <a:spLocks noGrp="1"/>
          </p:cNvSpPr>
          <p:nvPr>
            <p:ph type="pic" sz="quarter" idx="16"/>
          </p:nvPr>
        </p:nvSpPr>
        <p:spPr/>
      </p:sp>
      <p:sp>
        <p:nvSpPr>
          <p:cNvPr id="16" name="Picture Placeholder 15">
            <a:extLst>
              <a:ext uri="{FF2B5EF4-FFF2-40B4-BE49-F238E27FC236}">
                <a16:creationId xmlns:a16="http://schemas.microsoft.com/office/drawing/2014/main" id="{F6F57E5A-BA26-9848-AFE8-BE2F144ACAB5}"/>
              </a:ext>
            </a:extLst>
          </p:cNvPr>
          <p:cNvSpPr>
            <a:spLocks noGrp="1"/>
          </p:cNvSpPr>
          <p:nvPr>
            <p:ph type="pic" sz="quarter" idx="17"/>
          </p:nvPr>
        </p:nvSpPr>
        <p:spPr/>
      </p:sp>
      <p:sp>
        <p:nvSpPr>
          <p:cNvPr id="17" name="Picture Placeholder 16">
            <a:extLst>
              <a:ext uri="{FF2B5EF4-FFF2-40B4-BE49-F238E27FC236}">
                <a16:creationId xmlns:a16="http://schemas.microsoft.com/office/drawing/2014/main" id="{8ECB1F58-79EF-4144-8FCD-06B94790C2A1}"/>
              </a:ext>
            </a:extLst>
          </p:cNvPr>
          <p:cNvSpPr>
            <a:spLocks noGrp="1"/>
          </p:cNvSpPr>
          <p:nvPr>
            <p:ph type="pic" sz="quarter" idx="18"/>
          </p:nvPr>
        </p:nvSpPr>
        <p:spPr/>
      </p:sp>
      <p:sp>
        <p:nvSpPr>
          <p:cNvPr id="18" name="Picture Placeholder 17">
            <a:extLst>
              <a:ext uri="{FF2B5EF4-FFF2-40B4-BE49-F238E27FC236}">
                <a16:creationId xmlns:a16="http://schemas.microsoft.com/office/drawing/2014/main" id="{B7C5D43B-4B8D-1943-ABE1-83F2FF369F00}"/>
              </a:ext>
            </a:extLst>
          </p:cNvPr>
          <p:cNvSpPr>
            <a:spLocks noGrp="1"/>
          </p:cNvSpPr>
          <p:nvPr>
            <p:ph type="pic" sz="quarter" idx="19"/>
          </p:nvPr>
        </p:nvSpPr>
        <p:spPr/>
      </p:sp>
      <p:sp>
        <p:nvSpPr>
          <p:cNvPr id="19" name="Picture Placeholder 18">
            <a:extLst>
              <a:ext uri="{FF2B5EF4-FFF2-40B4-BE49-F238E27FC236}">
                <a16:creationId xmlns:a16="http://schemas.microsoft.com/office/drawing/2014/main" id="{41D4FCBA-706D-C343-AAB1-7BC37FDD5ABC}"/>
              </a:ext>
            </a:extLst>
          </p:cNvPr>
          <p:cNvSpPr>
            <a:spLocks noGrp="1"/>
          </p:cNvSpPr>
          <p:nvPr>
            <p:ph type="pic" sz="quarter" idx="20"/>
          </p:nvPr>
        </p:nvSpPr>
        <p:spPr/>
      </p:sp>
      <p:sp>
        <p:nvSpPr>
          <p:cNvPr id="20" name="Picture Placeholder 19">
            <a:extLst>
              <a:ext uri="{FF2B5EF4-FFF2-40B4-BE49-F238E27FC236}">
                <a16:creationId xmlns:a16="http://schemas.microsoft.com/office/drawing/2014/main" id="{AC2F2C70-68EF-474F-9434-78309A5B8270}"/>
              </a:ext>
            </a:extLst>
          </p:cNvPr>
          <p:cNvSpPr>
            <a:spLocks noGrp="1"/>
          </p:cNvSpPr>
          <p:nvPr>
            <p:ph type="pic" sz="quarter" idx="21"/>
          </p:nvPr>
        </p:nvSpPr>
        <p:spPr/>
      </p:sp>
    </p:spTree>
    <p:extLst>
      <p:ext uri="{BB962C8B-B14F-4D97-AF65-F5344CB8AC3E}">
        <p14:creationId xmlns:p14="http://schemas.microsoft.com/office/powerpoint/2010/main" val="3773785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DA5EE96-6BA7-BA49-95BF-9875FF9695FA}"/>
              </a:ext>
            </a:extLst>
          </p:cNvPr>
          <p:cNvSpPr>
            <a:spLocks noGrp="1"/>
          </p:cNvSpPr>
          <p:nvPr>
            <p:ph type="pic" sz="quarter" idx="14"/>
          </p:nvPr>
        </p:nvSpPr>
        <p:spPr/>
      </p:sp>
      <p:sp>
        <p:nvSpPr>
          <p:cNvPr id="4" name="Rectangle 3">
            <a:extLst>
              <a:ext uri="{FF2B5EF4-FFF2-40B4-BE49-F238E27FC236}">
                <a16:creationId xmlns:a16="http://schemas.microsoft.com/office/drawing/2014/main" id="{8F47DDAC-6067-6241-AB61-5A6DE4B8D841}"/>
              </a:ext>
            </a:extLst>
          </p:cNvPr>
          <p:cNvSpPr/>
          <p:nvPr/>
        </p:nvSpPr>
        <p:spPr>
          <a:xfrm>
            <a:off x="0" y="0"/>
            <a:ext cx="24377650"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792AF83A-AACE-9E44-B743-CE55EA3D3619}"/>
              </a:ext>
            </a:extLst>
          </p:cNvPr>
          <p:cNvSpPr/>
          <p:nvPr/>
        </p:nvSpPr>
        <p:spPr>
          <a:xfrm>
            <a:off x="0" y="0"/>
            <a:ext cx="24377650" cy="4214191"/>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214191">
                <a:moveTo>
                  <a:pt x="0" y="0"/>
                </a:moveTo>
                <a:lnTo>
                  <a:pt x="24377650" y="0"/>
                </a:lnTo>
                <a:lnTo>
                  <a:pt x="24377650" y="4214191"/>
                </a:lnTo>
                <a:lnTo>
                  <a:pt x="16538713" y="4214191"/>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5058576-6053-A243-89E0-BED1557FDD7A}"/>
              </a:ext>
            </a:extLst>
          </p:cNvPr>
          <p:cNvGrpSpPr/>
          <p:nvPr/>
        </p:nvGrpSpPr>
        <p:grpSpPr>
          <a:xfrm>
            <a:off x="1484872" y="8817813"/>
            <a:ext cx="15137613" cy="3291607"/>
            <a:chOff x="1786119" y="10221838"/>
            <a:chExt cx="15137613" cy="3291607"/>
          </a:xfrm>
        </p:grpSpPr>
        <p:sp>
          <p:nvSpPr>
            <p:cNvPr id="12" name="TextBox 11">
              <a:extLst>
                <a:ext uri="{FF2B5EF4-FFF2-40B4-BE49-F238E27FC236}">
                  <a16:creationId xmlns:a16="http://schemas.microsoft.com/office/drawing/2014/main" id="{239B6586-45EF-7945-9E13-4910389EDE27}"/>
                </a:ext>
              </a:extLst>
            </p:cNvPr>
            <p:cNvSpPr txBox="1"/>
            <p:nvPr/>
          </p:nvSpPr>
          <p:spPr>
            <a:xfrm>
              <a:off x="1786119" y="10221838"/>
              <a:ext cx="15137613"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Our Recent Portfolio</a:t>
              </a:r>
            </a:p>
          </p:txBody>
        </p:sp>
        <p:sp>
          <p:nvSpPr>
            <p:cNvPr id="13" name="TextBox 12">
              <a:extLst>
                <a:ext uri="{FF2B5EF4-FFF2-40B4-BE49-F238E27FC236}">
                  <a16:creationId xmlns:a16="http://schemas.microsoft.com/office/drawing/2014/main" id="{FBC0C2DF-4C25-BD48-97F9-E5BFD33A10D4}"/>
                </a:ext>
              </a:extLst>
            </p:cNvPr>
            <p:cNvSpPr txBox="1"/>
            <p:nvPr/>
          </p:nvSpPr>
          <p:spPr>
            <a:xfrm>
              <a:off x="1786120" y="11853054"/>
              <a:ext cx="10008006" cy="1660391"/>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Tree>
    <p:extLst>
      <p:ext uri="{BB962C8B-B14F-4D97-AF65-F5344CB8AC3E}">
        <p14:creationId xmlns:p14="http://schemas.microsoft.com/office/powerpoint/2010/main" val="1475743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4BAF0BE-D685-B842-82FF-38EEFF7DEFDD}"/>
              </a:ext>
            </a:extLst>
          </p:cNvPr>
          <p:cNvSpPr>
            <a:spLocks noGrp="1"/>
          </p:cNvSpPr>
          <p:nvPr>
            <p:ph type="pic" sz="quarter" idx="14"/>
          </p:nvPr>
        </p:nvSpPr>
        <p:spPr/>
      </p:sp>
      <p:sp>
        <p:nvSpPr>
          <p:cNvPr id="16" name="Rectangle 15">
            <a:extLst>
              <a:ext uri="{FF2B5EF4-FFF2-40B4-BE49-F238E27FC236}">
                <a16:creationId xmlns:a16="http://schemas.microsoft.com/office/drawing/2014/main" id="{F1B25E2B-0563-514F-9EF1-CBB844A98E8A}"/>
              </a:ext>
            </a:extLst>
          </p:cNvPr>
          <p:cNvSpPr/>
          <p:nvPr/>
        </p:nvSpPr>
        <p:spPr>
          <a:xfrm>
            <a:off x="0" y="-1"/>
            <a:ext cx="24377650" cy="6858001"/>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bg1"/>
                  </a:solidFill>
                  <a:latin typeface="Poppins Medium" pitchFamily="2" charset="77"/>
                  <a:ea typeface="Roboto Medium" panose="02000000000000000000" pitchFamily="2" charset="0"/>
                  <a:cs typeface="Poppins Medium" pitchFamily="2" charset="77"/>
                </a:rPr>
                <a:t>Portfolio Showcase</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257E3E38-12C4-6B4D-AA00-CFD28E835B4E}"/>
              </a:ext>
            </a:extLst>
          </p:cNvPr>
          <p:cNvGrpSpPr/>
          <p:nvPr/>
        </p:nvGrpSpPr>
        <p:grpSpPr>
          <a:xfrm>
            <a:off x="1292318" y="8933912"/>
            <a:ext cx="9951414" cy="2261007"/>
            <a:chOff x="1292318" y="8310329"/>
            <a:chExt cx="9951414" cy="2261007"/>
          </a:xfrm>
        </p:grpSpPr>
        <p:sp>
          <p:nvSpPr>
            <p:cNvPr id="18" name="TextBox 17">
              <a:extLst>
                <a:ext uri="{FF2B5EF4-FFF2-40B4-BE49-F238E27FC236}">
                  <a16:creationId xmlns:a16="http://schemas.microsoft.com/office/drawing/2014/main" id="{6E4C9606-4C96-B34F-8F9C-F0B02BF5EC1C}"/>
                </a:ext>
              </a:extLst>
            </p:cNvPr>
            <p:cNvSpPr txBox="1"/>
            <p:nvPr/>
          </p:nvSpPr>
          <p:spPr>
            <a:xfrm>
              <a:off x="1292319" y="8956663"/>
              <a:ext cx="9951413"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19" name="TextBox 18">
              <a:extLst>
                <a:ext uri="{FF2B5EF4-FFF2-40B4-BE49-F238E27FC236}">
                  <a16:creationId xmlns:a16="http://schemas.microsoft.com/office/drawing/2014/main" id="{C28AF52C-752D-4842-A89B-BDE947EB3ACB}"/>
                </a:ext>
              </a:extLst>
            </p:cNvPr>
            <p:cNvSpPr txBox="1"/>
            <p:nvPr/>
          </p:nvSpPr>
          <p:spPr>
            <a:xfrm>
              <a:off x="1292318" y="8310329"/>
              <a:ext cx="484940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p>
          </p:txBody>
        </p:sp>
      </p:grpSp>
      <p:sp>
        <p:nvSpPr>
          <p:cNvPr id="5" name="Picture Placeholder 4">
            <a:extLst>
              <a:ext uri="{FF2B5EF4-FFF2-40B4-BE49-F238E27FC236}">
                <a16:creationId xmlns:a16="http://schemas.microsoft.com/office/drawing/2014/main" id="{224A5B38-1733-5A48-BBFC-8E925A8463AA}"/>
              </a:ext>
            </a:extLst>
          </p:cNvPr>
          <p:cNvSpPr>
            <a:spLocks noGrp="1"/>
          </p:cNvSpPr>
          <p:nvPr>
            <p:ph type="pic" sz="quarter" idx="15"/>
          </p:nvPr>
        </p:nvSpPr>
        <p:spPr/>
      </p:sp>
    </p:spTree>
    <p:extLst>
      <p:ext uri="{BB962C8B-B14F-4D97-AF65-F5344CB8AC3E}">
        <p14:creationId xmlns:p14="http://schemas.microsoft.com/office/powerpoint/2010/main" val="3299736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89D2590-9B52-954D-8091-9B34EFB51AC5}"/>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29FC39C9-463C-7940-A9B5-0934A19D396C}"/>
              </a:ext>
            </a:extLst>
          </p:cNvPr>
          <p:cNvSpPr>
            <a:spLocks noGrp="1"/>
          </p:cNvSpPr>
          <p:nvPr>
            <p:ph type="pic" sz="quarter" idx="16"/>
          </p:nvPr>
        </p:nvSpPr>
        <p:spPr/>
      </p:sp>
      <p:sp>
        <p:nvSpPr>
          <p:cNvPr id="17" name="Rectangle 16">
            <a:extLst>
              <a:ext uri="{FF2B5EF4-FFF2-40B4-BE49-F238E27FC236}">
                <a16:creationId xmlns:a16="http://schemas.microsoft.com/office/drawing/2014/main" id="{C444CC0E-B0C9-A14E-B83F-906E7CF5A50C}"/>
              </a:ext>
            </a:extLst>
          </p:cNvPr>
          <p:cNvSpPr/>
          <p:nvPr/>
        </p:nvSpPr>
        <p:spPr>
          <a:xfrm>
            <a:off x="12188825" y="4828032"/>
            <a:ext cx="12188825" cy="888796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B14B513-78EE-154B-9088-2C608F31E731}"/>
              </a:ext>
            </a:extLst>
          </p:cNvPr>
          <p:cNvSpPr/>
          <p:nvPr/>
        </p:nvSpPr>
        <p:spPr>
          <a:xfrm>
            <a:off x="0" y="4828032"/>
            <a:ext cx="12188825" cy="888796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Portfolio Showcase</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a:off x="0" y="22777"/>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87EA64F-2EF4-B54A-A54C-113D40CBCF6A}"/>
              </a:ext>
            </a:extLst>
          </p:cNvPr>
          <p:cNvSpPr/>
          <p:nvPr/>
        </p:nvSpPr>
        <p:spPr>
          <a:xfrm>
            <a:off x="14767178" y="8487184"/>
            <a:ext cx="7032118" cy="1569660"/>
          </a:xfrm>
          <a:prstGeom prst="rect">
            <a:avLst/>
          </a:prstGeom>
        </p:spPr>
        <p:txBody>
          <a:bodyPr wrap="square">
            <a:spAutoFit/>
          </a:bodyPr>
          <a:lstStyle/>
          <a:p>
            <a:pPr algn="ctr"/>
            <a:r>
              <a:rPr lang="en-US" sz="4800" dirty="0">
                <a:solidFill>
                  <a:schemeClr val="bg1"/>
                </a:solidFill>
                <a:latin typeface="Poppins Medium" pitchFamily="2" charset="77"/>
                <a:ea typeface="Lato Light" panose="020F0502020204030203" pitchFamily="34" charset="0"/>
                <a:cs typeface="Poppins Medium" pitchFamily="2" charset="77"/>
              </a:rPr>
              <a:t>Small Businesses Win More Customers</a:t>
            </a:r>
            <a:endParaRPr lang="en-US" sz="4800" dirty="0">
              <a:solidFill>
                <a:schemeClr val="bg1"/>
              </a:solidFill>
              <a:latin typeface="Poppins Medium" pitchFamily="2" charset="77"/>
              <a:cs typeface="Poppins Medium" pitchFamily="2" charset="77"/>
            </a:endParaRPr>
          </a:p>
        </p:txBody>
      </p:sp>
      <p:sp>
        <p:nvSpPr>
          <p:cNvPr id="19" name="Rectangle 18">
            <a:extLst>
              <a:ext uri="{FF2B5EF4-FFF2-40B4-BE49-F238E27FC236}">
                <a16:creationId xmlns:a16="http://schemas.microsoft.com/office/drawing/2014/main" id="{B6590DBE-15EB-C540-8558-75CD742CBE5C}"/>
              </a:ext>
            </a:extLst>
          </p:cNvPr>
          <p:cNvSpPr/>
          <p:nvPr/>
        </p:nvSpPr>
        <p:spPr>
          <a:xfrm>
            <a:off x="2578354" y="8487184"/>
            <a:ext cx="7032118" cy="1569660"/>
          </a:xfrm>
          <a:prstGeom prst="rect">
            <a:avLst/>
          </a:prstGeom>
        </p:spPr>
        <p:txBody>
          <a:bodyPr wrap="square">
            <a:spAutoFit/>
          </a:bodyPr>
          <a:lstStyle/>
          <a:p>
            <a:pPr algn="ctr"/>
            <a:r>
              <a:rPr lang="en-US" sz="4800" dirty="0">
                <a:solidFill>
                  <a:schemeClr val="bg1"/>
                </a:solidFill>
                <a:latin typeface="Poppins Medium" pitchFamily="2" charset="77"/>
                <a:ea typeface="Lato Light" panose="020F0502020204030203" pitchFamily="34" charset="0"/>
                <a:cs typeface="Poppins Medium" pitchFamily="2" charset="77"/>
              </a:rPr>
              <a:t>Marketing Solutions To Fit Any Budget</a:t>
            </a:r>
            <a:endParaRPr lang="en-US" sz="4800"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3758900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B4EDCDE-23DC-BC4A-BD6E-200D04950890}"/>
              </a:ext>
            </a:extLst>
          </p:cNvPr>
          <p:cNvSpPr>
            <a:spLocks noGrp="1"/>
          </p:cNvSpPr>
          <p:nvPr>
            <p:ph type="pic" sz="quarter" idx="14"/>
          </p:nvPr>
        </p:nvSpPr>
        <p:spPr/>
      </p:sp>
      <p:sp>
        <p:nvSpPr>
          <p:cNvPr id="16" name="Rectangle 15">
            <a:extLst>
              <a:ext uri="{FF2B5EF4-FFF2-40B4-BE49-F238E27FC236}">
                <a16:creationId xmlns:a16="http://schemas.microsoft.com/office/drawing/2014/main" id="{F1B25E2B-0563-514F-9EF1-CBB844A98E8A}"/>
              </a:ext>
            </a:extLst>
          </p:cNvPr>
          <p:cNvSpPr/>
          <p:nvPr/>
        </p:nvSpPr>
        <p:spPr>
          <a:xfrm>
            <a:off x="0" y="-1"/>
            <a:ext cx="24377650" cy="6858001"/>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989D7A38-3D6A-7944-B440-84B05FA72416}"/>
              </a:ext>
            </a:extLst>
          </p:cNvPr>
          <p:cNvGrpSpPr/>
          <p:nvPr/>
        </p:nvGrpSpPr>
        <p:grpSpPr>
          <a:xfrm>
            <a:off x="12839279"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bg1"/>
                  </a:solidFill>
                  <a:latin typeface="Poppins Medium" pitchFamily="2" charset="77"/>
                  <a:ea typeface="Roboto Medium" panose="02000000000000000000" pitchFamily="2" charset="0"/>
                  <a:cs typeface="Poppins Medium" pitchFamily="2" charset="77"/>
                </a:rPr>
                <a:t>Portfolio Showcase</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H="1"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0260E8D-79B4-514E-A61B-C896E887C080}"/>
              </a:ext>
            </a:extLst>
          </p:cNvPr>
          <p:cNvGrpSpPr/>
          <p:nvPr/>
        </p:nvGrpSpPr>
        <p:grpSpPr>
          <a:xfrm>
            <a:off x="12839279" y="8933912"/>
            <a:ext cx="9951414" cy="2261007"/>
            <a:chOff x="1292318" y="8310329"/>
            <a:chExt cx="9951414" cy="2261007"/>
          </a:xfrm>
        </p:grpSpPr>
        <p:sp>
          <p:nvSpPr>
            <p:cNvPr id="13" name="TextBox 12">
              <a:extLst>
                <a:ext uri="{FF2B5EF4-FFF2-40B4-BE49-F238E27FC236}">
                  <a16:creationId xmlns:a16="http://schemas.microsoft.com/office/drawing/2014/main" id="{0D7FA268-DA5D-9749-9322-107CC4DD1C89}"/>
                </a:ext>
              </a:extLst>
            </p:cNvPr>
            <p:cNvSpPr txBox="1"/>
            <p:nvPr/>
          </p:nvSpPr>
          <p:spPr>
            <a:xfrm>
              <a:off x="1292319" y="8956663"/>
              <a:ext cx="9951413"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14" name="TextBox 13">
              <a:extLst>
                <a:ext uri="{FF2B5EF4-FFF2-40B4-BE49-F238E27FC236}">
                  <a16:creationId xmlns:a16="http://schemas.microsoft.com/office/drawing/2014/main" id="{47F9BC4D-533A-2248-804B-DA3BC668B28E}"/>
                </a:ext>
              </a:extLst>
            </p:cNvPr>
            <p:cNvSpPr txBox="1"/>
            <p:nvPr/>
          </p:nvSpPr>
          <p:spPr>
            <a:xfrm>
              <a:off x="1292318" y="8310329"/>
              <a:ext cx="484940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p>
          </p:txBody>
        </p:sp>
      </p:grpSp>
      <p:sp>
        <p:nvSpPr>
          <p:cNvPr id="5" name="Picture Placeholder 4">
            <a:extLst>
              <a:ext uri="{FF2B5EF4-FFF2-40B4-BE49-F238E27FC236}">
                <a16:creationId xmlns:a16="http://schemas.microsoft.com/office/drawing/2014/main" id="{EB289B7B-28EF-A54B-A388-C8F455E170F1}"/>
              </a:ext>
            </a:extLst>
          </p:cNvPr>
          <p:cNvSpPr>
            <a:spLocks noGrp="1"/>
          </p:cNvSpPr>
          <p:nvPr>
            <p:ph type="pic" sz="quarter" idx="15"/>
          </p:nvPr>
        </p:nvSpPr>
        <p:spPr/>
      </p:sp>
    </p:spTree>
    <p:extLst>
      <p:ext uri="{BB962C8B-B14F-4D97-AF65-F5344CB8AC3E}">
        <p14:creationId xmlns:p14="http://schemas.microsoft.com/office/powerpoint/2010/main" val="1404335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BC24450-B594-4244-883D-C6B9D040505A}"/>
              </a:ext>
            </a:extLst>
          </p:cNvPr>
          <p:cNvSpPr>
            <a:spLocks noGrp="1"/>
          </p:cNvSpPr>
          <p:nvPr>
            <p:ph type="pic" sz="quarter" idx="14"/>
          </p:nvPr>
        </p:nvSpPr>
        <p:spPr/>
      </p:sp>
      <p:sp>
        <p:nvSpPr>
          <p:cNvPr id="4" name="Rectangle 3">
            <a:extLst>
              <a:ext uri="{FF2B5EF4-FFF2-40B4-BE49-F238E27FC236}">
                <a16:creationId xmlns:a16="http://schemas.microsoft.com/office/drawing/2014/main" id="{8F47DDAC-6067-6241-AB61-5A6DE4B8D841}"/>
              </a:ext>
            </a:extLst>
          </p:cNvPr>
          <p:cNvSpPr/>
          <p:nvPr/>
        </p:nvSpPr>
        <p:spPr>
          <a:xfrm>
            <a:off x="0" y="0"/>
            <a:ext cx="24377650"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792AF83A-AACE-9E44-B743-CE55EA3D3619}"/>
              </a:ext>
            </a:extLst>
          </p:cNvPr>
          <p:cNvSpPr/>
          <p:nvPr/>
        </p:nvSpPr>
        <p:spPr>
          <a:xfrm>
            <a:off x="0" y="0"/>
            <a:ext cx="24377650" cy="4214191"/>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214191">
                <a:moveTo>
                  <a:pt x="0" y="0"/>
                </a:moveTo>
                <a:lnTo>
                  <a:pt x="24377650" y="0"/>
                </a:lnTo>
                <a:lnTo>
                  <a:pt x="24377650" y="4214191"/>
                </a:lnTo>
                <a:lnTo>
                  <a:pt x="16538713" y="4214191"/>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5058576-6053-A243-89E0-BED1557FDD7A}"/>
              </a:ext>
            </a:extLst>
          </p:cNvPr>
          <p:cNvGrpSpPr/>
          <p:nvPr/>
        </p:nvGrpSpPr>
        <p:grpSpPr>
          <a:xfrm>
            <a:off x="1484872" y="8817813"/>
            <a:ext cx="15137613" cy="3291607"/>
            <a:chOff x="1786119" y="10221838"/>
            <a:chExt cx="15137613" cy="3291607"/>
          </a:xfrm>
        </p:grpSpPr>
        <p:sp>
          <p:nvSpPr>
            <p:cNvPr id="12" name="TextBox 11">
              <a:extLst>
                <a:ext uri="{FF2B5EF4-FFF2-40B4-BE49-F238E27FC236}">
                  <a16:creationId xmlns:a16="http://schemas.microsoft.com/office/drawing/2014/main" id="{239B6586-45EF-7945-9E13-4910389EDE27}"/>
                </a:ext>
              </a:extLst>
            </p:cNvPr>
            <p:cNvSpPr txBox="1"/>
            <p:nvPr/>
          </p:nvSpPr>
          <p:spPr>
            <a:xfrm>
              <a:off x="1786119" y="10221838"/>
              <a:ext cx="15137613"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Devices Samples</a:t>
              </a:r>
            </a:p>
          </p:txBody>
        </p:sp>
        <p:sp>
          <p:nvSpPr>
            <p:cNvPr id="13" name="TextBox 12">
              <a:extLst>
                <a:ext uri="{FF2B5EF4-FFF2-40B4-BE49-F238E27FC236}">
                  <a16:creationId xmlns:a16="http://schemas.microsoft.com/office/drawing/2014/main" id="{FBC0C2DF-4C25-BD48-97F9-E5BFD33A10D4}"/>
                </a:ext>
              </a:extLst>
            </p:cNvPr>
            <p:cNvSpPr txBox="1"/>
            <p:nvPr/>
          </p:nvSpPr>
          <p:spPr>
            <a:xfrm>
              <a:off x="1786120" y="11853054"/>
              <a:ext cx="10008006" cy="1660391"/>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Tree>
    <p:extLst>
      <p:ext uri="{BB962C8B-B14F-4D97-AF65-F5344CB8AC3E}">
        <p14:creationId xmlns:p14="http://schemas.microsoft.com/office/powerpoint/2010/main" val="788517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Phone Preview Sample</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16" name="Rectangle 7">
            <a:extLst>
              <a:ext uri="{FF2B5EF4-FFF2-40B4-BE49-F238E27FC236}">
                <a16:creationId xmlns:a16="http://schemas.microsoft.com/office/drawing/2014/main" id="{FB35F437-7137-6F40-8425-050B430E8FDC}"/>
              </a:ext>
            </a:extLst>
          </p:cNvPr>
          <p:cNvSpPr/>
          <p:nvPr/>
        </p:nvSpPr>
        <p:spPr>
          <a:xfrm flipH="1" flipV="1">
            <a:off x="0" y="9501809"/>
            <a:ext cx="24377650" cy="4214191"/>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214191">
                <a:moveTo>
                  <a:pt x="0" y="0"/>
                </a:moveTo>
                <a:lnTo>
                  <a:pt x="24377650" y="0"/>
                </a:lnTo>
                <a:lnTo>
                  <a:pt x="24377650" y="4214191"/>
                </a:lnTo>
                <a:lnTo>
                  <a:pt x="16538713" y="4214191"/>
                </a:lnTo>
                <a:lnTo>
                  <a:pt x="13973976" y="2087659"/>
                </a:lnTo>
                <a:lnTo>
                  <a:pt x="883" y="2065572"/>
                </a:lnTo>
                <a:cubicBezTo>
                  <a:pt x="589" y="1377048"/>
                  <a:pt x="294" y="688524"/>
                  <a:pt x="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iPhone6_mockup_front_white.png">
            <a:extLst>
              <a:ext uri="{FF2B5EF4-FFF2-40B4-BE49-F238E27FC236}">
                <a16:creationId xmlns:a16="http://schemas.microsoft.com/office/drawing/2014/main" id="{050FBC11-50C4-914A-B73B-3ED1CD3DA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6105" y="457200"/>
            <a:ext cx="10530012" cy="16544034"/>
          </a:xfrm>
          <a:prstGeom prst="rect">
            <a:avLst/>
          </a:prstGeom>
        </p:spPr>
      </p:pic>
      <p:grpSp>
        <p:nvGrpSpPr>
          <p:cNvPr id="7" name="Group 6">
            <a:extLst>
              <a:ext uri="{FF2B5EF4-FFF2-40B4-BE49-F238E27FC236}">
                <a16:creationId xmlns:a16="http://schemas.microsoft.com/office/drawing/2014/main" id="{36056ED7-B27A-8148-9BEE-2313BAFD2BB5}"/>
              </a:ext>
            </a:extLst>
          </p:cNvPr>
          <p:cNvGrpSpPr/>
          <p:nvPr/>
        </p:nvGrpSpPr>
        <p:grpSpPr>
          <a:xfrm>
            <a:off x="1409833" y="5029626"/>
            <a:ext cx="10477042" cy="2719731"/>
            <a:chOff x="1409833" y="5021504"/>
            <a:chExt cx="10477042" cy="2719731"/>
          </a:xfrm>
        </p:grpSpPr>
        <p:grpSp>
          <p:nvGrpSpPr>
            <p:cNvPr id="24" name="Group 23">
              <a:extLst>
                <a:ext uri="{FF2B5EF4-FFF2-40B4-BE49-F238E27FC236}">
                  <a16:creationId xmlns:a16="http://schemas.microsoft.com/office/drawing/2014/main" id="{2A27814F-68D0-FA47-BA27-CE43A4407584}"/>
                </a:ext>
              </a:extLst>
            </p:cNvPr>
            <p:cNvGrpSpPr/>
            <p:nvPr/>
          </p:nvGrpSpPr>
          <p:grpSpPr>
            <a:xfrm>
              <a:off x="4177149" y="5021504"/>
              <a:ext cx="7709726" cy="2719731"/>
              <a:chOff x="13057103" y="1931424"/>
              <a:chExt cx="7709726" cy="2719731"/>
            </a:xfrm>
          </p:grpSpPr>
          <p:sp>
            <p:nvSpPr>
              <p:cNvPr id="25" name="Subtitle 2">
                <a:extLst>
                  <a:ext uri="{FF2B5EF4-FFF2-40B4-BE49-F238E27FC236}">
                    <a16:creationId xmlns:a16="http://schemas.microsoft.com/office/drawing/2014/main" id="{1241496F-CFFD-4A46-9FA0-ABDE0FB516B7}"/>
                  </a:ext>
                </a:extLst>
              </p:cNvPr>
              <p:cNvSpPr txBox="1">
                <a:spLocks/>
              </p:cNvSpPr>
              <p:nvPr/>
            </p:nvSpPr>
            <p:spPr>
              <a:xfrm>
                <a:off x="13057103" y="2577755"/>
                <a:ext cx="7709726" cy="207340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point-and-click solutions that let you choose a responsive mobile design for your website.</a:t>
                </a:r>
              </a:p>
            </p:txBody>
          </p:sp>
          <p:sp>
            <p:nvSpPr>
              <p:cNvPr id="26" name="Rectangle 25">
                <a:extLst>
                  <a:ext uri="{FF2B5EF4-FFF2-40B4-BE49-F238E27FC236}">
                    <a16:creationId xmlns:a16="http://schemas.microsoft.com/office/drawing/2014/main" id="{A37E0462-57E4-E94E-8F99-9A9A9F3BB7FC}"/>
                  </a:ext>
                </a:extLst>
              </p:cNvPr>
              <p:cNvSpPr/>
              <p:nvPr/>
            </p:nvSpPr>
            <p:spPr>
              <a:xfrm>
                <a:off x="13153355" y="1931424"/>
                <a:ext cx="5220223" cy="646331"/>
              </a:xfrm>
              <a:prstGeom prst="rect">
                <a:avLst/>
              </a:prstGeom>
            </p:spPr>
            <p:txBody>
              <a:bodyPr wrap="square">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endParaRPr lang="en-US" sz="5400" dirty="0">
                  <a:solidFill>
                    <a:schemeClr val="tx2"/>
                  </a:solidFill>
                  <a:latin typeface="Poppins Medium" pitchFamily="2" charset="77"/>
                  <a:ea typeface="Lato" panose="020F0502020204030203" pitchFamily="34" charset="0"/>
                  <a:cs typeface="Poppins Medium" pitchFamily="2" charset="77"/>
                </a:endParaRPr>
              </a:p>
            </p:txBody>
          </p:sp>
        </p:grpSp>
        <p:grpSp>
          <p:nvGrpSpPr>
            <p:cNvPr id="5" name="Group 4">
              <a:extLst>
                <a:ext uri="{FF2B5EF4-FFF2-40B4-BE49-F238E27FC236}">
                  <a16:creationId xmlns:a16="http://schemas.microsoft.com/office/drawing/2014/main" id="{F5249D0E-D6CD-AA45-A98B-6299C575A325}"/>
                </a:ext>
              </a:extLst>
            </p:cNvPr>
            <p:cNvGrpSpPr/>
            <p:nvPr/>
          </p:nvGrpSpPr>
          <p:grpSpPr>
            <a:xfrm>
              <a:off x="1409833" y="5124813"/>
              <a:ext cx="2513115" cy="2513115"/>
              <a:chOff x="1499132" y="5124814"/>
              <a:chExt cx="2183522" cy="2183522"/>
            </a:xfrm>
          </p:grpSpPr>
          <p:sp>
            <p:nvSpPr>
              <p:cNvPr id="23" name="Oval 22">
                <a:extLst>
                  <a:ext uri="{FF2B5EF4-FFF2-40B4-BE49-F238E27FC236}">
                    <a16:creationId xmlns:a16="http://schemas.microsoft.com/office/drawing/2014/main" id="{DA434165-550E-CC4F-9940-473F64073D06}"/>
                  </a:ext>
                </a:extLst>
              </p:cNvPr>
              <p:cNvSpPr/>
              <p:nvPr/>
            </p:nvSpPr>
            <p:spPr>
              <a:xfrm>
                <a:off x="1499132" y="5124814"/>
                <a:ext cx="2183522" cy="21835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nvGrpSpPr>
              <p:cNvPr id="27" name="Group 26">
                <a:extLst>
                  <a:ext uri="{FF2B5EF4-FFF2-40B4-BE49-F238E27FC236}">
                    <a16:creationId xmlns:a16="http://schemas.microsoft.com/office/drawing/2014/main" id="{BF16F479-AC42-FB44-AE5D-D7AD6792703C}"/>
                  </a:ext>
                </a:extLst>
              </p:cNvPr>
              <p:cNvGrpSpPr/>
              <p:nvPr/>
            </p:nvGrpSpPr>
            <p:grpSpPr>
              <a:xfrm>
                <a:off x="2051919" y="5678397"/>
                <a:ext cx="1078109" cy="1006982"/>
                <a:chOff x="8657130" y="2323034"/>
                <a:chExt cx="1078109" cy="1006982"/>
              </a:xfrm>
              <a:solidFill>
                <a:schemeClr val="bg1"/>
              </a:solidFill>
            </p:grpSpPr>
            <p:sp>
              <p:nvSpPr>
                <p:cNvPr id="28" name="Freeform 27">
                  <a:extLst>
                    <a:ext uri="{FF2B5EF4-FFF2-40B4-BE49-F238E27FC236}">
                      <a16:creationId xmlns:a16="http://schemas.microsoft.com/office/drawing/2014/main" id="{3DA83105-86DF-9944-9333-9BA47B66C5A8}"/>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tx2"/>
                    </a:solidFill>
                  </a:endParaRPr>
                </a:p>
              </p:txBody>
            </p:sp>
            <p:sp>
              <p:nvSpPr>
                <p:cNvPr id="29" name="Freeform 28">
                  <a:extLst>
                    <a:ext uri="{FF2B5EF4-FFF2-40B4-BE49-F238E27FC236}">
                      <a16:creationId xmlns:a16="http://schemas.microsoft.com/office/drawing/2014/main" id="{0852F376-3541-734E-8CD6-085C9242DDFF}"/>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tx2"/>
                    </a:solidFill>
                  </a:endParaRPr>
                </a:p>
              </p:txBody>
            </p:sp>
          </p:grpSp>
        </p:grpSp>
      </p:grpSp>
      <p:sp>
        <p:nvSpPr>
          <p:cNvPr id="3" name="Picture Placeholder 2">
            <a:extLst>
              <a:ext uri="{FF2B5EF4-FFF2-40B4-BE49-F238E27FC236}">
                <a16:creationId xmlns:a16="http://schemas.microsoft.com/office/drawing/2014/main" id="{0FCF7925-B563-5F48-98EA-C6E0E7AF97D0}"/>
              </a:ext>
            </a:extLst>
          </p:cNvPr>
          <p:cNvSpPr>
            <a:spLocks noGrp="1"/>
          </p:cNvSpPr>
          <p:nvPr>
            <p:ph type="pic" sz="quarter" idx="15"/>
          </p:nvPr>
        </p:nvSpPr>
        <p:spPr/>
      </p:sp>
    </p:spTree>
    <p:extLst>
      <p:ext uri="{BB962C8B-B14F-4D97-AF65-F5344CB8AC3E}">
        <p14:creationId xmlns:p14="http://schemas.microsoft.com/office/powerpoint/2010/main" val="3933792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864647"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Tablet Preview Sample</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16" name="Rectangle 7">
            <a:extLst>
              <a:ext uri="{FF2B5EF4-FFF2-40B4-BE49-F238E27FC236}">
                <a16:creationId xmlns:a16="http://schemas.microsoft.com/office/drawing/2014/main" id="{FB35F437-7137-6F40-8425-050B430E8FDC}"/>
              </a:ext>
            </a:extLst>
          </p:cNvPr>
          <p:cNvSpPr/>
          <p:nvPr/>
        </p:nvSpPr>
        <p:spPr>
          <a:xfrm flipV="1">
            <a:off x="0" y="9501809"/>
            <a:ext cx="24377650" cy="4214191"/>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214191">
                <a:moveTo>
                  <a:pt x="0" y="0"/>
                </a:moveTo>
                <a:lnTo>
                  <a:pt x="24377650" y="0"/>
                </a:lnTo>
                <a:lnTo>
                  <a:pt x="24377650" y="4214191"/>
                </a:lnTo>
                <a:lnTo>
                  <a:pt x="16538713" y="4214191"/>
                </a:lnTo>
                <a:lnTo>
                  <a:pt x="13973976" y="2087659"/>
                </a:lnTo>
                <a:lnTo>
                  <a:pt x="883" y="2065572"/>
                </a:lnTo>
                <a:cubicBezTo>
                  <a:pt x="589" y="1377048"/>
                  <a:pt x="294" y="688524"/>
                  <a:pt x="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6056ED7-B27A-8148-9BEE-2313BAFD2BB5}"/>
              </a:ext>
            </a:extLst>
          </p:cNvPr>
          <p:cNvGrpSpPr/>
          <p:nvPr/>
        </p:nvGrpSpPr>
        <p:grpSpPr>
          <a:xfrm>
            <a:off x="13018737" y="5029626"/>
            <a:ext cx="10477042" cy="2719731"/>
            <a:chOff x="1409833" y="5021504"/>
            <a:chExt cx="10477042" cy="2719731"/>
          </a:xfrm>
        </p:grpSpPr>
        <p:grpSp>
          <p:nvGrpSpPr>
            <p:cNvPr id="24" name="Group 23">
              <a:extLst>
                <a:ext uri="{FF2B5EF4-FFF2-40B4-BE49-F238E27FC236}">
                  <a16:creationId xmlns:a16="http://schemas.microsoft.com/office/drawing/2014/main" id="{2A27814F-68D0-FA47-BA27-CE43A4407584}"/>
                </a:ext>
              </a:extLst>
            </p:cNvPr>
            <p:cNvGrpSpPr/>
            <p:nvPr/>
          </p:nvGrpSpPr>
          <p:grpSpPr>
            <a:xfrm>
              <a:off x="4177149" y="5021504"/>
              <a:ext cx="7709726" cy="2719731"/>
              <a:chOff x="13057103" y="1931424"/>
              <a:chExt cx="7709726" cy="2719731"/>
            </a:xfrm>
          </p:grpSpPr>
          <p:sp>
            <p:nvSpPr>
              <p:cNvPr id="25" name="Subtitle 2">
                <a:extLst>
                  <a:ext uri="{FF2B5EF4-FFF2-40B4-BE49-F238E27FC236}">
                    <a16:creationId xmlns:a16="http://schemas.microsoft.com/office/drawing/2014/main" id="{1241496F-CFFD-4A46-9FA0-ABDE0FB516B7}"/>
                  </a:ext>
                </a:extLst>
              </p:cNvPr>
              <p:cNvSpPr txBox="1">
                <a:spLocks/>
              </p:cNvSpPr>
              <p:nvPr/>
            </p:nvSpPr>
            <p:spPr>
              <a:xfrm>
                <a:off x="13057103" y="2577755"/>
                <a:ext cx="7709726" cy="207340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point-and-click solutions that let you choose a responsive mobile design for your website.</a:t>
                </a:r>
              </a:p>
            </p:txBody>
          </p:sp>
          <p:sp>
            <p:nvSpPr>
              <p:cNvPr id="26" name="Rectangle 25">
                <a:extLst>
                  <a:ext uri="{FF2B5EF4-FFF2-40B4-BE49-F238E27FC236}">
                    <a16:creationId xmlns:a16="http://schemas.microsoft.com/office/drawing/2014/main" id="{A37E0462-57E4-E94E-8F99-9A9A9F3BB7FC}"/>
                  </a:ext>
                </a:extLst>
              </p:cNvPr>
              <p:cNvSpPr/>
              <p:nvPr/>
            </p:nvSpPr>
            <p:spPr>
              <a:xfrm>
                <a:off x="13153355" y="1931424"/>
                <a:ext cx="5220223" cy="646331"/>
              </a:xfrm>
              <a:prstGeom prst="rect">
                <a:avLst/>
              </a:prstGeom>
            </p:spPr>
            <p:txBody>
              <a:bodyPr wrap="square">
                <a:spAutoFit/>
              </a:bodyPr>
              <a:lstStyle/>
              <a:p>
                <a:r>
                  <a:rPr lang="en-US" dirty="0">
                    <a:solidFill>
                      <a:schemeClr val="tx2"/>
                    </a:solidFill>
                    <a:latin typeface="Poppins Medium" pitchFamily="2" charset="77"/>
                    <a:ea typeface="Lato" panose="020F0502020204030203" pitchFamily="34" charset="0"/>
                    <a:cs typeface="Poppins Medium" pitchFamily="2" charset="77"/>
                  </a:rPr>
                  <a:t>Write Your Title Here</a:t>
                </a:r>
                <a:endParaRPr lang="en-US" sz="5400" dirty="0">
                  <a:solidFill>
                    <a:schemeClr val="tx2"/>
                  </a:solidFill>
                  <a:latin typeface="Poppins Medium" pitchFamily="2" charset="77"/>
                  <a:ea typeface="Lato" panose="020F0502020204030203" pitchFamily="34" charset="0"/>
                  <a:cs typeface="Poppins Medium" pitchFamily="2" charset="77"/>
                </a:endParaRPr>
              </a:p>
            </p:txBody>
          </p:sp>
        </p:grpSp>
        <p:grpSp>
          <p:nvGrpSpPr>
            <p:cNvPr id="5" name="Group 4">
              <a:extLst>
                <a:ext uri="{FF2B5EF4-FFF2-40B4-BE49-F238E27FC236}">
                  <a16:creationId xmlns:a16="http://schemas.microsoft.com/office/drawing/2014/main" id="{F5249D0E-D6CD-AA45-A98B-6299C575A325}"/>
                </a:ext>
              </a:extLst>
            </p:cNvPr>
            <p:cNvGrpSpPr/>
            <p:nvPr/>
          </p:nvGrpSpPr>
          <p:grpSpPr>
            <a:xfrm>
              <a:off x="1409833" y="5124813"/>
              <a:ext cx="2513115" cy="2513115"/>
              <a:chOff x="1499132" y="5124814"/>
              <a:chExt cx="2183522" cy="2183522"/>
            </a:xfrm>
          </p:grpSpPr>
          <p:sp>
            <p:nvSpPr>
              <p:cNvPr id="23" name="Oval 22">
                <a:extLst>
                  <a:ext uri="{FF2B5EF4-FFF2-40B4-BE49-F238E27FC236}">
                    <a16:creationId xmlns:a16="http://schemas.microsoft.com/office/drawing/2014/main" id="{DA434165-550E-CC4F-9940-473F64073D06}"/>
                  </a:ext>
                </a:extLst>
              </p:cNvPr>
              <p:cNvSpPr/>
              <p:nvPr/>
            </p:nvSpPr>
            <p:spPr>
              <a:xfrm>
                <a:off x="1499132" y="5124814"/>
                <a:ext cx="2183522" cy="21835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nvGrpSpPr>
              <p:cNvPr id="27" name="Group 26">
                <a:extLst>
                  <a:ext uri="{FF2B5EF4-FFF2-40B4-BE49-F238E27FC236}">
                    <a16:creationId xmlns:a16="http://schemas.microsoft.com/office/drawing/2014/main" id="{BF16F479-AC42-FB44-AE5D-D7AD6792703C}"/>
                  </a:ext>
                </a:extLst>
              </p:cNvPr>
              <p:cNvGrpSpPr/>
              <p:nvPr/>
            </p:nvGrpSpPr>
            <p:grpSpPr>
              <a:xfrm>
                <a:off x="2051919" y="5678397"/>
                <a:ext cx="1078109" cy="1006982"/>
                <a:chOff x="8657130" y="2323034"/>
                <a:chExt cx="1078109" cy="1006982"/>
              </a:xfrm>
              <a:solidFill>
                <a:schemeClr val="bg1"/>
              </a:solidFill>
            </p:grpSpPr>
            <p:sp>
              <p:nvSpPr>
                <p:cNvPr id="28" name="Freeform 27">
                  <a:extLst>
                    <a:ext uri="{FF2B5EF4-FFF2-40B4-BE49-F238E27FC236}">
                      <a16:creationId xmlns:a16="http://schemas.microsoft.com/office/drawing/2014/main" id="{3DA83105-86DF-9944-9333-9BA47B66C5A8}"/>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tx2"/>
                    </a:solidFill>
                  </a:endParaRPr>
                </a:p>
              </p:txBody>
            </p:sp>
            <p:sp>
              <p:nvSpPr>
                <p:cNvPr id="29" name="Freeform 28">
                  <a:extLst>
                    <a:ext uri="{FF2B5EF4-FFF2-40B4-BE49-F238E27FC236}">
                      <a16:creationId xmlns:a16="http://schemas.microsoft.com/office/drawing/2014/main" id="{0852F376-3541-734E-8CD6-085C9242DDFF}"/>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tx2"/>
                    </a:solidFill>
                  </a:endParaRPr>
                </a:p>
              </p:txBody>
            </p:sp>
          </p:grpSp>
        </p:grpSp>
      </p:grpSp>
      <p:grpSp>
        <p:nvGrpSpPr>
          <p:cNvPr id="21" name="Group 1104">
            <a:extLst>
              <a:ext uri="{FF2B5EF4-FFF2-40B4-BE49-F238E27FC236}">
                <a16:creationId xmlns:a16="http://schemas.microsoft.com/office/drawing/2014/main" id="{B958136F-3916-F74E-8DE5-80461036CE12}"/>
              </a:ext>
            </a:extLst>
          </p:cNvPr>
          <p:cNvGrpSpPr>
            <a:grpSpLocks noChangeAspect="1"/>
          </p:cNvGrpSpPr>
          <p:nvPr/>
        </p:nvGrpSpPr>
        <p:grpSpPr>
          <a:xfrm>
            <a:off x="1540717" y="1438751"/>
            <a:ext cx="10155934" cy="15045150"/>
            <a:chOff x="0" y="0"/>
            <a:chExt cx="6591305" cy="9765731"/>
          </a:xfrm>
        </p:grpSpPr>
        <p:grpSp>
          <p:nvGrpSpPr>
            <p:cNvPr id="30" name="Group 1102">
              <a:extLst>
                <a:ext uri="{FF2B5EF4-FFF2-40B4-BE49-F238E27FC236}">
                  <a16:creationId xmlns:a16="http://schemas.microsoft.com/office/drawing/2014/main" id="{E1014B2A-0821-B94E-9BC7-9AEADDF73B3E}"/>
                </a:ext>
              </a:extLst>
            </p:cNvPr>
            <p:cNvGrpSpPr/>
            <p:nvPr/>
          </p:nvGrpSpPr>
          <p:grpSpPr>
            <a:xfrm>
              <a:off x="0" y="0"/>
              <a:ext cx="6591305" cy="9765731"/>
              <a:chOff x="0" y="0"/>
              <a:chExt cx="6591304" cy="9765730"/>
            </a:xfrm>
          </p:grpSpPr>
          <p:pic>
            <p:nvPicPr>
              <p:cNvPr id="32" name="Mini-iPad-B&amp;W-Mockup.png">
                <a:extLst>
                  <a:ext uri="{FF2B5EF4-FFF2-40B4-BE49-F238E27FC236}">
                    <a16:creationId xmlns:a16="http://schemas.microsoft.com/office/drawing/2014/main" id="{2F9D70BF-65FD-3C43-8BC2-9A7BBFE4559B}"/>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33" name="Shape 1101">
                <a:extLst>
                  <a:ext uri="{FF2B5EF4-FFF2-40B4-BE49-F238E27FC236}">
                    <a16:creationId xmlns:a16="http://schemas.microsoft.com/office/drawing/2014/main" id="{9FEC336F-2ADC-4E46-B3DE-E8641B5DD044}"/>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31" name="placeholder.png">
              <a:extLst>
                <a:ext uri="{FF2B5EF4-FFF2-40B4-BE49-F238E27FC236}">
                  <a16:creationId xmlns:a16="http://schemas.microsoft.com/office/drawing/2014/main" id="{47EF3FE6-D7D9-4E4F-9BA5-C8D1F803FFAA}"/>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sp>
        <p:nvSpPr>
          <p:cNvPr id="3" name="Picture Placeholder 2">
            <a:extLst>
              <a:ext uri="{FF2B5EF4-FFF2-40B4-BE49-F238E27FC236}">
                <a16:creationId xmlns:a16="http://schemas.microsoft.com/office/drawing/2014/main" id="{FB859228-FB05-FC4D-A6D1-23496F76D7E6}"/>
              </a:ext>
            </a:extLst>
          </p:cNvPr>
          <p:cNvSpPr>
            <a:spLocks noGrp="1"/>
          </p:cNvSpPr>
          <p:nvPr>
            <p:ph type="pic" sz="quarter" idx="15"/>
          </p:nvPr>
        </p:nvSpPr>
        <p:spPr/>
      </p:sp>
    </p:spTree>
    <p:extLst>
      <p:ext uri="{BB962C8B-B14F-4D97-AF65-F5344CB8AC3E}">
        <p14:creationId xmlns:p14="http://schemas.microsoft.com/office/powerpoint/2010/main" val="2884133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Laptop Preview Sample</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pic>
        <p:nvPicPr>
          <p:cNvPr id="21" name="Picture 20">
            <a:extLst>
              <a:ext uri="{FF2B5EF4-FFF2-40B4-BE49-F238E27FC236}">
                <a16:creationId xmlns:a16="http://schemas.microsoft.com/office/drawing/2014/main" id="{612CC515-DA99-7140-9AA3-2DC8A445363A}"/>
              </a:ext>
            </a:extLst>
          </p:cNvPr>
          <p:cNvPicPr>
            <a:picLocks noChangeAspect="1"/>
          </p:cNvPicPr>
          <p:nvPr/>
        </p:nvPicPr>
        <p:blipFill rotWithShape="1">
          <a:blip r:embed="rId2"/>
          <a:srcRect l="4792" t="12636" r="6089" b="14423"/>
          <a:stretch/>
        </p:blipFill>
        <p:spPr>
          <a:xfrm>
            <a:off x="8758297" y="3856382"/>
            <a:ext cx="14253052" cy="9079115"/>
          </a:xfrm>
          <a:prstGeom prst="rect">
            <a:avLst/>
          </a:prstGeom>
        </p:spPr>
      </p:pic>
      <p:grpSp>
        <p:nvGrpSpPr>
          <p:cNvPr id="6" name="Group 5">
            <a:extLst>
              <a:ext uri="{FF2B5EF4-FFF2-40B4-BE49-F238E27FC236}">
                <a16:creationId xmlns:a16="http://schemas.microsoft.com/office/drawing/2014/main" id="{99CE96BE-7CCA-3F48-B09E-88495549E33D}"/>
              </a:ext>
            </a:extLst>
          </p:cNvPr>
          <p:cNvGrpSpPr/>
          <p:nvPr/>
        </p:nvGrpSpPr>
        <p:grpSpPr>
          <a:xfrm>
            <a:off x="1292318" y="5156225"/>
            <a:ext cx="7465980" cy="5624232"/>
            <a:chOff x="1292318" y="4911830"/>
            <a:chExt cx="7465980" cy="5624232"/>
          </a:xfrm>
        </p:grpSpPr>
        <p:sp>
          <p:nvSpPr>
            <p:cNvPr id="30" name="Oval 29">
              <a:extLst>
                <a:ext uri="{FF2B5EF4-FFF2-40B4-BE49-F238E27FC236}">
                  <a16:creationId xmlns:a16="http://schemas.microsoft.com/office/drawing/2014/main" id="{A020F4BD-CDF0-1944-8AE2-F89C03F74E89}"/>
                </a:ext>
              </a:extLst>
            </p:cNvPr>
            <p:cNvSpPr>
              <a:spLocks noChangeAspect="1"/>
            </p:cNvSpPr>
            <p:nvPr/>
          </p:nvSpPr>
          <p:spPr>
            <a:xfrm>
              <a:off x="1292318" y="4911830"/>
              <a:ext cx="2302312" cy="2302312"/>
            </a:xfrm>
            <a:prstGeom prst="ellipse">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31" name="Oval 30">
              <a:extLst>
                <a:ext uri="{FF2B5EF4-FFF2-40B4-BE49-F238E27FC236}">
                  <a16:creationId xmlns:a16="http://schemas.microsoft.com/office/drawing/2014/main" id="{03D9440F-E331-064A-9136-E3AA662F3E10}"/>
                </a:ext>
              </a:extLst>
            </p:cNvPr>
            <p:cNvSpPr>
              <a:spLocks noChangeAspect="1"/>
            </p:cNvSpPr>
            <p:nvPr/>
          </p:nvSpPr>
          <p:spPr>
            <a:xfrm>
              <a:off x="1316888" y="8233750"/>
              <a:ext cx="2302312" cy="2302312"/>
            </a:xfrm>
            <a:prstGeom prst="ellipse">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grpSp>
          <p:nvGrpSpPr>
            <p:cNvPr id="34" name="Group 33">
              <a:extLst>
                <a:ext uri="{FF2B5EF4-FFF2-40B4-BE49-F238E27FC236}">
                  <a16:creationId xmlns:a16="http://schemas.microsoft.com/office/drawing/2014/main" id="{72E6775D-AB9A-114E-8081-558C2EDF0A9A}"/>
                </a:ext>
              </a:extLst>
            </p:cNvPr>
            <p:cNvGrpSpPr/>
            <p:nvPr/>
          </p:nvGrpSpPr>
          <p:grpSpPr>
            <a:xfrm>
              <a:off x="3819749" y="5168092"/>
              <a:ext cx="4938549" cy="1789786"/>
              <a:chOff x="12693203" y="5260875"/>
              <a:chExt cx="4938549" cy="1789786"/>
            </a:xfrm>
          </p:grpSpPr>
          <p:sp>
            <p:nvSpPr>
              <p:cNvPr id="35" name="TextBox 34">
                <a:extLst>
                  <a:ext uri="{FF2B5EF4-FFF2-40B4-BE49-F238E27FC236}">
                    <a16:creationId xmlns:a16="http://schemas.microsoft.com/office/drawing/2014/main" id="{7765B9B6-2CF0-FC44-9AE1-B29BD5D971A1}"/>
                  </a:ext>
                </a:extLst>
              </p:cNvPr>
              <p:cNvSpPr txBox="1"/>
              <p:nvPr/>
            </p:nvSpPr>
            <p:spPr>
              <a:xfrm>
                <a:off x="12693204" y="5907206"/>
                <a:ext cx="4938548"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6" name="TextBox 35">
                <a:extLst>
                  <a:ext uri="{FF2B5EF4-FFF2-40B4-BE49-F238E27FC236}">
                    <a16:creationId xmlns:a16="http://schemas.microsoft.com/office/drawing/2014/main" id="{B51BE5E7-8C08-1E45-B502-705C76ADA92E}"/>
                  </a:ext>
                </a:extLst>
              </p:cNvPr>
              <p:cNvSpPr txBox="1"/>
              <p:nvPr/>
            </p:nvSpPr>
            <p:spPr>
              <a:xfrm>
                <a:off x="12693203" y="5260875"/>
                <a:ext cx="2212465"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One</a:t>
                </a:r>
              </a:p>
            </p:txBody>
          </p:sp>
        </p:grpSp>
        <p:grpSp>
          <p:nvGrpSpPr>
            <p:cNvPr id="37" name="Group 36">
              <a:extLst>
                <a:ext uri="{FF2B5EF4-FFF2-40B4-BE49-F238E27FC236}">
                  <a16:creationId xmlns:a16="http://schemas.microsoft.com/office/drawing/2014/main" id="{0AEF035D-71DC-2D48-93BC-EA4BE4D4D83D}"/>
                </a:ext>
              </a:extLst>
            </p:cNvPr>
            <p:cNvGrpSpPr/>
            <p:nvPr/>
          </p:nvGrpSpPr>
          <p:grpSpPr>
            <a:xfrm>
              <a:off x="3819749" y="8490012"/>
              <a:ext cx="4938549" cy="1789786"/>
              <a:chOff x="12693203" y="5260875"/>
              <a:chExt cx="4938549" cy="1789786"/>
            </a:xfrm>
          </p:grpSpPr>
          <p:sp>
            <p:nvSpPr>
              <p:cNvPr id="38" name="TextBox 37">
                <a:extLst>
                  <a:ext uri="{FF2B5EF4-FFF2-40B4-BE49-F238E27FC236}">
                    <a16:creationId xmlns:a16="http://schemas.microsoft.com/office/drawing/2014/main" id="{379CF869-803B-F342-A468-9228DC7FC1F9}"/>
                  </a:ext>
                </a:extLst>
              </p:cNvPr>
              <p:cNvSpPr txBox="1"/>
              <p:nvPr/>
            </p:nvSpPr>
            <p:spPr>
              <a:xfrm>
                <a:off x="12693204" y="5907206"/>
                <a:ext cx="4938548"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9" name="TextBox 38">
                <a:extLst>
                  <a:ext uri="{FF2B5EF4-FFF2-40B4-BE49-F238E27FC236}">
                    <a16:creationId xmlns:a16="http://schemas.microsoft.com/office/drawing/2014/main" id="{413DC153-971A-8348-852C-EF0DE339908C}"/>
                  </a:ext>
                </a:extLst>
              </p:cNvPr>
              <p:cNvSpPr txBox="1"/>
              <p:nvPr/>
            </p:nvSpPr>
            <p:spPr>
              <a:xfrm>
                <a:off x="12693203" y="5260875"/>
                <a:ext cx="220124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Two</a:t>
                </a:r>
              </a:p>
            </p:txBody>
          </p:sp>
        </p:grpSp>
      </p:grpSp>
      <p:grpSp>
        <p:nvGrpSpPr>
          <p:cNvPr id="40" name="Group 39">
            <a:extLst>
              <a:ext uri="{FF2B5EF4-FFF2-40B4-BE49-F238E27FC236}">
                <a16:creationId xmlns:a16="http://schemas.microsoft.com/office/drawing/2014/main" id="{0DFFFE1D-DC2C-D045-BCBD-4BC278845446}"/>
              </a:ext>
            </a:extLst>
          </p:cNvPr>
          <p:cNvGrpSpPr/>
          <p:nvPr/>
        </p:nvGrpSpPr>
        <p:grpSpPr>
          <a:xfrm>
            <a:off x="1945016" y="9217523"/>
            <a:ext cx="1081851" cy="823555"/>
            <a:chOff x="17083598" y="2386671"/>
            <a:chExt cx="1081851" cy="823555"/>
          </a:xfrm>
          <a:solidFill>
            <a:schemeClr val="bg1"/>
          </a:solidFill>
        </p:grpSpPr>
        <p:sp>
          <p:nvSpPr>
            <p:cNvPr id="41" name="Freeform 16">
              <a:extLst>
                <a:ext uri="{FF2B5EF4-FFF2-40B4-BE49-F238E27FC236}">
                  <a16:creationId xmlns:a16="http://schemas.microsoft.com/office/drawing/2014/main" id="{40282223-8D8C-7146-83D9-0DDDA5095AF3}"/>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17">
              <a:extLst>
                <a:ext uri="{FF2B5EF4-FFF2-40B4-BE49-F238E27FC236}">
                  <a16:creationId xmlns:a16="http://schemas.microsoft.com/office/drawing/2014/main" id="{D0976A32-5E74-8543-9841-0744E37BBEC4}"/>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18">
              <a:extLst>
                <a:ext uri="{FF2B5EF4-FFF2-40B4-BE49-F238E27FC236}">
                  <a16:creationId xmlns:a16="http://schemas.microsoft.com/office/drawing/2014/main" id="{D2D42ADB-55A9-2046-9199-A45221711555}"/>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19">
              <a:extLst>
                <a:ext uri="{FF2B5EF4-FFF2-40B4-BE49-F238E27FC236}">
                  <a16:creationId xmlns:a16="http://schemas.microsoft.com/office/drawing/2014/main" id="{157FE1E5-A0AA-7F47-BB6E-E7F46D523039}"/>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 name="Freeform 20">
              <a:extLst>
                <a:ext uri="{FF2B5EF4-FFF2-40B4-BE49-F238E27FC236}">
                  <a16:creationId xmlns:a16="http://schemas.microsoft.com/office/drawing/2014/main" id="{AA2C0863-63EE-B746-B54E-69985FE9CEC7}"/>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21">
              <a:extLst>
                <a:ext uri="{FF2B5EF4-FFF2-40B4-BE49-F238E27FC236}">
                  <a16:creationId xmlns:a16="http://schemas.microsoft.com/office/drawing/2014/main" id="{18247D96-E21E-CF46-A9E8-327B32D963D1}"/>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 name="Freeform 22">
              <a:extLst>
                <a:ext uri="{FF2B5EF4-FFF2-40B4-BE49-F238E27FC236}">
                  <a16:creationId xmlns:a16="http://schemas.microsoft.com/office/drawing/2014/main" id="{2A19F8DD-0F57-7141-AD3F-B25B488C73BA}"/>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8" name="Group 47">
            <a:extLst>
              <a:ext uri="{FF2B5EF4-FFF2-40B4-BE49-F238E27FC236}">
                <a16:creationId xmlns:a16="http://schemas.microsoft.com/office/drawing/2014/main" id="{B050A9EE-F880-474B-8EBF-75EC0C6E15BE}"/>
              </a:ext>
            </a:extLst>
          </p:cNvPr>
          <p:cNvGrpSpPr/>
          <p:nvPr/>
        </p:nvGrpSpPr>
        <p:grpSpPr>
          <a:xfrm>
            <a:off x="1998396" y="5898775"/>
            <a:ext cx="888692" cy="894862"/>
            <a:chOff x="5231890" y="4370690"/>
            <a:chExt cx="1078109" cy="1085596"/>
          </a:xfrm>
          <a:solidFill>
            <a:schemeClr val="bg1"/>
          </a:solidFill>
        </p:grpSpPr>
        <p:sp>
          <p:nvSpPr>
            <p:cNvPr id="49" name="Freeform 23">
              <a:extLst>
                <a:ext uri="{FF2B5EF4-FFF2-40B4-BE49-F238E27FC236}">
                  <a16:creationId xmlns:a16="http://schemas.microsoft.com/office/drawing/2014/main" id="{EB16133F-721B-0948-B452-0BB26F958F42}"/>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Freeform 24">
              <a:extLst>
                <a:ext uri="{FF2B5EF4-FFF2-40B4-BE49-F238E27FC236}">
                  <a16:creationId xmlns:a16="http://schemas.microsoft.com/office/drawing/2014/main" id="{2CE24BF9-4433-D345-A800-0BDB4C0C8C88}"/>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 name="Freeform 25">
              <a:extLst>
                <a:ext uri="{FF2B5EF4-FFF2-40B4-BE49-F238E27FC236}">
                  <a16:creationId xmlns:a16="http://schemas.microsoft.com/office/drawing/2014/main" id="{B7671D2E-A866-684B-B2AD-5696CFC1267E}"/>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Freeform 26">
              <a:extLst>
                <a:ext uri="{FF2B5EF4-FFF2-40B4-BE49-F238E27FC236}">
                  <a16:creationId xmlns:a16="http://schemas.microsoft.com/office/drawing/2014/main" id="{A6AD561C-E73C-4E48-8A00-5290696230D0}"/>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27">
              <a:extLst>
                <a:ext uri="{FF2B5EF4-FFF2-40B4-BE49-F238E27FC236}">
                  <a16:creationId xmlns:a16="http://schemas.microsoft.com/office/drawing/2014/main" id="{B6448A0B-28A4-664C-983D-FD711E4B28B1}"/>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28">
              <a:extLst>
                <a:ext uri="{FF2B5EF4-FFF2-40B4-BE49-F238E27FC236}">
                  <a16:creationId xmlns:a16="http://schemas.microsoft.com/office/drawing/2014/main" id="{0885EDD5-03EE-A949-857D-03939F8D6435}"/>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29">
              <a:extLst>
                <a:ext uri="{FF2B5EF4-FFF2-40B4-BE49-F238E27FC236}">
                  <a16:creationId xmlns:a16="http://schemas.microsoft.com/office/drawing/2014/main" id="{65A65126-677C-374A-9A25-F2D8F36D8D92}"/>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30">
              <a:extLst>
                <a:ext uri="{FF2B5EF4-FFF2-40B4-BE49-F238E27FC236}">
                  <a16:creationId xmlns:a16="http://schemas.microsoft.com/office/drawing/2014/main" id="{8207C3A9-6815-3249-9AE3-B09F2E863BAD}"/>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31">
              <a:extLst>
                <a:ext uri="{FF2B5EF4-FFF2-40B4-BE49-F238E27FC236}">
                  <a16:creationId xmlns:a16="http://schemas.microsoft.com/office/drawing/2014/main" id="{73C172F5-1AE4-A64D-8ECC-A037712D7F55}"/>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32">
              <a:extLst>
                <a:ext uri="{FF2B5EF4-FFF2-40B4-BE49-F238E27FC236}">
                  <a16:creationId xmlns:a16="http://schemas.microsoft.com/office/drawing/2014/main" id="{1ABD6173-0C3F-1D4C-81F5-D7BB00FEBF3E}"/>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3" name="Picture Placeholder 2">
            <a:extLst>
              <a:ext uri="{FF2B5EF4-FFF2-40B4-BE49-F238E27FC236}">
                <a16:creationId xmlns:a16="http://schemas.microsoft.com/office/drawing/2014/main" id="{D57EC2F3-D6ED-3040-861E-2879AF03ADC7}"/>
              </a:ext>
            </a:extLst>
          </p:cNvPr>
          <p:cNvSpPr>
            <a:spLocks noGrp="1"/>
          </p:cNvSpPr>
          <p:nvPr>
            <p:ph type="pic" sz="quarter" idx="15"/>
          </p:nvPr>
        </p:nvSpPr>
        <p:spPr/>
      </p:sp>
    </p:spTree>
    <p:extLst>
      <p:ext uri="{BB962C8B-B14F-4D97-AF65-F5344CB8AC3E}">
        <p14:creationId xmlns:p14="http://schemas.microsoft.com/office/powerpoint/2010/main" val="1365749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History From The Beginning</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lock Arc 7">
            <a:extLst>
              <a:ext uri="{FF2B5EF4-FFF2-40B4-BE49-F238E27FC236}">
                <a16:creationId xmlns:a16="http://schemas.microsoft.com/office/drawing/2014/main" id="{48140019-B0BA-DC45-9CF3-8E176293C7B2}"/>
              </a:ext>
            </a:extLst>
          </p:cNvPr>
          <p:cNvSpPr/>
          <p:nvPr/>
        </p:nvSpPr>
        <p:spPr>
          <a:xfrm flipV="1">
            <a:off x="16761291" y="5589275"/>
            <a:ext cx="4587254" cy="4587254"/>
          </a:xfrm>
          <a:prstGeom prst="blockArc">
            <a:avLst>
              <a:gd name="adj1" fmla="val 10800000"/>
              <a:gd name="adj2" fmla="val 21502502"/>
              <a:gd name="adj3" fmla="val 3395"/>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Block Arc 8">
            <a:extLst>
              <a:ext uri="{FF2B5EF4-FFF2-40B4-BE49-F238E27FC236}">
                <a16:creationId xmlns:a16="http://schemas.microsoft.com/office/drawing/2014/main" id="{074FA240-6E2E-2E4E-B9C9-5AB97B4A7289}"/>
              </a:ext>
            </a:extLst>
          </p:cNvPr>
          <p:cNvSpPr/>
          <p:nvPr/>
        </p:nvSpPr>
        <p:spPr>
          <a:xfrm>
            <a:off x="12224816" y="6136641"/>
            <a:ext cx="4587254" cy="4587254"/>
          </a:xfrm>
          <a:prstGeom prst="blockArc">
            <a:avLst>
              <a:gd name="adj1" fmla="val 10800000"/>
              <a:gd name="adj2" fmla="val 21502502"/>
              <a:gd name="adj3" fmla="val 3395"/>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lock Arc 9">
            <a:extLst>
              <a:ext uri="{FF2B5EF4-FFF2-40B4-BE49-F238E27FC236}">
                <a16:creationId xmlns:a16="http://schemas.microsoft.com/office/drawing/2014/main" id="{AE9A21DF-D3E5-1A46-8A99-958687BDFBCE}"/>
              </a:ext>
            </a:extLst>
          </p:cNvPr>
          <p:cNvSpPr/>
          <p:nvPr/>
        </p:nvSpPr>
        <p:spPr>
          <a:xfrm flipV="1">
            <a:off x="7707766" y="5589275"/>
            <a:ext cx="4587254" cy="4587254"/>
          </a:xfrm>
          <a:prstGeom prst="blockArc">
            <a:avLst>
              <a:gd name="adj1" fmla="val 10800000"/>
              <a:gd name="adj2" fmla="val 21502502"/>
              <a:gd name="adj3" fmla="val 3395"/>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lock Arc 10">
            <a:extLst>
              <a:ext uri="{FF2B5EF4-FFF2-40B4-BE49-F238E27FC236}">
                <a16:creationId xmlns:a16="http://schemas.microsoft.com/office/drawing/2014/main" id="{EBF787EF-9F06-8946-A23A-24D64503D24D}"/>
              </a:ext>
            </a:extLst>
          </p:cNvPr>
          <p:cNvSpPr/>
          <p:nvPr/>
        </p:nvSpPr>
        <p:spPr>
          <a:xfrm>
            <a:off x="3171291" y="6136641"/>
            <a:ext cx="4587254" cy="4587254"/>
          </a:xfrm>
          <a:prstGeom prst="blockArc">
            <a:avLst>
              <a:gd name="adj1" fmla="val 10800000"/>
              <a:gd name="adj2" fmla="val 21502502"/>
              <a:gd name="adj3" fmla="val 3395"/>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27338FA8-5C64-1543-9D99-AA5F552EF4CD}"/>
              </a:ext>
            </a:extLst>
          </p:cNvPr>
          <p:cNvSpPr/>
          <p:nvPr/>
        </p:nvSpPr>
        <p:spPr>
          <a:xfrm>
            <a:off x="2062927" y="7041848"/>
            <a:ext cx="2327564" cy="23275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9387230-69CB-384A-8AE9-62DAC05A9CD6}"/>
              </a:ext>
            </a:extLst>
          </p:cNvPr>
          <p:cNvSpPr/>
          <p:nvPr/>
        </p:nvSpPr>
        <p:spPr>
          <a:xfrm>
            <a:off x="6543984" y="7041848"/>
            <a:ext cx="2327564" cy="23275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E3D6F5A-BF7A-AA4C-9A93-0FB88D3B4507}"/>
              </a:ext>
            </a:extLst>
          </p:cNvPr>
          <p:cNvSpPr/>
          <p:nvPr/>
        </p:nvSpPr>
        <p:spPr>
          <a:xfrm>
            <a:off x="11025041" y="7041848"/>
            <a:ext cx="2327564" cy="23275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B8C4636-63EA-4E48-8D31-AAE60CFB31B8}"/>
              </a:ext>
            </a:extLst>
          </p:cNvPr>
          <p:cNvSpPr/>
          <p:nvPr/>
        </p:nvSpPr>
        <p:spPr>
          <a:xfrm>
            <a:off x="15506098" y="7041848"/>
            <a:ext cx="2327564" cy="23275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1C658B8-D033-9E4C-8646-514DDC9427DF}"/>
              </a:ext>
            </a:extLst>
          </p:cNvPr>
          <p:cNvSpPr/>
          <p:nvPr/>
        </p:nvSpPr>
        <p:spPr>
          <a:xfrm>
            <a:off x="19987155" y="7041848"/>
            <a:ext cx="2327564" cy="232756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893A142-9A86-8F40-90DE-82070CF97D43}"/>
              </a:ext>
            </a:extLst>
          </p:cNvPr>
          <p:cNvSpPr/>
          <p:nvPr/>
        </p:nvSpPr>
        <p:spPr>
          <a:xfrm>
            <a:off x="5207258" y="6019678"/>
            <a:ext cx="464542" cy="4645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9A93B19-D452-224E-9BA1-0EF587762A18}"/>
              </a:ext>
            </a:extLst>
          </p:cNvPr>
          <p:cNvSpPr/>
          <p:nvPr/>
        </p:nvSpPr>
        <p:spPr>
          <a:xfrm>
            <a:off x="9794512" y="9907420"/>
            <a:ext cx="464542" cy="4645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657CFAD-1132-C049-B0B2-DF0A5A27FDA0}"/>
              </a:ext>
            </a:extLst>
          </p:cNvPr>
          <p:cNvSpPr/>
          <p:nvPr/>
        </p:nvSpPr>
        <p:spPr>
          <a:xfrm>
            <a:off x="14286172" y="6019678"/>
            <a:ext cx="464542" cy="4645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9E665B4-4D6E-6847-A508-AEE018B574B3}"/>
              </a:ext>
            </a:extLst>
          </p:cNvPr>
          <p:cNvSpPr/>
          <p:nvPr/>
        </p:nvSpPr>
        <p:spPr>
          <a:xfrm>
            <a:off x="18854278" y="9907420"/>
            <a:ext cx="464542" cy="4645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70629B58-813A-2143-9473-98A3E67C7BB6}"/>
              </a:ext>
            </a:extLst>
          </p:cNvPr>
          <p:cNvSpPr txBox="1"/>
          <p:nvPr/>
        </p:nvSpPr>
        <p:spPr>
          <a:xfrm>
            <a:off x="4330422" y="9354640"/>
            <a:ext cx="2212465"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One</a:t>
            </a:r>
          </a:p>
        </p:txBody>
      </p:sp>
      <p:sp>
        <p:nvSpPr>
          <p:cNvPr id="42" name="TextBox 41">
            <a:extLst>
              <a:ext uri="{FF2B5EF4-FFF2-40B4-BE49-F238E27FC236}">
                <a16:creationId xmlns:a16="http://schemas.microsoft.com/office/drawing/2014/main" id="{96863D33-2A55-C243-98EF-B9C8DD518630}"/>
              </a:ext>
            </a:extLst>
          </p:cNvPr>
          <p:cNvSpPr txBox="1"/>
          <p:nvPr/>
        </p:nvSpPr>
        <p:spPr>
          <a:xfrm>
            <a:off x="3165544" y="10000971"/>
            <a:ext cx="4542222" cy="1133772"/>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sp>
        <p:nvSpPr>
          <p:cNvPr id="59" name="TextBox 58">
            <a:extLst>
              <a:ext uri="{FF2B5EF4-FFF2-40B4-BE49-F238E27FC236}">
                <a16:creationId xmlns:a16="http://schemas.microsoft.com/office/drawing/2014/main" id="{691B30FF-E717-E94F-8119-C99CF4B87DE9}"/>
              </a:ext>
            </a:extLst>
          </p:cNvPr>
          <p:cNvSpPr txBox="1"/>
          <p:nvPr/>
        </p:nvSpPr>
        <p:spPr>
          <a:xfrm>
            <a:off x="8902088" y="5077897"/>
            <a:ext cx="2201245"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Two</a:t>
            </a:r>
          </a:p>
        </p:txBody>
      </p:sp>
      <p:sp>
        <p:nvSpPr>
          <p:cNvPr id="60" name="TextBox 59">
            <a:extLst>
              <a:ext uri="{FF2B5EF4-FFF2-40B4-BE49-F238E27FC236}">
                <a16:creationId xmlns:a16="http://schemas.microsoft.com/office/drawing/2014/main" id="{226FE3A2-4BDF-B346-8533-A2B0083CAD41}"/>
              </a:ext>
            </a:extLst>
          </p:cNvPr>
          <p:cNvSpPr txBox="1"/>
          <p:nvPr/>
        </p:nvSpPr>
        <p:spPr>
          <a:xfrm>
            <a:off x="7860980" y="5724228"/>
            <a:ext cx="4283462" cy="1133772"/>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sp>
        <p:nvSpPr>
          <p:cNvPr id="62" name="TextBox 61">
            <a:extLst>
              <a:ext uri="{FF2B5EF4-FFF2-40B4-BE49-F238E27FC236}">
                <a16:creationId xmlns:a16="http://schemas.microsoft.com/office/drawing/2014/main" id="{F395E025-B351-9249-A674-ADE807098121}"/>
              </a:ext>
            </a:extLst>
          </p:cNvPr>
          <p:cNvSpPr txBox="1"/>
          <p:nvPr/>
        </p:nvSpPr>
        <p:spPr>
          <a:xfrm>
            <a:off x="17949058" y="5077897"/>
            <a:ext cx="2274982"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Four</a:t>
            </a:r>
          </a:p>
        </p:txBody>
      </p:sp>
      <p:sp>
        <p:nvSpPr>
          <p:cNvPr id="63" name="TextBox 62">
            <a:extLst>
              <a:ext uri="{FF2B5EF4-FFF2-40B4-BE49-F238E27FC236}">
                <a16:creationId xmlns:a16="http://schemas.microsoft.com/office/drawing/2014/main" id="{A66B8313-4668-2D48-B62B-C1A8105FE3C1}"/>
              </a:ext>
            </a:extLst>
          </p:cNvPr>
          <p:cNvSpPr txBox="1"/>
          <p:nvPr/>
        </p:nvSpPr>
        <p:spPr>
          <a:xfrm>
            <a:off x="16944818" y="5724228"/>
            <a:ext cx="4283462" cy="1133772"/>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sp>
        <p:nvSpPr>
          <p:cNvPr id="65" name="TextBox 64">
            <a:extLst>
              <a:ext uri="{FF2B5EF4-FFF2-40B4-BE49-F238E27FC236}">
                <a16:creationId xmlns:a16="http://schemas.microsoft.com/office/drawing/2014/main" id="{39DBAB95-4B63-3D4F-9EA6-EC850E508327}"/>
              </a:ext>
            </a:extLst>
          </p:cNvPr>
          <p:cNvSpPr txBox="1"/>
          <p:nvPr/>
        </p:nvSpPr>
        <p:spPr>
          <a:xfrm>
            <a:off x="13241585" y="9354640"/>
            <a:ext cx="2573140"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Title Three</a:t>
            </a:r>
          </a:p>
        </p:txBody>
      </p:sp>
      <p:sp>
        <p:nvSpPr>
          <p:cNvPr id="66" name="TextBox 65">
            <a:extLst>
              <a:ext uri="{FF2B5EF4-FFF2-40B4-BE49-F238E27FC236}">
                <a16:creationId xmlns:a16="http://schemas.microsoft.com/office/drawing/2014/main" id="{7F39CB2F-29A2-8B42-A926-0C61885FECAD}"/>
              </a:ext>
            </a:extLst>
          </p:cNvPr>
          <p:cNvSpPr txBox="1"/>
          <p:nvPr/>
        </p:nvSpPr>
        <p:spPr>
          <a:xfrm>
            <a:off x="12386424" y="10000971"/>
            <a:ext cx="4283462" cy="1133772"/>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grpSp>
        <p:nvGrpSpPr>
          <p:cNvPr id="81" name="Group 80">
            <a:extLst>
              <a:ext uri="{FF2B5EF4-FFF2-40B4-BE49-F238E27FC236}">
                <a16:creationId xmlns:a16="http://schemas.microsoft.com/office/drawing/2014/main" id="{B0D067CB-F88B-774B-9336-B6CDF7C21BF6}"/>
              </a:ext>
            </a:extLst>
          </p:cNvPr>
          <p:cNvGrpSpPr/>
          <p:nvPr/>
        </p:nvGrpSpPr>
        <p:grpSpPr>
          <a:xfrm>
            <a:off x="2679238" y="7666576"/>
            <a:ext cx="1078109" cy="1078108"/>
            <a:chOff x="5123329" y="2255652"/>
            <a:chExt cx="1078109" cy="1078108"/>
          </a:xfrm>
          <a:solidFill>
            <a:schemeClr val="bg1"/>
          </a:solidFill>
        </p:grpSpPr>
        <p:sp>
          <p:nvSpPr>
            <p:cNvPr id="82" name="Freeform 81">
              <a:extLst>
                <a:ext uri="{FF2B5EF4-FFF2-40B4-BE49-F238E27FC236}">
                  <a16:creationId xmlns:a16="http://schemas.microsoft.com/office/drawing/2014/main" id="{222C8753-FE5C-FD45-9769-06A7F1D041FA}"/>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3" name="Freeform 82">
              <a:extLst>
                <a:ext uri="{FF2B5EF4-FFF2-40B4-BE49-F238E27FC236}">
                  <a16:creationId xmlns:a16="http://schemas.microsoft.com/office/drawing/2014/main" id="{AD1C2C1B-FC21-5642-84C3-63968E8B39E7}"/>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 name="Freeform 83">
              <a:extLst>
                <a:ext uri="{FF2B5EF4-FFF2-40B4-BE49-F238E27FC236}">
                  <a16:creationId xmlns:a16="http://schemas.microsoft.com/office/drawing/2014/main" id="{E54528F3-A530-D341-9183-0DD838EB470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5" name="Group 84">
            <a:extLst>
              <a:ext uri="{FF2B5EF4-FFF2-40B4-BE49-F238E27FC236}">
                <a16:creationId xmlns:a16="http://schemas.microsoft.com/office/drawing/2014/main" id="{E4C52BDC-24E0-A540-9431-9B538747F285}"/>
              </a:ext>
            </a:extLst>
          </p:cNvPr>
          <p:cNvGrpSpPr/>
          <p:nvPr/>
        </p:nvGrpSpPr>
        <p:grpSpPr>
          <a:xfrm>
            <a:off x="7243449" y="7715239"/>
            <a:ext cx="977037" cy="973293"/>
            <a:chOff x="6965098" y="6609263"/>
            <a:chExt cx="977037" cy="973293"/>
          </a:xfrm>
          <a:solidFill>
            <a:schemeClr val="bg1"/>
          </a:solidFill>
        </p:grpSpPr>
        <p:sp>
          <p:nvSpPr>
            <p:cNvPr id="86" name="Freeform 85">
              <a:extLst>
                <a:ext uri="{FF2B5EF4-FFF2-40B4-BE49-F238E27FC236}">
                  <a16:creationId xmlns:a16="http://schemas.microsoft.com/office/drawing/2014/main" id="{69197EA2-2982-5846-9EA6-BF05AB142967}"/>
                </a:ext>
              </a:extLst>
            </p:cNvPr>
            <p:cNvSpPr>
              <a:spLocks noChangeArrowheads="1"/>
            </p:cNvSpPr>
            <p:nvPr/>
          </p:nvSpPr>
          <p:spPr bwMode="auto">
            <a:xfrm>
              <a:off x="6965098" y="6721566"/>
              <a:ext cx="860990" cy="860990"/>
            </a:xfrm>
            <a:custGeom>
              <a:avLst/>
              <a:gdLst>
                <a:gd name="T0" fmla="*/ 170152 w 1015"/>
                <a:gd name="T1" fmla="*/ 25156 h 1016"/>
                <a:gd name="T2" fmla="*/ 170152 w 1015"/>
                <a:gd name="T3" fmla="*/ 25156 h 1016"/>
                <a:gd name="T4" fmla="*/ 24462 w 1015"/>
                <a:gd name="T5" fmla="*/ 182563 h 1016"/>
                <a:gd name="T6" fmla="*/ 24462 w 1015"/>
                <a:gd name="T7" fmla="*/ 182563 h 1016"/>
                <a:gd name="T8" fmla="*/ 182742 w 1015"/>
                <a:gd name="T9" fmla="*/ 340328 h 1016"/>
                <a:gd name="T10" fmla="*/ 182742 w 1015"/>
                <a:gd name="T11" fmla="*/ 340328 h 1016"/>
                <a:gd name="T12" fmla="*/ 339944 w 1015"/>
                <a:gd name="T13" fmla="*/ 194422 h 1016"/>
                <a:gd name="T14" fmla="*/ 170152 w 1015"/>
                <a:gd name="T15" fmla="*/ 194422 h 1016"/>
                <a:gd name="T16" fmla="*/ 170152 w 1015"/>
                <a:gd name="T17" fmla="*/ 25156 h 1016"/>
                <a:gd name="T18" fmla="*/ 182742 w 1015"/>
                <a:gd name="T19" fmla="*/ 364766 h 1016"/>
                <a:gd name="T20" fmla="*/ 182742 w 1015"/>
                <a:gd name="T21" fmla="*/ 364766 h 1016"/>
                <a:gd name="T22" fmla="*/ 53959 w 1015"/>
                <a:gd name="T23" fmla="*/ 310859 h 1016"/>
                <a:gd name="T24" fmla="*/ 53959 w 1015"/>
                <a:gd name="T25" fmla="*/ 310859 h 1016"/>
                <a:gd name="T26" fmla="*/ 0 w 1015"/>
                <a:gd name="T27" fmla="*/ 182563 h 1016"/>
                <a:gd name="T28" fmla="*/ 0 w 1015"/>
                <a:gd name="T29" fmla="*/ 182563 h 1016"/>
                <a:gd name="T30" fmla="*/ 53959 w 1015"/>
                <a:gd name="T31" fmla="*/ 53906 h 1016"/>
                <a:gd name="T32" fmla="*/ 53959 w 1015"/>
                <a:gd name="T33" fmla="*/ 53906 h 1016"/>
                <a:gd name="T34" fmla="*/ 182742 w 1015"/>
                <a:gd name="T35" fmla="*/ 0 h 1016"/>
                <a:gd name="T36" fmla="*/ 194613 w 1015"/>
                <a:gd name="T37" fmla="*/ 0 h 1016"/>
                <a:gd name="T38" fmla="*/ 194613 w 1015"/>
                <a:gd name="T39" fmla="*/ 170703 h 1016"/>
                <a:gd name="T40" fmla="*/ 364765 w 1015"/>
                <a:gd name="T41" fmla="*/ 170703 h 1016"/>
                <a:gd name="T42" fmla="*/ 364765 w 1015"/>
                <a:gd name="T43" fmla="*/ 182563 h 1016"/>
                <a:gd name="T44" fmla="*/ 364765 w 1015"/>
                <a:gd name="T45" fmla="*/ 182563 h 1016"/>
                <a:gd name="T46" fmla="*/ 311525 w 1015"/>
                <a:gd name="T47" fmla="*/ 310859 h 1016"/>
                <a:gd name="T48" fmla="*/ 311525 w 1015"/>
                <a:gd name="T49" fmla="*/ 310859 h 1016"/>
                <a:gd name="T50" fmla="*/ 182742 w 1015"/>
                <a:gd name="T51" fmla="*/ 364766 h 10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015" h="1016">
                  <a:moveTo>
                    <a:pt x="473" y="70"/>
                  </a:moveTo>
                  <a:lnTo>
                    <a:pt x="473" y="70"/>
                  </a:lnTo>
                  <a:cubicBezTo>
                    <a:pt x="247" y="86"/>
                    <a:pt x="68" y="277"/>
                    <a:pt x="68" y="508"/>
                  </a:cubicBezTo>
                  <a:cubicBezTo>
                    <a:pt x="68" y="750"/>
                    <a:pt x="265" y="947"/>
                    <a:pt x="508" y="947"/>
                  </a:cubicBezTo>
                  <a:cubicBezTo>
                    <a:pt x="739" y="947"/>
                    <a:pt x="928" y="768"/>
                    <a:pt x="945" y="541"/>
                  </a:cubicBezTo>
                  <a:lnTo>
                    <a:pt x="473" y="541"/>
                  </a:lnTo>
                  <a:lnTo>
                    <a:pt x="473" y="70"/>
                  </a:lnTo>
                  <a:close/>
                  <a:moveTo>
                    <a:pt x="508" y="1015"/>
                  </a:moveTo>
                  <a:lnTo>
                    <a:pt x="508" y="1015"/>
                  </a:lnTo>
                  <a:cubicBezTo>
                    <a:pt x="371" y="1015"/>
                    <a:pt x="244" y="962"/>
                    <a:pt x="150" y="865"/>
                  </a:cubicBezTo>
                  <a:cubicBezTo>
                    <a:pt x="53" y="771"/>
                    <a:pt x="0" y="643"/>
                    <a:pt x="0" y="508"/>
                  </a:cubicBezTo>
                  <a:cubicBezTo>
                    <a:pt x="0" y="373"/>
                    <a:pt x="53" y="245"/>
                    <a:pt x="150" y="150"/>
                  </a:cubicBezTo>
                  <a:cubicBezTo>
                    <a:pt x="244" y="54"/>
                    <a:pt x="371" y="0"/>
                    <a:pt x="508" y="0"/>
                  </a:cubicBezTo>
                  <a:lnTo>
                    <a:pt x="541" y="0"/>
                  </a:lnTo>
                  <a:lnTo>
                    <a:pt x="541" y="475"/>
                  </a:lnTo>
                  <a:lnTo>
                    <a:pt x="1014" y="475"/>
                  </a:lnTo>
                  <a:lnTo>
                    <a:pt x="1014" y="508"/>
                  </a:lnTo>
                  <a:cubicBezTo>
                    <a:pt x="1014" y="643"/>
                    <a:pt x="961" y="771"/>
                    <a:pt x="866" y="865"/>
                  </a:cubicBezTo>
                  <a:cubicBezTo>
                    <a:pt x="770" y="962"/>
                    <a:pt x="643" y="1015"/>
                    <a:pt x="508" y="101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7" name="Freeform 86">
              <a:extLst>
                <a:ext uri="{FF2B5EF4-FFF2-40B4-BE49-F238E27FC236}">
                  <a16:creationId xmlns:a16="http://schemas.microsoft.com/office/drawing/2014/main" id="{F7237E81-29A2-1741-A207-53551F204943}"/>
                </a:ext>
              </a:extLst>
            </p:cNvPr>
            <p:cNvSpPr>
              <a:spLocks noChangeArrowheads="1"/>
            </p:cNvSpPr>
            <p:nvPr/>
          </p:nvSpPr>
          <p:spPr bwMode="auto">
            <a:xfrm>
              <a:off x="7481692" y="6609263"/>
              <a:ext cx="460443" cy="460443"/>
            </a:xfrm>
            <a:custGeom>
              <a:avLst/>
              <a:gdLst>
                <a:gd name="T0" fmla="*/ 24138 w 542"/>
                <a:gd name="T1" fmla="*/ 171081 h 541"/>
                <a:gd name="T2" fmla="*/ 169684 w 542"/>
                <a:gd name="T3" fmla="*/ 171081 h 541"/>
                <a:gd name="T4" fmla="*/ 169684 w 542"/>
                <a:gd name="T5" fmla="*/ 171081 h 541"/>
                <a:gd name="T6" fmla="*/ 24138 w 542"/>
                <a:gd name="T7" fmla="*/ 24904 h 541"/>
                <a:gd name="T8" fmla="*/ 24138 w 542"/>
                <a:gd name="T9" fmla="*/ 171081 h 541"/>
                <a:gd name="T10" fmla="*/ 194903 w 542"/>
                <a:gd name="T11" fmla="*/ 194902 h 541"/>
                <a:gd name="T12" fmla="*/ 0 w 542"/>
                <a:gd name="T13" fmla="*/ 194902 h 541"/>
                <a:gd name="T14" fmla="*/ 0 w 542"/>
                <a:gd name="T15" fmla="*/ 0 h 541"/>
                <a:gd name="T16" fmla="*/ 12609 w 542"/>
                <a:gd name="T17" fmla="*/ 0 h 541"/>
                <a:gd name="T18" fmla="*/ 12609 w 542"/>
                <a:gd name="T19" fmla="*/ 0 h 541"/>
                <a:gd name="T20" fmla="*/ 141584 w 542"/>
                <a:gd name="T21" fmla="*/ 53779 h 541"/>
                <a:gd name="T22" fmla="*/ 141584 w 542"/>
                <a:gd name="T23" fmla="*/ 53779 h 541"/>
                <a:gd name="T24" fmla="*/ 194903 w 542"/>
                <a:gd name="T25" fmla="*/ 183352 h 541"/>
                <a:gd name="T26" fmla="*/ 194903 w 542"/>
                <a:gd name="T27" fmla="*/ 194902 h 5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2" h="541">
                  <a:moveTo>
                    <a:pt x="67" y="474"/>
                  </a:moveTo>
                  <a:lnTo>
                    <a:pt x="471" y="474"/>
                  </a:lnTo>
                  <a:cubicBezTo>
                    <a:pt x="455" y="258"/>
                    <a:pt x="283" y="85"/>
                    <a:pt x="67" y="69"/>
                  </a:cubicBezTo>
                  <a:lnTo>
                    <a:pt x="67" y="474"/>
                  </a:lnTo>
                  <a:close/>
                  <a:moveTo>
                    <a:pt x="541" y="540"/>
                  </a:moveTo>
                  <a:lnTo>
                    <a:pt x="0" y="540"/>
                  </a:lnTo>
                  <a:lnTo>
                    <a:pt x="0" y="0"/>
                  </a:lnTo>
                  <a:lnTo>
                    <a:pt x="35" y="0"/>
                  </a:lnTo>
                  <a:cubicBezTo>
                    <a:pt x="169" y="0"/>
                    <a:pt x="296" y="53"/>
                    <a:pt x="393" y="149"/>
                  </a:cubicBezTo>
                  <a:cubicBezTo>
                    <a:pt x="487" y="244"/>
                    <a:pt x="541" y="372"/>
                    <a:pt x="541" y="508"/>
                  </a:cubicBezTo>
                  <a:lnTo>
                    <a:pt x="541" y="54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8" name="Group 87">
            <a:extLst>
              <a:ext uri="{FF2B5EF4-FFF2-40B4-BE49-F238E27FC236}">
                <a16:creationId xmlns:a16="http://schemas.microsoft.com/office/drawing/2014/main" id="{7FC10344-138F-3245-BF42-43C8142FFDA3}"/>
              </a:ext>
            </a:extLst>
          </p:cNvPr>
          <p:cNvGrpSpPr/>
          <p:nvPr/>
        </p:nvGrpSpPr>
        <p:grpSpPr>
          <a:xfrm>
            <a:off x="11724623" y="7721395"/>
            <a:ext cx="977035" cy="977035"/>
            <a:chOff x="5216916" y="8769225"/>
            <a:chExt cx="977035" cy="977035"/>
          </a:xfrm>
          <a:solidFill>
            <a:schemeClr val="bg1"/>
          </a:solidFill>
        </p:grpSpPr>
        <p:sp>
          <p:nvSpPr>
            <p:cNvPr id="89" name="Freeform 88">
              <a:extLst>
                <a:ext uri="{FF2B5EF4-FFF2-40B4-BE49-F238E27FC236}">
                  <a16:creationId xmlns:a16="http://schemas.microsoft.com/office/drawing/2014/main" id="{E5940674-30F0-B84A-80B4-3B947ED89457}"/>
                </a:ext>
              </a:extLst>
            </p:cNvPr>
            <p:cNvSpPr>
              <a:spLocks noChangeArrowheads="1"/>
            </p:cNvSpPr>
            <p:nvPr/>
          </p:nvSpPr>
          <p:spPr bwMode="auto">
            <a:xfrm>
              <a:off x="5216916" y="8769225"/>
              <a:ext cx="977035" cy="977035"/>
            </a:xfrm>
            <a:custGeom>
              <a:avLst/>
              <a:gdLst>
                <a:gd name="T0" fmla="*/ 346000 w 1152"/>
                <a:gd name="T1" fmla="*/ 230187 h 1152"/>
                <a:gd name="T2" fmla="*/ 321183 w 1152"/>
                <a:gd name="T3" fmla="*/ 275865 h 1152"/>
                <a:gd name="T4" fmla="*/ 346000 w 1152"/>
                <a:gd name="T5" fmla="*/ 325499 h 1152"/>
                <a:gd name="T6" fmla="*/ 288813 w 1152"/>
                <a:gd name="T7" fmla="*/ 321183 h 1152"/>
                <a:gd name="T8" fmla="*/ 239179 w 1152"/>
                <a:gd name="T9" fmla="*/ 336649 h 1152"/>
                <a:gd name="T10" fmla="*/ 221915 w 1152"/>
                <a:gd name="T11" fmla="*/ 389880 h 1152"/>
                <a:gd name="T12" fmla="*/ 184509 w 1152"/>
                <a:gd name="T13" fmla="*/ 345641 h 1152"/>
                <a:gd name="T14" fmla="*/ 138472 w 1152"/>
                <a:gd name="T15" fmla="*/ 321183 h 1152"/>
                <a:gd name="T16" fmla="*/ 88478 w 1152"/>
                <a:gd name="T17" fmla="*/ 345641 h 1152"/>
                <a:gd name="T18" fmla="*/ 92794 w 1152"/>
                <a:gd name="T19" fmla="*/ 288813 h 1152"/>
                <a:gd name="T20" fmla="*/ 78048 w 1152"/>
                <a:gd name="T21" fmla="*/ 239179 h 1152"/>
                <a:gd name="T22" fmla="*/ 24457 w 1152"/>
                <a:gd name="T23" fmla="*/ 221555 h 1152"/>
                <a:gd name="T24" fmla="*/ 68337 w 1152"/>
                <a:gd name="T25" fmla="*/ 184509 h 1152"/>
                <a:gd name="T26" fmla="*/ 93154 w 1152"/>
                <a:gd name="T27" fmla="*/ 138472 h 1152"/>
                <a:gd name="T28" fmla="*/ 68337 w 1152"/>
                <a:gd name="T29" fmla="*/ 88478 h 1152"/>
                <a:gd name="T30" fmla="*/ 125164 w 1152"/>
                <a:gd name="T31" fmla="*/ 92794 h 1152"/>
                <a:gd name="T32" fmla="*/ 175158 w 1152"/>
                <a:gd name="T33" fmla="*/ 77688 h 1152"/>
                <a:gd name="T34" fmla="*/ 192782 w 1152"/>
                <a:gd name="T35" fmla="*/ 24457 h 1152"/>
                <a:gd name="T36" fmla="*/ 230187 w 1152"/>
                <a:gd name="T37" fmla="*/ 67977 h 1152"/>
                <a:gd name="T38" fmla="*/ 275865 w 1152"/>
                <a:gd name="T39" fmla="*/ 93154 h 1152"/>
                <a:gd name="T40" fmla="*/ 325499 w 1152"/>
                <a:gd name="T41" fmla="*/ 67977 h 1152"/>
                <a:gd name="T42" fmla="*/ 321183 w 1152"/>
                <a:gd name="T43" fmla="*/ 125164 h 1152"/>
                <a:gd name="T44" fmla="*/ 337008 w 1152"/>
                <a:gd name="T45" fmla="*/ 175158 h 1152"/>
                <a:gd name="T46" fmla="*/ 389880 w 1152"/>
                <a:gd name="T47" fmla="*/ 192782 h 1152"/>
                <a:gd name="T48" fmla="*/ 357869 w 1152"/>
                <a:gd name="T49" fmla="*/ 161850 h 1152"/>
                <a:gd name="T50" fmla="*/ 371896 w 1152"/>
                <a:gd name="T51" fmla="*/ 93873 h 1152"/>
                <a:gd name="T52" fmla="*/ 335929 w 1152"/>
                <a:gd name="T53" fmla="*/ 44239 h 1152"/>
                <a:gd name="T54" fmla="*/ 281979 w 1152"/>
                <a:gd name="T55" fmla="*/ 67977 h 1152"/>
                <a:gd name="T56" fmla="*/ 243495 w 1152"/>
                <a:gd name="T57" fmla="*/ 10071 h 1152"/>
                <a:gd name="T58" fmla="*/ 182711 w 1152"/>
                <a:gd name="T59" fmla="*/ 0 h 1152"/>
                <a:gd name="T60" fmla="*/ 161850 w 1152"/>
                <a:gd name="T61" fmla="*/ 56468 h 1152"/>
                <a:gd name="T62" fmla="*/ 93873 w 1152"/>
                <a:gd name="T63" fmla="*/ 42800 h 1152"/>
                <a:gd name="T64" fmla="*/ 44599 w 1152"/>
                <a:gd name="T65" fmla="*/ 78048 h 1152"/>
                <a:gd name="T66" fmla="*/ 68337 w 1152"/>
                <a:gd name="T67" fmla="*/ 132358 h 1152"/>
                <a:gd name="T68" fmla="*/ 10071 w 1152"/>
                <a:gd name="T69" fmla="*/ 170842 h 1152"/>
                <a:gd name="T70" fmla="*/ 0 w 1152"/>
                <a:gd name="T71" fmla="*/ 231266 h 1152"/>
                <a:gd name="T72" fmla="*/ 56468 w 1152"/>
                <a:gd name="T73" fmla="*/ 252487 h 1152"/>
                <a:gd name="T74" fmla="*/ 42800 w 1152"/>
                <a:gd name="T75" fmla="*/ 320823 h 1152"/>
                <a:gd name="T76" fmla="*/ 78408 w 1152"/>
                <a:gd name="T77" fmla="*/ 370098 h 1152"/>
                <a:gd name="T78" fmla="*/ 132717 w 1152"/>
                <a:gd name="T79" fmla="*/ 345641 h 1152"/>
                <a:gd name="T80" fmla="*/ 170842 w 1152"/>
                <a:gd name="T81" fmla="*/ 404266 h 1152"/>
                <a:gd name="T82" fmla="*/ 231266 w 1152"/>
                <a:gd name="T83" fmla="*/ 413977 h 1152"/>
                <a:gd name="T84" fmla="*/ 252487 w 1152"/>
                <a:gd name="T85" fmla="*/ 357869 h 1152"/>
                <a:gd name="T86" fmla="*/ 320823 w 1152"/>
                <a:gd name="T87" fmla="*/ 371896 h 1152"/>
                <a:gd name="T88" fmla="*/ 370458 w 1152"/>
                <a:gd name="T89" fmla="*/ 335570 h 1152"/>
                <a:gd name="T90" fmla="*/ 346000 w 1152"/>
                <a:gd name="T91" fmla="*/ 281620 h 1152"/>
                <a:gd name="T92" fmla="*/ 404626 w 1152"/>
                <a:gd name="T93" fmla="*/ 243495 h 1152"/>
                <a:gd name="T94" fmla="*/ 413977 w 1152"/>
                <a:gd name="T95" fmla="*/ 182711 h 11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52" h="1152">
                  <a:moveTo>
                    <a:pt x="1084" y="616"/>
                  </a:moveTo>
                  <a:lnTo>
                    <a:pt x="962" y="640"/>
                  </a:lnTo>
                  <a:cubicBezTo>
                    <a:pt x="950" y="643"/>
                    <a:pt x="939" y="652"/>
                    <a:pt x="937" y="665"/>
                  </a:cubicBezTo>
                  <a:cubicBezTo>
                    <a:pt x="927" y="701"/>
                    <a:pt x="913" y="734"/>
                    <a:pt x="893" y="767"/>
                  </a:cubicBezTo>
                  <a:cubicBezTo>
                    <a:pt x="886" y="779"/>
                    <a:pt x="888" y="792"/>
                    <a:pt x="893" y="803"/>
                  </a:cubicBezTo>
                  <a:lnTo>
                    <a:pt x="962" y="905"/>
                  </a:lnTo>
                  <a:lnTo>
                    <a:pt x="905" y="961"/>
                  </a:lnTo>
                  <a:lnTo>
                    <a:pt x="803" y="893"/>
                  </a:lnTo>
                  <a:cubicBezTo>
                    <a:pt x="792" y="887"/>
                    <a:pt x="779" y="885"/>
                    <a:pt x="767" y="893"/>
                  </a:cubicBezTo>
                  <a:cubicBezTo>
                    <a:pt x="735" y="912"/>
                    <a:pt x="701" y="927"/>
                    <a:pt x="665" y="936"/>
                  </a:cubicBezTo>
                  <a:cubicBezTo>
                    <a:pt x="652" y="939"/>
                    <a:pt x="643" y="949"/>
                    <a:pt x="640" y="961"/>
                  </a:cubicBezTo>
                  <a:lnTo>
                    <a:pt x="617" y="1084"/>
                  </a:lnTo>
                  <a:lnTo>
                    <a:pt x="536" y="1084"/>
                  </a:lnTo>
                  <a:lnTo>
                    <a:pt x="513" y="961"/>
                  </a:lnTo>
                  <a:cubicBezTo>
                    <a:pt x="510" y="949"/>
                    <a:pt x="499" y="939"/>
                    <a:pt x="487" y="936"/>
                  </a:cubicBezTo>
                  <a:cubicBezTo>
                    <a:pt x="450" y="927"/>
                    <a:pt x="417" y="912"/>
                    <a:pt x="385" y="893"/>
                  </a:cubicBezTo>
                  <a:cubicBezTo>
                    <a:pt x="373" y="885"/>
                    <a:pt x="359" y="887"/>
                    <a:pt x="348" y="893"/>
                  </a:cubicBezTo>
                  <a:lnTo>
                    <a:pt x="246" y="961"/>
                  </a:lnTo>
                  <a:lnTo>
                    <a:pt x="190" y="905"/>
                  </a:lnTo>
                  <a:lnTo>
                    <a:pt x="258" y="803"/>
                  </a:lnTo>
                  <a:cubicBezTo>
                    <a:pt x="266" y="792"/>
                    <a:pt x="266" y="779"/>
                    <a:pt x="259" y="767"/>
                  </a:cubicBezTo>
                  <a:cubicBezTo>
                    <a:pt x="240" y="734"/>
                    <a:pt x="226" y="701"/>
                    <a:pt x="217" y="665"/>
                  </a:cubicBezTo>
                  <a:cubicBezTo>
                    <a:pt x="214" y="652"/>
                    <a:pt x="203" y="643"/>
                    <a:pt x="190" y="640"/>
                  </a:cubicBezTo>
                  <a:lnTo>
                    <a:pt x="68" y="616"/>
                  </a:lnTo>
                  <a:lnTo>
                    <a:pt x="68" y="536"/>
                  </a:lnTo>
                  <a:lnTo>
                    <a:pt x="190" y="513"/>
                  </a:lnTo>
                  <a:cubicBezTo>
                    <a:pt x="203" y="509"/>
                    <a:pt x="214" y="499"/>
                    <a:pt x="217" y="487"/>
                  </a:cubicBezTo>
                  <a:cubicBezTo>
                    <a:pt x="226" y="450"/>
                    <a:pt x="240" y="416"/>
                    <a:pt x="259" y="385"/>
                  </a:cubicBezTo>
                  <a:cubicBezTo>
                    <a:pt x="266" y="373"/>
                    <a:pt x="266" y="359"/>
                    <a:pt x="258" y="348"/>
                  </a:cubicBezTo>
                  <a:lnTo>
                    <a:pt x="190" y="246"/>
                  </a:lnTo>
                  <a:lnTo>
                    <a:pt x="246" y="189"/>
                  </a:lnTo>
                  <a:lnTo>
                    <a:pt x="348" y="258"/>
                  </a:lnTo>
                  <a:cubicBezTo>
                    <a:pt x="359" y="265"/>
                    <a:pt x="373" y="265"/>
                    <a:pt x="385" y="259"/>
                  </a:cubicBezTo>
                  <a:cubicBezTo>
                    <a:pt x="417" y="240"/>
                    <a:pt x="450" y="225"/>
                    <a:pt x="487" y="216"/>
                  </a:cubicBezTo>
                  <a:cubicBezTo>
                    <a:pt x="499" y="213"/>
                    <a:pt x="510" y="203"/>
                    <a:pt x="513" y="189"/>
                  </a:cubicBezTo>
                  <a:lnTo>
                    <a:pt x="536" y="68"/>
                  </a:lnTo>
                  <a:lnTo>
                    <a:pt x="617" y="68"/>
                  </a:lnTo>
                  <a:lnTo>
                    <a:pt x="640" y="189"/>
                  </a:lnTo>
                  <a:cubicBezTo>
                    <a:pt x="643" y="203"/>
                    <a:pt x="652" y="213"/>
                    <a:pt x="665" y="216"/>
                  </a:cubicBezTo>
                  <a:cubicBezTo>
                    <a:pt x="701" y="225"/>
                    <a:pt x="735" y="240"/>
                    <a:pt x="767" y="259"/>
                  </a:cubicBezTo>
                  <a:cubicBezTo>
                    <a:pt x="779" y="265"/>
                    <a:pt x="792" y="265"/>
                    <a:pt x="803" y="258"/>
                  </a:cubicBezTo>
                  <a:lnTo>
                    <a:pt x="905" y="189"/>
                  </a:lnTo>
                  <a:lnTo>
                    <a:pt x="962" y="246"/>
                  </a:lnTo>
                  <a:lnTo>
                    <a:pt x="893" y="348"/>
                  </a:lnTo>
                  <a:cubicBezTo>
                    <a:pt x="888" y="359"/>
                    <a:pt x="886" y="373"/>
                    <a:pt x="893" y="385"/>
                  </a:cubicBezTo>
                  <a:cubicBezTo>
                    <a:pt x="913" y="416"/>
                    <a:pt x="927" y="450"/>
                    <a:pt x="937" y="487"/>
                  </a:cubicBezTo>
                  <a:cubicBezTo>
                    <a:pt x="939" y="499"/>
                    <a:pt x="950" y="509"/>
                    <a:pt x="962" y="513"/>
                  </a:cubicBezTo>
                  <a:lnTo>
                    <a:pt x="1084" y="536"/>
                  </a:lnTo>
                  <a:lnTo>
                    <a:pt x="1084" y="616"/>
                  </a:lnTo>
                  <a:close/>
                  <a:moveTo>
                    <a:pt x="1125" y="475"/>
                  </a:moveTo>
                  <a:lnTo>
                    <a:pt x="995" y="450"/>
                  </a:lnTo>
                  <a:cubicBezTo>
                    <a:pt x="987" y="422"/>
                    <a:pt x="976" y="394"/>
                    <a:pt x="962" y="368"/>
                  </a:cubicBezTo>
                  <a:lnTo>
                    <a:pt x="1034" y="261"/>
                  </a:lnTo>
                  <a:cubicBezTo>
                    <a:pt x="1043" y="247"/>
                    <a:pt x="1040" y="229"/>
                    <a:pt x="1030" y="217"/>
                  </a:cubicBezTo>
                  <a:lnTo>
                    <a:pt x="934" y="123"/>
                  </a:lnTo>
                  <a:cubicBezTo>
                    <a:pt x="923" y="111"/>
                    <a:pt x="905" y="110"/>
                    <a:pt x="892" y="119"/>
                  </a:cubicBezTo>
                  <a:lnTo>
                    <a:pt x="784" y="189"/>
                  </a:lnTo>
                  <a:cubicBezTo>
                    <a:pt x="757" y="176"/>
                    <a:pt x="731" y="164"/>
                    <a:pt x="702" y="157"/>
                  </a:cubicBezTo>
                  <a:lnTo>
                    <a:pt x="677" y="28"/>
                  </a:lnTo>
                  <a:cubicBezTo>
                    <a:pt x="674" y="12"/>
                    <a:pt x="659" y="0"/>
                    <a:pt x="643" y="0"/>
                  </a:cubicBezTo>
                  <a:lnTo>
                    <a:pt x="508" y="0"/>
                  </a:lnTo>
                  <a:cubicBezTo>
                    <a:pt x="492" y="0"/>
                    <a:pt x="479" y="12"/>
                    <a:pt x="475" y="28"/>
                  </a:cubicBezTo>
                  <a:lnTo>
                    <a:pt x="450" y="157"/>
                  </a:lnTo>
                  <a:cubicBezTo>
                    <a:pt x="422" y="164"/>
                    <a:pt x="394" y="176"/>
                    <a:pt x="369" y="189"/>
                  </a:cubicBezTo>
                  <a:lnTo>
                    <a:pt x="261" y="119"/>
                  </a:lnTo>
                  <a:cubicBezTo>
                    <a:pt x="248" y="110"/>
                    <a:pt x="230" y="111"/>
                    <a:pt x="218" y="123"/>
                  </a:cubicBezTo>
                  <a:lnTo>
                    <a:pt x="124" y="217"/>
                  </a:lnTo>
                  <a:cubicBezTo>
                    <a:pt x="112" y="229"/>
                    <a:pt x="110" y="247"/>
                    <a:pt x="119" y="261"/>
                  </a:cubicBezTo>
                  <a:lnTo>
                    <a:pt x="190" y="368"/>
                  </a:lnTo>
                  <a:cubicBezTo>
                    <a:pt x="177" y="394"/>
                    <a:pt x="165" y="422"/>
                    <a:pt x="157" y="450"/>
                  </a:cubicBezTo>
                  <a:lnTo>
                    <a:pt x="28" y="475"/>
                  </a:lnTo>
                  <a:cubicBezTo>
                    <a:pt x="12" y="478"/>
                    <a:pt x="0" y="492"/>
                    <a:pt x="0" y="508"/>
                  </a:cubicBezTo>
                  <a:lnTo>
                    <a:pt x="0" y="643"/>
                  </a:lnTo>
                  <a:cubicBezTo>
                    <a:pt x="0" y="659"/>
                    <a:pt x="12" y="673"/>
                    <a:pt x="28" y="677"/>
                  </a:cubicBezTo>
                  <a:lnTo>
                    <a:pt x="157" y="702"/>
                  </a:lnTo>
                  <a:cubicBezTo>
                    <a:pt x="165" y="730"/>
                    <a:pt x="177" y="757"/>
                    <a:pt x="190" y="783"/>
                  </a:cubicBezTo>
                  <a:lnTo>
                    <a:pt x="119" y="892"/>
                  </a:lnTo>
                  <a:cubicBezTo>
                    <a:pt x="110" y="905"/>
                    <a:pt x="112" y="923"/>
                    <a:pt x="124" y="933"/>
                  </a:cubicBezTo>
                  <a:lnTo>
                    <a:pt x="218" y="1029"/>
                  </a:lnTo>
                  <a:cubicBezTo>
                    <a:pt x="230" y="1039"/>
                    <a:pt x="248" y="1042"/>
                    <a:pt x="261" y="1034"/>
                  </a:cubicBezTo>
                  <a:lnTo>
                    <a:pt x="369" y="961"/>
                  </a:lnTo>
                  <a:cubicBezTo>
                    <a:pt x="394" y="976"/>
                    <a:pt x="422" y="986"/>
                    <a:pt x="450" y="995"/>
                  </a:cubicBezTo>
                  <a:lnTo>
                    <a:pt x="475" y="1124"/>
                  </a:lnTo>
                  <a:cubicBezTo>
                    <a:pt x="479" y="1140"/>
                    <a:pt x="492" y="1151"/>
                    <a:pt x="508" y="1151"/>
                  </a:cubicBezTo>
                  <a:lnTo>
                    <a:pt x="643" y="1151"/>
                  </a:lnTo>
                  <a:cubicBezTo>
                    <a:pt x="659" y="1151"/>
                    <a:pt x="674" y="1140"/>
                    <a:pt x="677" y="1124"/>
                  </a:cubicBezTo>
                  <a:lnTo>
                    <a:pt x="702" y="995"/>
                  </a:lnTo>
                  <a:cubicBezTo>
                    <a:pt x="731" y="986"/>
                    <a:pt x="757" y="976"/>
                    <a:pt x="784" y="961"/>
                  </a:cubicBezTo>
                  <a:lnTo>
                    <a:pt x="892" y="1034"/>
                  </a:lnTo>
                  <a:cubicBezTo>
                    <a:pt x="905" y="1042"/>
                    <a:pt x="923" y="1039"/>
                    <a:pt x="934" y="1029"/>
                  </a:cubicBezTo>
                  <a:lnTo>
                    <a:pt x="1030" y="933"/>
                  </a:lnTo>
                  <a:cubicBezTo>
                    <a:pt x="1040" y="923"/>
                    <a:pt x="1043" y="905"/>
                    <a:pt x="1034" y="892"/>
                  </a:cubicBezTo>
                  <a:lnTo>
                    <a:pt x="962" y="783"/>
                  </a:lnTo>
                  <a:cubicBezTo>
                    <a:pt x="976" y="757"/>
                    <a:pt x="987" y="730"/>
                    <a:pt x="995" y="702"/>
                  </a:cubicBezTo>
                  <a:lnTo>
                    <a:pt x="1125" y="677"/>
                  </a:lnTo>
                  <a:cubicBezTo>
                    <a:pt x="1141" y="673"/>
                    <a:pt x="1151" y="659"/>
                    <a:pt x="1151" y="643"/>
                  </a:cubicBezTo>
                  <a:lnTo>
                    <a:pt x="1151" y="508"/>
                  </a:lnTo>
                  <a:cubicBezTo>
                    <a:pt x="1151" y="492"/>
                    <a:pt x="1141" y="478"/>
                    <a:pt x="1125" y="4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 name="Freeform 89">
              <a:extLst>
                <a:ext uri="{FF2B5EF4-FFF2-40B4-BE49-F238E27FC236}">
                  <a16:creationId xmlns:a16="http://schemas.microsoft.com/office/drawing/2014/main" id="{36F0817D-4203-AA49-BCBA-228D303A1389}"/>
                </a:ext>
              </a:extLst>
            </p:cNvPr>
            <p:cNvSpPr>
              <a:spLocks noChangeArrowheads="1"/>
            </p:cNvSpPr>
            <p:nvPr/>
          </p:nvSpPr>
          <p:spPr bwMode="auto">
            <a:xfrm>
              <a:off x="5449009" y="9001318"/>
              <a:ext cx="516594" cy="516594"/>
            </a:xfrm>
            <a:custGeom>
              <a:avLst/>
              <a:gdLst>
                <a:gd name="T0" fmla="*/ 109177 w 608"/>
                <a:gd name="T1" fmla="*/ 193853 h 608"/>
                <a:gd name="T2" fmla="*/ 109177 w 608"/>
                <a:gd name="T3" fmla="*/ 193853 h 608"/>
                <a:gd name="T4" fmla="*/ 24141 w 608"/>
                <a:gd name="T5" fmla="*/ 109177 h 608"/>
                <a:gd name="T6" fmla="*/ 24141 w 608"/>
                <a:gd name="T7" fmla="*/ 109177 h 608"/>
                <a:gd name="T8" fmla="*/ 109177 w 608"/>
                <a:gd name="T9" fmla="*/ 23781 h 608"/>
                <a:gd name="T10" fmla="*/ 109177 w 608"/>
                <a:gd name="T11" fmla="*/ 23781 h 608"/>
                <a:gd name="T12" fmla="*/ 194213 w 608"/>
                <a:gd name="T13" fmla="*/ 109177 h 608"/>
                <a:gd name="T14" fmla="*/ 194213 w 608"/>
                <a:gd name="T15" fmla="*/ 109177 h 608"/>
                <a:gd name="T16" fmla="*/ 109177 w 608"/>
                <a:gd name="T17" fmla="*/ 193853 h 608"/>
                <a:gd name="T18" fmla="*/ 109177 w 608"/>
                <a:gd name="T19" fmla="*/ 0 h 608"/>
                <a:gd name="T20" fmla="*/ 109177 w 608"/>
                <a:gd name="T21" fmla="*/ 0 h 608"/>
                <a:gd name="T22" fmla="*/ 0 w 608"/>
                <a:gd name="T23" fmla="*/ 109177 h 608"/>
                <a:gd name="T24" fmla="*/ 0 w 608"/>
                <a:gd name="T25" fmla="*/ 109177 h 608"/>
                <a:gd name="T26" fmla="*/ 109177 w 608"/>
                <a:gd name="T27" fmla="*/ 218715 h 608"/>
                <a:gd name="T28" fmla="*/ 109177 w 608"/>
                <a:gd name="T29" fmla="*/ 218715 h 608"/>
                <a:gd name="T30" fmla="*/ 218715 w 608"/>
                <a:gd name="T31" fmla="*/ 109177 h 608"/>
                <a:gd name="T32" fmla="*/ 218715 w 608"/>
                <a:gd name="T33" fmla="*/ 109177 h 608"/>
                <a:gd name="T34" fmla="*/ 109177 w 608"/>
                <a:gd name="T35" fmla="*/ 0 h 6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8" h="608">
                  <a:moveTo>
                    <a:pt x="303" y="538"/>
                  </a:moveTo>
                  <a:lnTo>
                    <a:pt x="303" y="538"/>
                  </a:lnTo>
                  <a:cubicBezTo>
                    <a:pt x="173" y="538"/>
                    <a:pt x="67" y="433"/>
                    <a:pt x="67" y="303"/>
                  </a:cubicBezTo>
                  <a:cubicBezTo>
                    <a:pt x="67" y="172"/>
                    <a:pt x="173" y="66"/>
                    <a:pt x="303" y="66"/>
                  </a:cubicBezTo>
                  <a:cubicBezTo>
                    <a:pt x="434" y="66"/>
                    <a:pt x="539" y="172"/>
                    <a:pt x="539" y="303"/>
                  </a:cubicBezTo>
                  <a:cubicBezTo>
                    <a:pt x="539" y="433"/>
                    <a:pt x="434" y="538"/>
                    <a:pt x="303" y="538"/>
                  </a:cubicBezTo>
                  <a:close/>
                  <a:moveTo>
                    <a:pt x="303" y="0"/>
                  </a:moveTo>
                  <a:lnTo>
                    <a:pt x="303" y="0"/>
                  </a:lnTo>
                  <a:cubicBezTo>
                    <a:pt x="136" y="0"/>
                    <a:pt x="0" y="136"/>
                    <a:pt x="0" y="303"/>
                  </a:cubicBezTo>
                  <a:cubicBezTo>
                    <a:pt x="0" y="470"/>
                    <a:pt x="136" y="607"/>
                    <a:pt x="303" y="607"/>
                  </a:cubicBezTo>
                  <a:cubicBezTo>
                    <a:pt x="471" y="607"/>
                    <a:pt x="607" y="470"/>
                    <a:pt x="607" y="303"/>
                  </a:cubicBezTo>
                  <a:cubicBezTo>
                    <a:pt x="607" y="136"/>
                    <a:pt x="471" y="0"/>
                    <a:pt x="30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 name="Freeform 90">
              <a:extLst>
                <a:ext uri="{FF2B5EF4-FFF2-40B4-BE49-F238E27FC236}">
                  <a16:creationId xmlns:a16="http://schemas.microsoft.com/office/drawing/2014/main" id="{3D99EC1B-5E26-6A40-AE67-27F342DB13AE}"/>
                </a:ext>
              </a:extLst>
            </p:cNvPr>
            <p:cNvSpPr>
              <a:spLocks noChangeArrowheads="1"/>
            </p:cNvSpPr>
            <p:nvPr/>
          </p:nvSpPr>
          <p:spPr bwMode="auto">
            <a:xfrm>
              <a:off x="5565054" y="9117363"/>
              <a:ext cx="288246" cy="288246"/>
            </a:xfrm>
            <a:custGeom>
              <a:avLst/>
              <a:gdLst>
                <a:gd name="T0" fmla="*/ 60578 w 339"/>
                <a:gd name="T1" fmla="*/ 97358 h 339"/>
                <a:gd name="T2" fmla="*/ 60578 w 339"/>
                <a:gd name="T3" fmla="*/ 97358 h 339"/>
                <a:gd name="T4" fmla="*/ 23799 w 339"/>
                <a:gd name="T5" fmla="*/ 60939 h 339"/>
                <a:gd name="T6" fmla="*/ 23799 w 339"/>
                <a:gd name="T7" fmla="*/ 60939 h 339"/>
                <a:gd name="T8" fmla="*/ 60578 w 339"/>
                <a:gd name="T9" fmla="*/ 24159 h 339"/>
                <a:gd name="T10" fmla="*/ 60578 w 339"/>
                <a:gd name="T11" fmla="*/ 24159 h 339"/>
                <a:gd name="T12" fmla="*/ 96997 w 339"/>
                <a:gd name="T13" fmla="*/ 60939 h 339"/>
                <a:gd name="T14" fmla="*/ 96997 w 339"/>
                <a:gd name="T15" fmla="*/ 60939 h 339"/>
                <a:gd name="T16" fmla="*/ 60578 w 339"/>
                <a:gd name="T17" fmla="*/ 97358 h 339"/>
                <a:gd name="T18" fmla="*/ 60578 w 339"/>
                <a:gd name="T19" fmla="*/ 0 h 339"/>
                <a:gd name="T20" fmla="*/ 60578 w 339"/>
                <a:gd name="T21" fmla="*/ 0 h 339"/>
                <a:gd name="T22" fmla="*/ 0 w 339"/>
                <a:gd name="T23" fmla="*/ 60939 h 339"/>
                <a:gd name="T24" fmla="*/ 0 w 339"/>
                <a:gd name="T25" fmla="*/ 60939 h 339"/>
                <a:gd name="T26" fmla="*/ 60578 w 339"/>
                <a:gd name="T27" fmla="*/ 121877 h 339"/>
                <a:gd name="T28" fmla="*/ 60578 w 339"/>
                <a:gd name="T29" fmla="*/ 121877 h 339"/>
                <a:gd name="T30" fmla="*/ 121877 w 339"/>
                <a:gd name="T31" fmla="*/ 60939 h 339"/>
                <a:gd name="T32" fmla="*/ 121877 w 339"/>
                <a:gd name="T33" fmla="*/ 60939 h 339"/>
                <a:gd name="T34" fmla="*/ 60578 w 339"/>
                <a:gd name="T35" fmla="*/ 0 h 3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39" h="339">
                  <a:moveTo>
                    <a:pt x="168" y="270"/>
                  </a:moveTo>
                  <a:lnTo>
                    <a:pt x="168" y="270"/>
                  </a:lnTo>
                  <a:cubicBezTo>
                    <a:pt x="112" y="270"/>
                    <a:pt x="66" y="224"/>
                    <a:pt x="66" y="169"/>
                  </a:cubicBezTo>
                  <a:cubicBezTo>
                    <a:pt x="66" y="113"/>
                    <a:pt x="112" y="67"/>
                    <a:pt x="168" y="67"/>
                  </a:cubicBezTo>
                  <a:cubicBezTo>
                    <a:pt x="224" y="67"/>
                    <a:pt x="269" y="113"/>
                    <a:pt x="269" y="169"/>
                  </a:cubicBezTo>
                  <a:cubicBezTo>
                    <a:pt x="269" y="224"/>
                    <a:pt x="224" y="270"/>
                    <a:pt x="168" y="270"/>
                  </a:cubicBezTo>
                  <a:close/>
                  <a:moveTo>
                    <a:pt x="168" y="0"/>
                  </a:moveTo>
                  <a:lnTo>
                    <a:pt x="168" y="0"/>
                  </a:lnTo>
                  <a:cubicBezTo>
                    <a:pt x="75" y="0"/>
                    <a:pt x="0" y="75"/>
                    <a:pt x="0" y="169"/>
                  </a:cubicBezTo>
                  <a:cubicBezTo>
                    <a:pt x="0" y="262"/>
                    <a:pt x="75" y="338"/>
                    <a:pt x="168" y="338"/>
                  </a:cubicBezTo>
                  <a:cubicBezTo>
                    <a:pt x="262" y="338"/>
                    <a:pt x="338" y="262"/>
                    <a:pt x="338" y="169"/>
                  </a:cubicBezTo>
                  <a:cubicBezTo>
                    <a:pt x="338" y="75"/>
                    <a:pt x="262" y="0"/>
                    <a:pt x="168"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2" name="Group 91">
            <a:extLst>
              <a:ext uri="{FF2B5EF4-FFF2-40B4-BE49-F238E27FC236}">
                <a16:creationId xmlns:a16="http://schemas.microsoft.com/office/drawing/2014/main" id="{173F4802-680E-B240-9A4D-2E0CE375F41E}"/>
              </a:ext>
            </a:extLst>
          </p:cNvPr>
          <p:cNvGrpSpPr/>
          <p:nvPr/>
        </p:nvGrpSpPr>
        <p:grpSpPr>
          <a:xfrm>
            <a:off x="16243128" y="7687762"/>
            <a:ext cx="853503" cy="977038"/>
            <a:chOff x="12018732" y="6609263"/>
            <a:chExt cx="853503" cy="977038"/>
          </a:xfrm>
          <a:solidFill>
            <a:schemeClr val="bg1"/>
          </a:solidFill>
        </p:grpSpPr>
        <p:sp>
          <p:nvSpPr>
            <p:cNvPr id="93" name="Freeform 92">
              <a:extLst>
                <a:ext uri="{FF2B5EF4-FFF2-40B4-BE49-F238E27FC236}">
                  <a16:creationId xmlns:a16="http://schemas.microsoft.com/office/drawing/2014/main" id="{7A41AD7A-E12D-454C-99F8-C0F33BB6EA54}"/>
                </a:ext>
              </a:extLst>
            </p:cNvPr>
            <p:cNvSpPr>
              <a:spLocks noChangeArrowheads="1"/>
            </p:cNvSpPr>
            <p:nvPr/>
          </p:nvSpPr>
          <p:spPr bwMode="auto">
            <a:xfrm>
              <a:off x="12018732" y="7069707"/>
              <a:ext cx="853503" cy="516594"/>
            </a:xfrm>
            <a:custGeom>
              <a:avLst/>
              <a:gdLst>
                <a:gd name="T0" fmla="*/ 282717 w 1005"/>
                <a:gd name="T1" fmla="*/ 112420 h 608"/>
                <a:gd name="T2" fmla="*/ 282717 w 1005"/>
                <a:gd name="T3" fmla="*/ 112420 h 608"/>
                <a:gd name="T4" fmla="*/ 228695 w 1005"/>
                <a:gd name="T5" fmla="*/ 145209 h 608"/>
                <a:gd name="T6" fmla="*/ 121730 w 1005"/>
                <a:gd name="T7" fmla="*/ 145209 h 608"/>
                <a:gd name="T8" fmla="*/ 121730 w 1005"/>
                <a:gd name="T9" fmla="*/ 145209 h 608"/>
                <a:gd name="T10" fmla="*/ 113447 w 1005"/>
                <a:gd name="T11" fmla="*/ 148812 h 608"/>
                <a:gd name="T12" fmla="*/ 72390 w 1005"/>
                <a:gd name="T13" fmla="*/ 189529 h 608"/>
                <a:gd name="T14" fmla="*/ 72390 w 1005"/>
                <a:gd name="T15" fmla="*/ 189529 h 608"/>
                <a:gd name="T16" fmla="*/ 29172 w 1005"/>
                <a:gd name="T17" fmla="*/ 145930 h 608"/>
                <a:gd name="T18" fmla="*/ 92198 w 1005"/>
                <a:gd name="T19" fmla="*/ 83234 h 608"/>
                <a:gd name="T20" fmla="*/ 92198 w 1005"/>
                <a:gd name="T21" fmla="*/ 83234 h 608"/>
                <a:gd name="T22" fmla="*/ 117769 w 1005"/>
                <a:gd name="T23" fmla="*/ 72424 h 608"/>
                <a:gd name="T24" fmla="*/ 248863 w 1005"/>
                <a:gd name="T25" fmla="*/ 72424 h 608"/>
                <a:gd name="T26" fmla="*/ 239139 w 1005"/>
                <a:gd name="T27" fmla="*/ 90080 h 608"/>
                <a:gd name="T28" fmla="*/ 239139 w 1005"/>
                <a:gd name="T29" fmla="*/ 90080 h 608"/>
                <a:gd name="T30" fmla="*/ 228695 w 1005"/>
                <a:gd name="T31" fmla="*/ 96566 h 608"/>
                <a:gd name="T32" fmla="*/ 146581 w 1005"/>
                <a:gd name="T33" fmla="*/ 96566 h 608"/>
                <a:gd name="T34" fmla="*/ 146581 w 1005"/>
                <a:gd name="T35" fmla="*/ 96566 h 608"/>
                <a:gd name="T36" fmla="*/ 134336 w 1005"/>
                <a:gd name="T37" fmla="*/ 108817 h 608"/>
                <a:gd name="T38" fmla="*/ 134336 w 1005"/>
                <a:gd name="T39" fmla="*/ 108817 h 608"/>
                <a:gd name="T40" fmla="*/ 146581 w 1005"/>
                <a:gd name="T41" fmla="*/ 121068 h 608"/>
                <a:gd name="T42" fmla="*/ 228695 w 1005"/>
                <a:gd name="T43" fmla="*/ 121068 h 608"/>
                <a:gd name="T44" fmla="*/ 228695 w 1005"/>
                <a:gd name="T45" fmla="*/ 121068 h 608"/>
                <a:gd name="T46" fmla="*/ 260748 w 1005"/>
                <a:gd name="T47" fmla="*/ 101250 h 608"/>
                <a:gd name="T48" fmla="*/ 260748 w 1005"/>
                <a:gd name="T49" fmla="*/ 101250 h 608"/>
                <a:gd name="T50" fmla="*/ 279476 w 1005"/>
                <a:gd name="T51" fmla="*/ 65578 h 608"/>
                <a:gd name="T52" fmla="*/ 279476 w 1005"/>
                <a:gd name="T53" fmla="*/ 65578 h 608"/>
                <a:gd name="T54" fmla="*/ 327016 w 1005"/>
                <a:gd name="T55" fmla="*/ 27024 h 608"/>
                <a:gd name="T56" fmla="*/ 327016 w 1005"/>
                <a:gd name="T57" fmla="*/ 27024 h 608"/>
                <a:gd name="T58" fmla="*/ 282717 w 1005"/>
                <a:gd name="T59" fmla="*/ 112420 h 608"/>
                <a:gd name="T60" fmla="*/ 359069 w 1005"/>
                <a:gd name="T61" fmla="*/ 5765 h 608"/>
                <a:gd name="T62" fmla="*/ 359069 w 1005"/>
                <a:gd name="T63" fmla="*/ 5765 h 608"/>
                <a:gd name="T64" fmla="*/ 348624 w 1005"/>
                <a:gd name="T65" fmla="*/ 0 h 608"/>
                <a:gd name="T66" fmla="*/ 348624 w 1005"/>
                <a:gd name="T67" fmla="*/ 0 h 608"/>
                <a:gd name="T68" fmla="*/ 261829 w 1005"/>
                <a:gd name="T69" fmla="*/ 47923 h 608"/>
                <a:gd name="T70" fmla="*/ 117769 w 1005"/>
                <a:gd name="T71" fmla="*/ 47923 h 608"/>
                <a:gd name="T72" fmla="*/ 117769 w 1005"/>
                <a:gd name="T73" fmla="*/ 47923 h 608"/>
                <a:gd name="T74" fmla="*/ 74911 w 1005"/>
                <a:gd name="T75" fmla="*/ 66299 h 608"/>
                <a:gd name="T76" fmla="*/ 3601 w 1005"/>
                <a:gd name="T77" fmla="*/ 137643 h 608"/>
                <a:gd name="T78" fmla="*/ 3601 w 1005"/>
                <a:gd name="T79" fmla="*/ 137643 h 608"/>
                <a:gd name="T80" fmla="*/ 0 w 1005"/>
                <a:gd name="T81" fmla="*/ 145930 h 608"/>
                <a:gd name="T82" fmla="*/ 0 w 1005"/>
                <a:gd name="T83" fmla="*/ 145930 h 608"/>
                <a:gd name="T84" fmla="*/ 3601 w 1005"/>
                <a:gd name="T85" fmla="*/ 154578 h 608"/>
                <a:gd name="T86" fmla="*/ 3601 w 1005"/>
                <a:gd name="T87" fmla="*/ 154578 h 608"/>
                <a:gd name="T88" fmla="*/ 63746 w 1005"/>
                <a:gd name="T89" fmla="*/ 215472 h 608"/>
                <a:gd name="T90" fmla="*/ 63746 w 1005"/>
                <a:gd name="T91" fmla="*/ 215472 h 608"/>
                <a:gd name="T92" fmla="*/ 72390 w 1005"/>
                <a:gd name="T93" fmla="*/ 218715 h 608"/>
                <a:gd name="T94" fmla="*/ 72390 w 1005"/>
                <a:gd name="T95" fmla="*/ 218715 h 608"/>
                <a:gd name="T96" fmla="*/ 81034 w 1005"/>
                <a:gd name="T97" fmla="*/ 215472 h 608"/>
                <a:gd name="T98" fmla="*/ 127493 w 1005"/>
                <a:gd name="T99" fmla="*/ 169351 h 608"/>
                <a:gd name="T100" fmla="*/ 228695 w 1005"/>
                <a:gd name="T101" fmla="*/ 169351 h 608"/>
                <a:gd name="T102" fmla="*/ 228695 w 1005"/>
                <a:gd name="T103" fmla="*/ 169351 h 608"/>
                <a:gd name="T104" fmla="*/ 303606 w 1005"/>
                <a:gd name="T105" fmla="*/ 123590 h 608"/>
                <a:gd name="T106" fmla="*/ 303606 w 1005"/>
                <a:gd name="T107" fmla="*/ 123590 h 608"/>
                <a:gd name="T108" fmla="*/ 359789 w 1005"/>
                <a:gd name="T109" fmla="*/ 17656 h 608"/>
                <a:gd name="T110" fmla="*/ 359789 w 1005"/>
                <a:gd name="T111" fmla="*/ 17656 h 608"/>
                <a:gd name="T112" fmla="*/ 359069 w 1005"/>
                <a:gd name="T113" fmla="*/ 5765 h 60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005" h="608">
                  <a:moveTo>
                    <a:pt x="785" y="312"/>
                  </a:moveTo>
                  <a:lnTo>
                    <a:pt x="785" y="312"/>
                  </a:lnTo>
                  <a:cubicBezTo>
                    <a:pt x="755" y="368"/>
                    <a:pt x="697" y="403"/>
                    <a:pt x="635" y="403"/>
                  </a:cubicBezTo>
                  <a:lnTo>
                    <a:pt x="338" y="403"/>
                  </a:lnTo>
                  <a:cubicBezTo>
                    <a:pt x="330" y="403"/>
                    <a:pt x="321" y="407"/>
                    <a:pt x="315" y="413"/>
                  </a:cubicBezTo>
                  <a:lnTo>
                    <a:pt x="201" y="526"/>
                  </a:lnTo>
                  <a:cubicBezTo>
                    <a:pt x="175" y="499"/>
                    <a:pt x="128" y="453"/>
                    <a:pt x="81" y="405"/>
                  </a:cubicBezTo>
                  <a:lnTo>
                    <a:pt x="256" y="231"/>
                  </a:lnTo>
                  <a:cubicBezTo>
                    <a:pt x="275" y="212"/>
                    <a:pt x="300" y="201"/>
                    <a:pt x="327" y="201"/>
                  </a:cubicBezTo>
                  <a:lnTo>
                    <a:pt x="691" y="201"/>
                  </a:lnTo>
                  <a:lnTo>
                    <a:pt x="664" y="250"/>
                  </a:lnTo>
                  <a:cubicBezTo>
                    <a:pt x="659" y="262"/>
                    <a:pt x="647" y="268"/>
                    <a:pt x="635" y="268"/>
                  </a:cubicBezTo>
                  <a:lnTo>
                    <a:pt x="407" y="268"/>
                  </a:lnTo>
                  <a:cubicBezTo>
                    <a:pt x="387" y="268"/>
                    <a:pt x="373" y="284"/>
                    <a:pt x="373" y="302"/>
                  </a:cubicBezTo>
                  <a:cubicBezTo>
                    <a:pt x="373" y="321"/>
                    <a:pt x="387" y="336"/>
                    <a:pt x="407" y="336"/>
                  </a:cubicBezTo>
                  <a:lnTo>
                    <a:pt x="635" y="336"/>
                  </a:lnTo>
                  <a:cubicBezTo>
                    <a:pt x="672" y="336"/>
                    <a:pt x="708" y="315"/>
                    <a:pt x="724" y="281"/>
                  </a:cubicBezTo>
                  <a:lnTo>
                    <a:pt x="776" y="182"/>
                  </a:lnTo>
                  <a:cubicBezTo>
                    <a:pt x="804" y="128"/>
                    <a:pt x="853" y="92"/>
                    <a:pt x="908" y="75"/>
                  </a:cubicBezTo>
                  <a:cubicBezTo>
                    <a:pt x="855" y="177"/>
                    <a:pt x="785" y="311"/>
                    <a:pt x="785" y="312"/>
                  </a:cubicBezTo>
                  <a:close/>
                  <a:moveTo>
                    <a:pt x="997" y="16"/>
                  </a:moveTo>
                  <a:lnTo>
                    <a:pt x="997" y="16"/>
                  </a:lnTo>
                  <a:cubicBezTo>
                    <a:pt x="992" y="6"/>
                    <a:pt x="980" y="0"/>
                    <a:pt x="968" y="0"/>
                  </a:cubicBezTo>
                  <a:cubicBezTo>
                    <a:pt x="869" y="0"/>
                    <a:pt x="778" y="50"/>
                    <a:pt x="727" y="133"/>
                  </a:cubicBezTo>
                  <a:lnTo>
                    <a:pt x="327" y="133"/>
                  </a:lnTo>
                  <a:cubicBezTo>
                    <a:pt x="282" y="133"/>
                    <a:pt x="241" y="151"/>
                    <a:pt x="208" y="184"/>
                  </a:cubicBezTo>
                  <a:lnTo>
                    <a:pt x="10" y="382"/>
                  </a:lnTo>
                  <a:cubicBezTo>
                    <a:pt x="2" y="388"/>
                    <a:pt x="0" y="397"/>
                    <a:pt x="0" y="405"/>
                  </a:cubicBezTo>
                  <a:cubicBezTo>
                    <a:pt x="0" y="414"/>
                    <a:pt x="2" y="424"/>
                    <a:pt x="10" y="429"/>
                  </a:cubicBezTo>
                  <a:cubicBezTo>
                    <a:pt x="91" y="512"/>
                    <a:pt x="177" y="596"/>
                    <a:pt x="177" y="598"/>
                  </a:cubicBezTo>
                  <a:cubicBezTo>
                    <a:pt x="184" y="604"/>
                    <a:pt x="193" y="607"/>
                    <a:pt x="201" y="607"/>
                  </a:cubicBezTo>
                  <a:cubicBezTo>
                    <a:pt x="210" y="607"/>
                    <a:pt x="219" y="604"/>
                    <a:pt x="225" y="598"/>
                  </a:cubicBezTo>
                  <a:lnTo>
                    <a:pt x="354" y="470"/>
                  </a:lnTo>
                  <a:lnTo>
                    <a:pt x="635" y="470"/>
                  </a:lnTo>
                  <a:cubicBezTo>
                    <a:pt x="722" y="470"/>
                    <a:pt x="802" y="422"/>
                    <a:pt x="843" y="343"/>
                  </a:cubicBezTo>
                  <a:cubicBezTo>
                    <a:pt x="845" y="342"/>
                    <a:pt x="946" y="148"/>
                    <a:pt x="999" y="49"/>
                  </a:cubicBezTo>
                  <a:cubicBezTo>
                    <a:pt x="1004" y="38"/>
                    <a:pt x="1004" y="25"/>
                    <a:pt x="997" y="1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4" name="Freeform 93">
              <a:extLst>
                <a:ext uri="{FF2B5EF4-FFF2-40B4-BE49-F238E27FC236}">
                  <a16:creationId xmlns:a16="http://schemas.microsoft.com/office/drawing/2014/main" id="{53B6E7FB-3E45-1A44-800B-F79E4953F6A6}"/>
                </a:ext>
              </a:extLst>
            </p:cNvPr>
            <p:cNvSpPr>
              <a:spLocks noChangeArrowheads="1"/>
            </p:cNvSpPr>
            <p:nvPr/>
          </p:nvSpPr>
          <p:spPr bwMode="auto">
            <a:xfrm>
              <a:off x="12190930" y="6609263"/>
              <a:ext cx="516594" cy="512851"/>
            </a:xfrm>
            <a:custGeom>
              <a:avLst/>
              <a:gdLst>
                <a:gd name="T0" fmla="*/ 74348 w 607"/>
                <a:gd name="T1" fmla="*/ 31941 h 606"/>
                <a:gd name="T2" fmla="*/ 72183 w 607"/>
                <a:gd name="T3" fmla="*/ 36248 h 606"/>
                <a:gd name="T4" fmla="*/ 39701 w 607"/>
                <a:gd name="T5" fmla="*/ 60653 h 606"/>
                <a:gd name="T6" fmla="*/ 74348 w 607"/>
                <a:gd name="T7" fmla="*/ 31941 h 606"/>
                <a:gd name="T8" fmla="*/ 153389 w 607"/>
                <a:gd name="T9" fmla="*/ 60653 h 606"/>
                <a:gd name="T10" fmla="*/ 146531 w 607"/>
                <a:gd name="T11" fmla="*/ 36248 h 606"/>
                <a:gd name="T12" fmla="*/ 144727 w 607"/>
                <a:gd name="T13" fmla="*/ 31941 h 606"/>
                <a:gd name="T14" fmla="*/ 179014 w 607"/>
                <a:gd name="T15" fmla="*/ 60653 h 606"/>
                <a:gd name="T16" fmla="*/ 144727 w 607"/>
                <a:gd name="T17" fmla="*/ 185906 h 606"/>
                <a:gd name="T18" fmla="*/ 146531 w 607"/>
                <a:gd name="T19" fmla="*/ 181240 h 606"/>
                <a:gd name="T20" fmla="*/ 179014 w 607"/>
                <a:gd name="T21" fmla="*/ 157194 h 606"/>
                <a:gd name="T22" fmla="*/ 144727 w 607"/>
                <a:gd name="T23" fmla="*/ 185906 h 606"/>
                <a:gd name="T24" fmla="*/ 65686 w 607"/>
                <a:gd name="T25" fmla="*/ 157194 h 606"/>
                <a:gd name="T26" fmla="*/ 72183 w 607"/>
                <a:gd name="T27" fmla="*/ 181240 h 606"/>
                <a:gd name="T28" fmla="*/ 74348 w 607"/>
                <a:gd name="T29" fmla="*/ 185906 h 606"/>
                <a:gd name="T30" fmla="*/ 39701 w 607"/>
                <a:gd name="T31" fmla="*/ 157194 h 606"/>
                <a:gd name="T32" fmla="*/ 27790 w 607"/>
                <a:gd name="T33" fmla="*/ 132790 h 606"/>
                <a:gd name="T34" fmla="*/ 24542 w 607"/>
                <a:gd name="T35" fmla="*/ 109103 h 606"/>
                <a:gd name="T36" fmla="*/ 27790 w 607"/>
                <a:gd name="T37" fmla="*/ 84339 h 606"/>
                <a:gd name="T38" fmla="*/ 61716 w 607"/>
                <a:gd name="T39" fmla="*/ 84339 h 606"/>
                <a:gd name="T40" fmla="*/ 60995 w 607"/>
                <a:gd name="T41" fmla="*/ 109103 h 606"/>
                <a:gd name="T42" fmla="*/ 109718 w 607"/>
                <a:gd name="T43" fmla="*/ 193442 h 606"/>
                <a:gd name="T44" fmla="*/ 95281 w 607"/>
                <a:gd name="T45" fmla="*/ 173344 h 606"/>
                <a:gd name="T46" fmla="*/ 90229 w 607"/>
                <a:gd name="T47" fmla="*/ 157194 h 606"/>
                <a:gd name="T48" fmla="*/ 128846 w 607"/>
                <a:gd name="T49" fmla="*/ 157194 h 606"/>
                <a:gd name="T50" fmla="*/ 123794 w 607"/>
                <a:gd name="T51" fmla="*/ 173344 h 606"/>
                <a:gd name="T52" fmla="*/ 194533 w 607"/>
                <a:gd name="T53" fmla="*/ 109103 h 606"/>
                <a:gd name="T54" fmla="*/ 190924 w 607"/>
                <a:gd name="T55" fmla="*/ 132790 h 606"/>
                <a:gd name="T56" fmla="*/ 156998 w 607"/>
                <a:gd name="T57" fmla="*/ 132790 h 606"/>
                <a:gd name="T58" fmla="*/ 158080 w 607"/>
                <a:gd name="T59" fmla="*/ 109103 h 606"/>
                <a:gd name="T60" fmla="*/ 190924 w 607"/>
                <a:gd name="T61" fmla="*/ 84339 h 606"/>
                <a:gd name="T62" fmla="*/ 194533 w 607"/>
                <a:gd name="T63" fmla="*/ 109103 h 606"/>
                <a:gd name="T64" fmla="*/ 132456 w 607"/>
                <a:gd name="T65" fmla="*/ 84339 h 606"/>
                <a:gd name="T66" fmla="*/ 133538 w 607"/>
                <a:gd name="T67" fmla="*/ 109103 h 606"/>
                <a:gd name="T68" fmla="*/ 86619 w 607"/>
                <a:gd name="T69" fmla="*/ 132790 h 606"/>
                <a:gd name="T70" fmla="*/ 84815 w 607"/>
                <a:gd name="T71" fmla="*/ 109103 h 606"/>
                <a:gd name="T72" fmla="*/ 86619 w 607"/>
                <a:gd name="T73" fmla="*/ 84339 h 606"/>
                <a:gd name="T74" fmla="*/ 109718 w 607"/>
                <a:gd name="T75" fmla="*/ 24405 h 606"/>
                <a:gd name="T76" fmla="*/ 123794 w 607"/>
                <a:gd name="T77" fmla="*/ 44502 h 606"/>
                <a:gd name="T78" fmla="*/ 128846 w 607"/>
                <a:gd name="T79" fmla="*/ 60653 h 606"/>
                <a:gd name="T80" fmla="*/ 90229 w 607"/>
                <a:gd name="T81" fmla="*/ 60653 h 606"/>
                <a:gd name="T82" fmla="*/ 95281 w 607"/>
                <a:gd name="T83" fmla="*/ 44502 h 606"/>
                <a:gd name="T84" fmla="*/ 0 w 607"/>
                <a:gd name="T85" fmla="*/ 109103 h 606"/>
                <a:gd name="T86" fmla="*/ 109718 w 607"/>
                <a:gd name="T87" fmla="*/ 217129 h 606"/>
                <a:gd name="T88" fmla="*/ 218714 w 607"/>
                <a:gd name="T89" fmla="*/ 109103 h 606"/>
                <a:gd name="T90" fmla="*/ 109718 w 607"/>
                <a:gd name="T91" fmla="*/ 0 h 606"/>
                <a:gd name="T92" fmla="*/ 0 w 607"/>
                <a:gd name="T93" fmla="*/ 109103 h 60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07" h="606">
                  <a:moveTo>
                    <a:pt x="206" y="89"/>
                  </a:moveTo>
                  <a:lnTo>
                    <a:pt x="206" y="89"/>
                  </a:lnTo>
                  <a:cubicBezTo>
                    <a:pt x="203" y="93"/>
                    <a:pt x="201" y="97"/>
                    <a:pt x="200" y="101"/>
                  </a:cubicBezTo>
                  <a:cubicBezTo>
                    <a:pt x="192" y="121"/>
                    <a:pt x="187" y="143"/>
                    <a:pt x="182" y="169"/>
                  </a:cubicBezTo>
                  <a:lnTo>
                    <a:pt x="110" y="169"/>
                  </a:lnTo>
                  <a:cubicBezTo>
                    <a:pt x="133" y="134"/>
                    <a:pt x="167" y="106"/>
                    <a:pt x="206" y="89"/>
                  </a:cubicBezTo>
                  <a:close/>
                  <a:moveTo>
                    <a:pt x="496" y="169"/>
                  </a:moveTo>
                  <a:lnTo>
                    <a:pt x="425" y="169"/>
                  </a:lnTo>
                  <a:cubicBezTo>
                    <a:pt x="420" y="143"/>
                    <a:pt x="413" y="121"/>
                    <a:pt x="406" y="101"/>
                  </a:cubicBezTo>
                  <a:cubicBezTo>
                    <a:pt x="404" y="97"/>
                    <a:pt x="403" y="93"/>
                    <a:pt x="401" y="89"/>
                  </a:cubicBezTo>
                  <a:cubicBezTo>
                    <a:pt x="440" y="106"/>
                    <a:pt x="472" y="134"/>
                    <a:pt x="496" y="169"/>
                  </a:cubicBezTo>
                  <a:close/>
                  <a:moveTo>
                    <a:pt x="401" y="518"/>
                  </a:moveTo>
                  <a:lnTo>
                    <a:pt x="401" y="518"/>
                  </a:lnTo>
                  <a:cubicBezTo>
                    <a:pt x="403" y="514"/>
                    <a:pt x="404" y="509"/>
                    <a:pt x="406" y="505"/>
                  </a:cubicBezTo>
                  <a:cubicBezTo>
                    <a:pt x="413" y="486"/>
                    <a:pt x="420" y="462"/>
                    <a:pt x="425" y="438"/>
                  </a:cubicBezTo>
                  <a:lnTo>
                    <a:pt x="496" y="438"/>
                  </a:lnTo>
                  <a:cubicBezTo>
                    <a:pt x="472" y="472"/>
                    <a:pt x="440" y="500"/>
                    <a:pt x="401" y="518"/>
                  </a:cubicBezTo>
                  <a:close/>
                  <a:moveTo>
                    <a:pt x="110" y="438"/>
                  </a:moveTo>
                  <a:lnTo>
                    <a:pt x="182" y="438"/>
                  </a:lnTo>
                  <a:cubicBezTo>
                    <a:pt x="187" y="462"/>
                    <a:pt x="192" y="486"/>
                    <a:pt x="200" y="505"/>
                  </a:cubicBezTo>
                  <a:cubicBezTo>
                    <a:pt x="201" y="509"/>
                    <a:pt x="203" y="514"/>
                    <a:pt x="206" y="518"/>
                  </a:cubicBezTo>
                  <a:cubicBezTo>
                    <a:pt x="167" y="500"/>
                    <a:pt x="133" y="472"/>
                    <a:pt x="110" y="438"/>
                  </a:cubicBezTo>
                  <a:close/>
                  <a:moveTo>
                    <a:pt x="171" y="370"/>
                  </a:moveTo>
                  <a:lnTo>
                    <a:pt x="77" y="370"/>
                  </a:lnTo>
                  <a:cubicBezTo>
                    <a:pt x="71" y="349"/>
                    <a:pt x="68" y="327"/>
                    <a:pt x="68" y="304"/>
                  </a:cubicBezTo>
                  <a:cubicBezTo>
                    <a:pt x="68" y="280"/>
                    <a:pt x="71" y="258"/>
                    <a:pt x="77" y="235"/>
                  </a:cubicBezTo>
                  <a:lnTo>
                    <a:pt x="171" y="235"/>
                  </a:lnTo>
                  <a:cubicBezTo>
                    <a:pt x="170" y="258"/>
                    <a:pt x="169" y="280"/>
                    <a:pt x="169" y="304"/>
                  </a:cubicBezTo>
                  <a:cubicBezTo>
                    <a:pt x="169" y="325"/>
                    <a:pt x="170" y="349"/>
                    <a:pt x="171" y="370"/>
                  </a:cubicBezTo>
                  <a:close/>
                  <a:moveTo>
                    <a:pt x="304" y="539"/>
                  </a:moveTo>
                  <a:lnTo>
                    <a:pt x="304" y="539"/>
                  </a:lnTo>
                  <a:cubicBezTo>
                    <a:pt x="299" y="539"/>
                    <a:pt x="281" y="528"/>
                    <a:pt x="264" y="483"/>
                  </a:cubicBezTo>
                  <a:cubicBezTo>
                    <a:pt x="257" y="467"/>
                    <a:pt x="255" y="453"/>
                    <a:pt x="250" y="438"/>
                  </a:cubicBezTo>
                  <a:lnTo>
                    <a:pt x="357" y="438"/>
                  </a:lnTo>
                  <a:cubicBezTo>
                    <a:pt x="353" y="453"/>
                    <a:pt x="348" y="467"/>
                    <a:pt x="343" y="483"/>
                  </a:cubicBezTo>
                  <a:cubicBezTo>
                    <a:pt x="326" y="528"/>
                    <a:pt x="308" y="539"/>
                    <a:pt x="304" y="539"/>
                  </a:cubicBezTo>
                  <a:close/>
                  <a:moveTo>
                    <a:pt x="539" y="304"/>
                  </a:moveTo>
                  <a:lnTo>
                    <a:pt x="539" y="304"/>
                  </a:lnTo>
                  <a:cubicBezTo>
                    <a:pt x="539" y="327"/>
                    <a:pt x="536" y="349"/>
                    <a:pt x="529" y="370"/>
                  </a:cubicBezTo>
                  <a:lnTo>
                    <a:pt x="435" y="370"/>
                  </a:lnTo>
                  <a:cubicBezTo>
                    <a:pt x="437" y="349"/>
                    <a:pt x="438" y="325"/>
                    <a:pt x="438" y="304"/>
                  </a:cubicBezTo>
                  <a:cubicBezTo>
                    <a:pt x="438" y="280"/>
                    <a:pt x="437" y="258"/>
                    <a:pt x="435" y="235"/>
                  </a:cubicBezTo>
                  <a:lnTo>
                    <a:pt x="529" y="235"/>
                  </a:lnTo>
                  <a:cubicBezTo>
                    <a:pt x="536" y="258"/>
                    <a:pt x="539" y="280"/>
                    <a:pt x="539" y="304"/>
                  </a:cubicBezTo>
                  <a:close/>
                  <a:moveTo>
                    <a:pt x="367" y="235"/>
                  </a:moveTo>
                  <a:lnTo>
                    <a:pt x="367" y="235"/>
                  </a:lnTo>
                  <a:cubicBezTo>
                    <a:pt x="369" y="258"/>
                    <a:pt x="370" y="280"/>
                    <a:pt x="370" y="304"/>
                  </a:cubicBezTo>
                  <a:cubicBezTo>
                    <a:pt x="370" y="327"/>
                    <a:pt x="369" y="349"/>
                    <a:pt x="367" y="370"/>
                  </a:cubicBezTo>
                  <a:lnTo>
                    <a:pt x="240" y="370"/>
                  </a:lnTo>
                  <a:cubicBezTo>
                    <a:pt x="237" y="349"/>
                    <a:pt x="235" y="327"/>
                    <a:pt x="235" y="304"/>
                  </a:cubicBezTo>
                  <a:cubicBezTo>
                    <a:pt x="235" y="280"/>
                    <a:pt x="237" y="258"/>
                    <a:pt x="240" y="235"/>
                  </a:cubicBezTo>
                  <a:lnTo>
                    <a:pt x="367" y="235"/>
                  </a:lnTo>
                  <a:close/>
                  <a:moveTo>
                    <a:pt x="304" y="68"/>
                  </a:moveTo>
                  <a:lnTo>
                    <a:pt x="304" y="68"/>
                  </a:lnTo>
                  <a:cubicBezTo>
                    <a:pt x="308" y="68"/>
                    <a:pt x="326" y="78"/>
                    <a:pt x="343" y="124"/>
                  </a:cubicBezTo>
                  <a:cubicBezTo>
                    <a:pt x="348" y="137"/>
                    <a:pt x="353" y="153"/>
                    <a:pt x="357" y="169"/>
                  </a:cubicBezTo>
                  <a:lnTo>
                    <a:pt x="250" y="169"/>
                  </a:lnTo>
                  <a:cubicBezTo>
                    <a:pt x="255" y="153"/>
                    <a:pt x="257" y="137"/>
                    <a:pt x="264" y="124"/>
                  </a:cubicBezTo>
                  <a:cubicBezTo>
                    <a:pt x="281" y="78"/>
                    <a:pt x="299" y="68"/>
                    <a:pt x="304" y="68"/>
                  </a:cubicBezTo>
                  <a:close/>
                  <a:moveTo>
                    <a:pt x="0" y="304"/>
                  </a:moveTo>
                  <a:lnTo>
                    <a:pt x="0" y="304"/>
                  </a:lnTo>
                  <a:cubicBezTo>
                    <a:pt x="0" y="470"/>
                    <a:pt x="136" y="605"/>
                    <a:pt x="304" y="605"/>
                  </a:cubicBezTo>
                  <a:cubicBezTo>
                    <a:pt x="471" y="605"/>
                    <a:pt x="606" y="471"/>
                    <a:pt x="606" y="304"/>
                  </a:cubicBezTo>
                  <a:cubicBezTo>
                    <a:pt x="606" y="127"/>
                    <a:pt x="462" y="0"/>
                    <a:pt x="304" y="0"/>
                  </a:cubicBezTo>
                  <a:cubicBezTo>
                    <a:pt x="136" y="0"/>
                    <a:pt x="0" y="136"/>
                    <a:pt x="0" y="30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5" name="Group 94">
            <a:extLst>
              <a:ext uri="{FF2B5EF4-FFF2-40B4-BE49-F238E27FC236}">
                <a16:creationId xmlns:a16="http://schemas.microsoft.com/office/drawing/2014/main" id="{DC37E16A-31EB-514C-B37D-C72710251748}"/>
              </a:ext>
            </a:extLst>
          </p:cNvPr>
          <p:cNvGrpSpPr/>
          <p:nvPr/>
        </p:nvGrpSpPr>
        <p:grpSpPr>
          <a:xfrm>
            <a:off x="20780939" y="7687762"/>
            <a:ext cx="894682" cy="1078109"/>
            <a:chOff x="7017506" y="4378177"/>
            <a:chExt cx="894682" cy="1078109"/>
          </a:xfrm>
          <a:solidFill>
            <a:schemeClr val="bg1"/>
          </a:solidFill>
        </p:grpSpPr>
        <p:sp>
          <p:nvSpPr>
            <p:cNvPr id="96" name="Freeform 36">
              <a:extLst>
                <a:ext uri="{FF2B5EF4-FFF2-40B4-BE49-F238E27FC236}">
                  <a16:creationId xmlns:a16="http://schemas.microsoft.com/office/drawing/2014/main" id="{B8F957DB-7480-9249-B5F1-F12E653CEF08}"/>
                </a:ext>
              </a:extLst>
            </p:cNvPr>
            <p:cNvSpPr>
              <a:spLocks noChangeArrowheads="1"/>
            </p:cNvSpPr>
            <p:nvPr/>
          </p:nvSpPr>
          <p:spPr bwMode="auto">
            <a:xfrm>
              <a:off x="7017506" y="4378177"/>
              <a:ext cx="894682" cy="1078109"/>
            </a:xfrm>
            <a:custGeom>
              <a:avLst/>
              <a:gdLst>
                <a:gd name="T0" fmla="*/ 289419 w 1054"/>
                <a:gd name="T1" fmla="*/ 430157 h 1268"/>
                <a:gd name="T2" fmla="*/ 289419 w 1054"/>
                <a:gd name="T3" fmla="*/ 430157 h 1268"/>
                <a:gd name="T4" fmla="*/ 227144 w 1054"/>
                <a:gd name="T5" fmla="*/ 367058 h 1268"/>
                <a:gd name="T6" fmla="*/ 227144 w 1054"/>
                <a:gd name="T7" fmla="*/ 367058 h 1268"/>
                <a:gd name="T8" fmla="*/ 289419 w 1054"/>
                <a:gd name="T9" fmla="*/ 304680 h 1268"/>
                <a:gd name="T10" fmla="*/ 289419 w 1054"/>
                <a:gd name="T11" fmla="*/ 304680 h 1268"/>
                <a:gd name="T12" fmla="*/ 352415 w 1054"/>
                <a:gd name="T13" fmla="*/ 367058 h 1268"/>
                <a:gd name="T14" fmla="*/ 352415 w 1054"/>
                <a:gd name="T15" fmla="*/ 367058 h 1268"/>
                <a:gd name="T16" fmla="*/ 289419 w 1054"/>
                <a:gd name="T17" fmla="*/ 430157 h 1268"/>
                <a:gd name="T18" fmla="*/ 200146 w 1054"/>
                <a:gd name="T19" fmla="*/ 367058 h 1268"/>
                <a:gd name="T20" fmla="*/ 200146 w 1054"/>
                <a:gd name="T21" fmla="*/ 367058 h 1268"/>
                <a:gd name="T22" fmla="*/ 200146 w 1054"/>
                <a:gd name="T23" fmla="*/ 368500 h 1268"/>
                <a:gd name="T24" fmla="*/ 62996 w 1054"/>
                <a:gd name="T25" fmla="*/ 368500 h 1268"/>
                <a:gd name="T26" fmla="*/ 62996 w 1054"/>
                <a:gd name="T27" fmla="*/ 368500 h 1268"/>
                <a:gd name="T28" fmla="*/ 27358 w 1054"/>
                <a:gd name="T29" fmla="*/ 332444 h 1268"/>
                <a:gd name="T30" fmla="*/ 27358 w 1054"/>
                <a:gd name="T31" fmla="*/ 62739 h 1268"/>
                <a:gd name="T32" fmla="*/ 27358 w 1054"/>
                <a:gd name="T33" fmla="*/ 62739 h 1268"/>
                <a:gd name="T34" fmla="*/ 62996 w 1054"/>
                <a:gd name="T35" fmla="*/ 26321 h 1268"/>
                <a:gd name="T36" fmla="*/ 254142 w 1054"/>
                <a:gd name="T37" fmla="*/ 26321 h 1268"/>
                <a:gd name="T38" fmla="*/ 254142 w 1054"/>
                <a:gd name="T39" fmla="*/ 26321 h 1268"/>
                <a:gd name="T40" fmla="*/ 290139 w 1054"/>
                <a:gd name="T41" fmla="*/ 62739 h 1268"/>
                <a:gd name="T42" fmla="*/ 290139 w 1054"/>
                <a:gd name="T43" fmla="*/ 277277 h 1268"/>
                <a:gd name="T44" fmla="*/ 289419 w 1054"/>
                <a:gd name="T45" fmla="*/ 277277 h 1268"/>
                <a:gd name="T46" fmla="*/ 289419 w 1054"/>
                <a:gd name="T47" fmla="*/ 277277 h 1268"/>
                <a:gd name="T48" fmla="*/ 200146 w 1054"/>
                <a:gd name="T49" fmla="*/ 367058 h 1268"/>
                <a:gd name="T50" fmla="*/ 317137 w 1054"/>
                <a:gd name="T51" fmla="*/ 281964 h 1268"/>
                <a:gd name="T52" fmla="*/ 317137 w 1054"/>
                <a:gd name="T53" fmla="*/ 62739 h 1268"/>
                <a:gd name="T54" fmla="*/ 317137 w 1054"/>
                <a:gd name="T55" fmla="*/ 62739 h 1268"/>
                <a:gd name="T56" fmla="*/ 254142 w 1054"/>
                <a:gd name="T57" fmla="*/ 0 h 1268"/>
                <a:gd name="T58" fmla="*/ 62996 w 1054"/>
                <a:gd name="T59" fmla="*/ 0 h 1268"/>
                <a:gd name="T60" fmla="*/ 62996 w 1054"/>
                <a:gd name="T61" fmla="*/ 0 h 1268"/>
                <a:gd name="T62" fmla="*/ 0 w 1054"/>
                <a:gd name="T63" fmla="*/ 62739 h 1268"/>
                <a:gd name="T64" fmla="*/ 0 w 1054"/>
                <a:gd name="T65" fmla="*/ 332444 h 1268"/>
                <a:gd name="T66" fmla="*/ 0 w 1054"/>
                <a:gd name="T67" fmla="*/ 332444 h 1268"/>
                <a:gd name="T68" fmla="*/ 62996 w 1054"/>
                <a:gd name="T69" fmla="*/ 395543 h 1268"/>
                <a:gd name="T70" fmla="*/ 204825 w 1054"/>
                <a:gd name="T71" fmla="*/ 395543 h 1268"/>
                <a:gd name="T72" fmla="*/ 204825 w 1054"/>
                <a:gd name="T73" fmla="*/ 395543 h 1268"/>
                <a:gd name="T74" fmla="*/ 289419 w 1054"/>
                <a:gd name="T75" fmla="*/ 456839 h 1268"/>
                <a:gd name="T76" fmla="*/ 289419 w 1054"/>
                <a:gd name="T77" fmla="*/ 456839 h 1268"/>
                <a:gd name="T78" fmla="*/ 379053 w 1054"/>
                <a:gd name="T79" fmla="*/ 367058 h 1268"/>
                <a:gd name="T80" fmla="*/ 379053 w 1054"/>
                <a:gd name="T81" fmla="*/ 367058 h 1268"/>
                <a:gd name="T82" fmla="*/ 317137 w 1054"/>
                <a:gd name="T83" fmla="*/ 281964 h 1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4" h="1268">
                  <a:moveTo>
                    <a:pt x="804" y="1193"/>
                  </a:moveTo>
                  <a:lnTo>
                    <a:pt x="804" y="1193"/>
                  </a:lnTo>
                  <a:cubicBezTo>
                    <a:pt x="708" y="1193"/>
                    <a:pt x="631" y="1114"/>
                    <a:pt x="631" y="1018"/>
                  </a:cubicBezTo>
                  <a:cubicBezTo>
                    <a:pt x="631" y="922"/>
                    <a:pt x="708" y="845"/>
                    <a:pt x="804" y="845"/>
                  </a:cubicBezTo>
                  <a:cubicBezTo>
                    <a:pt x="901" y="845"/>
                    <a:pt x="979" y="922"/>
                    <a:pt x="979" y="1018"/>
                  </a:cubicBezTo>
                  <a:cubicBezTo>
                    <a:pt x="979" y="1114"/>
                    <a:pt x="901" y="1193"/>
                    <a:pt x="804" y="1193"/>
                  </a:cubicBezTo>
                  <a:close/>
                  <a:moveTo>
                    <a:pt x="556" y="1018"/>
                  </a:moveTo>
                  <a:lnTo>
                    <a:pt x="556" y="1018"/>
                  </a:lnTo>
                  <a:cubicBezTo>
                    <a:pt x="556" y="1020"/>
                    <a:pt x="556" y="1021"/>
                    <a:pt x="556" y="1022"/>
                  </a:cubicBezTo>
                  <a:lnTo>
                    <a:pt x="175" y="1022"/>
                  </a:lnTo>
                  <a:cubicBezTo>
                    <a:pt x="120" y="1022"/>
                    <a:pt x="76" y="978"/>
                    <a:pt x="76" y="922"/>
                  </a:cubicBezTo>
                  <a:lnTo>
                    <a:pt x="76" y="174"/>
                  </a:lnTo>
                  <a:cubicBezTo>
                    <a:pt x="76" y="118"/>
                    <a:pt x="120" y="73"/>
                    <a:pt x="175" y="73"/>
                  </a:cubicBezTo>
                  <a:lnTo>
                    <a:pt x="706" y="73"/>
                  </a:lnTo>
                  <a:cubicBezTo>
                    <a:pt x="761" y="73"/>
                    <a:pt x="806" y="118"/>
                    <a:pt x="806" y="174"/>
                  </a:cubicBezTo>
                  <a:lnTo>
                    <a:pt x="806" y="769"/>
                  </a:lnTo>
                  <a:lnTo>
                    <a:pt x="804" y="769"/>
                  </a:lnTo>
                  <a:cubicBezTo>
                    <a:pt x="668" y="769"/>
                    <a:pt x="556" y="882"/>
                    <a:pt x="556" y="1018"/>
                  </a:cubicBezTo>
                  <a:close/>
                  <a:moveTo>
                    <a:pt x="881" y="782"/>
                  </a:moveTo>
                  <a:lnTo>
                    <a:pt x="881" y="174"/>
                  </a:lnTo>
                  <a:cubicBezTo>
                    <a:pt x="881" y="78"/>
                    <a:pt x="803" y="0"/>
                    <a:pt x="706" y="0"/>
                  </a:cubicBezTo>
                  <a:lnTo>
                    <a:pt x="175" y="0"/>
                  </a:lnTo>
                  <a:cubicBezTo>
                    <a:pt x="79" y="0"/>
                    <a:pt x="0" y="78"/>
                    <a:pt x="0" y="174"/>
                  </a:cubicBezTo>
                  <a:lnTo>
                    <a:pt x="0" y="922"/>
                  </a:lnTo>
                  <a:cubicBezTo>
                    <a:pt x="0" y="1018"/>
                    <a:pt x="79" y="1097"/>
                    <a:pt x="175" y="1097"/>
                  </a:cubicBezTo>
                  <a:lnTo>
                    <a:pt x="569" y="1097"/>
                  </a:lnTo>
                  <a:cubicBezTo>
                    <a:pt x="601" y="1196"/>
                    <a:pt x="694" y="1267"/>
                    <a:pt x="804" y="1267"/>
                  </a:cubicBezTo>
                  <a:cubicBezTo>
                    <a:pt x="942" y="1267"/>
                    <a:pt x="1053" y="1156"/>
                    <a:pt x="1053" y="1018"/>
                  </a:cubicBezTo>
                  <a:cubicBezTo>
                    <a:pt x="1053" y="908"/>
                    <a:pt x="980" y="814"/>
                    <a:pt x="881" y="7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7" name="Freeform 37">
              <a:extLst>
                <a:ext uri="{FF2B5EF4-FFF2-40B4-BE49-F238E27FC236}">
                  <a16:creationId xmlns:a16="http://schemas.microsoft.com/office/drawing/2014/main" id="{6059D10E-ED3A-454A-95D5-D603CE13C2FD}"/>
                </a:ext>
              </a:extLst>
            </p:cNvPr>
            <p:cNvSpPr>
              <a:spLocks noChangeArrowheads="1"/>
            </p:cNvSpPr>
            <p:nvPr/>
          </p:nvSpPr>
          <p:spPr bwMode="auto">
            <a:xfrm>
              <a:off x="7586508" y="5164298"/>
              <a:ext cx="213377" cy="164711"/>
            </a:xfrm>
            <a:custGeom>
              <a:avLst/>
              <a:gdLst>
                <a:gd name="T0" fmla="*/ 65875 w 250"/>
                <a:gd name="T1" fmla="*/ 5067 h 193"/>
                <a:gd name="T2" fmla="*/ 33662 w 250"/>
                <a:gd name="T3" fmla="*/ 37277 h 193"/>
                <a:gd name="T4" fmla="*/ 24251 w 250"/>
                <a:gd name="T5" fmla="*/ 28230 h 193"/>
                <a:gd name="T6" fmla="*/ 24251 w 250"/>
                <a:gd name="T7" fmla="*/ 28230 h 193"/>
                <a:gd name="T8" fmla="*/ 5429 w 250"/>
                <a:gd name="T9" fmla="*/ 28230 h 193"/>
                <a:gd name="T10" fmla="*/ 5429 w 250"/>
                <a:gd name="T11" fmla="*/ 28230 h 193"/>
                <a:gd name="T12" fmla="*/ 5429 w 250"/>
                <a:gd name="T13" fmla="*/ 47411 h 193"/>
                <a:gd name="T14" fmla="*/ 24251 w 250"/>
                <a:gd name="T15" fmla="*/ 65507 h 193"/>
                <a:gd name="T16" fmla="*/ 24251 w 250"/>
                <a:gd name="T17" fmla="*/ 65507 h 193"/>
                <a:gd name="T18" fmla="*/ 33662 w 250"/>
                <a:gd name="T19" fmla="*/ 69488 h 193"/>
                <a:gd name="T20" fmla="*/ 33662 w 250"/>
                <a:gd name="T21" fmla="*/ 69488 h 193"/>
                <a:gd name="T22" fmla="*/ 43434 w 250"/>
                <a:gd name="T23" fmla="*/ 65507 h 193"/>
                <a:gd name="T24" fmla="*/ 84697 w 250"/>
                <a:gd name="T25" fmla="*/ 23887 h 193"/>
                <a:gd name="T26" fmla="*/ 84697 w 250"/>
                <a:gd name="T27" fmla="*/ 23887 h 193"/>
                <a:gd name="T28" fmla="*/ 84697 w 250"/>
                <a:gd name="T29" fmla="*/ 5067 h 193"/>
                <a:gd name="T30" fmla="*/ 84697 w 250"/>
                <a:gd name="T31" fmla="*/ 5067 h 193"/>
                <a:gd name="T32" fmla="*/ 65875 w 250"/>
                <a:gd name="T33" fmla="*/ 506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0" h="193">
                  <a:moveTo>
                    <a:pt x="182" y="14"/>
                  </a:moveTo>
                  <a:lnTo>
                    <a:pt x="93" y="103"/>
                  </a:lnTo>
                  <a:lnTo>
                    <a:pt x="67" y="78"/>
                  </a:lnTo>
                  <a:cubicBezTo>
                    <a:pt x="52" y="63"/>
                    <a:pt x="28" y="63"/>
                    <a:pt x="15" y="78"/>
                  </a:cubicBezTo>
                  <a:cubicBezTo>
                    <a:pt x="0" y="93"/>
                    <a:pt x="0" y="116"/>
                    <a:pt x="15" y="131"/>
                  </a:cubicBezTo>
                  <a:lnTo>
                    <a:pt x="67" y="181"/>
                  </a:lnTo>
                  <a:cubicBezTo>
                    <a:pt x="74" y="188"/>
                    <a:pt x="84" y="192"/>
                    <a:pt x="93" y="192"/>
                  </a:cubicBezTo>
                  <a:cubicBezTo>
                    <a:pt x="102" y="192"/>
                    <a:pt x="112" y="188"/>
                    <a:pt x="120" y="181"/>
                  </a:cubicBezTo>
                  <a:lnTo>
                    <a:pt x="234" y="66"/>
                  </a:lnTo>
                  <a:cubicBezTo>
                    <a:pt x="249" y="51"/>
                    <a:pt x="249" y="28"/>
                    <a:pt x="234" y="14"/>
                  </a:cubicBezTo>
                  <a:cubicBezTo>
                    <a:pt x="221" y="0"/>
                    <a:pt x="197" y="0"/>
                    <a:pt x="182" y="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9" name="Freeform 38">
              <a:extLst>
                <a:ext uri="{FF2B5EF4-FFF2-40B4-BE49-F238E27FC236}">
                  <a16:creationId xmlns:a16="http://schemas.microsoft.com/office/drawing/2014/main" id="{C21D99C6-5674-154C-A88E-A50F623BF2B5}"/>
                </a:ext>
              </a:extLst>
            </p:cNvPr>
            <p:cNvSpPr>
              <a:spLocks noChangeArrowheads="1"/>
            </p:cNvSpPr>
            <p:nvPr/>
          </p:nvSpPr>
          <p:spPr bwMode="auto">
            <a:xfrm>
              <a:off x="7148527" y="4501712"/>
              <a:ext cx="486646" cy="63637"/>
            </a:xfrm>
            <a:custGeom>
              <a:avLst/>
              <a:gdLst>
                <a:gd name="T0" fmla="*/ 192736 w 575"/>
                <a:gd name="T1" fmla="*/ 0 h 75"/>
                <a:gd name="T2" fmla="*/ 13280 w 575"/>
                <a:gd name="T3" fmla="*/ 0 h 75"/>
                <a:gd name="T4" fmla="*/ 13280 w 575"/>
                <a:gd name="T5" fmla="*/ 0 h 75"/>
                <a:gd name="T6" fmla="*/ 0 w 575"/>
                <a:gd name="T7" fmla="*/ 13314 h 75"/>
                <a:gd name="T8" fmla="*/ 0 w 575"/>
                <a:gd name="T9" fmla="*/ 13314 h 75"/>
                <a:gd name="T10" fmla="*/ 13280 w 575"/>
                <a:gd name="T11" fmla="*/ 26627 h 75"/>
                <a:gd name="T12" fmla="*/ 192736 w 575"/>
                <a:gd name="T13" fmla="*/ 26627 h 75"/>
                <a:gd name="T14" fmla="*/ 192736 w 575"/>
                <a:gd name="T15" fmla="*/ 26627 h 75"/>
                <a:gd name="T16" fmla="*/ 206016 w 575"/>
                <a:gd name="T17" fmla="*/ 13314 h 75"/>
                <a:gd name="T18" fmla="*/ 206016 w 575"/>
                <a:gd name="T19" fmla="*/ 13314 h 75"/>
                <a:gd name="T20" fmla="*/ 192736 w 575"/>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5" h="75">
                  <a:moveTo>
                    <a:pt x="537" y="0"/>
                  </a:moveTo>
                  <a:lnTo>
                    <a:pt x="37" y="0"/>
                  </a:lnTo>
                  <a:cubicBezTo>
                    <a:pt x="17" y="0"/>
                    <a:pt x="0" y="16"/>
                    <a:pt x="0" y="37"/>
                  </a:cubicBezTo>
                  <a:cubicBezTo>
                    <a:pt x="0" y="58"/>
                    <a:pt x="17" y="74"/>
                    <a:pt x="37" y="74"/>
                  </a:cubicBezTo>
                  <a:lnTo>
                    <a:pt x="537" y="74"/>
                  </a:lnTo>
                  <a:cubicBezTo>
                    <a:pt x="558" y="74"/>
                    <a:pt x="574" y="58"/>
                    <a:pt x="574" y="37"/>
                  </a:cubicBezTo>
                  <a:cubicBezTo>
                    <a:pt x="574" y="16"/>
                    <a:pt x="558" y="0"/>
                    <a:pt x="53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0" name="Freeform 39">
              <a:extLst>
                <a:ext uri="{FF2B5EF4-FFF2-40B4-BE49-F238E27FC236}">
                  <a16:creationId xmlns:a16="http://schemas.microsoft.com/office/drawing/2014/main" id="{74824DF7-1BCF-944D-8DDB-9E0A50DDC89A}"/>
                </a:ext>
              </a:extLst>
            </p:cNvPr>
            <p:cNvSpPr>
              <a:spLocks noChangeArrowheads="1"/>
            </p:cNvSpPr>
            <p:nvPr/>
          </p:nvSpPr>
          <p:spPr bwMode="auto">
            <a:xfrm>
              <a:off x="7148527" y="4610270"/>
              <a:ext cx="426751" cy="63640"/>
            </a:xfrm>
            <a:custGeom>
              <a:avLst/>
              <a:gdLst>
                <a:gd name="T0" fmla="*/ 13365 w 501"/>
                <a:gd name="T1" fmla="*/ 26628 h 75"/>
                <a:gd name="T2" fmla="*/ 167248 w 501"/>
                <a:gd name="T3" fmla="*/ 26628 h 75"/>
                <a:gd name="T4" fmla="*/ 167248 w 501"/>
                <a:gd name="T5" fmla="*/ 26628 h 75"/>
                <a:gd name="T6" fmla="*/ 180614 w 501"/>
                <a:gd name="T7" fmla="*/ 13314 h 75"/>
                <a:gd name="T8" fmla="*/ 180614 w 501"/>
                <a:gd name="T9" fmla="*/ 13314 h 75"/>
                <a:gd name="T10" fmla="*/ 167248 w 501"/>
                <a:gd name="T11" fmla="*/ 0 h 75"/>
                <a:gd name="T12" fmla="*/ 13365 w 501"/>
                <a:gd name="T13" fmla="*/ 0 h 75"/>
                <a:gd name="T14" fmla="*/ 13365 w 501"/>
                <a:gd name="T15" fmla="*/ 0 h 75"/>
                <a:gd name="T16" fmla="*/ 0 w 501"/>
                <a:gd name="T17" fmla="*/ 13314 h 75"/>
                <a:gd name="T18" fmla="*/ 0 w 501"/>
                <a:gd name="T19" fmla="*/ 13314 h 75"/>
                <a:gd name="T20" fmla="*/ 13365 w 501"/>
                <a:gd name="T21" fmla="*/ 2662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1" h="75">
                  <a:moveTo>
                    <a:pt x="37" y="74"/>
                  </a:moveTo>
                  <a:lnTo>
                    <a:pt x="463" y="74"/>
                  </a:lnTo>
                  <a:cubicBezTo>
                    <a:pt x="484" y="74"/>
                    <a:pt x="500" y="58"/>
                    <a:pt x="500" y="37"/>
                  </a:cubicBezTo>
                  <a:cubicBezTo>
                    <a:pt x="500" y="16"/>
                    <a:pt x="484" y="0"/>
                    <a:pt x="463" y="0"/>
                  </a:cubicBezTo>
                  <a:lnTo>
                    <a:pt x="37" y="0"/>
                  </a:lnTo>
                  <a:cubicBezTo>
                    <a:pt x="17" y="0"/>
                    <a:pt x="0" y="16"/>
                    <a:pt x="0" y="37"/>
                  </a:cubicBezTo>
                  <a:cubicBezTo>
                    <a:pt x="0" y="58"/>
                    <a:pt x="17" y="74"/>
                    <a:pt x="37" y="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1" name="Freeform 40">
              <a:extLst>
                <a:ext uri="{FF2B5EF4-FFF2-40B4-BE49-F238E27FC236}">
                  <a16:creationId xmlns:a16="http://schemas.microsoft.com/office/drawing/2014/main" id="{02B6A666-0E7B-6348-A12B-24DD23B67DC5}"/>
                </a:ext>
              </a:extLst>
            </p:cNvPr>
            <p:cNvSpPr>
              <a:spLocks noChangeArrowheads="1"/>
            </p:cNvSpPr>
            <p:nvPr/>
          </p:nvSpPr>
          <p:spPr bwMode="auto">
            <a:xfrm>
              <a:off x="7148527" y="4718831"/>
              <a:ext cx="486646" cy="63637"/>
            </a:xfrm>
            <a:custGeom>
              <a:avLst/>
              <a:gdLst>
                <a:gd name="T0" fmla="*/ 192665 w 572"/>
                <a:gd name="T1" fmla="*/ 0 h 75"/>
                <a:gd name="T2" fmla="*/ 13349 w 572"/>
                <a:gd name="T3" fmla="*/ 0 h 75"/>
                <a:gd name="T4" fmla="*/ 13349 w 572"/>
                <a:gd name="T5" fmla="*/ 0 h 75"/>
                <a:gd name="T6" fmla="*/ 0 w 572"/>
                <a:gd name="T7" fmla="*/ 13314 h 75"/>
                <a:gd name="T8" fmla="*/ 0 w 572"/>
                <a:gd name="T9" fmla="*/ 13314 h 75"/>
                <a:gd name="T10" fmla="*/ 13349 w 572"/>
                <a:gd name="T11" fmla="*/ 26627 h 75"/>
                <a:gd name="T12" fmla="*/ 192665 w 572"/>
                <a:gd name="T13" fmla="*/ 26627 h 75"/>
                <a:gd name="T14" fmla="*/ 192665 w 572"/>
                <a:gd name="T15" fmla="*/ 26627 h 75"/>
                <a:gd name="T16" fmla="*/ 206014 w 572"/>
                <a:gd name="T17" fmla="*/ 13314 h 75"/>
                <a:gd name="T18" fmla="*/ 206014 w 572"/>
                <a:gd name="T19" fmla="*/ 13314 h 75"/>
                <a:gd name="T20" fmla="*/ 192665 w 572"/>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75">
                  <a:moveTo>
                    <a:pt x="534" y="0"/>
                  </a:moveTo>
                  <a:lnTo>
                    <a:pt x="37" y="0"/>
                  </a:lnTo>
                  <a:cubicBezTo>
                    <a:pt x="17" y="0"/>
                    <a:pt x="0" y="17"/>
                    <a:pt x="0" y="37"/>
                  </a:cubicBezTo>
                  <a:cubicBezTo>
                    <a:pt x="0" y="58"/>
                    <a:pt x="17" y="74"/>
                    <a:pt x="37" y="74"/>
                  </a:cubicBezTo>
                  <a:lnTo>
                    <a:pt x="534" y="74"/>
                  </a:lnTo>
                  <a:cubicBezTo>
                    <a:pt x="555" y="74"/>
                    <a:pt x="571" y="58"/>
                    <a:pt x="571" y="37"/>
                  </a:cubicBezTo>
                  <a:cubicBezTo>
                    <a:pt x="571" y="17"/>
                    <a:pt x="555" y="0"/>
                    <a:pt x="5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 name="Freeform 41">
              <a:extLst>
                <a:ext uri="{FF2B5EF4-FFF2-40B4-BE49-F238E27FC236}">
                  <a16:creationId xmlns:a16="http://schemas.microsoft.com/office/drawing/2014/main" id="{8A41C97C-132D-5447-AC95-376BEF323865}"/>
                </a:ext>
              </a:extLst>
            </p:cNvPr>
            <p:cNvSpPr>
              <a:spLocks noChangeArrowheads="1"/>
            </p:cNvSpPr>
            <p:nvPr/>
          </p:nvSpPr>
          <p:spPr bwMode="auto">
            <a:xfrm>
              <a:off x="7148527" y="5123121"/>
              <a:ext cx="164711" cy="63637"/>
            </a:xfrm>
            <a:custGeom>
              <a:avLst/>
              <a:gdLst>
                <a:gd name="T0" fmla="*/ 56308 w 196"/>
                <a:gd name="T1" fmla="*/ 0 h 75"/>
                <a:gd name="T2" fmla="*/ 13186 w 196"/>
                <a:gd name="T3" fmla="*/ 0 h 75"/>
                <a:gd name="T4" fmla="*/ 13186 w 196"/>
                <a:gd name="T5" fmla="*/ 0 h 75"/>
                <a:gd name="T6" fmla="*/ 0 w 196"/>
                <a:gd name="T7" fmla="*/ 13314 h 75"/>
                <a:gd name="T8" fmla="*/ 0 w 196"/>
                <a:gd name="T9" fmla="*/ 13314 h 75"/>
                <a:gd name="T10" fmla="*/ 13186 w 196"/>
                <a:gd name="T11" fmla="*/ 26627 h 75"/>
                <a:gd name="T12" fmla="*/ 56308 w 196"/>
                <a:gd name="T13" fmla="*/ 26627 h 75"/>
                <a:gd name="T14" fmla="*/ 56308 w 196"/>
                <a:gd name="T15" fmla="*/ 26627 h 75"/>
                <a:gd name="T16" fmla="*/ 69494 w 196"/>
                <a:gd name="T17" fmla="*/ 13314 h 75"/>
                <a:gd name="T18" fmla="*/ 69494 w 196"/>
                <a:gd name="T19" fmla="*/ 13314 h 75"/>
                <a:gd name="T20" fmla="*/ 56308 w 196"/>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6" h="75">
                  <a:moveTo>
                    <a:pt x="158" y="0"/>
                  </a:moveTo>
                  <a:lnTo>
                    <a:pt x="37" y="0"/>
                  </a:lnTo>
                  <a:cubicBezTo>
                    <a:pt x="17" y="0"/>
                    <a:pt x="0" y="16"/>
                    <a:pt x="0" y="37"/>
                  </a:cubicBezTo>
                  <a:cubicBezTo>
                    <a:pt x="0" y="57"/>
                    <a:pt x="17" y="74"/>
                    <a:pt x="37" y="74"/>
                  </a:cubicBezTo>
                  <a:lnTo>
                    <a:pt x="158" y="74"/>
                  </a:lnTo>
                  <a:cubicBezTo>
                    <a:pt x="179" y="74"/>
                    <a:pt x="195" y="57"/>
                    <a:pt x="195" y="37"/>
                  </a:cubicBezTo>
                  <a:cubicBezTo>
                    <a:pt x="195" y="16"/>
                    <a:pt x="179" y="0"/>
                    <a:pt x="1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615836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043FDC1-500B-C043-8D25-81A2AF551A45}"/>
              </a:ext>
            </a:extLst>
          </p:cNvPr>
          <p:cNvSpPr>
            <a:spLocks noGrp="1"/>
          </p:cNvSpPr>
          <p:nvPr>
            <p:ph type="pic" sz="quarter" idx="14"/>
          </p:nvPr>
        </p:nvSpPr>
        <p:spPr/>
      </p:sp>
      <p:sp>
        <p:nvSpPr>
          <p:cNvPr id="4" name="Rectangle 3">
            <a:extLst>
              <a:ext uri="{FF2B5EF4-FFF2-40B4-BE49-F238E27FC236}">
                <a16:creationId xmlns:a16="http://schemas.microsoft.com/office/drawing/2014/main" id="{8F47DDAC-6067-6241-AB61-5A6DE4B8D841}"/>
              </a:ext>
            </a:extLst>
          </p:cNvPr>
          <p:cNvSpPr/>
          <p:nvPr/>
        </p:nvSpPr>
        <p:spPr>
          <a:xfrm>
            <a:off x="0" y="0"/>
            <a:ext cx="24377650"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792AF83A-AACE-9E44-B743-CE55EA3D3619}"/>
              </a:ext>
            </a:extLst>
          </p:cNvPr>
          <p:cNvSpPr/>
          <p:nvPr/>
        </p:nvSpPr>
        <p:spPr>
          <a:xfrm>
            <a:off x="0" y="0"/>
            <a:ext cx="24377650" cy="4214191"/>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214191">
                <a:moveTo>
                  <a:pt x="0" y="0"/>
                </a:moveTo>
                <a:lnTo>
                  <a:pt x="24377650" y="0"/>
                </a:lnTo>
                <a:lnTo>
                  <a:pt x="24377650" y="4214191"/>
                </a:lnTo>
                <a:lnTo>
                  <a:pt x="16538713" y="4214191"/>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5058576-6053-A243-89E0-BED1557FDD7A}"/>
              </a:ext>
            </a:extLst>
          </p:cNvPr>
          <p:cNvGrpSpPr/>
          <p:nvPr/>
        </p:nvGrpSpPr>
        <p:grpSpPr>
          <a:xfrm>
            <a:off x="1484872" y="8817813"/>
            <a:ext cx="15137613" cy="3291607"/>
            <a:chOff x="1786119" y="10221838"/>
            <a:chExt cx="15137613" cy="3291607"/>
          </a:xfrm>
        </p:grpSpPr>
        <p:sp>
          <p:nvSpPr>
            <p:cNvPr id="12" name="TextBox 11">
              <a:extLst>
                <a:ext uri="{FF2B5EF4-FFF2-40B4-BE49-F238E27FC236}">
                  <a16:creationId xmlns:a16="http://schemas.microsoft.com/office/drawing/2014/main" id="{239B6586-45EF-7945-9E13-4910389EDE27}"/>
                </a:ext>
              </a:extLst>
            </p:cNvPr>
            <p:cNvSpPr txBox="1"/>
            <p:nvPr/>
          </p:nvSpPr>
          <p:spPr>
            <a:xfrm>
              <a:off x="1786119" y="10221838"/>
              <a:ext cx="15137613"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Diagram &amp; Process</a:t>
              </a:r>
            </a:p>
          </p:txBody>
        </p:sp>
        <p:sp>
          <p:nvSpPr>
            <p:cNvPr id="13" name="TextBox 12">
              <a:extLst>
                <a:ext uri="{FF2B5EF4-FFF2-40B4-BE49-F238E27FC236}">
                  <a16:creationId xmlns:a16="http://schemas.microsoft.com/office/drawing/2014/main" id="{FBC0C2DF-4C25-BD48-97F9-E5BFD33A10D4}"/>
                </a:ext>
              </a:extLst>
            </p:cNvPr>
            <p:cNvSpPr txBox="1"/>
            <p:nvPr/>
          </p:nvSpPr>
          <p:spPr>
            <a:xfrm>
              <a:off x="1786120" y="11853054"/>
              <a:ext cx="10008006" cy="1660391"/>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Tree>
    <p:extLst>
      <p:ext uri="{BB962C8B-B14F-4D97-AF65-F5344CB8AC3E}">
        <p14:creationId xmlns:p14="http://schemas.microsoft.com/office/powerpoint/2010/main" val="2638493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Four Departments Analytics</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grpSp>
        <p:nvGrpSpPr>
          <p:cNvPr id="7" name="Group 6">
            <a:extLst>
              <a:ext uri="{FF2B5EF4-FFF2-40B4-BE49-F238E27FC236}">
                <a16:creationId xmlns:a16="http://schemas.microsoft.com/office/drawing/2014/main" id="{5800A32F-2261-0E45-8E77-9608EB139EE7}"/>
              </a:ext>
            </a:extLst>
          </p:cNvPr>
          <p:cNvGrpSpPr/>
          <p:nvPr/>
        </p:nvGrpSpPr>
        <p:grpSpPr>
          <a:xfrm>
            <a:off x="1425104" y="5544957"/>
            <a:ext cx="21525506" cy="6350784"/>
            <a:chOff x="1425104" y="5266661"/>
            <a:chExt cx="21525506" cy="6350784"/>
          </a:xfrm>
        </p:grpSpPr>
        <p:sp>
          <p:nvSpPr>
            <p:cNvPr id="61" name="Oval 60">
              <a:extLst>
                <a:ext uri="{FF2B5EF4-FFF2-40B4-BE49-F238E27FC236}">
                  <a16:creationId xmlns:a16="http://schemas.microsoft.com/office/drawing/2014/main" id="{DF82710F-4C35-9542-9CFE-413E33821D01}"/>
                </a:ext>
              </a:extLst>
            </p:cNvPr>
            <p:cNvSpPr/>
            <p:nvPr/>
          </p:nvSpPr>
          <p:spPr>
            <a:xfrm>
              <a:off x="21172270" y="9839105"/>
              <a:ext cx="1778340" cy="17783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62" name="Oval 61">
              <a:extLst>
                <a:ext uri="{FF2B5EF4-FFF2-40B4-BE49-F238E27FC236}">
                  <a16:creationId xmlns:a16="http://schemas.microsoft.com/office/drawing/2014/main" id="{3B7D5F07-35F9-B046-B441-139D2B371BD2}"/>
                </a:ext>
              </a:extLst>
            </p:cNvPr>
            <p:cNvSpPr/>
            <p:nvPr/>
          </p:nvSpPr>
          <p:spPr>
            <a:xfrm>
              <a:off x="21172270" y="5266661"/>
              <a:ext cx="1778340" cy="17783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63" name="Oval 62">
              <a:extLst>
                <a:ext uri="{FF2B5EF4-FFF2-40B4-BE49-F238E27FC236}">
                  <a16:creationId xmlns:a16="http://schemas.microsoft.com/office/drawing/2014/main" id="{1D1D8B93-9A04-AD41-B57C-0477DE8E9688}"/>
                </a:ext>
              </a:extLst>
            </p:cNvPr>
            <p:cNvSpPr/>
            <p:nvPr/>
          </p:nvSpPr>
          <p:spPr>
            <a:xfrm>
              <a:off x="1425104" y="9830345"/>
              <a:ext cx="1778340" cy="17783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64" name="Oval 63">
              <a:extLst>
                <a:ext uri="{FF2B5EF4-FFF2-40B4-BE49-F238E27FC236}">
                  <a16:creationId xmlns:a16="http://schemas.microsoft.com/office/drawing/2014/main" id="{89784912-AF87-244B-B796-EB01C2570349}"/>
                </a:ext>
              </a:extLst>
            </p:cNvPr>
            <p:cNvSpPr/>
            <p:nvPr/>
          </p:nvSpPr>
          <p:spPr>
            <a:xfrm>
              <a:off x="1425104" y="5266662"/>
              <a:ext cx="1778340" cy="17783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66" name="TextBox 65">
              <a:extLst>
                <a:ext uri="{FF2B5EF4-FFF2-40B4-BE49-F238E27FC236}">
                  <a16:creationId xmlns:a16="http://schemas.microsoft.com/office/drawing/2014/main" id="{0D281004-F84F-B249-8035-0BD9D2686FB6}"/>
                </a:ext>
              </a:extLst>
            </p:cNvPr>
            <p:cNvSpPr txBox="1"/>
            <p:nvPr/>
          </p:nvSpPr>
          <p:spPr>
            <a:xfrm>
              <a:off x="3442346" y="5545685"/>
              <a:ext cx="5087025"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5" name="Group 4">
              <a:extLst>
                <a:ext uri="{FF2B5EF4-FFF2-40B4-BE49-F238E27FC236}">
                  <a16:creationId xmlns:a16="http://schemas.microsoft.com/office/drawing/2014/main" id="{547E8B44-5BF6-F448-8DC0-754A967D66AD}"/>
                </a:ext>
              </a:extLst>
            </p:cNvPr>
            <p:cNvGrpSpPr/>
            <p:nvPr/>
          </p:nvGrpSpPr>
          <p:grpSpPr>
            <a:xfrm>
              <a:off x="9059075" y="5980943"/>
              <a:ext cx="6384126" cy="4946460"/>
              <a:chOff x="8320082" y="5408366"/>
              <a:chExt cx="7862111" cy="6091613"/>
            </a:xfrm>
          </p:grpSpPr>
          <p:grpSp>
            <p:nvGrpSpPr>
              <p:cNvPr id="60" name="Group 59">
                <a:extLst>
                  <a:ext uri="{FF2B5EF4-FFF2-40B4-BE49-F238E27FC236}">
                    <a16:creationId xmlns:a16="http://schemas.microsoft.com/office/drawing/2014/main" id="{68831455-BBE9-EA4A-AC35-2BD5A9B73FC2}"/>
                  </a:ext>
                </a:extLst>
              </p:cNvPr>
              <p:cNvGrpSpPr/>
              <p:nvPr/>
            </p:nvGrpSpPr>
            <p:grpSpPr>
              <a:xfrm>
                <a:off x="8320082" y="5408366"/>
                <a:ext cx="7862111" cy="6091613"/>
                <a:chOff x="8479677" y="4405812"/>
                <a:chExt cx="7862111" cy="6091613"/>
              </a:xfrm>
            </p:grpSpPr>
            <p:sp>
              <p:nvSpPr>
                <p:cNvPr id="77" name="Freeform 31">
                  <a:extLst>
                    <a:ext uri="{FF2B5EF4-FFF2-40B4-BE49-F238E27FC236}">
                      <a16:creationId xmlns:a16="http://schemas.microsoft.com/office/drawing/2014/main" id="{F671FA12-1BB0-364A-B6F7-77A39332F862}"/>
                    </a:ext>
                  </a:extLst>
                </p:cNvPr>
                <p:cNvSpPr>
                  <a:spLocks/>
                </p:cNvSpPr>
                <p:nvPr/>
              </p:nvSpPr>
              <p:spPr bwMode="auto">
                <a:xfrm>
                  <a:off x="8479677" y="7685507"/>
                  <a:ext cx="7022219" cy="2811918"/>
                </a:xfrm>
                <a:custGeom>
                  <a:avLst/>
                  <a:gdLst>
                    <a:gd name="T0" fmla="*/ 0 w 2734"/>
                    <a:gd name="T1" fmla="*/ 1070 h 1070"/>
                    <a:gd name="T2" fmla="*/ 2734 w 2734"/>
                    <a:gd name="T3" fmla="*/ 438 h 1070"/>
                    <a:gd name="T4" fmla="*/ 2506 w 2734"/>
                    <a:gd name="T5" fmla="*/ 0 h 1070"/>
                    <a:gd name="T6" fmla="*/ 229 w 2734"/>
                    <a:gd name="T7" fmla="*/ 631 h 1070"/>
                    <a:gd name="T8" fmla="*/ 0 w 2734"/>
                    <a:gd name="T9" fmla="*/ 1070 h 1070"/>
                  </a:gdLst>
                  <a:ahLst/>
                  <a:cxnLst>
                    <a:cxn ang="0">
                      <a:pos x="T0" y="T1"/>
                    </a:cxn>
                    <a:cxn ang="0">
                      <a:pos x="T2" y="T3"/>
                    </a:cxn>
                    <a:cxn ang="0">
                      <a:pos x="T4" y="T5"/>
                    </a:cxn>
                    <a:cxn ang="0">
                      <a:pos x="T6" y="T7"/>
                    </a:cxn>
                    <a:cxn ang="0">
                      <a:pos x="T8" y="T9"/>
                    </a:cxn>
                  </a:cxnLst>
                  <a:rect l="0" t="0" r="r" b="b"/>
                  <a:pathLst>
                    <a:path w="2734" h="1070">
                      <a:moveTo>
                        <a:pt x="0" y="1070"/>
                      </a:moveTo>
                      <a:lnTo>
                        <a:pt x="2734" y="438"/>
                      </a:lnTo>
                      <a:lnTo>
                        <a:pt x="2506" y="0"/>
                      </a:lnTo>
                      <a:lnTo>
                        <a:pt x="229" y="631"/>
                      </a:lnTo>
                      <a:lnTo>
                        <a:pt x="0" y="1070"/>
                      </a:lnTo>
                      <a:close/>
                    </a:path>
                  </a:pathLst>
                </a:custGeom>
                <a:solidFill>
                  <a:schemeClr val="accent3">
                    <a:lumMod val="75000"/>
                  </a:schemeClr>
                </a:solidFill>
                <a:ln>
                  <a:noFill/>
                </a:ln>
              </p:spPr>
              <p:txBody>
                <a:bodyPr vert="horz" wrap="square" lIns="182832" tIns="91416" rIns="182832" bIns="91416" numCol="1" anchor="t" anchorCtr="0" compatLnSpc="1">
                  <a:prstTxWarp prst="textNoShape">
                    <a:avLst/>
                  </a:prstTxWarp>
                </a:bodyPr>
                <a:lstStyle/>
                <a:p>
                  <a:endParaRPr lang="en-US" dirty="0">
                    <a:latin typeface="Poppins Medium" pitchFamily="2" charset="77"/>
                    <a:cs typeface="Poppins Medium" pitchFamily="2" charset="77"/>
                  </a:endParaRPr>
                </a:p>
              </p:txBody>
            </p:sp>
            <p:sp>
              <p:nvSpPr>
                <p:cNvPr id="78" name="Freeform 32">
                  <a:extLst>
                    <a:ext uri="{FF2B5EF4-FFF2-40B4-BE49-F238E27FC236}">
                      <a16:creationId xmlns:a16="http://schemas.microsoft.com/office/drawing/2014/main" id="{C94FDBB0-7205-9249-8324-3476AD972E7C}"/>
                    </a:ext>
                  </a:extLst>
                </p:cNvPr>
                <p:cNvSpPr>
                  <a:spLocks/>
                </p:cNvSpPr>
                <p:nvPr/>
              </p:nvSpPr>
              <p:spPr bwMode="auto">
                <a:xfrm>
                  <a:off x="9327278" y="6045660"/>
                  <a:ext cx="5342434" cy="2790891"/>
                </a:xfrm>
                <a:custGeom>
                  <a:avLst/>
                  <a:gdLst>
                    <a:gd name="T0" fmla="*/ 0 w 2080"/>
                    <a:gd name="T1" fmla="*/ 1062 h 1062"/>
                    <a:gd name="T2" fmla="*/ 2080 w 2080"/>
                    <a:gd name="T3" fmla="*/ 438 h 1062"/>
                    <a:gd name="T4" fmla="*/ 1851 w 2080"/>
                    <a:gd name="T5" fmla="*/ 0 h 1062"/>
                    <a:gd name="T6" fmla="*/ 229 w 2080"/>
                    <a:gd name="T7" fmla="*/ 624 h 1062"/>
                    <a:gd name="T8" fmla="*/ 0 w 2080"/>
                    <a:gd name="T9" fmla="*/ 1062 h 1062"/>
                  </a:gdLst>
                  <a:ahLst/>
                  <a:cxnLst>
                    <a:cxn ang="0">
                      <a:pos x="T0" y="T1"/>
                    </a:cxn>
                    <a:cxn ang="0">
                      <a:pos x="T2" y="T3"/>
                    </a:cxn>
                    <a:cxn ang="0">
                      <a:pos x="T4" y="T5"/>
                    </a:cxn>
                    <a:cxn ang="0">
                      <a:pos x="T6" y="T7"/>
                    </a:cxn>
                    <a:cxn ang="0">
                      <a:pos x="T8" y="T9"/>
                    </a:cxn>
                  </a:cxnLst>
                  <a:rect l="0" t="0" r="r" b="b"/>
                  <a:pathLst>
                    <a:path w="2080" h="1062">
                      <a:moveTo>
                        <a:pt x="0" y="1062"/>
                      </a:moveTo>
                      <a:lnTo>
                        <a:pt x="2080" y="438"/>
                      </a:lnTo>
                      <a:lnTo>
                        <a:pt x="1851" y="0"/>
                      </a:lnTo>
                      <a:lnTo>
                        <a:pt x="229" y="624"/>
                      </a:lnTo>
                      <a:lnTo>
                        <a:pt x="0" y="1062"/>
                      </a:lnTo>
                      <a:close/>
                    </a:path>
                  </a:pathLst>
                </a:custGeom>
                <a:solidFill>
                  <a:schemeClr val="accent2">
                    <a:lumMod val="75000"/>
                  </a:schemeClr>
                </a:solidFill>
                <a:ln>
                  <a:noFill/>
                </a:ln>
              </p:spPr>
              <p:txBody>
                <a:bodyPr vert="horz" wrap="square" lIns="182832" tIns="91416" rIns="182832" bIns="91416" numCol="1" anchor="t" anchorCtr="0" compatLnSpc="1">
                  <a:prstTxWarp prst="textNoShape">
                    <a:avLst/>
                  </a:prstTxWarp>
                </a:bodyPr>
                <a:lstStyle/>
                <a:p>
                  <a:endParaRPr lang="en-US" dirty="0">
                    <a:latin typeface="Poppins Medium" pitchFamily="2" charset="77"/>
                    <a:cs typeface="Poppins Medium" pitchFamily="2" charset="77"/>
                  </a:endParaRPr>
                </a:p>
              </p:txBody>
            </p:sp>
            <p:sp>
              <p:nvSpPr>
                <p:cNvPr id="79" name="Freeform 33">
                  <a:extLst>
                    <a:ext uri="{FF2B5EF4-FFF2-40B4-BE49-F238E27FC236}">
                      <a16:creationId xmlns:a16="http://schemas.microsoft.com/office/drawing/2014/main" id="{FC773F6B-03B1-BC44-9A5F-15E788233F29}"/>
                    </a:ext>
                  </a:extLst>
                </p:cNvPr>
                <p:cNvSpPr>
                  <a:spLocks/>
                </p:cNvSpPr>
                <p:nvPr/>
              </p:nvSpPr>
              <p:spPr bwMode="auto">
                <a:xfrm>
                  <a:off x="10162031" y="4405812"/>
                  <a:ext cx="3662650" cy="2796152"/>
                </a:xfrm>
                <a:custGeom>
                  <a:avLst/>
                  <a:gdLst>
                    <a:gd name="T0" fmla="*/ 0 w 1426"/>
                    <a:gd name="T1" fmla="*/ 1064 h 1064"/>
                    <a:gd name="T2" fmla="*/ 1426 w 1426"/>
                    <a:gd name="T3" fmla="*/ 433 h 1064"/>
                    <a:gd name="T4" fmla="*/ 1202 w 1426"/>
                    <a:gd name="T5" fmla="*/ 0 h 1064"/>
                    <a:gd name="T6" fmla="*/ 230 w 1426"/>
                    <a:gd name="T7" fmla="*/ 624 h 1064"/>
                    <a:gd name="T8" fmla="*/ 0 w 1426"/>
                    <a:gd name="T9" fmla="*/ 1064 h 1064"/>
                  </a:gdLst>
                  <a:ahLst/>
                  <a:cxnLst>
                    <a:cxn ang="0">
                      <a:pos x="T0" y="T1"/>
                    </a:cxn>
                    <a:cxn ang="0">
                      <a:pos x="T2" y="T3"/>
                    </a:cxn>
                    <a:cxn ang="0">
                      <a:pos x="T4" y="T5"/>
                    </a:cxn>
                    <a:cxn ang="0">
                      <a:pos x="T6" y="T7"/>
                    </a:cxn>
                    <a:cxn ang="0">
                      <a:pos x="T8" y="T9"/>
                    </a:cxn>
                  </a:cxnLst>
                  <a:rect l="0" t="0" r="r" b="b"/>
                  <a:pathLst>
                    <a:path w="1426" h="1064">
                      <a:moveTo>
                        <a:pt x="0" y="1064"/>
                      </a:moveTo>
                      <a:lnTo>
                        <a:pt x="1426" y="433"/>
                      </a:lnTo>
                      <a:lnTo>
                        <a:pt x="1202" y="0"/>
                      </a:lnTo>
                      <a:lnTo>
                        <a:pt x="230" y="624"/>
                      </a:lnTo>
                      <a:lnTo>
                        <a:pt x="0" y="1064"/>
                      </a:lnTo>
                      <a:close/>
                    </a:path>
                  </a:pathLst>
                </a:custGeom>
                <a:solidFill>
                  <a:schemeClr val="accent1">
                    <a:lumMod val="75000"/>
                  </a:schemeClr>
                </a:solidFill>
                <a:ln>
                  <a:noFill/>
                </a:ln>
              </p:spPr>
              <p:txBody>
                <a:bodyPr vert="horz" wrap="square" lIns="182832" tIns="91416" rIns="182832" bIns="91416" numCol="1" anchor="t" anchorCtr="0" compatLnSpc="1">
                  <a:prstTxWarp prst="textNoShape">
                    <a:avLst/>
                  </a:prstTxWarp>
                </a:bodyPr>
                <a:lstStyle/>
                <a:p>
                  <a:endParaRPr lang="en-US" dirty="0">
                    <a:latin typeface="Poppins Medium" pitchFamily="2" charset="77"/>
                    <a:cs typeface="Poppins Medium" pitchFamily="2" charset="77"/>
                  </a:endParaRPr>
                </a:p>
              </p:txBody>
            </p:sp>
            <p:sp>
              <p:nvSpPr>
                <p:cNvPr id="80" name="Freeform 25">
                  <a:extLst>
                    <a:ext uri="{FF2B5EF4-FFF2-40B4-BE49-F238E27FC236}">
                      <a16:creationId xmlns:a16="http://schemas.microsoft.com/office/drawing/2014/main" id="{3651FD85-DCDE-4A46-8C70-174D920236B5}"/>
                    </a:ext>
                  </a:extLst>
                </p:cNvPr>
                <p:cNvSpPr>
                  <a:spLocks/>
                </p:cNvSpPr>
                <p:nvPr/>
              </p:nvSpPr>
              <p:spPr bwMode="auto">
                <a:xfrm>
                  <a:off x="8479678" y="9343750"/>
                  <a:ext cx="7862110" cy="1153675"/>
                </a:xfrm>
                <a:custGeom>
                  <a:avLst/>
                  <a:gdLst>
                    <a:gd name="T0" fmla="*/ 2833 w 3061"/>
                    <a:gd name="T1" fmla="*/ 0 h 439"/>
                    <a:gd name="T2" fmla="*/ 229 w 3061"/>
                    <a:gd name="T3" fmla="*/ 0 h 439"/>
                    <a:gd name="T4" fmla="*/ 0 w 3061"/>
                    <a:gd name="T5" fmla="*/ 439 h 439"/>
                    <a:gd name="T6" fmla="*/ 3061 w 3061"/>
                    <a:gd name="T7" fmla="*/ 439 h 439"/>
                    <a:gd name="T8" fmla="*/ 2833 w 3061"/>
                    <a:gd name="T9" fmla="*/ 0 h 439"/>
                  </a:gdLst>
                  <a:ahLst/>
                  <a:cxnLst>
                    <a:cxn ang="0">
                      <a:pos x="T0" y="T1"/>
                    </a:cxn>
                    <a:cxn ang="0">
                      <a:pos x="T2" y="T3"/>
                    </a:cxn>
                    <a:cxn ang="0">
                      <a:pos x="T4" y="T5"/>
                    </a:cxn>
                    <a:cxn ang="0">
                      <a:pos x="T6" y="T7"/>
                    </a:cxn>
                    <a:cxn ang="0">
                      <a:pos x="T8" y="T9"/>
                    </a:cxn>
                  </a:cxnLst>
                  <a:rect l="0" t="0" r="r" b="b"/>
                  <a:pathLst>
                    <a:path w="3061" h="439">
                      <a:moveTo>
                        <a:pt x="2833" y="0"/>
                      </a:moveTo>
                      <a:lnTo>
                        <a:pt x="229" y="0"/>
                      </a:lnTo>
                      <a:lnTo>
                        <a:pt x="0" y="439"/>
                      </a:lnTo>
                      <a:lnTo>
                        <a:pt x="3061" y="439"/>
                      </a:lnTo>
                      <a:lnTo>
                        <a:pt x="2833" y="0"/>
                      </a:lnTo>
                      <a:close/>
                    </a:path>
                  </a:pathLst>
                </a:custGeom>
                <a:solidFill>
                  <a:schemeClr val="accent4"/>
                </a:solidFill>
                <a:ln>
                  <a:noFill/>
                </a:ln>
              </p:spPr>
              <p:txBody>
                <a:bodyPr vert="horz" wrap="square" lIns="182832" tIns="91416" rIns="182832" bIns="91416" numCol="1" anchor="ctr" anchorCtr="0" compatLnSpc="1">
                  <a:prstTxWarp prst="textNoShape">
                    <a:avLst/>
                  </a:prstTxWarp>
                </a:bodyPr>
                <a:lstStyle/>
                <a:p>
                  <a:pPr algn="ctr"/>
                  <a:endParaRPr lang="en-US" dirty="0">
                    <a:solidFill>
                      <a:srgbClr val="FFFFFF"/>
                    </a:solidFill>
                    <a:latin typeface="Poppins Medium" pitchFamily="2" charset="77"/>
                    <a:cs typeface="Poppins Medium" pitchFamily="2" charset="77"/>
                  </a:endParaRPr>
                </a:p>
              </p:txBody>
            </p:sp>
            <p:sp>
              <p:nvSpPr>
                <p:cNvPr id="81" name="Freeform 27">
                  <a:extLst>
                    <a:ext uri="{FF2B5EF4-FFF2-40B4-BE49-F238E27FC236}">
                      <a16:creationId xmlns:a16="http://schemas.microsoft.com/office/drawing/2014/main" id="{EE8E00B9-85E4-C64C-A715-24CAA0833C6E}"/>
                    </a:ext>
                  </a:extLst>
                </p:cNvPr>
                <p:cNvSpPr>
                  <a:spLocks/>
                </p:cNvSpPr>
                <p:nvPr/>
              </p:nvSpPr>
              <p:spPr bwMode="auto">
                <a:xfrm>
                  <a:off x="11012198" y="4405813"/>
                  <a:ext cx="2812483" cy="1137906"/>
                </a:xfrm>
                <a:custGeom>
                  <a:avLst/>
                  <a:gdLst>
                    <a:gd name="T0" fmla="*/ 871 w 1095"/>
                    <a:gd name="T1" fmla="*/ 0 h 433"/>
                    <a:gd name="T2" fmla="*/ 226 w 1095"/>
                    <a:gd name="T3" fmla="*/ 0 h 433"/>
                    <a:gd name="T4" fmla="*/ 0 w 1095"/>
                    <a:gd name="T5" fmla="*/ 433 h 433"/>
                    <a:gd name="T6" fmla="*/ 1095 w 1095"/>
                    <a:gd name="T7" fmla="*/ 433 h 433"/>
                    <a:gd name="T8" fmla="*/ 871 w 1095"/>
                    <a:gd name="T9" fmla="*/ 0 h 433"/>
                  </a:gdLst>
                  <a:ahLst/>
                  <a:cxnLst>
                    <a:cxn ang="0">
                      <a:pos x="T0" y="T1"/>
                    </a:cxn>
                    <a:cxn ang="0">
                      <a:pos x="T2" y="T3"/>
                    </a:cxn>
                    <a:cxn ang="0">
                      <a:pos x="T4" y="T5"/>
                    </a:cxn>
                    <a:cxn ang="0">
                      <a:pos x="T6" y="T7"/>
                    </a:cxn>
                    <a:cxn ang="0">
                      <a:pos x="T8" y="T9"/>
                    </a:cxn>
                  </a:cxnLst>
                  <a:rect l="0" t="0" r="r" b="b"/>
                  <a:pathLst>
                    <a:path w="1095" h="433">
                      <a:moveTo>
                        <a:pt x="871" y="0"/>
                      </a:moveTo>
                      <a:lnTo>
                        <a:pt x="226" y="0"/>
                      </a:lnTo>
                      <a:lnTo>
                        <a:pt x="0" y="433"/>
                      </a:lnTo>
                      <a:lnTo>
                        <a:pt x="1095" y="433"/>
                      </a:lnTo>
                      <a:lnTo>
                        <a:pt x="871" y="0"/>
                      </a:lnTo>
                      <a:close/>
                    </a:path>
                  </a:pathLst>
                </a:custGeom>
                <a:solidFill>
                  <a:schemeClr val="accent1"/>
                </a:solidFill>
                <a:ln>
                  <a:noFill/>
                </a:ln>
              </p:spPr>
              <p:txBody>
                <a:bodyPr vert="horz" wrap="square" lIns="182832" tIns="91416" rIns="182832" bIns="91416" numCol="1" anchor="ctr" anchorCtr="0" compatLnSpc="1">
                  <a:prstTxWarp prst="textNoShape">
                    <a:avLst/>
                  </a:prstTxWarp>
                </a:bodyPr>
                <a:lstStyle/>
                <a:p>
                  <a:pPr algn="ctr"/>
                  <a:endParaRPr lang="en-US" dirty="0">
                    <a:solidFill>
                      <a:srgbClr val="FFFFFF"/>
                    </a:solidFill>
                    <a:latin typeface="Poppins Medium" pitchFamily="2" charset="77"/>
                    <a:cs typeface="Poppins Medium" pitchFamily="2" charset="77"/>
                  </a:endParaRPr>
                </a:p>
              </p:txBody>
            </p:sp>
            <p:sp>
              <p:nvSpPr>
                <p:cNvPr id="82" name="Freeform 28">
                  <a:extLst>
                    <a:ext uri="{FF2B5EF4-FFF2-40B4-BE49-F238E27FC236}">
                      <a16:creationId xmlns:a16="http://schemas.microsoft.com/office/drawing/2014/main" id="{634EF04C-F7FE-5B43-9060-E7CEE902FEF9}"/>
                    </a:ext>
                  </a:extLst>
                </p:cNvPr>
                <p:cNvSpPr>
                  <a:spLocks/>
                </p:cNvSpPr>
                <p:nvPr/>
              </p:nvSpPr>
              <p:spPr bwMode="auto">
                <a:xfrm>
                  <a:off x="9327277" y="7685507"/>
                  <a:ext cx="6174622" cy="1151046"/>
                </a:xfrm>
                <a:custGeom>
                  <a:avLst/>
                  <a:gdLst>
                    <a:gd name="T0" fmla="*/ 2176 w 2404"/>
                    <a:gd name="T1" fmla="*/ 0 h 438"/>
                    <a:gd name="T2" fmla="*/ 229 w 2404"/>
                    <a:gd name="T3" fmla="*/ 0 h 438"/>
                    <a:gd name="T4" fmla="*/ 0 w 2404"/>
                    <a:gd name="T5" fmla="*/ 438 h 438"/>
                    <a:gd name="T6" fmla="*/ 2404 w 2404"/>
                    <a:gd name="T7" fmla="*/ 438 h 438"/>
                    <a:gd name="T8" fmla="*/ 2176 w 2404"/>
                    <a:gd name="T9" fmla="*/ 0 h 438"/>
                  </a:gdLst>
                  <a:ahLst/>
                  <a:cxnLst>
                    <a:cxn ang="0">
                      <a:pos x="T0" y="T1"/>
                    </a:cxn>
                    <a:cxn ang="0">
                      <a:pos x="T2" y="T3"/>
                    </a:cxn>
                    <a:cxn ang="0">
                      <a:pos x="T4" y="T5"/>
                    </a:cxn>
                    <a:cxn ang="0">
                      <a:pos x="T6" y="T7"/>
                    </a:cxn>
                    <a:cxn ang="0">
                      <a:pos x="T8" y="T9"/>
                    </a:cxn>
                  </a:cxnLst>
                  <a:rect l="0" t="0" r="r" b="b"/>
                  <a:pathLst>
                    <a:path w="2404" h="438">
                      <a:moveTo>
                        <a:pt x="2176" y="0"/>
                      </a:moveTo>
                      <a:lnTo>
                        <a:pt x="229" y="0"/>
                      </a:lnTo>
                      <a:lnTo>
                        <a:pt x="0" y="438"/>
                      </a:lnTo>
                      <a:lnTo>
                        <a:pt x="2404" y="438"/>
                      </a:lnTo>
                      <a:lnTo>
                        <a:pt x="2176" y="0"/>
                      </a:lnTo>
                      <a:close/>
                    </a:path>
                  </a:pathLst>
                </a:custGeom>
                <a:solidFill>
                  <a:schemeClr val="accent3"/>
                </a:solidFill>
                <a:ln>
                  <a:noFill/>
                </a:ln>
              </p:spPr>
              <p:txBody>
                <a:bodyPr vert="horz" wrap="square" lIns="182832" tIns="91416" rIns="182832" bIns="91416" numCol="1" anchor="ctr" anchorCtr="0" compatLnSpc="1">
                  <a:prstTxWarp prst="textNoShape">
                    <a:avLst/>
                  </a:prstTxWarp>
                </a:bodyPr>
                <a:lstStyle/>
                <a:p>
                  <a:pPr algn="ctr"/>
                  <a:endParaRPr lang="en-US" dirty="0">
                    <a:solidFill>
                      <a:srgbClr val="FFFFFF"/>
                    </a:solidFill>
                    <a:latin typeface="Poppins Medium" pitchFamily="2" charset="77"/>
                    <a:cs typeface="Poppins Medium" pitchFamily="2" charset="77"/>
                  </a:endParaRPr>
                </a:p>
              </p:txBody>
            </p:sp>
            <p:sp>
              <p:nvSpPr>
                <p:cNvPr id="83" name="Freeform 29">
                  <a:extLst>
                    <a:ext uri="{FF2B5EF4-FFF2-40B4-BE49-F238E27FC236}">
                      <a16:creationId xmlns:a16="http://schemas.microsoft.com/office/drawing/2014/main" id="{904C9908-41EA-A546-96BB-D9C3FA395BC2}"/>
                    </a:ext>
                  </a:extLst>
                </p:cNvPr>
                <p:cNvSpPr>
                  <a:spLocks/>
                </p:cNvSpPr>
                <p:nvPr/>
              </p:nvSpPr>
              <p:spPr bwMode="auto">
                <a:xfrm>
                  <a:off x="10162031" y="6045659"/>
                  <a:ext cx="4507678" cy="1156303"/>
                </a:xfrm>
                <a:custGeom>
                  <a:avLst/>
                  <a:gdLst>
                    <a:gd name="T0" fmla="*/ 1526 w 1755"/>
                    <a:gd name="T1" fmla="*/ 0 h 440"/>
                    <a:gd name="T2" fmla="*/ 230 w 1755"/>
                    <a:gd name="T3" fmla="*/ 0 h 440"/>
                    <a:gd name="T4" fmla="*/ 0 w 1755"/>
                    <a:gd name="T5" fmla="*/ 440 h 440"/>
                    <a:gd name="T6" fmla="*/ 1755 w 1755"/>
                    <a:gd name="T7" fmla="*/ 440 h 440"/>
                    <a:gd name="T8" fmla="*/ 1526 w 1755"/>
                    <a:gd name="T9" fmla="*/ 0 h 440"/>
                  </a:gdLst>
                  <a:ahLst/>
                  <a:cxnLst>
                    <a:cxn ang="0">
                      <a:pos x="T0" y="T1"/>
                    </a:cxn>
                    <a:cxn ang="0">
                      <a:pos x="T2" y="T3"/>
                    </a:cxn>
                    <a:cxn ang="0">
                      <a:pos x="T4" y="T5"/>
                    </a:cxn>
                    <a:cxn ang="0">
                      <a:pos x="T6" y="T7"/>
                    </a:cxn>
                    <a:cxn ang="0">
                      <a:pos x="T8" y="T9"/>
                    </a:cxn>
                  </a:cxnLst>
                  <a:rect l="0" t="0" r="r" b="b"/>
                  <a:pathLst>
                    <a:path w="1755" h="440">
                      <a:moveTo>
                        <a:pt x="1526" y="0"/>
                      </a:moveTo>
                      <a:lnTo>
                        <a:pt x="230" y="0"/>
                      </a:lnTo>
                      <a:lnTo>
                        <a:pt x="0" y="440"/>
                      </a:lnTo>
                      <a:lnTo>
                        <a:pt x="1755" y="440"/>
                      </a:lnTo>
                      <a:lnTo>
                        <a:pt x="1526" y="0"/>
                      </a:lnTo>
                      <a:close/>
                    </a:path>
                  </a:pathLst>
                </a:custGeom>
                <a:solidFill>
                  <a:schemeClr val="accent2"/>
                </a:solidFill>
                <a:ln>
                  <a:noFill/>
                </a:ln>
              </p:spPr>
              <p:txBody>
                <a:bodyPr vert="horz" wrap="square" lIns="182832" tIns="91416" rIns="182832" bIns="91416" numCol="1" anchor="ctr" anchorCtr="0" compatLnSpc="1">
                  <a:prstTxWarp prst="textNoShape">
                    <a:avLst/>
                  </a:prstTxWarp>
                </a:bodyPr>
                <a:lstStyle/>
                <a:p>
                  <a:pPr algn="ctr"/>
                  <a:endParaRPr lang="en-US" dirty="0">
                    <a:solidFill>
                      <a:srgbClr val="FFFFFF"/>
                    </a:solidFill>
                    <a:latin typeface="Poppins Medium" pitchFamily="2" charset="77"/>
                    <a:cs typeface="Poppins Medium" pitchFamily="2" charset="77"/>
                  </a:endParaRPr>
                </a:p>
              </p:txBody>
            </p:sp>
          </p:grpSp>
          <p:sp>
            <p:nvSpPr>
              <p:cNvPr id="67" name="TextBox 66">
                <a:extLst>
                  <a:ext uri="{FF2B5EF4-FFF2-40B4-BE49-F238E27FC236}">
                    <a16:creationId xmlns:a16="http://schemas.microsoft.com/office/drawing/2014/main" id="{3E773B47-3956-D641-A992-2974AD7AFBD4}"/>
                  </a:ext>
                </a:extLst>
              </p:cNvPr>
              <p:cNvSpPr txBox="1"/>
              <p:nvPr/>
            </p:nvSpPr>
            <p:spPr>
              <a:xfrm>
                <a:off x="11939030" y="5701672"/>
                <a:ext cx="624215" cy="795963"/>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A</a:t>
                </a:r>
              </a:p>
            </p:txBody>
          </p:sp>
          <p:sp>
            <p:nvSpPr>
              <p:cNvPr id="68" name="TextBox 67">
                <a:extLst>
                  <a:ext uri="{FF2B5EF4-FFF2-40B4-BE49-F238E27FC236}">
                    <a16:creationId xmlns:a16="http://schemas.microsoft.com/office/drawing/2014/main" id="{09F87434-7BCB-A54E-92F4-F36E85E7B50A}"/>
                  </a:ext>
                </a:extLst>
              </p:cNvPr>
              <p:cNvSpPr txBox="1"/>
              <p:nvPr/>
            </p:nvSpPr>
            <p:spPr>
              <a:xfrm>
                <a:off x="11911681" y="8932407"/>
                <a:ext cx="667646" cy="795963"/>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C</a:t>
                </a:r>
              </a:p>
            </p:txBody>
          </p:sp>
          <p:sp>
            <p:nvSpPr>
              <p:cNvPr id="69" name="TextBox 68">
                <a:extLst>
                  <a:ext uri="{FF2B5EF4-FFF2-40B4-BE49-F238E27FC236}">
                    <a16:creationId xmlns:a16="http://schemas.microsoft.com/office/drawing/2014/main" id="{C7027474-43B5-9E4E-977C-3A83238B041A}"/>
                  </a:ext>
                </a:extLst>
              </p:cNvPr>
              <p:cNvSpPr txBox="1"/>
              <p:nvPr/>
            </p:nvSpPr>
            <p:spPr>
              <a:xfrm>
                <a:off x="11939924" y="10631378"/>
                <a:ext cx="630137" cy="795963"/>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D</a:t>
                </a:r>
              </a:p>
            </p:txBody>
          </p:sp>
          <p:sp>
            <p:nvSpPr>
              <p:cNvPr id="70" name="TextBox 69">
                <a:extLst>
                  <a:ext uri="{FF2B5EF4-FFF2-40B4-BE49-F238E27FC236}">
                    <a16:creationId xmlns:a16="http://schemas.microsoft.com/office/drawing/2014/main" id="{42AE7C89-DB61-C847-A540-7CD6601452B0}"/>
                  </a:ext>
                </a:extLst>
              </p:cNvPr>
              <p:cNvSpPr txBox="1"/>
              <p:nvPr/>
            </p:nvSpPr>
            <p:spPr>
              <a:xfrm>
                <a:off x="10699911" y="7327354"/>
                <a:ext cx="3091185" cy="795963"/>
              </a:xfrm>
              <a:prstGeom prst="rect">
                <a:avLst/>
              </a:prstGeom>
              <a:noFill/>
            </p:spPr>
            <p:txBody>
              <a:bodyPr wrap="squar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B</a:t>
                </a:r>
              </a:p>
            </p:txBody>
          </p:sp>
        </p:grpSp>
        <p:sp>
          <p:nvSpPr>
            <p:cNvPr id="74" name="TextBox 73">
              <a:extLst>
                <a:ext uri="{FF2B5EF4-FFF2-40B4-BE49-F238E27FC236}">
                  <a16:creationId xmlns:a16="http://schemas.microsoft.com/office/drawing/2014/main" id="{D0D3EE75-B25E-A847-AF61-472DC99D1B83}"/>
                </a:ext>
              </a:extLst>
            </p:cNvPr>
            <p:cNvSpPr txBox="1"/>
            <p:nvPr/>
          </p:nvSpPr>
          <p:spPr>
            <a:xfrm>
              <a:off x="3442346" y="10063470"/>
              <a:ext cx="4795856"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75" name="TextBox 74">
              <a:extLst>
                <a:ext uri="{FF2B5EF4-FFF2-40B4-BE49-F238E27FC236}">
                  <a16:creationId xmlns:a16="http://schemas.microsoft.com/office/drawing/2014/main" id="{881E377B-E9B6-0C42-9713-8C505BDA6C6B}"/>
                </a:ext>
              </a:extLst>
            </p:cNvPr>
            <p:cNvSpPr txBox="1"/>
            <p:nvPr/>
          </p:nvSpPr>
          <p:spPr>
            <a:xfrm>
              <a:off x="15981251" y="5545685"/>
              <a:ext cx="4865166" cy="1143455"/>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76" name="TextBox 75">
              <a:extLst>
                <a:ext uri="{FF2B5EF4-FFF2-40B4-BE49-F238E27FC236}">
                  <a16:creationId xmlns:a16="http://schemas.microsoft.com/office/drawing/2014/main" id="{94D94BB4-8F80-1C4F-A254-96DB65933840}"/>
                </a:ext>
              </a:extLst>
            </p:cNvPr>
            <p:cNvSpPr txBox="1"/>
            <p:nvPr/>
          </p:nvSpPr>
          <p:spPr>
            <a:xfrm>
              <a:off x="15994095" y="10063470"/>
              <a:ext cx="4852321" cy="1143455"/>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84" name="Group 83">
              <a:extLst>
                <a:ext uri="{FF2B5EF4-FFF2-40B4-BE49-F238E27FC236}">
                  <a16:creationId xmlns:a16="http://schemas.microsoft.com/office/drawing/2014/main" id="{29B6B76C-57C6-9F4F-B688-419D72CDC6EE}"/>
                </a:ext>
              </a:extLst>
            </p:cNvPr>
            <p:cNvGrpSpPr/>
            <p:nvPr/>
          </p:nvGrpSpPr>
          <p:grpSpPr>
            <a:xfrm>
              <a:off x="1863073" y="5699342"/>
              <a:ext cx="919572" cy="922776"/>
              <a:chOff x="8660874" y="4378177"/>
              <a:chExt cx="1074364" cy="1078109"/>
            </a:xfrm>
            <a:solidFill>
              <a:schemeClr val="bg1"/>
            </a:solidFill>
          </p:grpSpPr>
          <p:sp>
            <p:nvSpPr>
              <p:cNvPr id="85" name="Freeform 9">
                <a:extLst>
                  <a:ext uri="{FF2B5EF4-FFF2-40B4-BE49-F238E27FC236}">
                    <a16:creationId xmlns:a16="http://schemas.microsoft.com/office/drawing/2014/main" id="{EBA9C657-1FE0-DD4D-BA0A-E947420BF80F}"/>
                  </a:ext>
                </a:extLst>
              </p:cNvPr>
              <p:cNvSpPr>
                <a:spLocks noChangeArrowheads="1"/>
              </p:cNvSpPr>
              <p:nvPr/>
            </p:nvSpPr>
            <p:spPr bwMode="auto">
              <a:xfrm>
                <a:off x="8660874" y="4378177"/>
                <a:ext cx="778634" cy="1078109"/>
              </a:xfrm>
              <a:custGeom>
                <a:avLst/>
                <a:gdLst>
                  <a:gd name="T0" fmla="*/ 303223 w 918"/>
                  <a:gd name="T1" fmla="*/ 421504 h 1268"/>
                  <a:gd name="T2" fmla="*/ 303223 w 918"/>
                  <a:gd name="T3" fmla="*/ 421504 h 1268"/>
                  <a:gd name="T4" fmla="*/ 295310 w 918"/>
                  <a:gd name="T5" fmla="*/ 430157 h 1268"/>
                  <a:gd name="T6" fmla="*/ 34531 w 918"/>
                  <a:gd name="T7" fmla="*/ 430157 h 1268"/>
                  <a:gd name="T8" fmla="*/ 34531 w 918"/>
                  <a:gd name="T9" fmla="*/ 430157 h 1268"/>
                  <a:gd name="T10" fmla="*/ 26617 w 918"/>
                  <a:gd name="T11" fmla="*/ 421504 h 1268"/>
                  <a:gd name="T12" fmla="*/ 26617 w 918"/>
                  <a:gd name="T13" fmla="*/ 71392 h 1268"/>
                  <a:gd name="T14" fmla="*/ 26617 w 918"/>
                  <a:gd name="T15" fmla="*/ 71392 h 1268"/>
                  <a:gd name="T16" fmla="*/ 34531 w 918"/>
                  <a:gd name="T17" fmla="*/ 63099 h 1268"/>
                  <a:gd name="T18" fmla="*/ 66184 w 918"/>
                  <a:gd name="T19" fmla="*/ 63099 h 1268"/>
                  <a:gd name="T20" fmla="*/ 66184 w 918"/>
                  <a:gd name="T21" fmla="*/ 68868 h 1268"/>
                  <a:gd name="T22" fmla="*/ 66184 w 918"/>
                  <a:gd name="T23" fmla="*/ 68868 h 1268"/>
                  <a:gd name="T24" fmla="*/ 97477 w 918"/>
                  <a:gd name="T25" fmla="*/ 99877 h 1268"/>
                  <a:gd name="T26" fmla="*/ 232363 w 918"/>
                  <a:gd name="T27" fmla="*/ 99877 h 1268"/>
                  <a:gd name="T28" fmla="*/ 232363 w 918"/>
                  <a:gd name="T29" fmla="*/ 99877 h 1268"/>
                  <a:gd name="T30" fmla="*/ 263297 w 918"/>
                  <a:gd name="T31" fmla="*/ 68868 h 1268"/>
                  <a:gd name="T32" fmla="*/ 263297 w 918"/>
                  <a:gd name="T33" fmla="*/ 63099 h 1268"/>
                  <a:gd name="T34" fmla="*/ 295310 w 918"/>
                  <a:gd name="T35" fmla="*/ 63099 h 1268"/>
                  <a:gd name="T36" fmla="*/ 295310 w 918"/>
                  <a:gd name="T37" fmla="*/ 63099 h 1268"/>
                  <a:gd name="T38" fmla="*/ 303223 w 918"/>
                  <a:gd name="T39" fmla="*/ 71392 h 1268"/>
                  <a:gd name="T40" fmla="*/ 303223 w 918"/>
                  <a:gd name="T41" fmla="*/ 421504 h 1268"/>
                  <a:gd name="T42" fmla="*/ 93161 w 918"/>
                  <a:gd name="T43" fmla="*/ 31009 h 1268"/>
                  <a:gd name="T44" fmla="*/ 93161 w 918"/>
                  <a:gd name="T45" fmla="*/ 31009 h 1268"/>
                  <a:gd name="T46" fmla="*/ 97477 w 918"/>
                  <a:gd name="T47" fmla="*/ 26321 h 1268"/>
                  <a:gd name="T48" fmla="*/ 232363 w 918"/>
                  <a:gd name="T49" fmla="*/ 26321 h 1268"/>
                  <a:gd name="T50" fmla="*/ 232363 w 918"/>
                  <a:gd name="T51" fmla="*/ 26321 h 1268"/>
                  <a:gd name="T52" fmla="*/ 236679 w 918"/>
                  <a:gd name="T53" fmla="*/ 31009 h 1268"/>
                  <a:gd name="T54" fmla="*/ 236679 w 918"/>
                  <a:gd name="T55" fmla="*/ 68868 h 1268"/>
                  <a:gd name="T56" fmla="*/ 236679 w 918"/>
                  <a:gd name="T57" fmla="*/ 68868 h 1268"/>
                  <a:gd name="T58" fmla="*/ 232363 w 918"/>
                  <a:gd name="T59" fmla="*/ 73556 h 1268"/>
                  <a:gd name="T60" fmla="*/ 97477 w 918"/>
                  <a:gd name="T61" fmla="*/ 73556 h 1268"/>
                  <a:gd name="T62" fmla="*/ 97477 w 918"/>
                  <a:gd name="T63" fmla="*/ 73556 h 1268"/>
                  <a:gd name="T64" fmla="*/ 93161 w 918"/>
                  <a:gd name="T65" fmla="*/ 68868 h 1268"/>
                  <a:gd name="T66" fmla="*/ 93161 w 918"/>
                  <a:gd name="T67" fmla="*/ 31009 h 1268"/>
                  <a:gd name="T68" fmla="*/ 295310 w 918"/>
                  <a:gd name="T69" fmla="*/ 36778 h 1268"/>
                  <a:gd name="T70" fmla="*/ 263297 w 918"/>
                  <a:gd name="T71" fmla="*/ 36778 h 1268"/>
                  <a:gd name="T72" fmla="*/ 263297 w 918"/>
                  <a:gd name="T73" fmla="*/ 31009 h 1268"/>
                  <a:gd name="T74" fmla="*/ 263297 w 918"/>
                  <a:gd name="T75" fmla="*/ 31009 h 1268"/>
                  <a:gd name="T76" fmla="*/ 232363 w 918"/>
                  <a:gd name="T77" fmla="*/ 0 h 1268"/>
                  <a:gd name="T78" fmla="*/ 97477 w 918"/>
                  <a:gd name="T79" fmla="*/ 0 h 1268"/>
                  <a:gd name="T80" fmla="*/ 97477 w 918"/>
                  <a:gd name="T81" fmla="*/ 0 h 1268"/>
                  <a:gd name="T82" fmla="*/ 66184 w 918"/>
                  <a:gd name="T83" fmla="*/ 31009 h 1268"/>
                  <a:gd name="T84" fmla="*/ 66184 w 918"/>
                  <a:gd name="T85" fmla="*/ 36778 h 1268"/>
                  <a:gd name="T86" fmla="*/ 34531 w 918"/>
                  <a:gd name="T87" fmla="*/ 36778 h 1268"/>
                  <a:gd name="T88" fmla="*/ 34531 w 918"/>
                  <a:gd name="T89" fmla="*/ 36778 h 1268"/>
                  <a:gd name="T90" fmla="*/ 0 w 918"/>
                  <a:gd name="T91" fmla="*/ 71392 h 1268"/>
                  <a:gd name="T92" fmla="*/ 0 w 918"/>
                  <a:gd name="T93" fmla="*/ 421504 h 1268"/>
                  <a:gd name="T94" fmla="*/ 0 w 918"/>
                  <a:gd name="T95" fmla="*/ 421504 h 1268"/>
                  <a:gd name="T96" fmla="*/ 34531 w 918"/>
                  <a:gd name="T97" fmla="*/ 456839 h 1268"/>
                  <a:gd name="T98" fmla="*/ 295310 w 918"/>
                  <a:gd name="T99" fmla="*/ 456839 h 1268"/>
                  <a:gd name="T100" fmla="*/ 295310 w 918"/>
                  <a:gd name="T101" fmla="*/ 456839 h 1268"/>
                  <a:gd name="T102" fmla="*/ 329840 w 918"/>
                  <a:gd name="T103" fmla="*/ 421504 h 1268"/>
                  <a:gd name="T104" fmla="*/ 329840 w 918"/>
                  <a:gd name="T105" fmla="*/ 71392 h 1268"/>
                  <a:gd name="T106" fmla="*/ 329840 w 918"/>
                  <a:gd name="T107" fmla="*/ 71392 h 1268"/>
                  <a:gd name="T108" fmla="*/ 295310 w 918"/>
                  <a:gd name="T109" fmla="*/ 36778 h 126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18" h="1268">
                    <a:moveTo>
                      <a:pt x="843" y="1169"/>
                    </a:moveTo>
                    <a:lnTo>
                      <a:pt x="843" y="1169"/>
                    </a:lnTo>
                    <a:cubicBezTo>
                      <a:pt x="843" y="1183"/>
                      <a:pt x="832" y="1193"/>
                      <a:pt x="821" y="1193"/>
                    </a:cubicBezTo>
                    <a:lnTo>
                      <a:pt x="96" y="1193"/>
                    </a:lnTo>
                    <a:cubicBezTo>
                      <a:pt x="85" y="1193"/>
                      <a:pt x="74" y="1183"/>
                      <a:pt x="74" y="1169"/>
                    </a:cubicBezTo>
                    <a:lnTo>
                      <a:pt x="74" y="198"/>
                    </a:lnTo>
                    <a:cubicBezTo>
                      <a:pt x="74" y="186"/>
                      <a:pt x="85" y="175"/>
                      <a:pt x="96" y="175"/>
                    </a:cubicBezTo>
                    <a:lnTo>
                      <a:pt x="184" y="175"/>
                    </a:lnTo>
                    <a:lnTo>
                      <a:pt x="184" y="191"/>
                    </a:lnTo>
                    <a:cubicBezTo>
                      <a:pt x="184" y="237"/>
                      <a:pt x="224" y="277"/>
                      <a:pt x="271" y="277"/>
                    </a:cubicBezTo>
                    <a:lnTo>
                      <a:pt x="646" y="277"/>
                    </a:lnTo>
                    <a:cubicBezTo>
                      <a:pt x="693" y="277"/>
                      <a:pt x="732" y="237"/>
                      <a:pt x="732" y="191"/>
                    </a:cubicBezTo>
                    <a:lnTo>
                      <a:pt x="732" y="175"/>
                    </a:lnTo>
                    <a:lnTo>
                      <a:pt x="821" y="175"/>
                    </a:lnTo>
                    <a:cubicBezTo>
                      <a:pt x="832" y="175"/>
                      <a:pt x="843" y="186"/>
                      <a:pt x="843" y="198"/>
                    </a:cubicBezTo>
                    <a:lnTo>
                      <a:pt x="843" y="1169"/>
                    </a:lnTo>
                    <a:close/>
                    <a:moveTo>
                      <a:pt x="259" y="86"/>
                    </a:moveTo>
                    <a:lnTo>
                      <a:pt x="259" y="86"/>
                    </a:lnTo>
                    <a:cubicBezTo>
                      <a:pt x="259" y="79"/>
                      <a:pt x="264" y="73"/>
                      <a:pt x="271" y="73"/>
                    </a:cubicBezTo>
                    <a:lnTo>
                      <a:pt x="646" y="73"/>
                    </a:lnTo>
                    <a:cubicBezTo>
                      <a:pt x="652" y="73"/>
                      <a:pt x="658" y="79"/>
                      <a:pt x="658" y="86"/>
                    </a:cubicBezTo>
                    <a:lnTo>
                      <a:pt x="658" y="191"/>
                    </a:lnTo>
                    <a:cubicBezTo>
                      <a:pt x="658" y="198"/>
                      <a:pt x="652" y="204"/>
                      <a:pt x="646" y="204"/>
                    </a:cubicBezTo>
                    <a:lnTo>
                      <a:pt x="271" y="204"/>
                    </a:lnTo>
                    <a:cubicBezTo>
                      <a:pt x="264" y="204"/>
                      <a:pt x="259" y="198"/>
                      <a:pt x="259" y="191"/>
                    </a:cubicBezTo>
                    <a:lnTo>
                      <a:pt x="259" y="86"/>
                    </a:lnTo>
                    <a:close/>
                    <a:moveTo>
                      <a:pt x="821" y="102"/>
                    </a:moveTo>
                    <a:lnTo>
                      <a:pt x="732" y="102"/>
                    </a:lnTo>
                    <a:lnTo>
                      <a:pt x="732" y="86"/>
                    </a:lnTo>
                    <a:cubicBezTo>
                      <a:pt x="732" y="38"/>
                      <a:pt x="693" y="0"/>
                      <a:pt x="646" y="0"/>
                    </a:cubicBezTo>
                    <a:lnTo>
                      <a:pt x="271" y="0"/>
                    </a:lnTo>
                    <a:cubicBezTo>
                      <a:pt x="224" y="0"/>
                      <a:pt x="184" y="38"/>
                      <a:pt x="184" y="86"/>
                    </a:cubicBezTo>
                    <a:lnTo>
                      <a:pt x="184" y="102"/>
                    </a:lnTo>
                    <a:lnTo>
                      <a:pt x="96" y="102"/>
                    </a:lnTo>
                    <a:cubicBezTo>
                      <a:pt x="43" y="102"/>
                      <a:pt x="0" y="144"/>
                      <a:pt x="0" y="198"/>
                    </a:cubicBezTo>
                    <a:lnTo>
                      <a:pt x="0" y="1169"/>
                    </a:lnTo>
                    <a:cubicBezTo>
                      <a:pt x="0" y="1223"/>
                      <a:pt x="43" y="1267"/>
                      <a:pt x="96" y="1267"/>
                    </a:cubicBezTo>
                    <a:lnTo>
                      <a:pt x="821" y="1267"/>
                    </a:lnTo>
                    <a:cubicBezTo>
                      <a:pt x="874" y="1267"/>
                      <a:pt x="917" y="1223"/>
                      <a:pt x="917" y="1169"/>
                    </a:cubicBezTo>
                    <a:lnTo>
                      <a:pt x="917" y="198"/>
                    </a:lnTo>
                    <a:cubicBezTo>
                      <a:pt x="917" y="144"/>
                      <a:pt x="874" y="102"/>
                      <a:pt x="821" y="10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6" name="Freeform 10">
                <a:extLst>
                  <a:ext uri="{FF2B5EF4-FFF2-40B4-BE49-F238E27FC236}">
                    <a16:creationId xmlns:a16="http://schemas.microsoft.com/office/drawing/2014/main" id="{E4CD4CDC-5FAC-8641-B27B-2E54C6BAB8E6}"/>
                  </a:ext>
                </a:extLst>
              </p:cNvPr>
              <p:cNvSpPr>
                <a:spLocks noChangeArrowheads="1"/>
              </p:cNvSpPr>
              <p:nvPr/>
            </p:nvSpPr>
            <p:spPr bwMode="auto">
              <a:xfrm>
                <a:off x="8776920" y="4730060"/>
                <a:ext cx="550286" cy="63640"/>
              </a:xfrm>
              <a:custGeom>
                <a:avLst/>
                <a:gdLst>
                  <a:gd name="T0" fmla="*/ 219678 w 648"/>
                  <a:gd name="T1" fmla="*/ 0 h 75"/>
                  <a:gd name="T2" fmla="*/ 13325 w 648"/>
                  <a:gd name="T3" fmla="*/ 0 h 75"/>
                  <a:gd name="T4" fmla="*/ 13325 w 648"/>
                  <a:gd name="T5" fmla="*/ 0 h 75"/>
                  <a:gd name="T6" fmla="*/ 0 w 648"/>
                  <a:gd name="T7" fmla="*/ 13314 h 75"/>
                  <a:gd name="T8" fmla="*/ 0 w 648"/>
                  <a:gd name="T9" fmla="*/ 13314 h 75"/>
                  <a:gd name="T10" fmla="*/ 13325 w 648"/>
                  <a:gd name="T11" fmla="*/ 26628 h 75"/>
                  <a:gd name="T12" fmla="*/ 219678 w 648"/>
                  <a:gd name="T13" fmla="*/ 26628 h 75"/>
                  <a:gd name="T14" fmla="*/ 219678 w 648"/>
                  <a:gd name="T15" fmla="*/ 26628 h 75"/>
                  <a:gd name="T16" fmla="*/ 233003 w 648"/>
                  <a:gd name="T17" fmla="*/ 13314 h 75"/>
                  <a:gd name="T18" fmla="*/ 233003 w 648"/>
                  <a:gd name="T19" fmla="*/ 13314 h 75"/>
                  <a:gd name="T20" fmla="*/ 219678 w 648"/>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48" h="75">
                    <a:moveTo>
                      <a:pt x="610" y="0"/>
                    </a:moveTo>
                    <a:lnTo>
                      <a:pt x="37" y="0"/>
                    </a:lnTo>
                    <a:cubicBezTo>
                      <a:pt x="16" y="0"/>
                      <a:pt x="0" y="16"/>
                      <a:pt x="0" y="37"/>
                    </a:cubicBezTo>
                    <a:cubicBezTo>
                      <a:pt x="0" y="58"/>
                      <a:pt x="16" y="74"/>
                      <a:pt x="37" y="74"/>
                    </a:cubicBezTo>
                    <a:lnTo>
                      <a:pt x="610" y="74"/>
                    </a:lnTo>
                    <a:cubicBezTo>
                      <a:pt x="631" y="74"/>
                      <a:pt x="647" y="58"/>
                      <a:pt x="647" y="37"/>
                    </a:cubicBezTo>
                    <a:cubicBezTo>
                      <a:pt x="647" y="16"/>
                      <a:pt x="631" y="0"/>
                      <a:pt x="6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7" name="Freeform 11">
                <a:extLst>
                  <a:ext uri="{FF2B5EF4-FFF2-40B4-BE49-F238E27FC236}">
                    <a16:creationId xmlns:a16="http://schemas.microsoft.com/office/drawing/2014/main" id="{48D8462E-772D-FA4A-9400-791DF648525D}"/>
                  </a:ext>
                </a:extLst>
              </p:cNvPr>
              <p:cNvSpPr>
                <a:spLocks noChangeArrowheads="1"/>
              </p:cNvSpPr>
              <p:nvPr/>
            </p:nvSpPr>
            <p:spPr bwMode="auto">
              <a:xfrm>
                <a:off x="8776920" y="4834876"/>
                <a:ext cx="550286" cy="63640"/>
              </a:xfrm>
              <a:custGeom>
                <a:avLst/>
                <a:gdLst>
                  <a:gd name="T0" fmla="*/ 219678 w 648"/>
                  <a:gd name="T1" fmla="*/ 0 h 75"/>
                  <a:gd name="T2" fmla="*/ 13325 w 648"/>
                  <a:gd name="T3" fmla="*/ 0 h 75"/>
                  <a:gd name="T4" fmla="*/ 13325 w 648"/>
                  <a:gd name="T5" fmla="*/ 0 h 75"/>
                  <a:gd name="T6" fmla="*/ 0 w 648"/>
                  <a:gd name="T7" fmla="*/ 13314 h 75"/>
                  <a:gd name="T8" fmla="*/ 0 w 648"/>
                  <a:gd name="T9" fmla="*/ 13314 h 75"/>
                  <a:gd name="T10" fmla="*/ 13325 w 648"/>
                  <a:gd name="T11" fmla="*/ 26628 h 75"/>
                  <a:gd name="T12" fmla="*/ 219678 w 648"/>
                  <a:gd name="T13" fmla="*/ 26628 h 75"/>
                  <a:gd name="T14" fmla="*/ 219678 w 648"/>
                  <a:gd name="T15" fmla="*/ 26628 h 75"/>
                  <a:gd name="T16" fmla="*/ 233003 w 648"/>
                  <a:gd name="T17" fmla="*/ 13314 h 75"/>
                  <a:gd name="T18" fmla="*/ 233003 w 648"/>
                  <a:gd name="T19" fmla="*/ 13314 h 75"/>
                  <a:gd name="T20" fmla="*/ 219678 w 648"/>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48" h="75">
                    <a:moveTo>
                      <a:pt x="610" y="0"/>
                    </a:moveTo>
                    <a:lnTo>
                      <a:pt x="37" y="0"/>
                    </a:lnTo>
                    <a:cubicBezTo>
                      <a:pt x="16" y="0"/>
                      <a:pt x="0" y="16"/>
                      <a:pt x="0" y="37"/>
                    </a:cubicBezTo>
                    <a:cubicBezTo>
                      <a:pt x="0" y="58"/>
                      <a:pt x="16" y="74"/>
                      <a:pt x="37" y="74"/>
                    </a:cubicBezTo>
                    <a:lnTo>
                      <a:pt x="610" y="74"/>
                    </a:lnTo>
                    <a:cubicBezTo>
                      <a:pt x="631" y="74"/>
                      <a:pt x="647" y="58"/>
                      <a:pt x="647" y="37"/>
                    </a:cubicBezTo>
                    <a:cubicBezTo>
                      <a:pt x="647" y="16"/>
                      <a:pt x="631" y="0"/>
                      <a:pt x="6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 name="Freeform 12">
                <a:extLst>
                  <a:ext uri="{FF2B5EF4-FFF2-40B4-BE49-F238E27FC236}">
                    <a16:creationId xmlns:a16="http://schemas.microsoft.com/office/drawing/2014/main" id="{03118D5A-D104-B044-AECD-9C534FEAE183}"/>
                  </a:ext>
                </a:extLst>
              </p:cNvPr>
              <p:cNvSpPr>
                <a:spLocks noChangeArrowheads="1"/>
              </p:cNvSpPr>
              <p:nvPr/>
            </p:nvSpPr>
            <p:spPr bwMode="auto">
              <a:xfrm>
                <a:off x="8776920" y="4939692"/>
                <a:ext cx="235837" cy="235837"/>
              </a:xfrm>
              <a:custGeom>
                <a:avLst/>
                <a:gdLst>
                  <a:gd name="T0" fmla="*/ 26622 w 278"/>
                  <a:gd name="T1" fmla="*/ 27342 h 278"/>
                  <a:gd name="T2" fmla="*/ 73031 w 278"/>
                  <a:gd name="T3" fmla="*/ 27342 h 278"/>
                  <a:gd name="T4" fmla="*/ 73031 w 278"/>
                  <a:gd name="T5" fmla="*/ 73031 h 278"/>
                  <a:gd name="T6" fmla="*/ 26622 w 278"/>
                  <a:gd name="T7" fmla="*/ 73031 h 278"/>
                  <a:gd name="T8" fmla="*/ 26622 w 278"/>
                  <a:gd name="T9" fmla="*/ 27342 h 278"/>
                  <a:gd name="T10" fmla="*/ 23025 w 278"/>
                  <a:gd name="T11" fmla="*/ 99653 h 278"/>
                  <a:gd name="T12" fmla="*/ 76629 w 278"/>
                  <a:gd name="T13" fmla="*/ 99653 h 278"/>
                  <a:gd name="T14" fmla="*/ 76629 w 278"/>
                  <a:gd name="T15" fmla="*/ 99653 h 278"/>
                  <a:gd name="T16" fmla="*/ 99653 w 278"/>
                  <a:gd name="T17" fmla="*/ 76629 h 278"/>
                  <a:gd name="T18" fmla="*/ 99653 w 278"/>
                  <a:gd name="T19" fmla="*/ 23025 h 278"/>
                  <a:gd name="T20" fmla="*/ 99653 w 278"/>
                  <a:gd name="T21" fmla="*/ 23025 h 278"/>
                  <a:gd name="T22" fmla="*/ 76629 w 278"/>
                  <a:gd name="T23" fmla="*/ 0 h 278"/>
                  <a:gd name="T24" fmla="*/ 23025 w 278"/>
                  <a:gd name="T25" fmla="*/ 0 h 278"/>
                  <a:gd name="T26" fmla="*/ 23025 w 278"/>
                  <a:gd name="T27" fmla="*/ 0 h 278"/>
                  <a:gd name="T28" fmla="*/ 0 w 278"/>
                  <a:gd name="T29" fmla="*/ 23025 h 278"/>
                  <a:gd name="T30" fmla="*/ 0 w 278"/>
                  <a:gd name="T31" fmla="*/ 76629 h 278"/>
                  <a:gd name="T32" fmla="*/ 0 w 278"/>
                  <a:gd name="T33" fmla="*/ 76629 h 278"/>
                  <a:gd name="T34" fmla="*/ 23025 w 278"/>
                  <a:gd name="T35" fmla="*/ 99653 h 2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78" h="278">
                    <a:moveTo>
                      <a:pt x="74" y="76"/>
                    </a:moveTo>
                    <a:lnTo>
                      <a:pt x="203" y="76"/>
                    </a:lnTo>
                    <a:lnTo>
                      <a:pt x="203" y="203"/>
                    </a:lnTo>
                    <a:lnTo>
                      <a:pt x="74" y="203"/>
                    </a:lnTo>
                    <a:lnTo>
                      <a:pt x="74" y="76"/>
                    </a:lnTo>
                    <a:close/>
                    <a:moveTo>
                      <a:pt x="64" y="277"/>
                    </a:moveTo>
                    <a:lnTo>
                      <a:pt x="213" y="277"/>
                    </a:lnTo>
                    <a:cubicBezTo>
                      <a:pt x="249" y="277"/>
                      <a:pt x="277" y="249"/>
                      <a:pt x="277" y="213"/>
                    </a:cubicBezTo>
                    <a:lnTo>
                      <a:pt x="277" y="64"/>
                    </a:lnTo>
                    <a:cubicBezTo>
                      <a:pt x="277" y="30"/>
                      <a:pt x="249" y="0"/>
                      <a:pt x="213" y="0"/>
                    </a:cubicBezTo>
                    <a:lnTo>
                      <a:pt x="64" y="0"/>
                    </a:lnTo>
                    <a:cubicBezTo>
                      <a:pt x="28" y="0"/>
                      <a:pt x="0" y="30"/>
                      <a:pt x="0" y="64"/>
                    </a:cubicBezTo>
                    <a:lnTo>
                      <a:pt x="0" y="213"/>
                    </a:lnTo>
                    <a:cubicBezTo>
                      <a:pt x="0" y="249"/>
                      <a:pt x="28" y="277"/>
                      <a:pt x="64" y="27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9" name="Freeform 13">
                <a:extLst>
                  <a:ext uri="{FF2B5EF4-FFF2-40B4-BE49-F238E27FC236}">
                    <a16:creationId xmlns:a16="http://schemas.microsoft.com/office/drawing/2014/main" id="{11771147-9557-C441-B4DC-777DF4F7210D}"/>
                  </a:ext>
                </a:extLst>
              </p:cNvPr>
              <p:cNvSpPr>
                <a:spLocks noChangeArrowheads="1"/>
              </p:cNvSpPr>
              <p:nvPr/>
            </p:nvSpPr>
            <p:spPr bwMode="auto">
              <a:xfrm>
                <a:off x="9068907" y="4935950"/>
                <a:ext cx="254553" cy="63637"/>
              </a:xfrm>
              <a:custGeom>
                <a:avLst/>
                <a:gdLst>
                  <a:gd name="T0" fmla="*/ 94276 w 300"/>
                  <a:gd name="T1" fmla="*/ 0 h 75"/>
                  <a:gd name="T2" fmla="*/ 13314 w 300"/>
                  <a:gd name="T3" fmla="*/ 0 h 75"/>
                  <a:gd name="T4" fmla="*/ 13314 w 300"/>
                  <a:gd name="T5" fmla="*/ 0 h 75"/>
                  <a:gd name="T6" fmla="*/ 0 w 300"/>
                  <a:gd name="T7" fmla="*/ 13314 h 75"/>
                  <a:gd name="T8" fmla="*/ 0 w 300"/>
                  <a:gd name="T9" fmla="*/ 13314 h 75"/>
                  <a:gd name="T10" fmla="*/ 13314 w 300"/>
                  <a:gd name="T11" fmla="*/ 26627 h 75"/>
                  <a:gd name="T12" fmla="*/ 94276 w 300"/>
                  <a:gd name="T13" fmla="*/ 26627 h 75"/>
                  <a:gd name="T14" fmla="*/ 94276 w 300"/>
                  <a:gd name="T15" fmla="*/ 26627 h 75"/>
                  <a:gd name="T16" fmla="*/ 107590 w 300"/>
                  <a:gd name="T17" fmla="*/ 13314 h 75"/>
                  <a:gd name="T18" fmla="*/ 107590 w 300"/>
                  <a:gd name="T19" fmla="*/ 13314 h 75"/>
                  <a:gd name="T20" fmla="*/ 94276 w 300"/>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0" h="75">
                    <a:moveTo>
                      <a:pt x="262" y="0"/>
                    </a:moveTo>
                    <a:lnTo>
                      <a:pt x="37" y="0"/>
                    </a:lnTo>
                    <a:cubicBezTo>
                      <a:pt x="16" y="0"/>
                      <a:pt x="0" y="16"/>
                      <a:pt x="0" y="37"/>
                    </a:cubicBezTo>
                    <a:cubicBezTo>
                      <a:pt x="0" y="58"/>
                      <a:pt x="16" y="74"/>
                      <a:pt x="37" y="74"/>
                    </a:cubicBezTo>
                    <a:lnTo>
                      <a:pt x="262" y="74"/>
                    </a:lnTo>
                    <a:cubicBezTo>
                      <a:pt x="283" y="74"/>
                      <a:pt x="299" y="58"/>
                      <a:pt x="299" y="37"/>
                    </a:cubicBezTo>
                    <a:cubicBezTo>
                      <a:pt x="299" y="16"/>
                      <a:pt x="283" y="0"/>
                      <a:pt x="26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 name="Freeform 14">
                <a:extLst>
                  <a:ext uri="{FF2B5EF4-FFF2-40B4-BE49-F238E27FC236}">
                    <a16:creationId xmlns:a16="http://schemas.microsoft.com/office/drawing/2014/main" id="{9472B26E-87FA-F843-AB9E-C3B96A44E669}"/>
                  </a:ext>
                </a:extLst>
              </p:cNvPr>
              <p:cNvSpPr>
                <a:spLocks noChangeArrowheads="1"/>
              </p:cNvSpPr>
              <p:nvPr/>
            </p:nvSpPr>
            <p:spPr bwMode="auto">
              <a:xfrm>
                <a:off x="8776920" y="5212964"/>
                <a:ext cx="550286" cy="63637"/>
              </a:xfrm>
              <a:custGeom>
                <a:avLst/>
                <a:gdLst>
                  <a:gd name="T0" fmla="*/ 219678 w 648"/>
                  <a:gd name="T1" fmla="*/ 0 h 76"/>
                  <a:gd name="T2" fmla="*/ 13325 w 648"/>
                  <a:gd name="T3" fmla="*/ 0 h 76"/>
                  <a:gd name="T4" fmla="*/ 13325 w 648"/>
                  <a:gd name="T5" fmla="*/ 0 h 76"/>
                  <a:gd name="T6" fmla="*/ 0 w 648"/>
                  <a:gd name="T7" fmla="*/ 13138 h 76"/>
                  <a:gd name="T8" fmla="*/ 0 w 648"/>
                  <a:gd name="T9" fmla="*/ 13138 h 76"/>
                  <a:gd name="T10" fmla="*/ 13325 w 648"/>
                  <a:gd name="T11" fmla="*/ 26632 h 76"/>
                  <a:gd name="T12" fmla="*/ 219678 w 648"/>
                  <a:gd name="T13" fmla="*/ 26632 h 76"/>
                  <a:gd name="T14" fmla="*/ 219678 w 648"/>
                  <a:gd name="T15" fmla="*/ 26632 h 76"/>
                  <a:gd name="T16" fmla="*/ 233003 w 648"/>
                  <a:gd name="T17" fmla="*/ 13138 h 76"/>
                  <a:gd name="T18" fmla="*/ 233003 w 648"/>
                  <a:gd name="T19" fmla="*/ 13138 h 76"/>
                  <a:gd name="T20" fmla="*/ 219678 w 648"/>
                  <a:gd name="T21" fmla="*/ 0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48" h="76">
                    <a:moveTo>
                      <a:pt x="610" y="0"/>
                    </a:moveTo>
                    <a:lnTo>
                      <a:pt x="37" y="0"/>
                    </a:lnTo>
                    <a:cubicBezTo>
                      <a:pt x="16" y="0"/>
                      <a:pt x="0" y="16"/>
                      <a:pt x="0" y="37"/>
                    </a:cubicBezTo>
                    <a:cubicBezTo>
                      <a:pt x="0" y="58"/>
                      <a:pt x="16" y="75"/>
                      <a:pt x="37" y="75"/>
                    </a:cubicBezTo>
                    <a:lnTo>
                      <a:pt x="610" y="75"/>
                    </a:lnTo>
                    <a:cubicBezTo>
                      <a:pt x="631" y="75"/>
                      <a:pt x="647" y="58"/>
                      <a:pt x="647" y="37"/>
                    </a:cubicBezTo>
                    <a:cubicBezTo>
                      <a:pt x="647" y="16"/>
                      <a:pt x="631" y="0"/>
                      <a:pt x="6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 name="Freeform 15">
                <a:extLst>
                  <a:ext uri="{FF2B5EF4-FFF2-40B4-BE49-F238E27FC236}">
                    <a16:creationId xmlns:a16="http://schemas.microsoft.com/office/drawing/2014/main" id="{2834A549-A043-A340-A08B-4DEC21A4D31B}"/>
                  </a:ext>
                </a:extLst>
              </p:cNvPr>
              <p:cNvSpPr>
                <a:spLocks noChangeArrowheads="1"/>
              </p:cNvSpPr>
              <p:nvPr/>
            </p:nvSpPr>
            <p:spPr bwMode="auto">
              <a:xfrm>
                <a:off x="9499403" y="4490480"/>
                <a:ext cx="235835" cy="962063"/>
              </a:xfrm>
              <a:custGeom>
                <a:avLst/>
                <a:gdLst>
                  <a:gd name="T0" fmla="*/ 49827 w 279"/>
                  <a:gd name="T1" fmla="*/ 371291 h 1134"/>
                  <a:gd name="T2" fmla="*/ 36564 w 279"/>
                  <a:gd name="T3" fmla="*/ 348265 h 1134"/>
                  <a:gd name="T4" fmla="*/ 63090 w 279"/>
                  <a:gd name="T5" fmla="*/ 348265 h 1134"/>
                  <a:gd name="T6" fmla="*/ 49827 w 279"/>
                  <a:gd name="T7" fmla="*/ 371291 h 1134"/>
                  <a:gd name="T8" fmla="*/ 28677 w 279"/>
                  <a:gd name="T9" fmla="*/ 26624 h 1134"/>
                  <a:gd name="T10" fmla="*/ 70976 w 279"/>
                  <a:gd name="T11" fmla="*/ 26624 h 1134"/>
                  <a:gd name="T12" fmla="*/ 70976 w 279"/>
                  <a:gd name="T13" fmla="*/ 26624 h 1134"/>
                  <a:gd name="T14" fmla="*/ 73127 w 279"/>
                  <a:gd name="T15" fmla="*/ 28782 h 1134"/>
                  <a:gd name="T16" fmla="*/ 73127 w 279"/>
                  <a:gd name="T17" fmla="*/ 44253 h 1134"/>
                  <a:gd name="T18" fmla="*/ 26526 w 279"/>
                  <a:gd name="T19" fmla="*/ 44253 h 1134"/>
                  <a:gd name="T20" fmla="*/ 26526 w 279"/>
                  <a:gd name="T21" fmla="*/ 28782 h 1134"/>
                  <a:gd name="T22" fmla="*/ 26526 w 279"/>
                  <a:gd name="T23" fmla="*/ 28782 h 1134"/>
                  <a:gd name="T24" fmla="*/ 28677 w 279"/>
                  <a:gd name="T25" fmla="*/ 26624 h 1134"/>
                  <a:gd name="T26" fmla="*/ 26526 w 279"/>
                  <a:gd name="T27" fmla="*/ 70876 h 1134"/>
                  <a:gd name="T28" fmla="*/ 73127 w 279"/>
                  <a:gd name="T29" fmla="*/ 70876 h 1134"/>
                  <a:gd name="T30" fmla="*/ 73127 w 279"/>
                  <a:gd name="T31" fmla="*/ 322001 h 1134"/>
                  <a:gd name="T32" fmla="*/ 26526 w 279"/>
                  <a:gd name="T33" fmla="*/ 322001 h 1134"/>
                  <a:gd name="T34" fmla="*/ 26526 w 279"/>
                  <a:gd name="T35" fmla="*/ 70876 h 1134"/>
                  <a:gd name="T36" fmla="*/ 70976 w 279"/>
                  <a:gd name="T37" fmla="*/ 0 h 1134"/>
                  <a:gd name="T38" fmla="*/ 28677 w 279"/>
                  <a:gd name="T39" fmla="*/ 0 h 1134"/>
                  <a:gd name="T40" fmla="*/ 28677 w 279"/>
                  <a:gd name="T41" fmla="*/ 0 h 1134"/>
                  <a:gd name="T42" fmla="*/ 0 w 279"/>
                  <a:gd name="T43" fmla="*/ 28782 h 1134"/>
                  <a:gd name="T44" fmla="*/ 0 w 279"/>
                  <a:gd name="T45" fmla="*/ 333154 h 1134"/>
                  <a:gd name="T46" fmla="*/ 0 w 279"/>
                  <a:gd name="T47" fmla="*/ 333154 h 1134"/>
                  <a:gd name="T48" fmla="*/ 2509 w 279"/>
                  <a:gd name="T49" fmla="*/ 343588 h 1134"/>
                  <a:gd name="T50" fmla="*/ 35488 w 279"/>
                  <a:gd name="T51" fmla="*/ 399353 h 1134"/>
                  <a:gd name="T52" fmla="*/ 35488 w 279"/>
                  <a:gd name="T53" fmla="*/ 399353 h 1134"/>
                  <a:gd name="T54" fmla="*/ 49827 w 279"/>
                  <a:gd name="T55" fmla="*/ 407628 h 1134"/>
                  <a:gd name="T56" fmla="*/ 49827 w 279"/>
                  <a:gd name="T57" fmla="*/ 407628 h 1134"/>
                  <a:gd name="T58" fmla="*/ 64165 w 279"/>
                  <a:gd name="T59" fmla="*/ 399353 h 1134"/>
                  <a:gd name="T60" fmla="*/ 97144 w 279"/>
                  <a:gd name="T61" fmla="*/ 343588 h 1134"/>
                  <a:gd name="T62" fmla="*/ 97144 w 279"/>
                  <a:gd name="T63" fmla="*/ 343588 h 1134"/>
                  <a:gd name="T64" fmla="*/ 99654 w 279"/>
                  <a:gd name="T65" fmla="*/ 333154 h 1134"/>
                  <a:gd name="T66" fmla="*/ 99654 w 279"/>
                  <a:gd name="T67" fmla="*/ 28782 h 1134"/>
                  <a:gd name="T68" fmla="*/ 99654 w 279"/>
                  <a:gd name="T69" fmla="*/ 28782 h 1134"/>
                  <a:gd name="T70" fmla="*/ 70976 w 279"/>
                  <a:gd name="T71" fmla="*/ 0 h 11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79" h="1134">
                    <a:moveTo>
                      <a:pt x="139" y="1032"/>
                    </a:moveTo>
                    <a:lnTo>
                      <a:pt x="102" y="968"/>
                    </a:lnTo>
                    <a:lnTo>
                      <a:pt x="176" y="968"/>
                    </a:lnTo>
                    <a:lnTo>
                      <a:pt x="139" y="1032"/>
                    </a:lnTo>
                    <a:close/>
                    <a:moveTo>
                      <a:pt x="80" y="74"/>
                    </a:moveTo>
                    <a:lnTo>
                      <a:pt x="198" y="74"/>
                    </a:lnTo>
                    <a:cubicBezTo>
                      <a:pt x="201" y="74"/>
                      <a:pt x="204" y="77"/>
                      <a:pt x="204" y="80"/>
                    </a:cubicBezTo>
                    <a:lnTo>
                      <a:pt x="204" y="123"/>
                    </a:lnTo>
                    <a:lnTo>
                      <a:pt x="74" y="123"/>
                    </a:lnTo>
                    <a:lnTo>
                      <a:pt x="74" y="80"/>
                    </a:lnTo>
                    <a:cubicBezTo>
                      <a:pt x="74" y="77"/>
                      <a:pt x="77" y="74"/>
                      <a:pt x="80" y="74"/>
                    </a:cubicBezTo>
                    <a:close/>
                    <a:moveTo>
                      <a:pt x="74" y="197"/>
                    </a:moveTo>
                    <a:lnTo>
                      <a:pt x="204" y="197"/>
                    </a:lnTo>
                    <a:lnTo>
                      <a:pt x="204" y="895"/>
                    </a:lnTo>
                    <a:lnTo>
                      <a:pt x="74" y="895"/>
                    </a:lnTo>
                    <a:lnTo>
                      <a:pt x="74" y="197"/>
                    </a:lnTo>
                    <a:close/>
                    <a:moveTo>
                      <a:pt x="198" y="0"/>
                    </a:moveTo>
                    <a:lnTo>
                      <a:pt x="80" y="0"/>
                    </a:lnTo>
                    <a:cubicBezTo>
                      <a:pt x="35" y="0"/>
                      <a:pt x="0" y="36"/>
                      <a:pt x="0" y="80"/>
                    </a:cubicBezTo>
                    <a:lnTo>
                      <a:pt x="0" y="926"/>
                    </a:lnTo>
                    <a:cubicBezTo>
                      <a:pt x="0" y="936"/>
                      <a:pt x="1" y="946"/>
                      <a:pt x="7" y="955"/>
                    </a:cubicBezTo>
                    <a:lnTo>
                      <a:pt x="99" y="1110"/>
                    </a:lnTo>
                    <a:cubicBezTo>
                      <a:pt x="106" y="1124"/>
                      <a:pt x="123" y="1133"/>
                      <a:pt x="139" y="1133"/>
                    </a:cubicBezTo>
                    <a:cubicBezTo>
                      <a:pt x="155" y="1133"/>
                      <a:pt x="170" y="1124"/>
                      <a:pt x="179" y="1110"/>
                    </a:cubicBezTo>
                    <a:lnTo>
                      <a:pt x="271" y="955"/>
                    </a:lnTo>
                    <a:cubicBezTo>
                      <a:pt x="275" y="946"/>
                      <a:pt x="278" y="936"/>
                      <a:pt x="278" y="926"/>
                    </a:cubicBezTo>
                    <a:lnTo>
                      <a:pt x="278" y="80"/>
                    </a:lnTo>
                    <a:cubicBezTo>
                      <a:pt x="278" y="36"/>
                      <a:pt x="243" y="0"/>
                      <a:pt x="198"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92" name="Freeform 91">
              <a:extLst>
                <a:ext uri="{FF2B5EF4-FFF2-40B4-BE49-F238E27FC236}">
                  <a16:creationId xmlns:a16="http://schemas.microsoft.com/office/drawing/2014/main" id="{4BE91CF5-8AAD-D140-9E30-E9359B783FB3}"/>
                </a:ext>
              </a:extLst>
            </p:cNvPr>
            <p:cNvSpPr>
              <a:spLocks noChangeArrowheads="1"/>
            </p:cNvSpPr>
            <p:nvPr/>
          </p:nvSpPr>
          <p:spPr bwMode="auto">
            <a:xfrm>
              <a:off x="1809148" y="10214937"/>
              <a:ext cx="988039" cy="893398"/>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chemeClr val="bg1"/>
            </a:solidFill>
            <a:ln>
              <a:noFill/>
            </a:ln>
            <a:effectLst/>
            <a:extLst/>
          </p:spPr>
          <p:txBody>
            <a:bodyPr wrap="none" anchor="ctr"/>
            <a:lstStyle/>
            <a:p>
              <a:endParaRPr lang="en-US"/>
            </a:p>
          </p:txBody>
        </p:sp>
        <p:grpSp>
          <p:nvGrpSpPr>
            <p:cNvPr id="93" name="Group 92">
              <a:extLst>
                <a:ext uri="{FF2B5EF4-FFF2-40B4-BE49-F238E27FC236}">
                  <a16:creationId xmlns:a16="http://schemas.microsoft.com/office/drawing/2014/main" id="{1E1821C1-FE05-7843-811F-A016C34992B1}"/>
                </a:ext>
              </a:extLst>
            </p:cNvPr>
            <p:cNvGrpSpPr/>
            <p:nvPr/>
          </p:nvGrpSpPr>
          <p:grpSpPr>
            <a:xfrm>
              <a:off x="21525269" y="10336240"/>
              <a:ext cx="991823" cy="870685"/>
              <a:chOff x="10405314" y="8829120"/>
              <a:chExt cx="980779" cy="860990"/>
            </a:xfrm>
            <a:solidFill>
              <a:schemeClr val="bg1"/>
            </a:solidFill>
          </p:grpSpPr>
          <p:sp>
            <p:nvSpPr>
              <p:cNvPr id="94" name="Freeform 93">
                <a:extLst>
                  <a:ext uri="{FF2B5EF4-FFF2-40B4-BE49-F238E27FC236}">
                    <a16:creationId xmlns:a16="http://schemas.microsoft.com/office/drawing/2014/main" id="{E8D5D5DC-E5E1-4046-BEA2-B6D626DB90A4}"/>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5" name="Freeform 94">
                <a:extLst>
                  <a:ext uri="{FF2B5EF4-FFF2-40B4-BE49-F238E27FC236}">
                    <a16:creationId xmlns:a16="http://schemas.microsoft.com/office/drawing/2014/main" id="{767D39D0-D9F0-D049-8698-65E1E8FE69B4}"/>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 name="Freeform 95">
                <a:extLst>
                  <a:ext uri="{FF2B5EF4-FFF2-40B4-BE49-F238E27FC236}">
                    <a16:creationId xmlns:a16="http://schemas.microsoft.com/office/drawing/2014/main" id="{27F1E7BB-9A8A-AB47-A129-E7B420F4A2B3}"/>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7" name="Group 96">
              <a:extLst>
                <a:ext uri="{FF2B5EF4-FFF2-40B4-BE49-F238E27FC236}">
                  <a16:creationId xmlns:a16="http://schemas.microsoft.com/office/drawing/2014/main" id="{E26C5110-6254-9440-B1E1-C5EA944FA248}"/>
                </a:ext>
              </a:extLst>
            </p:cNvPr>
            <p:cNvGrpSpPr/>
            <p:nvPr/>
          </p:nvGrpSpPr>
          <p:grpSpPr>
            <a:xfrm>
              <a:off x="21629883" y="5682732"/>
              <a:ext cx="863114" cy="988040"/>
              <a:chOff x="12018732" y="6609263"/>
              <a:chExt cx="853503" cy="977038"/>
            </a:xfrm>
            <a:solidFill>
              <a:schemeClr val="bg1"/>
            </a:solidFill>
          </p:grpSpPr>
          <p:sp>
            <p:nvSpPr>
              <p:cNvPr id="99" name="Freeform 98">
                <a:extLst>
                  <a:ext uri="{FF2B5EF4-FFF2-40B4-BE49-F238E27FC236}">
                    <a16:creationId xmlns:a16="http://schemas.microsoft.com/office/drawing/2014/main" id="{9C047A6B-7C3E-AB4A-83A4-204FC824B493}"/>
                  </a:ext>
                </a:extLst>
              </p:cNvPr>
              <p:cNvSpPr>
                <a:spLocks noChangeArrowheads="1"/>
              </p:cNvSpPr>
              <p:nvPr/>
            </p:nvSpPr>
            <p:spPr bwMode="auto">
              <a:xfrm>
                <a:off x="12018732" y="7069707"/>
                <a:ext cx="853503" cy="516594"/>
              </a:xfrm>
              <a:custGeom>
                <a:avLst/>
                <a:gdLst>
                  <a:gd name="T0" fmla="*/ 282717 w 1005"/>
                  <a:gd name="T1" fmla="*/ 112420 h 608"/>
                  <a:gd name="T2" fmla="*/ 282717 w 1005"/>
                  <a:gd name="T3" fmla="*/ 112420 h 608"/>
                  <a:gd name="T4" fmla="*/ 228695 w 1005"/>
                  <a:gd name="T5" fmla="*/ 145209 h 608"/>
                  <a:gd name="T6" fmla="*/ 121730 w 1005"/>
                  <a:gd name="T7" fmla="*/ 145209 h 608"/>
                  <a:gd name="T8" fmla="*/ 121730 w 1005"/>
                  <a:gd name="T9" fmla="*/ 145209 h 608"/>
                  <a:gd name="T10" fmla="*/ 113447 w 1005"/>
                  <a:gd name="T11" fmla="*/ 148812 h 608"/>
                  <a:gd name="T12" fmla="*/ 72390 w 1005"/>
                  <a:gd name="T13" fmla="*/ 189529 h 608"/>
                  <a:gd name="T14" fmla="*/ 72390 w 1005"/>
                  <a:gd name="T15" fmla="*/ 189529 h 608"/>
                  <a:gd name="T16" fmla="*/ 29172 w 1005"/>
                  <a:gd name="T17" fmla="*/ 145930 h 608"/>
                  <a:gd name="T18" fmla="*/ 92198 w 1005"/>
                  <a:gd name="T19" fmla="*/ 83234 h 608"/>
                  <a:gd name="T20" fmla="*/ 92198 w 1005"/>
                  <a:gd name="T21" fmla="*/ 83234 h 608"/>
                  <a:gd name="T22" fmla="*/ 117769 w 1005"/>
                  <a:gd name="T23" fmla="*/ 72424 h 608"/>
                  <a:gd name="T24" fmla="*/ 248863 w 1005"/>
                  <a:gd name="T25" fmla="*/ 72424 h 608"/>
                  <a:gd name="T26" fmla="*/ 239139 w 1005"/>
                  <a:gd name="T27" fmla="*/ 90080 h 608"/>
                  <a:gd name="T28" fmla="*/ 239139 w 1005"/>
                  <a:gd name="T29" fmla="*/ 90080 h 608"/>
                  <a:gd name="T30" fmla="*/ 228695 w 1005"/>
                  <a:gd name="T31" fmla="*/ 96566 h 608"/>
                  <a:gd name="T32" fmla="*/ 146581 w 1005"/>
                  <a:gd name="T33" fmla="*/ 96566 h 608"/>
                  <a:gd name="T34" fmla="*/ 146581 w 1005"/>
                  <a:gd name="T35" fmla="*/ 96566 h 608"/>
                  <a:gd name="T36" fmla="*/ 134336 w 1005"/>
                  <a:gd name="T37" fmla="*/ 108817 h 608"/>
                  <a:gd name="T38" fmla="*/ 134336 w 1005"/>
                  <a:gd name="T39" fmla="*/ 108817 h 608"/>
                  <a:gd name="T40" fmla="*/ 146581 w 1005"/>
                  <a:gd name="T41" fmla="*/ 121068 h 608"/>
                  <a:gd name="T42" fmla="*/ 228695 w 1005"/>
                  <a:gd name="T43" fmla="*/ 121068 h 608"/>
                  <a:gd name="T44" fmla="*/ 228695 w 1005"/>
                  <a:gd name="T45" fmla="*/ 121068 h 608"/>
                  <a:gd name="T46" fmla="*/ 260748 w 1005"/>
                  <a:gd name="T47" fmla="*/ 101250 h 608"/>
                  <a:gd name="T48" fmla="*/ 260748 w 1005"/>
                  <a:gd name="T49" fmla="*/ 101250 h 608"/>
                  <a:gd name="T50" fmla="*/ 279476 w 1005"/>
                  <a:gd name="T51" fmla="*/ 65578 h 608"/>
                  <a:gd name="T52" fmla="*/ 279476 w 1005"/>
                  <a:gd name="T53" fmla="*/ 65578 h 608"/>
                  <a:gd name="T54" fmla="*/ 327016 w 1005"/>
                  <a:gd name="T55" fmla="*/ 27024 h 608"/>
                  <a:gd name="T56" fmla="*/ 327016 w 1005"/>
                  <a:gd name="T57" fmla="*/ 27024 h 608"/>
                  <a:gd name="T58" fmla="*/ 282717 w 1005"/>
                  <a:gd name="T59" fmla="*/ 112420 h 608"/>
                  <a:gd name="T60" fmla="*/ 359069 w 1005"/>
                  <a:gd name="T61" fmla="*/ 5765 h 608"/>
                  <a:gd name="T62" fmla="*/ 359069 w 1005"/>
                  <a:gd name="T63" fmla="*/ 5765 h 608"/>
                  <a:gd name="T64" fmla="*/ 348624 w 1005"/>
                  <a:gd name="T65" fmla="*/ 0 h 608"/>
                  <a:gd name="T66" fmla="*/ 348624 w 1005"/>
                  <a:gd name="T67" fmla="*/ 0 h 608"/>
                  <a:gd name="T68" fmla="*/ 261829 w 1005"/>
                  <a:gd name="T69" fmla="*/ 47923 h 608"/>
                  <a:gd name="T70" fmla="*/ 117769 w 1005"/>
                  <a:gd name="T71" fmla="*/ 47923 h 608"/>
                  <a:gd name="T72" fmla="*/ 117769 w 1005"/>
                  <a:gd name="T73" fmla="*/ 47923 h 608"/>
                  <a:gd name="T74" fmla="*/ 74911 w 1005"/>
                  <a:gd name="T75" fmla="*/ 66299 h 608"/>
                  <a:gd name="T76" fmla="*/ 3601 w 1005"/>
                  <a:gd name="T77" fmla="*/ 137643 h 608"/>
                  <a:gd name="T78" fmla="*/ 3601 w 1005"/>
                  <a:gd name="T79" fmla="*/ 137643 h 608"/>
                  <a:gd name="T80" fmla="*/ 0 w 1005"/>
                  <a:gd name="T81" fmla="*/ 145930 h 608"/>
                  <a:gd name="T82" fmla="*/ 0 w 1005"/>
                  <a:gd name="T83" fmla="*/ 145930 h 608"/>
                  <a:gd name="T84" fmla="*/ 3601 w 1005"/>
                  <a:gd name="T85" fmla="*/ 154578 h 608"/>
                  <a:gd name="T86" fmla="*/ 3601 w 1005"/>
                  <a:gd name="T87" fmla="*/ 154578 h 608"/>
                  <a:gd name="T88" fmla="*/ 63746 w 1005"/>
                  <a:gd name="T89" fmla="*/ 215472 h 608"/>
                  <a:gd name="T90" fmla="*/ 63746 w 1005"/>
                  <a:gd name="T91" fmla="*/ 215472 h 608"/>
                  <a:gd name="T92" fmla="*/ 72390 w 1005"/>
                  <a:gd name="T93" fmla="*/ 218715 h 608"/>
                  <a:gd name="T94" fmla="*/ 72390 w 1005"/>
                  <a:gd name="T95" fmla="*/ 218715 h 608"/>
                  <a:gd name="T96" fmla="*/ 81034 w 1005"/>
                  <a:gd name="T97" fmla="*/ 215472 h 608"/>
                  <a:gd name="T98" fmla="*/ 127493 w 1005"/>
                  <a:gd name="T99" fmla="*/ 169351 h 608"/>
                  <a:gd name="T100" fmla="*/ 228695 w 1005"/>
                  <a:gd name="T101" fmla="*/ 169351 h 608"/>
                  <a:gd name="T102" fmla="*/ 228695 w 1005"/>
                  <a:gd name="T103" fmla="*/ 169351 h 608"/>
                  <a:gd name="T104" fmla="*/ 303606 w 1005"/>
                  <a:gd name="T105" fmla="*/ 123590 h 608"/>
                  <a:gd name="T106" fmla="*/ 303606 w 1005"/>
                  <a:gd name="T107" fmla="*/ 123590 h 608"/>
                  <a:gd name="T108" fmla="*/ 359789 w 1005"/>
                  <a:gd name="T109" fmla="*/ 17656 h 608"/>
                  <a:gd name="T110" fmla="*/ 359789 w 1005"/>
                  <a:gd name="T111" fmla="*/ 17656 h 608"/>
                  <a:gd name="T112" fmla="*/ 359069 w 1005"/>
                  <a:gd name="T113" fmla="*/ 5765 h 60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005" h="608">
                    <a:moveTo>
                      <a:pt x="785" y="312"/>
                    </a:moveTo>
                    <a:lnTo>
                      <a:pt x="785" y="312"/>
                    </a:lnTo>
                    <a:cubicBezTo>
                      <a:pt x="755" y="368"/>
                      <a:pt x="697" y="403"/>
                      <a:pt x="635" y="403"/>
                    </a:cubicBezTo>
                    <a:lnTo>
                      <a:pt x="338" y="403"/>
                    </a:lnTo>
                    <a:cubicBezTo>
                      <a:pt x="330" y="403"/>
                      <a:pt x="321" y="407"/>
                      <a:pt x="315" y="413"/>
                    </a:cubicBezTo>
                    <a:lnTo>
                      <a:pt x="201" y="526"/>
                    </a:lnTo>
                    <a:cubicBezTo>
                      <a:pt x="175" y="499"/>
                      <a:pt x="128" y="453"/>
                      <a:pt x="81" y="405"/>
                    </a:cubicBezTo>
                    <a:lnTo>
                      <a:pt x="256" y="231"/>
                    </a:lnTo>
                    <a:cubicBezTo>
                      <a:pt x="275" y="212"/>
                      <a:pt x="300" y="201"/>
                      <a:pt x="327" y="201"/>
                    </a:cubicBezTo>
                    <a:lnTo>
                      <a:pt x="691" y="201"/>
                    </a:lnTo>
                    <a:lnTo>
                      <a:pt x="664" y="250"/>
                    </a:lnTo>
                    <a:cubicBezTo>
                      <a:pt x="659" y="262"/>
                      <a:pt x="647" y="268"/>
                      <a:pt x="635" y="268"/>
                    </a:cubicBezTo>
                    <a:lnTo>
                      <a:pt x="407" y="268"/>
                    </a:lnTo>
                    <a:cubicBezTo>
                      <a:pt x="387" y="268"/>
                      <a:pt x="373" y="284"/>
                      <a:pt x="373" y="302"/>
                    </a:cubicBezTo>
                    <a:cubicBezTo>
                      <a:pt x="373" y="321"/>
                      <a:pt x="387" y="336"/>
                      <a:pt x="407" y="336"/>
                    </a:cubicBezTo>
                    <a:lnTo>
                      <a:pt x="635" y="336"/>
                    </a:lnTo>
                    <a:cubicBezTo>
                      <a:pt x="672" y="336"/>
                      <a:pt x="708" y="315"/>
                      <a:pt x="724" y="281"/>
                    </a:cubicBezTo>
                    <a:lnTo>
                      <a:pt x="776" y="182"/>
                    </a:lnTo>
                    <a:cubicBezTo>
                      <a:pt x="804" y="128"/>
                      <a:pt x="853" y="92"/>
                      <a:pt x="908" y="75"/>
                    </a:cubicBezTo>
                    <a:cubicBezTo>
                      <a:pt x="855" y="177"/>
                      <a:pt x="785" y="311"/>
                      <a:pt x="785" y="312"/>
                    </a:cubicBezTo>
                    <a:close/>
                    <a:moveTo>
                      <a:pt x="997" y="16"/>
                    </a:moveTo>
                    <a:lnTo>
                      <a:pt x="997" y="16"/>
                    </a:lnTo>
                    <a:cubicBezTo>
                      <a:pt x="992" y="6"/>
                      <a:pt x="980" y="0"/>
                      <a:pt x="968" y="0"/>
                    </a:cubicBezTo>
                    <a:cubicBezTo>
                      <a:pt x="869" y="0"/>
                      <a:pt x="778" y="50"/>
                      <a:pt x="727" y="133"/>
                    </a:cubicBezTo>
                    <a:lnTo>
                      <a:pt x="327" y="133"/>
                    </a:lnTo>
                    <a:cubicBezTo>
                      <a:pt x="282" y="133"/>
                      <a:pt x="241" y="151"/>
                      <a:pt x="208" y="184"/>
                    </a:cubicBezTo>
                    <a:lnTo>
                      <a:pt x="10" y="382"/>
                    </a:lnTo>
                    <a:cubicBezTo>
                      <a:pt x="2" y="388"/>
                      <a:pt x="0" y="397"/>
                      <a:pt x="0" y="405"/>
                    </a:cubicBezTo>
                    <a:cubicBezTo>
                      <a:pt x="0" y="414"/>
                      <a:pt x="2" y="424"/>
                      <a:pt x="10" y="429"/>
                    </a:cubicBezTo>
                    <a:cubicBezTo>
                      <a:pt x="91" y="512"/>
                      <a:pt x="177" y="596"/>
                      <a:pt x="177" y="598"/>
                    </a:cubicBezTo>
                    <a:cubicBezTo>
                      <a:pt x="184" y="604"/>
                      <a:pt x="193" y="607"/>
                      <a:pt x="201" y="607"/>
                    </a:cubicBezTo>
                    <a:cubicBezTo>
                      <a:pt x="210" y="607"/>
                      <a:pt x="219" y="604"/>
                      <a:pt x="225" y="598"/>
                    </a:cubicBezTo>
                    <a:lnTo>
                      <a:pt x="354" y="470"/>
                    </a:lnTo>
                    <a:lnTo>
                      <a:pt x="635" y="470"/>
                    </a:lnTo>
                    <a:cubicBezTo>
                      <a:pt x="722" y="470"/>
                      <a:pt x="802" y="422"/>
                      <a:pt x="843" y="343"/>
                    </a:cubicBezTo>
                    <a:cubicBezTo>
                      <a:pt x="845" y="342"/>
                      <a:pt x="946" y="148"/>
                      <a:pt x="999" y="49"/>
                    </a:cubicBezTo>
                    <a:cubicBezTo>
                      <a:pt x="1004" y="38"/>
                      <a:pt x="1004" y="25"/>
                      <a:pt x="997" y="1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0" name="Freeform 99">
                <a:extLst>
                  <a:ext uri="{FF2B5EF4-FFF2-40B4-BE49-F238E27FC236}">
                    <a16:creationId xmlns:a16="http://schemas.microsoft.com/office/drawing/2014/main" id="{01AF27DA-24F6-ED4B-9A57-6060FA60E6D9}"/>
                  </a:ext>
                </a:extLst>
              </p:cNvPr>
              <p:cNvSpPr>
                <a:spLocks noChangeArrowheads="1"/>
              </p:cNvSpPr>
              <p:nvPr/>
            </p:nvSpPr>
            <p:spPr bwMode="auto">
              <a:xfrm>
                <a:off x="12190930" y="6609263"/>
                <a:ext cx="516594" cy="512851"/>
              </a:xfrm>
              <a:custGeom>
                <a:avLst/>
                <a:gdLst>
                  <a:gd name="T0" fmla="*/ 74348 w 607"/>
                  <a:gd name="T1" fmla="*/ 31941 h 606"/>
                  <a:gd name="T2" fmla="*/ 72183 w 607"/>
                  <a:gd name="T3" fmla="*/ 36248 h 606"/>
                  <a:gd name="T4" fmla="*/ 39701 w 607"/>
                  <a:gd name="T5" fmla="*/ 60653 h 606"/>
                  <a:gd name="T6" fmla="*/ 74348 w 607"/>
                  <a:gd name="T7" fmla="*/ 31941 h 606"/>
                  <a:gd name="T8" fmla="*/ 153389 w 607"/>
                  <a:gd name="T9" fmla="*/ 60653 h 606"/>
                  <a:gd name="T10" fmla="*/ 146531 w 607"/>
                  <a:gd name="T11" fmla="*/ 36248 h 606"/>
                  <a:gd name="T12" fmla="*/ 144727 w 607"/>
                  <a:gd name="T13" fmla="*/ 31941 h 606"/>
                  <a:gd name="T14" fmla="*/ 179014 w 607"/>
                  <a:gd name="T15" fmla="*/ 60653 h 606"/>
                  <a:gd name="T16" fmla="*/ 144727 w 607"/>
                  <a:gd name="T17" fmla="*/ 185906 h 606"/>
                  <a:gd name="T18" fmla="*/ 146531 w 607"/>
                  <a:gd name="T19" fmla="*/ 181240 h 606"/>
                  <a:gd name="T20" fmla="*/ 179014 w 607"/>
                  <a:gd name="T21" fmla="*/ 157194 h 606"/>
                  <a:gd name="T22" fmla="*/ 144727 w 607"/>
                  <a:gd name="T23" fmla="*/ 185906 h 606"/>
                  <a:gd name="T24" fmla="*/ 65686 w 607"/>
                  <a:gd name="T25" fmla="*/ 157194 h 606"/>
                  <a:gd name="T26" fmla="*/ 72183 w 607"/>
                  <a:gd name="T27" fmla="*/ 181240 h 606"/>
                  <a:gd name="T28" fmla="*/ 74348 w 607"/>
                  <a:gd name="T29" fmla="*/ 185906 h 606"/>
                  <a:gd name="T30" fmla="*/ 39701 w 607"/>
                  <a:gd name="T31" fmla="*/ 157194 h 606"/>
                  <a:gd name="T32" fmla="*/ 27790 w 607"/>
                  <a:gd name="T33" fmla="*/ 132790 h 606"/>
                  <a:gd name="T34" fmla="*/ 24542 w 607"/>
                  <a:gd name="T35" fmla="*/ 109103 h 606"/>
                  <a:gd name="T36" fmla="*/ 27790 w 607"/>
                  <a:gd name="T37" fmla="*/ 84339 h 606"/>
                  <a:gd name="T38" fmla="*/ 61716 w 607"/>
                  <a:gd name="T39" fmla="*/ 84339 h 606"/>
                  <a:gd name="T40" fmla="*/ 60995 w 607"/>
                  <a:gd name="T41" fmla="*/ 109103 h 606"/>
                  <a:gd name="T42" fmla="*/ 109718 w 607"/>
                  <a:gd name="T43" fmla="*/ 193442 h 606"/>
                  <a:gd name="T44" fmla="*/ 95281 w 607"/>
                  <a:gd name="T45" fmla="*/ 173344 h 606"/>
                  <a:gd name="T46" fmla="*/ 90229 w 607"/>
                  <a:gd name="T47" fmla="*/ 157194 h 606"/>
                  <a:gd name="T48" fmla="*/ 128846 w 607"/>
                  <a:gd name="T49" fmla="*/ 157194 h 606"/>
                  <a:gd name="T50" fmla="*/ 123794 w 607"/>
                  <a:gd name="T51" fmla="*/ 173344 h 606"/>
                  <a:gd name="T52" fmla="*/ 194533 w 607"/>
                  <a:gd name="T53" fmla="*/ 109103 h 606"/>
                  <a:gd name="T54" fmla="*/ 190924 w 607"/>
                  <a:gd name="T55" fmla="*/ 132790 h 606"/>
                  <a:gd name="T56" fmla="*/ 156998 w 607"/>
                  <a:gd name="T57" fmla="*/ 132790 h 606"/>
                  <a:gd name="T58" fmla="*/ 158080 w 607"/>
                  <a:gd name="T59" fmla="*/ 109103 h 606"/>
                  <a:gd name="T60" fmla="*/ 190924 w 607"/>
                  <a:gd name="T61" fmla="*/ 84339 h 606"/>
                  <a:gd name="T62" fmla="*/ 194533 w 607"/>
                  <a:gd name="T63" fmla="*/ 109103 h 606"/>
                  <a:gd name="T64" fmla="*/ 132456 w 607"/>
                  <a:gd name="T65" fmla="*/ 84339 h 606"/>
                  <a:gd name="T66" fmla="*/ 133538 w 607"/>
                  <a:gd name="T67" fmla="*/ 109103 h 606"/>
                  <a:gd name="T68" fmla="*/ 86619 w 607"/>
                  <a:gd name="T69" fmla="*/ 132790 h 606"/>
                  <a:gd name="T70" fmla="*/ 84815 w 607"/>
                  <a:gd name="T71" fmla="*/ 109103 h 606"/>
                  <a:gd name="T72" fmla="*/ 86619 w 607"/>
                  <a:gd name="T73" fmla="*/ 84339 h 606"/>
                  <a:gd name="T74" fmla="*/ 109718 w 607"/>
                  <a:gd name="T75" fmla="*/ 24405 h 606"/>
                  <a:gd name="T76" fmla="*/ 123794 w 607"/>
                  <a:gd name="T77" fmla="*/ 44502 h 606"/>
                  <a:gd name="T78" fmla="*/ 128846 w 607"/>
                  <a:gd name="T79" fmla="*/ 60653 h 606"/>
                  <a:gd name="T80" fmla="*/ 90229 w 607"/>
                  <a:gd name="T81" fmla="*/ 60653 h 606"/>
                  <a:gd name="T82" fmla="*/ 95281 w 607"/>
                  <a:gd name="T83" fmla="*/ 44502 h 606"/>
                  <a:gd name="T84" fmla="*/ 0 w 607"/>
                  <a:gd name="T85" fmla="*/ 109103 h 606"/>
                  <a:gd name="T86" fmla="*/ 109718 w 607"/>
                  <a:gd name="T87" fmla="*/ 217129 h 606"/>
                  <a:gd name="T88" fmla="*/ 218714 w 607"/>
                  <a:gd name="T89" fmla="*/ 109103 h 606"/>
                  <a:gd name="T90" fmla="*/ 109718 w 607"/>
                  <a:gd name="T91" fmla="*/ 0 h 606"/>
                  <a:gd name="T92" fmla="*/ 0 w 607"/>
                  <a:gd name="T93" fmla="*/ 109103 h 60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07" h="606">
                    <a:moveTo>
                      <a:pt x="206" y="89"/>
                    </a:moveTo>
                    <a:lnTo>
                      <a:pt x="206" y="89"/>
                    </a:lnTo>
                    <a:cubicBezTo>
                      <a:pt x="203" y="93"/>
                      <a:pt x="201" y="97"/>
                      <a:pt x="200" y="101"/>
                    </a:cubicBezTo>
                    <a:cubicBezTo>
                      <a:pt x="192" y="121"/>
                      <a:pt x="187" y="143"/>
                      <a:pt x="182" y="169"/>
                    </a:cubicBezTo>
                    <a:lnTo>
                      <a:pt x="110" y="169"/>
                    </a:lnTo>
                    <a:cubicBezTo>
                      <a:pt x="133" y="134"/>
                      <a:pt x="167" y="106"/>
                      <a:pt x="206" y="89"/>
                    </a:cubicBezTo>
                    <a:close/>
                    <a:moveTo>
                      <a:pt x="496" y="169"/>
                    </a:moveTo>
                    <a:lnTo>
                      <a:pt x="425" y="169"/>
                    </a:lnTo>
                    <a:cubicBezTo>
                      <a:pt x="420" y="143"/>
                      <a:pt x="413" y="121"/>
                      <a:pt x="406" y="101"/>
                    </a:cubicBezTo>
                    <a:cubicBezTo>
                      <a:pt x="404" y="97"/>
                      <a:pt x="403" y="93"/>
                      <a:pt x="401" y="89"/>
                    </a:cubicBezTo>
                    <a:cubicBezTo>
                      <a:pt x="440" y="106"/>
                      <a:pt x="472" y="134"/>
                      <a:pt x="496" y="169"/>
                    </a:cubicBezTo>
                    <a:close/>
                    <a:moveTo>
                      <a:pt x="401" y="518"/>
                    </a:moveTo>
                    <a:lnTo>
                      <a:pt x="401" y="518"/>
                    </a:lnTo>
                    <a:cubicBezTo>
                      <a:pt x="403" y="514"/>
                      <a:pt x="404" y="509"/>
                      <a:pt x="406" y="505"/>
                    </a:cubicBezTo>
                    <a:cubicBezTo>
                      <a:pt x="413" y="486"/>
                      <a:pt x="420" y="462"/>
                      <a:pt x="425" y="438"/>
                    </a:cubicBezTo>
                    <a:lnTo>
                      <a:pt x="496" y="438"/>
                    </a:lnTo>
                    <a:cubicBezTo>
                      <a:pt x="472" y="472"/>
                      <a:pt x="440" y="500"/>
                      <a:pt x="401" y="518"/>
                    </a:cubicBezTo>
                    <a:close/>
                    <a:moveTo>
                      <a:pt x="110" y="438"/>
                    </a:moveTo>
                    <a:lnTo>
                      <a:pt x="182" y="438"/>
                    </a:lnTo>
                    <a:cubicBezTo>
                      <a:pt x="187" y="462"/>
                      <a:pt x="192" y="486"/>
                      <a:pt x="200" y="505"/>
                    </a:cubicBezTo>
                    <a:cubicBezTo>
                      <a:pt x="201" y="509"/>
                      <a:pt x="203" y="514"/>
                      <a:pt x="206" y="518"/>
                    </a:cubicBezTo>
                    <a:cubicBezTo>
                      <a:pt x="167" y="500"/>
                      <a:pt x="133" y="472"/>
                      <a:pt x="110" y="438"/>
                    </a:cubicBezTo>
                    <a:close/>
                    <a:moveTo>
                      <a:pt x="171" y="370"/>
                    </a:moveTo>
                    <a:lnTo>
                      <a:pt x="77" y="370"/>
                    </a:lnTo>
                    <a:cubicBezTo>
                      <a:pt x="71" y="349"/>
                      <a:pt x="68" y="327"/>
                      <a:pt x="68" y="304"/>
                    </a:cubicBezTo>
                    <a:cubicBezTo>
                      <a:pt x="68" y="280"/>
                      <a:pt x="71" y="258"/>
                      <a:pt x="77" y="235"/>
                    </a:cubicBezTo>
                    <a:lnTo>
                      <a:pt x="171" y="235"/>
                    </a:lnTo>
                    <a:cubicBezTo>
                      <a:pt x="170" y="258"/>
                      <a:pt x="169" y="280"/>
                      <a:pt x="169" y="304"/>
                    </a:cubicBezTo>
                    <a:cubicBezTo>
                      <a:pt x="169" y="325"/>
                      <a:pt x="170" y="349"/>
                      <a:pt x="171" y="370"/>
                    </a:cubicBezTo>
                    <a:close/>
                    <a:moveTo>
                      <a:pt x="304" y="539"/>
                    </a:moveTo>
                    <a:lnTo>
                      <a:pt x="304" y="539"/>
                    </a:lnTo>
                    <a:cubicBezTo>
                      <a:pt x="299" y="539"/>
                      <a:pt x="281" y="528"/>
                      <a:pt x="264" y="483"/>
                    </a:cubicBezTo>
                    <a:cubicBezTo>
                      <a:pt x="257" y="467"/>
                      <a:pt x="255" y="453"/>
                      <a:pt x="250" y="438"/>
                    </a:cubicBezTo>
                    <a:lnTo>
                      <a:pt x="357" y="438"/>
                    </a:lnTo>
                    <a:cubicBezTo>
                      <a:pt x="353" y="453"/>
                      <a:pt x="348" y="467"/>
                      <a:pt x="343" y="483"/>
                    </a:cubicBezTo>
                    <a:cubicBezTo>
                      <a:pt x="326" y="528"/>
                      <a:pt x="308" y="539"/>
                      <a:pt x="304" y="539"/>
                    </a:cubicBezTo>
                    <a:close/>
                    <a:moveTo>
                      <a:pt x="539" y="304"/>
                    </a:moveTo>
                    <a:lnTo>
                      <a:pt x="539" y="304"/>
                    </a:lnTo>
                    <a:cubicBezTo>
                      <a:pt x="539" y="327"/>
                      <a:pt x="536" y="349"/>
                      <a:pt x="529" y="370"/>
                    </a:cubicBezTo>
                    <a:lnTo>
                      <a:pt x="435" y="370"/>
                    </a:lnTo>
                    <a:cubicBezTo>
                      <a:pt x="437" y="349"/>
                      <a:pt x="438" y="325"/>
                      <a:pt x="438" y="304"/>
                    </a:cubicBezTo>
                    <a:cubicBezTo>
                      <a:pt x="438" y="280"/>
                      <a:pt x="437" y="258"/>
                      <a:pt x="435" y="235"/>
                    </a:cubicBezTo>
                    <a:lnTo>
                      <a:pt x="529" y="235"/>
                    </a:lnTo>
                    <a:cubicBezTo>
                      <a:pt x="536" y="258"/>
                      <a:pt x="539" y="280"/>
                      <a:pt x="539" y="304"/>
                    </a:cubicBezTo>
                    <a:close/>
                    <a:moveTo>
                      <a:pt x="367" y="235"/>
                    </a:moveTo>
                    <a:lnTo>
                      <a:pt x="367" y="235"/>
                    </a:lnTo>
                    <a:cubicBezTo>
                      <a:pt x="369" y="258"/>
                      <a:pt x="370" y="280"/>
                      <a:pt x="370" y="304"/>
                    </a:cubicBezTo>
                    <a:cubicBezTo>
                      <a:pt x="370" y="327"/>
                      <a:pt x="369" y="349"/>
                      <a:pt x="367" y="370"/>
                    </a:cubicBezTo>
                    <a:lnTo>
                      <a:pt x="240" y="370"/>
                    </a:lnTo>
                    <a:cubicBezTo>
                      <a:pt x="237" y="349"/>
                      <a:pt x="235" y="327"/>
                      <a:pt x="235" y="304"/>
                    </a:cubicBezTo>
                    <a:cubicBezTo>
                      <a:pt x="235" y="280"/>
                      <a:pt x="237" y="258"/>
                      <a:pt x="240" y="235"/>
                    </a:cubicBezTo>
                    <a:lnTo>
                      <a:pt x="367" y="235"/>
                    </a:lnTo>
                    <a:close/>
                    <a:moveTo>
                      <a:pt x="304" y="68"/>
                    </a:moveTo>
                    <a:lnTo>
                      <a:pt x="304" y="68"/>
                    </a:lnTo>
                    <a:cubicBezTo>
                      <a:pt x="308" y="68"/>
                      <a:pt x="326" y="78"/>
                      <a:pt x="343" y="124"/>
                    </a:cubicBezTo>
                    <a:cubicBezTo>
                      <a:pt x="348" y="137"/>
                      <a:pt x="353" y="153"/>
                      <a:pt x="357" y="169"/>
                    </a:cubicBezTo>
                    <a:lnTo>
                      <a:pt x="250" y="169"/>
                    </a:lnTo>
                    <a:cubicBezTo>
                      <a:pt x="255" y="153"/>
                      <a:pt x="257" y="137"/>
                      <a:pt x="264" y="124"/>
                    </a:cubicBezTo>
                    <a:cubicBezTo>
                      <a:pt x="281" y="78"/>
                      <a:pt x="299" y="68"/>
                      <a:pt x="304" y="68"/>
                    </a:cubicBezTo>
                    <a:close/>
                    <a:moveTo>
                      <a:pt x="0" y="304"/>
                    </a:moveTo>
                    <a:lnTo>
                      <a:pt x="0" y="304"/>
                    </a:lnTo>
                    <a:cubicBezTo>
                      <a:pt x="0" y="470"/>
                      <a:pt x="136" y="605"/>
                      <a:pt x="304" y="605"/>
                    </a:cubicBezTo>
                    <a:cubicBezTo>
                      <a:pt x="471" y="605"/>
                      <a:pt x="606" y="471"/>
                      <a:pt x="606" y="304"/>
                    </a:cubicBezTo>
                    <a:cubicBezTo>
                      <a:pt x="606" y="127"/>
                      <a:pt x="462" y="0"/>
                      <a:pt x="304" y="0"/>
                    </a:cubicBezTo>
                    <a:cubicBezTo>
                      <a:pt x="136" y="0"/>
                      <a:pt x="0" y="136"/>
                      <a:pt x="0" y="30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2189026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Three Departments Analytics</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grpSp>
        <p:nvGrpSpPr>
          <p:cNvPr id="9" name="Group 8">
            <a:extLst>
              <a:ext uri="{FF2B5EF4-FFF2-40B4-BE49-F238E27FC236}">
                <a16:creationId xmlns:a16="http://schemas.microsoft.com/office/drawing/2014/main" id="{8C9CDB48-D7BB-954D-8E1D-F7EFBD37A6F4}"/>
              </a:ext>
            </a:extLst>
          </p:cNvPr>
          <p:cNvGrpSpPr/>
          <p:nvPr/>
        </p:nvGrpSpPr>
        <p:grpSpPr>
          <a:xfrm>
            <a:off x="5494516" y="4167687"/>
            <a:ext cx="13388618" cy="5946686"/>
            <a:chOff x="2294856" y="3391697"/>
            <a:chExt cx="13948139" cy="6195204"/>
          </a:xfrm>
        </p:grpSpPr>
        <p:sp>
          <p:nvSpPr>
            <p:cNvPr id="42" name="Oval 41">
              <a:extLst>
                <a:ext uri="{FF2B5EF4-FFF2-40B4-BE49-F238E27FC236}">
                  <a16:creationId xmlns:a16="http://schemas.microsoft.com/office/drawing/2014/main" id="{E178381D-D19F-5A40-BE87-7DB09D6E70D2}"/>
                </a:ext>
              </a:extLst>
            </p:cNvPr>
            <p:cNvSpPr>
              <a:spLocks noChangeAspect="1"/>
            </p:cNvSpPr>
            <p:nvPr/>
          </p:nvSpPr>
          <p:spPr>
            <a:xfrm>
              <a:off x="2294856" y="4320974"/>
              <a:ext cx="4336643" cy="4336645"/>
            </a:xfrm>
            <a:prstGeom prst="ellipse">
              <a:avLst/>
            </a:prstGeom>
            <a:solidFill>
              <a:schemeClr val="accent1">
                <a:alpha val="91000"/>
              </a:schemeClr>
            </a:solidFill>
            <a:ln w="952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43" name="Oval 42">
              <a:extLst>
                <a:ext uri="{FF2B5EF4-FFF2-40B4-BE49-F238E27FC236}">
                  <a16:creationId xmlns:a16="http://schemas.microsoft.com/office/drawing/2014/main" id="{01D1E500-4192-3F49-B997-2663AF1912DC}"/>
                </a:ext>
              </a:extLst>
            </p:cNvPr>
            <p:cNvSpPr>
              <a:spLocks noChangeAspect="1"/>
            </p:cNvSpPr>
            <p:nvPr/>
          </p:nvSpPr>
          <p:spPr>
            <a:xfrm>
              <a:off x="5773462" y="3856336"/>
              <a:ext cx="5265925" cy="5265922"/>
            </a:xfrm>
            <a:prstGeom prst="ellipse">
              <a:avLst/>
            </a:prstGeom>
            <a:solidFill>
              <a:schemeClr val="accent2">
                <a:alpha val="91000"/>
              </a:schemeClr>
            </a:solidFill>
            <a:ln w="952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44" name="Oval 43">
              <a:extLst>
                <a:ext uri="{FF2B5EF4-FFF2-40B4-BE49-F238E27FC236}">
                  <a16:creationId xmlns:a16="http://schemas.microsoft.com/office/drawing/2014/main" id="{A20B49A9-D9D8-6C42-8D2E-8ADFECA6D591}"/>
                </a:ext>
              </a:extLst>
            </p:cNvPr>
            <p:cNvSpPr>
              <a:spLocks noChangeAspect="1"/>
            </p:cNvSpPr>
            <p:nvPr/>
          </p:nvSpPr>
          <p:spPr>
            <a:xfrm>
              <a:off x="10047793" y="3391697"/>
              <a:ext cx="6195202" cy="6195204"/>
            </a:xfrm>
            <a:prstGeom prst="ellipse">
              <a:avLst/>
            </a:prstGeom>
            <a:solidFill>
              <a:schemeClr val="accent3">
                <a:alpha val="91000"/>
              </a:schemeClr>
            </a:solidFill>
            <a:ln w="9525"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grpSp>
      <p:grpSp>
        <p:nvGrpSpPr>
          <p:cNvPr id="71" name="Group 70">
            <a:extLst>
              <a:ext uri="{FF2B5EF4-FFF2-40B4-BE49-F238E27FC236}">
                <a16:creationId xmlns:a16="http://schemas.microsoft.com/office/drawing/2014/main" id="{9C587257-4010-BC41-8099-308131088210}"/>
              </a:ext>
            </a:extLst>
          </p:cNvPr>
          <p:cNvGrpSpPr/>
          <p:nvPr/>
        </p:nvGrpSpPr>
        <p:grpSpPr>
          <a:xfrm>
            <a:off x="1994039" y="11414216"/>
            <a:ext cx="5940434" cy="1270681"/>
            <a:chOff x="1917773" y="11349765"/>
            <a:chExt cx="5940434" cy="1270681"/>
          </a:xfrm>
        </p:grpSpPr>
        <p:sp>
          <p:nvSpPr>
            <p:cNvPr id="72" name="Subtitle 2">
              <a:extLst>
                <a:ext uri="{FF2B5EF4-FFF2-40B4-BE49-F238E27FC236}">
                  <a16:creationId xmlns:a16="http://schemas.microsoft.com/office/drawing/2014/main" id="{93240FFB-E90A-804E-B2FC-49AE4D152CDF}"/>
                </a:ext>
              </a:extLst>
            </p:cNvPr>
            <p:cNvSpPr txBox="1">
              <a:spLocks/>
            </p:cNvSpPr>
            <p:nvPr/>
          </p:nvSpPr>
          <p:spPr>
            <a:xfrm>
              <a:off x="2901424" y="11349765"/>
              <a:ext cx="4956783"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73" name="Oval 72">
              <a:extLst>
                <a:ext uri="{FF2B5EF4-FFF2-40B4-BE49-F238E27FC236}">
                  <a16:creationId xmlns:a16="http://schemas.microsoft.com/office/drawing/2014/main" id="{ED3E4BCB-9AAF-614F-987A-C8548CA5BC05}"/>
                </a:ext>
              </a:extLst>
            </p:cNvPr>
            <p:cNvSpPr/>
            <p:nvPr/>
          </p:nvSpPr>
          <p:spPr>
            <a:xfrm>
              <a:off x="1917773" y="11641269"/>
              <a:ext cx="715617" cy="715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a:extLst>
                <a:ext uri="{FF2B5EF4-FFF2-40B4-BE49-F238E27FC236}">
                  <a16:creationId xmlns:a16="http://schemas.microsoft.com/office/drawing/2014/main" id="{02366C63-DB34-F144-8935-6E9E089483F6}"/>
                </a:ext>
              </a:extLst>
            </p:cNvPr>
            <p:cNvGrpSpPr/>
            <p:nvPr/>
          </p:nvGrpSpPr>
          <p:grpSpPr>
            <a:xfrm>
              <a:off x="2170356" y="11978700"/>
              <a:ext cx="299660" cy="159558"/>
              <a:chOff x="3082436" y="1989275"/>
              <a:chExt cx="3644331" cy="1940468"/>
            </a:xfrm>
            <a:solidFill>
              <a:schemeClr val="bg1"/>
            </a:solidFill>
          </p:grpSpPr>
          <p:sp>
            <p:nvSpPr>
              <p:cNvPr id="102" name="Rectangle 101">
                <a:extLst>
                  <a:ext uri="{FF2B5EF4-FFF2-40B4-BE49-F238E27FC236}">
                    <a16:creationId xmlns:a16="http://schemas.microsoft.com/office/drawing/2014/main" id="{08DC2C48-71D9-734C-85F2-3CD21794E191}"/>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03" name="Rectangle 102">
                <a:extLst>
                  <a:ext uri="{FF2B5EF4-FFF2-40B4-BE49-F238E27FC236}">
                    <a16:creationId xmlns:a16="http://schemas.microsoft.com/office/drawing/2014/main" id="{1644783E-CB2E-FF41-969B-36D35C0F42D0}"/>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04" name="Group 103">
            <a:extLst>
              <a:ext uri="{FF2B5EF4-FFF2-40B4-BE49-F238E27FC236}">
                <a16:creationId xmlns:a16="http://schemas.microsoft.com/office/drawing/2014/main" id="{5865F33D-7EC3-E848-B1FC-7A5A20E19DFF}"/>
              </a:ext>
            </a:extLst>
          </p:cNvPr>
          <p:cNvGrpSpPr/>
          <p:nvPr/>
        </p:nvGrpSpPr>
        <p:grpSpPr>
          <a:xfrm>
            <a:off x="9217363" y="11414216"/>
            <a:ext cx="5940434" cy="1270681"/>
            <a:chOff x="1917773" y="11349765"/>
            <a:chExt cx="5940434" cy="1270681"/>
          </a:xfrm>
        </p:grpSpPr>
        <p:sp>
          <p:nvSpPr>
            <p:cNvPr id="105" name="Subtitle 2">
              <a:extLst>
                <a:ext uri="{FF2B5EF4-FFF2-40B4-BE49-F238E27FC236}">
                  <a16:creationId xmlns:a16="http://schemas.microsoft.com/office/drawing/2014/main" id="{B4B7BAD4-4D59-7540-9C60-4649542F2260}"/>
                </a:ext>
              </a:extLst>
            </p:cNvPr>
            <p:cNvSpPr txBox="1">
              <a:spLocks/>
            </p:cNvSpPr>
            <p:nvPr/>
          </p:nvSpPr>
          <p:spPr>
            <a:xfrm>
              <a:off x="2901424" y="11349765"/>
              <a:ext cx="4956783"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06" name="Oval 105">
              <a:extLst>
                <a:ext uri="{FF2B5EF4-FFF2-40B4-BE49-F238E27FC236}">
                  <a16:creationId xmlns:a16="http://schemas.microsoft.com/office/drawing/2014/main" id="{4F26456C-A40F-FF4F-8540-6E4E04E7393A}"/>
                </a:ext>
              </a:extLst>
            </p:cNvPr>
            <p:cNvSpPr/>
            <p:nvPr/>
          </p:nvSpPr>
          <p:spPr>
            <a:xfrm>
              <a:off x="1917773" y="11641269"/>
              <a:ext cx="715617" cy="7156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67A61CB6-0360-E447-8E4B-808954541093}"/>
                </a:ext>
              </a:extLst>
            </p:cNvPr>
            <p:cNvGrpSpPr/>
            <p:nvPr/>
          </p:nvGrpSpPr>
          <p:grpSpPr>
            <a:xfrm>
              <a:off x="2170356" y="11978700"/>
              <a:ext cx="299660" cy="159558"/>
              <a:chOff x="3082436" y="1989275"/>
              <a:chExt cx="3644331" cy="1940468"/>
            </a:xfrm>
            <a:solidFill>
              <a:schemeClr val="bg1"/>
            </a:solidFill>
          </p:grpSpPr>
          <p:sp>
            <p:nvSpPr>
              <p:cNvPr id="108" name="Rectangle 107">
                <a:extLst>
                  <a:ext uri="{FF2B5EF4-FFF2-40B4-BE49-F238E27FC236}">
                    <a16:creationId xmlns:a16="http://schemas.microsoft.com/office/drawing/2014/main" id="{D63516A7-EA09-5E46-9994-973A4E2EEB22}"/>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09" name="Rectangle 108">
                <a:extLst>
                  <a:ext uri="{FF2B5EF4-FFF2-40B4-BE49-F238E27FC236}">
                    <a16:creationId xmlns:a16="http://schemas.microsoft.com/office/drawing/2014/main" id="{6B6CE076-0794-6F41-AC34-055206939A44}"/>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10" name="Group 109">
            <a:extLst>
              <a:ext uri="{FF2B5EF4-FFF2-40B4-BE49-F238E27FC236}">
                <a16:creationId xmlns:a16="http://schemas.microsoft.com/office/drawing/2014/main" id="{8CB445A4-8BE2-9D4E-B4C0-58C28139A146}"/>
              </a:ext>
            </a:extLst>
          </p:cNvPr>
          <p:cNvGrpSpPr/>
          <p:nvPr/>
        </p:nvGrpSpPr>
        <p:grpSpPr>
          <a:xfrm>
            <a:off x="16443177" y="11414216"/>
            <a:ext cx="5940434" cy="1270681"/>
            <a:chOff x="1917773" y="11349765"/>
            <a:chExt cx="5940434" cy="1270681"/>
          </a:xfrm>
        </p:grpSpPr>
        <p:sp>
          <p:nvSpPr>
            <p:cNvPr id="111" name="Subtitle 2">
              <a:extLst>
                <a:ext uri="{FF2B5EF4-FFF2-40B4-BE49-F238E27FC236}">
                  <a16:creationId xmlns:a16="http://schemas.microsoft.com/office/drawing/2014/main" id="{A0F313DE-5B0D-3444-A1AD-329A1F99AC55}"/>
                </a:ext>
              </a:extLst>
            </p:cNvPr>
            <p:cNvSpPr txBox="1">
              <a:spLocks/>
            </p:cNvSpPr>
            <p:nvPr/>
          </p:nvSpPr>
          <p:spPr>
            <a:xfrm>
              <a:off x="2901424" y="11349765"/>
              <a:ext cx="4956783"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12" name="Oval 111">
              <a:extLst>
                <a:ext uri="{FF2B5EF4-FFF2-40B4-BE49-F238E27FC236}">
                  <a16:creationId xmlns:a16="http://schemas.microsoft.com/office/drawing/2014/main" id="{223982CD-5975-FB41-B447-BBB41972CDC2}"/>
                </a:ext>
              </a:extLst>
            </p:cNvPr>
            <p:cNvSpPr/>
            <p:nvPr/>
          </p:nvSpPr>
          <p:spPr>
            <a:xfrm>
              <a:off x="1917773" y="11641269"/>
              <a:ext cx="715617" cy="7156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DB6BDB4C-2DE3-4548-AC2D-642EB8908987}"/>
                </a:ext>
              </a:extLst>
            </p:cNvPr>
            <p:cNvGrpSpPr/>
            <p:nvPr/>
          </p:nvGrpSpPr>
          <p:grpSpPr>
            <a:xfrm>
              <a:off x="2170356" y="11978700"/>
              <a:ext cx="299660" cy="159558"/>
              <a:chOff x="3082436" y="1989275"/>
              <a:chExt cx="3644331" cy="1940468"/>
            </a:xfrm>
            <a:solidFill>
              <a:schemeClr val="bg1"/>
            </a:solidFill>
          </p:grpSpPr>
          <p:sp>
            <p:nvSpPr>
              <p:cNvPr id="114" name="Rectangle 113">
                <a:extLst>
                  <a:ext uri="{FF2B5EF4-FFF2-40B4-BE49-F238E27FC236}">
                    <a16:creationId xmlns:a16="http://schemas.microsoft.com/office/drawing/2014/main" id="{650D7319-4E63-EC4F-AB04-03C70890FAAB}"/>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15" name="Rectangle 114">
                <a:extLst>
                  <a:ext uri="{FF2B5EF4-FFF2-40B4-BE49-F238E27FC236}">
                    <a16:creationId xmlns:a16="http://schemas.microsoft.com/office/drawing/2014/main" id="{1C94D572-BF0E-864B-9C6D-A859318B2901}"/>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16" name="Group 115">
            <a:extLst>
              <a:ext uri="{FF2B5EF4-FFF2-40B4-BE49-F238E27FC236}">
                <a16:creationId xmlns:a16="http://schemas.microsoft.com/office/drawing/2014/main" id="{5C886529-3D38-3449-A7A7-B061653D9EFE}"/>
              </a:ext>
            </a:extLst>
          </p:cNvPr>
          <p:cNvGrpSpPr/>
          <p:nvPr/>
        </p:nvGrpSpPr>
        <p:grpSpPr>
          <a:xfrm>
            <a:off x="6943777" y="6508948"/>
            <a:ext cx="1264158" cy="1264157"/>
            <a:chOff x="5123329" y="2255652"/>
            <a:chExt cx="1078109" cy="1078108"/>
          </a:xfrm>
          <a:solidFill>
            <a:schemeClr val="bg1"/>
          </a:solidFill>
        </p:grpSpPr>
        <p:sp>
          <p:nvSpPr>
            <p:cNvPr id="117" name="Freeform 116">
              <a:extLst>
                <a:ext uri="{FF2B5EF4-FFF2-40B4-BE49-F238E27FC236}">
                  <a16:creationId xmlns:a16="http://schemas.microsoft.com/office/drawing/2014/main" id="{CD8887DE-BC85-F04A-9846-6622EEE9731B}"/>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 name="Freeform 117">
              <a:extLst>
                <a:ext uri="{FF2B5EF4-FFF2-40B4-BE49-F238E27FC236}">
                  <a16:creationId xmlns:a16="http://schemas.microsoft.com/office/drawing/2014/main" id="{73E066F7-734F-7047-80C1-57AE598A20A6}"/>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 name="Freeform 118">
              <a:extLst>
                <a:ext uri="{FF2B5EF4-FFF2-40B4-BE49-F238E27FC236}">
                  <a16:creationId xmlns:a16="http://schemas.microsoft.com/office/drawing/2014/main" id="{2870795D-9DBD-254D-A81D-0D2593D6025D}"/>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20" name="Group 119">
            <a:extLst>
              <a:ext uri="{FF2B5EF4-FFF2-40B4-BE49-F238E27FC236}">
                <a16:creationId xmlns:a16="http://schemas.microsoft.com/office/drawing/2014/main" id="{217B8932-4C95-9C4F-B20D-E2C3AAF00AAF}"/>
              </a:ext>
            </a:extLst>
          </p:cNvPr>
          <p:cNvGrpSpPr/>
          <p:nvPr/>
        </p:nvGrpSpPr>
        <p:grpSpPr>
          <a:xfrm>
            <a:off x="10533021" y="6274596"/>
            <a:ext cx="1655804" cy="1649460"/>
            <a:chOff x="6965098" y="6609263"/>
            <a:chExt cx="977037" cy="973293"/>
          </a:xfrm>
          <a:solidFill>
            <a:schemeClr val="bg1"/>
          </a:solidFill>
        </p:grpSpPr>
        <p:sp>
          <p:nvSpPr>
            <p:cNvPr id="121" name="Freeform 120">
              <a:extLst>
                <a:ext uri="{FF2B5EF4-FFF2-40B4-BE49-F238E27FC236}">
                  <a16:creationId xmlns:a16="http://schemas.microsoft.com/office/drawing/2014/main" id="{DF13B8A0-7267-644A-8FB1-2814AB95FCF4}"/>
                </a:ext>
              </a:extLst>
            </p:cNvPr>
            <p:cNvSpPr>
              <a:spLocks noChangeArrowheads="1"/>
            </p:cNvSpPr>
            <p:nvPr/>
          </p:nvSpPr>
          <p:spPr bwMode="auto">
            <a:xfrm>
              <a:off x="6965098" y="6721566"/>
              <a:ext cx="860990" cy="860990"/>
            </a:xfrm>
            <a:custGeom>
              <a:avLst/>
              <a:gdLst>
                <a:gd name="T0" fmla="*/ 170152 w 1015"/>
                <a:gd name="T1" fmla="*/ 25156 h 1016"/>
                <a:gd name="T2" fmla="*/ 170152 w 1015"/>
                <a:gd name="T3" fmla="*/ 25156 h 1016"/>
                <a:gd name="T4" fmla="*/ 24462 w 1015"/>
                <a:gd name="T5" fmla="*/ 182563 h 1016"/>
                <a:gd name="T6" fmla="*/ 24462 w 1015"/>
                <a:gd name="T7" fmla="*/ 182563 h 1016"/>
                <a:gd name="T8" fmla="*/ 182742 w 1015"/>
                <a:gd name="T9" fmla="*/ 340328 h 1016"/>
                <a:gd name="T10" fmla="*/ 182742 w 1015"/>
                <a:gd name="T11" fmla="*/ 340328 h 1016"/>
                <a:gd name="T12" fmla="*/ 339944 w 1015"/>
                <a:gd name="T13" fmla="*/ 194422 h 1016"/>
                <a:gd name="T14" fmla="*/ 170152 w 1015"/>
                <a:gd name="T15" fmla="*/ 194422 h 1016"/>
                <a:gd name="T16" fmla="*/ 170152 w 1015"/>
                <a:gd name="T17" fmla="*/ 25156 h 1016"/>
                <a:gd name="T18" fmla="*/ 182742 w 1015"/>
                <a:gd name="T19" fmla="*/ 364766 h 1016"/>
                <a:gd name="T20" fmla="*/ 182742 w 1015"/>
                <a:gd name="T21" fmla="*/ 364766 h 1016"/>
                <a:gd name="T22" fmla="*/ 53959 w 1015"/>
                <a:gd name="T23" fmla="*/ 310859 h 1016"/>
                <a:gd name="T24" fmla="*/ 53959 w 1015"/>
                <a:gd name="T25" fmla="*/ 310859 h 1016"/>
                <a:gd name="T26" fmla="*/ 0 w 1015"/>
                <a:gd name="T27" fmla="*/ 182563 h 1016"/>
                <a:gd name="T28" fmla="*/ 0 w 1015"/>
                <a:gd name="T29" fmla="*/ 182563 h 1016"/>
                <a:gd name="T30" fmla="*/ 53959 w 1015"/>
                <a:gd name="T31" fmla="*/ 53906 h 1016"/>
                <a:gd name="T32" fmla="*/ 53959 w 1015"/>
                <a:gd name="T33" fmla="*/ 53906 h 1016"/>
                <a:gd name="T34" fmla="*/ 182742 w 1015"/>
                <a:gd name="T35" fmla="*/ 0 h 1016"/>
                <a:gd name="T36" fmla="*/ 194613 w 1015"/>
                <a:gd name="T37" fmla="*/ 0 h 1016"/>
                <a:gd name="T38" fmla="*/ 194613 w 1015"/>
                <a:gd name="T39" fmla="*/ 170703 h 1016"/>
                <a:gd name="T40" fmla="*/ 364765 w 1015"/>
                <a:gd name="T41" fmla="*/ 170703 h 1016"/>
                <a:gd name="T42" fmla="*/ 364765 w 1015"/>
                <a:gd name="T43" fmla="*/ 182563 h 1016"/>
                <a:gd name="T44" fmla="*/ 364765 w 1015"/>
                <a:gd name="T45" fmla="*/ 182563 h 1016"/>
                <a:gd name="T46" fmla="*/ 311525 w 1015"/>
                <a:gd name="T47" fmla="*/ 310859 h 1016"/>
                <a:gd name="T48" fmla="*/ 311525 w 1015"/>
                <a:gd name="T49" fmla="*/ 310859 h 1016"/>
                <a:gd name="T50" fmla="*/ 182742 w 1015"/>
                <a:gd name="T51" fmla="*/ 364766 h 10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015" h="1016">
                  <a:moveTo>
                    <a:pt x="473" y="70"/>
                  </a:moveTo>
                  <a:lnTo>
                    <a:pt x="473" y="70"/>
                  </a:lnTo>
                  <a:cubicBezTo>
                    <a:pt x="247" y="86"/>
                    <a:pt x="68" y="277"/>
                    <a:pt x="68" y="508"/>
                  </a:cubicBezTo>
                  <a:cubicBezTo>
                    <a:pt x="68" y="750"/>
                    <a:pt x="265" y="947"/>
                    <a:pt x="508" y="947"/>
                  </a:cubicBezTo>
                  <a:cubicBezTo>
                    <a:pt x="739" y="947"/>
                    <a:pt x="928" y="768"/>
                    <a:pt x="945" y="541"/>
                  </a:cubicBezTo>
                  <a:lnTo>
                    <a:pt x="473" y="541"/>
                  </a:lnTo>
                  <a:lnTo>
                    <a:pt x="473" y="70"/>
                  </a:lnTo>
                  <a:close/>
                  <a:moveTo>
                    <a:pt x="508" y="1015"/>
                  </a:moveTo>
                  <a:lnTo>
                    <a:pt x="508" y="1015"/>
                  </a:lnTo>
                  <a:cubicBezTo>
                    <a:pt x="371" y="1015"/>
                    <a:pt x="244" y="962"/>
                    <a:pt x="150" y="865"/>
                  </a:cubicBezTo>
                  <a:cubicBezTo>
                    <a:pt x="53" y="771"/>
                    <a:pt x="0" y="643"/>
                    <a:pt x="0" y="508"/>
                  </a:cubicBezTo>
                  <a:cubicBezTo>
                    <a:pt x="0" y="373"/>
                    <a:pt x="53" y="245"/>
                    <a:pt x="150" y="150"/>
                  </a:cubicBezTo>
                  <a:cubicBezTo>
                    <a:pt x="244" y="54"/>
                    <a:pt x="371" y="0"/>
                    <a:pt x="508" y="0"/>
                  </a:cubicBezTo>
                  <a:lnTo>
                    <a:pt x="541" y="0"/>
                  </a:lnTo>
                  <a:lnTo>
                    <a:pt x="541" y="475"/>
                  </a:lnTo>
                  <a:lnTo>
                    <a:pt x="1014" y="475"/>
                  </a:lnTo>
                  <a:lnTo>
                    <a:pt x="1014" y="508"/>
                  </a:lnTo>
                  <a:cubicBezTo>
                    <a:pt x="1014" y="643"/>
                    <a:pt x="961" y="771"/>
                    <a:pt x="866" y="865"/>
                  </a:cubicBezTo>
                  <a:cubicBezTo>
                    <a:pt x="770" y="962"/>
                    <a:pt x="643" y="1015"/>
                    <a:pt x="508" y="101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 name="Freeform 121">
              <a:extLst>
                <a:ext uri="{FF2B5EF4-FFF2-40B4-BE49-F238E27FC236}">
                  <a16:creationId xmlns:a16="http://schemas.microsoft.com/office/drawing/2014/main" id="{BB21287F-8B93-E945-B9B9-38688B5A149A}"/>
                </a:ext>
              </a:extLst>
            </p:cNvPr>
            <p:cNvSpPr>
              <a:spLocks noChangeArrowheads="1"/>
            </p:cNvSpPr>
            <p:nvPr/>
          </p:nvSpPr>
          <p:spPr bwMode="auto">
            <a:xfrm>
              <a:off x="7481692" y="6609263"/>
              <a:ext cx="460443" cy="460443"/>
            </a:xfrm>
            <a:custGeom>
              <a:avLst/>
              <a:gdLst>
                <a:gd name="T0" fmla="*/ 24138 w 542"/>
                <a:gd name="T1" fmla="*/ 171081 h 541"/>
                <a:gd name="T2" fmla="*/ 169684 w 542"/>
                <a:gd name="T3" fmla="*/ 171081 h 541"/>
                <a:gd name="T4" fmla="*/ 169684 w 542"/>
                <a:gd name="T5" fmla="*/ 171081 h 541"/>
                <a:gd name="T6" fmla="*/ 24138 w 542"/>
                <a:gd name="T7" fmla="*/ 24904 h 541"/>
                <a:gd name="T8" fmla="*/ 24138 w 542"/>
                <a:gd name="T9" fmla="*/ 171081 h 541"/>
                <a:gd name="T10" fmla="*/ 194903 w 542"/>
                <a:gd name="T11" fmla="*/ 194902 h 541"/>
                <a:gd name="T12" fmla="*/ 0 w 542"/>
                <a:gd name="T13" fmla="*/ 194902 h 541"/>
                <a:gd name="T14" fmla="*/ 0 w 542"/>
                <a:gd name="T15" fmla="*/ 0 h 541"/>
                <a:gd name="T16" fmla="*/ 12609 w 542"/>
                <a:gd name="T17" fmla="*/ 0 h 541"/>
                <a:gd name="T18" fmla="*/ 12609 w 542"/>
                <a:gd name="T19" fmla="*/ 0 h 541"/>
                <a:gd name="T20" fmla="*/ 141584 w 542"/>
                <a:gd name="T21" fmla="*/ 53779 h 541"/>
                <a:gd name="T22" fmla="*/ 141584 w 542"/>
                <a:gd name="T23" fmla="*/ 53779 h 541"/>
                <a:gd name="T24" fmla="*/ 194903 w 542"/>
                <a:gd name="T25" fmla="*/ 183352 h 541"/>
                <a:gd name="T26" fmla="*/ 194903 w 542"/>
                <a:gd name="T27" fmla="*/ 194902 h 5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2" h="541">
                  <a:moveTo>
                    <a:pt x="67" y="474"/>
                  </a:moveTo>
                  <a:lnTo>
                    <a:pt x="471" y="474"/>
                  </a:lnTo>
                  <a:cubicBezTo>
                    <a:pt x="455" y="258"/>
                    <a:pt x="283" y="85"/>
                    <a:pt x="67" y="69"/>
                  </a:cubicBezTo>
                  <a:lnTo>
                    <a:pt x="67" y="474"/>
                  </a:lnTo>
                  <a:close/>
                  <a:moveTo>
                    <a:pt x="541" y="540"/>
                  </a:moveTo>
                  <a:lnTo>
                    <a:pt x="0" y="540"/>
                  </a:lnTo>
                  <a:lnTo>
                    <a:pt x="0" y="0"/>
                  </a:lnTo>
                  <a:lnTo>
                    <a:pt x="35" y="0"/>
                  </a:lnTo>
                  <a:cubicBezTo>
                    <a:pt x="169" y="0"/>
                    <a:pt x="296" y="53"/>
                    <a:pt x="393" y="149"/>
                  </a:cubicBezTo>
                  <a:cubicBezTo>
                    <a:pt x="487" y="244"/>
                    <a:pt x="541" y="372"/>
                    <a:pt x="541" y="508"/>
                  </a:cubicBezTo>
                  <a:lnTo>
                    <a:pt x="541" y="54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23" name="Group 122">
            <a:extLst>
              <a:ext uri="{FF2B5EF4-FFF2-40B4-BE49-F238E27FC236}">
                <a16:creationId xmlns:a16="http://schemas.microsoft.com/office/drawing/2014/main" id="{ADA28BEE-5E0D-054D-A1DE-3F6F6B60BA44}"/>
              </a:ext>
            </a:extLst>
          </p:cNvPr>
          <p:cNvGrpSpPr/>
          <p:nvPr/>
        </p:nvGrpSpPr>
        <p:grpSpPr>
          <a:xfrm>
            <a:off x="15026463" y="6157952"/>
            <a:ext cx="1766656" cy="2022360"/>
            <a:chOff x="12018732" y="6609263"/>
            <a:chExt cx="853503" cy="977038"/>
          </a:xfrm>
          <a:solidFill>
            <a:schemeClr val="bg1"/>
          </a:solidFill>
        </p:grpSpPr>
        <p:sp>
          <p:nvSpPr>
            <p:cNvPr id="124" name="Freeform 123">
              <a:extLst>
                <a:ext uri="{FF2B5EF4-FFF2-40B4-BE49-F238E27FC236}">
                  <a16:creationId xmlns:a16="http://schemas.microsoft.com/office/drawing/2014/main" id="{35295E66-5493-374D-AF93-BB719CF3AEFD}"/>
                </a:ext>
              </a:extLst>
            </p:cNvPr>
            <p:cNvSpPr>
              <a:spLocks noChangeArrowheads="1"/>
            </p:cNvSpPr>
            <p:nvPr/>
          </p:nvSpPr>
          <p:spPr bwMode="auto">
            <a:xfrm>
              <a:off x="12018732" y="7069707"/>
              <a:ext cx="853503" cy="516594"/>
            </a:xfrm>
            <a:custGeom>
              <a:avLst/>
              <a:gdLst>
                <a:gd name="T0" fmla="*/ 282717 w 1005"/>
                <a:gd name="T1" fmla="*/ 112420 h 608"/>
                <a:gd name="T2" fmla="*/ 282717 w 1005"/>
                <a:gd name="T3" fmla="*/ 112420 h 608"/>
                <a:gd name="T4" fmla="*/ 228695 w 1005"/>
                <a:gd name="T5" fmla="*/ 145209 h 608"/>
                <a:gd name="T6" fmla="*/ 121730 w 1005"/>
                <a:gd name="T7" fmla="*/ 145209 h 608"/>
                <a:gd name="T8" fmla="*/ 121730 w 1005"/>
                <a:gd name="T9" fmla="*/ 145209 h 608"/>
                <a:gd name="T10" fmla="*/ 113447 w 1005"/>
                <a:gd name="T11" fmla="*/ 148812 h 608"/>
                <a:gd name="T12" fmla="*/ 72390 w 1005"/>
                <a:gd name="T13" fmla="*/ 189529 h 608"/>
                <a:gd name="T14" fmla="*/ 72390 w 1005"/>
                <a:gd name="T15" fmla="*/ 189529 h 608"/>
                <a:gd name="T16" fmla="*/ 29172 w 1005"/>
                <a:gd name="T17" fmla="*/ 145930 h 608"/>
                <a:gd name="T18" fmla="*/ 92198 w 1005"/>
                <a:gd name="T19" fmla="*/ 83234 h 608"/>
                <a:gd name="T20" fmla="*/ 92198 w 1005"/>
                <a:gd name="T21" fmla="*/ 83234 h 608"/>
                <a:gd name="T22" fmla="*/ 117769 w 1005"/>
                <a:gd name="T23" fmla="*/ 72424 h 608"/>
                <a:gd name="T24" fmla="*/ 248863 w 1005"/>
                <a:gd name="T25" fmla="*/ 72424 h 608"/>
                <a:gd name="T26" fmla="*/ 239139 w 1005"/>
                <a:gd name="T27" fmla="*/ 90080 h 608"/>
                <a:gd name="T28" fmla="*/ 239139 w 1005"/>
                <a:gd name="T29" fmla="*/ 90080 h 608"/>
                <a:gd name="T30" fmla="*/ 228695 w 1005"/>
                <a:gd name="T31" fmla="*/ 96566 h 608"/>
                <a:gd name="T32" fmla="*/ 146581 w 1005"/>
                <a:gd name="T33" fmla="*/ 96566 h 608"/>
                <a:gd name="T34" fmla="*/ 146581 w 1005"/>
                <a:gd name="T35" fmla="*/ 96566 h 608"/>
                <a:gd name="T36" fmla="*/ 134336 w 1005"/>
                <a:gd name="T37" fmla="*/ 108817 h 608"/>
                <a:gd name="T38" fmla="*/ 134336 w 1005"/>
                <a:gd name="T39" fmla="*/ 108817 h 608"/>
                <a:gd name="T40" fmla="*/ 146581 w 1005"/>
                <a:gd name="T41" fmla="*/ 121068 h 608"/>
                <a:gd name="T42" fmla="*/ 228695 w 1005"/>
                <a:gd name="T43" fmla="*/ 121068 h 608"/>
                <a:gd name="T44" fmla="*/ 228695 w 1005"/>
                <a:gd name="T45" fmla="*/ 121068 h 608"/>
                <a:gd name="T46" fmla="*/ 260748 w 1005"/>
                <a:gd name="T47" fmla="*/ 101250 h 608"/>
                <a:gd name="T48" fmla="*/ 260748 w 1005"/>
                <a:gd name="T49" fmla="*/ 101250 h 608"/>
                <a:gd name="T50" fmla="*/ 279476 w 1005"/>
                <a:gd name="T51" fmla="*/ 65578 h 608"/>
                <a:gd name="T52" fmla="*/ 279476 w 1005"/>
                <a:gd name="T53" fmla="*/ 65578 h 608"/>
                <a:gd name="T54" fmla="*/ 327016 w 1005"/>
                <a:gd name="T55" fmla="*/ 27024 h 608"/>
                <a:gd name="T56" fmla="*/ 327016 w 1005"/>
                <a:gd name="T57" fmla="*/ 27024 h 608"/>
                <a:gd name="T58" fmla="*/ 282717 w 1005"/>
                <a:gd name="T59" fmla="*/ 112420 h 608"/>
                <a:gd name="T60" fmla="*/ 359069 w 1005"/>
                <a:gd name="T61" fmla="*/ 5765 h 608"/>
                <a:gd name="T62" fmla="*/ 359069 w 1005"/>
                <a:gd name="T63" fmla="*/ 5765 h 608"/>
                <a:gd name="T64" fmla="*/ 348624 w 1005"/>
                <a:gd name="T65" fmla="*/ 0 h 608"/>
                <a:gd name="T66" fmla="*/ 348624 w 1005"/>
                <a:gd name="T67" fmla="*/ 0 h 608"/>
                <a:gd name="T68" fmla="*/ 261829 w 1005"/>
                <a:gd name="T69" fmla="*/ 47923 h 608"/>
                <a:gd name="T70" fmla="*/ 117769 w 1005"/>
                <a:gd name="T71" fmla="*/ 47923 h 608"/>
                <a:gd name="T72" fmla="*/ 117769 w 1005"/>
                <a:gd name="T73" fmla="*/ 47923 h 608"/>
                <a:gd name="T74" fmla="*/ 74911 w 1005"/>
                <a:gd name="T75" fmla="*/ 66299 h 608"/>
                <a:gd name="T76" fmla="*/ 3601 w 1005"/>
                <a:gd name="T77" fmla="*/ 137643 h 608"/>
                <a:gd name="T78" fmla="*/ 3601 w 1005"/>
                <a:gd name="T79" fmla="*/ 137643 h 608"/>
                <a:gd name="T80" fmla="*/ 0 w 1005"/>
                <a:gd name="T81" fmla="*/ 145930 h 608"/>
                <a:gd name="T82" fmla="*/ 0 w 1005"/>
                <a:gd name="T83" fmla="*/ 145930 h 608"/>
                <a:gd name="T84" fmla="*/ 3601 w 1005"/>
                <a:gd name="T85" fmla="*/ 154578 h 608"/>
                <a:gd name="T86" fmla="*/ 3601 w 1005"/>
                <a:gd name="T87" fmla="*/ 154578 h 608"/>
                <a:gd name="T88" fmla="*/ 63746 w 1005"/>
                <a:gd name="T89" fmla="*/ 215472 h 608"/>
                <a:gd name="T90" fmla="*/ 63746 w 1005"/>
                <a:gd name="T91" fmla="*/ 215472 h 608"/>
                <a:gd name="T92" fmla="*/ 72390 w 1005"/>
                <a:gd name="T93" fmla="*/ 218715 h 608"/>
                <a:gd name="T94" fmla="*/ 72390 w 1005"/>
                <a:gd name="T95" fmla="*/ 218715 h 608"/>
                <a:gd name="T96" fmla="*/ 81034 w 1005"/>
                <a:gd name="T97" fmla="*/ 215472 h 608"/>
                <a:gd name="T98" fmla="*/ 127493 w 1005"/>
                <a:gd name="T99" fmla="*/ 169351 h 608"/>
                <a:gd name="T100" fmla="*/ 228695 w 1005"/>
                <a:gd name="T101" fmla="*/ 169351 h 608"/>
                <a:gd name="T102" fmla="*/ 228695 w 1005"/>
                <a:gd name="T103" fmla="*/ 169351 h 608"/>
                <a:gd name="T104" fmla="*/ 303606 w 1005"/>
                <a:gd name="T105" fmla="*/ 123590 h 608"/>
                <a:gd name="T106" fmla="*/ 303606 w 1005"/>
                <a:gd name="T107" fmla="*/ 123590 h 608"/>
                <a:gd name="T108" fmla="*/ 359789 w 1005"/>
                <a:gd name="T109" fmla="*/ 17656 h 608"/>
                <a:gd name="T110" fmla="*/ 359789 w 1005"/>
                <a:gd name="T111" fmla="*/ 17656 h 608"/>
                <a:gd name="T112" fmla="*/ 359069 w 1005"/>
                <a:gd name="T113" fmla="*/ 5765 h 60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005" h="608">
                  <a:moveTo>
                    <a:pt x="785" y="312"/>
                  </a:moveTo>
                  <a:lnTo>
                    <a:pt x="785" y="312"/>
                  </a:lnTo>
                  <a:cubicBezTo>
                    <a:pt x="755" y="368"/>
                    <a:pt x="697" y="403"/>
                    <a:pt x="635" y="403"/>
                  </a:cubicBezTo>
                  <a:lnTo>
                    <a:pt x="338" y="403"/>
                  </a:lnTo>
                  <a:cubicBezTo>
                    <a:pt x="330" y="403"/>
                    <a:pt x="321" y="407"/>
                    <a:pt x="315" y="413"/>
                  </a:cubicBezTo>
                  <a:lnTo>
                    <a:pt x="201" y="526"/>
                  </a:lnTo>
                  <a:cubicBezTo>
                    <a:pt x="175" y="499"/>
                    <a:pt x="128" y="453"/>
                    <a:pt x="81" y="405"/>
                  </a:cubicBezTo>
                  <a:lnTo>
                    <a:pt x="256" y="231"/>
                  </a:lnTo>
                  <a:cubicBezTo>
                    <a:pt x="275" y="212"/>
                    <a:pt x="300" y="201"/>
                    <a:pt x="327" y="201"/>
                  </a:cubicBezTo>
                  <a:lnTo>
                    <a:pt x="691" y="201"/>
                  </a:lnTo>
                  <a:lnTo>
                    <a:pt x="664" y="250"/>
                  </a:lnTo>
                  <a:cubicBezTo>
                    <a:pt x="659" y="262"/>
                    <a:pt x="647" y="268"/>
                    <a:pt x="635" y="268"/>
                  </a:cubicBezTo>
                  <a:lnTo>
                    <a:pt x="407" y="268"/>
                  </a:lnTo>
                  <a:cubicBezTo>
                    <a:pt x="387" y="268"/>
                    <a:pt x="373" y="284"/>
                    <a:pt x="373" y="302"/>
                  </a:cubicBezTo>
                  <a:cubicBezTo>
                    <a:pt x="373" y="321"/>
                    <a:pt x="387" y="336"/>
                    <a:pt x="407" y="336"/>
                  </a:cubicBezTo>
                  <a:lnTo>
                    <a:pt x="635" y="336"/>
                  </a:lnTo>
                  <a:cubicBezTo>
                    <a:pt x="672" y="336"/>
                    <a:pt x="708" y="315"/>
                    <a:pt x="724" y="281"/>
                  </a:cubicBezTo>
                  <a:lnTo>
                    <a:pt x="776" y="182"/>
                  </a:lnTo>
                  <a:cubicBezTo>
                    <a:pt x="804" y="128"/>
                    <a:pt x="853" y="92"/>
                    <a:pt x="908" y="75"/>
                  </a:cubicBezTo>
                  <a:cubicBezTo>
                    <a:pt x="855" y="177"/>
                    <a:pt x="785" y="311"/>
                    <a:pt x="785" y="312"/>
                  </a:cubicBezTo>
                  <a:close/>
                  <a:moveTo>
                    <a:pt x="997" y="16"/>
                  </a:moveTo>
                  <a:lnTo>
                    <a:pt x="997" y="16"/>
                  </a:lnTo>
                  <a:cubicBezTo>
                    <a:pt x="992" y="6"/>
                    <a:pt x="980" y="0"/>
                    <a:pt x="968" y="0"/>
                  </a:cubicBezTo>
                  <a:cubicBezTo>
                    <a:pt x="869" y="0"/>
                    <a:pt x="778" y="50"/>
                    <a:pt x="727" y="133"/>
                  </a:cubicBezTo>
                  <a:lnTo>
                    <a:pt x="327" y="133"/>
                  </a:lnTo>
                  <a:cubicBezTo>
                    <a:pt x="282" y="133"/>
                    <a:pt x="241" y="151"/>
                    <a:pt x="208" y="184"/>
                  </a:cubicBezTo>
                  <a:lnTo>
                    <a:pt x="10" y="382"/>
                  </a:lnTo>
                  <a:cubicBezTo>
                    <a:pt x="2" y="388"/>
                    <a:pt x="0" y="397"/>
                    <a:pt x="0" y="405"/>
                  </a:cubicBezTo>
                  <a:cubicBezTo>
                    <a:pt x="0" y="414"/>
                    <a:pt x="2" y="424"/>
                    <a:pt x="10" y="429"/>
                  </a:cubicBezTo>
                  <a:cubicBezTo>
                    <a:pt x="91" y="512"/>
                    <a:pt x="177" y="596"/>
                    <a:pt x="177" y="598"/>
                  </a:cubicBezTo>
                  <a:cubicBezTo>
                    <a:pt x="184" y="604"/>
                    <a:pt x="193" y="607"/>
                    <a:pt x="201" y="607"/>
                  </a:cubicBezTo>
                  <a:cubicBezTo>
                    <a:pt x="210" y="607"/>
                    <a:pt x="219" y="604"/>
                    <a:pt x="225" y="598"/>
                  </a:cubicBezTo>
                  <a:lnTo>
                    <a:pt x="354" y="470"/>
                  </a:lnTo>
                  <a:lnTo>
                    <a:pt x="635" y="470"/>
                  </a:lnTo>
                  <a:cubicBezTo>
                    <a:pt x="722" y="470"/>
                    <a:pt x="802" y="422"/>
                    <a:pt x="843" y="343"/>
                  </a:cubicBezTo>
                  <a:cubicBezTo>
                    <a:pt x="845" y="342"/>
                    <a:pt x="946" y="148"/>
                    <a:pt x="999" y="49"/>
                  </a:cubicBezTo>
                  <a:cubicBezTo>
                    <a:pt x="1004" y="38"/>
                    <a:pt x="1004" y="25"/>
                    <a:pt x="997" y="1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5" name="Freeform 124">
              <a:extLst>
                <a:ext uri="{FF2B5EF4-FFF2-40B4-BE49-F238E27FC236}">
                  <a16:creationId xmlns:a16="http://schemas.microsoft.com/office/drawing/2014/main" id="{A2C80902-B287-C446-BBBC-50662FAEB4C6}"/>
                </a:ext>
              </a:extLst>
            </p:cNvPr>
            <p:cNvSpPr>
              <a:spLocks noChangeArrowheads="1"/>
            </p:cNvSpPr>
            <p:nvPr/>
          </p:nvSpPr>
          <p:spPr bwMode="auto">
            <a:xfrm>
              <a:off x="12190930" y="6609263"/>
              <a:ext cx="516594" cy="512851"/>
            </a:xfrm>
            <a:custGeom>
              <a:avLst/>
              <a:gdLst>
                <a:gd name="T0" fmla="*/ 74348 w 607"/>
                <a:gd name="T1" fmla="*/ 31941 h 606"/>
                <a:gd name="T2" fmla="*/ 72183 w 607"/>
                <a:gd name="T3" fmla="*/ 36248 h 606"/>
                <a:gd name="T4" fmla="*/ 39701 w 607"/>
                <a:gd name="T5" fmla="*/ 60653 h 606"/>
                <a:gd name="T6" fmla="*/ 74348 w 607"/>
                <a:gd name="T7" fmla="*/ 31941 h 606"/>
                <a:gd name="T8" fmla="*/ 153389 w 607"/>
                <a:gd name="T9" fmla="*/ 60653 h 606"/>
                <a:gd name="T10" fmla="*/ 146531 w 607"/>
                <a:gd name="T11" fmla="*/ 36248 h 606"/>
                <a:gd name="T12" fmla="*/ 144727 w 607"/>
                <a:gd name="T13" fmla="*/ 31941 h 606"/>
                <a:gd name="T14" fmla="*/ 179014 w 607"/>
                <a:gd name="T15" fmla="*/ 60653 h 606"/>
                <a:gd name="T16" fmla="*/ 144727 w 607"/>
                <a:gd name="T17" fmla="*/ 185906 h 606"/>
                <a:gd name="T18" fmla="*/ 146531 w 607"/>
                <a:gd name="T19" fmla="*/ 181240 h 606"/>
                <a:gd name="T20" fmla="*/ 179014 w 607"/>
                <a:gd name="T21" fmla="*/ 157194 h 606"/>
                <a:gd name="T22" fmla="*/ 144727 w 607"/>
                <a:gd name="T23" fmla="*/ 185906 h 606"/>
                <a:gd name="T24" fmla="*/ 65686 w 607"/>
                <a:gd name="T25" fmla="*/ 157194 h 606"/>
                <a:gd name="T26" fmla="*/ 72183 w 607"/>
                <a:gd name="T27" fmla="*/ 181240 h 606"/>
                <a:gd name="T28" fmla="*/ 74348 w 607"/>
                <a:gd name="T29" fmla="*/ 185906 h 606"/>
                <a:gd name="T30" fmla="*/ 39701 w 607"/>
                <a:gd name="T31" fmla="*/ 157194 h 606"/>
                <a:gd name="T32" fmla="*/ 27790 w 607"/>
                <a:gd name="T33" fmla="*/ 132790 h 606"/>
                <a:gd name="T34" fmla="*/ 24542 w 607"/>
                <a:gd name="T35" fmla="*/ 109103 h 606"/>
                <a:gd name="T36" fmla="*/ 27790 w 607"/>
                <a:gd name="T37" fmla="*/ 84339 h 606"/>
                <a:gd name="T38" fmla="*/ 61716 w 607"/>
                <a:gd name="T39" fmla="*/ 84339 h 606"/>
                <a:gd name="T40" fmla="*/ 60995 w 607"/>
                <a:gd name="T41" fmla="*/ 109103 h 606"/>
                <a:gd name="T42" fmla="*/ 109718 w 607"/>
                <a:gd name="T43" fmla="*/ 193442 h 606"/>
                <a:gd name="T44" fmla="*/ 95281 w 607"/>
                <a:gd name="T45" fmla="*/ 173344 h 606"/>
                <a:gd name="T46" fmla="*/ 90229 w 607"/>
                <a:gd name="T47" fmla="*/ 157194 h 606"/>
                <a:gd name="T48" fmla="*/ 128846 w 607"/>
                <a:gd name="T49" fmla="*/ 157194 h 606"/>
                <a:gd name="T50" fmla="*/ 123794 w 607"/>
                <a:gd name="T51" fmla="*/ 173344 h 606"/>
                <a:gd name="T52" fmla="*/ 194533 w 607"/>
                <a:gd name="T53" fmla="*/ 109103 h 606"/>
                <a:gd name="T54" fmla="*/ 190924 w 607"/>
                <a:gd name="T55" fmla="*/ 132790 h 606"/>
                <a:gd name="T56" fmla="*/ 156998 w 607"/>
                <a:gd name="T57" fmla="*/ 132790 h 606"/>
                <a:gd name="T58" fmla="*/ 158080 w 607"/>
                <a:gd name="T59" fmla="*/ 109103 h 606"/>
                <a:gd name="T60" fmla="*/ 190924 w 607"/>
                <a:gd name="T61" fmla="*/ 84339 h 606"/>
                <a:gd name="T62" fmla="*/ 194533 w 607"/>
                <a:gd name="T63" fmla="*/ 109103 h 606"/>
                <a:gd name="T64" fmla="*/ 132456 w 607"/>
                <a:gd name="T65" fmla="*/ 84339 h 606"/>
                <a:gd name="T66" fmla="*/ 133538 w 607"/>
                <a:gd name="T67" fmla="*/ 109103 h 606"/>
                <a:gd name="T68" fmla="*/ 86619 w 607"/>
                <a:gd name="T69" fmla="*/ 132790 h 606"/>
                <a:gd name="T70" fmla="*/ 84815 w 607"/>
                <a:gd name="T71" fmla="*/ 109103 h 606"/>
                <a:gd name="T72" fmla="*/ 86619 w 607"/>
                <a:gd name="T73" fmla="*/ 84339 h 606"/>
                <a:gd name="T74" fmla="*/ 109718 w 607"/>
                <a:gd name="T75" fmla="*/ 24405 h 606"/>
                <a:gd name="T76" fmla="*/ 123794 w 607"/>
                <a:gd name="T77" fmla="*/ 44502 h 606"/>
                <a:gd name="T78" fmla="*/ 128846 w 607"/>
                <a:gd name="T79" fmla="*/ 60653 h 606"/>
                <a:gd name="T80" fmla="*/ 90229 w 607"/>
                <a:gd name="T81" fmla="*/ 60653 h 606"/>
                <a:gd name="T82" fmla="*/ 95281 w 607"/>
                <a:gd name="T83" fmla="*/ 44502 h 606"/>
                <a:gd name="T84" fmla="*/ 0 w 607"/>
                <a:gd name="T85" fmla="*/ 109103 h 606"/>
                <a:gd name="T86" fmla="*/ 109718 w 607"/>
                <a:gd name="T87" fmla="*/ 217129 h 606"/>
                <a:gd name="T88" fmla="*/ 218714 w 607"/>
                <a:gd name="T89" fmla="*/ 109103 h 606"/>
                <a:gd name="T90" fmla="*/ 109718 w 607"/>
                <a:gd name="T91" fmla="*/ 0 h 606"/>
                <a:gd name="T92" fmla="*/ 0 w 607"/>
                <a:gd name="T93" fmla="*/ 109103 h 60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07" h="606">
                  <a:moveTo>
                    <a:pt x="206" y="89"/>
                  </a:moveTo>
                  <a:lnTo>
                    <a:pt x="206" y="89"/>
                  </a:lnTo>
                  <a:cubicBezTo>
                    <a:pt x="203" y="93"/>
                    <a:pt x="201" y="97"/>
                    <a:pt x="200" y="101"/>
                  </a:cubicBezTo>
                  <a:cubicBezTo>
                    <a:pt x="192" y="121"/>
                    <a:pt x="187" y="143"/>
                    <a:pt x="182" y="169"/>
                  </a:cubicBezTo>
                  <a:lnTo>
                    <a:pt x="110" y="169"/>
                  </a:lnTo>
                  <a:cubicBezTo>
                    <a:pt x="133" y="134"/>
                    <a:pt x="167" y="106"/>
                    <a:pt x="206" y="89"/>
                  </a:cubicBezTo>
                  <a:close/>
                  <a:moveTo>
                    <a:pt x="496" y="169"/>
                  </a:moveTo>
                  <a:lnTo>
                    <a:pt x="425" y="169"/>
                  </a:lnTo>
                  <a:cubicBezTo>
                    <a:pt x="420" y="143"/>
                    <a:pt x="413" y="121"/>
                    <a:pt x="406" y="101"/>
                  </a:cubicBezTo>
                  <a:cubicBezTo>
                    <a:pt x="404" y="97"/>
                    <a:pt x="403" y="93"/>
                    <a:pt x="401" y="89"/>
                  </a:cubicBezTo>
                  <a:cubicBezTo>
                    <a:pt x="440" y="106"/>
                    <a:pt x="472" y="134"/>
                    <a:pt x="496" y="169"/>
                  </a:cubicBezTo>
                  <a:close/>
                  <a:moveTo>
                    <a:pt x="401" y="518"/>
                  </a:moveTo>
                  <a:lnTo>
                    <a:pt x="401" y="518"/>
                  </a:lnTo>
                  <a:cubicBezTo>
                    <a:pt x="403" y="514"/>
                    <a:pt x="404" y="509"/>
                    <a:pt x="406" y="505"/>
                  </a:cubicBezTo>
                  <a:cubicBezTo>
                    <a:pt x="413" y="486"/>
                    <a:pt x="420" y="462"/>
                    <a:pt x="425" y="438"/>
                  </a:cubicBezTo>
                  <a:lnTo>
                    <a:pt x="496" y="438"/>
                  </a:lnTo>
                  <a:cubicBezTo>
                    <a:pt x="472" y="472"/>
                    <a:pt x="440" y="500"/>
                    <a:pt x="401" y="518"/>
                  </a:cubicBezTo>
                  <a:close/>
                  <a:moveTo>
                    <a:pt x="110" y="438"/>
                  </a:moveTo>
                  <a:lnTo>
                    <a:pt x="182" y="438"/>
                  </a:lnTo>
                  <a:cubicBezTo>
                    <a:pt x="187" y="462"/>
                    <a:pt x="192" y="486"/>
                    <a:pt x="200" y="505"/>
                  </a:cubicBezTo>
                  <a:cubicBezTo>
                    <a:pt x="201" y="509"/>
                    <a:pt x="203" y="514"/>
                    <a:pt x="206" y="518"/>
                  </a:cubicBezTo>
                  <a:cubicBezTo>
                    <a:pt x="167" y="500"/>
                    <a:pt x="133" y="472"/>
                    <a:pt x="110" y="438"/>
                  </a:cubicBezTo>
                  <a:close/>
                  <a:moveTo>
                    <a:pt x="171" y="370"/>
                  </a:moveTo>
                  <a:lnTo>
                    <a:pt x="77" y="370"/>
                  </a:lnTo>
                  <a:cubicBezTo>
                    <a:pt x="71" y="349"/>
                    <a:pt x="68" y="327"/>
                    <a:pt x="68" y="304"/>
                  </a:cubicBezTo>
                  <a:cubicBezTo>
                    <a:pt x="68" y="280"/>
                    <a:pt x="71" y="258"/>
                    <a:pt x="77" y="235"/>
                  </a:cubicBezTo>
                  <a:lnTo>
                    <a:pt x="171" y="235"/>
                  </a:lnTo>
                  <a:cubicBezTo>
                    <a:pt x="170" y="258"/>
                    <a:pt x="169" y="280"/>
                    <a:pt x="169" y="304"/>
                  </a:cubicBezTo>
                  <a:cubicBezTo>
                    <a:pt x="169" y="325"/>
                    <a:pt x="170" y="349"/>
                    <a:pt x="171" y="370"/>
                  </a:cubicBezTo>
                  <a:close/>
                  <a:moveTo>
                    <a:pt x="304" y="539"/>
                  </a:moveTo>
                  <a:lnTo>
                    <a:pt x="304" y="539"/>
                  </a:lnTo>
                  <a:cubicBezTo>
                    <a:pt x="299" y="539"/>
                    <a:pt x="281" y="528"/>
                    <a:pt x="264" y="483"/>
                  </a:cubicBezTo>
                  <a:cubicBezTo>
                    <a:pt x="257" y="467"/>
                    <a:pt x="255" y="453"/>
                    <a:pt x="250" y="438"/>
                  </a:cubicBezTo>
                  <a:lnTo>
                    <a:pt x="357" y="438"/>
                  </a:lnTo>
                  <a:cubicBezTo>
                    <a:pt x="353" y="453"/>
                    <a:pt x="348" y="467"/>
                    <a:pt x="343" y="483"/>
                  </a:cubicBezTo>
                  <a:cubicBezTo>
                    <a:pt x="326" y="528"/>
                    <a:pt x="308" y="539"/>
                    <a:pt x="304" y="539"/>
                  </a:cubicBezTo>
                  <a:close/>
                  <a:moveTo>
                    <a:pt x="539" y="304"/>
                  </a:moveTo>
                  <a:lnTo>
                    <a:pt x="539" y="304"/>
                  </a:lnTo>
                  <a:cubicBezTo>
                    <a:pt x="539" y="327"/>
                    <a:pt x="536" y="349"/>
                    <a:pt x="529" y="370"/>
                  </a:cubicBezTo>
                  <a:lnTo>
                    <a:pt x="435" y="370"/>
                  </a:lnTo>
                  <a:cubicBezTo>
                    <a:pt x="437" y="349"/>
                    <a:pt x="438" y="325"/>
                    <a:pt x="438" y="304"/>
                  </a:cubicBezTo>
                  <a:cubicBezTo>
                    <a:pt x="438" y="280"/>
                    <a:pt x="437" y="258"/>
                    <a:pt x="435" y="235"/>
                  </a:cubicBezTo>
                  <a:lnTo>
                    <a:pt x="529" y="235"/>
                  </a:lnTo>
                  <a:cubicBezTo>
                    <a:pt x="536" y="258"/>
                    <a:pt x="539" y="280"/>
                    <a:pt x="539" y="304"/>
                  </a:cubicBezTo>
                  <a:close/>
                  <a:moveTo>
                    <a:pt x="367" y="235"/>
                  </a:moveTo>
                  <a:lnTo>
                    <a:pt x="367" y="235"/>
                  </a:lnTo>
                  <a:cubicBezTo>
                    <a:pt x="369" y="258"/>
                    <a:pt x="370" y="280"/>
                    <a:pt x="370" y="304"/>
                  </a:cubicBezTo>
                  <a:cubicBezTo>
                    <a:pt x="370" y="327"/>
                    <a:pt x="369" y="349"/>
                    <a:pt x="367" y="370"/>
                  </a:cubicBezTo>
                  <a:lnTo>
                    <a:pt x="240" y="370"/>
                  </a:lnTo>
                  <a:cubicBezTo>
                    <a:pt x="237" y="349"/>
                    <a:pt x="235" y="327"/>
                    <a:pt x="235" y="304"/>
                  </a:cubicBezTo>
                  <a:cubicBezTo>
                    <a:pt x="235" y="280"/>
                    <a:pt x="237" y="258"/>
                    <a:pt x="240" y="235"/>
                  </a:cubicBezTo>
                  <a:lnTo>
                    <a:pt x="367" y="235"/>
                  </a:lnTo>
                  <a:close/>
                  <a:moveTo>
                    <a:pt x="304" y="68"/>
                  </a:moveTo>
                  <a:lnTo>
                    <a:pt x="304" y="68"/>
                  </a:lnTo>
                  <a:cubicBezTo>
                    <a:pt x="308" y="68"/>
                    <a:pt x="326" y="78"/>
                    <a:pt x="343" y="124"/>
                  </a:cubicBezTo>
                  <a:cubicBezTo>
                    <a:pt x="348" y="137"/>
                    <a:pt x="353" y="153"/>
                    <a:pt x="357" y="169"/>
                  </a:cubicBezTo>
                  <a:lnTo>
                    <a:pt x="250" y="169"/>
                  </a:lnTo>
                  <a:cubicBezTo>
                    <a:pt x="255" y="153"/>
                    <a:pt x="257" y="137"/>
                    <a:pt x="264" y="124"/>
                  </a:cubicBezTo>
                  <a:cubicBezTo>
                    <a:pt x="281" y="78"/>
                    <a:pt x="299" y="68"/>
                    <a:pt x="304" y="68"/>
                  </a:cubicBezTo>
                  <a:close/>
                  <a:moveTo>
                    <a:pt x="0" y="304"/>
                  </a:moveTo>
                  <a:lnTo>
                    <a:pt x="0" y="304"/>
                  </a:lnTo>
                  <a:cubicBezTo>
                    <a:pt x="0" y="470"/>
                    <a:pt x="136" y="605"/>
                    <a:pt x="304" y="605"/>
                  </a:cubicBezTo>
                  <a:cubicBezTo>
                    <a:pt x="471" y="605"/>
                    <a:pt x="606" y="471"/>
                    <a:pt x="606" y="304"/>
                  </a:cubicBezTo>
                  <a:cubicBezTo>
                    <a:pt x="606" y="127"/>
                    <a:pt x="462" y="0"/>
                    <a:pt x="304" y="0"/>
                  </a:cubicBezTo>
                  <a:cubicBezTo>
                    <a:pt x="136" y="0"/>
                    <a:pt x="0" y="136"/>
                    <a:pt x="0" y="30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873311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4E86F43-18C5-C848-A276-FD0404E4E8D7}"/>
              </a:ext>
            </a:extLst>
          </p:cNvPr>
          <p:cNvSpPr>
            <a:spLocks noGrp="1"/>
          </p:cNvSpPr>
          <p:nvPr>
            <p:ph type="pic" sz="quarter" idx="14"/>
          </p:nvPr>
        </p:nvSpPr>
        <p:spPr/>
      </p:sp>
      <p:sp>
        <p:nvSpPr>
          <p:cNvPr id="4" name="Rectangle 3">
            <a:extLst>
              <a:ext uri="{FF2B5EF4-FFF2-40B4-BE49-F238E27FC236}">
                <a16:creationId xmlns:a16="http://schemas.microsoft.com/office/drawing/2014/main" id="{8F47DDAC-6067-6241-AB61-5A6DE4B8D841}"/>
              </a:ext>
            </a:extLst>
          </p:cNvPr>
          <p:cNvSpPr/>
          <p:nvPr/>
        </p:nvSpPr>
        <p:spPr>
          <a:xfrm>
            <a:off x="0" y="0"/>
            <a:ext cx="24377650"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792AF83A-AACE-9E44-B743-CE55EA3D3619}"/>
              </a:ext>
            </a:extLst>
          </p:cNvPr>
          <p:cNvSpPr/>
          <p:nvPr/>
        </p:nvSpPr>
        <p:spPr>
          <a:xfrm>
            <a:off x="0" y="0"/>
            <a:ext cx="24377650" cy="4214191"/>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214191">
                <a:moveTo>
                  <a:pt x="0" y="0"/>
                </a:moveTo>
                <a:lnTo>
                  <a:pt x="24377650" y="0"/>
                </a:lnTo>
                <a:lnTo>
                  <a:pt x="24377650" y="4214191"/>
                </a:lnTo>
                <a:lnTo>
                  <a:pt x="16538713" y="4214191"/>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5058576-6053-A243-89E0-BED1557FDD7A}"/>
              </a:ext>
            </a:extLst>
          </p:cNvPr>
          <p:cNvGrpSpPr/>
          <p:nvPr/>
        </p:nvGrpSpPr>
        <p:grpSpPr>
          <a:xfrm>
            <a:off x="1484872" y="8817813"/>
            <a:ext cx="15137613" cy="3291607"/>
            <a:chOff x="1786119" y="10221838"/>
            <a:chExt cx="15137613" cy="3291607"/>
          </a:xfrm>
        </p:grpSpPr>
        <p:sp>
          <p:nvSpPr>
            <p:cNvPr id="12" name="TextBox 11">
              <a:extLst>
                <a:ext uri="{FF2B5EF4-FFF2-40B4-BE49-F238E27FC236}">
                  <a16:creationId xmlns:a16="http://schemas.microsoft.com/office/drawing/2014/main" id="{239B6586-45EF-7945-9E13-4910389EDE27}"/>
                </a:ext>
              </a:extLst>
            </p:cNvPr>
            <p:cNvSpPr txBox="1"/>
            <p:nvPr/>
          </p:nvSpPr>
          <p:spPr>
            <a:xfrm>
              <a:off x="1786119" y="10221838"/>
              <a:ext cx="15137613"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Statics &amp; Reports</a:t>
              </a:r>
            </a:p>
          </p:txBody>
        </p:sp>
        <p:sp>
          <p:nvSpPr>
            <p:cNvPr id="13" name="TextBox 12">
              <a:extLst>
                <a:ext uri="{FF2B5EF4-FFF2-40B4-BE49-F238E27FC236}">
                  <a16:creationId xmlns:a16="http://schemas.microsoft.com/office/drawing/2014/main" id="{FBC0C2DF-4C25-BD48-97F9-E5BFD33A10D4}"/>
                </a:ext>
              </a:extLst>
            </p:cNvPr>
            <p:cNvSpPr txBox="1"/>
            <p:nvPr/>
          </p:nvSpPr>
          <p:spPr>
            <a:xfrm>
              <a:off x="1786120" y="11853054"/>
              <a:ext cx="10008006" cy="1660391"/>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Tree>
    <p:extLst>
      <p:ext uri="{BB962C8B-B14F-4D97-AF65-F5344CB8AC3E}">
        <p14:creationId xmlns:p14="http://schemas.microsoft.com/office/powerpoint/2010/main" val="3853495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Sales Report Four Months</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grpSp>
        <p:nvGrpSpPr>
          <p:cNvPr id="6" name="Group 5">
            <a:extLst>
              <a:ext uri="{FF2B5EF4-FFF2-40B4-BE49-F238E27FC236}">
                <a16:creationId xmlns:a16="http://schemas.microsoft.com/office/drawing/2014/main" id="{45077D2B-F117-F043-ABAA-AF7DCE148600}"/>
              </a:ext>
            </a:extLst>
          </p:cNvPr>
          <p:cNvGrpSpPr/>
          <p:nvPr/>
        </p:nvGrpSpPr>
        <p:grpSpPr>
          <a:xfrm>
            <a:off x="12584847" y="4652377"/>
            <a:ext cx="9974885" cy="7264095"/>
            <a:chOff x="1418084" y="5460588"/>
            <a:chExt cx="9974885" cy="6547528"/>
          </a:xfrm>
        </p:grpSpPr>
        <p:sp>
          <p:nvSpPr>
            <p:cNvPr id="38" name="Rounded Rectangle 37">
              <a:extLst>
                <a:ext uri="{FF2B5EF4-FFF2-40B4-BE49-F238E27FC236}">
                  <a16:creationId xmlns:a16="http://schemas.microsoft.com/office/drawing/2014/main" id="{358A63CD-9282-4248-BDE1-21EE74BA6C4A}"/>
                </a:ext>
              </a:extLst>
            </p:cNvPr>
            <p:cNvSpPr/>
            <p:nvPr/>
          </p:nvSpPr>
          <p:spPr>
            <a:xfrm>
              <a:off x="1418085" y="5460588"/>
              <a:ext cx="9974884" cy="915935"/>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Lato Light" panose="020F0502020204030203" pitchFamily="34" charset="0"/>
                <a:ea typeface="Lato Light" panose="020F0502020204030203" pitchFamily="34" charset="0"/>
                <a:cs typeface="Lato Light" panose="020F0502020204030203" pitchFamily="34" charset="0"/>
              </a:endParaRPr>
            </a:p>
          </p:txBody>
        </p:sp>
        <p:sp>
          <p:nvSpPr>
            <p:cNvPr id="39" name="Rounded Rectangle 38">
              <a:extLst>
                <a:ext uri="{FF2B5EF4-FFF2-40B4-BE49-F238E27FC236}">
                  <a16:creationId xmlns:a16="http://schemas.microsoft.com/office/drawing/2014/main" id="{B4936D6B-AE2C-1943-A4BE-4C9C56CBE912}"/>
                </a:ext>
              </a:extLst>
            </p:cNvPr>
            <p:cNvSpPr/>
            <p:nvPr/>
          </p:nvSpPr>
          <p:spPr>
            <a:xfrm>
              <a:off x="1418085" y="7337786"/>
              <a:ext cx="9974884" cy="915935"/>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Lato Light" panose="020F0502020204030203" pitchFamily="34" charset="0"/>
                <a:ea typeface="Lato Light" panose="020F0502020204030203" pitchFamily="34" charset="0"/>
                <a:cs typeface="Lato Light" panose="020F0502020204030203" pitchFamily="34" charset="0"/>
              </a:endParaRPr>
            </a:p>
          </p:txBody>
        </p:sp>
        <p:sp>
          <p:nvSpPr>
            <p:cNvPr id="40" name="Rounded Rectangle 39">
              <a:extLst>
                <a:ext uri="{FF2B5EF4-FFF2-40B4-BE49-F238E27FC236}">
                  <a16:creationId xmlns:a16="http://schemas.microsoft.com/office/drawing/2014/main" id="{22FE6D0E-36F2-074B-A749-A3885891BF45}"/>
                </a:ext>
              </a:extLst>
            </p:cNvPr>
            <p:cNvSpPr/>
            <p:nvPr/>
          </p:nvSpPr>
          <p:spPr>
            <a:xfrm>
              <a:off x="1418085" y="9214983"/>
              <a:ext cx="9974884" cy="915935"/>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Lato Light" panose="020F0502020204030203" pitchFamily="34" charset="0"/>
                <a:ea typeface="Lato Light" panose="020F0502020204030203" pitchFamily="34" charset="0"/>
                <a:cs typeface="Lato Light" panose="020F0502020204030203" pitchFamily="34" charset="0"/>
              </a:endParaRPr>
            </a:p>
          </p:txBody>
        </p:sp>
        <p:sp>
          <p:nvSpPr>
            <p:cNvPr id="41" name="Rounded Rectangle 40">
              <a:extLst>
                <a:ext uri="{FF2B5EF4-FFF2-40B4-BE49-F238E27FC236}">
                  <a16:creationId xmlns:a16="http://schemas.microsoft.com/office/drawing/2014/main" id="{B4DFC3F0-1824-F544-9D16-B853FAB26E22}"/>
                </a:ext>
              </a:extLst>
            </p:cNvPr>
            <p:cNvSpPr/>
            <p:nvPr/>
          </p:nvSpPr>
          <p:spPr>
            <a:xfrm>
              <a:off x="1418085" y="11092181"/>
              <a:ext cx="9974884" cy="915935"/>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Lato Light" panose="020F0502020204030203" pitchFamily="34" charset="0"/>
                <a:ea typeface="Lato Light" panose="020F0502020204030203" pitchFamily="34" charset="0"/>
                <a:cs typeface="Lato Light" panose="020F0502020204030203" pitchFamily="34" charset="0"/>
              </a:endParaRPr>
            </a:p>
          </p:txBody>
        </p:sp>
        <p:sp>
          <p:nvSpPr>
            <p:cNvPr id="45" name="Rounded Rectangle 44">
              <a:extLst>
                <a:ext uri="{FF2B5EF4-FFF2-40B4-BE49-F238E27FC236}">
                  <a16:creationId xmlns:a16="http://schemas.microsoft.com/office/drawing/2014/main" id="{6F9CBABD-3CCD-C345-AFDE-30434762C10E}"/>
                </a:ext>
              </a:extLst>
            </p:cNvPr>
            <p:cNvSpPr/>
            <p:nvPr/>
          </p:nvSpPr>
          <p:spPr>
            <a:xfrm>
              <a:off x="1418085" y="5460588"/>
              <a:ext cx="7576411" cy="91593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Lato Light" panose="020F0502020204030203" pitchFamily="34" charset="0"/>
                <a:ea typeface="Lato Light" panose="020F0502020204030203" pitchFamily="34" charset="0"/>
                <a:cs typeface="Lato Light" panose="020F0502020204030203" pitchFamily="34" charset="0"/>
              </a:endParaRPr>
            </a:p>
          </p:txBody>
        </p:sp>
        <p:sp>
          <p:nvSpPr>
            <p:cNvPr id="46" name="Rounded Rectangle 45">
              <a:extLst>
                <a:ext uri="{FF2B5EF4-FFF2-40B4-BE49-F238E27FC236}">
                  <a16:creationId xmlns:a16="http://schemas.microsoft.com/office/drawing/2014/main" id="{7C9B5625-45DB-0D49-93B3-A457AEAF5889}"/>
                </a:ext>
              </a:extLst>
            </p:cNvPr>
            <p:cNvSpPr/>
            <p:nvPr/>
          </p:nvSpPr>
          <p:spPr>
            <a:xfrm>
              <a:off x="1418084" y="7337786"/>
              <a:ext cx="3839716" cy="91593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Lato Light" panose="020F0502020204030203" pitchFamily="34" charset="0"/>
                <a:ea typeface="Lato Light" panose="020F0502020204030203" pitchFamily="34" charset="0"/>
                <a:cs typeface="Lato Light" panose="020F0502020204030203" pitchFamily="34" charset="0"/>
              </a:endParaRPr>
            </a:p>
          </p:txBody>
        </p:sp>
        <p:sp>
          <p:nvSpPr>
            <p:cNvPr id="47" name="Rounded Rectangle 46">
              <a:extLst>
                <a:ext uri="{FF2B5EF4-FFF2-40B4-BE49-F238E27FC236}">
                  <a16:creationId xmlns:a16="http://schemas.microsoft.com/office/drawing/2014/main" id="{48C21A23-5278-424A-B8AB-B76FCA57A69A}"/>
                </a:ext>
              </a:extLst>
            </p:cNvPr>
            <p:cNvSpPr/>
            <p:nvPr/>
          </p:nvSpPr>
          <p:spPr>
            <a:xfrm>
              <a:off x="1418087" y="9214983"/>
              <a:ext cx="8134127" cy="91593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Lato Light" panose="020F0502020204030203" pitchFamily="34" charset="0"/>
                <a:ea typeface="Lato Light" panose="020F0502020204030203" pitchFamily="34" charset="0"/>
                <a:cs typeface="Lato Light" panose="020F0502020204030203" pitchFamily="34" charset="0"/>
              </a:endParaRPr>
            </a:p>
          </p:txBody>
        </p:sp>
        <p:sp>
          <p:nvSpPr>
            <p:cNvPr id="48" name="Rounded Rectangle 47">
              <a:extLst>
                <a:ext uri="{FF2B5EF4-FFF2-40B4-BE49-F238E27FC236}">
                  <a16:creationId xmlns:a16="http://schemas.microsoft.com/office/drawing/2014/main" id="{2394BEE3-4BBC-5E45-9FF8-ABEB98516962}"/>
                </a:ext>
              </a:extLst>
            </p:cNvPr>
            <p:cNvSpPr/>
            <p:nvPr/>
          </p:nvSpPr>
          <p:spPr>
            <a:xfrm>
              <a:off x="1418087" y="11092181"/>
              <a:ext cx="5831799" cy="915935"/>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Lato Light" panose="020F0502020204030203" pitchFamily="34" charset="0"/>
                <a:ea typeface="Lato Light" panose="020F0502020204030203" pitchFamily="34" charset="0"/>
                <a:cs typeface="Lato Light" panose="020F0502020204030203" pitchFamily="34" charset="0"/>
              </a:endParaRPr>
            </a:p>
          </p:txBody>
        </p:sp>
        <p:sp>
          <p:nvSpPr>
            <p:cNvPr id="49" name="TextBox 48">
              <a:extLst>
                <a:ext uri="{FF2B5EF4-FFF2-40B4-BE49-F238E27FC236}">
                  <a16:creationId xmlns:a16="http://schemas.microsoft.com/office/drawing/2014/main" id="{3EEA0C4C-BC61-A645-9ADE-73AE14E34623}"/>
                </a:ext>
              </a:extLst>
            </p:cNvPr>
            <p:cNvSpPr txBox="1"/>
            <p:nvPr/>
          </p:nvSpPr>
          <p:spPr>
            <a:xfrm>
              <a:off x="7541143" y="5674149"/>
              <a:ext cx="1188647" cy="523220"/>
            </a:xfrm>
            <a:prstGeom prst="rect">
              <a:avLst/>
            </a:prstGeom>
            <a:noFill/>
          </p:spPr>
          <p:txBody>
            <a:bodyPr wrap="square" rtlCol="0">
              <a:spAutoFit/>
            </a:bodyPr>
            <a:lstStyle/>
            <a:p>
              <a:pPr algn="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70%</a:t>
              </a:r>
            </a:p>
          </p:txBody>
        </p:sp>
        <p:sp>
          <p:nvSpPr>
            <p:cNvPr id="50" name="TextBox 49">
              <a:extLst>
                <a:ext uri="{FF2B5EF4-FFF2-40B4-BE49-F238E27FC236}">
                  <a16:creationId xmlns:a16="http://schemas.microsoft.com/office/drawing/2014/main" id="{27985262-44C8-244A-B468-A4B5AC570C54}"/>
                </a:ext>
              </a:extLst>
            </p:cNvPr>
            <p:cNvSpPr txBox="1"/>
            <p:nvPr/>
          </p:nvSpPr>
          <p:spPr>
            <a:xfrm>
              <a:off x="3716920" y="7583130"/>
              <a:ext cx="1168815" cy="523220"/>
            </a:xfrm>
            <a:prstGeom prst="rect">
              <a:avLst/>
            </a:prstGeom>
            <a:noFill/>
          </p:spPr>
          <p:txBody>
            <a:bodyPr wrap="square" rtlCol="0">
              <a:spAutoFit/>
            </a:bodyPr>
            <a:lstStyle/>
            <a:p>
              <a:pPr algn="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40%</a:t>
              </a:r>
            </a:p>
          </p:txBody>
        </p:sp>
        <p:sp>
          <p:nvSpPr>
            <p:cNvPr id="51" name="TextBox 50">
              <a:extLst>
                <a:ext uri="{FF2B5EF4-FFF2-40B4-BE49-F238E27FC236}">
                  <a16:creationId xmlns:a16="http://schemas.microsoft.com/office/drawing/2014/main" id="{93ACEA84-8F6F-DA48-8D02-DC71602C3103}"/>
                </a:ext>
              </a:extLst>
            </p:cNvPr>
            <p:cNvSpPr txBox="1"/>
            <p:nvPr/>
          </p:nvSpPr>
          <p:spPr>
            <a:xfrm>
              <a:off x="8061712" y="9478847"/>
              <a:ext cx="1160549" cy="523220"/>
            </a:xfrm>
            <a:prstGeom prst="rect">
              <a:avLst/>
            </a:prstGeom>
            <a:noFill/>
          </p:spPr>
          <p:txBody>
            <a:bodyPr wrap="square" rtlCol="0">
              <a:spAutoFit/>
            </a:bodyPr>
            <a:lstStyle/>
            <a:p>
              <a:pPr algn="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75%</a:t>
              </a:r>
            </a:p>
          </p:txBody>
        </p:sp>
        <p:sp>
          <p:nvSpPr>
            <p:cNvPr id="52" name="TextBox 51">
              <a:extLst>
                <a:ext uri="{FF2B5EF4-FFF2-40B4-BE49-F238E27FC236}">
                  <a16:creationId xmlns:a16="http://schemas.microsoft.com/office/drawing/2014/main" id="{8576C9EC-6013-DB41-AAA6-ADB6A5C1CECA}"/>
                </a:ext>
              </a:extLst>
            </p:cNvPr>
            <p:cNvSpPr txBox="1"/>
            <p:nvPr/>
          </p:nvSpPr>
          <p:spPr>
            <a:xfrm>
              <a:off x="5782677" y="11318030"/>
              <a:ext cx="1180383" cy="523220"/>
            </a:xfrm>
            <a:prstGeom prst="rect">
              <a:avLst/>
            </a:prstGeom>
            <a:noFill/>
          </p:spPr>
          <p:txBody>
            <a:bodyPr wrap="square" rtlCol="0">
              <a:spAutoFit/>
            </a:bodyPr>
            <a:lstStyle/>
            <a:p>
              <a:pPr algn="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60%</a:t>
              </a:r>
            </a:p>
          </p:txBody>
        </p:sp>
      </p:grpSp>
      <p:grpSp>
        <p:nvGrpSpPr>
          <p:cNvPr id="7" name="Group 6">
            <a:extLst>
              <a:ext uri="{FF2B5EF4-FFF2-40B4-BE49-F238E27FC236}">
                <a16:creationId xmlns:a16="http://schemas.microsoft.com/office/drawing/2014/main" id="{2FE7C0B6-EB77-8640-9CCF-34444FC67CED}"/>
              </a:ext>
            </a:extLst>
          </p:cNvPr>
          <p:cNvGrpSpPr/>
          <p:nvPr/>
        </p:nvGrpSpPr>
        <p:grpSpPr>
          <a:xfrm>
            <a:off x="1355396" y="4373595"/>
            <a:ext cx="9848723" cy="2096899"/>
            <a:chOff x="-8329393" y="4652377"/>
            <a:chExt cx="8539338" cy="1818117"/>
          </a:xfrm>
        </p:grpSpPr>
        <p:sp>
          <p:nvSpPr>
            <p:cNvPr id="55" name="Oval 54">
              <a:extLst>
                <a:ext uri="{FF2B5EF4-FFF2-40B4-BE49-F238E27FC236}">
                  <a16:creationId xmlns:a16="http://schemas.microsoft.com/office/drawing/2014/main" id="{960D0F1F-6188-064A-92E1-1D3352037172}"/>
                </a:ext>
              </a:extLst>
            </p:cNvPr>
            <p:cNvSpPr/>
            <p:nvPr/>
          </p:nvSpPr>
          <p:spPr>
            <a:xfrm>
              <a:off x="-3848579" y="4652377"/>
              <a:ext cx="1818117" cy="1818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Montserrat Light" pitchFamily="2" charset="77"/>
              </a:endParaRPr>
            </a:p>
          </p:txBody>
        </p:sp>
        <p:sp>
          <p:nvSpPr>
            <p:cNvPr id="59" name="Oval 58">
              <a:extLst>
                <a:ext uri="{FF2B5EF4-FFF2-40B4-BE49-F238E27FC236}">
                  <a16:creationId xmlns:a16="http://schemas.microsoft.com/office/drawing/2014/main" id="{DA5B7864-0AED-AD4A-BBF3-F25362AE684D}"/>
                </a:ext>
              </a:extLst>
            </p:cNvPr>
            <p:cNvSpPr/>
            <p:nvPr/>
          </p:nvSpPr>
          <p:spPr>
            <a:xfrm>
              <a:off x="-8329393" y="4652377"/>
              <a:ext cx="1818117" cy="18181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Montserrat Light" pitchFamily="2" charset="77"/>
              </a:endParaRPr>
            </a:p>
          </p:txBody>
        </p:sp>
        <p:sp>
          <p:nvSpPr>
            <p:cNvPr id="62" name="Oval 61">
              <a:extLst>
                <a:ext uri="{FF2B5EF4-FFF2-40B4-BE49-F238E27FC236}">
                  <a16:creationId xmlns:a16="http://schemas.microsoft.com/office/drawing/2014/main" id="{99958141-7D20-C241-BB6E-61CDEF99A93E}"/>
                </a:ext>
              </a:extLst>
            </p:cNvPr>
            <p:cNvSpPr/>
            <p:nvPr/>
          </p:nvSpPr>
          <p:spPr>
            <a:xfrm>
              <a:off x="-6088986" y="4652377"/>
              <a:ext cx="1818117" cy="18181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Montserrat Light" pitchFamily="2" charset="77"/>
              </a:endParaRPr>
            </a:p>
          </p:txBody>
        </p:sp>
        <p:sp>
          <p:nvSpPr>
            <p:cNvPr id="69" name="Oval 68">
              <a:extLst>
                <a:ext uri="{FF2B5EF4-FFF2-40B4-BE49-F238E27FC236}">
                  <a16:creationId xmlns:a16="http://schemas.microsoft.com/office/drawing/2014/main" id="{91BAF3AC-A3BB-9746-A3BB-F8E67BE33B46}"/>
                </a:ext>
              </a:extLst>
            </p:cNvPr>
            <p:cNvSpPr/>
            <p:nvPr/>
          </p:nvSpPr>
          <p:spPr>
            <a:xfrm>
              <a:off x="-1608172" y="4652377"/>
              <a:ext cx="1818117" cy="18181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Montserrat Light" pitchFamily="2" charset="77"/>
              </a:endParaRPr>
            </a:p>
          </p:txBody>
        </p:sp>
      </p:grpSp>
      <p:grpSp>
        <p:nvGrpSpPr>
          <p:cNvPr id="76" name="Group 75">
            <a:extLst>
              <a:ext uri="{FF2B5EF4-FFF2-40B4-BE49-F238E27FC236}">
                <a16:creationId xmlns:a16="http://schemas.microsoft.com/office/drawing/2014/main" id="{919F7D49-F2EE-6340-8755-F5CD5D664598}"/>
              </a:ext>
            </a:extLst>
          </p:cNvPr>
          <p:cNvGrpSpPr/>
          <p:nvPr/>
        </p:nvGrpSpPr>
        <p:grpSpPr>
          <a:xfrm>
            <a:off x="1292317" y="7150680"/>
            <a:ext cx="9974883" cy="4889929"/>
            <a:chOff x="1307731" y="4875754"/>
            <a:chExt cx="9974883" cy="4889929"/>
          </a:xfrm>
        </p:grpSpPr>
        <p:sp>
          <p:nvSpPr>
            <p:cNvPr id="77" name="TextBox 76">
              <a:extLst>
                <a:ext uri="{FF2B5EF4-FFF2-40B4-BE49-F238E27FC236}">
                  <a16:creationId xmlns:a16="http://schemas.microsoft.com/office/drawing/2014/main" id="{9EF8FA95-E90E-CC4C-A0C7-90561D82C8A8}"/>
                </a:ext>
              </a:extLst>
            </p:cNvPr>
            <p:cNvSpPr txBox="1"/>
            <p:nvPr/>
          </p:nvSpPr>
          <p:spPr>
            <a:xfrm>
              <a:off x="1307731" y="5522085"/>
              <a:ext cx="9974883" cy="424359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a:t>
              </a:r>
            </a:p>
            <a:p>
              <a:pPr>
                <a:lnSpc>
                  <a:spcPts val="4080"/>
                </a:lnSpc>
              </a:pPr>
              <a:endParaRPr lang="en-US" sz="28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 at helping small businesses win more customers, increase website traffic, and boost their rankings on search engines.  Mobile search is no longer the way of the future.</a:t>
              </a:r>
            </a:p>
          </p:txBody>
        </p:sp>
        <p:sp>
          <p:nvSpPr>
            <p:cNvPr id="78" name="TextBox 77">
              <a:extLst>
                <a:ext uri="{FF2B5EF4-FFF2-40B4-BE49-F238E27FC236}">
                  <a16:creationId xmlns:a16="http://schemas.microsoft.com/office/drawing/2014/main" id="{0EB22152-0412-6D4C-9A61-A7007C70A064}"/>
                </a:ext>
              </a:extLst>
            </p:cNvPr>
            <p:cNvSpPr txBox="1"/>
            <p:nvPr/>
          </p:nvSpPr>
          <p:spPr>
            <a:xfrm>
              <a:off x="1307732" y="4875754"/>
              <a:ext cx="4054315" cy="646331"/>
            </a:xfrm>
            <a:prstGeom prst="rect">
              <a:avLst/>
            </a:prstGeom>
            <a:noFill/>
          </p:spPr>
          <p:txBody>
            <a:bodyPr wrap="none" rtlCol="0">
              <a:spAutoFit/>
            </a:bodyPr>
            <a:lstStyle/>
            <a:p>
              <a:r>
                <a:rPr lang="en-US" dirty="0">
                  <a:solidFill>
                    <a:schemeClr val="tx2"/>
                  </a:solidFill>
                  <a:latin typeface="Poppins Medium" pitchFamily="2" charset="77"/>
                  <a:ea typeface="Lato Light" panose="020F0502020204030203" pitchFamily="34" charset="0"/>
                  <a:cs typeface="Poppins Medium" pitchFamily="2" charset="77"/>
                </a:rPr>
                <a:t>Current Strategy</a:t>
              </a:r>
              <a:endParaRPr lang="en-US" dirty="0">
                <a:solidFill>
                  <a:schemeClr val="tx2"/>
                </a:solidFill>
                <a:latin typeface="Poppins Medium" pitchFamily="2" charset="77"/>
                <a:ea typeface="Lato" panose="020F0502020204030203" pitchFamily="34" charset="0"/>
                <a:cs typeface="Poppins Medium" pitchFamily="2" charset="77"/>
              </a:endParaRPr>
            </a:p>
          </p:txBody>
        </p:sp>
      </p:grpSp>
      <p:grpSp>
        <p:nvGrpSpPr>
          <p:cNvPr id="79" name="Group 78">
            <a:extLst>
              <a:ext uri="{FF2B5EF4-FFF2-40B4-BE49-F238E27FC236}">
                <a16:creationId xmlns:a16="http://schemas.microsoft.com/office/drawing/2014/main" id="{9162E3BF-7231-CE42-8AD3-8F1F96755959}"/>
              </a:ext>
            </a:extLst>
          </p:cNvPr>
          <p:cNvGrpSpPr/>
          <p:nvPr/>
        </p:nvGrpSpPr>
        <p:grpSpPr>
          <a:xfrm>
            <a:off x="4532958" y="4932610"/>
            <a:ext cx="909656" cy="1074364"/>
            <a:chOff x="10356648" y="2255652"/>
            <a:chExt cx="909656" cy="1074364"/>
          </a:xfrm>
          <a:solidFill>
            <a:schemeClr val="bg1"/>
          </a:solidFill>
        </p:grpSpPr>
        <p:sp>
          <p:nvSpPr>
            <p:cNvPr id="80" name="Freeform 45">
              <a:extLst>
                <a:ext uri="{FF2B5EF4-FFF2-40B4-BE49-F238E27FC236}">
                  <a16:creationId xmlns:a16="http://schemas.microsoft.com/office/drawing/2014/main" id="{D4A19590-644B-074E-B860-2FFFB1F4F1D7}"/>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 name="Freeform 80">
              <a:extLst>
                <a:ext uri="{FF2B5EF4-FFF2-40B4-BE49-F238E27FC236}">
                  <a16:creationId xmlns:a16="http://schemas.microsoft.com/office/drawing/2014/main" id="{84001D42-B38E-CB42-99D2-032E04B93748}"/>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2" name="Group 81">
            <a:extLst>
              <a:ext uri="{FF2B5EF4-FFF2-40B4-BE49-F238E27FC236}">
                <a16:creationId xmlns:a16="http://schemas.microsoft.com/office/drawing/2014/main" id="{434F82CC-E7F0-B941-96A9-B556E55C2E7A}"/>
              </a:ext>
            </a:extLst>
          </p:cNvPr>
          <p:cNvGrpSpPr/>
          <p:nvPr/>
        </p:nvGrpSpPr>
        <p:grpSpPr>
          <a:xfrm>
            <a:off x="1866948" y="4889254"/>
            <a:ext cx="1074476" cy="1078222"/>
            <a:chOff x="6879000" y="2255652"/>
            <a:chExt cx="1074364" cy="1078109"/>
          </a:xfrm>
          <a:solidFill>
            <a:schemeClr val="bg1"/>
          </a:solidFill>
        </p:grpSpPr>
        <p:sp>
          <p:nvSpPr>
            <p:cNvPr id="83" name="Freeform 82">
              <a:extLst>
                <a:ext uri="{FF2B5EF4-FFF2-40B4-BE49-F238E27FC236}">
                  <a16:creationId xmlns:a16="http://schemas.microsoft.com/office/drawing/2014/main" id="{8F5CF335-476B-2046-9401-76CCB5969B98}"/>
                </a:ext>
              </a:extLst>
            </p:cNvPr>
            <p:cNvSpPr>
              <a:spLocks noChangeArrowheads="1"/>
            </p:cNvSpPr>
            <p:nvPr/>
          </p:nvSpPr>
          <p:spPr bwMode="auto">
            <a:xfrm>
              <a:off x="6879000" y="2255652"/>
              <a:ext cx="1074364" cy="1078109"/>
            </a:xfrm>
            <a:custGeom>
              <a:avLst/>
              <a:gdLst>
                <a:gd name="T0" fmla="*/ 408505 w 1267"/>
                <a:gd name="T1" fmla="*/ 429797 h 1268"/>
                <a:gd name="T2" fmla="*/ 46748 w 1267"/>
                <a:gd name="T3" fmla="*/ 429797 h 1268"/>
                <a:gd name="T4" fmla="*/ 46748 w 1267"/>
                <a:gd name="T5" fmla="*/ 429797 h 1268"/>
                <a:gd name="T6" fmla="*/ 26610 w 1267"/>
                <a:gd name="T7" fmla="*/ 409605 h 1268"/>
                <a:gd name="T8" fmla="*/ 26610 w 1267"/>
                <a:gd name="T9" fmla="*/ 115382 h 1268"/>
                <a:gd name="T10" fmla="*/ 428642 w 1267"/>
                <a:gd name="T11" fmla="*/ 115382 h 1268"/>
                <a:gd name="T12" fmla="*/ 428642 w 1267"/>
                <a:gd name="T13" fmla="*/ 409605 h 1268"/>
                <a:gd name="T14" fmla="*/ 428642 w 1267"/>
                <a:gd name="T15" fmla="*/ 409605 h 1268"/>
                <a:gd name="T16" fmla="*/ 408505 w 1267"/>
                <a:gd name="T17" fmla="*/ 429797 h 1268"/>
                <a:gd name="T18" fmla="*/ 46748 w 1267"/>
                <a:gd name="T19" fmla="*/ 26682 h 1268"/>
                <a:gd name="T20" fmla="*/ 408505 w 1267"/>
                <a:gd name="T21" fmla="*/ 26682 h 1268"/>
                <a:gd name="T22" fmla="*/ 408505 w 1267"/>
                <a:gd name="T23" fmla="*/ 26682 h 1268"/>
                <a:gd name="T24" fmla="*/ 428642 w 1267"/>
                <a:gd name="T25" fmla="*/ 47234 h 1268"/>
                <a:gd name="T26" fmla="*/ 428642 w 1267"/>
                <a:gd name="T27" fmla="*/ 88339 h 1268"/>
                <a:gd name="T28" fmla="*/ 26610 w 1267"/>
                <a:gd name="T29" fmla="*/ 88339 h 1268"/>
                <a:gd name="T30" fmla="*/ 26610 w 1267"/>
                <a:gd name="T31" fmla="*/ 47234 h 1268"/>
                <a:gd name="T32" fmla="*/ 26610 w 1267"/>
                <a:gd name="T33" fmla="*/ 47234 h 1268"/>
                <a:gd name="T34" fmla="*/ 46748 w 1267"/>
                <a:gd name="T35" fmla="*/ 26682 h 1268"/>
                <a:gd name="T36" fmla="*/ 408505 w 1267"/>
                <a:gd name="T37" fmla="*/ 0 h 1268"/>
                <a:gd name="T38" fmla="*/ 46748 w 1267"/>
                <a:gd name="T39" fmla="*/ 0 h 1268"/>
                <a:gd name="T40" fmla="*/ 46748 w 1267"/>
                <a:gd name="T41" fmla="*/ 0 h 1268"/>
                <a:gd name="T42" fmla="*/ 0 w 1267"/>
                <a:gd name="T43" fmla="*/ 47234 h 1268"/>
                <a:gd name="T44" fmla="*/ 0 w 1267"/>
                <a:gd name="T45" fmla="*/ 409605 h 1268"/>
                <a:gd name="T46" fmla="*/ 0 w 1267"/>
                <a:gd name="T47" fmla="*/ 409605 h 1268"/>
                <a:gd name="T48" fmla="*/ 46748 w 1267"/>
                <a:gd name="T49" fmla="*/ 456839 h 1268"/>
                <a:gd name="T50" fmla="*/ 408505 w 1267"/>
                <a:gd name="T51" fmla="*/ 456839 h 1268"/>
                <a:gd name="T52" fmla="*/ 408505 w 1267"/>
                <a:gd name="T53" fmla="*/ 456839 h 1268"/>
                <a:gd name="T54" fmla="*/ 455252 w 1267"/>
                <a:gd name="T55" fmla="*/ 409605 h 1268"/>
                <a:gd name="T56" fmla="*/ 455252 w 1267"/>
                <a:gd name="T57" fmla="*/ 47234 h 1268"/>
                <a:gd name="T58" fmla="*/ 455252 w 1267"/>
                <a:gd name="T59" fmla="*/ 47234 h 1268"/>
                <a:gd name="T60" fmla="*/ 408505 w 1267"/>
                <a:gd name="T61" fmla="*/ 0 h 126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267" h="1268">
                  <a:moveTo>
                    <a:pt x="1136" y="1192"/>
                  </a:moveTo>
                  <a:lnTo>
                    <a:pt x="130" y="1192"/>
                  </a:lnTo>
                  <a:cubicBezTo>
                    <a:pt x="99" y="1192"/>
                    <a:pt x="74" y="1167"/>
                    <a:pt x="74" y="1136"/>
                  </a:cubicBezTo>
                  <a:lnTo>
                    <a:pt x="74" y="320"/>
                  </a:lnTo>
                  <a:lnTo>
                    <a:pt x="1192" y="320"/>
                  </a:lnTo>
                  <a:lnTo>
                    <a:pt x="1192" y="1136"/>
                  </a:lnTo>
                  <a:cubicBezTo>
                    <a:pt x="1192" y="1167"/>
                    <a:pt x="1167" y="1192"/>
                    <a:pt x="1136" y="1192"/>
                  </a:cubicBezTo>
                  <a:close/>
                  <a:moveTo>
                    <a:pt x="130" y="74"/>
                  </a:moveTo>
                  <a:lnTo>
                    <a:pt x="1136" y="74"/>
                  </a:lnTo>
                  <a:cubicBezTo>
                    <a:pt x="1167" y="74"/>
                    <a:pt x="1192" y="99"/>
                    <a:pt x="1192" y="131"/>
                  </a:cubicBezTo>
                  <a:lnTo>
                    <a:pt x="1192" y="245"/>
                  </a:lnTo>
                  <a:lnTo>
                    <a:pt x="74" y="245"/>
                  </a:lnTo>
                  <a:lnTo>
                    <a:pt x="74" y="131"/>
                  </a:lnTo>
                  <a:cubicBezTo>
                    <a:pt x="74" y="99"/>
                    <a:pt x="99" y="74"/>
                    <a:pt x="130" y="74"/>
                  </a:cubicBezTo>
                  <a:close/>
                  <a:moveTo>
                    <a:pt x="1136" y="0"/>
                  </a:moveTo>
                  <a:lnTo>
                    <a:pt x="130" y="0"/>
                  </a:lnTo>
                  <a:cubicBezTo>
                    <a:pt x="58" y="0"/>
                    <a:pt x="0" y="58"/>
                    <a:pt x="0" y="131"/>
                  </a:cubicBezTo>
                  <a:lnTo>
                    <a:pt x="0" y="1136"/>
                  </a:lnTo>
                  <a:cubicBezTo>
                    <a:pt x="0" y="1209"/>
                    <a:pt x="58" y="1267"/>
                    <a:pt x="130" y="1267"/>
                  </a:cubicBezTo>
                  <a:lnTo>
                    <a:pt x="1136" y="1267"/>
                  </a:lnTo>
                  <a:cubicBezTo>
                    <a:pt x="1208" y="1267"/>
                    <a:pt x="1266" y="1209"/>
                    <a:pt x="1266" y="1136"/>
                  </a:cubicBezTo>
                  <a:lnTo>
                    <a:pt x="1266" y="131"/>
                  </a:lnTo>
                  <a:cubicBezTo>
                    <a:pt x="1266" y="58"/>
                    <a:pt x="1208" y="0"/>
                    <a:pt x="1136"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 name="Freeform 83">
              <a:extLst>
                <a:ext uri="{FF2B5EF4-FFF2-40B4-BE49-F238E27FC236}">
                  <a16:creationId xmlns:a16="http://schemas.microsoft.com/office/drawing/2014/main" id="{1BB24EE6-7B4F-CC40-AB03-DFDA3EB98BAB}"/>
                </a:ext>
              </a:extLst>
            </p:cNvPr>
            <p:cNvSpPr>
              <a:spLocks noChangeArrowheads="1"/>
            </p:cNvSpPr>
            <p:nvPr/>
          </p:nvSpPr>
          <p:spPr bwMode="auto">
            <a:xfrm>
              <a:off x="6991303" y="2360468"/>
              <a:ext cx="131019" cy="63637"/>
            </a:xfrm>
            <a:custGeom>
              <a:avLst/>
              <a:gdLst>
                <a:gd name="T0" fmla="*/ 13178 w 156"/>
                <a:gd name="T1" fmla="*/ 26632 h 76"/>
                <a:gd name="T2" fmla="*/ 41315 w 156"/>
                <a:gd name="T3" fmla="*/ 26632 h 76"/>
                <a:gd name="T4" fmla="*/ 41315 w 156"/>
                <a:gd name="T5" fmla="*/ 26632 h 76"/>
                <a:gd name="T6" fmla="*/ 55206 w 156"/>
                <a:gd name="T7" fmla="*/ 13494 h 76"/>
                <a:gd name="T8" fmla="*/ 55206 w 156"/>
                <a:gd name="T9" fmla="*/ 13494 h 76"/>
                <a:gd name="T10" fmla="*/ 41315 w 156"/>
                <a:gd name="T11" fmla="*/ 0 h 76"/>
                <a:gd name="T12" fmla="*/ 13178 w 156"/>
                <a:gd name="T13" fmla="*/ 0 h 76"/>
                <a:gd name="T14" fmla="*/ 13178 w 156"/>
                <a:gd name="T15" fmla="*/ 0 h 76"/>
                <a:gd name="T16" fmla="*/ 0 w 156"/>
                <a:gd name="T17" fmla="*/ 13494 h 76"/>
                <a:gd name="T18" fmla="*/ 0 w 156"/>
                <a:gd name="T19" fmla="*/ 13494 h 76"/>
                <a:gd name="T20" fmla="*/ 13178 w 156"/>
                <a:gd name="T21" fmla="*/ 26632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6" h="76">
                  <a:moveTo>
                    <a:pt x="37" y="75"/>
                  </a:moveTo>
                  <a:lnTo>
                    <a:pt x="116" y="75"/>
                  </a:lnTo>
                  <a:cubicBezTo>
                    <a:pt x="137" y="75"/>
                    <a:pt x="155" y="58"/>
                    <a:pt x="155" y="38"/>
                  </a:cubicBezTo>
                  <a:cubicBezTo>
                    <a:pt x="155" y="18"/>
                    <a:pt x="137" y="0"/>
                    <a:pt x="116" y="0"/>
                  </a:cubicBezTo>
                  <a:lnTo>
                    <a:pt x="37" y="0"/>
                  </a:lnTo>
                  <a:cubicBezTo>
                    <a:pt x="17" y="0"/>
                    <a:pt x="0" y="18"/>
                    <a:pt x="0" y="38"/>
                  </a:cubicBezTo>
                  <a:cubicBezTo>
                    <a:pt x="0" y="58"/>
                    <a:pt x="17" y="75"/>
                    <a:pt x="37" y="7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5" name="Freeform 84">
              <a:extLst>
                <a:ext uri="{FF2B5EF4-FFF2-40B4-BE49-F238E27FC236}">
                  <a16:creationId xmlns:a16="http://schemas.microsoft.com/office/drawing/2014/main" id="{BDA54DC6-9865-6D4B-A7CC-F800D0E45693}"/>
                </a:ext>
              </a:extLst>
            </p:cNvPr>
            <p:cNvSpPr>
              <a:spLocks noChangeArrowheads="1"/>
            </p:cNvSpPr>
            <p:nvPr/>
          </p:nvSpPr>
          <p:spPr bwMode="auto">
            <a:xfrm>
              <a:off x="7152270" y="2360468"/>
              <a:ext cx="131021" cy="63637"/>
            </a:xfrm>
            <a:custGeom>
              <a:avLst/>
              <a:gdLst>
                <a:gd name="T0" fmla="*/ 13263 w 155"/>
                <a:gd name="T1" fmla="*/ 26632 h 76"/>
                <a:gd name="T2" fmla="*/ 41941 w 155"/>
                <a:gd name="T3" fmla="*/ 26632 h 76"/>
                <a:gd name="T4" fmla="*/ 41941 w 155"/>
                <a:gd name="T5" fmla="*/ 26632 h 76"/>
                <a:gd name="T6" fmla="*/ 55205 w 155"/>
                <a:gd name="T7" fmla="*/ 13494 h 76"/>
                <a:gd name="T8" fmla="*/ 55205 w 155"/>
                <a:gd name="T9" fmla="*/ 13494 h 76"/>
                <a:gd name="T10" fmla="*/ 41941 w 155"/>
                <a:gd name="T11" fmla="*/ 0 h 76"/>
                <a:gd name="T12" fmla="*/ 13263 w 155"/>
                <a:gd name="T13" fmla="*/ 0 h 76"/>
                <a:gd name="T14" fmla="*/ 13263 w 155"/>
                <a:gd name="T15" fmla="*/ 0 h 76"/>
                <a:gd name="T16" fmla="*/ 0 w 155"/>
                <a:gd name="T17" fmla="*/ 13494 h 76"/>
                <a:gd name="T18" fmla="*/ 0 w 155"/>
                <a:gd name="T19" fmla="*/ 13494 h 76"/>
                <a:gd name="T20" fmla="*/ 13263 w 155"/>
                <a:gd name="T21" fmla="*/ 26632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5" h="76">
                  <a:moveTo>
                    <a:pt x="37" y="75"/>
                  </a:moveTo>
                  <a:lnTo>
                    <a:pt x="117" y="75"/>
                  </a:lnTo>
                  <a:cubicBezTo>
                    <a:pt x="136" y="75"/>
                    <a:pt x="154" y="58"/>
                    <a:pt x="154" y="38"/>
                  </a:cubicBezTo>
                  <a:cubicBezTo>
                    <a:pt x="154" y="18"/>
                    <a:pt x="136" y="0"/>
                    <a:pt x="117" y="0"/>
                  </a:cubicBezTo>
                  <a:lnTo>
                    <a:pt x="37" y="0"/>
                  </a:lnTo>
                  <a:cubicBezTo>
                    <a:pt x="17" y="0"/>
                    <a:pt x="0" y="18"/>
                    <a:pt x="0" y="38"/>
                  </a:cubicBezTo>
                  <a:cubicBezTo>
                    <a:pt x="0" y="58"/>
                    <a:pt x="17" y="75"/>
                    <a:pt x="37" y="7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6" name="Freeform 85">
              <a:extLst>
                <a:ext uri="{FF2B5EF4-FFF2-40B4-BE49-F238E27FC236}">
                  <a16:creationId xmlns:a16="http://schemas.microsoft.com/office/drawing/2014/main" id="{50122FCD-BB37-6A41-BD13-286146B93757}"/>
                </a:ext>
              </a:extLst>
            </p:cNvPr>
            <p:cNvSpPr>
              <a:spLocks noChangeArrowheads="1"/>
            </p:cNvSpPr>
            <p:nvPr/>
          </p:nvSpPr>
          <p:spPr bwMode="auto">
            <a:xfrm>
              <a:off x="7320725" y="2360468"/>
              <a:ext cx="527823" cy="63637"/>
            </a:xfrm>
            <a:custGeom>
              <a:avLst/>
              <a:gdLst>
                <a:gd name="T0" fmla="*/ 13675 w 622"/>
                <a:gd name="T1" fmla="*/ 26632 h 76"/>
                <a:gd name="T2" fmla="*/ 210162 w 622"/>
                <a:gd name="T3" fmla="*/ 26632 h 76"/>
                <a:gd name="T4" fmla="*/ 210162 w 622"/>
                <a:gd name="T5" fmla="*/ 26632 h 76"/>
                <a:gd name="T6" fmla="*/ 223477 w 622"/>
                <a:gd name="T7" fmla="*/ 13494 h 76"/>
                <a:gd name="T8" fmla="*/ 223477 w 622"/>
                <a:gd name="T9" fmla="*/ 13494 h 76"/>
                <a:gd name="T10" fmla="*/ 210162 w 622"/>
                <a:gd name="T11" fmla="*/ 0 h 76"/>
                <a:gd name="T12" fmla="*/ 13675 w 622"/>
                <a:gd name="T13" fmla="*/ 0 h 76"/>
                <a:gd name="T14" fmla="*/ 13675 w 622"/>
                <a:gd name="T15" fmla="*/ 0 h 76"/>
                <a:gd name="T16" fmla="*/ 0 w 622"/>
                <a:gd name="T17" fmla="*/ 13494 h 76"/>
                <a:gd name="T18" fmla="*/ 0 w 622"/>
                <a:gd name="T19" fmla="*/ 13494 h 76"/>
                <a:gd name="T20" fmla="*/ 13675 w 622"/>
                <a:gd name="T21" fmla="*/ 26632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22" h="76">
                  <a:moveTo>
                    <a:pt x="38" y="75"/>
                  </a:moveTo>
                  <a:lnTo>
                    <a:pt x="584" y="75"/>
                  </a:lnTo>
                  <a:cubicBezTo>
                    <a:pt x="603" y="75"/>
                    <a:pt x="621" y="58"/>
                    <a:pt x="621" y="38"/>
                  </a:cubicBezTo>
                  <a:cubicBezTo>
                    <a:pt x="621" y="18"/>
                    <a:pt x="603" y="0"/>
                    <a:pt x="584" y="0"/>
                  </a:cubicBezTo>
                  <a:lnTo>
                    <a:pt x="38" y="0"/>
                  </a:lnTo>
                  <a:cubicBezTo>
                    <a:pt x="17" y="0"/>
                    <a:pt x="0" y="18"/>
                    <a:pt x="0" y="38"/>
                  </a:cubicBezTo>
                  <a:cubicBezTo>
                    <a:pt x="0" y="58"/>
                    <a:pt x="17" y="75"/>
                    <a:pt x="38" y="7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7" name="Freeform 86">
              <a:extLst>
                <a:ext uri="{FF2B5EF4-FFF2-40B4-BE49-F238E27FC236}">
                  <a16:creationId xmlns:a16="http://schemas.microsoft.com/office/drawing/2014/main" id="{6C22E3B1-4870-5049-809B-2D5B00A3F1B0}"/>
                </a:ext>
              </a:extLst>
            </p:cNvPr>
            <p:cNvSpPr>
              <a:spLocks noChangeArrowheads="1"/>
            </p:cNvSpPr>
            <p:nvPr/>
          </p:nvSpPr>
          <p:spPr bwMode="auto">
            <a:xfrm>
              <a:off x="7189704" y="2659943"/>
              <a:ext cx="475417" cy="475415"/>
            </a:xfrm>
            <a:custGeom>
              <a:avLst/>
              <a:gdLst>
                <a:gd name="T0" fmla="*/ 151480 w 559"/>
                <a:gd name="T1" fmla="*/ 121687 h 560"/>
                <a:gd name="T2" fmla="*/ 151480 w 559"/>
                <a:gd name="T3" fmla="*/ 121687 h 560"/>
                <a:gd name="T4" fmla="*/ 79347 w 559"/>
                <a:gd name="T5" fmla="*/ 121687 h 560"/>
                <a:gd name="T6" fmla="*/ 79347 w 559"/>
                <a:gd name="T7" fmla="*/ 121687 h 560"/>
                <a:gd name="T8" fmla="*/ 79347 w 559"/>
                <a:gd name="T9" fmla="*/ 49323 h 560"/>
                <a:gd name="T10" fmla="*/ 79347 w 559"/>
                <a:gd name="T11" fmla="*/ 49323 h 560"/>
                <a:gd name="T12" fmla="*/ 151480 w 559"/>
                <a:gd name="T13" fmla="*/ 49323 h 560"/>
                <a:gd name="T14" fmla="*/ 151480 w 559"/>
                <a:gd name="T15" fmla="*/ 49323 h 560"/>
                <a:gd name="T16" fmla="*/ 151480 w 559"/>
                <a:gd name="T17" fmla="*/ 121687 h 560"/>
                <a:gd name="T18" fmla="*/ 60231 w 559"/>
                <a:gd name="T19" fmla="*/ 30602 h 560"/>
                <a:gd name="T20" fmla="*/ 60231 w 559"/>
                <a:gd name="T21" fmla="*/ 30602 h 560"/>
                <a:gd name="T22" fmla="*/ 51575 w 559"/>
                <a:gd name="T23" fmla="*/ 130328 h 560"/>
                <a:gd name="T24" fmla="*/ 5410 w 559"/>
                <a:gd name="T25" fmla="*/ 177131 h 560"/>
                <a:gd name="T26" fmla="*/ 5410 w 559"/>
                <a:gd name="T27" fmla="*/ 177131 h 560"/>
                <a:gd name="T28" fmla="*/ 5410 w 559"/>
                <a:gd name="T29" fmla="*/ 195852 h 560"/>
                <a:gd name="T30" fmla="*/ 5410 w 559"/>
                <a:gd name="T31" fmla="*/ 195852 h 560"/>
                <a:gd name="T32" fmla="*/ 23804 w 559"/>
                <a:gd name="T33" fmla="*/ 195852 h 560"/>
                <a:gd name="T34" fmla="*/ 71051 w 559"/>
                <a:gd name="T35" fmla="*/ 149049 h 560"/>
                <a:gd name="T36" fmla="*/ 71051 w 559"/>
                <a:gd name="T37" fmla="*/ 149049 h 560"/>
                <a:gd name="T38" fmla="*/ 170956 w 559"/>
                <a:gd name="T39" fmla="*/ 140408 h 560"/>
                <a:gd name="T40" fmla="*/ 170956 w 559"/>
                <a:gd name="T41" fmla="*/ 140408 h 560"/>
                <a:gd name="T42" fmla="*/ 170956 w 559"/>
                <a:gd name="T43" fmla="*/ 30602 h 560"/>
                <a:gd name="T44" fmla="*/ 170956 w 559"/>
                <a:gd name="T45" fmla="*/ 30602 h 560"/>
                <a:gd name="T46" fmla="*/ 60231 w 559"/>
                <a:gd name="T47" fmla="*/ 30602 h 5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59" h="560">
                  <a:moveTo>
                    <a:pt x="420" y="338"/>
                  </a:moveTo>
                  <a:lnTo>
                    <a:pt x="420" y="338"/>
                  </a:lnTo>
                  <a:cubicBezTo>
                    <a:pt x="366" y="393"/>
                    <a:pt x="276" y="393"/>
                    <a:pt x="220" y="338"/>
                  </a:cubicBezTo>
                  <a:cubicBezTo>
                    <a:pt x="164" y="281"/>
                    <a:pt x="164" y="191"/>
                    <a:pt x="220" y="137"/>
                  </a:cubicBezTo>
                  <a:cubicBezTo>
                    <a:pt x="276" y="82"/>
                    <a:pt x="366" y="82"/>
                    <a:pt x="420" y="137"/>
                  </a:cubicBezTo>
                  <a:cubicBezTo>
                    <a:pt x="477" y="191"/>
                    <a:pt x="477" y="281"/>
                    <a:pt x="420" y="338"/>
                  </a:cubicBezTo>
                  <a:close/>
                  <a:moveTo>
                    <a:pt x="167" y="85"/>
                  </a:moveTo>
                  <a:lnTo>
                    <a:pt x="167" y="85"/>
                  </a:lnTo>
                  <a:cubicBezTo>
                    <a:pt x="92" y="160"/>
                    <a:pt x="85" y="277"/>
                    <a:pt x="143" y="362"/>
                  </a:cubicBezTo>
                  <a:lnTo>
                    <a:pt x="15" y="492"/>
                  </a:lnTo>
                  <a:cubicBezTo>
                    <a:pt x="0" y="505"/>
                    <a:pt x="0" y="529"/>
                    <a:pt x="15" y="544"/>
                  </a:cubicBezTo>
                  <a:cubicBezTo>
                    <a:pt x="28" y="559"/>
                    <a:pt x="52" y="559"/>
                    <a:pt x="66" y="544"/>
                  </a:cubicBezTo>
                  <a:lnTo>
                    <a:pt x="197" y="414"/>
                  </a:lnTo>
                  <a:cubicBezTo>
                    <a:pt x="281" y="472"/>
                    <a:pt x="398" y="465"/>
                    <a:pt x="474" y="390"/>
                  </a:cubicBezTo>
                  <a:cubicBezTo>
                    <a:pt x="558" y="305"/>
                    <a:pt x="558" y="169"/>
                    <a:pt x="474" y="85"/>
                  </a:cubicBezTo>
                  <a:cubicBezTo>
                    <a:pt x="390" y="0"/>
                    <a:pt x="252" y="0"/>
                    <a:pt x="167" y="8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8" name="Group 87">
            <a:extLst>
              <a:ext uri="{FF2B5EF4-FFF2-40B4-BE49-F238E27FC236}">
                <a16:creationId xmlns:a16="http://schemas.microsoft.com/office/drawing/2014/main" id="{F57F6A31-7AFC-0242-9AF8-2D8AB2C76374}"/>
              </a:ext>
            </a:extLst>
          </p:cNvPr>
          <p:cNvGrpSpPr/>
          <p:nvPr/>
        </p:nvGrpSpPr>
        <p:grpSpPr>
          <a:xfrm>
            <a:off x="7056043" y="4876576"/>
            <a:ext cx="973293" cy="954577"/>
            <a:chOff x="5220658" y="6646697"/>
            <a:chExt cx="973293" cy="954577"/>
          </a:xfrm>
          <a:solidFill>
            <a:schemeClr val="bg1"/>
          </a:solidFill>
        </p:grpSpPr>
        <p:sp>
          <p:nvSpPr>
            <p:cNvPr id="89" name="Freeform 88">
              <a:extLst>
                <a:ext uri="{FF2B5EF4-FFF2-40B4-BE49-F238E27FC236}">
                  <a16:creationId xmlns:a16="http://schemas.microsoft.com/office/drawing/2014/main" id="{6CD21CC9-3E2D-6748-A594-2E2BBCC52536}"/>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 name="Freeform 89">
              <a:extLst>
                <a:ext uri="{FF2B5EF4-FFF2-40B4-BE49-F238E27FC236}">
                  <a16:creationId xmlns:a16="http://schemas.microsoft.com/office/drawing/2014/main" id="{A48CFCC6-AC71-F847-9F31-B8A3A1BA126A}"/>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 name="Freeform 90">
              <a:extLst>
                <a:ext uri="{FF2B5EF4-FFF2-40B4-BE49-F238E27FC236}">
                  <a16:creationId xmlns:a16="http://schemas.microsoft.com/office/drawing/2014/main" id="{E99A18D8-C7C1-B44A-91B7-A18BCBE979BC}"/>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 name="Freeform 91">
              <a:extLst>
                <a:ext uri="{FF2B5EF4-FFF2-40B4-BE49-F238E27FC236}">
                  <a16:creationId xmlns:a16="http://schemas.microsoft.com/office/drawing/2014/main" id="{28CE2320-F6BF-EB47-9769-04E2FC6BC8D7}"/>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3" name="Group 92">
            <a:extLst>
              <a:ext uri="{FF2B5EF4-FFF2-40B4-BE49-F238E27FC236}">
                <a16:creationId xmlns:a16="http://schemas.microsoft.com/office/drawing/2014/main" id="{E94F9F44-2428-8343-B77E-6B3A889BEF17}"/>
              </a:ext>
            </a:extLst>
          </p:cNvPr>
          <p:cNvGrpSpPr/>
          <p:nvPr/>
        </p:nvGrpSpPr>
        <p:grpSpPr>
          <a:xfrm>
            <a:off x="9667151" y="4932610"/>
            <a:ext cx="977035" cy="977035"/>
            <a:chOff x="5216916" y="8769225"/>
            <a:chExt cx="977035" cy="977035"/>
          </a:xfrm>
          <a:solidFill>
            <a:schemeClr val="bg1"/>
          </a:solidFill>
        </p:grpSpPr>
        <p:sp>
          <p:nvSpPr>
            <p:cNvPr id="94" name="Freeform 93">
              <a:extLst>
                <a:ext uri="{FF2B5EF4-FFF2-40B4-BE49-F238E27FC236}">
                  <a16:creationId xmlns:a16="http://schemas.microsoft.com/office/drawing/2014/main" id="{4D61589B-6064-B442-A960-0FD5A580D9A9}"/>
                </a:ext>
              </a:extLst>
            </p:cNvPr>
            <p:cNvSpPr>
              <a:spLocks noChangeArrowheads="1"/>
            </p:cNvSpPr>
            <p:nvPr/>
          </p:nvSpPr>
          <p:spPr bwMode="auto">
            <a:xfrm>
              <a:off x="5216916" y="8769225"/>
              <a:ext cx="977035" cy="977035"/>
            </a:xfrm>
            <a:custGeom>
              <a:avLst/>
              <a:gdLst>
                <a:gd name="T0" fmla="*/ 346000 w 1152"/>
                <a:gd name="T1" fmla="*/ 230187 h 1152"/>
                <a:gd name="T2" fmla="*/ 321183 w 1152"/>
                <a:gd name="T3" fmla="*/ 275865 h 1152"/>
                <a:gd name="T4" fmla="*/ 346000 w 1152"/>
                <a:gd name="T5" fmla="*/ 325499 h 1152"/>
                <a:gd name="T6" fmla="*/ 288813 w 1152"/>
                <a:gd name="T7" fmla="*/ 321183 h 1152"/>
                <a:gd name="T8" fmla="*/ 239179 w 1152"/>
                <a:gd name="T9" fmla="*/ 336649 h 1152"/>
                <a:gd name="T10" fmla="*/ 221915 w 1152"/>
                <a:gd name="T11" fmla="*/ 389880 h 1152"/>
                <a:gd name="T12" fmla="*/ 184509 w 1152"/>
                <a:gd name="T13" fmla="*/ 345641 h 1152"/>
                <a:gd name="T14" fmla="*/ 138472 w 1152"/>
                <a:gd name="T15" fmla="*/ 321183 h 1152"/>
                <a:gd name="T16" fmla="*/ 88478 w 1152"/>
                <a:gd name="T17" fmla="*/ 345641 h 1152"/>
                <a:gd name="T18" fmla="*/ 92794 w 1152"/>
                <a:gd name="T19" fmla="*/ 288813 h 1152"/>
                <a:gd name="T20" fmla="*/ 78048 w 1152"/>
                <a:gd name="T21" fmla="*/ 239179 h 1152"/>
                <a:gd name="T22" fmla="*/ 24457 w 1152"/>
                <a:gd name="T23" fmla="*/ 221555 h 1152"/>
                <a:gd name="T24" fmla="*/ 68337 w 1152"/>
                <a:gd name="T25" fmla="*/ 184509 h 1152"/>
                <a:gd name="T26" fmla="*/ 93154 w 1152"/>
                <a:gd name="T27" fmla="*/ 138472 h 1152"/>
                <a:gd name="T28" fmla="*/ 68337 w 1152"/>
                <a:gd name="T29" fmla="*/ 88478 h 1152"/>
                <a:gd name="T30" fmla="*/ 125164 w 1152"/>
                <a:gd name="T31" fmla="*/ 92794 h 1152"/>
                <a:gd name="T32" fmla="*/ 175158 w 1152"/>
                <a:gd name="T33" fmla="*/ 77688 h 1152"/>
                <a:gd name="T34" fmla="*/ 192782 w 1152"/>
                <a:gd name="T35" fmla="*/ 24457 h 1152"/>
                <a:gd name="T36" fmla="*/ 230187 w 1152"/>
                <a:gd name="T37" fmla="*/ 67977 h 1152"/>
                <a:gd name="T38" fmla="*/ 275865 w 1152"/>
                <a:gd name="T39" fmla="*/ 93154 h 1152"/>
                <a:gd name="T40" fmla="*/ 325499 w 1152"/>
                <a:gd name="T41" fmla="*/ 67977 h 1152"/>
                <a:gd name="T42" fmla="*/ 321183 w 1152"/>
                <a:gd name="T43" fmla="*/ 125164 h 1152"/>
                <a:gd name="T44" fmla="*/ 337008 w 1152"/>
                <a:gd name="T45" fmla="*/ 175158 h 1152"/>
                <a:gd name="T46" fmla="*/ 389880 w 1152"/>
                <a:gd name="T47" fmla="*/ 192782 h 1152"/>
                <a:gd name="T48" fmla="*/ 357869 w 1152"/>
                <a:gd name="T49" fmla="*/ 161850 h 1152"/>
                <a:gd name="T50" fmla="*/ 371896 w 1152"/>
                <a:gd name="T51" fmla="*/ 93873 h 1152"/>
                <a:gd name="T52" fmla="*/ 335929 w 1152"/>
                <a:gd name="T53" fmla="*/ 44239 h 1152"/>
                <a:gd name="T54" fmla="*/ 281979 w 1152"/>
                <a:gd name="T55" fmla="*/ 67977 h 1152"/>
                <a:gd name="T56" fmla="*/ 243495 w 1152"/>
                <a:gd name="T57" fmla="*/ 10071 h 1152"/>
                <a:gd name="T58" fmla="*/ 182711 w 1152"/>
                <a:gd name="T59" fmla="*/ 0 h 1152"/>
                <a:gd name="T60" fmla="*/ 161850 w 1152"/>
                <a:gd name="T61" fmla="*/ 56468 h 1152"/>
                <a:gd name="T62" fmla="*/ 93873 w 1152"/>
                <a:gd name="T63" fmla="*/ 42800 h 1152"/>
                <a:gd name="T64" fmla="*/ 44599 w 1152"/>
                <a:gd name="T65" fmla="*/ 78048 h 1152"/>
                <a:gd name="T66" fmla="*/ 68337 w 1152"/>
                <a:gd name="T67" fmla="*/ 132358 h 1152"/>
                <a:gd name="T68" fmla="*/ 10071 w 1152"/>
                <a:gd name="T69" fmla="*/ 170842 h 1152"/>
                <a:gd name="T70" fmla="*/ 0 w 1152"/>
                <a:gd name="T71" fmla="*/ 231266 h 1152"/>
                <a:gd name="T72" fmla="*/ 56468 w 1152"/>
                <a:gd name="T73" fmla="*/ 252487 h 1152"/>
                <a:gd name="T74" fmla="*/ 42800 w 1152"/>
                <a:gd name="T75" fmla="*/ 320823 h 1152"/>
                <a:gd name="T76" fmla="*/ 78408 w 1152"/>
                <a:gd name="T77" fmla="*/ 370098 h 1152"/>
                <a:gd name="T78" fmla="*/ 132717 w 1152"/>
                <a:gd name="T79" fmla="*/ 345641 h 1152"/>
                <a:gd name="T80" fmla="*/ 170842 w 1152"/>
                <a:gd name="T81" fmla="*/ 404266 h 1152"/>
                <a:gd name="T82" fmla="*/ 231266 w 1152"/>
                <a:gd name="T83" fmla="*/ 413977 h 1152"/>
                <a:gd name="T84" fmla="*/ 252487 w 1152"/>
                <a:gd name="T85" fmla="*/ 357869 h 1152"/>
                <a:gd name="T86" fmla="*/ 320823 w 1152"/>
                <a:gd name="T87" fmla="*/ 371896 h 1152"/>
                <a:gd name="T88" fmla="*/ 370458 w 1152"/>
                <a:gd name="T89" fmla="*/ 335570 h 1152"/>
                <a:gd name="T90" fmla="*/ 346000 w 1152"/>
                <a:gd name="T91" fmla="*/ 281620 h 1152"/>
                <a:gd name="T92" fmla="*/ 404626 w 1152"/>
                <a:gd name="T93" fmla="*/ 243495 h 1152"/>
                <a:gd name="T94" fmla="*/ 413977 w 1152"/>
                <a:gd name="T95" fmla="*/ 182711 h 11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52" h="1152">
                  <a:moveTo>
                    <a:pt x="1084" y="616"/>
                  </a:moveTo>
                  <a:lnTo>
                    <a:pt x="962" y="640"/>
                  </a:lnTo>
                  <a:cubicBezTo>
                    <a:pt x="950" y="643"/>
                    <a:pt x="939" y="652"/>
                    <a:pt x="937" y="665"/>
                  </a:cubicBezTo>
                  <a:cubicBezTo>
                    <a:pt x="927" y="701"/>
                    <a:pt x="913" y="734"/>
                    <a:pt x="893" y="767"/>
                  </a:cubicBezTo>
                  <a:cubicBezTo>
                    <a:pt x="886" y="779"/>
                    <a:pt x="888" y="792"/>
                    <a:pt x="893" y="803"/>
                  </a:cubicBezTo>
                  <a:lnTo>
                    <a:pt x="962" y="905"/>
                  </a:lnTo>
                  <a:lnTo>
                    <a:pt x="905" y="961"/>
                  </a:lnTo>
                  <a:lnTo>
                    <a:pt x="803" y="893"/>
                  </a:lnTo>
                  <a:cubicBezTo>
                    <a:pt x="792" y="887"/>
                    <a:pt x="779" y="885"/>
                    <a:pt x="767" y="893"/>
                  </a:cubicBezTo>
                  <a:cubicBezTo>
                    <a:pt x="735" y="912"/>
                    <a:pt x="701" y="927"/>
                    <a:pt x="665" y="936"/>
                  </a:cubicBezTo>
                  <a:cubicBezTo>
                    <a:pt x="652" y="939"/>
                    <a:pt x="643" y="949"/>
                    <a:pt x="640" y="961"/>
                  </a:cubicBezTo>
                  <a:lnTo>
                    <a:pt x="617" y="1084"/>
                  </a:lnTo>
                  <a:lnTo>
                    <a:pt x="536" y="1084"/>
                  </a:lnTo>
                  <a:lnTo>
                    <a:pt x="513" y="961"/>
                  </a:lnTo>
                  <a:cubicBezTo>
                    <a:pt x="510" y="949"/>
                    <a:pt x="499" y="939"/>
                    <a:pt x="487" y="936"/>
                  </a:cubicBezTo>
                  <a:cubicBezTo>
                    <a:pt x="450" y="927"/>
                    <a:pt x="417" y="912"/>
                    <a:pt x="385" y="893"/>
                  </a:cubicBezTo>
                  <a:cubicBezTo>
                    <a:pt x="373" y="885"/>
                    <a:pt x="359" y="887"/>
                    <a:pt x="348" y="893"/>
                  </a:cubicBezTo>
                  <a:lnTo>
                    <a:pt x="246" y="961"/>
                  </a:lnTo>
                  <a:lnTo>
                    <a:pt x="190" y="905"/>
                  </a:lnTo>
                  <a:lnTo>
                    <a:pt x="258" y="803"/>
                  </a:lnTo>
                  <a:cubicBezTo>
                    <a:pt x="266" y="792"/>
                    <a:pt x="266" y="779"/>
                    <a:pt x="259" y="767"/>
                  </a:cubicBezTo>
                  <a:cubicBezTo>
                    <a:pt x="240" y="734"/>
                    <a:pt x="226" y="701"/>
                    <a:pt x="217" y="665"/>
                  </a:cubicBezTo>
                  <a:cubicBezTo>
                    <a:pt x="214" y="652"/>
                    <a:pt x="203" y="643"/>
                    <a:pt x="190" y="640"/>
                  </a:cubicBezTo>
                  <a:lnTo>
                    <a:pt x="68" y="616"/>
                  </a:lnTo>
                  <a:lnTo>
                    <a:pt x="68" y="536"/>
                  </a:lnTo>
                  <a:lnTo>
                    <a:pt x="190" y="513"/>
                  </a:lnTo>
                  <a:cubicBezTo>
                    <a:pt x="203" y="509"/>
                    <a:pt x="214" y="499"/>
                    <a:pt x="217" y="487"/>
                  </a:cubicBezTo>
                  <a:cubicBezTo>
                    <a:pt x="226" y="450"/>
                    <a:pt x="240" y="416"/>
                    <a:pt x="259" y="385"/>
                  </a:cubicBezTo>
                  <a:cubicBezTo>
                    <a:pt x="266" y="373"/>
                    <a:pt x="266" y="359"/>
                    <a:pt x="258" y="348"/>
                  </a:cubicBezTo>
                  <a:lnTo>
                    <a:pt x="190" y="246"/>
                  </a:lnTo>
                  <a:lnTo>
                    <a:pt x="246" y="189"/>
                  </a:lnTo>
                  <a:lnTo>
                    <a:pt x="348" y="258"/>
                  </a:lnTo>
                  <a:cubicBezTo>
                    <a:pt x="359" y="265"/>
                    <a:pt x="373" y="265"/>
                    <a:pt x="385" y="259"/>
                  </a:cubicBezTo>
                  <a:cubicBezTo>
                    <a:pt x="417" y="240"/>
                    <a:pt x="450" y="225"/>
                    <a:pt x="487" y="216"/>
                  </a:cubicBezTo>
                  <a:cubicBezTo>
                    <a:pt x="499" y="213"/>
                    <a:pt x="510" y="203"/>
                    <a:pt x="513" y="189"/>
                  </a:cubicBezTo>
                  <a:lnTo>
                    <a:pt x="536" y="68"/>
                  </a:lnTo>
                  <a:lnTo>
                    <a:pt x="617" y="68"/>
                  </a:lnTo>
                  <a:lnTo>
                    <a:pt x="640" y="189"/>
                  </a:lnTo>
                  <a:cubicBezTo>
                    <a:pt x="643" y="203"/>
                    <a:pt x="652" y="213"/>
                    <a:pt x="665" y="216"/>
                  </a:cubicBezTo>
                  <a:cubicBezTo>
                    <a:pt x="701" y="225"/>
                    <a:pt x="735" y="240"/>
                    <a:pt x="767" y="259"/>
                  </a:cubicBezTo>
                  <a:cubicBezTo>
                    <a:pt x="779" y="265"/>
                    <a:pt x="792" y="265"/>
                    <a:pt x="803" y="258"/>
                  </a:cubicBezTo>
                  <a:lnTo>
                    <a:pt x="905" y="189"/>
                  </a:lnTo>
                  <a:lnTo>
                    <a:pt x="962" y="246"/>
                  </a:lnTo>
                  <a:lnTo>
                    <a:pt x="893" y="348"/>
                  </a:lnTo>
                  <a:cubicBezTo>
                    <a:pt x="888" y="359"/>
                    <a:pt x="886" y="373"/>
                    <a:pt x="893" y="385"/>
                  </a:cubicBezTo>
                  <a:cubicBezTo>
                    <a:pt x="913" y="416"/>
                    <a:pt x="927" y="450"/>
                    <a:pt x="937" y="487"/>
                  </a:cubicBezTo>
                  <a:cubicBezTo>
                    <a:pt x="939" y="499"/>
                    <a:pt x="950" y="509"/>
                    <a:pt x="962" y="513"/>
                  </a:cubicBezTo>
                  <a:lnTo>
                    <a:pt x="1084" y="536"/>
                  </a:lnTo>
                  <a:lnTo>
                    <a:pt x="1084" y="616"/>
                  </a:lnTo>
                  <a:close/>
                  <a:moveTo>
                    <a:pt x="1125" y="475"/>
                  </a:moveTo>
                  <a:lnTo>
                    <a:pt x="995" y="450"/>
                  </a:lnTo>
                  <a:cubicBezTo>
                    <a:pt x="987" y="422"/>
                    <a:pt x="976" y="394"/>
                    <a:pt x="962" y="368"/>
                  </a:cubicBezTo>
                  <a:lnTo>
                    <a:pt x="1034" y="261"/>
                  </a:lnTo>
                  <a:cubicBezTo>
                    <a:pt x="1043" y="247"/>
                    <a:pt x="1040" y="229"/>
                    <a:pt x="1030" y="217"/>
                  </a:cubicBezTo>
                  <a:lnTo>
                    <a:pt x="934" y="123"/>
                  </a:lnTo>
                  <a:cubicBezTo>
                    <a:pt x="923" y="111"/>
                    <a:pt x="905" y="110"/>
                    <a:pt x="892" y="119"/>
                  </a:cubicBezTo>
                  <a:lnTo>
                    <a:pt x="784" y="189"/>
                  </a:lnTo>
                  <a:cubicBezTo>
                    <a:pt x="757" y="176"/>
                    <a:pt x="731" y="164"/>
                    <a:pt x="702" y="157"/>
                  </a:cubicBezTo>
                  <a:lnTo>
                    <a:pt x="677" y="28"/>
                  </a:lnTo>
                  <a:cubicBezTo>
                    <a:pt x="674" y="12"/>
                    <a:pt x="659" y="0"/>
                    <a:pt x="643" y="0"/>
                  </a:cubicBezTo>
                  <a:lnTo>
                    <a:pt x="508" y="0"/>
                  </a:lnTo>
                  <a:cubicBezTo>
                    <a:pt x="492" y="0"/>
                    <a:pt x="479" y="12"/>
                    <a:pt x="475" y="28"/>
                  </a:cubicBezTo>
                  <a:lnTo>
                    <a:pt x="450" y="157"/>
                  </a:lnTo>
                  <a:cubicBezTo>
                    <a:pt x="422" y="164"/>
                    <a:pt x="394" y="176"/>
                    <a:pt x="369" y="189"/>
                  </a:cubicBezTo>
                  <a:lnTo>
                    <a:pt x="261" y="119"/>
                  </a:lnTo>
                  <a:cubicBezTo>
                    <a:pt x="248" y="110"/>
                    <a:pt x="230" y="111"/>
                    <a:pt x="218" y="123"/>
                  </a:cubicBezTo>
                  <a:lnTo>
                    <a:pt x="124" y="217"/>
                  </a:lnTo>
                  <a:cubicBezTo>
                    <a:pt x="112" y="229"/>
                    <a:pt x="110" y="247"/>
                    <a:pt x="119" y="261"/>
                  </a:cubicBezTo>
                  <a:lnTo>
                    <a:pt x="190" y="368"/>
                  </a:lnTo>
                  <a:cubicBezTo>
                    <a:pt x="177" y="394"/>
                    <a:pt x="165" y="422"/>
                    <a:pt x="157" y="450"/>
                  </a:cubicBezTo>
                  <a:lnTo>
                    <a:pt x="28" y="475"/>
                  </a:lnTo>
                  <a:cubicBezTo>
                    <a:pt x="12" y="478"/>
                    <a:pt x="0" y="492"/>
                    <a:pt x="0" y="508"/>
                  </a:cubicBezTo>
                  <a:lnTo>
                    <a:pt x="0" y="643"/>
                  </a:lnTo>
                  <a:cubicBezTo>
                    <a:pt x="0" y="659"/>
                    <a:pt x="12" y="673"/>
                    <a:pt x="28" y="677"/>
                  </a:cubicBezTo>
                  <a:lnTo>
                    <a:pt x="157" y="702"/>
                  </a:lnTo>
                  <a:cubicBezTo>
                    <a:pt x="165" y="730"/>
                    <a:pt x="177" y="757"/>
                    <a:pt x="190" y="783"/>
                  </a:cubicBezTo>
                  <a:lnTo>
                    <a:pt x="119" y="892"/>
                  </a:lnTo>
                  <a:cubicBezTo>
                    <a:pt x="110" y="905"/>
                    <a:pt x="112" y="923"/>
                    <a:pt x="124" y="933"/>
                  </a:cubicBezTo>
                  <a:lnTo>
                    <a:pt x="218" y="1029"/>
                  </a:lnTo>
                  <a:cubicBezTo>
                    <a:pt x="230" y="1039"/>
                    <a:pt x="248" y="1042"/>
                    <a:pt x="261" y="1034"/>
                  </a:cubicBezTo>
                  <a:lnTo>
                    <a:pt x="369" y="961"/>
                  </a:lnTo>
                  <a:cubicBezTo>
                    <a:pt x="394" y="976"/>
                    <a:pt x="422" y="986"/>
                    <a:pt x="450" y="995"/>
                  </a:cubicBezTo>
                  <a:lnTo>
                    <a:pt x="475" y="1124"/>
                  </a:lnTo>
                  <a:cubicBezTo>
                    <a:pt x="479" y="1140"/>
                    <a:pt x="492" y="1151"/>
                    <a:pt x="508" y="1151"/>
                  </a:cubicBezTo>
                  <a:lnTo>
                    <a:pt x="643" y="1151"/>
                  </a:lnTo>
                  <a:cubicBezTo>
                    <a:pt x="659" y="1151"/>
                    <a:pt x="674" y="1140"/>
                    <a:pt x="677" y="1124"/>
                  </a:cubicBezTo>
                  <a:lnTo>
                    <a:pt x="702" y="995"/>
                  </a:lnTo>
                  <a:cubicBezTo>
                    <a:pt x="731" y="986"/>
                    <a:pt x="757" y="976"/>
                    <a:pt x="784" y="961"/>
                  </a:cubicBezTo>
                  <a:lnTo>
                    <a:pt x="892" y="1034"/>
                  </a:lnTo>
                  <a:cubicBezTo>
                    <a:pt x="905" y="1042"/>
                    <a:pt x="923" y="1039"/>
                    <a:pt x="934" y="1029"/>
                  </a:cubicBezTo>
                  <a:lnTo>
                    <a:pt x="1030" y="933"/>
                  </a:lnTo>
                  <a:cubicBezTo>
                    <a:pt x="1040" y="923"/>
                    <a:pt x="1043" y="905"/>
                    <a:pt x="1034" y="892"/>
                  </a:cubicBezTo>
                  <a:lnTo>
                    <a:pt x="962" y="783"/>
                  </a:lnTo>
                  <a:cubicBezTo>
                    <a:pt x="976" y="757"/>
                    <a:pt x="987" y="730"/>
                    <a:pt x="995" y="702"/>
                  </a:cubicBezTo>
                  <a:lnTo>
                    <a:pt x="1125" y="677"/>
                  </a:lnTo>
                  <a:cubicBezTo>
                    <a:pt x="1141" y="673"/>
                    <a:pt x="1151" y="659"/>
                    <a:pt x="1151" y="643"/>
                  </a:cubicBezTo>
                  <a:lnTo>
                    <a:pt x="1151" y="508"/>
                  </a:lnTo>
                  <a:cubicBezTo>
                    <a:pt x="1151" y="492"/>
                    <a:pt x="1141" y="478"/>
                    <a:pt x="1125" y="4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5" name="Freeform 94">
              <a:extLst>
                <a:ext uri="{FF2B5EF4-FFF2-40B4-BE49-F238E27FC236}">
                  <a16:creationId xmlns:a16="http://schemas.microsoft.com/office/drawing/2014/main" id="{2A02EEBE-07EC-AE40-B41D-163398788424}"/>
                </a:ext>
              </a:extLst>
            </p:cNvPr>
            <p:cNvSpPr>
              <a:spLocks noChangeArrowheads="1"/>
            </p:cNvSpPr>
            <p:nvPr/>
          </p:nvSpPr>
          <p:spPr bwMode="auto">
            <a:xfrm>
              <a:off x="5449009" y="9001318"/>
              <a:ext cx="516594" cy="516594"/>
            </a:xfrm>
            <a:custGeom>
              <a:avLst/>
              <a:gdLst>
                <a:gd name="T0" fmla="*/ 109177 w 608"/>
                <a:gd name="T1" fmla="*/ 193853 h 608"/>
                <a:gd name="T2" fmla="*/ 109177 w 608"/>
                <a:gd name="T3" fmla="*/ 193853 h 608"/>
                <a:gd name="T4" fmla="*/ 24141 w 608"/>
                <a:gd name="T5" fmla="*/ 109177 h 608"/>
                <a:gd name="T6" fmla="*/ 24141 w 608"/>
                <a:gd name="T7" fmla="*/ 109177 h 608"/>
                <a:gd name="T8" fmla="*/ 109177 w 608"/>
                <a:gd name="T9" fmla="*/ 23781 h 608"/>
                <a:gd name="T10" fmla="*/ 109177 w 608"/>
                <a:gd name="T11" fmla="*/ 23781 h 608"/>
                <a:gd name="T12" fmla="*/ 194213 w 608"/>
                <a:gd name="T13" fmla="*/ 109177 h 608"/>
                <a:gd name="T14" fmla="*/ 194213 w 608"/>
                <a:gd name="T15" fmla="*/ 109177 h 608"/>
                <a:gd name="T16" fmla="*/ 109177 w 608"/>
                <a:gd name="T17" fmla="*/ 193853 h 608"/>
                <a:gd name="T18" fmla="*/ 109177 w 608"/>
                <a:gd name="T19" fmla="*/ 0 h 608"/>
                <a:gd name="T20" fmla="*/ 109177 w 608"/>
                <a:gd name="T21" fmla="*/ 0 h 608"/>
                <a:gd name="T22" fmla="*/ 0 w 608"/>
                <a:gd name="T23" fmla="*/ 109177 h 608"/>
                <a:gd name="T24" fmla="*/ 0 w 608"/>
                <a:gd name="T25" fmla="*/ 109177 h 608"/>
                <a:gd name="T26" fmla="*/ 109177 w 608"/>
                <a:gd name="T27" fmla="*/ 218715 h 608"/>
                <a:gd name="T28" fmla="*/ 109177 w 608"/>
                <a:gd name="T29" fmla="*/ 218715 h 608"/>
                <a:gd name="T30" fmla="*/ 218715 w 608"/>
                <a:gd name="T31" fmla="*/ 109177 h 608"/>
                <a:gd name="T32" fmla="*/ 218715 w 608"/>
                <a:gd name="T33" fmla="*/ 109177 h 608"/>
                <a:gd name="T34" fmla="*/ 109177 w 608"/>
                <a:gd name="T35" fmla="*/ 0 h 6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8" h="608">
                  <a:moveTo>
                    <a:pt x="303" y="538"/>
                  </a:moveTo>
                  <a:lnTo>
                    <a:pt x="303" y="538"/>
                  </a:lnTo>
                  <a:cubicBezTo>
                    <a:pt x="173" y="538"/>
                    <a:pt x="67" y="433"/>
                    <a:pt x="67" y="303"/>
                  </a:cubicBezTo>
                  <a:cubicBezTo>
                    <a:pt x="67" y="172"/>
                    <a:pt x="173" y="66"/>
                    <a:pt x="303" y="66"/>
                  </a:cubicBezTo>
                  <a:cubicBezTo>
                    <a:pt x="434" y="66"/>
                    <a:pt x="539" y="172"/>
                    <a:pt x="539" y="303"/>
                  </a:cubicBezTo>
                  <a:cubicBezTo>
                    <a:pt x="539" y="433"/>
                    <a:pt x="434" y="538"/>
                    <a:pt x="303" y="538"/>
                  </a:cubicBezTo>
                  <a:close/>
                  <a:moveTo>
                    <a:pt x="303" y="0"/>
                  </a:moveTo>
                  <a:lnTo>
                    <a:pt x="303" y="0"/>
                  </a:lnTo>
                  <a:cubicBezTo>
                    <a:pt x="136" y="0"/>
                    <a:pt x="0" y="136"/>
                    <a:pt x="0" y="303"/>
                  </a:cubicBezTo>
                  <a:cubicBezTo>
                    <a:pt x="0" y="470"/>
                    <a:pt x="136" y="607"/>
                    <a:pt x="303" y="607"/>
                  </a:cubicBezTo>
                  <a:cubicBezTo>
                    <a:pt x="471" y="607"/>
                    <a:pt x="607" y="470"/>
                    <a:pt x="607" y="303"/>
                  </a:cubicBezTo>
                  <a:cubicBezTo>
                    <a:pt x="607" y="136"/>
                    <a:pt x="471" y="0"/>
                    <a:pt x="30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 name="Freeform 95">
              <a:extLst>
                <a:ext uri="{FF2B5EF4-FFF2-40B4-BE49-F238E27FC236}">
                  <a16:creationId xmlns:a16="http://schemas.microsoft.com/office/drawing/2014/main" id="{3E9CC9E5-1E8D-5A40-8B5E-F7972ED4EC63}"/>
                </a:ext>
              </a:extLst>
            </p:cNvPr>
            <p:cNvSpPr>
              <a:spLocks noChangeArrowheads="1"/>
            </p:cNvSpPr>
            <p:nvPr/>
          </p:nvSpPr>
          <p:spPr bwMode="auto">
            <a:xfrm>
              <a:off x="5565054" y="9117363"/>
              <a:ext cx="288246" cy="288246"/>
            </a:xfrm>
            <a:custGeom>
              <a:avLst/>
              <a:gdLst>
                <a:gd name="T0" fmla="*/ 60578 w 339"/>
                <a:gd name="T1" fmla="*/ 97358 h 339"/>
                <a:gd name="T2" fmla="*/ 60578 w 339"/>
                <a:gd name="T3" fmla="*/ 97358 h 339"/>
                <a:gd name="T4" fmla="*/ 23799 w 339"/>
                <a:gd name="T5" fmla="*/ 60939 h 339"/>
                <a:gd name="T6" fmla="*/ 23799 w 339"/>
                <a:gd name="T7" fmla="*/ 60939 h 339"/>
                <a:gd name="T8" fmla="*/ 60578 w 339"/>
                <a:gd name="T9" fmla="*/ 24159 h 339"/>
                <a:gd name="T10" fmla="*/ 60578 w 339"/>
                <a:gd name="T11" fmla="*/ 24159 h 339"/>
                <a:gd name="T12" fmla="*/ 96997 w 339"/>
                <a:gd name="T13" fmla="*/ 60939 h 339"/>
                <a:gd name="T14" fmla="*/ 96997 w 339"/>
                <a:gd name="T15" fmla="*/ 60939 h 339"/>
                <a:gd name="T16" fmla="*/ 60578 w 339"/>
                <a:gd name="T17" fmla="*/ 97358 h 339"/>
                <a:gd name="T18" fmla="*/ 60578 w 339"/>
                <a:gd name="T19" fmla="*/ 0 h 339"/>
                <a:gd name="T20" fmla="*/ 60578 w 339"/>
                <a:gd name="T21" fmla="*/ 0 h 339"/>
                <a:gd name="T22" fmla="*/ 0 w 339"/>
                <a:gd name="T23" fmla="*/ 60939 h 339"/>
                <a:gd name="T24" fmla="*/ 0 w 339"/>
                <a:gd name="T25" fmla="*/ 60939 h 339"/>
                <a:gd name="T26" fmla="*/ 60578 w 339"/>
                <a:gd name="T27" fmla="*/ 121877 h 339"/>
                <a:gd name="T28" fmla="*/ 60578 w 339"/>
                <a:gd name="T29" fmla="*/ 121877 h 339"/>
                <a:gd name="T30" fmla="*/ 121877 w 339"/>
                <a:gd name="T31" fmla="*/ 60939 h 339"/>
                <a:gd name="T32" fmla="*/ 121877 w 339"/>
                <a:gd name="T33" fmla="*/ 60939 h 339"/>
                <a:gd name="T34" fmla="*/ 60578 w 339"/>
                <a:gd name="T35" fmla="*/ 0 h 3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39" h="339">
                  <a:moveTo>
                    <a:pt x="168" y="270"/>
                  </a:moveTo>
                  <a:lnTo>
                    <a:pt x="168" y="270"/>
                  </a:lnTo>
                  <a:cubicBezTo>
                    <a:pt x="112" y="270"/>
                    <a:pt x="66" y="224"/>
                    <a:pt x="66" y="169"/>
                  </a:cubicBezTo>
                  <a:cubicBezTo>
                    <a:pt x="66" y="113"/>
                    <a:pt x="112" y="67"/>
                    <a:pt x="168" y="67"/>
                  </a:cubicBezTo>
                  <a:cubicBezTo>
                    <a:pt x="224" y="67"/>
                    <a:pt x="269" y="113"/>
                    <a:pt x="269" y="169"/>
                  </a:cubicBezTo>
                  <a:cubicBezTo>
                    <a:pt x="269" y="224"/>
                    <a:pt x="224" y="270"/>
                    <a:pt x="168" y="270"/>
                  </a:cubicBezTo>
                  <a:close/>
                  <a:moveTo>
                    <a:pt x="168" y="0"/>
                  </a:moveTo>
                  <a:lnTo>
                    <a:pt x="168" y="0"/>
                  </a:lnTo>
                  <a:cubicBezTo>
                    <a:pt x="75" y="0"/>
                    <a:pt x="0" y="75"/>
                    <a:pt x="0" y="169"/>
                  </a:cubicBezTo>
                  <a:cubicBezTo>
                    <a:pt x="0" y="262"/>
                    <a:pt x="75" y="338"/>
                    <a:pt x="168" y="338"/>
                  </a:cubicBezTo>
                  <a:cubicBezTo>
                    <a:pt x="262" y="338"/>
                    <a:pt x="338" y="262"/>
                    <a:pt x="338" y="169"/>
                  </a:cubicBezTo>
                  <a:cubicBezTo>
                    <a:pt x="338" y="75"/>
                    <a:pt x="262" y="0"/>
                    <a:pt x="168"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407904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Sales Report Three Months</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grpSp>
        <p:nvGrpSpPr>
          <p:cNvPr id="8" name="Group 7">
            <a:extLst>
              <a:ext uri="{FF2B5EF4-FFF2-40B4-BE49-F238E27FC236}">
                <a16:creationId xmlns:a16="http://schemas.microsoft.com/office/drawing/2014/main" id="{36CB487A-A834-8E45-A38A-D5DDCA7D974E}"/>
              </a:ext>
            </a:extLst>
          </p:cNvPr>
          <p:cNvGrpSpPr/>
          <p:nvPr/>
        </p:nvGrpSpPr>
        <p:grpSpPr>
          <a:xfrm>
            <a:off x="12211107" y="1918109"/>
            <a:ext cx="10671030" cy="9879782"/>
            <a:chOff x="12747023" y="2932386"/>
            <a:chExt cx="9599197" cy="8887426"/>
          </a:xfrm>
        </p:grpSpPr>
        <p:grpSp>
          <p:nvGrpSpPr>
            <p:cNvPr id="5" name="Group 4">
              <a:extLst>
                <a:ext uri="{FF2B5EF4-FFF2-40B4-BE49-F238E27FC236}">
                  <a16:creationId xmlns:a16="http://schemas.microsoft.com/office/drawing/2014/main" id="{1DFF27F3-B5D5-7E48-B688-2EDFD3F3D09A}"/>
                </a:ext>
              </a:extLst>
            </p:cNvPr>
            <p:cNvGrpSpPr/>
            <p:nvPr/>
          </p:nvGrpSpPr>
          <p:grpSpPr>
            <a:xfrm>
              <a:off x="12747023" y="2932386"/>
              <a:ext cx="9599197" cy="8887426"/>
              <a:chOff x="12747023" y="2071688"/>
              <a:chExt cx="9599197" cy="8887426"/>
            </a:xfrm>
          </p:grpSpPr>
          <p:sp>
            <p:nvSpPr>
              <p:cNvPr id="3" name="Oval 2">
                <a:extLst>
                  <a:ext uri="{FF2B5EF4-FFF2-40B4-BE49-F238E27FC236}">
                    <a16:creationId xmlns:a16="http://schemas.microsoft.com/office/drawing/2014/main" id="{5FAEF713-F7E5-B64D-807A-41A02FF92432}"/>
                  </a:ext>
                </a:extLst>
              </p:cNvPr>
              <p:cNvSpPr/>
              <p:nvPr/>
            </p:nvSpPr>
            <p:spPr>
              <a:xfrm>
                <a:off x="12747023" y="2071688"/>
                <a:ext cx="5684946" cy="5684946"/>
              </a:xfrm>
              <a:prstGeom prst="ellipse">
                <a:avLst/>
              </a:prstGeom>
              <a:noFill/>
              <a:ln w="190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8BF5411-0C9A-F145-8EA8-808DE9F27259}"/>
                  </a:ext>
                </a:extLst>
              </p:cNvPr>
              <p:cNvSpPr/>
              <p:nvPr/>
            </p:nvSpPr>
            <p:spPr>
              <a:xfrm>
                <a:off x="17094223" y="3774801"/>
                <a:ext cx="5251997" cy="5251997"/>
              </a:xfrm>
              <a:prstGeom prst="ellipse">
                <a:avLst/>
              </a:prstGeom>
              <a:noFill/>
              <a:ln w="190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8BC4D95-A713-524F-AB86-A7CC86804FCB}"/>
                  </a:ext>
                </a:extLst>
              </p:cNvPr>
              <p:cNvSpPr/>
              <p:nvPr/>
            </p:nvSpPr>
            <p:spPr>
              <a:xfrm>
                <a:off x="14641646" y="6495393"/>
                <a:ext cx="4463721" cy="4463721"/>
              </a:xfrm>
              <a:prstGeom prst="ellipse">
                <a:avLst/>
              </a:prstGeom>
              <a:noFill/>
              <a:ln w="190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Text Placeholder 33">
              <a:extLst>
                <a:ext uri="{FF2B5EF4-FFF2-40B4-BE49-F238E27FC236}">
                  <a16:creationId xmlns:a16="http://schemas.microsoft.com/office/drawing/2014/main" id="{CD46182C-4E35-7F4C-9763-25572766AEC7}"/>
                </a:ext>
              </a:extLst>
            </p:cNvPr>
            <p:cNvSpPr txBox="1">
              <a:spLocks/>
            </p:cNvSpPr>
            <p:nvPr/>
          </p:nvSpPr>
          <p:spPr>
            <a:xfrm>
              <a:off x="13811578" y="4933966"/>
              <a:ext cx="2727865" cy="106182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buNone/>
              </a:pPr>
              <a:r>
                <a:rPr lang="en-AU" sz="6000" dirty="0">
                  <a:solidFill>
                    <a:schemeClr val="tx2"/>
                  </a:solidFill>
                  <a:latin typeface="Poppins Medium" pitchFamily="2" charset="77"/>
                  <a:cs typeface="Poppins Medium" pitchFamily="2" charset="77"/>
                </a:rPr>
                <a:t>80%</a:t>
              </a:r>
            </a:p>
          </p:txBody>
        </p:sp>
        <p:sp>
          <p:nvSpPr>
            <p:cNvPr id="57" name="Text Placeholder 33">
              <a:extLst>
                <a:ext uri="{FF2B5EF4-FFF2-40B4-BE49-F238E27FC236}">
                  <a16:creationId xmlns:a16="http://schemas.microsoft.com/office/drawing/2014/main" id="{6DD1EC71-A358-E34D-B68C-A86236F820AF}"/>
                </a:ext>
              </a:extLst>
            </p:cNvPr>
            <p:cNvSpPr txBox="1">
              <a:spLocks/>
            </p:cNvSpPr>
            <p:nvPr/>
          </p:nvSpPr>
          <p:spPr>
            <a:xfrm>
              <a:off x="18986749" y="6694371"/>
              <a:ext cx="2727865" cy="106182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buNone/>
              </a:pPr>
              <a:r>
                <a:rPr lang="en-AU" sz="6000" dirty="0">
                  <a:solidFill>
                    <a:schemeClr val="tx2"/>
                  </a:solidFill>
                  <a:latin typeface="Poppins Medium" pitchFamily="2" charset="77"/>
                  <a:cs typeface="Poppins Medium" pitchFamily="2" charset="77"/>
                </a:rPr>
                <a:t>50%</a:t>
              </a:r>
            </a:p>
          </p:txBody>
        </p:sp>
        <p:sp>
          <p:nvSpPr>
            <p:cNvPr id="58" name="Text Placeholder 33">
              <a:extLst>
                <a:ext uri="{FF2B5EF4-FFF2-40B4-BE49-F238E27FC236}">
                  <a16:creationId xmlns:a16="http://schemas.microsoft.com/office/drawing/2014/main" id="{91E447AC-6992-0B49-9CED-2F8A15602506}"/>
                </a:ext>
              </a:extLst>
            </p:cNvPr>
            <p:cNvSpPr txBox="1">
              <a:spLocks/>
            </p:cNvSpPr>
            <p:nvPr/>
          </p:nvSpPr>
          <p:spPr>
            <a:xfrm>
              <a:off x="15266087" y="9469102"/>
              <a:ext cx="2727865" cy="106182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0000"/>
                </a:lnSpc>
                <a:buNone/>
              </a:pPr>
              <a:r>
                <a:rPr lang="en-AU" sz="6000" dirty="0">
                  <a:solidFill>
                    <a:schemeClr val="tx2"/>
                  </a:solidFill>
                  <a:latin typeface="Poppins Medium" pitchFamily="2" charset="77"/>
                  <a:cs typeface="Poppins Medium" pitchFamily="2" charset="77"/>
                </a:rPr>
                <a:t>35%</a:t>
              </a:r>
            </a:p>
          </p:txBody>
        </p:sp>
      </p:grpSp>
      <p:sp>
        <p:nvSpPr>
          <p:cNvPr id="61" name="Subtitle 2">
            <a:extLst>
              <a:ext uri="{FF2B5EF4-FFF2-40B4-BE49-F238E27FC236}">
                <a16:creationId xmlns:a16="http://schemas.microsoft.com/office/drawing/2014/main" id="{BEA35013-DD2B-744F-A94A-57C9B7D60BC6}"/>
              </a:ext>
            </a:extLst>
          </p:cNvPr>
          <p:cNvSpPr txBox="1">
            <a:spLocks/>
          </p:cNvSpPr>
          <p:nvPr/>
        </p:nvSpPr>
        <p:spPr>
          <a:xfrm>
            <a:off x="2148562" y="5478257"/>
            <a:ext cx="9398396" cy="1216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a:t>
            </a:r>
          </a:p>
        </p:txBody>
      </p:sp>
      <p:grpSp>
        <p:nvGrpSpPr>
          <p:cNvPr id="63" name="Group 62">
            <a:extLst>
              <a:ext uri="{FF2B5EF4-FFF2-40B4-BE49-F238E27FC236}">
                <a16:creationId xmlns:a16="http://schemas.microsoft.com/office/drawing/2014/main" id="{6461D951-9454-6F4D-90C8-57DCA266BACD}"/>
              </a:ext>
            </a:extLst>
          </p:cNvPr>
          <p:cNvGrpSpPr/>
          <p:nvPr/>
        </p:nvGrpSpPr>
        <p:grpSpPr>
          <a:xfrm>
            <a:off x="1292318" y="5752646"/>
            <a:ext cx="715617" cy="715617"/>
            <a:chOff x="1926306" y="5965371"/>
            <a:chExt cx="715617" cy="715617"/>
          </a:xfrm>
        </p:grpSpPr>
        <p:sp>
          <p:nvSpPr>
            <p:cNvPr id="64" name="Oval 63">
              <a:extLst>
                <a:ext uri="{FF2B5EF4-FFF2-40B4-BE49-F238E27FC236}">
                  <a16:creationId xmlns:a16="http://schemas.microsoft.com/office/drawing/2014/main" id="{4DE34B3E-8715-1448-B0D5-62444DD0A43F}"/>
                </a:ext>
              </a:extLst>
            </p:cNvPr>
            <p:cNvSpPr/>
            <p:nvPr/>
          </p:nvSpPr>
          <p:spPr>
            <a:xfrm>
              <a:off x="1926306" y="5965371"/>
              <a:ext cx="715617" cy="715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06964443-B234-1147-B9C7-142A1C05A721}"/>
                </a:ext>
              </a:extLst>
            </p:cNvPr>
            <p:cNvGrpSpPr/>
            <p:nvPr/>
          </p:nvGrpSpPr>
          <p:grpSpPr>
            <a:xfrm>
              <a:off x="2178889" y="6302802"/>
              <a:ext cx="299660" cy="159558"/>
              <a:chOff x="3082436" y="1989275"/>
              <a:chExt cx="3644331" cy="1940468"/>
            </a:xfrm>
            <a:solidFill>
              <a:schemeClr val="bg1"/>
            </a:solidFill>
          </p:grpSpPr>
          <p:sp>
            <p:nvSpPr>
              <p:cNvPr id="66" name="Rectangle 65">
                <a:extLst>
                  <a:ext uri="{FF2B5EF4-FFF2-40B4-BE49-F238E27FC236}">
                    <a16:creationId xmlns:a16="http://schemas.microsoft.com/office/drawing/2014/main" id="{CBCE4170-AFAC-0343-A85D-335537E22FDC}"/>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67" name="Rectangle 66">
                <a:extLst>
                  <a:ext uri="{FF2B5EF4-FFF2-40B4-BE49-F238E27FC236}">
                    <a16:creationId xmlns:a16="http://schemas.microsoft.com/office/drawing/2014/main" id="{84AFAD95-B652-0C47-9EAB-96B053464CC2}"/>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sp>
        <p:nvSpPr>
          <p:cNvPr id="70" name="Subtitle 2">
            <a:extLst>
              <a:ext uri="{FF2B5EF4-FFF2-40B4-BE49-F238E27FC236}">
                <a16:creationId xmlns:a16="http://schemas.microsoft.com/office/drawing/2014/main" id="{B025F8C0-56E7-A24A-83B9-58D4FE890FB2}"/>
              </a:ext>
            </a:extLst>
          </p:cNvPr>
          <p:cNvSpPr txBox="1">
            <a:spLocks/>
          </p:cNvSpPr>
          <p:nvPr/>
        </p:nvSpPr>
        <p:spPr>
          <a:xfrm>
            <a:off x="2148562" y="7794700"/>
            <a:ext cx="9398396" cy="1216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a:t>
            </a:r>
          </a:p>
        </p:txBody>
      </p:sp>
      <p:grpSp>
        <p:nvGrpSpPr>
          <p:cNvPr id="71" name="Group 70">
            <a:extLst>
              <a:ext uri="{FF2B5EF4-FFF2-40B4-BE49-F238E27FC236}">
                <a16:creationId xmlns:a16="http://schemas.microsoft.com/office/drawing/2014/main" id="{39B47357-42B1-2148-8DE1-E5B6D27D0957}"/>
              </a:ext>
            </a:extLst>
          </p:cNvPr>
          <p:cNvGrpSpPr/>
          <p:nvPr/>
        </p:nvGrpSpPr>
        <p:grpSpPr>
          <a:xfrm>
            <a:off x="1292318" y="8069089"/>
            <a:ext cx="715617" cy="715617"/>
            <a:chOff x="1926306" y="5965371"/>
            <a:chExt cx="715617" cy="715617"/>
          </a:xfrm>
        </p:grpSpPr>
        <p:sp>
          <p:nvSpPr>
            <p:cNvPr id="72" name="Oval 71">
              <a:extLst>
                <a:ext uri="{FF2B5EF4-FFF2-40B4-BE49-F238E27FC236}">
                  <a16:creationId xmlns:a16="http://schemas.microsoft.com/office/drawing/2014/main" id="{AA234223-A947-2D4E-ADD9-6444E9DEE65F}"/>
                </a:ext>
              </a:extLst>
            </p:cNvPr>
            <p:cNvSpPr/>
            <p:nvPr/>
          </p:nvSpPr>
          <p:spPr>
            <a:xfrm>
              <a:off x="1926306" y="5965371"/>
              <a:ext cx="715617" cy="7156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764A8246-3B41-9C41-A18A-E41705D6F47F}"/>
                </a:ext>
              </a:extLst>
            </p:cNvPr>
            <p:cNvGrpSpPr/>
            <p:nvPr/>
          </p:nvGrpSpPr>
          <p:grpSpPr>
            <a:xfrm>
              <a:off x="2178889" y="6302802"/>
              <a:ext cx="299660" cy="159558"/>
              <a:chOff x="3082436" y="1989275"/>
              <a:chExt cx="3644331" cy="1940468"/>
            </a:xfrm>
            <a:solidFill>
              <a:schemeClr val="bg1"/>
            </a:solidFill>
          </p:grpSpPr>
          <p:sp>
            <p:nvSpPr>
              <p:cNvPr id="74" name="Rectangle 73">
                <a:extLst>
                  <a:ext uri="{FF2B5EF4-FFF2-40B4-BE49-F238E27FC236}">
                    <a16:creationId xmlns:a16="http://schemas.microsoft.com/office/drawing/2014/main" id="{1E6507F6-9221-9A46-BECA-61D261E5A8EC}"/>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75" name="Rectangle 74">
                <a:extLst>
                  <a:ext uri="{FF2B5EF4-FFF2-40B4-BE49-F238E27FC236}">
                    <a16:creationId xmlns:a16="http://schemas.microsoft.com/office/drawing/2014/main" id="{31C6A7E9-18F3-F940-891A-206F405DBD65}"/>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sp>
        <p:nvSpPr>
          <p:cNvPr id="99" name="Subtitle 2">
            <a:extLst>
              <a:ext uri="{FF2B5EF4-FFF2-40B4-BE49-F238E27FC236}">
                <a16:creationId xmlns:a16="http://schemas.microsoft.com/office/drawing/2014/main" id="{8D22295C-1313-0246-BBA2-DE0567A3F58D}"/>
              </a:ext>
            </a:extLst>
          </p:cNvPr>
          <p:cNvSpPr txBox="1">
            <a:spLocks/>
          </p:cNvSpPr>
          <p:nvPr/>
        </p:nvSpPr>
        <p:spPr>
          <a:xfrm>
            <a:off x="2148562" y="10111143"/>
            <a:ext cx="9398396" cy="1216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a:t>
            </a:r>
          </a:p>
        </p:txBody>
      </p:sp>
      <p:grpSp>
        <p:nvGrpSpPr>
          <p:cNvPr id="100" name="Group 99">
            <a:extLst>
              <a:ext uri="{FF2B5EF4-FFF2-40B4-BE49-F238E27FC236}">
                <a16:creationId xmlns:a16="http://schemas.microsoft.com/office/drawing/2014/main" id="{D106C166-B93B-1449-B828-168AE2EB45CD}"/>
              </a:ext>
            </a:extLst>
          </p:cNvPr>
          <p:cNvGrpSpPr/>
          <p:nvPr/>
        </p:nvGrpSpPr>
        <p:grpSpPr>
          <a:xfrm>
            <a:off x="1292318" y="10385532"/>
            <a:ext cx="715617" cy="715617"/>
            <a:chOff x="1926306" y="5965371"/>
            <a:chExt cx="715617" cy="715617"/>
          </a:xfrm>
        </p:grpSpPr>
        <p:sp>
          <p:nvSpPr>
            <p:cNvPr id="101" name="Oval 100">
              <a:extLst>
                <a:ext uri="{FF2B5EF4-FFF2-40B4-BE49-F238E27FC236}">
                  <a16:creationId xmlns:a16="http://schemas.microsoft.com/office/drawing/2014/main" id="{E57A48E1-5C54-7948-B3AE-68D4DB6C4781}"/>
                </a:ext>
              </a:extLst>
            </p:cNvPr>
            <p:cNvSpPr/>
            <p:nvPr/>
          </p:nvSpPr>
          <p:spPr>
            <a:xfrm>
              <a:off x="1926306" y="5965371"/>
              <a:ext cx="715617" cy="7156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a:extLst>
                <a:ext uri="{FF2B5EF4-FFF2-40B4-BE49-F238E27FC236}">
                  <a16:creationId xmlns:a16="http://schemas.microsoft.com/office/drawing/2014/main" id="{B6D3E52C-4E7F-3846-A557-3D4570D3949B}"/>
                </a:ext>
              </a:extLst>
            </p:cNvPr>
            <p:cNvGrpSpPr/>
            <p:nvPr/>
          </p:nvGrpSpPr>
          <p:grpSpPr>
            <a:xfrm>
              <a:off x="2178889" y="6302802"/>
              <a:ext cx="299660" cy="159558"/>
              <a:chOff x="3082436" y="1989275"/>
              <a:chExt cx="3644331" cy="1940468"/>
            </a:xfrm>
            <a:solidFill>
              <a:schemeClr val="bg1"/>
            </a:solidFill>
          </p:grpSpPr>
          <p:sp>
            <p:nvSpPr>
              <p:cNvPr id="103" name="Rectangle 102">
                <a:extLst>
                  <a:ext uri="{FF2B5EF4-FFF2-40B4-BE49-F238E27FC236}">
                    <a16:creationId xmlns:a16="http://schemas.microsoft.com/office/drawing/2014/main" id="{179B7247-1D0C-9A42-BC22-9EEAEB0A8061}"/>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04" name="Rectangle 103">
                <a:extLst>
                  <a:ext uri="{FF2B5EF4-FFF2-40B4-BE49-F238E27FC236}">
                    <a16:creationId xmlns:a16="http://schemas.microsoft.com/office/drawing/2014/main" id="{AB24E56F-A961-1842-9424-A66A94DF9B1A}"/>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spTree>
    <p:extLst>
      <p:ext uri="{BB962C8B-B14F-4D97-AF65-F5344CB8AC3E}">
        <p14:creationId xmlns:p14="http://schemas.microsoft.com/office/powerpoint/2010/main" val="3612881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Sales Report Three Months</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grpSp>
        <p:nvGrpSpPr>
          <p:cNvPr id="31" name="Group 30">
            <a:extLst>
              <a:ext uri="{FF2B5EF4-FFF2-40B4-BE49-F238E27FC236}">
                <a16:creationId xmlns:a16="http://schemas.microsoft.com/office/drawing/2014/main" id="{9A1245C3-D7FD-EF42-A6DA-D7FCF89DE9D8}"/>
              </a:ext>
            </a:extLst>
          </p:cNvPr>
          <p:cNvGrpSpPr/>
          <p:nvPr/>
        </p:nvGrpSpPr>
        <p:grpSpPr>
          <a:xfrm>
            <a:off x="13747750" y="1628528"/>
            <a:ext cx="8597900" cy="8596408"/>
            <a:chOff x="2319222" y="3398160"/>
            <a:chExt cx="7383913" cy="7382634"/>
          </a:xfrm>
        </p:grpSpPr>
        <p:grpSp>
          <p:nvGrpSpPr>
            <p:cNvPr id="32" name="Group 31">
              <a:extLst>
                <a:ext uri="{FF2B5EF4-FFF2-40B4-BE49-F238E27FC236}">
                  <a16:creationId xmlns:a16="http://schemas.microsoft.com/office/drawing/2014/main" id="{A879E0F2-0A91-564A-A936-23F206BE6059}"/>
                </a:ext>
              </a:extLst>
            </p:cNvPr>
            <p:cNvGrpSpPr/>
            <p:nvPr/>
          </p:nvGrpSpPr>
          <p:grpSpPr>
            <a:xfrm>
              <a:off x="2319222" y="3398160"/>
              <a:ext cx="7383913" cy="7382634"/>
              <a:chOff x="1884301" y="3289344"/>
              <a:chExt cx="8033682" cy="8032292"/>
            </a:xfrm>
          </p:grpSpPr>
          <p:sp>
            <p:nvSpPr>
              <p:cNvPr id="36" name="Shape 978">
                <a:extLst>
                  <a:ext uri="{FF2B5EF4-FFF2-40B4-BE49-F238E27FC236}">
                    <a16:creationId xmlns:a16="http://schemas.microsoft.com/office/drawing/2014/main" id="{28EEAD3D-55C8-394F-A81E-31326CE6D2DE}"/>
                  </a:ext>
                </a:extLst>
              </p:cNvPr>
              <p:cNvSpPr/>
              <p:nvPr/>
            </p:nvSpPr>
            <p:spPr>
              <a:xfrm>
                <a:off x="2083144" y="3483472"/>
                <a:ext cx="7304505" cy="7304500"/>
              </a:xfrm>
              <a:prstGeom prst="ellipse">
                <a:avLst/>
              </a:prstGeom>
              <a:solidFill>
                <a:schemeClr val="lt2"/>
              </a:solidFill>
              <a:ln>
                <a:noFill/>
              </a:ln>
            </p:spPr>
            <p:txBody>
              <a:bodyPr lIns="91389" tIns="45682" rIns="91389" bIns="45682" anchor="ctr" anchorCtr="0">
                <a:noAutofit/>
              </a:bodyPr>
              <a:lstStyle/>
              <a:p>
                <a:pPr algn="ctr"/>
                <a:endParaRPr>
                  <a:solidFill>
                    <a:schemeClr val="lt1"/>
                  </a:solidFill>
                  <a:latin typeface="Poppins Medium" pitchFamily="2" charset="77"/>
                  <a:ea typeface="Roboto Medium" panose="02000000000000000000" pitchFamily="2" charset="0"/>
                  <a:cs typeface="Poppins Medium" pitchFamily="2" charset="77"/>
                  <a:sym typeface="Calibri"/>
                </a:endParaRPr>
              </a:p>
            </p:txBody>
          </p:sp>
          <p:sp>
            <p:nvSpPr>
              <p:cNvPr id="37" name="Shape 493">
                <a:extLst>
                  <a:ext uri="{FF2B5EF4-FFF2-40B4-BE49-F238E27FC236}">
                    <a16:creationId xmlns:a16="http://schemas.microsoft.com/office/drawing/2014/main" id="{57955954-6F46-0E49-BBD9-AEFFA1F495DB}"/>
                  </a:ext>
                </a:extLst>
              </p:cNvPr>
              <p:cNvSpPr/>
              <p:nvPr/>
            </p:nvSpPr>
            <p:spPr>
              <a:xfrm>
                <a:off x="1889308" y="3291153"/>
                <a:ext cx="8028675" cy="8028674"/>
              </a:xfrm>
              <a:prstGeom prst="ellipse">
                <a:avLst/>
              </a:prstGeom>
              <a:solidFill>
                <a:schemeClr val="accent2"/>
              </a:solidFill>
              <a:ln w="571500" cap="flat" cmpd="sng">
                <a:solidFill>
                  <a:schemeClr val="accent2"/>
                </a:solidFill>
                <a:prstDash val="solid"/>
                <a:round/>
                <a:headEnd type="none" w="med" len="med"/>
                <a:tailEnd type="none" w="med" len="med"/>
              </a:ln>
            </p:spPr>
            <p:txBody>
              <a:bodyPr lIns="91389" tIns="45682" rIns="91389" bIns="45682" anchor="ctr" anchorCtr="0">
                <a:noAutofit/>
              </a:bodyPr>
              <a:lstStyle/>
              <a:p>
                <a:pPr algn="ctr"/>
                <a:endParaRPr>
                  <a:solidFill>
                    <a:schemeClr val="lt1"/>
                  </a:solidFill>
                  <a:latin typeface="Poppins Medium" pitchFamily="2" charset="77"/>
                  <a:ea typeface="Roboto Medium" panose="02000000000000000000" pitchFamily="2" charset="0"/>
                  <a:cs typeface="Poppins Medium" pitchFamily="2" charset="77"/>
                  <a:sym typeface="Calibri"/>
                </a:endParaRPr>
              </a:p>
            </p:txBody>
          </p:sp>
          <p:sp>
            <p:nvSpPr>
              <p:cNvPr id="38" name="Shape 515">
                <a:extLst>
                  <a:ext uri="{FF2B5EF4-FFF2-40B4-BE49-F238E27FC236}">
                    <a16:creationId xmlns:a16="http://schemas.microsoft.com/office/drawing/2014/main" id="{C1A1E300-47B5-6840-A613-12EC697CD8E5}"/>
                  </a:ext>
                </a:extLst>
              </p:cNvPr>
              <p:cNvSpPr/>
              <p:nvPr/>
            </p:nvSpPr>
            <p:spPr>
              <a:xfrm>
                <a:off x="1884301" y="3292962"/>
                <a:ext cx="8028673" cy="8028674"/>
              </a:xfrm>
              <a:prstGeom prst="arc">
                <a:avLst>
                  <a:gd name="adj1" fmla="val 5397511"/>
                  <a:gd name="adj2" fmla="val 12399496"/>
                </a:avLst>
              </a:prstGeom>
              <a:solidFill>
                <a:schemeClr val="accent1"/>
              </a:solidFill>
              <a:ln w="571500" cap="flat" cmpd="sng">
                <a:solidFill>
                  <a:schemeClr val="accent1"/>
                </a:solidFill>
                <a:prstDash val="solid"/>
                <a:round/>
                <a:headEnd type="none" w="med" len="med"/>
                <a:tailEnd type="none" w="med" len="med"/>
              </a:ln>
            </p:spPr>
            <p:txBody>
              <a:bodyPr lIns="91389" tIns="45682" rIns="91389" bIns="45682" anchor="ctr" anchorCtr="0">
                <a:noAutofit/>
              </a:bodyPr>
              <a:lstStyle/>
              <a:p>
                <a:pPr algn="ctr"/>
                <a:endParaRPr>
                  <a:solidFill>
                    <a:schemeClr val="dk1"/>
                  </a:solidFill>
                  <a:latin typeface="Poppins Medium" pitchFamily="2" charset="77"/>
                  <a:ea typeface="Roboto Medium" panose="02000000000000000000" pitchFamily="2" charset="0"/>
                  <a:cs typeface="Poppins Medium" pitchFamily="2" charset="77"/>
                  <a:sym typeface="Calibri"/>
                </a:endParaRPr>
              </a:p>
            </p:txBody>
          </p:sp>
          <p:sp>
            <p:nvSpPr>
              <p:cNvPr id="39" name="Shape 515">
                <a:extLst>
                  <a:ext uri="{FF2B5EF4-FFF2-40B4-BE49-F238E27FC236}">
                    <a16:creationId xmlns:a16="http://schemas.microsoft.com/office/drawing/2014/main" id="{6F3D2A2C-8233-D848-A77D-6BE8D5B7B357}"/>
                  </a:ext>
                </a:extLst>
              </p:cNvPr>
              <p:cNvSpPr/>
              <p:nvPr/>
            </p:nvSpPr>
            <p:spPr>
              <a:xfrm>
                <a:off x="1884301" y="3289344"/>
                <a:ext cx="8028673" cy="8028674"/>
              </a:xfrm>
              <a:prstGeom prst="arc">
                <a:avLst>
                  <a:gd name="adj1" fmla="val 21559255"/>
                  <a:gd name="adj2" fmla="val 5475078"/>
                </a:avLst>
              </a:prstGeom>
              <a:solidFill>
                <a:schemeClr val="accent3"/>
              </a:solidFill>
              <a:ln w="571500" cap="flat" cmpd="sng">
                <a:solidFill>
                  <a:schemeClr val="accent3"/>
                </a:solidFill>
                <a:prstDash val="solid"/>
                <a:round/>
                <a:headEnd type="none" w="med" len="med"/>
                <a:tailEnd type="none" w="med" len="med"/>
              </a:ln>
            </p:spPr>
            <p:txBody>
              <a:bodyPr lIns="91389" tIns="45682" rIns="91389" bIns="45682" anchor="ctr" anchorCtr="0">
                <a:noAutofit/>
              </a:bodyPr>
              <a:lstStyle/>
              <a:p>
                <a:pPr algn="ctr"/>
                <a:endParaRPr>
                  <a:solidFill>
                    <a:schemeClr val="dk1"/>
                  </a:solidFill>
                  <a:latin typeface="Poppins Medium" pitchFamily="2" charset="77"/>
                  <a:ea typeface="Roboto Medium" panose="02000000000000000000" pitchFamily="2" charset="0"/>
                  <a:cs typeface="Poppins Medium" pitchFamily="2" charset="77"/>
                  <a:sym typeface="Calibri"/>
                </a:endParaRPr>
              </a:p>
            </p:txBody>
          </p:sp>
        </p:grpSp>
        <p:sp>
          <p:nvSpPr>
            <p:cNvPr id="33" name="Shape 1074">
              <a:extLst>
                <a:ext uri="{FF2B5EF4-FFF2-40B4-BE49-F238E27FC236}">
                  <a16:creationId xmlns:a16="http://schemas.microsoft.com/office/drawing/2014/main" id="{0174523C-DC71-8E47-8E83-3ABC2C37EF54}"/>
                </a:ext>
              </a:extLst>
            </p:cNvPr>
            <p:cNvSpPr txBox="1"/>
            <p:nvPr/>
          </p:nvSpPr>
          <p:spPr>
            <a:xfrm>
              <a:off x="5592048" y="4487066"/>
              <a:ext cx="1749068" cy="1026179"/>
            </a:xfrm>
            <a:prstGeom prst="rect">
              <a:avLst/>
            </a:prstGeom>
            <a:noFill/>
            <a:ln>
              <a:noFill/>
            </a:ln>
          </p:spPr>
          <p:txBody>
            <a:bodyPr lIns="91389" tIns="45682" rIns="91389" bIns="45682" anchor="t" anchorCtr="0">
              <a:noAutofit/>
            </a:bodyPr>
            <a:lstStyle/>
            <a:p>
              <a:pPr algn="ctr">
                <a:buSzPct val="25000"/>
              </a:pPr>
              <a:r>
                <a:rPr lang="en-US" sz="4800" dirty="0">
                  <a:solidFill>
                    <a:schemeClr val="lt1"/>
                  </a:solidFill>
                  <a:latin typeface="Poppins Medium" pitchFamily="2" charset="77"/>
                  <a:ea typeface="Roboto Medium" panose="02000000000000000000" pitchFamily="2" charset="0"/>
                  <a:cs typeface="Poppins Medium" pitchFamily="2" charset="77"/>
                  <a:sym typeface="Roboto"/>
                </a:rPr>
                <a:t>40%</a:t>
              </a:r>
            </a:p>
          </p:txBody>
        </p:sp>
        <p:sp>
          <p:nvSpPr>
            <p:cNvPr id="34" name="Shape 1075">
              <a:extLst>
                <a:ext uri="{FF2B5EF4-FFF2-40B4-BE49-F238E27FC236}">
                  <a16:creationId xmlns:a16="http://schemas.microsoft.com/office/drawing/2014/main" id="{FFD352AC-1B40-DD45-94D5-7ED7A274FB9B}"/>
                </a:ext>
              </a:extLst>
            </p:cNvPr>
            <p:cNvSpPr txBox="1"/>
            <p:nvPr/>
          </p:nvSpPr>
          <p:spPr>
            <a:xfrm>
              <a:off x="3158348" y="7828849"/>
              <a:ext cx="1749068" cy="1026179"/>
            </a:xfrm>
            <a:prstGeom prst="rect">
              <a:avLst/>
            </a:prstGeom>
            <a:noFill/>
            <a:ln>
              <a:noFill/>
            </a:ln>
          </p:spPr>
          <p:txBody>
            <a:bodyPr lIns="91389" tIns="45682" rIns="91389" bIns="45682" anchor="t" anchorCtr="0">
              <a:noAutofit/>
            </a:bodyPr>
            <a:lstStyle/>
            <a:p>
              <a:pPr algn="ctr">
                <a:buSzPct val="25000"/>
              </a:pPr>
              <a:r>
                <a:rPr lang="en-US" sz="4800" dirty="0">
                  <a:solidFill>
                    <a:schemeClr val="lt1"/>
                  </a:solidFill>
                  <a:latin typeface="Poppins Medium" pitchFamily="2" charset="77"/>
                  <a:ea typeface="Roboto Medium" panose="02000000000000000000" pitchFamily="2" charset="0"/>
                  <a:cs typeface="Poppins Medium" pitchFamily="2" charset="77"/>
                  <a:sym typeface="Roboto"/>
                </a:rPr>
                <a:t>35%</a:t>
              </a:r>
            </a:p>
          </p:txBody>
        </p:sp>
        <p:sp>
          <p:nvSpPr>
            <p:cNvPr id="35" name="Shape 1075">
              <a:extLst>
                <a:ext uri="{FF2B5EF4-FFF2-40B4-BE49-F238E27FC236}">
                  <a16:creationId xmlns:a16="http://schemas.microsoft.com/office/drawing/2014/main" id="{A493C6FD-83AF-8D46-AF19-AAB9FD4E6476}"/>
                </a:ext>
              </a:extLst>
            </p:cNvPr>
            <p:cNvSpPr txBox="1"/>
            <p:nvPr/>
          </p:nvSpPr>
          <p:spPr>
            <a:xfrm>
              <a:off x="6915756" y="8129671"/>
              <a:ext cx="1749068" cy="1026179"/>
            </a:xfrm>
            <a:prstGeom prst="rect">
              <a:avLst/>
            </a:prstGeom>
            <a:noFill/>
            <a:ln>
              <a:noFill/>
            </a:ln>
          </p:spPr>
          <p:txBody>
            <a:bodyPr lIns="91389" tIns="45682" rIns="91389" bIns="45682" anchor="t" anchorCtr="0">
              <a:noAutofit/>
            </a:bodyPr>
            <a:lstStyle/>
            <a:p>
              <a:pPr algn="ctr">
                <a:buSzPct val="25000"/>
              </a:pPr>
              <a:r>
                <a:rPr lang="en-US" sz="4800" dirty="0">
                  <a:solidFill>
                    <a:schemeClr val="lt1"/>
                  </a:solidFill>
                  <a:latin typeface="Poppins Medium" pitchFamily="2" charset="77"/>
                  <a:ea typeface="Roboto Medium" panose="02000000000000000000" pitchFamily="2" charset="0"/>
                  <a:cs typeface="Poppins Medium" pitchFamily="2" charset="77"/>
                  <a:sym typeface="Roboto"/>
                </a:rPr>
                <a:t>25%</a:t>
              </a:r>
            </a:p>
          </p:txBody>
        </p:sp>
      </p:grpSp>
      <p:grpSp>
        <p:nvGrpSpPr>
          <p:cNvPr id="81" name="Group 80">
            <a:extLst>
              <a:ext uri="{FF2B5EF4-FFF2-40B4-BE49-F238E27FC236}">
                <a16:creationId xmlns:a16="http://schemas.microsoft.com/office/drawing/2014/main" id="{538E0345-E1B5-3849-A336-A593D1A70EB1}"/>
              </a:ext>
            </a:extLst>
          </p:cNvPr>
          <p:cNvGrpSpPr/>
          <p:nvPr/>
        </p:nvGrpSpPr>
        <p:grpSpPr>
          <a:xfrm>
            <a:off x="1299344" y="11414216"/>
            <a:ext cx="5940434" cy="1270681"/>
            <a:chOff x="1917773" y="11349765"/>
            <a:chExt cx="5940434" cy="1270681"/>
          </a:xfrm>
        </p:grpSpPr>
        <p:sp>
          <p:nvSpPr>
            <p:cNvPr id="82" name="Subtitle 2">
              <a:extLst>
                <a:ext uri="{FF2B5EF4-FFF2-40B4-BE49-F238E27FC236}">
                  <a16:creationId xmlns:a16="http://schemas.microsoft.com/office/drawing/2014/main" id="{10C0FF55-7E2E-204A-A194-4B527F55723D}"/>
                </a:ext>
              </a:extLst>
            </p:cNvPr>
            <p:cNvSpPr txBox="1">
              <a:spLocks/>
            </p:cNvSpPr>
            <p:nvPr/>
          </p:nvSpPr>
          <p:spPr>
            <a:xfrm>
              <a:off x="2901424" y="11349765"/>
              <a:ext cx="4956783"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83" name="Oval 82">
              <a:extLst>
                <a:ext uri="{FF2B5EF4-FFF2-40B4-BE49-F238E27FC236}">
                  <a16:creationId xmlns:a16="http://schemas.microsoft.com/office/drawing/2014/main" id="{178E0E88-3672-BA47-B170-F883844A6143}"/>
                </a:ext>
              </a:extLst>
            </p:cNvPr>
            <p:cNvSpPr/>
            <p:nvPr/>
          </p:nvSpPr>
          <p:spPr>
            <a:xfrm>
              <a:off x="1917773" y="11641269"/>
              <a:ext cx="715617" cy="715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ED8735F7-1A8A-AA41-A976-ACB413CED550}"/>
                </a:ext>
              </a:extLst>
            </p:cNvPr>
            <p:cNvGrpSpPr/>
            <p:nvPr/>
          </p:nvGrpSpPr>
          <p:grpSpPr>
            <a:xfrm>
              <a:off x="2170356" y="11978700"/>
              <a:ext cx="299660" cy="159558"/>
              <a:chOff x="3082436" y="1989275"/>
              <a:chExt cx="3644331" cy="1940468"/>
            </a:xfrm>
            <a:solidFill>
              <a:schemeClr val="bg1"/>
            </a:solidFill>
          </p:grpSpPr>
          <p:sp>
            <p:nvSpPr>
              <p:cNvPr id="85" name="Rectangle 84">
                <a:extLst>
                  <a:ext uri="{FF2B5EF4-FFF2-40B4-BE49-F238E27FC236}">
                    <a16:creationId xmlns:a16="http://schemas.microsoft.com/office/drawing/2014/main" id="{17A19330-3CBA-9544-805D-740E944DABC4}"/>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86" name="Rectangle 85">
                <a:extLst>
                  <a:ext uri="{FF2B5EF4-FFF2-40B4-BE49-F238E27FC236}">
                    <a16:creationId xmlns:a16="http://schemas.microsoft.com/office/drawing/2014/main" id="{6CDA9191-650B-474E-BE2B-A799BD0E7658}"/>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87" name="Group 86">
            <a:extLst>
              <a:ext uri="{FF2B5EF4-FFF2-40B4-BE49-F238E27FC236}">
                <a16:creationId xmlns:a16="http://schemas.microsoft.com/office/drawing/2014/main" id="{D04A2DE1-DD49-834B-B328-DAADC7FF7A59}"/>
              </a:ext>
            </a:extLst>
          </p:cNvPr>
          <p:cNvGrpSpPr/>
          <p:nvPr/>
        </p:nvGrpSpPr>
        <p:grpSpPr>
          <a:xfrm>
            <a:off x="9218608" y="11414216"/>
            <a:ext cx="5940434" cy="1270681"/>
            <a:chOff x="1917773" y="11349765"/>
            <a:chExt cx="5940434" cy="1270681"/>
          </a:xfrm>
        </p:grpSpPr>
        <p:sp>
          <p:nvSpPr>
            <p:cNvPr id="88" name="Subtitle 2">
              <a:extLst>
                <a:ext uri="{FF2B5EF4-FFF2-40B4-BE49-F238E27FC236}">
                  <a16:creationId xmlns:a16="http://schemas.microsoft.com/office/drawing/2014/main" id="{3417BCDD-585F-DE4F-AB36-19B08669DBBC}"/>
                </a:ext>
              </a:extLst>
            </p:cNvPr>
            <p:cNvSpPr txBox="1">
              <a:spLocks/>
            </p:cNvSpPr>
            <p:nvPr/>
          </p:nvSpPr>
          <p:spPr>
            <a:xfrm>
              <a:off x="2901424" y="11349765"/>
              <a:ext cx="4956783"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89" name="Oval 88">
              <a:extLst>
                <a:ext uri="{FF2B5EF4-FFF2-40B4-BE49-F238E27FC236}">
                  <a16:creationId xmlns:a16="http://schemas.microsoft.com/office/drawing/2014/main" id="{796C37F2-A670-6F4B-9040-41B38EBC3299}"/>
                </a:ext>
              </a:extLst>
            </p:cNvPr>
            <p:cNvSpPr/>
            <p:nvPr/>
          </p:nvSpPr>
          <p:spPr>
            <a:xfrm>
              <a:off x="1917773" y="11641269"/>
              <a:ext cx="715617" cy="7156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373DE4E5-78B0-2349-8BED-54B1F0B84AAD}"/>
                </a:ext>
              </a:extLst>
            </p:cNvPr>
            <p:cNvGrpSpPr/>
            <p:nvPr/>
          </p:nvGrpSpPr>
          <p:grpSpPr>
            <a:xfrm>
              <a:off x="2170356" y="11978700"/>
              <a:ext cx="299660" cy="159558"/>
              <a:chOff x="3082436" y="1989275"/>
              <a:chExt cx="3644331" cy="1940468"/>
            </a:xfrm>
            <a:solidFill>
              <a:schemeClr val="bg1"/>
            </a:solidFill>
          </p:grpSpPr>
          <p:sp>
            <p:nvSpPr>
              <p:cNvPr id="91" name="Rectangle 90">
                <a:extLst>
                  <a:ext uri="{FF2B5EF4-FFF2-40B4-BE49-F238E27FC236}">
                    <a16:creationId xmlns:a16="http://schemas.microsoft.com/office/drawing/2014/main" id="{86A9D506-949A-264D-9D9A-59751FFD9057}"/>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92" name="Rectangle 91">
                <a:extLst>
                  <a:ext uri="{FF2B5EF4-FFF2-40B4-BE49-F238E27FC236}">
                    <a16:creationId xmlns:a16="http://schemas.microsoft.com/office/drawing/2014/main" id="{B0D445CB-8CC2-AD4A-829C-957DA1B5997B}"/>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93" name="Group 92">
            <a:extLst>
              <a:ext uri="{FF2B5EF4-FFF2-40B4-BE49-F238E27FC236}">
                <a16:creationId xmlns:a16="http://schemas.microsoft.com/office/drawing/2014/main" id="{ED634E74-F4A9-D94D-A4A8-1B41BB68E52B}"/>
              </a:ext>
            </a:extLst>
          </p:cNvPr>
          <p:cNvGrpSpPr/>
          <p:nvPr/>
        </p:nvGrpSpPr>
        <p:grpSpPr>
          <a:xfrm>
            <a:off x="17137872" y="11414216"/>
            <a:ext cx="5940434" cy="1270681"/>
            <a:chOff x="1917773" y="11349765"/>
            <a:chExt cx="5940434" cy="1270681"/>
          </a:xfrm>
        </p:grpSpPr>
        <p:sp>
          <p:nvSpPr>
            <p:cNvPr id="94" name="Subtitle 2">
              <a:extLst>
                <a:ext uri="{FF2B5EF4-FFF2-40B4-BE49-F238E27FC236}">
                  <a16:creationId xmlns:a16="http://schemas.microsoft.com/office/drawing/2014/main" id="{500BCBAF-5A8D-F94B-88FB-63B47BF017A0}"/>
                </a:ext>
              </a:extLst>
            </p:cNvPr>
            <p:cNvSpPr txBox="1">
              <a:spLocks/>
            </p:cNvSpPr>
            <p:nvPr/>
          </p:nvSpPr>
          <p:spPr>
            <a:xfrm>
              <a:off x="2901424" y="11349765"/>
              <a:ext cx="4956783"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95" name="Oval 94">
              <a:extLst>
                <a:ext uri="{FF2B5EF4-FFF2-40B4-BE49-F238E27FC236}">
                  <a16:creationId xmlns:a16="http://schemas.microsoft.com/office/drawing/2014/main" id="{E55C04DA-29C5-A54D-A30B-724BE4239F14}"/>
                </a:ext>
              </a:extLst>
            </p:cNvPr>
            <p:cNvSpPr/>
            <p:nvPr/>
          </p:nvSpPr>
          <p:spPr>
            <a:xfrm>
              <a:off x="1917773" y="11641269"/>
              <a:ext cx="715617" cy="7156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08A6AC2F-CF8B-E24E-8D2C-4ADE98DD7C1B}"/>
                </a:ext>
              </a:extLst>
            </p:cNvPr>
            <p:cNvGrpSpPr/>
            <p:nvPr/>
          </p:nvGrpSpPr>
          <p:grpSpPr>
            <a:xfrm>
              <a:off x="2170356" y="11978700"/>
              <a:ext cx="299660" cy="159558"/>
              <a:chOff x="3082436" y="1989275"/>
              <a:chExt cx="3644331" cy="1940468"/>
            </a:xfrm>
            <a:solidFill>
              <a:schemeClr val="bg1"/>
            </a:solidFill>
          </p:grpSpPr>
          <p:sp>
            <p:nvSpPr>
              <p:cNvPr id="97" name="Rectangle 96">
                <a:extLst>
                  <a:ext uri="{FF2B5EF4-FFF2-40B4-BE49-F238E27FC236}">
                    <a16:creationId xmlns:a16="http://schemas.microsoft.com/office/drawing/2014/main" id="{99BBE8B8-ACB5-794A-87FB-A3DC8E93A9D8}"/>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05" name="Rectangle 104">
                <a:extLst>
                  <a:ext uri="{FF2B5EF4-FFF2-40B4-BE49-F238E27FC236}">
                    <a16:creationId xmlns:a16="http://schemas.microsoft.com/office/drawing/2014/main" id="{99BDEE26-08A0-2541-8BD3-73EC063185AF}"/>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06" name="Group 105">
            <a:extLst>
              <a:ext uri="{FF2B5EF4-FFF2-40B4-BE49-F238E27FC236}">
                <a16:creationId xmlns:a16="http://schemas.microsoft.com/office/drawing/2014/main" id="{1A1693A0-1E47-3C49-985F-C5768856FEFC}"/>
              </a:ext>
            </a:extLst>
          </p:cNvPr>
          <p:cNvGrpSpPr/>
          <p:nvPr/>
        </p:nvGrpSpPr>
        <p:grpSpPr>
          <a:xfrm>
            <a:off x="1292317" y="5243137"/>
            <a:ext cx="10329710" cy="4364144"/>
            <a:chOff x="1307731" y="4875754"/>
            <a:chExt cx="10329710" cy="4364144"/>
          </a:xfrm>
        </p:grpSpPr>
        <p:sp>
          <p:nvSpPr>
            <p:cNvPr id="107" name="TextBox 106">
              <a:extLst>
                <a:ext uri="{FF2B5EF4-FFF2-40B4-BE49-F238E27FC236}">
                  <a16:creationId xmlns:a16="http://schemas.microsoft.com/office/drawing/2014/main" id="{C45666AA-4D3D-BC4B-86C3-C1390686CFAD}"/>
                </a:ext>
              </a:extLst>
            </p:cNvPr>
            <p:cNvSpPr txBox="1"/>
            <p:nvPr/>
          </p:nvSpPr>
          <p:spPr>
            <a:xfrm>
              <a:off x="1307731" y="5522085"/>
              <a:ext cx="10329710" cy="371781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a:t>
              </a:r>
            </a:p>
            <a:p>
              <a:pPr>
                <a:lnSpc>
                  <a:spcPts val="4080"/>
                </a:lnSpc>
              </a:pPr>
              <a:endParaRPr lang="en-US" sz="28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 at helping small businesses win more customers, increase website traffic, and boost their rankings on search engines.</a:t>
              </a:r>
            </a:p>
          </p:txBody>
        </p:sp>
        <p:sp>
          <p:nvSpPr>
            <p:cNvPr id="108" name="TextBox 107">
              <a:extLst>
                <a:ext uri="{FF2B5EF4-FFF2-40B4-BE49-F238E27FC236}">
                  <a16:creationId xmlns:a16="http://schemas.microsoft.com/office/drawing/2014/main" id="{EE580DBE-C001-B048-ACDA-7C2F04FD720C}"/>
                </a:ext>
              </a:extLst>
            </p:cNvPr>
            <p:cNvSpPr txBox="1"/>
            <p:nvPr/>
          </p:nvSpPr>
          <p:spPr>
            <a:xfrm>
              <a:off x="1307732" y="4875754"/>
              <a:ext cx="4054315" cy="646331"/>
            </a:xfrm>
            <a:prstGeom prst="rect">
              <a:avLst/>
            </a:prstGeom>
            <a:noFill/>
          </p:spPr>
          <p:txBody>
            <a:bodyPr wrap="none" rtlCol="0">
              <a:spAutoFit/>
            </a:bodyPr>
            <a:lstStyle/>
            <a:p>
              <a:r>
                <a:rPr lang="en-US" dirty="0">
                  <a:solidFill>
                    <a:schemeClr val="tx2"/>
                  </a:solidFill>
                  <a:latin typeface="Poppins Medium" pitchFamily="2" charset="77"/>
                  <a:ea typeface="Lato Light" panose="020F0502020204030203" pitchFamily="34" charset="0"/>
                  <a:cs typeface="Poppins Medium" pitchFamily="2" charset="77"/>
                </a:rPr>
                <a:t>Current Strategy</a:t>
              </a:r>
              <a:endParaRPr lang="en-US" dirty="0">
                <a:solidFill>
                  <a:schemeClr val="tx2"/>
                </a:solidFill>
                <a:latin typeface="Poppins Medium" pitchFamily="2" charset="77"/>
                <a:ea typeface="Lato" panose="020F0502020204030203" pitchFamily="34" charset="0"/>
                <a:cs typeface="Poppins Medium" pitchFamily="2" charset="77"/>
              </a:endParaRPr>
            </a:p>
          </p:txBody>
        </p:sp>
      </p:grpSp>
    </p:spTree>
    <p:extLst>
      <p:ext uri="{BB962C8B-B14F-4D97-AF65-F5344CB8AC3E}">
        <p14:creationId xmlns:p14="http://schemas.microsoft.com/office/powerpoint/2010/main" val="3275434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B05490C-C639-444E-BCEA-EED90B214E98}"/>
              </a:ext>
            </a:extLst>
          </p:cNvPr>
          <p:cNvSpPr>
            <a:spLocks noGrp="1"/>
          </p:cNvSpPr>
          <p:nvPr>
            <p:ph type="pic" sz="quarter" idx="14"/>
          </p:nvPr>
        </p:nvSpPr>
        <p:spPr/>
      </p:sp>
      <p:sp>
        <p:nvSpPr>
          <p:cNvPr id="4" name="Rectangle 3">
            <a:extLst>
              <a:ext uri="{FF2B5EF4-FFF2-40B4-BE49-F238E27FC236}">
                <a16:creationId xmlns:a16="http://schemas.microsoft.com/office/drawing/2014/main" id="{8F47DDAC-6067-6241-AB61-5A6DE4B8D841}"/>
              </a:ext>
            </a:extLst>
          </p:cNvPr>
          <p:cNvSpPr/>
          <p:nvPr/>
        </p:nvSpPr>
        <p:spPr>
          <a:xfrm>
            <a:off x="0" y="0"/>
            <a:ext cx="24377650"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792AF83A-AACE-9E44-B743-CE55EA3D3619}"/>
              </a:ext>
            </a:extLst>
          </p:cNvPr>
          <p:cNvSpPr/>
          <p:nvPr/>
        </p:nvSpPr>
        <p:spPr>
          <a:xfrm>
            <a:off x="0" y="0"/>
            <a:ext cx="24377650" cy="4214191"/>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214191">
                <a:moveTo>
                  <a:pt x="0" y="0"/>
                </a:moveTo>
                <a:lnTo>
                  <a:pt x="24377650" y="0"/>
                </a:lnTo>
                <a:lnTo>
                  <a:pt x="24377650" y="4214191"/>
                </a:lnTo>
                <a:lnTo>
                  <a:pt x="16538713" y="4214191"/>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5058576-6053-A243-89E0-BED1557FDD7A}"/>
              </a:ext>
            </a:extLst>
          </p:cNvPr>
          <p:cNvGrpSpPr/>
          <p:nvPr/>
        </p:nvGrpSpPr>
        <p:grpSpPr>
          <a:xfrm>
            <a:off x="1484872" y="8817813"/>
            <a:ext cx="15137613" cy="3291607"/>
            <a:chOff x="1786119" y="10221838"/>
            <a:chExt cx="15137613" cy="3291607"/>
          </a:xfrm>
        </p:grpSpPr>
        <p:sp>
          <p:nvSpPr>
            <p:cNvPr id="12" name="TextBox 11">
              <a:extLst>
                <a:ext uri="{FF2B5EF4-FFF2-40B4-BE49-F238E27FC236}">
                  <a16:creationId xmlns:a16="http://schemas.microsoft.com/office/drawing/2014/main" id="{239B6586-45EF-7945-9E13-4910389EDE27}"/>
                </a:ext>
              </a:extLst>
            </p:cNvPr>
            <p:cNvSpPr txBox="1"/>
            <p:nvPr/>
          </p:nvSpPr>
          <p:spPr>
            <a:xfrm>
              <a:off x="1786119" y="10221838"/>
              <a:ext cx="15137613"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Maps</a:t>
              </a:r>
            </a:p>
          </p:txBody>
        </p:sp>
        <p:sp>
          <p:nvSpPr>
            <p:cNvPr id="13" name="TextBox 12">
              <a:extLst>
                <a:ext uri="{FF2B5EF4-FFF2-40B4-BE49-F238E27FC236}">
                  <a16:creationId xmlns:a16="http://schemas.microsoft.com/office/drawing/2014/main" id="{FBC0C2DF-4C25-BD48-97F9-E5BFD33A10D4}"/>
                </a:ext>
              </a:extLst>
            </p:cNvPr>
            <p:cNvSpPr txBox="1"/>
            <p:nvPr/>
          </p:nvSpPr>
          <p:spPr>
            <a:xfrm>
              <a:off x="1786120" y="11853054"/>
              <a:ext cx="10008006" cy="1660391"/>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Tree>
    <p:extLst>
      <p:ext uri="{BB962C8B-B14F-4D97-AF65-F5344CB8AC3E}">
        <p14:creationId xmlns:p14="http://schemas.microsoft.com/office/powerpoint/2010/main" val="3906569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United Estates Map</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grpSp>
        <p:nvGrpSpPr>
          <p:cNvPr id="9" name="Group 8">
            <a:extLst>
              <a:ext uri="{FF2B5EF4-FFF2-40B4-BE49-F238E27FC236}">
                <a16:creationId xmlns:a16="http://schemas.microsoft.com/office/drawing/2014/main" id="{4363014D-9F02-E843-9631-657445C3E1ED}"/>
              </a:ext>
            </a:extLst>
          </p:cNvPr>
          <p:cNvGrpSpPr/>
          <p:nvPr/>
        </p:nvGrpSpPr>
        <p:grpSpPr>
          <a:xfrm>
            <a:off x="11582751" y="1809227"/>
            <a:ext cx="11732978" cy="10141947"/>
            <a:chOff x="11740620" y="1522696"/>
            <a:chExt cx="11732978" cy="10141947"/>
          </a:xfrm>
        </p:grpSpPr>
        <p:grpSp>
          <p:nvGrpSpPr>
            <p:cNvPr id="40" name="Group 39">
              <a:extLst>
                <a:ext uri="{FF2B5EF4-FFF2-40B4-BE49-F238E27FC236}">
                  <a16:creationId xmlns:a16="http://schemas.microsoft.com/office/drawing/2014/main" id="{7C077E70-97E3-FD48-8FF9-80BB492F1467}"/>
                </a:ext>
              </a:extLst>
            </p:cNvPr>
            <p:cNvGrpSpPr/>
            <p:nvPr/>
          </p:nvGrpSpPr>
          <p:grpSpPr>
            <a:xfrm>
              <a:off x="11740620" y="4446838"/>
              <a:ext cx="11040513" cy="7217805"/>
              <a:chOff x="10446454" y="4848106"/>
              <a:chExt cx="11621078" cy="7597353"/>
            </a:xfrm>
            <a:solidFill>
              <a:srgbClr val="EFF1F7"/>
            </a:solidFill>
          </p:grpSpPr>
          <p:sp>
            <p:nvSpPr>
              <p:cNvPr id="41" name="Freeform 5">
                <a:extLst>
                  <a:ext uri="{FF2B5EF4-FFF2-40B4-BE49-F238E27FC236}">
                    <a16:creationId xmlns:a16="http://schemas.microsoft.com/office/drawing/2014/main" id="{B6A603F7-4C8F-D747-A83F-AD2964FACC0F}"/>
                  </a:ext>
                </a:extLst>
              </p:cNvPr>
              <p:cNvSpPr>
                <a:spLocks/>
              </p:cNvSpPr>
              <p:nvPr/>
            </p:nvSpPr>
            <p:spPr bwMode="auto">
              <a:xfrm>
                <a:off x="11321868" y="4848106"/>
                <a:ext cx="1448329" cy="1074849"/>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2" name="Freeform 6">
                <a:extLst>
                  <a:ext uri="{FF2B5EF4-FFF2-40B4-BE49-F238E27FC236}">
                    <a16:creationId xmlns:a16="http://schemas.microsoft.com/office/drawing/2014/main" id="{96EA5009-9129-D247-8C12-D9C5AFA37157}"/>
                  </a:ext>
                </a:extLst>
              </p:cNvPr>
              <p:cNvSpPr>
                <a:spLocks/>
              </p:cNvSpPr>
              <p:nvPr/>
            </p:nvSpPr>
            <p:spPr bwMode="auto">
              <a:xfrm>
                <a:off x="13484349" y="8633428"/>
                <a:ext cx="1521747" cy="1562196"/>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3" name="Freeform 7">
                <a:extLst>
                  <a:ext uri="{FF2B5EF4-FFF2-40B4-BE49-F238E27FC236}">
                    <a16:creationId xmlns:a16="http://schemas.microsoft.com/office/drawing/2014/main" id="{1DF5393A-2819-4244-8F13-099C3E916234}"/>
                  </a:ext>
                </a:extLst>
              </p:cNvPr>
              <p:cNvSpPr>
                <a:spLocks/>
              </p:cNvSpPr>
              <p:nvPr/>
            </p:nvSpPr>
            <p:spPr bwMode="auto">
              <a:xfrm>
                <a:off x="14051660" y="8927177"/>
                <a:ext cx="3016797" cy="2977521"/>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4" name="Freeform 8">
                <a:extLst>
                  <a:ext uri="{FF2B5EF4-FFF2-40B4-BE49-F238E27FC236}">
                    <a16:creationId xmlns:a16="http://schemas.microsoft.com/office/drawing/2014/main" id="{922EDC85-EDE7-9743-AFDC-1F6FFA97C760}"/>
                  </a:ext>
                </a:extLst>
              </p:cNvPr>
              <p:cNvSpPr>
                <a:spLocks/>
              </p:cNvSpPr>
              <p:nvPr/>
            </p:nvSpPr>
            <p:spPr bwMode="auto">
              <a:xfrm>
                <a:off x="12249594" y="8446496"/>
                <a:ext cx="1461674" cy="1722423"/>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5" name="Freeform 9">
                <a:extLst>
                  <a:ext uri="{FF2B5EF4-FFF2-40B4-BE49-F238E27FC236}">
                    <a16:creationId xmlns:a16="http://schemas.microsoft.com/office/drawing/2014/main" id="{19763A65-CFB1-1141-9D96-FA1DFDF77B20}"/>
                  </a:ext>
                </a:extLst>
              </p:cNvPr>
              <p:cNvSpPr>
                <a:spLocks/>
              </p:cNvSpPr>
              <p:nvPr/>
            </p:nvSpPr>
            <p:spPr bwMode="auto">
              <a:xfrm>
                <a:off x="10767893" y="6590555"/>
                <a:ext cx="1715300" cy="297084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6" name="Freeform 10">
                <a:extLst>
                  <a:ext uri="{FF2B5EF4-FFF2-40B4-BE49-F238E27FC236}">
                    <a16:creationId xmlns:a16="http://schemas.microsoft.com/office/drawing/2014/main" id="{E6A21975-F3D8-CC4D-A886-FEAC1BB8E675}"/>
                  </a:ext>
                </a:extLst>
              </p:cNvPr>
              <p:cNvSpPr>
                <a:spLocks/>
              </p:cNvSpPr>
              <p:nvPr/>
            </p:nvSpPr>
            <p:spPr bwMode="auto">
              <a:xfrm>
                <a:off x="14979398" y="8786981"/>
                <a:ext cx="1875485" cy="1008090"/>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7" name="Freeform 11">
                <a:extLst>
                  <a:ext uri="{FF2B5EF4-FFF2-40B4-BE49-F238E27FC236}">
                    <a16:creationId xmlns:a16="http://schemas.microsoft.com/office/drawing/2014/main" id="{D2F7AD41-0DB7-DE46-9256-81E5CBEBD222}"/>
                  </a:ext>
                </a:extLst>
              </p:cNvPr>
              <p:cNvSpPr>
                <a:spLocks/>
              </p:cNvSpPr>
              <p:nvPr/>
            </p:nvSpPr>
            <p:spPr bwMode="auto">
              <a:xfrm>
                <a:off x="15219674" y="7972501"/>
                <a:ext cx="1588489" cy="881242"/>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8" name="Freeform 12">
                <a:extLst>
                  <a:ext uri="{FF2B5EF4-FFF2-40B4-BE49-F238E27FC236}">
                    <a16:creationId xmlns:a16="http://schemas.microsoft.com/office/drawing/2014/main" id="{F0883AAE-46A3-BD41-B1D1-9E71DE6B6DA4}"/>
                  </a:ext>
                </a:extLst>
              </p:cNvPr>
              <p:cNvSpPr>
                <a:spLocks/>
              </p:cNvSpPr>
              <p:nvPr/>
            </p:nvSpPr>
            <p:spPr bwMode="auto">
              <a:xfrm>
                <a:off x="14885958" y="7131317"/>
                <a:ext cx="1768696" cy="894595"/>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9" name="Freeform 13">
                <a:extLst>
                  <a:ext uri="{FF2B5EF4-FFF2-40B4-BE49-F238E27FC236}">
                    <a16:creationId xmlns:a16="http://schemas.microsoft.com/office/drawing/2014/main" id="{1208DCDF-C920-CA4C-B921-BA2F48D9E5E2}"/>
                  </a:ext>
                </a:extLst>
              </p:cNvPr>
              <p:cNvSpPr>
                <a:spLocks/>
              </p:cNvSpPr>
              <p:nvPr/>
            </p:nvSpPr>
            <p:spPr bwMode="auto">
              <a:xfrm>
                <a:off x="14939351" y="6330190"/>
                <a:ext cx="1521747" cy="1014764"/>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0" name="Freeform 14">
                <a:extLst>
                  <a:ext uri="{FF2B5EF4-FFF2-40B4-BE49-F238E27FC236}">
                    <a16:creationId xmlns:a16="http://schemas.microsoft.com/office/drawing/2014/main" id="{BDC18E1E-55A6-7747-B515-4E65FDBD7E36}"/>
                  </a:ext>
                </a:extLst>
              </p:cNvPr>
              <p:cNvSpPr>
                <a:spLocks/>
              </p:cNvSpPr>
              <p:nvPr/>
            </p:nvSpPr>
            <p:spPr bwMode="auto">
              <a:xfrm>
                <a:off x="13471000" y="6403623"/>
                <a:ext cx="1528420" cy="1261777"/>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1" name="Freeform 15">
                <a:extLst>
                  <a:ext uri="{FF2B5EF4-FFF2-40B4-BE49-F238E27FC236}">
                    <a16:creationId xmlns:a16="http://schemas.microsoft.com/office/drawing/2014/main" id="{D15F4608-A677-6148-8401-A129468E61A3}"/>
                  </a:ext>
                </a:extLst>
              </p:cNvPr>
              <p:cNvSpPr>
                <a:spLocks/>
              </p:cNvSpPr>
              <p:nvPr/>
            </p:nvSpPr>
            <p:spPr bwMode="auto">
              <a:xfrm>
                <a:off x="15019445" y="5495680"/>
                <a:ext cx="1421631" cy="914626"/>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2" name="Freeform 16">
                <a:extLst>
                  <a:ext uri="{FF2B5EF4-FFF2-40B4-BE49-F238E27FC236}">
                    <a16:creationId xmlns:a16="http://schemas.microsoft.com/office/drawing/2014/main" id="{96C8F596-F069-234E-8F14-CC0F07088D42}"/>
                  </a:ext>
                </a:extLst>
              </p:cNvPr>
              <p:cNvSpPr>
                <a:spLocks/>
              </p:cNvSpPr>
              <p:nvPr/>
            </p:nvSpPr>
            <p:spPr bwMode="auto">
              <a:xfrm>
                <a:off x="13711276" y="7551909"/>
                <a:ext cx="1588489" cy="1248424"/>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3" name="Freeform 17">
                <a:extLst>
                  <a:ext uri="{FF2B5EF4-FFF2-40B4-BE49-F238E27FC236}">
                    <a16:creationId xmlns:a16="http://schemas.microsoft.com/office/drawing/2014/main" id="{0F2253DD-DC85-C442-BF70-A43943B5C299}"/>
                  </a:ext>
                </a:extLst>
              </p:cNvPr>
              <p:cNvSpPr>
                <a:spLocks/>
              </p:cNvSpPr>
              <p:nvPr/>
            </p:nvSpPr>
            <p:spPr bwMode="auto">
              <a:xfrm>
                <a:off x="12656732" y="7104612"/>
                <a:ext cx="1221402" cy="1528820"/>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4" name="Freeform 18">
                <a:extLst>
                  <a:ext uri="{FF2B5EF4-FFF2-40B4-BE49-F238E27FC236}">
                    <a16:creationId xmlns:a16="http://schemas.microsoft.com/office/drawing/2014/main" id="{C1F9C877-4BF3-A646-A4D7-5A00BFD12A73}"/>
                  </a:ext>
                </a:extLst>
              </p:cNvPr>
              <p:cNvSpPr>
                <a:spLocks/>
              </p:cNvSpPr>
              <p:nvPr/>
            </p:nvSpPr>
            <p:spPr bwMode="auto">
              <a:xfrm>
                <a:off x="11515420" y="6824220"/>
                <a:ext cx="1401609" cy="2122984"/>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5" name="Freeform 19">
                <a:extLst>
                  <a:ext uri="{FF2B5EF4-FFF2-40B4-BE49-F238E27FC236}">
                    <a16:creationId xmlns:a16="http://schemas.microsoft.com/office/drawing/2014/main" id="{CB6D0F95-D010-354B-BBEC-6D1C7A2A5A7C}"/>
                  </a:ext>
                </a:extLst>
              </p:cNvPr>
              <p:cNvSpPr>
                <a:spLocks/>
              </p:cNvSpPr>
              <p:nvPr/>
            </p:nvSpPr>
            <p:spPr bwMode="auto">
              <a:xfrm>
                <a:off x="10921406" y="5502358"/>
                <a:ext cx="1741998" cy="1475410"/>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6" name="Freeform 20">
                <a:extLst>
                  <a:ext uri="{FF2B5EF4-FFF2-40B4-BE49-F238E27FC236}">
                    <a16:creationId xmlns:a16="http://schemas.microsoft.com/office/drawing/2014/main" id="{DCE14475-1F59-F041-8277-D245844A7AB3}"/>
                  </a:ext>
                </a:extLst>
              </p:cNvPr>
              <p:cNvSpPr>
                <a:spLocks/>
              </p:cNvSpPr>
              <p:nvPr/>
            </p:nvSpPr>
            <p:spPr bwMode="auto">
              <a:xfrm>
                <a:off x="12343033" y="5108471"/>
                <a:ext cx="1288144" cy="2109631"/>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7" name="Freeform 21">
                <a:extLst>
                  <a:ext uri="{FF2B5EF4-FFF2-40B4-BE49-F238E27FC236}">
                    <a16:creationId xmlns:a16="http://schemas.microsoft.com/office/drawing/2014/main" id="{230BD67C-DEAC-2749-9CF7-D9610B19C90B}"/>
                  </a:ext>
                </a:extLst>
              </p:cNvPr>
              <p:cNvSpPr>
                <a:spLocks/>
              </p:cNvSpPr>
              <p:nvPr/>
            </p:nvSpPr>
            <p:spPr bwMode="auto">
              <a:xfrm>
                <a:off x="12890331" y="5155203"/>
                <a:ext cx="2209201" cy="1428678"/>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8" name="Freeform 22">
                <a:extLst>
                  <a:ext uri="{FF2B5EF4-FFF2-40B4-BE49-F238E27FC236}">
                    <a16:creationId xmlns:a16="http://schemas.microsoft.com/office/drawing/2014/main" id="{AC31DB09-CE73-934C-A809-73C721A698DF}"/>
                  </a:ext>
                </a:extLst>
              </p:cNvPr>
              <p:cNvSpPr>
                <a:spLocks/>
              </p:cNvSpPr>
              <p:nvPr/>
            </p:nvSpPr>
            <p:spPr bwMode="auto">
              <a:xfrm>
                <a:off x="21286635" y="5328783"/>
                <a:ext cx="780897" cy="1248424"/>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9" name="Freeform 23">
                <a:extLst>
                  <a:ext uri="{FF2B5EF4-FFF2-40B4-BE49-F238E27FC236}">
                    <a16:creationId xmlns:a16="http://schemas.microsoft.com/office/drawing/2014/main" id="{515BD956-9351-C545-B933-8AB02C7B6F95}"/>
                  </a:ext>
                </a:extLst>
              </p:cNvPr>
              <p:cNvSpPr>
                <a:spLocks/>
              </p:cNvSpPr>
              <p:nvPr/>
            </p:nvSpPr>
            <p:spPr bwMode="auto">
              <a:xfrm>
                <a:off x="19784913" y="6183320"/>
                <a:ext cx="1615187" cy="1188339"/>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0" name="Freeform 24">
                <a:extLst>
                  <a:ext uri="{FF2B5EF4-FFF2-40B4-BE49-F238E27FC236}">
                    <a16:creationId xmlns:a16="http://schemas.microsoft.com/office/drawing/2014/main" id="{30740481-22FF-644E-B4A9-6167F3760F20}"/>
                  </a:ext>
                </a:extLst>
              </p:cNvPr>
              <p:cNvSpPr>
                <a:spLocks/>
              </p:cNvSpPr>
              <p:nvPr/>
            </p:nvSpPr>
            <p:spPr bwMode="auto">
              <a:xfrm>
                <a:off x="20872828" y="6103204"/>
                <a:ext cx="373763" cy="674283"/>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1" name="Freeform 25">
                <a:extLst>
                  <a:ext uri="{FF2B5EF4-FFF2-40B4-BE49-F238E27FC236}">
                    <a16:creationId xmlns:a16="http://schemas.microsoft.com/office/drawing/2014/main" id="{4B19A705-1EA4-1A42-9AE8-5520FD714A10}"/>
                  </a:ext>
                </a:extLst>
              </p:cNvPr>
              <p:cNvSpPr>
                <a:spLocks/>
              </p:cNvSpPr>
              <p:nvPr/>
            </p:nvSpPr>
            <p:spPr bwMode="auto">
              <a:xfrm>
                <a:off x="21166497" y="6016415"/>
                <a:ext cx="333716" cy="741042"/>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2" name="Freeform 26">
                <a:extLst>
                  <a:ext uri="{FF2B5EF4-FFF2-40B4-BE49-F238E27FC236}">
                    <a16:creationId xmlns:a16="http://schemas.microsoft.com/office/drawing/2014/main" id="{9DA317B3-D561-9145-B762-198861CD5C98}"/>
                  </a:ext>
                </a:extLst>
              </p:cNvPr>
              <p:cNvSpPr>
                <a:spLocks/>
              </p:cNvSpPr>
              <p:nvPr/>
            </p:nvSpPr>
            <p:spPr bwMode="auto">
              <a:xfrm>
                <a:off x="21039690" y="6917684"/>
                <a:ext cx="373763" cy="340481"/>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3" name="Freeform 27">
                <a:extLst>
                  <a:ext uri="{FF2B5EF4-FFF2-40B4-BE49-F238E27FC236}">
                    <a16:creationId xmlns:a16="http://schemas.microsoft.com/office/drawing/2014/main" id="{0348FCA7-2047-3041-A239-330D01C330A1}"/>
                  </a:ext>
                </a:extLst>
              </p:cNvPr>
              <p:cNvSpPr>
                <a:spLocks/>
              </p:cNvSpPr>
              <p:nvPr/>
            </p:nvSpPr>
            <p:spPr bwMode="auto">
              <a:xfrm>
                <a:off x="21373406" y="6884300"/>
                <a:ext cx="160185" cy="206959"/>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4" name="Freeform 28">
                <a:extLst>
                  <a:ext uri="{FF2B5EF4-FFF2-40B4-BE49-F238E27FC236}">
                    <a16:creationId xmlns:a16="http://schemas.microsoft.com/office/drawing/2014/main" id="{9B3F3B92-FAAE-1545-B43F-8496C6D4DFB1}"/>
                  </a:ext>
                </a:extLst>
              </p:cNvPr>
              <p:cNvSpPr>
                <a:spLocks/>
              </p:cNvSpPr>
              <p:nvPr/>
            </p:nvSpPr>
            <p:spPr bwMode="auto">
              <a:xfrm>
                <a:off x="21039690" y="6643962"/>
                <a:ext cx="727501" cy="367186"/>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5" name="Freeform 29">
                <a:extLst>
                  <a:ext uri="{FF2B5EF4-FFF2-40B4-BE49-F238E27FC236}">
                    <a16:creationId xmlns:a16="http://schemas.microsoft.com/office/drawing/2014/main" id="{96BEAA5D-6A97-4B41-B41B-A10AFD75275A}"/>
                  </a:ext>
                </a:extLst>
              </p:cNvPr>
              <p:cNvSpPr>
                <a:spLocks/>
              </p:cNvSpPr>
              <p:nvPr/>
            </p:nvSpPr>
            <p:spPr bwMode="auto">
              <a:xfrm>
                <a:off x="21600333" y="6984443"/>
                <a:ext cx="66742" cy="4673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6" name="Freeform 30">
                <a:extLst>
                  <a:ext uri="{FF2B5EF4-FFF2-40B4-BE49-F238E27FC236}">
                    <a16:creationId xmlns:a16="http://schemas.microsoft.com/office/drawing/2014/main" id="{DB32120B-8290-3D45-A52D-382EB58EAAC6}"/>
                  </a:ext>
                </a:extLst>
              </p:cNvPr>
              <p:cNvSpPr>
                <a:spLocks/>
              </p:cNvSpPr>
              <p:nvPr/>
            </p:nvSpPr>
            <p:spPr bwMode="auto">
              <a:xfrm>
                <a:off x="20759366" y="7238137"/>
                <a:ext cx="280320" cy="627547"/>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7" name="Freeform 31">
                <a:extLst>
                  <a:ext uri="{FF2B5EF4-FFF2-40B4-BE49-F238E27FC236}">
                    <a16:creationId xmlns:a16="http://schemas.microsoft.com/office/drawing/2014/main" id="{802A9A44-2687-E144-BDEA-4EF22B35B12C}"/>
                  </a:ext>
                </a:extLst>
              </p:cNvPr>
              <p:cNvSpPr>
                <a:spLocks/>
              </p:cNvSpPr>
              <p:nvPr/>
            </p:nvSpPr>
            <p:spPr bwMode="auto">
              <a:xfrm>
                <a:off x="20705974" y="7672078"/>
                <a:ext cx="220250" cy="36050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8" name="Freeform 32">
                <a:extLst>
                  <a:ext uri="{FF2B5EF4-FFF2-40B4-BE49-F238E27FC236}">
                    <a16:creationId xmlns:a16="http://schemas.microsoft.com/office/drawing/2014/main" id="{38FF8924-4AFE-F542-96C9-44BC4E482B70}"/>
                  </a:ext>
                </a:extLst>
              </p:cNvPr>
              <p:cNvSpPr>
                <a:spLocks/>
              </p:cNvSpPr>
              <p:nvPr/>
            </p:nvSpPr>
            <p:spPr bwMode="auto">
              <a:xfrm>
                <a:off x="19638080" y="7071228"/>
                <a:ext cx="1254773" cy="814479"/>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9" name="Freeform 33">
                <a:extLst>
                  <a:ext uri="{FF2B5EF4-FFF2-40B4-BE49-F238E27FC236}">
                    <a16:creationId xmlns:a16="http://schemas.microsoft.com/office/drawing/2014/main" id="{D76B58C9-3162-2A41-A263-8F3C11145138}"/>
                  </a:ext>
                </a:extLst>
              </p:cNvPr>
              <p:cNvSpPr>
                <a:spLocks/>
              </p:cNvSpPr>
              <p:nvPr/>
            </p:nvSpPr>
            <p:spPr bwMode="auto">
              <a:xfrm>
                <a:off x="18463398" y="10335828"/>
                <a:ext cx="1942227" cy="1522142"/>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solidFill>
                <a:srgbClr val="EFF1F7"/>
              </a:solid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0" name="Freeform 34">
                <a:extLst>
                  <a:ext uri="{FF2B5EF4-FFF2-40B4-BE49-F238E27FC236}">
                    <a16:creationId xmlns:a16="http://schemas.microsoft.com/office/drawing/2014/main" id="{899B963A-12A7-5F4C-AB5E-01F75F611542}"/>
                  </a:ext>
                </a:extLst>
              </p:cNvPr>
              <p:cNvSpPr>
                <a:spLocks/>
              </p:cNvSpPr>
              <p:nvPr/>
            </p:nvSpPr>
            <p:spPr bwMode="auto">
              <a:xfrm>
                <a:off x="16955000" y="9935258"/>
                <a:ext cx="1214730" cy="1074849"/>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1" name="Freeform 35">
                <a:extLst>
                  <a:ext uri="{FF2B5EF4-FFF2-40B4-BE49-F238E27FC236}">
                    <a16:creationId xmlns:a16="http://schemas.microsoft.com/office/drawing/2014/main" id="{BB8EA1A9-544A-DB4D-9CA9-0A41C66B98E8}"/>
                  </a:ext>
                </a:extLst>
              </p:cNvPr>
              <p:cNvSpPr>
                <a:spLocks/>
              </p:cNvSpPr>
              <p:nvPr/>
            </p:nvSpPr>
            <p:spPr bwMode="auto">
              <a:xfrm>
                <a:off x="16808163" y="8973909"/>
                <a:ext cx="1087915" cy="981384"/>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2" name="Freeform 36">
                <a:extLst>
                  <a:ext uri="{FF2B5EF4-FFF2-40B4-BE49-F238E27FC236}">
                    <a16:creationId xmlns:a16="http://schemas.microsoft.com/office/drawing/2014/main" id="{18FCCA68-F014-D948-9421-4F17561FCD52}"/>
                  </a:ext>
                </a:extLst>
              </p:cNvPr>
              <p:cNvSpPr>
                <a:spLocks/>
              </p:cNvSpPr>
              <p:nvPr/>
            </p:nvSpPr>
            <p:spPr bwMode="auto">
              <a:xfrm>
                <a:off x="17782617" y="8773628"/>
                <a:ext cx="1842114" cy="600842"/>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3" name="Freeform 37">
                <a:extLst>
                  <a:ext uri="{FF2B5EF4-FFF2-40B4-BE49-F238E27FC236}">
                    <a16:creationId xmlns:a16="http://schemas.microsoft.com/office/drawing/2014/main" id="{F4A8B9CB-7AD1-0440-A8D3-C10DB2DBF1D4}"/>
                  </a:ext>
                </a:extLst>
              </p:cNvPr>
              <p:cNvSpPr>
                <a:spLocks/>
              </p:cNvSpPr>
              <p:nvPr/>
            </p:nvSpPr>
            <p:spPr bwMode="auto">
              <a:xfrm>
                <a:off x="19090787" y="8573343"/>
                <a:ext cx="1842114" cy="814479"/>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4" name="Freeform 38">
                <a:extLst>
                  <a:ext uri="{FF2B5EF4-FFF2-40B4-BE49-F238E27FC236}">
                    <a16:creationId xmlns:a16="http://schemas.microsoft.com/office/drawing/2014/main" id="{074F777D-ED6E-824A-B8CC-CB8F1021CE3B}"/>
                  </a:ext>
                </a:extLst>
              </p:cNvPr>
              <p:cNvSpPr>
                <a:spLocks/>
              </p:cNvSpPr>
              <p:nvPr/>
            </p:nvSpPr>
            <p:spPr bwMode="auto">
              <a:xfrm>
                <a:off x="18823812" y="9240952"/>
                <a:ext cx="1134635" cy="1221723"/>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Lato Light" charset="0"/>
                </a:endParaRPr>
              </a:p>
            </p:txBody>
          </p:sp>
          <p:sp>
            <p:nvSpPr>
              <p:cNvPr id="75" name="Freeform 39">
                <a:extLst>
                  <a:ext uri="{FF2B5EF4-FFF2-40B4-BE49-F238E27FC236}">
                    <a16:creationId xmlns:a16="http://schemas.microsoft.com/office/drawing/2014/main" id="{5D51AC79-C120-BC4D-B3DE-A6E49958ABFE}"/>
                  </a:ext>
                </a:extLst>
              </p:cNvPr>
              <p:cNvSpPr>
                <a:spLocks/>
              </p:cNvSpPr>
              <p:nvPr/>
            </p:nvSpPr>
            <p:spPr bwMode="auto">
              <a:xfrm>
                <a:off x="19197576" y="7885712"/>
                <a:ext cx="1655235" cy="927974"/>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6" name="Freeform 40">
                <a:extLst>
                  <a:ext uri="{FF2B5EF4-FFF2-40B4-BE49-F238E27FC236}">
                    <a16:creationId xmlns:a16="http://schemas.microsoft.com/office/drawing/2014/main" id="{4A0D3B94-5C76-1146-9D3C-37CF7D7B66CB}"/>
                  </a:ext>
                </a:extLst>
              </p:cNvPr>
              <p:cNvSpPr>
                <a:spLocks/>
              </p:cNvSpPr>
              <p:nvPr/>
            </p:nvSpPr>
            <p:spPr bwMode="auto">
              <a:xfrm>
                <a:off x="19344408" y="9140810"/>
                <a:ext cx="1067893" cy="827832"/>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7" name="Freeform 41">
                <a:extLst>
                  <a:ext uri="{FF2B5EF4-FFF2-40B4-BE49-F238E27FC236}">
                    <a16:creationId xmlns:a16="http://schemas.microsoft.com/office/drawing/2014/main" id="{AB876A7D-6FE9-B743-80E8-07786B4160D7}"/>
                  </a:ext>
                </a:extLst>
              </p:cNvPr>
              <p:cNvSpPr>
                <a:spLocks/>
              </p:cNvSpPr>
              <p:nvPr/>
            </p:nvSpPr>
            <p:spPr bwMode="auto">
              <a:xfrm>
                <a:off x="18243144" y="9294359"/>
                <a:ext cx="840966" cy="1348562"/>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8" name="Freeform 42">
                <a:extLst>
                  <a:ext uri="{FF2B5EF4-FFF2-40B4-BE49-F238E27FC236}">
                    <a16:creationId xmlns:a16="http://schemas.microsoft.com/office/drawing/2014/main" id="{90164961-6AD4-6940-B53A-D16C671B742A}"/>
                  </a:ext>
                </a:extLst>
              </p:cNvPr>
              <p:cNvSpPr>
                <a:spLocks/>
              </p:cNvSpPr>
              <p:nvPr/>
            </p:nvSpPr>
            <p:spPr bwMode="auto">
              <a:xfrm>
                <a:off x="17508966" y="9341091"/>
                <a:ext cx="774225" cy="1355241"/>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9" name="Freeform 43">
                <a:extLst>
                  <a:ext uri="{FF2B5EF4-FFF2-40B4-BE49-F238E27FC236}">
                    <a16:creationId xmlns:a16="http://schemas.microsoft.com/office/drawing/2014/main" id="{3C0D1975-861C-1B46-AA58-D45C80BE5815}"/>
                  </a:ext>
                </a:extLst>
              </p:cNvPr>
              <p:cNvSpPr>
                <a:spLocks/>
              </p:cNvSpPr>
              <p:nvPr/>
            </p:nvSpPr>
            <p:spPr bwMode="auto">
              <a:xfrm>
                <a:off x="19951775" y="7705458"/>
                <a:ext cx="961105" cy="700988"/>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80" name="Freeform 44">
                <a:extLst>
                  <a:ext uri="{FF2B5EF4-FFF2-40B4-BE49-F238E27FC236}">
                    <a16:creationId xmlns:a16="http://schemas.microsoft.com/office/drawing/2014/main" id="{2B320921-E7A0-EA4C-BA1C-BF18CC42D291}"/>
                  </a:ext>
                </a:extLst>
              </p:cNvPr>
              <p:cNvSpPr>
                <a:spLocks/>
              </p:cNvSpPr>
              <p:nvPr/>
            </p:nvSpPr>
            <p:spPr bwMode="auto">
              <a:xfrm>
                <a:off x="19364430" y="7625346"/>
                <a:ext cx="987803" cy="974706"/>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99" name="Freeform 45">
                <a:extLst>
                  <a:ext uri="{FF2B5EF4-FFF2-40B4-BE49-F238E27FC236}">
                    <a16:creationId xmlns:a16="http://schemas.microsoft.com/office/drawing/2014/main" id="{6FE8A1E2-1D19-1247-AC75-A35D88BEA97D}"/>
                  </a:ext>
                </a:extLst>
              </p:cNvPr>
              <p:cNvSpPr>
                <a:spLocks/>
              </p:cNvSpPr>
              <p:nvPr/>
            </p:nvSpPr>
            <p:spPr bwMode="auto">
              <a:xfrm>
                <a:off x="17916104" y="8146077"/>
                <a:ext cx="1575140" cy="814479"/>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00" name="Freeform 46">
                <a:extLst>
                  <a:ext uri="{FF2B5EF4-FFF2-40B4-BE49-F238E27FC236}">
                    <a16:creationId xmlns:a16="http://schemas.microsoft.com/office/drawing/2014/main" id="{5B1E5CB7-FAE8-5243-8D76-8B85C9B1BD95}"/>
                  </a:ext>
                </a:extLst>
              </p:cNvPr>
              <p:cNvSpPr>
                <a:spLocks/>
              </p:cNvSpPr>
              <p:nvPr/>
            </p:nvSpPr>
            <p:spPr bwMode="auto">
              <a:xfrm>
                <a:off x="16574560" y="7859006"/>
                <a:ext cx="1434980" cy="1248424"/>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01" name="Freeform 47">
                <a:extLst>
                  <a:ext uri="{FF2B5EF4-FFF2-40B4-BE49-F238E27FC236}">
                    <a16:creationId xmlns:a16="http://schemas.microsoft.com/office/drawing/2014/main" id="{E0539B10-764A-F04F-9C35-45C9B0539134}"/>
                  </a:ext>
                </a:extLst>
              </p:cNvPr>
              <p:cNvSpPr>
                <a:spLocks/>
              </p:cNvSpPr>
              <p:nvPr/>
            </p:nvSpPr>
            <p:spPr bwMode="auto">
              <a:xfrm>
                <a:off x="16320935" y="5462301"/>
                <a:ext cx="1388260" cy="1615606"/>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02" name="Line 48">
                <a:extLst>
                  <a:ext uri="{FF2B5EF4-FFF2-40B4-BE49-F238E27FC236}">
                    <a16:creationId xmlns:a16="http://schemas.microsoft.com/office/drawing/2014/main" id="{9C3BD97B-362E-3248-A16C-75C7DE9FD485}"/>
                  </a:ext>
                </a:extLst>
              </p:cNvPr>
              <p:cNvSpPr>
                <a:spLocks noChangeShapeType="1"/>
              </p:cNvSpPr>
              <p:nvPr/>
            </p:nvSpPr>
            <p:spPr bwMode="auto">
              <a:xfrm>
                <a:off x="17268694" y="6230048"/>
                <a:ext cx="0" cy="0"/>
              </a:xfrm>
              <a:prstGeom prst="line">
                <a:avLst/>
              </a:prstGeom>
              <a:grpFill/>
              <a:ln w="6350">
                <a:solidFill>
                  <a:schemeClr val="bg1"/>
                </a:solidFill>
                <a:round/>
                <a:headEnd/>
                <a:tailEnd/>
              </a:ln>
              <a:extLst/>
            </p:spPr>
            <p:txBody>
              <a:bodyPr/>
              <a:lstStyle/>
              <a:p>
                <a:pPr defTabSz="1828434" eaLnBrk="1" fontAlgn="auto" hangingPunct="1">
                  <a:spcBef>
                    <a:spcPts val="0"/>
                  </a:spcBef>
                  <a:spcAft>
                    <a:spcPts val="0"/>
                  </a:spcAft>
                  <a:defRPr/>
                </a:pPr>
                <a:endParaRPr lang="en-US" dirty="0">
                  <a:latin typeface="Lato Light" charset="0"/>
                </a:endParaRPr>
              </a:p>
            </p:txBody>
          </p:sp>
          <p:sp>
            <p:nvSpPr>
              <p:cNvPr id="103" name="Line 49">
                <a:extLst>
                  <a:ext uri="{FF2B5EF4-FFF2-40B4-BE49-F238E27FC236}">
                    <a16:creationId xmlns:a16="http://schemas.microsoft.com/office/drawing/2014/main" id="{4D7E3960-9DA2-1746-8749-A2357612C7BF}"/>
                  </a:ext>
                </a:extLst>
              </p:cNvPr>
              <p:cNvSpPr>
                <a:spLocks noChangeShapeType="1"/>
              </p:cNvSpPr>
              <p:nvPr/>
            </p:nvSpPr>
            <p:spPr bwMode="auto">
              <a:xfrm>
                <a:off x="17268694" y="6230048"/>
                <a:ext cx="0" cy="0"/>
              </a:xfrm>
              <a:prstGeom prst="line">
                <a:avLst/>
              </a:prstGeom>
              <a:grpFill/>
              <a:ln w="6350" cap="flat">
                <a:solidFill>
                  <a:schemeClr val="bg1"/>
                </a:solidFill>
                <a:prstDash val="solid"/>
                <a:miter lim="800000"/>
                <a:headEnd/>
                <a:tailEnd/>
              </a:ln>
              <a:extLst/>
            </p:spPr>
            <p:txBody>
              <a:bodyPr/>
              <a:lstStyle/>
              <a:p>
                <a:pPr defTabSz="1828434" eaLnBrk="1" fontAlgn="auto" hangingPunct="1">
                  <a:spcBef>
                    <a:spcPts val="0"/>
                  </a:spcBef>
                  <a:spcAft>
                    <a:spcPts val="0"/>
                  </a:spcAft>
                  <a:defRPr/>
                </a:pPr>
                <a:endParaRPr lang="en-US" dirty="0">
                  <a:latin typeface="Lato Light" charset="0"/>
                </a:endParaRPr>
              </a:p>
            </p:txBody>
          </p:sp>
          <p:sp>
            <p:nvSpPr>
              <p:cNvPr id="104" name="Freeform 50">
                <a:extLst>
                  <a:ext uri="{FF2B5EF4-FFF2-40B4-BE49-F238E27FC236}">
                    <a16:creationId xmlns:a16="http://schemas.microsoft.com/office/drawing/2014/main" id="{5076D734-BF05-124F-8C85-96F9C84CEEE4}"/>
                  </a:ext>
                </a:extLst>
              </p:cNvPr>
              <p:cNvSpPr>
                <a:spLocks/>
              </p:cNvSpPr>
              <p:nvPr/>
            </p:nvSpPr>
            <p:spPr bwMode="auto">
              <a:xfrm>
                <a:off x="17595737" y="5936303"/>
                <a:ext cx="1621860" cy="1528820"/>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09" name="Freeform 51">
                <a:extLst>
                  <a:ext uri="{FF2B5EF4-FFF2-40B4-BE49-F238E27FC236}">
                    <a16:creationId xmlns:a16="http://schemas.microsoft.com/office/drawing/2014/main" id="{5DE18191-D1AC-D24C-A85D-5158586D97B2}"/>
                  </a:ext>
                </a:extLst>
              </p:cNvPr>
              <p:cNvSpPr>
                <a:spLocks/>
              </p:cNvSpPr>
              <p:nvPr/>
            </p:nvSpPr>
            <p:spPr bwMode="auto">
              <a:xfrm>
                <a:off x="17135207" y="6116557"/>
                <a:ext cx="1134635" cy="1208370"/>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10" name="Freeform 52">
                <a:extLst>
                  <a:ext uri="{FF2B5EF4-FFF2-40B4-BE49-F238E27FC236}">
                    <a16:creationId xmlns:a16="http://schemas.microsoft.com/office/drawing/2014/main" id="{FD0240D0-85F7-CE49-8524-AFF9D960D113}"/>
                  </a:ext>
                </a:extLst>
              </p:cNvPr>
              <p:cNvSpPr>
                <a:spLocks/>
              </p:cNvSpPr>
              <p:nvPr/>
            </p:nvSpPr>
            <p:spPr bwMode="auto">
              <a:xfrm>
                <a:off x="18797114" y="7258160"/>
                <a:ext cx="907712" cy="104146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11" name="Freeform 53">
                <a:extLst>
                  <a:ext uri="{FF2B5EF4-FFF2-40B4-BE49-F238E27FC236}">
                    <a16:creationId xmlns:a16="http://schemas.microsoft.com/office/drawing/2014/main" id="{627F04F9-04B0-5C4B-B171-286A2BD3743F}"/>
                  </a:ext>
                </a:extLst>
              </p:cNvPr>
              <p:cNvSpPr>
                <a:spLocks/>
              </p:cNvSpPr>
              <p:nvPr/>
            </p:nvSpPr>
            <p:spPr bwMode="auto">
              <a:xfrm>
                <a:off x="18209773" y="7438418"/>
                <a:ext cx="667432" cy="1148282"/>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12" name="Freeform 54">
                <a:extLst>
                  <a:ext uri="{FF2B5EF4-FFF2-40B4-BE49-F238E27FC236}">
                    <a16:creationId xmlns:a16="http://schemas.microsoft.com/office/drawing/2014/main" id="{7A156005-5AE9-2E48-99F4-36A7D5D9CF61}"/>
                  </a:ext>
                </a:extLst>
              </p:cNvPr>
              <p:cNvSpPr>
                <a:spLocks/>
              </p:cNvSpPr>
              <p:nvPr/>
            </p:nvSpPr>
            <p:spPr bwMode="auto">
              <a:xfrm>
                <a:off x="17455574" y="7291544"/>
                <a:ext cx="860988" cy="1508789"/>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solidFill>
                <a:schemeClr val="accent2"/>
              </a:solid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13" name="Freeform 55">
                <a:extLst>
                  <a:ext uri="{FF2B5EF4-FFF2-40B4-BE49-F238E27FC236}">
                    <a16:creationId xmlns:a16="http://schemas.microsoft.com/office/drawing/2014/main" id="{DB87B4D3-727E-6C40-ADAE-D7FFD216C2A9}"/>
                  </a:ext>
                </a:extLst>
              </p:cNvPr>
              <p:cNvSpPr>
                <a:spLocks/>
              </p:cNvSpPr>
              <p:nvPr/>
            </p:nvSpPr>
            <p:spPr bwMode="auto">
              <a:xfrm>
                <a:off x="16401029" y="6957737"/>
                <a:ext cx="1308170" cy="961354"/>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14" name="Freeform 113">
                <a:extLst>
                  <a:ext uri="{FF2B5EF4-FFF2-40B4-BE49-F238E27FC236}">
                    <a16:creationId xmlns:a16="http://schemas.microsoft.com/office/drawing/2014/main" id="{021E693A-D89A-604D-9A73-47D079297547}"/>
                  </a:ext>
                </a:extLst>
              </p:cNvPr>
              <p:cNvSpPr>
                <a:spLocks/>
              </p:cNvSpPr>
              <p:nvPr/>
            </p:nvSpPr>
            <p:spPr bwMode="auto">
              <a:xfrm>
                <a:off x="10446454" y="10182275"/>
                <a:ext cx="2911080" cy="226318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15" name="Freeform 114">
                <a:extLst>
                  <a:ext uri="{FF2B5EF4-FFF2-40B4-BE49-F238E27FC236}">
                    <a16:creationId xmlns:a16="http://schemas.microsoft.com/office/drawing/2014/main" id="{727B73AB-E183-5348-A8E9-726BB3CE2CB0}"/>
                  </a:ext>
                </a:extLst>
              </p:cNvPr>
              <p:cNvSpPr>
                <a:spLocks/>
              </p:cNvSpPr>
              <p:nvPr/>
            </p:nvSpPr>
            <p:spPr bwMode="auto">
              <a:xfrm>
                <a:off x="13611160" y="11250441"/>
                <a:ext cx="1775369" cy="1128259"/>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grpSp>
        <p:cxnSp>
          <p:nvCxnSpPr>
            <p:cNvPr id="116" name="Straight Connector 115">
              <a:extLst>
                <a:ext uri="{FF2B5EF4-FFF2-40B4-BE49-F238E27FC236}">
                  <a16:creationId xmlns:a16="http://schemas.microsoft.com/office/drawing/2014/main" id="{A4D79D74-E36C-9841-9B30-C380A786C08E}"/>
                </a:ext>
              </a:extLst>
            </p:cNvPr>
            <p:cNvCxnSpPr>
              <a:cxnSpLocks/>
            </p:cNvCxnSpPr>
            <p:nvPr/>
          </p:nvCxnSpPr>
          <p:spPr>
            <a:xfrm flipV="1">
              <a:off x="18871814" y="4759962"/>
              <a:ext cx="0" cy="2872594"/>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29B0B59-7317-874E-8AC5-25A31B45EBCB}"/>
                </a:ext>
              </a:extLst>
            </p:cNvPr>
            <p:cNvCxnSpPr>
              <a:cxnSpLocks/>
            </p:cNvCxnSpPr>
            <p:nvPr/>
          </p:nvCxnSpPr>
          <p:spPr>
            <a:xfrm flipV="1">
              <a:off x="16279118" y="2780090"/>
              <a:ext cx="0" cy="6995701"/>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0B68E5B-1292-694F-B5D9-B375AFC25BA3}"/>
                </a:ext>
              </a:extLst>
            </p:cNvPr>
            <p:cNvGrpSpPr/>
            <p:nvPr/>
          </p:nvGrpSpPr>
          <p:grpSpPr>
            <a:xfrm>
              <a:off x="15929944" y="1522696"/>
              <a:ext cx="4922352" cy="1270681"/>
              <a:chOff x="1917773" y="11349765"/>
              <a:chExt cx="4922352" cy="1270681"/>
            </a:xfrm>
          </p:grpSpPr>
          <p:sp>
            <p:nvSpPr>
              <p:cNvPr id="134" name="Subtitle 2">
                <a:extLst>
                  <a:ext uri="{FF2B5EF4-FFF2-40B4-BE49-F238E27FC236}">
                    <a16:creationId xmlns:a16="http://schemas.microsoft.com/office/drawing/2014/main" id="{323A4266-FE2E-3A47-884D-348425A50BEC}"/>
                  </a:ext>
                </a:extLst>
              </p:cNvPr>
              <p:cNvSpPr txBox="1">
                <a:spLocks/>
              </p:cNvSpPr>
              <p:nvPr/>
            </p:nvSpPr>
            <p:spPr>
              <a:xfrm>
                <a:off x="2901425" y="11349765"/>
                <a:ext cx="393870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5" name="Oval 134">
                <a:extLst>
                  <a:ext uri="{FF2B5EF4-FFF2-40B4-BE49-F238E27FC236}">
                    <a16:creationId xmlns:a16="http://schemas.microsoft.com/office/drawing/2014/main" id="{8B2DB18A-3772-3940-A45D-A9C064790967}"/>
                  </a:ext>
                </a:extLst>
              </p:cNvPr>
              <p:cNvSpPr/>
              <p:nvPr/>
            </p:nvSpPr>
            <p:spPr>
              <a:xfrm>
                <a:off x="1917773" y="11641269"/>
                <a:ext cx="715617" cy="715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51BC37BB-79E5-0A41-9DA0-B3CCEF46588C}"/>
                  </a:ext>
                </a:extLst>
              </p:cNvPr>
              <p:cNvGrpSpPr/>
              <p:nvPr/>
            </p:nvGrpSpPr>
            <p:grpSpPr>
              <a:xfrm>
                <a:off x="2170356" y="11978700"/>
                <a:ext cx="299660" cy="159558"/>
                <a:chOff x="3082436" y="1989275"/>
                <a:chExt cx="3644331" cy="1940468"/>
              </a:xfrm>
              <a:solidFill>
                <a:schemeClr val="bg1"/>
              </a:solidFill>
            </p:grpSpPr>
            <p:sp>
              <p:nvSpPr>
                <p:cNvPr id="137" name="Rectangle 136">
                  <a:extLst>
                    <a:ext uri="{FF2B5EF4-FFF2-40B4-BE49-F238E27FC236}">
                      <a16:creationId xmlns:a16="http://schemas.microsoft.com/office/drawing/2014/main" id="{2B97E8B7-7B6D-1541-A7D4-CDC92731D53E}"/>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38" name="Rectangle 137">
                  <a:extLst>
                    <a:ext uri="{FF2B5EF4-FFF2-40B4-BE49-F238E27FC236}">
                      <a16:creationId xmlns:a16="http://schemas.microsoft.com/office/drawing/2014/main" id="{5D1657DD-4C55-A242-A229-F31019963496}"/>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39" name="Group 138">
              <a:extLst>
                <a:ext uri="{FF2B5EF4-FFF2-40B4-BE49-F238E27FC236}">
                  <a16:creationId xmlns:a16="http://schemas.microsoft.com/office/drawing/2014/main" id="{338045BB-F69C-974A-8C7F-D087089BA01B}"/>
                </a:ext>
              </a:extLst>
            </p:cNvPr>
            <p:cNvGrpSpPr/>
            <p:nvPr/>
          </p:nvGrpSpPr>
          <p:grpSpPr>
            <a:xfrm>
              <a:off x="18551246" y="3514269"/>
              <a:ext cx="4922352" cy="1270681"/>
              <a:chOff x="1917773" y="11349765"/>
              <a:chExt cx="4922352" cy="1270681"/>
            </a:xfrm>
          </p:grpSpPr>
          <p:sp>
            <p:nvSpPr>
              <p:cNvPr id="140" name="Subtitle 2">
                <a:extLst>
                  <a:ext uri="{FF2B5EF4-FFF2-40B4-BE49-F238E27FC236}">
                    <a16:creationId xmlns:a16="http://schemas.microsoft.com/office/drawing/2014/main" id="{0402962F-3786-6E48-A38A-BA783A8A5A5C}"/>
                  </a:ext>
                </a:extLst>
              </p:cNvPr>
              <p:cNvSpPr txBox="1">
                <a:spLocks/>
              </p:cNvSpPr>
              <p:nvPr/>
            </p:nvSpPr>
            <p:spPr>
              <a:xfrm>
                <a:off x="2901425" y="11349765"/>
                <a:ext cx="393870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41" name="Oval 140">
                <a:extLst>
                  <a:ext uri="{FF2B5EF4-FFF2-40B4-BE49-F238E27FC236}">
                    <a16:creationId xmlns:a16="http://schemas.microsoft.com/office/drawing/2014/main" id="{E8C98264-7A5E-0F46-8283-D85B13166E93}"/>
                  </a:ext>
                </a:extLst>
              </p:cNvPr>
              <p:cNvSpPr/>
              <p:nvPr/>
            </p:nvSpPr>
            <p:spPr>
              <a:xfrm>
                <a:off x="1917773" y="11641269"/>
                <a:ext cx="715617" cy="7156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41">
                <a:extLst>
                  <a:ext uri="{FF2B5EF4-FFF2-40B4-BE49-F238E27FC236}">
                    <a16:creationId xmlns:a16="http://schemas.microsoft.com/office/drawing/2014/main" id="{05ACBB40-E3B5-A244-8DDA-E088D95BB7C7}"/>
                  </a:ext>
                </a:extLst>
              </p:cNvPr>
              <p:cNvGrpSpPr/>
              <p:nvPr/>
            </p:nvGrpSpPr>
            <p:grpSpPr>
              <a:xfrm>
                <a:off x="2170356" y="11978700"/>
                <a:ext cx="299660" cy="159558"/>
                <a:chOff x="3082436" y="1989275"/>
                <a:chExt cx="3644331" cy="1940468"/>
              </a:xfrm>
              <a:solidFill>
                <a:schemeClr val="bg1"/>
              </a:solidFill>
            </p:grpSpPr>
            <p:sp>
              <p:nvSpPr>
                <p:cNvPr id="143" name="Rectangle 142">
                  <a:extLst>
                    <a:ext uri="{FF2B5EF4-FFF2-40B4-BE49-F238E27FC236}">
                      <a16:creationId xmlns:a16="http://schemas.microsoft.com/office/drawing/2014/main" id="{83EC2F6D-F011-0049-9241-60D9E38B0B20}"/>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44" name="Rectangle 143">
                  <a:extLst>
                    <a:ext uri="{FF2B5EF4-FFF2-40B4-BE49-F238E27FC236}">
                      <a16:creationId xmlns:a16="http://schemas.microsoft.com/office/drawing/2014/main" id="{1E6FF640-9584-5A47-9114-4B2DF050C189}"/>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grpSp>
        <p:nvGrpSpPr>
          <p:cNvPr id="145" name="Group 144">
            <a:extLst>
              <a:ext uri="{FF2B5EF4-FFF2-40B4-BE49-F238E27FC236}">
                <a16:creationId xmlns:a16="http://schemas.microsoft.com/office/drawing/2014/main" id="{ED617DF3-124C-EA4D-B29B-6B74212EB205}"/>
              </a:ext>
            </a:extLst>
          </p:cNvPr>
          <p:cNvGrpSpPr/>
          <p:nvPr/>
        </p:nvGrpSpPr>
        <p:grpSpPr>
          <a:xfrm>
            <a:off x="1292317" y="5071481"/>
            <a:ext cx="8975801" cy="2786789"/>
            <a:chOff x="1307731" y="4875754"/>
            <a:chExt cx="8975801" cy="2786789"/>
          </a:xfrm>
        </p:grpSpPr>
        <p:sp>
          <p:nvSpPr>
            <p:cNvPr id="146" name="TextBox 145">
              <a:extLst>
                <a:ext uri="{FF2B5EF4-FFF2-40B4-BE49-F238E27FC236}">
                  <a16:creationId xmlns:a16="http://schemas.microsoft.com/office/drawing/2014/main" id="{E43F2A23-2339-A74D-A8AF-E1D9FB4B0F7E}"/>
                </a:ext>
              </a:extLst>
            </p:cNvPr>
            <p:cNvSpPr txBox="1"/>
            <p:nvPr/>
          </p:nvSpPr>
          <p:spPr>
            <a:xfrm>
              <a:off x="1307732" y="5522085"/>
              <a:ext cx="8975800"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a:t>
              </a:r>
            </a:p>
          </p:txBody>
        </p:sp>
        <p:sp>
          <p:nvSpPr>
            <p:cNvPr id="147" name="TextBox 146">
              <a:extLst>
                <a:ext uri="{FF2B5EF4-FFF2-40B4-BE49-F238E27FC236}">
                  <a16:creationId xmlns:a16="http://schemas.microsoft.com/office/drawing/2014/main" id="{6E58D5F8-6BC4-274D-A03E-50A4D9980049}"/>
                </a:ext>
              </a:extLst>
            </p:cNvPr>
            <p:cNvSpPr txBox="1"/>
            <p:nvPr/>
          </p:nvSpPr>
          <p:spPr>
            <a:xfrm>
              <a:off x="1307731" y="4875754"/>
              <a:ext cx="6163559" cy="646331"/>
            </a:xfrm>
            <a:prstGeom prst="rect">
              <a:avLst/>
            </a:prstGeom>
            <a:noFill/>
          </p:spPr>
          <p:txBody>
            <a:bodyPr wrap="square" rtlCol="0">
              <a:spAutoFit/>
            </a:bodyPr>
            <a:lstStyle/>
            <a:p>
              <a:r>
                <a:rPr lang="en-US" dirty="0">
                  <a:solidFill>
                    <a:schemeClr val="tx2"/>
                  </a:solidFill>
                  <a:latin typeface="Poppins Medium" pitchFamily="2" charset="77"/>
                  <a:ea typeface="Lato Light" panose="020F0502020204030203" pitchFamily="34" charset="0"/>
                  <a:cs typeface="Poppins Medium" pitchFamily="2" charset="77"/>
                </a:rPr>
                <a:t>Optimization Strategies</a:t>
              </a:r>
              <a:endParaRPr lang="en-US" dirty="0">
                <a:solidFill>
                  <a:schemeClr val="tx2"/>
                </a:solidFill>
                <a:latin typeface="Poppins Medium" pitchFamily="2" charset="77"/>
                <a:ea typeface="Lato" panose="020F0502020204030203" pitchFamily="34" charset="0"/>
                <a:cs typeface="Poppins Medium" pitchFamily="2" charset="77"/>
              </a:endParaRPr>
            </a:p>
          </p:txBody>
        </p:sp>
      </p:grpSp>
      <p:grpSp>
        <p:nvGrpSpPr>
          <p:cNvPr id="8" name="Group 7">
            <a:extLst>
              <a:ext uri="{FF2B5EF4-FFF2-40B4-BE49-F238E27FC236}">
                <a16:creationId xmlns:a16="http://schemas.microsoft.com/office/drawing/2014/main" id="{3E54B7B3-6D94-3646-A457-9270BCC18161}"/>
              </a:ext>
            </a:extLst>
          </p:cNvPr>
          <p:cNvGrpSpPr/>
          <p:nvPr/>
        </p:nvGrpSpPr>
        <p:grpSpPr>
          <a:xfrm>
            <a:off x="1145558" y="9133684"/>
            <a:ext cx="8983382" cy="2760903"/>
            <a:chOff x="1145558" y="8497273"/>
            <a:chExt cx="7154684" cy="2760903"/>
          </a:xfrm>
        </p:grpSpPr>
        <p:grpSp>
          <p:nvGrpSpPr>
            <p:cNvPr id="149" name="Group 148">
              <a:extLst>
                <a:ext uri="{FF2B5EF4-FFF2-40B4-BE49-F238E27FC236}">
                  <a16:creationId xmlns:a16="http://schemas.microsoft.com/office/drawing/2014/main" id="{5C528548-6BCE-F748-A1CC-18DA04779CB7}"/>
                </a:ext>
              </a:extLst>
            </p:cNvPr>
            <p:cNvGrpSpPr/>
            <p:nvPr/>
          </p:nvGrpSpPr>
          <p:grpSpPr>
            <a:xfrm>
              <a:off x="1368677" y="9391126"/>
              <a:ext cx="6931565" cy="445588"/>
              <a:chOff x="15864545" y="8322891"/>
              <a:chExt cx="5712522" cy="349469"/>
            </a:xfrm>
          </p:grpSpPr>
          <p:cxnSp>
            <p:nvCxnSpPr>
              <p:cNvPr id="159" name="Straight Connector 158">
                <a:extLst>
                  <a:ext uri="{FF2B5EF4-FFF2-40B4-BE49-F238E27FC236}">
                    <a16:creationId xmlns:a16="http://schemas.microsoft.com/office/drawing/2014/main" id="{DC8F2D17-BE64-A546-A220-00A86AE1F4F6}"/>
                  </a:ext>
                </a:extLst>
              </p:cNvPr>
              <p:cNvCxnSpPr/>
              <p:nvPr/>
            </p:nvCxnSpPr>
            <p:spPr>
              <a:xfrm rot="5400000" flipH="1" flipV="1">
                <a:off x="20761181" y="7690175"/>
                <a:ext cx="3685" cy="1628086"/>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D06CBC16-C756-094F-A904-20920A4EC9D2}"/>
                  </a:ext>
                </a:extLst>
              </p:cNvPr>
              <p:cNvSpPr/>
              <p:nvPr/>
            </p:nvSpPr>
            <p:spPr>
              <a:xfrm rot="5400000">
                <a:off x="17740936" y="6446500"/>
                <a:ext cx="349469" cy="410225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tx1"/>
                  </a:solidFill>
                  <a:latin typeface="Poppins Light" pitchFamily="2" charset="77"/>
                  <a:ea typeface="Lato Light" panose="020F0502020204030203" pitchFamily="34" charset="0"/>
                  <a:cs typeface="Poppins Light" pitchFamily="2" charset="77"/>
                </a:endParaRPr>
              </a:p>
            </p:txBody>
          </p:sp>
        </p:grpSp>
        <p:grpSp>
          <p:nvGrpSpPr>
            <p:cNvPr id="150" name="Group 149">
              <a:extLst>
                <a:ext uri="{FF2B5EF4-FFF2-40B4-BE49-F238E27FC236}">
                  <a16:creationId xmlns:a16="http://schemas.microsoft.com/office/drawing/2014/main" id="{A74D8243-4941-574E-AEE5-2857EAE4F35E}"/>
                </a:ext>
              </a:extLst>
            </p:cNvPr>
            <p:cNvGrpSpPr/>
            <p:nvPr/>
          </p:nvGrpSpPr>
          <p:grpSpPr>
            <a:xfrm>
              <a:off x="1387749" y="10812588"/>
              <a:ext cx="6912491" cy="445588"/>
              <a:chOff x="15880263" y="9386296"/>
              <a:chExt cx="5696803" cy="349469"/>
            </a:xfrm>
          </p:grpSpPr>
          <p:cxnSp>
            <p:nvCxnSpPr>
              <p:cNvPr id="157" name="Straight Connector 156">
                <a:extLst>
                  <a:ext uri="{FF2B5EF4-FFF2-40B4-BE49-F238E27FC236}">
                    <a16:creationId xmlns:a16="http://schemas.microsoft.com/office/drawing/2014/main" id="{0A9A5AA6-B707-DE41-A863-CD69A4B88202}"/>
                  </a:ext>
                </a:extLst>
              </p:cNvPr>
              <p:cNvCxnSpPr/>
              <p:nvPr/>
            </p:nvCxnSpPr>
            <p:spPr>
              <a:xfrm rot="5400000" flipH="1" flipV="1">
                <a:off x="19923222" y="7881882"/>
                <a:ext cx="7470" cy="3300218"/>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17B6C750-5C9C-1945-9694-C4C500583549}"/>
                  </a:ext>
                </a:extLst>
              </p:cNvPr>
              <p:cNvSpPr/>
              <p:nvPr/>
            </p:nvSpPr>
            <p:spPr>
              <a:xfrm rot="5400000">
                <a:off x="16914833" y="8351726"/>
                <a:ext cx="349469" cy="241860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tx1"/>
                  </a:solidFill>
                  <a:latin typeface="Poppins Light" pitchFamily="2" charset="77"/>
                  <a:ea typeface="Lato Light" panose="020F0502020204030203" pitchFamily="34" charset="0"/>
                  <a:cs typeface="Poppins Light" pitchFamily="2" charset="77"/>
                </a:endParaRPr>
              </a:p>
            </p:txBody>
          </p:sp>
        </p:grpSp>
        <p:sp>
          <p:nvSpPr>
            <p:cNvPr id="152" name="Subtitle 2">
              <a:extLst>
                <a:ext uri="{FF2B5EF4-FFF2-40B4-BE49-F238E27FC236}">
                  <a16:creationId xmlns:a16="http://schemas.microsoft.com/office/drawing/2014/main" id="{1769EF15-2B3E-BB49-815C-4568105FE349}"/>
                </a:ext>
              </a:extLst>
            </p:cNvPr>
            <p:cNvSpPr txBox="1">
              <a:spLocks/>
            </p:cNvSpPr>
            <p:nvPr/>
          </p:nvSpPr>
          <p:spPr>
            <a:xfrm>
              <a:off x="1145558" y="8497273"/>
              <a:ext cx="3356502" cy="7095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153" name="Subtitle 2">
              <a:extLst>
                <a:ext uri="{FF2B5EF4-FFF2-40B4-BE49-F238E27FC236}">
                  <a16:creationId xmlns:a16="http://schemas.microsoft.com/office/drawing/2014/main" id="{A509224E-2B46-1648-8204-35494EB47C5A}"/>
                </a:ext>
              </a:extLst>
            </p:cNvPr>
            <p:cNvSpPr txBox="1">
              <a:spLocks/>
            </p:cNvSpPr>
            <p:nvPr/>
          </p:nvSpPr>
          <p:spPr>
            <a:xfrm>
              <a:off x="1145558" y="9924280"/>
              <a:ext cx="3356502" cy="7095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Title Two</a:t>
              </a:r>
            </a:p>
          </p:txBody>
        </p:sp>
      </p:grpSp>
    </p:spTree>
    <p:extLst>
      <p:ext uri="{BB962C8B-B14F-4D97-AF65-F5344CB8AC3E}">
        <p14:creationId xmlns:p14="http://schemas.microsoft.com/office/powerpoint/2010/main" val="1547965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85">
            <a:extLst>
              <a:ext uri="{FF2B5EF4-FFF2-40B4-BE49-F238E27FC236}">
                <a16:creationId xmlns:a16="http://schemas.microsoft.com/office/drawing/2014/main" id="{CD0BAEB1-9A11-DE41-8B18-788E4D4004EE}"/>
              </a:ext>
            </a:extLst>
          </p:cNvPr>
          <p:cNvGrpSpPr/>
          <p:nvPr/>
        </p:nvGrpSpPr>
        <p:grpSpPr>
          <a:xfrm>
            <a:off x="12188825" y="4905236"/>
            <a:ext cx="9861680" cy="6662485"/>
            <a:chOff x="13017546" y="3273350"/>
            <a:chExt cx="10283367" cy="6947373"/>
          </a:xfrm>
          <a:solidFill>
            <a:srgbClr val="EFF1F8"/>
          </a:solidFill>
        </p:grpSpPr>
        <p:sp>
          <p:nvSpPr>
            <p:cNvPr id="87" name="Freeform 6">
              <a:extLst>
                <a:ext uri="{FF2B5EF4-FFF2-40B4-BE49-F238E27FC236}">
                  <a16:creationId xmlns:a16="http://schemas.microsoft.com/office/drawing/2014/main" id="{43092E19-B120-4645-802F-6EE96FFE02DC}"/>
                </a:ext>
              </a:extLst>
            </p:cNvPr>
            <p:cNvSpPr>
              <a:spLocks/>
            </p:cNvSpPr>
            <p:nvPr/>
          </p:nvSpPr>
          <p:spPr bwMode="auto">
            <a:xfrm>
              <a:off x="17272874" y="3991979"/>
              <a:ext cx="426764" cy="559971"/>
            </a:xfrm>
            <a:custGeom>
              <a:avLst/>
              <a:gdLst>
                <a:gd name="T0" fmla="*/ 72 w 78"/>
                <a:gd name="T1" fmla="*/ 39 h 113"/>
                <a:gd name="T2" fmla="*/ 66 w 78"/>
                <a:gd name="T3" fmla="*/ 44 h 113"/>
                <a:gd name="T4" fmla="*/ 61 w 78"/>
                <a:gd name="T5" fmla="*/ 44 h 113"/>
                <a:gd name="T6" fmla="*/ 65 w 78"/>
                <a:gd name="T7" fmla="*/ 38 h 113"/>
                <a:gd name="T8" fmla="*/ 72 w 78"/>
                <a:gd name="T9" fmla="*/ 14 h 113"/>
                <a:gd name="T10" fmla="*/ 66 w 78"/>
                <a:gd name="T11" fmla="*/ 12 h 113"/>
                <a:gd name="T12" fmla="*/ 65 w 78"/>
                <a:gd name="T13" fmla="*/ 1 h 113"/>
                <a:gd name="T14" fmla="*/ 51 w 78"/>
                <a:gd name="T15" fmla="*/ 4 h 113"/>
                <a:gd name="T16" fmla="*/ 46 w 78"/>
                <a:gd name="T17" fmla="*/ 9 h 113"/>
                <a:gd name="T18" fmla="*/ 40 w 78"/>
                <a:gd name="T19" fmla="*/ 6 h 113"/>
                <a:gd name="T20" fmla="*/ 36 w 78"/>
                <a:gd name="T21" fmla="*/ 7 h 113"/>
                <a:gd name="T22" fmla="*/ 25 w 78"/>
                <a:gd name="T23" fmla="*/ 16 h 113"/>
                <a:gd name="T24" fmla="*/ 24 w 78"/>
                <a:gd name="T25" fmla="*/ 17 h 113"/>
                <a:gd name="T26" fmla="*/ 19 w 78"/>
                <a:gd name="T27" fmla="*/ 26 h 113"/>
                <a:gd name="T28" fmla="*/ 31 w 78"/>
                <a:gd name="T29" fmla="*/ 33 h 113"/>
                <a:gd name="T30" fmla="*/ 30 w 78"/>
                <a:gd name="T31" fmla="*/ 35 h 113"/>
                <a:gd name="T32" fmla="*/ 30 w 78"/>
                <a:gd name="T33" fmla="*/ 49 h 113"/>
                <a:gd name="T34" fmla="*/ 27 w 78"/>
                <a:gd name="T35" fmla="*/ 51 h 113"/>
                <a:gd name="T36" fmla="*/ 20 w 78"/>
                <a:gd name="T37" fmla="*/ 44 h 113"/>
                <a:gd name="T38" fmla="*/ 11 w 78"/>
                <a:gd name="T39" fmla="*/ 33 h 113"/>
                <a:gd name="T40" fmla="*/ 0 w 78"/>
                <a:gd name="T41" fmla="*/ 47 h 113"/>
                <a:gd name="T42" fmla="*/ 6 w 78"/>
                <a:gd name="T43" fmla="*/ 63 h 113"/>
                <a:gd name="T44" fmla="*/ 15 w 78"/>
                <a:gd name="T45" fmla="*/ 71 h 113"/>
                <a:gd name="T46" fmla="*/ 22 w 78"/>
                <a:gd name="T47" fmla="*/ 82 h 113"/>
                <a:gd name="T48" fmla="*/ 33 w 78"/>
                <a:gd name="T49" fmla="*/ 107 h 113"/>
                <a:gd name="T50" fmla="*/ 48 w 78"/>
                <a:gd name="T51" fmla="*/ 111 h 113"/>
                <a:gd name="T52" fmla="*/ 56 w 78"/>
                <a:gd name="T53" fmla="*/ 103 h 113"/>
                <a:gd name="T54" fmla="*/ 70 w 78"/>
                <a:gd name="T55" fmla="*/ 89 h 113"/>
                <a:gd name="T56" fmla="*/ 72 w 78"/>
                <a:gd name="T57" fmla="*/ 79 h 113"/>
                <a:gd name="T58" fmla="*/ 71 w 78"/>
                <a:gd name="T59" fmla="*/ 58 h 113"/>
                <a:gd name="T60" fmla="*/ 69 w 78"/>
                <a:gd name="T61" fmla="*/ 54 h 113"/>
                <a:gd name="T62" fmla="*/ 77 w 78"/>
                <a:gd name="T63" fmla="*/ 5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13">
                  <a:moveTo>
                    <a:pt x="77" y="42"/>
                  </a:moveTo>
                  <a:cubicBezTo>
                    <a:pt x="76" y="40"/>
                    <a:pt x="74" y="39"/>
                    <a:pt x="72" y="39"/>
                  </a:cubicBezTo>
                  <a:cubicBezTo>
                    <a:pt x="71" y="39"/>
                    <a:pt x="71" y="39"/>
                    <a:pt x="71" y="39"/>
                  </a:cubicBezTo>
                  <a:cubicBezTo>
                    <a:pt x="69" y="39"/>
                    <a:pt x="67" y="41"/>
                    <a:pt x="66" y="44"/>
                  </a:cubicBezTo>
                  <a:cubicBezTo>
                    <a:pt x="65" y="44"/>
                    <a:pt x="65" y="45"/>
                    <a:pt x="65" y="45"/>
                  </a:cubicBezTo>
                  <a:cubicBezTo>
                    <a:pt x="64" y="44"/>
                    <a:pt x="62" y="44"/>
                    <a:pt x="61" y="44"/>
                  </a:cubicBezTo>
                  <a:cubicBezTo>
                    <a:pt x="60" y="44"/>
                    <a:pt x="59" y="44"/>
                    <a:pt x="59" y="43"/>
                  </a:cubicBezTo>
                  <a:cubicBezTo>
                    <a:pt x="60" y="42"/>
                    <a:pt x="63" y="39"/>
                    <a:pt x="65" y="38"/>
                  </a:cubicBezTo>
                  <a:cubicBezTo>
                    <a:pt x="69" y="36"/>
                    <a:pt x="71" y="34"/>
                    <a:pt x="72" y="33"/>
                  </a:cubicBezTo>
                  <a:cubicBezTo>
                    <a:pt x="74" y="28"/>
                    <a:pt x="78" y="18"/>
                    <a:pt x="72" y="14"/>
                  </a:cubicBezTo>
                  <a:cubicBezTo>
                    <a:pt x="71" y="13"/>
                    <a:pt x="69" y="13"/>
                    <a:pt x="68" y="12"/>
                  </a:cubicBezTo>
                  <a:cubicBezTo>
                    <a:pt x="67" y="12"/>
                    <a:pt x="67" y="12"/>
                    <a:pt x="66" y="12"/>
                  </a:cubicBezTo>
                  <a:cubicBezTo>
                    <a:pt x="66" y="11"/>
                    <a:pt x="67" y="10"/>
                    <a:pt x="67" y="9"/>
                  </a:cubicBezTo>
                  <a:cubicBezTo>
                    <a:pt x="68" y="8"/>
                    <a:pt x="69" y="4"/>
                    <a:pt x="65" y="1"/>
                  </a:cubicBezTo>
                  <a:cubicBezTo>
                    <a:pt x="65" y="0"/>
                    <a:pt x="63" y="0"/>
                    <a:pt x="62" y="0"/>
                  </a:cubicBezTo>
                  <a:cubicBezTo>
                    <a:pt x="58" y="0"/>
                    <a:pt x="53" y="3"/>
                    <a:pt x="51" y="4"/>
                  </a:cubicBezTo>
                  <a:cubicBezTo>
                    <a:pt x="51" y="5"/>
                    <a:pt x="50" y="6"/>
                    <a:pt x="49" y="6"/>
                  </a:cubicBezTo>
                  <a:cubicBezTo>
                    <a:pt x="48" y="7"/>
                    <a:pt x="47" y="9"/>
                    <a:pt x="46" y="9"/>
                  </a:cubicBezTo>
                  <a:cubicBezTo>
                    <a:pt x="45" y="9"/>
                    <a:pt x="45" y="8"/>
                    <a:pt x="44" y="8"/>
                  </a:cubicBezTo>
                  <a:cubicBezTo>
                    <a:pt x="43" y="7"/>
                    <a:pt x="42" y="6"/>
                    <a:pt x="40" y="6"/>
                  </a:cubicBezTo>
                  <a:cubicBezTo>
                    <a:pt x="39" y="6"/>
                    <a:pt x="39" y="7"/>
                    <a:pt x="38" y="7"/>
                  </a:cubicBezTo>
                  <a:cubicBezTo>
                    <a:pt x="37" y="7"/>
                    <a:pt x="36" y="7"/>
                    <a:pt x="36" y="7"/>
                  </a:cubicBezTo>
                  <a:cubicBezTo>
                    <a:pt x="29" y="9"/>
                    <a:pt x="27" y="9"/>
                    <a:pt x="26" y="11"/>
                  </a:cubicBezTo>
                  <a:cubicBezTo>
                    <a:pt x="24" y="13"/>
                    <a:pt x="25" y="15"/>
                    <a:pt x="25" y="16"/>
                  </a:cubicBezTo>
                  <a:cubicBezTo>
                    <a:pt x="25" y="16"/>
                    <a:pt x="25" y="16"/>
                    <a:pt x="25" y="16"/>
                  </a:cubicBezTo>
                  <a:cubicBezTo>
                    <a:pt x="25" y="16"/>
                    <a:pt x="25" y="16"/>
                    <a:pt x="24" y="17"/>
                  </a:cubicBezTo>
                  <a:cubicBezTo>
                    <a:pt x="23" y="17"/>
                    <a:pt x="22" y="18"/>
                    <a:pt x="21" y="19"/>
                  </a:cubicBezTo>
                  <a:cubicBezTo>
                    <a:pt x="20" y="20"/>
                    <a:pt x="17" y="23"/>
                    <a:pt x="19" y="26"/>
                  </a:cubicBezTo>
                  <a:cubicBezTo>
                    <a:pt x="20" y="30"/>
                    <a:pt x="24" y="31"/>
                    <a:pt x="28" y="32"/>
                  </a:cubicBezTo>
                  <a:cubicBezTo>
                    <a:pt x="29" y="32"/>
                    <a:pt x="30" y="32"/>
                    <a:pt x="31" y="33"/>
                  </a:cubicBezTo>
                  <a:cubicBezTo>
                    <a:pt x="31" y="33"/>
                    <a:pt x="31" y="33"/>
                    <a:pt x="31" y="33"/>
                  </a:cubicBezTo>
                  <a:cubicBezTo>
                    <a:pt x="31" y="33"/>
                    <a:pt x="30" y="34"/>
                    <a:pt x="30" y="35"/>
                  </a:cubicBezTo>
                  <a:cubicBezTo>
                    <a:pt x="29" y="37"/>
                    <a:pt x="27" y="40"/>
                    <a:pt x="29" y="43"/>
                  </a:cubicBezTo>
                  <a:cubicBezTo>
                    <a:pt x="30" y="45"/>
                    <a:pt x="30" y="47"/>
                    <a:pt x="30" y="49"/>
                  </a:cubicBezTo>
                  <a:cubicBezTo>
                    <a:pt x="30" y="49"/>
                    <a:pt x="30" y="50"/>
                    <a:pt x="29" y="50"/>
                  </a:cubicBezTo>
                  <a:cubicBezTo>
                    <a:pt x="28" y="51"/>
                    <a:pt x="28" y="51"/>
                    <a:pt x="27" y="51"/>
                  </a:cubicBezTo>
                  <a:cubicBezTo>
                    <a:pt x="25" y="51"/>
                    <a:pt x="22" y="49"/>
                    <a:pt x="21" y="47"/>
                  </a:cubicBezTo>
                  <a:cubicBezTo>
                    <a:pt x="21" y="46"/>
                    <a:pt x="20" y="45"/>
                    <a:pt x="20" y="44"/>
                  </a:cubicBezTo>
                  <a:cubicBezTo>
                    <a:pt x="19" y="40"/>
                    <a:pt x="17" y="35"/>
                    <a:pt x="13" y="33"/>
                  </a:cubicBezTo>
                  <a:cubicBezTo>
                    <a:pt x="12" y="33"/>
                    <a:pt x="11" y="33"/>
                    <a:pt x="11" y="33"/>
                  </a:cubicBezTo>
                  <a:cubicBezTo>
                    <a:pt x="9" y="33"/>
                    <a:pt x="7" y="34"/>
                    <a:pt x="5" y="36"/>
                  </a:cubicBezTo>
                  <a:cubicBezTo>
                    <a:pt x="2" y="39"/>
                    <a:pt x="0" y="44"/>
                    <a:pt x="0" y="47"/>
                  </a:cubicBezTo>
                  <a:cubicBezTo>
                    <a:pt x="1" y="51"/>
                    <a:pt x="2" y="54"/>
                    <a:pt x="4" y="57"/>
                  </a:cubicBezTo>
                  <a:cubicBezTo>
                    <a:pt x="5" y="59"/>
                    <a:pt x="6" y="61"/>
                    <a:pt x="6" y="63"/>
                  </a:cubicBezTo>
                  <a:cubicBezTo>
                    <a:pt x="8" y="67"/>
                    <a:pt x="10" y="69"/>
                    <a:pt x="12" y="70"/>
                  </a:cubicBezTo>
                  <a:cubicBezTo>
                    <a:pt x="13" y="70"/>
                    <a:pt x="14" y="71"/>
                    <a:pt x="15" y="71"/>
                  </a:cubicBezTo>
                  <a:cubicBezTo>
                    <a:pt x="16" y="73"/>
                    <a:pt x="17" y="75"/>
                    <a:pt x="19" y="77"/>
                  </a:cubicBezTo>
                  <a:cubicBezTo>
                    <a:pt x="20" y="79"/>
                    <a:pt x="21" y="80"/>
                    <a:pt x="22" y="82"/>
                  </a:cubicBezTo>
                  <a:cubicBezTo>
                    <a:pt x="25" y="86"/>
                    <a:pt x="26" y="90"/>
                    <a:pt x="28" y="94"/>
                  </a:cubicBezTo>
                  <a:cubicBezTo>
                    <a:pt x="29" y="99"/>
                    <a:pt x="30" y="103"/>
                    <a:pt x="33" y="107"/>
                  </a:cubicBezTo>
                  <a:cubicBezTo>
                    <a:pt x="35" y="109"/>
                    <a:pt x="38" y="113"/>
                    <a:pt x="42" y="113"/>
                  </a:cubicBezTo>
                  <a:cubicBezTo>
                    <a:pt x="45" y="113"/>
                    <a:pt x="47" y="112"/>
                    <a:pt x="48" y="111"/>
                  </a:cubicBezTo>
                  <a:cubicBezTo>
                    <a:pt x="51" y="108"/>
                    <a:pt x="51" y="105"/>
                    <a:pt x="51" y="102"/>
                  </a:cubicBezTo>
                  <a:cubicBezTo>
                    <a:pt x="53" y="102"/>
                    <a:pt x="54" y="103"/>
                    <a:pt x="56" y="103"/>
                  </a:cubicBezTo>
                  <a:cubicBezTo>
                    <a:pt x="59" y="103"/>
                    <a:pt x="61" y="102"/>
                    <a:pt x="63" y="101"/>
                  </a:cubicBezTo>
                  <a:cubicBezTo>
                    <a:pt x="68" y="97"/>
                    <a:pt x="69" y="93"/>
                    <a:pt x="70" y="89"/>
                  </a:cubicBezTo>
                  <a:cubicBezTo>
                    <a:pt x="70" y="87"/>
                    <a:pt x="70" y="86"/>
                    <a:pt x="70" y="85"/>
                  </a:cubicBezTo>
                  <a:cubicBezTo>
                    <a:pt x="71" y="83"/>
                    <a:pt x="72" y="81"/>
                    <a:pt x="72" y="79"/>
                  </a:cubicBezTo>
                  <a:cubicBezTo>
                    <a:pt x="74" y="76"/>
                    <a:pt x="75" y="73"/>
                    <a:pt x="75" y="69"/>
                  </a:cubicBezTo>
                  <a:cubicBezTo>
                    <a:pt x="76" y="64"/>
                    <a:pt x="74" y="61"/>
                    <a:pt x="71" y="58"/>
                  </a:cubicBezTo>
                  <a:cubicBezTo>
                    <a:pt x="71" y="58"/>
                    <a:pt x="70" y="57"/>
                    <a:pt x="69" y="56"/>
                  </a:cubicBezTo>
                  <a:cubicBezTo>
                    <a:pt x="69" y="55"/>
                    <a:pt x="69" y="55"/>
                    <a:pt x="69" y="54"/>
                  </a:cubicBezTo>
                  <a:cubicBezTo>
                    <a:pt x="69" y="54"/>
                    <a:pt x="70" y="54"/>
                    <a:pt x="70" y="54"/>
                  </a:cubicBezTo>
                  <a:cubicBezTo>
                    <a:pt x="73" y="54"/>
                    <a:pt x="76" y="52"/>
                    <a:pt x="77" y="50"/>
                  </a:cubicBezTo>
                  <a:cubicBezTo>
                    <a:pt x="78" y="48"/>
                    <a:pt x="78" y="45"/>
                    <a:pt x="77" y="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8" name="Freeform 7">
              <a:extLst>
                <a:ext uri="{FF2B5EF4-FFF2-40B4-BE49-F238E27FC236}">
                  <a16:creationId xmlns:a16="http://schemas.microsoft.com/office/drawing/2014/main" id="{5CD952A0-4BD6-A74C-9C64-9789631CC383}"/>
                </a:ext>
              </a:extLst>
            </p:cNvPr>
            <p:cNvSpPr>
              <a:spLocks/>
            </p:cNvSpPr>
            <p:nvPr/>
          </p:nvSpPr>
          <p:spPr bwMode="auto">
            <a:xfrm>
              <a:off x="17344685" y="4809537"/>
              <a:ext cx="342642" cy="304251"/>
            </a:xfrm>
            <a:custGeom>
              <a:avLst/>
              <a:gdLst>
                <a:gd name="T0" fmla="*/ 63 w 63"/>
                <a:gd name="T1" fmla="*/ 46 h 61"/>
                <a:gd name="T2" fmla="*/ 58 w 63"/>
                <a:gd name="T3" fmla="*/ 40 h 61"/>
                <a:gd name="T4" fmla="*/ 55 w 63"/>
                <a:gd name="T5" fmla="*/ 37 h 61"/>
                <a:gd name="T6" fmla="*/ 53 w 63"/>
                <a:gd name="T7" fmla="*/ 30 h 61"/>
                <a:gd name="T8" fmla="*/ 50 w 63"/>
                <a:gd name="T9" fmla="*/ 19 h 61"/>
                <a:gd name="T10" fmla="*/ 44 w 63"/>
                <a:gd name="T11" fmla="*/ 13 h 61"/>
                <a:gd name="T12" fmla="*/ 37 w 63"/>
                <a:gd name="T13" fmla="*/ 6 h 61"/>
                <a:gd name="T14" fmla="*/ 29 w 63"/>
                <a:gd name="T15" fmla="*/ 0 h 61"/>
                <a:gd name="T16" fmla="*/ 20 w 63"/>
                <a:gd name="T17" fmla="*/ 6 h 61"/>
                <a:gd name="T18" fmla="*/ 17 w 63"/>
                <a:gd name="T19" fmla="*/ 16 h 61"/>
                <a:gd name="T20" fmla="*/ 14 w 63"/>
                <a:gd name="T21" fmla="*/ 24 h 61"/>
                <a:gd name="T22" fmla="*/ 10 w 63"/>
                <a:gd name="T23" fmla="*/ 25 h 61"/>
                <a:gd name="T24" fmla="*/ 1 w 63"/>
                <a:gd name="T25" fmla="*/ 31 h 61"/>
                <a:gd name="T26" fmla="*/ 1 w 63"/>
                <a:gd name="T27" fmla="*/ 37 h 61"/>
                <a:gd name="T28" fmla="*/ 12 w 63"/>
                <a:gd name="T29" fmla="*/ 42 h 61"/>
                <a:gd name="T30" fmla="*/ 15 w 63"/>
                <a:gd name="T31" fmla="*/ 43 h 61"/>
                <a:gd name="T32" fmla="*/ 21 w 63"/>
                <a:gd name="T33" fmla="*/ 48 h 61"/>
                <a:gd name="T34" fmla="*/ 26 w 63"/>
                <a:gd name="T35" fmla="*/ 54 h 61"/>
                <a:gd name="T36" fmla="*/ 43 w 63"/>
                <a:gd name="T37" fmla="*/ 61 h 61"/>
                <a:gd name="T38" fmla="*/ 43 w 63"/>
                <a:gd name="T39" fmla="*/ 61 h 61"/>
                <a:gd name="T40" fmla="*/ 61 w 63"/>
                <a:gd name="T41" fmla="*/ 51 h 61"/>
                <a:gd name="T42" fmla="*/ 63 w 63"/>
                <a:gd name="T4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61">
                  <a:moveTo>
                    <a:pt x="63" y="46"/>
                  </a:moveTo>
                  <a:cubicBezTo>
                    <a:pt x="63" y="43"/>
                    <a:pt x="60" y="41"/>
                    <a:pt x="58" y="40"/>
                  </a:cubicBezTo>
                  <a:cubicBezTo>
                    <a:pt x="57" y="39"/>
                    <a:pt x="56" y="38"/>
                    <a:pt x="55" y="37"/>
                  </a:cubicBezTo>
                  <a:cubicBezTo>
                    <a:pt x="54" y="35"/>
                    <a:pt x="53" y="33"/>
                    <a:pt x="53" y="30"/>
                  </a:cubicBezTo>
                  <a:cubicBezTo>
                    <a:pt x="53" y="26"/>
                    <a:pt x="53" y="22"/>
                    <a:pt x="50" y="19"/>
                  </a:cubicBezTo>
                  <a:cubicBezTo>
                    <a:pt x="48" y="16"/>
                    <a:pt x="46" y="14"/>
                    <a:pt x="44" y="13"/>
                  </a:cubicBezTo>
                  <a:cubicBezTo>
                    <a:pt x="41" y="11"/>
                    <a:pt x="39" y="9"/>
                    <a:pt x="37" y="6"/>
                  </a:cubicBezTo>
                  <a:cubicBezTo>
                    <a:pt x="35" y="2"/>
                    <a:pt x="32" y="0"/>
                    <a:pt x="29" y="0"/>
                  </a:cubicBezTo>
                  <a:cubicBezTo>
                    <a:pt x="26" y="0"/>
                    <a:pt x="23" y="2"/>
                    <a:pt x="20" y="6"/>
                  </a:cubicBezTo>
                  <a:cubicBezTo>
                    <a:pt x="18" y="9"/>
                    <a:pt x="18" y="13"/>
                    <a:pt x="17" y="16"/>
                  </a:cubicBezTo>
                  <a:cubicBezTo>
                    <a:pt x="17" y="19"/>
                    <a:pt x="16" y="23"/>
                    <a:pt x="14" y="24"/>
                  </a:cubicBezTo>
                  <a:cubicBezTo>
                    <a:pt x="13" y="25"/>
                    <a:pt x="12" y="25"/>
                    <a:pt x="10" y="25"/>
                  </a:cubicBezTo>
                  <a:cubicBezTo>
                    <a:pt x="7" y="26"/>
                    <a:pt x="3" y="27"/>
                    <a:pt x="1" y="31"/>
                  </a:cubicBezTo>
                  <a:cubicBezTo>
                    <a:pt x="0" y="34"/>
                    <a:pt x="1" y="36"/>
                    <a:pt x="1" y="37"/>
                  </a:cubicBezTo>
                  <a:cubicBezTo>
                    <a:pt x="3" y="41"/>
                    <a:pt x="8" y="41"/>
                    <a:pt x="12" y="42"/>
                  </a:cubicBezTo>
                  <a:cubicBezTo>
                    <a:pt x="13" y="42"/>
                    <a:pt x="14" y="42"/>
                    <a:pt x="15" y="43"/>
                  </a:cubicBezTo>
                  <a:cubicBezTo>
                    <a:pt x="18" y="43"/>
                    <a:pt x="19" y="46"/>
                    <a:pt x="21" y="48"/>
                  </a:cubicBezTo>
                  <a:cubicBezTo>
                    <a:pt x="22" y="50"/>
                    <a:pt x="24" y="52"/>
                    <a:pt x="26" y="54"/>
                  </a:cubicBezTo>
                  <a:cubicBezTo>
                    <a:pt x="27" y="54"/>
                    <a:pt x="37" y="61"/>
                    <a:pt x="43" y="61"/>
                  </a:cubicBezTo>
                  <a:cubicBezTo>
                    <a:pt x="43" y="61"/>
                    <a:pt x="43" y="61"/>
                    <a:pt x="43" y="61"/>
                  </a:cubicBezTo>
                  <a:cubicBezTo>
                    <a:pt x="48" y="61"/>
                    <a:pt x="59" y="53"/>
                    <a:pt x="61" y="51"/>
                  </a:cubicBezTo>
                  <a:cubicBezTo>
                    <a:pt x="63" y="49"/>
                    <a:pt x="63" y="47"/>
                    <a:pt x="63" y="4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9" name="Freeform 9">
              <a:extLst>
                <a:ext uri="{FF2B5EF4-FFF2-40B4-BE49-F238E27FC236}">
                  <a16:creationId xmlns:a16="http://schemas.microsoft.com/office/drawing/2014/main" id="{C242DF89-D6F2-7C4B-A323-26242CDBF966}"/>
                </a:ext>
              </a:extLst>
            </p:cNvPr>
            <p:cNvSpPr>
              <a:spLocks/>
            </p:cNvSpPr>
            <p:nvPr/>
          </p:nvSpPr>
          <p:spPr bwMode="auto">
            <a:xfrm>
              <a:off x="16162878" y="3907984"/>
              <a:ext cx="681181" cy="713030"/>
            </a:xfrm>
            <a:custGeom>
              <a:avLst/>
              <a:gdLst>
                <a:gd name="T0" fmla="*/ 110 w 125"/>
                <a:gd name="T1" fmla="*/ 51 h 144"/>
                <a:gd name="T2" fmla="*/ 108 w 125"/>
                <a:gd name="T3" fmla="*/ 50 h 144"/>
                <a:gd name="T4" fmla="*/ 111 w 125"/>
                <a:gd name="T5" fmla="*/ 35 h 144"/>
                <a:gd name="T6" fmla="*/ 96 w 125"/>
                <a:gd name="T7" fmla="*/ 19 h 144"/>
                <a:gd name="T8" fmla="*/ 85 w 125"/>
                <a:gd name="T9" fmla="*/ 26 h 144"/>
                <a:gd name="T10" fmla="*/ 80 w 125"/>
                <a:gd name="T11" fmla="*/ 30 h 144"/>
                <a:gd name="T12" fmla="*/ 81 w 125"/>
                <a:gd name="T13" fmla="*/ 27 h 144"/>
                <a:gd name="T14" fmla="*/ 89 w 125"/>
                <a:gd name="T15" fmla="*/ 18 h 144"/>
                <a:gd name="T16" fmla="*/ 92 w 125"/>
                <a:gd name="T17" fmla="*/ 4 h 144"/>
                <a:gd name="T18" fmla="*/ 85 w 125"/>
                <a:gd name="T19" fmla="*/ 0 h 144"/>
                <a:gd name="T20" fmla="*/ 75 w 125"/>
                <a:gd name="T21" fmla="*/ 1 h 144"/>
                <a:gd name="T22" fmla="*/ 61 w 125"/>
                <a:gd name="T23" fmla="*/ 2 h 144"/>
                <a:gd name="T24" fmla="*/ 54 w 125"/>
                <a:gd name="T25" fmla="*/ 3 h 144"/>
                <a:gd name="T26" fmla="*/ 36 w 125"/>
                <a:gd name="T27" fmla="*/ 9 h 144"/>
                <a:gd name="T28" fmla="*/ 26 w 125"/>
                <a:gd name="T29" fmla="*/ 18 h 144"/>
                <a:gd name="T30" fmla="*/ 27 w 125"/>
                <a:gd name="T31" fmla="*/ 23 h 144"/>
                <a:gd name="T32" fmla="*/ 14 w 125"/>
                <a:gd name="T33" fmla="*/ 29 h 144"/>
                <a:gd name="T34" fmla="*/ 8 w 125"/>
                <a:gd name="T35" fmla="*/ 38 h 144"/>
                <a:gd name="T36" fmla="*/ 19 w 125"/>
                <a:gd name="T37" fmla="*/ 47 h 144"/>
                <a:gd name="T38" fmla="*/ 21 w 125"/>
                <a:gd name="T39" fmla="*/ 48 h 144"/>
                <a:gd name="T40" fmla="*/ 12 w 125"/>
                <a:gd name="T41" fmla="*/ 52 h 144"/>
                <a:gd name="T42" fmla="*/ 17 w 125"/>
                <a:gd name="T43" fmla="*/ 61 h 144"/>
                <a:gd name="T44" fmla="*/ 24 w 125"/>
                <a:gd name="T45" fmla="*/ 61 h 144"/>
                <a:gd name="T46" fmla="*/ 28 w 125"/>
                <a:gd name="T47" fmla="*/ 61 h 144"/>
                <a:gd name="T48" fmla="*/ 37 w 125"/>
                <a:gd name="T49" fmla="*/ 63 h 144"/>
                <a:gd name="T50" fmla="*/ 39 w 125"/>
                <a:gd name="T51" fmla="*/ 63 h 144"/>
                <a:gd name="T52" fmla="*/ 43 w 125"/>
                <a:gd name="T53" fmla="*/ 63 h 144"/>
                <a:gd name="T54" fmla="*/ 34 w 125"/>
                <a:gd name="T55" fmla="*/ 64 h 144"/>
                <a:gd name="T56" fmla="*/ 17 w 125"/>
                <a:gd name="T57" fmla="*/ 63 h 144"/>
                <a:gd name="T58" fmla="*/ 3 w 125"/>
                <a:gd name="T59" fmla="*/ 72 h 144"/>
                <a:gd name="T60" fmla="*/ 18 w 125"/>
                <a:gd name="T61" fmla="*/ 93 h 144"/>
                <a:gd name="T62" fmla="*/ 38 w 125"/>
                <a:gd name="T63" fmla="*/ 102 h 144"/>
                <a:gd name="T64" fmla="*/ 50 w 125"/>
                <a:gd name="T65" fmla="*/ 105 h 144"/>
                <a:gd name="T66" fmla="*/ 60 w 125"/>
                <a:gd name="T67" fmla="*/ 110 h 144"/>
                <a:gd name="T68" fmla="*/ 66 w 125"/>
                <a:gd name="T69" fmla="*/ 115 h 144"/>
                <a:gd name="T70" fmla="*/ 67 w 125"/>
                <a:gd name="T71" fmla="*/ 123 h 144"/>
                <a:gd name="T72" fmla="*/ 54 w 125"/>
                <a:gd name="T73" fmla="*/ 116 h 144"/>
                <a:gd name="T74" fmla="*/ 19 w 125"/>
                <a:gd name="T75" fmla="*/ 105 h 144"/>
                <a:gd name="T76" fmla="*/ 14 w 125"/>
                <a:gd name="T77" fmla="*/ 104 h 144"/>
                <a:gd name="T78" fmla="*/ 0 w 125"/>
                <a:gd name="T79" fmla="*/ 107 h 144"/>
                <a:gd name="T80" fmla="*/ 125 w 125"/>
                <a:gd name="T8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144">
                  <a:moveTo>
                    <a:pt x="117" y="48"/>
                  </a:moveTo>
                  <a:cubicBezTo>
                    <a:pt x="115" y="50"/>
                    <a:pt x="112" y="51"/>
                    <a:pt x="110" y="51"/>
                  </a:cubicBezTo>
                  <a:cubicBezTo>
                    <a:pt x="109" y="51"/>
                    <a:pt x="109" y="51"/>
                    <a:pt x="108" y="51"/>
                  </a:cubicBezTo>
                  <a:cubicBezTo>
                    <a:pt x="108" y="50"/>
                    <a:pt x="108" y="50"/>
                    <a:pt x="108" y="50"/>
                  </a:cubicBezTo>
                  <a:cubicBezTo>
                    <a:pt x="108" y="50"/>
                    <a:pt x="109" y="48"/>
                    <a:pt x="109" y="47"/>
                  </a:cubicBezTo>
                  <a:cubicBezTo>
                    <a:pt x="111" y="44"/>
                    <a:pt x="114" y="40"/>
                    <a:pt x="111" y="35"/>
                  </a:cubicBezTo>
                  <a:cubicBezTo>
                    <a:pt x="110" y="34"/>
                    <a:pt x="110" y="33"/>
                    <a:pt x="109" y="31"/>
                  </a:cubicBezTo>
                  <a:cubicBezTo>
                    <a:pt x="106" y="26"/>
                    <a:pt x="103" y="19"/>
                    <a:pt x="96" y="19"/>
                  </a:cubicBezTo>
                  <a:cubicBezTo>
                    <a:pt x="95" y="19"/>
                    <a:pt x="95" y="19"/>
                    <a:pt x="95" y="19"/>
                  </a:cubicBezTo>
                  <a:cubicBezTo>
                    <a:pt x="90" y="20"/>
                    <a:pt x="87" y="23"/>
                    <a:pt x="85" y="26"/>
                  </a:cubicBezTo>
                  <a:cubicBezTo>
                    <a:pt x="83" y="30"/>
                    <a:pt x="83" y="30"/>
                    <a:pt x="80" y="30"/>
                  </a:cubicBezTo>
                  <a:cubicBezTo>
                    <a:pt x="80" y="30"/>
                    <a:pt x="80" y="30"/>
                    <a:pt x="80" y="30"/>
                  </a:cubicBezTo>
                  <a:cubicBezTo>
                    <a:pt x="79" y="30"/>
                    <a:pt x="79" y="30"/>
                    <a:pt x="78" y="30"/>
                  </a:cubicBezTo>
                  <a:cubicBezTo>
                    <a:pt x="79" y="29"/>
                    <a:pt x="80" y="28"/>
                    <a:pt x="81" y="27"/>
                  </a:cubicBezTo>
                  <a:cubicBezTo>
                    <a:pt x="82" y="27"/>
                    <a:pt x="82" y="27"/>
                    <a:pt x="83" y="26"/>
                  </a:cubicBezTo>
                  <a:cubicBezTo>
                    <a:pt x="86" y="24"/>
                    <a:pt x="88" y="21"/>
                    <a:pt x="89" y="18"/>
                  </a:cubicBezTo>
                  <a:cubicBezTo>
                    <a:pt x="90" y="17"/>
                    <a:pt x="91" y="16"/>
                    <a:pt x="92" y="14"/>
                  </a:cubicBezTo>
                  <a:cubicBezTo>
                    <a:pt x="94" y="12"/>
                    <a:pt x="94" y="8"/>
                    <a:pt x="92" y="4"/>
                  </a:cubicBezTo>
                  <a:cubicBezTo>
                    <a:pt x="91" y="2"/>
                    <a:pt x="89" y="0"/>
                    <a:pt x="87" y="0"/>
                  </a:cubicBezTo>
                  <a:cubicBezTo>
                    <a:pt x="86" y="0"/>
                    <a:pt x="85" y="0"/>
                    <a:pt x="85" y="0"/>
                  </a:cubicBezTo>
                  <a:cubicBezTo>
                    <a:pt x="83" y="0"/>
                    <a:pt x="81" y="0"/>
                    <a:pt x="79" y="0"/>
                  </a:cubicBezTo>
                  <a:cubicBezTo>
                    <a:pt x="77" y="1"/>
                    <a:pt x="76" y="1"/>
                    <a:pt x="75" y="1"/>
                  </a:cubicBezTo>
                  <a:cubicBezTo>
                    <a:pt x="71" y="1"/>
                    <a:pt x="67" y="2"/>
                    <a:pt x="63" y="2"/>
                  </a:cubicBezTo>
                  <a:cubicBezTo>
                    <a:pt x="61" y="2"/>
                    <a:pt x="61" y="2"/>
                    <a:pt x="61" y="2"/>
                  </a:cubicBezTo>
                  <a:cubicBezTo>
                    <a:pt x="60" y="2"/>
                    <a:pt x="60" y="2"/>
                    <a:pt x="59" y="2"/>
                  </a:cubicBezTo>
                  <a:cubicBezTo>
                    <a:pt x="57" y="3"/>
                    <a:pt x="56" y="3"/>
                    <a:pt x="54" y="3"/>
                  </a:cubicBezTo>
                  <a:cubicBezTo>
                    <a:pt x="49" y="4"/>
                    <a:pt x="44" y="6"/>
                    <a:pt x="40" y="8"/>
                  </a:cubicBezTo>
                  <a:cubicBezTo>
                    <a:pt x="39" y="8"/>
                    <a:pt x="37" y="9"/>
                    <a:pt x="36" y="9"/>
                  </a:cubicBezTo>
                  <a:cubicBezTo>
                    <a:pt x="35" y="9"/>
                    <a:pt x="35" y="9"/>
                    <a:pt x="35" y="9"/>
                  </a:cubicBezTo>
                  <a:cubicBezTo>
                    <a:pt x="32" y="11"/>
                    <a:pt x="26" y="13"/>
                    <a:pt x="26" y="18"/>
                  </a:cubicBezTo>
                  <a:cubicBezTo>
                    <a:pt x="26" y="20"/>
                    <a:pt x="26" y="21"/>
                    <a:pt x="27" y="22"/>
                  </a:cubicBezTo>
                  <a:cubicBezTo>
                    <a:pt x="27" y="22"/>
                    <a:pt x="27" y="22"/>
                    <a:pt x="27" y="23"/>
                  </a:cubicBezTo>
                  <a:cubicBezTo>
                    <a:pt x="26" y="24"/>
                    <a:pt x="26" y="24"/>
                    <a:pt x="24" y="24"/>
                  </a:cubicBezTo>
                  <a:cubicBezTo>
                    <a:pt x="19" y="25"/>
                    <a:pt x="17" y="27"/>
                    <a:pt x="14" y="29"/>
                  </a:cubicBezTo>
                  <a:cubicBezTo>
                    <a:pt x="14" y="29"/>
                    <a:pt x="14" y="29"/>
                    <a:pt x="14" y="29"/>
                  </a:cubicBezTo>
                  <a:cubicBezTo>
                    <a:pt x="11" y="31"/>
                    <a:pt x="9" y="34"/>
                    <a:pt x="8" y="38"/>
                  </a:cubicBezTo>
                  <a:cubicBezTo>
                    <a:pt x="7" y="45"/>
                    <a:pt x="14" y="46"/>
                    <a:pt x="17" y="47"/>
                  </a:cubicBezTo>
                  <a:cubicBezTo>
                    <a:pt x="18" y="47"/>
                    <a:pt x="18" y="47"/>
                    <a:pt x="19" y="47"/>
                  </a:cubicBezTo>
                  <a:cubicBezTo>
                    <a:pt x="20" y="47"/>
                    <a:pt x="21" y="48"/>
                    <a:pt x="21" y="48"/>
                  </a:cubicBezTo>
                  <a:cubicBezTo>
                    <a:pt x="21" y="48"/>
                    <a:pt x="21" y="48"/>
                    <a:pt x="21" y="48"/>
                  </a:cubicBezTo>
                  <a:cubicBezTo>
                    <a:pt x="20" y="48"/>
                    <a:pt x="19" y="48"/>
                    <a:pt x="18" y="48"/>
                  </a:cubicBezTo>
                  <a:cubicBezTo>
                    <a:pt x="17" y="48"/>
                    <a:pt x="13" y="48"/>
                    <a:pt x="12" y="52"/>
                  </a:cubicBezTo>
                  <a:cubicBezTo>
                    <a:pt x="11" y="53"/>
                    <a:pt x="11" y="55"/>
                    <a:pt x="12" y="57"/>
                  </a:cubicBezTo>
                  <a:cubicBezTo>
                    <a:pt x="13" y="59"/>
                    <a:pt x="15" y="61"/>
                    <a:pt x="17" y="61"/>
                  </a:cubicBezTo>
                  <a:cubicBezTo>
                    <a:pt x="18" y="61"/>
                    <a:pt x="19" y="62"/>
                    <a:pt x="21" y="62"/>
                  </a:cubicBezTo>
                  <a:cubicBezTo>
                    <a:pt x="22" y="62"/>
                    <a:pt x="23" y="61"/>
                    <a:pt x="24" y="61"/>
                  </a:cubicBezTo>
                  <a:cubicBezTo>
                    <a:pt x="26" y="61"/>
                    <a:pt x="27" y="61"/>
                    <a:pt x="28" y="61"/>
                  </a:cubicBezTo>
                  <a:cubicBezTo>
                    <a:pt x="28" y="61"/>
                    <a:pt x="28" y="61"/>
                    <a:pt x="28" y="61"/>
                  </a:cubicBezTo>
                  <a:cubicBezTo>
                    <a:pt x="29" y="61"/>
                    <a:pt x="30" y="61"/>
                    <a:pt x="31" y="62"/>
                  </a:cubicBezTo>
                  <a:cubicBezTo>
                    <a:pt x="33" y="62"/>
                    <a:pt x="35" y="63"/>
                    <a:pt x="37" y="63"/>
                  </a:cubicBezTo>
                  <a:cubicBezTo>
                    <a:pt x="37" y="63"/>
                    <a:pt x="37" y="63"/>
                    <a:pt x="37" y="63"/>
                  </a:cubicBezTo>
                  <a:cubicBezTo>
                    <a:pt x="38" y="63"/>
                    <a:pt x="38" y="63"/>
                    <a:pt x="39" y="63"/>
                  </a:cubicBezTo>
                  <a:cubicBezTo>
                    <a:pt x="40" y="63"/>
                    <a:pt x="40" y="63"/>
                    <a:pt x="41" y="63"/>
                  </a:cubicBezTo>
                  <a:cubicBezTo>
                    <a:pt x="42" y="63"/>
                    <a:pt x="42" y="63"/>
                    <a:pt x="43" y="63"/>
                  </a:cubicBezTo>
                  <a:cubicBezTo>
                    <a:pt x="41" y="63"/>
                    <a:pt x="38" y="64"/>
                    <a:pt x="35" y="64"/>
                  </a:cubicBezTo>
                  <a:cubicBezTo>
                    <a:pt x="34" y="64"/>
                    <a:pt x="34" y="64"/>
                    <a:pt x="34" y="64"/>
                  </a:cubicBezTo>
                  <a:cubicBezTo>
                    <a:pt x="32" y="64"/>
                    <a:pt x="29" y="64"/>
                    <a:pt x="26" y="63"/>
                  </a:cubicBezTo>
                  <a:cubicBezTo>
                    <a:pt x="23" y="63"/>
                    <a:pt x="20" y="63"/>
                    <a:pt x="17" y="63"/>
                  </a:cubicBezTo>
                  <a:cubicBezTo>
                    <a:pt x="15" y="63"/>
                    <a:pt x="13" y="63"/>
                    <a:pt x="11" y="63"/>
                  </a:cubicBezTo>
                  <a:cubicBezTo>
                    <a:pt x="7" y="64"/>
                    <a:pt x="4" y="68"/>
                    <a:pt x="3" y="72"/>
                  </a:cubicBezTo>
                  <a:cubicBezTo>
                    <a:pt x="1" y="77"/>
                    <a:pt x="4" y="81"/>
                    <a:pt x="6" y="84"/>
                  </a:cubicBezTo>
                  <a:cubicBezTo>
                    <a:pt x="10" y="89"/>
                    <a:pt x="12" y="91"/>
                    <a:pt x="18" y="93"/>
                  </a:cubicBezTo>
                  <a:cubicBezTo>
                    <a:pt x="22" y="94"/>
                    <a:pt x="25" y="96"/>
                    <a:pt x="30" y="99"/>
                  </a:cubicBezTo>
                  <a:cubicBezTo>
                    <a:pt x="32" y="101"/>
                    <a:pt x="35" y="101"/>
                    <a:pt x="38" y="102"/>
                  </a:cubicBezTo>
                  <a:cubicBezTo>
                    <a:pt x="40" y="102"/>
                    <a:pt x="41" y="103"/>
                    <a:pt x="43" y="103"/>
                  </a:cubicBezTo>
                  <a:cubicBezTo>
                    <a:pt x="45" y="104"/>
                    <a:pt x="48" y="104"/>
                    <a:pt x="50" y="105"/>
                  </a:cubicBezTo>
                  <a:cubicBezTo>
                    <a:pt x="52" y="105"/>
                    <a:pt x="54" y="105"/>
                    <a:pt x="56" y="106"/>
                  </a:cubicBezTo>
                  <a:cubicBezTo>
                    <a:pt x="57" y="106"/>
                    <a:pt x="59" y="108"/>
                    <a:pt x="60" y="110"/>
                  </a:cubicBezTo>
                  <a:cubicBezTo>
                    <a:pt x="61" y="111"/>
                    <a:pt x="62" y="112"/>
                    <a:pt x="63" y="112"/>
                  </a:cubicBezTo>
                  <a:cubicBezTo>
                    <a:pt x="64" y="113"/>
                    <a:pt x="65" y="114"/>
                    <a:pt x="66" y="115"/>
                  </a:cubicBezTo>
                  <a:cubicBezTo>
                    <a:pt x="69" y="117"/>
                    <a:pt x="71" y="119"/>
                    <a:pt x="71" y="120"/>
                  </a:cubicBezTo>
                  <a:cubicBezTo>
                    <a:pt x="70" y="122"/>
                    <a:pt x="70" y="123"/>
                    <a:pt x="67" y="123"/>
                  </a:cubicBezTo>
                  <a:cubicBezTo>
                    <a:pt x="66" y="123"/>
                    <a:pt x="66" y="123"/>
                    <a:pt x="65" y="123"/>
                  </a:cubicBezTo>
                  <a:cubicBezTo>
                    <a:pt x="61" y="122"/>
                    <a:pt x="57" y="119"/>
                    <a:pt x="54" y="116"/>
                  </a:cubicBezTo>
                  <a:cubicBezTo>
                    <a:pt x="51" y="115"/>
                    <a:pt x="49" y="113"/>
                    <a:pt x="46" y="111"/>
                  </a:cubicBezTo>
                  <a:cubicBezTo>
                    <a:pt x="38" y="107"/>
                    <a:pt x="28" y="106"/>
                    <a:pt x="19" y="105"/>
                  </a:cubicBezTo>
                  <a:cubicBezTo>
                    <a:pt x="16" y="104"/>
                    <a:pt x="16" y="104"/>
                    <a:pt x="16" y="104"/>
                  </a:cubicBezTo>
                  <a:cubicBezTo>
                    <a:pt x="15" y="104"/>
                    <a:pt x="15" y="104"/>
                    <a:pt x="14" y="104"/>
                  </a:cubicBezTo>
                  <a:cubicBezTo>
                    <a:pt x="12" y="104"/>
                    <a:pt x="11" y="104"/>
                    <a:pt x="9" y="105"/>
                  </a:cubicBezTo>
                  <a:cubicBezTo>
                    <a:pt x="0" y="107"/>
                    <a:pt x="0" y="107"/>
                    <a:pt x="0" y="107"/>
                  </a:cubicBezTo>
                  <a:cubicBezTo>
                    <a:pt x="91" y="144"/>
                    <a:pt x="91" y="144"/>
                    <a:pt x="91" y="144"/>
                  </a:cubicBezTo>
                  <a:cubicBezTo>
                    <a:pt x="125" y="42"/>
                    <a:pt x="125" y="42"/>
                    <a:pt x="125" y="42"/>
                  </a:cubicBezTo>
                  <a:lnTo>
                    <a:pt x="117" y="48"/>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0" name="Freeform 10">
              <a:extLst>
                <a:ext uri="{FF2B5EF4-FFF2-40B4-BE49-F238E27FC236}">
                  <a16:creationId xmlns:a16="http://schemas.microsoft.com/office/drawing/2014/main" id="{CE7BDD7B-9507-264D-80B3-7856B20A2247}"/>
                </a:ext>
              </a:extLst>
            </p:cNvPr>
            <p:cNvSpPr>
              <a:spLocks/>
            </p:cNvSpPr>
            <p:nvPr/>
          </p:nvSpPr>
          <p:spPr bwMode="auto">
            <a:xfrm>
              <a:off x="16979474" y="3372278"/>
              <a:ext cx="322125" cy="395713"/>
            </a:xfrm>
            <a:custGeom>
              <a:avLst/>
              <a:gdLst>
                <a:gd name="T0" fmla="*/ 57 w 59"/>
                <a:gd name="T1" fmla="*/ 41 h 80"/>
                <a:gd name="T2" fmla="*/ 46 w 59"/>
                <a:gd name="T3" fmla="*/ 34 h 80"/>
                <a:gd name="T4" fmla="*/ 40 w 59"/>
                <a:gd name="T5" fmla="*/ 38 h 80"/>
                <a:gd name="T6" fmla="*/ 40 w 59"/>
                <a:gd name="T7" fmla="*/ 39 h 80"/>
                <a:gd name="T8" fmla="*/ 40 w 59"/>
                <a:gd name="T9" fmla="*/ 38 h 80"/>
                <a:gd name="T10" fmla="*/ 39 w 59"/>
                <a:gd name="T11" fmla="*/ 37 h 80"/>
                <a:gd name="T12" fmla="*/ 39 w 59"/>
                <a:gd name="T13" fmla="*/ 34 h 80"/>
                <a:gd name="T14" fmla="*/ 38 w 59"/>
                <a:gd name="T15" fmla="*/ 32 h 80"/>
                <a:gd name="T16" fmla="*/ 36 w 59"/>
                <a:gd name="T17" fmla="*/ 32 h 80"/>
                <a:gd name="T18" fmla="*/ 35 w 59"/>
                <a:gd name="T19" fmla="*/ 32 h 80"/>
                <a:gd name="T20" fmla="*/ 36 w 59"/>
                <a:gd name="T21" fmla="*/ 31 h 80"/>
                <a:gd name="T22" fmla="*/ 38 w 59"/>
                <a:gd name="T23" fmla="*/ 26 h 80"/>
                <a:gd name="T24" fmla="*/ 36 w 59"/>
                <a:gd name="T25" fmla="*/ 20 h 80"/>
                <a:gd name="T26" fmla="*/ 36 w 59"/>
                <a:gd name="T27" fmla="*/ 19 h 80"/>
                <a:gd name="T28" fmla="*/ 35 w 59"/>
                <a:gd name="T29" fmla="*/ 13 h 80"/>
                <a:gd name="T30" fmla="*/ 37 w 59"/>
                <a:gd name="T31" fmla="*/ 12 h 80"/>
                <a:gd name="T32" fmla="*/ 40 w 59"/>
                <a:gd name="T33" fmla="*/ 8 h 80"/>
                <a:gd name="T34" fmla="*/ 39 w 59"/>
                <a:gd name="T35" fmla="*/ 2 h 80"/>
                <a:gd name="T36" fmla="*/ 34 w 59"/>
                <a:gd name="T37" fmla="*/ 0 h 80"/>
                <a:gd name="T38" fmla="*/ 27 w 59"/>
                <a:gd name="T39" fmla="*/ 2 h 80"/>
                <a:gd name="T40" fmla="*/ 22 w 59"/>
                <a:gd name="T41" fmla="*/ 6 h 80"/>
                <a:gd name="T42" fmla="*/ 18 w 59"/>
                <a:gd name="T43" fmla="*/ 10 h 80"/>
                <a:gd name="T44" fmla="*/ 13 w 59"/>
                <a:gd name="T45" fmla="*/ 17 h 80"/>
                <a:gd name="T46" fmla="*/ 17 w 59"/>
                <a:gd name="T47" fmla="*/ 26 h 80"/>
                <a:gd name="T48" fmla="*/ 18 w 59"/>
                <a:gd name="T49" fmla="*/ 27 h 80"/>
                <a:gd name="T50" fmla="*/ 17 w 59"/>
                <a:gd name="T51" fmla="*/ 28 h 80"/>
                <a:gd name="T52" fmla="*/ 15 w 59"/>
                <a:gd name="T53" fmla="*/ 33 h 80"/>
                <a:gd name="T54" fmla="*/ 18 w 59"/>
                <a:gd name="T55" fmla="*/ 42 h 80"/>
                <a:gd name="T56" fmla="*/ 20 w 59"/>
                <a:gd name="T57" fmla="*/ 46 h 80"/>
                <a:gd name="T58" fmla="*/ 16 w 59"/>
                <a:gd name="T59" fmla="*/ 48 h 80"/>
                <a:gd name="T60" fmla="*/ 12 w 59"/>
                <a:gd name="T61" fmla="*/ 47 h 80"/>
                <a:gd name="T62" fmla="*/ 9 w 59"/>
                <a:gd name="T63" fmla="*/ 46 h 80"/>
                <a:gd name="T64" fmla="*/ 0 w 59"/>
                <a:gd name="T65" fmla="*/ 76 h 80"/>
                <a:gd name="T66" fmla="*/ 5 w 59"/>
                <a:gd name="T67" fmla="*/ 75 h 80"/>
                <a:gd name="T68" fmla="*/ 10 w 59"/>
                <a:gd name="T69" fmla="*/ 74 h 80"/>
                <a:gd name="T70" fmla="*/ 14 w 59"/>
                <a:gd name="T71" fmla="*/ 74 h 80"/>
                <a:gd name="T72" fmla="*/ 15 w 59"/>
                <a:gd name="T73" fmla="*/ 74 h 80"/>
                <a:gd name="T74" fmla="*/ 17 w 59"/>
                <a:gd name="T75" fmla="*/ 75 h 80"/>
                <a:gd name="T76" fmla="*/ 20 w 59"/>
                <a:gd name="T77" fmla="*/ 77 h 80"/>
                <a:gd name="T78" fmla="*/ 26 w 59"/>
                <a:gd name="T79" fmla="*/ 78 h 80"/>
                <a:gd name="T80" fmla="*/ 28 w 59"/>
                <a:gd name="T81" fmla="*/ 78 h 80"/>
                <a:gd name="T82" fmla="*/ 36 w 59"/>
                <a:gd name="T83" fmla="*/ 80 h 80"/>
                <a:gd name="T84" fmla="*/ 36 w 59"/>
                <a:gd name="T85" fmla="*/ 80 h 80"/>
                <a:gd name="T86" fmla="*/ 48 w 59"/>
                <a:gd name="T87" fmla="*/ 74 h 80"/>
                <a:gd name="T88" fmla="*/ 56 w 59"/>
                <a:gd name="T89" fmla="*/ 57 h 80"/>
                <a:gd name="T90" fmla="*/ 57 w 59"/>
                <a:gd name="T9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80">
                  <a:moveTo>
                    <a:pt x="57" y="41"/>
                  </a:moveTo>
                  <a:cubicBezTo>
                    <a:pt x="55" y="37"/>
                    <a:pt x="50" y="34"/>
                    <a:pt x="46" y="34"/>
                  </a:cubicBezTo>
                  <a:cubicBezTo>
                    <a:pt x="43" y="34"/>
                    <a:pt x="41" y="36"/>
                    <a:pt x="40" y="38"/>
                  </a:cubicBezTo>
                  <a:cubicBezTo>
                    <a:pt x="40" y="38"/>
                    <a:pt x="40" y="39"/>
                    <a:pt x="40" y="39"/>
                  </a:cubicBezTo>
                  <a:cubicBezTo>
                    <a:pt x="40" y="38"/>
                    <a:pt x="40" y="38"/>
                    <a:pt x="40" y="38"/>
                  </a:cubicBezTo>
                  <a:cubicBezTo>
                    <a:pt x="39" y="37"/>
                    <a:pt x="39" y="37"/>
                    <a:pt x="39" y="37"/>
                  </a:cubicBezTo>
                  <a:cubicBezTo>
                    <a:pt x="39" y="36"/>
                    <a:pt x="39" y="35"/>
                    <a:pt x="39" y="34"/>
                  </a:cubicBezTo>
                  <a:cubicBezTo>
                    <a:pt x="38" y="32"/>
                    <a:pt x="38" y="32"/>
                    <a:pt x="38" y="32"/>
                  </a:cubicBezTo>
                  <a:cubicBezTo>
                    <a:pt x="36" y="32"/>
                    <a:pt x="36" y="32"/>
                    <a:pt x="36" y="32"/>
                  </a:cubicBezTo>
                  <a:cubicBezTo>
                    <a:pt x="36" y="32"/>
                    <a:pt x="35" y="32"/>
                    <a:pt x="35" y="32"/>
                  </a:cubicBezTo>
                  <a:cubicBezTo>
                    <a:pt x="35" y="31"/>
                    <a:pt x="35" y="31"/>
                    <a:pt x="36" y="31"/>
                  </a:cubicBezTo>
                  <a:cubicBezTo>
                    <a:pt x="36" y="30"/>
                    <a:pt x="37" y="28"/>
                    <a:pt x="38" y="26"/>
                  </a:cubicBezTo>
                  <a:cubicBezTo>
                    <a:pt x="38" y="24"/>
                    <a:pt x="37" y="22"/>
                    <a:pt x="36" y="20"/>
                  </a:cubicBezTo>
                  <a:cubicBezTo>
                    <a:pt x="36" y="20"/>
                    <a:pt x="36" y="19"/>
                    <a:pt x="36" y="19"/>
                  </a:cubicBezTo>
                  <a:cubicBezTo>
                    <a:pt x="35" y="15"/>
                    <a:pt x="35" y="14"/>
                    <a:pt x="35" y="13"/>
                  </a:cubicBezTo>
                  <a:cubicBezTo>
                    <a:pt x="36" y="13"/>
                    <a:pt x="36" y="12"/>
                    <a:pt x="37" y="12"/>
                  </a:cubicBezTo>
                  <a:cubicBezTo>
                    <a:pt x="38" y="11"/>
                    <a:pt x="39" y="10"/>
                    <a:pt x="40" y="8"/>
                  </a:cubicBezTo>
                  <a:cubicBezTo>
                    <a:pt x="40" y="5"/>
                    <a:pt x="40" y="3"/>
                    <a:pt x="39" y="2"/>
                  </a:cubicBezTo>
                  <a:cubicBezTo>
                    <a:pt x="38" y="0"/>
                    <a:pt x="36" y="0"/>
                    <a:pt x="34" y="0"/>
                  </a:cubicBezTo>
                  <a:cubicBezTo>
                    <a:pt x="32" y="0"/>
                    <a:pt x="29" y="0"/>
                    <a:pt x="27" y="2"/>
                  </a:cubicBezTo>
                  <a:cubicBezTo>
                    <a:pt x="25" y="3"/>
                    <a:pt x="24" y="5"/>
                    <a:pt x="22" y="6"/>
                  </a:cubicBezTo>
                  <a:cubicBezTo>
                    <a:pt x="21" y="7"/>
                    <a:pt x="20" y="9"/>
                    <a:pt x="18" y="10"/>
                  </a:cubicBezTo>
                  <a:cubicBezTo>
                    <a:pt x="15" y="12"/>
                    <a:pt x="14" y="14"/>
                    <a:pt x="13" y="17"/>
                  </a:cubicBezTo>
                  <a:cubicBezTo>
                    <a:pt x="13" y="20"/>
                    <a:pt x="14" y="23"/>
                    <a:pt x="17" y="26"/>
                  </a:cubicBezTo>
                  <a:cubicBezTo>
                    <a:pt x="18" y="27"/>
                    <a:pt x="18" y="27"/>
                    <a:pt x="18" y="27"/>
                  </a:cubicBezTo>
                  <a:cubicBezTo>
                    <a:pt x="18" y="27"/>
                    <a:pt x="18" y="28"/>
                    <a:pt x="17" y="28"/>
                  </a:cubicBezTo>
                  <a:cubicBezTo>
                    <a:pt x="17" y="29"/>
                    <a:pt x="15" y="30"/>
                    <a:pt x="15" y="33"/>
                  </a:cubicBezTo>
                  <a:cubicBezTo>
                    <a:pt x="14" y="37"/>
                    <a:pt x="16" y="40"/>
                    <a:pt x="18" y="42"/>
                  </a:cubicBezTo>
                  <a:cubicBezTo>
                    <a:pt x="19" y="44"/>
                    <a:pt x="20" y="45"/>
                    <a:pt x="20" y="46"/>
                  </a:cubicBezTo>
                  <a:cubicBezTo>
                    <a:pt x="20" y="48"/>
                    <a:pt x="17" y="48"/>
                    <a:pt x="16" y="48"/>
                  </a:cubicBezTo>
                  <a:cubicBezTo>
                    <a:pt x="15" y="48"/>
                    <a:pt x="13" y="48"/>
                    <a:pt x="12" y="47"/>
                  </a:cubicBezTo>
                  <a:cubicBezTo>
                    <a:pt x="9" y="46"/>
                    <a:pt x="9" y="46"/>
                    <a:pt x="9" y="46"/>
                  </a:cubicBezTo>
                  <a:cubicBezTo>
                    <a:pt x="0" y="76"/>
                    <a:pt x="0" y="76"/>
                    <a:pt x="0" y="76"/>
                  </a:cubicBezTo>
                  <a:cubicBezTo>
                    <a:pt x="5" y="75"/>
                    <a:pt x="5" y="75"/>
                    <a:pt x="5" y="75"/>
                  </a:cubicBezTo>
                  <a:cubicBezTo>
                    <a:pt x="6" y="75"/>
                    <a:pt x="8" y="75"/>
                    <a:pt x="10" y="74"/>
                  </a:cubicBezTo>
                  <a:cubicBezTo>
                    <a:pt x="11" y="74"/>
                    <a:pt x="13" y="74"/>
                    <a:pt x="14" y="74"/>
                  </a:cubicBezTo>
                  <a:cubicBezTo>
                    <a:pt x="15" y="74"/>
                    <a:pt x="15" y="74"/>
                    <a:pt x="15" y="74"/>
                  </a:cubicBezTo>
                  <a:cubicBezTo>
                    <a:pt x="16" y="74"/>
                    <a:pt x="16" y="74"/>
                    <a:pt x="17" y="75"/>
                  </a:cubicBezTo>
                  <a:cubicBezTo>
                    <a:pt x="18" y="76"/>
                    <a:pt x="19" y="76"/>
                    <a:pt x="20" y="77"/>
                  </a:cubicBezTo>
                  <a:cubicBezTo>
                    <a:pt x="22" y="78"/>
                    <a:pt x="24" y="78"/>
                    <a:pt x="26" y="78"/>
                  </a:cubicBezTo>
                  <a:cubicBezTo>
                    <a:pt x="27" y="78"/>
                    <a:pt x="28" y="78"/>
                    <a:pt x="28" y="78"/>
                  </a:cubicBezTo>
                  <a:cubicBezTo>
                    <a:pt x="31" y="79"/>
                    <a:pt x="34" y="80"/>
                    <a:pt x="36" y="80"/>
                  </a:cubicBezTo>
                  <a:cubicBezTo>
                    <a:pt x="36" y="80"/>
                    <a:pt x="36" y="80"/>
                    <a:pt x="36" y="80"/>
                  </a:cubicBezTo>
                  <a:cubicBezTo>
                    <a:pt x="40" y="80"/>
                    <a:pt x="44" y="78"/>
                    <a:pt x="48" y="74"/>
                  </a:cubicBezTo>
                  <a:cubicBezTo>
                    <a:pt x="52" y="69"/>
                    <a:pt x="55" y="63"/>
                    <a:pt x="56" y="57"/>
                  </a:cubicBezTo>
                  <a:cubicBezTo>
                    <a:pt x="57" y="52"/>
                    <a:pt x="59" y="47"/>
                    <a:pt x="57" y="4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1" name="Freeform 11">
              <a:extLst>
                <a:ext uri="{FF2B5EF4-FFF2-40B4-BE49-F238E27FC236}">
                  <a16:creationId xmlns:a16="http://schemas.microsoft.com/office/drawing/2014/main" id="{1977DC16-AFAB-8D40-B28F-1348EE768F59}"/>
                </a:ext>
              </a:extLst>
            </p:cNvPr>
            <p:cNvSpPr>
              <a:spLocks/>
            </p:cNvSpPr>
            <p:nvPr/>
          </p:nvSpPr>
          <p:spPr bwMode="auto">
            <a:xfrm>
              <a:off x="16558865" y="3351746"/>
              <a:ext cx="170295" cy="119460"/>
            </a:xfrm>
            <a:custGeom>
              <a:avLst/>
              <a:gdLst>
                <a:gd name="T0" fmla="*/ 26 w 31"/>
                <a:gd name="T1" fmla="*/ 0 h 24"/>
                <a:gd name="T2" fmla="*/ 9 w 31"/>
                <a:gd name="T3" fmla="*/ 6 h 24"/>
                <a:gd name="T4" fmla="*/ 9 w 31"/>
                <a:gd name="T5" fmla="*/ 6 h 24"/>
                <a:gd name="T6" fmla="*/ 1 w 31"/>
                <a:gd name="T7" fmla="*/ 12 h 24"/>
                <a:gd name="T8" fmla="*/ 2 w 31"/>
                <a:gd name="T9" fmla="*/ 18 h 24"/>
                <a:gd name="T10" fmla="*/ 7 w 31"/>
                <a:gd name="T11" fmla="*/ 24 h 24"/>
                <a:gd name="T12" fmla="*/ 9 w 31"/>
                <a:gd name="T13" fmla="*/ 24 h 24"/>
                <a:gd name="T14" fmla="*/ 9 w 31"/>
                <a:gd name="T15" fmla="*/ 24 h 24"/>
                <a:gd name="T16" fmla="*/ 17 w 31"/>
                <a:gd name="T17" fmla="*/ 20 h 24"/>
                <a:gd name="T18" fmla="*/ 18 w 31"/>
                <a:gd name="T19" fmla="*/ 19 h 24"/>
                <a:gd name="T20" fmla="*/ 29 w 31"/>
                <a:gd name="T21" fmla="*/ 4 h 24"/>
                <a:gd name="T22" fmla="*/ 31 w 31"/>
                <a:gd name="T23" fmla="*/ 0 h 24"/>
                <a:gd name="T24" fmla="*/ 26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26" y="0"/>
                  </a:moveTo>
                  <a:cubicBezTo>
                    <a:pt x="20" y="1"/>
                    <a:pt x="13" y="4"/>
                    <a:pt x="9" y="6"/>
                  </a:cubicBezTo>
                  <a:cubicBezTo>
                    <a:pt x="9" y="6"/>
                    <a:pt x="9" y="6"/>
                    <a:pt x="9" y="6"/>
                  </a:cubicBezTo>
                  <a:cubicBezTo>
                    <a:pt x="6" y="7"/>
                    <a:pt x="3" y="9"/>
                    <a:pt x="1" y="12"/>
                  </a:cubicBezTo>
                  <a:cubicBezTo>
                    <a:pt x="0" y="13"/>
                    <a:pt x="0" y="16"/>
                    <a:pt x="2" y="18"/>
                  </a:cubicBezTo>
                  <a:cubicBezTo>
                    <a:pt x="3" y="20"/>
                    <a:pt x="5" y="23"/>
                    <a:pt x="7" y="24"/>
                  </a:cubicBezTo>
                  <a:cubicBezTo>
                    <a:pt x="8" y="24"/>
                    <a:pt x="8" y="24"/>
                    <a:pt x="9" y="24"/>
                  </a:cubicBezTo>
                  <a:cubicBezTo>
                    <a:pt x="9" y="24"/>
                    <a:pt x="9" y="24"/>
                    <a:pt x="9" y="24"/>
                  </a:cubicBezTo>
                  <a:cubicBezTo>
                    <a:pt x="12" y="24"/>
                    <a:pt x="15" y="21"/>
                    <a:pt x="17" y="20"/>
                  </a:cubicBezTo>
                  <a:cubicBezTo>
                    <a:pt x="18" y="19"/>
                    <a:pt x="18" y="19"/>
                    <a:pt x="18" y="19"/>
                  </a:cubicBezTo>
                  <a:cubicBezTo>
                    <a:pt x="24" y="14"/>
                    <a:pt x="28" y="9"/>
                    <a:pt x="29" y="4"/>
                  </a:cubicBezTo>
                  <a:cubicBezTo>
                    <a:pt x="31" y="0"/>
                    <a:pt x="31" y="0"/>
                    <a:pt x="31" y="0"/>
                  </a:cubicBezTo>
                  <a:lnTo>
                    <a:pt x="26" y="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2" name="Freeform 12">
              <a:extLst>
                <a:ext uri="{FF2B5EF4-FFF2-40B4-BE49-F238E27FC236}">
                  <a16:creationId xmlns:a16="http://schemas.microsoft.com/office/drawing/2014/main" id="{677A7A69-E9EE-F643-828D-8195C37B5986}"/>
                </a:ext>
              </a:extLst>
            </p:cNvPr>
            <p:cNvSpPr>
              <a:spLocks/>
            </p:cNvSpPr>
            <p:nvPr/>
          </p:nvSpPr>
          <p:spPr bwMode="auto">
            <a:xfrm>
              <a:off x="17769397" y="3282683"/>
              <a:ext cx="190813" cy="110128"/>
            </a:xfrm>
            <a:custGeom>
              <a:avLst/>
              <a:gdLst>
                <a:gd name="T0" fmla="*/ 33 w 35"/>
                <a:gd name="T1" fmla="*/ 7 h 22"/>
                <a:gd name="T2" fmla="*/ 26 w 35"/>
                <a:gd name="T3" fmla="*/ 3 h 22"/>
                <a:gd name="T4" fmla="*/ 25 w 35"/>
                <a:gd name="T5" fmla="*/ 3 h 22"/>
                <a:gd name="T6" fmla="*/ 21 w 35"/>
                <a:gd name="T7" fmla="*/ 2 h 22"/>
                <a:gd name="T8" fmla="*/ 14 w 35"/>
                <a:gd name="T9" fmla="*/ 0 h 22"/>
                <a:gd name="T10" fmla="*/ 10 w 35"/>
                <a:gd name="T11" fmla="*/ 1 h 22"/>
                <a:gd name="T12" fmla="*/ 2 w 35"/>
                <a:gd name="T13" fmla="*/ 14 h 22"/>
                <a:gd name="T14" fmla="*/ 14 w 35"/>
                <a:gd name="T15" fmla="*/ 19 h 22"/>
                <a:gd name="T16" fmla="*/ 17 w 35"/>
                <a:gd name="T17" fmla="*/ 20 h 22"/>
                <a:gd name="T18" fmla="*/ 20 w 35"/>
                <a:gd name="T19" fmla="*/ 21 h 22"/>
                <a:gd name="T20" fmla="*/ 25 w 35"/>
                <a:gd name="T21" fmla="*/ 22 h 22"/>
                <a:gd name="T22" fmla="*/ 32 w 35"/>
                <a:gd name="T23" fmla="*/ 17 h 22"/>
                <a:gd name="T24" fmla="*/ 32 w 35"/>
                <a:gd name="T25" fmla="*/ 16 h 22"/>
                <a:gd name="T26" fmla="*/ 33 w 35"/>
                <a:gd name="T27"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2">
                  <a:moveTo>
                    <a:pt x="33" y="7"/>
                  </a:moveTo>
                  <a:cubicBezTo>
                    <a:pt x="32" y="4"/>
                    <a:pt x="28" y="3"/>
                    <a:pt x="26" y="3"/>
                  </a:cubicBezTo>
                  <a:cubicBezTo>
                    <a:pt x="26" y="3"/>
                    <a:pt x="25" y="3"/>
                    <a:pt x="25" y="3"/>
                  </a:cubicBezTo>
                  <a:cubicBezTo>
                    <a:pt x="24" y="3"/>
                    <a:pt x="22" y="2"/>
                    <a:pt x="21" y="2"/>
                  </a:cubicBezTo>
                  <a:cubicBezTo>
                    <a:pt x="19" y="1"/>
                    <a:pt x="17" y="0"/>
                    <a:pt x="14" y="0"/>
                  </a:cubicBezTo>
                  <a:cubicBezTo>
                    <a:pt x="13" y="0"/>
                    <a:pt x="11" y="1"/>
                    <a:pt x="10" y="1"/>
                  </a:cubicBezTo>
                  <a:cubicBezTo>
                    <a:pt x="6" y="3"/>
                    <a:pt x="0" y="8"/>
                    <a:pt x="2" y="14"/>
                  </a:cubicBezTo>
                  <a:cubicBezTo>
                    <a:pt x="3" y="19"/>
                    <a:pt x="10" y="19"/>
                    <a:pt x="14" y="19"/>
                  </a:cubicBezTo>
                  <a:cubicBezTo>
                    <a:pt x="15" y="20"/>
                    <a:pt x="17" y="20"/>
                    <a:pt x="17" y="20"/>
                  </a:cubicBezTo>
                  <a:cubicBezTo>
                    <a:pt x="18" y="20"/>
                    <a:pt x="19" y="20"/>
                    <a:pt x="20" y="21"/>
                  </a:cubicBezTo>
                  <a:cubicBezTo>
                    <a:pt x="22" y="21"/>
                    <a:pt x="24" y="22"/>
                    <a:pt x="25" y="22"/>
                  </a:cubicBezTo>
                  <a:cubicBezTo>
                    <a:pt x="28" y="22"/>
                    <a:pt x="30" y="20"/>
                    <a:pt x="32" y="17"/>
                  </a:cubicBezTo>
                  <a:cubicBezTo>
                    <a:pt x="32" y="16"/>
                    <a:pt x="32" y="16"/>
                    <a:pt x="32" y="16"/>
                  </a:cubicBezTo>
                  <a:cubicBezTo>
                    <a:pt x="33" y="13"/>
                    <a:pt x="35" y="10"/>
                    <a:pt x="33"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3" name="Freeform 13">
              <a:extLst>
                <a:ext uri="{FF2B5EF4-FFF2-40B4-BE49-F238E27FC236}">
                  <a16:creationId xmlns:a16="http://schemas.microsoft.com/office/drawing/2014/main" id="{C8D3953F-1B77-9F47-A93F-7042350274C8}"/>
                </a:ext>
              </a:extLst>
            </p:cNvPr>
            <p:cNvSpPr>
              <a:spLocks/>
            </p:cNvSpPr>
            <p:nvPr/>
          </p:nvSpPr>
          <p:spPr bwMode="auto">
            <a:xfrm>
              <a:off x="18608563" y="4051710"/>
              <a:ext cx="354953" cy="212789"/>
            </a:xfrm>
            <a:custGeom>
              <a:avLst/>
              <a:gdLst>
                <a:gd name="T0" fmla="*/ 25 w 65"/>
                <a:gd name="T1" fmla="*/ 43 h 43"/>
                <a:gd name="T2" fmla="*/ 22 w 65"/>
                <a:gd name="T3" fmla="*/ 43 h 43"/>
                <a:gd name="T4" fmla="*/ 15 w 65"/>
                <a:gd name="T5" fmla="*/ 36 h 43"/>
                <a:gd name="T6" fmla="*/ 14 w 65"/>
                <a:gd name="T7" fmla="*/ 30 h 43"/>
                <a:gd name="T8" fmla="*/ 13 w 65"/>
                <a:gd name="T9" fmla="*/ 27 h 43"/>
                <a:gd name="T10" fmla="*/ 10 w 65"/>
                <a:gd name="T11" fmla="*/ 26 h 43"/>
                <a:gd name="T12" fmla="*/ 2 w 65"/>
                <a:gd name="T13" fmla="*/ 17 h 43"/>
                <a:gd name="T14" fmla="*/ 3 w 65"/>
                <a:gd name="T15" fmla="*/ 2 h 43"/>
                <a:gd name="T16" fmla="*/ 8 w 65"/>
                <a:gd name="T17" fmla="*/ 0 h 43"/>
                <a:gd name="T18" fmla="*/ 16 w 65"/>
                <a:gd name="T19" fmla="*/ 2 h 43"/>
                <a:gd name="T20" fmla="*/ 20 w 65"/>
                <a:gd name="T21" fmla="*/ 3 h 43"/>
                <a:gd name="T22" fmla="*/ 21 w 65"/>
                <a:gd name="T23" fmla="*/ 3 h 43"/>
                <a:gd name="T24" fmla="*/ 27 w 65"/>
                <a:gd name="T25" fmla="*/ 2 h 43"/>
                <a:gd name="T26" fmla="*/ 36 w 65"/>
                <a:gd name="T27" fmla="*/ 0 h 43"/>
                <a:gd name="T28" fmla="*/ 51 w 65"/>
                <a:gd name="T29" fmla="*/ 10 h 43"/>
                <a:gd name="T30" fmla="*/ 51 w 65"/>
                <a:gd name="T31" fmla="*/ 11 h 43"/>
                <a:gd name="T32" fmla="*/ 56 w 65"/>
                <a:gd name="T33" fmla="*/ 15 h 43"/>
                <a:gd name="T34" fmla="*/ 63 w 65"/>
                <a:gd name="T35" fmla="*/ 24 h 43"/>
                <a:gd name="T36" fmla="*/ 64 w 65"/>
                <a:gd name="T37" fmla="*/ 31 h 43"/>
                <a:gd name="T38" fmla="*/ 54 w 65"/>
                <a:gd name="T39" fmla="*/ 35 h 43"/>
                <a:gd name="T40" fmla="*/ 49 w 65"/>
                <a:gd name="T41" fmla="*/ 35 h 43"/>
                <a:gd name="T42" fmla="*/ 45 w 65"/>
                <a:gd name="T43" fmla="*/ 35 h 43"/>
                <a:gd name="T44" fmla="*/ 39 w 65"/>
                <a:gd name="T45" fmla="*/ 36 h 43"/>
                <a:gd name="T46" fmla="*/ 36 w 65"/>
                <a:gd name="T47" fmla="*/ 38 h 43"/>
                <a:gd name="T48" fmla="*/ 25 w 6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3">
                  <a:moveTo>
                    <a:pt x="25" y="43"/>
                  </a:moveTo>
                  <a:cubicBezTo>
                    <a:pt x="24" y="43"/>
                    <a:pt x="23" y="43"/>
                    <a:pt x="22" y="43"/>
                  </a:cubicBezTo>
                  <a:cubicBezTo>
                    <a:pt x="18" y="42"/>
                    <a:pt x="16" y="39"/>
                    <a:pt x="15" y="36"/>
                  </a:cubicBezTo>
                  <a:cubicBezTo>
                    <a:pt x="14" y="34"/>
                    <a:pt x="14" y="32"/>
                    <a:pt x="14" y="30"/>
                  </a:cubicBezTo>
                  <a:cubicBezTo>
                    <a:pt x="14" y="29"/>
                    <a:pt x="14" y="28"/>
                    <a:pt x="13" y="27"/>
                  </a:cubicBezTo>
                  <a:cubicBezTo>
                    <a:pt x="13" y="26"/>
                    <a:pt x="12" y="26"/>
                    <a:pt x="10" y="26"/>
                  </a:cubicBezTo>
                  <a:cubicBezTo>
                    <a:pt x="4" y="25"/>
                    <a:pt x="3" y="20"/>
                    <a:pt x="2" y="17"/>
                  </a:cubicBezTo>
                  <a:cubicBezTo>
                    <a:pt x="1" y="12"/>
                    <a:pt x="0" y="6"/>
                    <a:pt x="3" y="2"/>
                  </a:cubicBezTo>
                  <a:cubicBezTo>
                    <a:pt x="4" y="1"/>
                    <a:pt x="6" y="0"/>
                    <a:pt x="8" y="0"/>
                  </a:cubicBezTo>
                  <a:cubicBezTo>
                    <a:pt x="11" y="0"/>
                    <a:pt x="14" y="1"/>
                    <a:pt x="16" y="2"/>
                  </a:cubicBezTo>
                  <a:cubicBezTo>
                    <a:pt x="18" y="2"/>
                    <a:pt x="19" y="3"/>
                    <a:pt x="20" y="3"/>
                  </a:cubicBezTo>
                  <a:cubicBezTo>
                    <a:pt x="20" y="3"/>
                    <a:pt x="21" y="3"/>
                    <a:pt x="21" y="3"/>
                  </a:cubicBezTo>
                  <a:cubicBezTo>
                    <a:pt x="23" y="3"/>
                    <a:pt x="25" y="2"/>
                    <a:pt x="27" y="2"/>
                  </a:cubicBezTo>
                  <a:cubicBezTo>
                    <a:pt x="30" y="1"/>
                    <a:pt x="33" y="0"/>
                    <a:pt x="36" y="0"/>
                  </a:cubicBezTo>
                  <a:cubicBezTo>
                    <a:pt x="43" y="1"/>
                    <a:pt x="47" y="5"/>
                    <a:pt x="51" y="10"/>
                  </a:cubicBezTo>
                  <a:cubicBezTo>
                    <a:pt x="51" y="11"/>
                    <a:pt x="51" y="11"/>
                    <a:pt x="51" y="11"/>
                  </a:cubicBezTo>
                  <a:cubicBezTo>
                    <a:pt x="52" y="12"/>
                    <a:pt x="54" y="14"/>
                    <a:pt x="56" y="15"/>
                  </a:cubicBezTo>
                  <a:cubicBezTo>
                    <a:pt x="58" y="18"/>
                    <a:pt x="61" y="21"/>
                    <a:pt x="63" y="24"/>
                  </a:cubicBezTo>
                  <a:cubicBezTo>
                    <a:pt x="65" y="27"/>
                    <a:pt x="65" y="30"/>
                    <a:pt x="64" y="31"/>
                  </a:cubicBezTo>
                  <a:cubicBezTo>
                    <a:pt x="62" y="34"/>
                    <a:pt x="59" y="35"/>
                    <a:pt x="54" y="35"/>
                  </a:cubicBezTo>
                  <a:cubicBezTo>
                    <a:pt x="52" y="35"/>
                    <a:pt x="51" y="35"/>
                    <a:pt x="49" y="35"/>
                  </a:cubicBezTo>
                  <a:cubicBezTo>
                    <a:pt x="48" y="35"/>
                    <a:pt x="46" y="35"/>
                    <a:pt x="45" y="35"/>
                  </a:cubicBezTo>
                  <a:cubicBezTo>
                    <a:pt x="42" y="35"/>
                    <a:pt x="40" y="35"/>
                    <a:pt x="39" y="36"/>
                  </a:cubicBezTo>
                  <a:cubicBezTo>
                    <a:pt x="38" y="37"/>
                    <a:pt x="37" y="37"/>
                    <a:pt x="36" y="38"/>
                  </a:cubicBezTo>
                  <a:cubicBezTo>
                    <a:pt x="33" y="41"/>
                    <a:pt x="29" y="43"/>
                    <a:pt x="25" y="4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4" name="Freeform 93">
              <a:extLst>
                <a:ext uri="{FF2B5EF4-FFF2-40B4-BE49-F238E27FC236}">
                  <a16:creationId xmlns:a16="http://schemas.microsoft.com/office/drawing/2014/main" id="{DDC755FD-586C-814E-831A-2010BCDB3846}"/>
                </a:ext>
              </a:extLst>
            </p:cNvPr>
            <p:cNvSpPr>
              <a:spLocks/>
            </p:cNvSpPr>
            <p:nvPr/>
          </p:nvSpPr>
          <p:spPr bwMode="auto">
            <a:xfrm>
              <a:off x="18009452" y="3336813"/>
              <a:ext cx="114898" cy="113861"/>
            </a:xfrm>
            <a:custGeom>
              <a:avLst/>
              <a:gdLst>
                <a:gd name="T0" fmla="*/ 16 w 21"/>
                <a:gd name="T1" fmla="*/ 2 h 23"/>
                <a:gd name="T2" fmla="*/ 10 w 21"/>
                <a:gd name="T3" fmla="*/ 0 h 23"/>
                <a:gd name="T4" fmla="*/ 2 w 21"/>
                <a:gd name="T5" fmla="*/ 4 h 23"/>
                <a:gd name="T6" fmla="*/ 1 w 21"/>
                <a:gd name="T7" fmla="*/ 14 h 23"/>
                <a:gd name="T8" fmla="*/ 12 w 21"/>
                <a:gd name="T9" fmla="*/ 23 h 23"/>
                <a:gd name="T10" fmla="*/ 13 w 21"/>
                <a:gd name="T11" fmla="*/ 23 h 23"/>
                <a:gd name="T12" fmla="*/ 20 w 21"/>
                <a:gd name="T13" fmla="*/ 18 h 23"/>
                <a:gd name="T14" fmla="*/ 16 w 21"/>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3">
                  <a:moveTo>
                    <a:pt x="16" y="2"/>
                  </a:moveTo>
                  <a:cubicBezTo>
                    <a:pt x="14" y="1"/>
                    <a:pt x="12" y="0"/>
                    <a:pt x="10" y="0"/>
                  </a:cubicBezTo>
                  <a:cubicBezTo>
                    <a:pt x="7" y="0"/>
                    <a:pt x="4" y="1"/>
                    <a:pt x="2" y="4"/>
                  </a:cubicBezTo>
                  <a:cubicBezTo>
                    <a:pt x="0" y="7"/>
                    <a:pt x="0" y="10"/>
                    <a:pt x="1" y="14"/>
                  </a:cubicBezTo>
                  <a:cubicBezTo>
                    <a:pt x="3" y="17"/>
                    <a:pt x="7" y="23"/>
                    <a:pt x="12" y="23"/>
                  </a:cubicBezTo>
                  <a:cubicBezTo>
                    <a:pt x="13" y="23"/>
                    <a:pt x="13" y="23"/>
                    <a:pt x="13" y="23"/>
                  </a:cubicBezTo>
                  <a:cubicBezTo>
                    <a:pt x="16" y="23"/>
                    <a:pt x="18" y="21"/>
                    <a:pt x="20" y="18"/>
                  </a:cubicBezTo>
                  <a:cubicBezTo>
                    <a:pt x="21" y="12"/>
                    <a:pt x="19" y="5"/>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5" name="Freeform 94">
              <a:extLst>
                <a:ext uri="{FF2B5EF4-FFF2-40B4-BE49-F238E27FC236}">
                  <a16:creationId xmlns:a16="http://schemas.microsoft.com/office/drawing/2014/main" id="{861DE048-82E7-E144-B005-3FC4EC6F2AEB}"/>
                </a:ext>
              </a:extLst>
            </p:cNvPr>
            <p:cNvSpPr>
              <a:spLocks/>
            </p:cNvSpPr>
            <p:nvPr/>
          </p:nvSpPr>
          <p:spPr bwMode="auto">
            <a:xfrm>
              <a:off x="17732466" y="3432008"/>
              <a:ext cx="974581" cy="550638"/>
            </a:xfrm>
            <a:custGeom>
              <a:avLst/>
              <a:gdLst>
                <a:gd name="T0" fmla="*/ 173 w 179"/>
                <a:gd name="T1" fmla="*/ 74 h 111"/>
                <a:gd name="T2" fmla="*/ 171 w 179"/>
                <a:gd name="T3" fmla="*/ 67 h 111"/>
                <a:gd name="T4" fmla="*/ 163 w 179"/>
                <a:gd name="T5" fmla="*/ 54 h 111"/>
                <a:gd name="T6" fmla="*/ 150 w 179"/>
                <a:gd name="T7" fmla="*/ 50 h 111"/>
                <a:gd name="T8" fmla="*/ 134 w 179"/>
                <a:gd name="T9" fmla="*/ 50 h 111"/>
                <a:gd name="T10" fmla="*/ 130 w 179"/>
                <a:gd name="T11" fmla="*/ 51 h 111"/>
                <a:gd name="T12" fmla="*/ 124 w 179"/>
                <a:gd name="T13" fmla="*/ 50 h 111"/>
                <a:gd name="T14" fmla="*/ 104 w 179"/>
                <a:gd name="T15" fmla="*/ 64 h 111"/>
                <a:gd name="T16" fmla="*/ 99 w 179"/>
                <a:gd name="T17" fmla="*/ 67 h 111"/>
                <a:gd name="T18" fmla="*/ 94 w 179"/>
                <a:gd name="T19" fmla="*/ 63 h 111"/>
                <a:gd name="T20" fmla="*/ 87 w 179"/>
                <a:gd name="T21" fmla="*/ 65 h 111"/>
                <a:gd name="T22" fmla="*/ 83 w 179"/>
                <a:gd name="T23" fmla="*/ 64 h 111"/>
                <a:gd name="T24" fmla="*/ 77 w 179"/>
                <a:gd name="T25" fmla="*/ 62 h 111"/>
                <a:gd name="T26" fmla="*/ 75 w 179"/>
                <a:gd name="T27" fmla="*/ 56 h 111"/>
                <a:gd name="T28" fmla="*/ 65 w 179"/>
                <a:gd name="T29" fmla="*/ 31 h 111"/>
                <a:gd name="T30" fmla="*/ 62 w 179"/>
                <a:gd name="T31" fmla="*/ 31 h 111"/>
                <a:gd name="T32" fmla="*/ 60 w 179"/>
                <a:gd name="T33" fmla="*/ 27 h 111"/>
                <a:gd name="T34" fmla="*/ 51 w 179"/>
                <a:gd name="T35" fmla="*/ 17 h 111"/>
                <a:gd name="T36" fmla="*/ 44 w 179"/>
                <a:gd name="T37" fmla="*/ 20 h 111"/>
                <a:gd name="T38" fmla="*/ 41 w 179"/>
                <a:gd name="T39" fmla="*/ 22 h 111"/>
                <a:gd name="T40" fmla="*/ 38 w 179"/>
                <a:gd name="T41" fmla="*/ 21 h 111"/>
                <a:gd name="T42" fmla="*/ 38 w 179"/>
                <a:gd name="T43" fmla="*/ 17 h 111"/>
                <a:gd name="T44" fmla="*/ 27 w 179"/>
                <a:gd name="T45" fmla="*/ 9 h 111"/>
                <a:gd name="T46" fmla="*/ 22 w 179"/>
                <a:gd name="T47" fmla="*/ 5 h 111"/>
                <a:gd name="T48" fmla="*/ 13 w 179"/>
                <a:gd name="T49" fmla="*/ 0 h 111"/>
                <a:gd name="T50" fmla="*/ 3 w 179"/>
                <a:gd name="T51" fmla="*/ 16 h 111"/>
                <a:gd name="T52" fmla="*/ 7 w 179"/>
                <a:gd name="T53" fmla="*/ 24 h 111"/>
                <a:gd name="T54" fmla="*/ 11 w 179"/>
                <a:gd name="T55" fmla="*/ 33 h 111"/>
                <a:gd name="T56" fmla="*/ 22 w 179"/>
                <a:gd name="T57" fmla="*/ 39 h 111"/>
                <a:gd name="T58" fmla="*/ 32 w 179"/>
                <a:gd name="T59" fmla="*/ 37 h 111"/>
                <a:gd name="T60" fmla="*/ 36 w 179"/>
                <a:gd name="T61" fmla="*/ 43 h 111"/>
                <a:gd name="T62" fmla="*/ 39 w 179"/>
                <a:gd name="T63" fmla="*/ 50 h 111"/>
                <a:gd name="T64" fmla="*/ 41 w 179"/>
                <a:gd name="T65" fmla="*/ 65 h 111"/>
                <a:gd name="T66" fmla="*/ 40 w 179"/>
                <a:gd name="T67" fmla="*/ 76 h 111"/>
                <a:gd name="T68" fmla="*/ 41 w 179"/>
                <a:gd name="T69" fmla="*/ 87 h 111"/>
                <a:gd name="T70" fmla="*/ 49 w 179"/>
                <a:gd name="T71" fmla="*/ 104 h 111"/>
                <a:gd name="T72" fmla="*/ 53 w 179"/>
                <a:gd name="T73" fmla="*/ 103 h 111"/>
                <a:gd name="T74" fmla="*/ 55 w 179"/>
                <a:gd name="T75" fmla="*/ 102 h 111"/>
                <a:gd name="T76" fmla="*/ 57 w 179"/>
                <a:gd name="T77" fmla="*/ 103 h 111"/>
                <a:gd name="T78" fmla="*/ 61 w 179"/>
                <a:gd name="T79" fmla="*/ 105 h 111"/>
                <a:gd name="T80" fmla="*/ 67 w 179"/>
                <a:gd name="T81" fmla="*/ 109 h 111"/>
                <a:gd name="T82" fmla="*/ 76 w 179"/>
                <a:gd name="T83" fmla="*/ 103 h 111"/>
                <a:gd name="T84" fmla="*/ 84 w 179"/>
                <a:gd name="T85" fmla="*/ 111 h 111"/>
                <a:gd name="T86" fmla="*/ 87 w 179"/>
                <a:gd name="T87" fmla="*/ 110 h 111"/>
                <a:gd name="T88" fmla="*/ 103 w 179"/>
                <a:gd name="T89" fmla="*/ 107 h 111"/>
                <a:gd name="T90" fmla="*/ 107 w 179"/>
                <a:gd name="T91" fmla="*/ 107 h 111"/>
                <a:gd name="T92" fmla="*/ 114 w 179"/>
                <a:gd name="T93" fmla="*/ 105 h 111"/>
                <a:gd name="T94" fmla="*/ 119 w 179"/>
                <a:gd name="T95" fmla="*/ 106 h 111"/>
                <a:gd name="T96" fmla="*/ 129 w 179"/>
                <a:gd name="T97" fmla="*/ 106 h 111"/>
                <a:gd name="T98" fmla="*/ 135 w 179"/>
                <a:gd name="T99" fmla="*/ 99 h 111"/>
                <a:gd name="T100" fmla="*/ 139 w 179"/>
                <a:gd name="T101" fmla="*/ 102 h 111"/>
                <a:gd name="T102" fmla="*/ 155 w 179"/>
                <a:gd name="T103" fmla="*/ 104 h 111"/>
                <a:gd name="T104" fmla="*/ 161 w 179"/>
                <a:gd name="T105" fmla="*/ 102 h 111"/>
                <a:gd name="T106" fmla="*/ 168 w 179"/>
                <a:gd name="T107" fmla="*/ 98 h 111"/>
                <a:gd name="T108" fmla="*/ 170 w 179"/>
                <a:gd name="T109" fmla="*/ 90 h 111"/>
                <a:gd name="T110" fmla="*/ 176 w 179"/>
                <a:gd name="T111"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 h="111">
                  <a:moveTo>
                    <a:pt x="178" y="80"/>
                  </a:moveTo>
                  <a:cubicBezTo>
                    <a:pt x="178" y="78"/>
                    <a:pt x="176" y="75"/>
                    <a:pt x="173" y="74"/>
                  </a:cubicBezTo>
                  <a:cubicBezTo>
                    <a:pt x="172" y="73"/>
                    <a:pt x="171" y="72"/>
                    <a:pt x="171" y="70"/>
                  </a:cubicBezTo>
                  <a:cubicBezTo>
                    <a:pt x="171" y="69"/>
                    <a:pt x="171" y="68"/>
                    <a:pt x="171" y="67"/>
                  </a:cubicBezTo>
                  <a:cubicBezTo>
                    <a:pt x="171" y="66"/>
                    <a:pt x="171" y="65"/>
                    <a:pt x="170" y="64"/>
                  </a:cubicBezTo>
                  <a:cubicBezTo>
                    <a:pt x="170" y="61"/>
                    <a:pt x="169" y="56"/>
                    <a:pt x="163" y="54"/>
                  </a:cubicBezTo>
                  <a:cubicBezTo>
                    <a:pt x="162" y="54"/>
                    <a:pt x="161" y="54"/>
                    <a:pt x="160" y="53"/>
                  </a:cubicBezTo>
                  <a:cubicBezTo>
                    <a:pt x="156" y="52"/>
                    <a:pt x="153" y="52"/>
                    <a:pt x="150" y="50"/>
                  </a:cubicBezTo>
                  <a:cubicBezTo>
                    <a:pt x="147" y="49"/>
                    <a:pt x="145" y="48"/>
                    <a:pt x="143" y="48"/>
                  </a:cubicBezTo>
                  <a:cubicBezTo>
                    <a:pt x="140" y="48"/>
                    <a:pt x="137" y="49"/>
                    <a:pt x="134" y="50"/>
                  </a:cubicBezTo>
                  <a:cubicBezTo>
                    <a:pt x="134" y="51"/>
                    <a:pt x="133" y="51"/>
                    <a:pt x="133" y="51"/>
                  </a:cubicBezTo>
                  <a:cubicBezTo>
                    <a:pt x="132" y="51"/>
                    <a:pt x="131" y="51"/>
                    <a:pt x="130" y="51"/>
                  </a:cubicBezTo>
                  <a:cubicBezTo>
                    <a:pt x="129" y="50"/>
                    <a:pt x="127" y="50"/>
                    <a:pt x="126" y="50"/>
                  </a:cubicBezTo>
                  <a:cubicBezTo>
                    <a:pt x="125" y="50"/>
                    <a:pt x="125" y="50"/>
                    <a:pt x="124" y="50"/>
                  </a:cubicBezTo>
                  <a:cubicBezTo>
                    <a:pt x="118" y="51"/>
                    <a:pt x="112" y="56"/>
                    <a:pt x="107" y="60"/>
                  </a:cubicBezTo>
                  <a:cubicBezTo>
                    <a:pt x="106" y="62"/>
                    <a:pt x="105" y="63"/>
                    <a:pt x="104" y="64"/>
                  </a:cubicBezTo>
                  <a:cubicBezTo>
                    <a:pt x="103" y="64"/>
                    <a:pt x="103" y="64"/>
                    <a:pt x="103" y="64"/>
                  </a:cubicBezTo>
                  <a:cubicBezTo>
                    <a:pt x="102" y="65"/>
                    <a:pt x="100" y="67"/>
                    <a:pt x="99" y="67"/>
                  </a:cubicBezTo>
                  <a:cubicBezTo>
                    <a:pt x="98" y="67"/>
                    <a:pt x="98" y="67"/>
                    <a:pt x="98" y="66"/>
                  </a:cubicBezTo>
                  <a:cubicBezTo>
                    <a:pt x="97" y="65"/>
                    <a:pt x="96" y="63"/>
                    <a:pt x="94" y="63"/>
                  </a:cubicBezTo>
                  <a:cubicBezTo>
                    <a:pt x="93" y="63"/>
                    <a:pt x="93" y="63"/>
                    <a:pt x="92" y="63"/>
                  </a:cubicBezTo>
                  <a:cubicBezTo>
                    <a:pt x="90" y="63"/>
                    <a:pt x="89" y="64"/>
                    <a:pt x="87" y="65"/>
                  </a:cubicBezTo>
                  <a:cubicBezTo>
                    <a:pt x="87" y="65"/>
                    <a:pt x="86" y="65"/>
                    <a:pt x="85" y="65"/>
                  </a:cubicBezTo>
                  <a:cubicBezTo>
                    <a:pt x="85" y="65"/>
                    <a:pt x="84" y="65"/>
                    <a:pt x="83" y="64"/>
                  </a:cubicBezTo>
                  <a:cubicBezTo>
                    <a:pt x="82" y="63"/>
                    <a:pt x="81" y="62"/>
                    <a:pt x="78" y="62"/>
                  </a:cubicBezTo>
                  <a:cubicBezTo>
                    <a:pt x="78" y="62"/>
                    <a:pt x="78" y="62"/>
                    <a:pt x="77" y="62"/>
                  </a:cubicBezTo>
                  <a:cubicBezTo>
                    <a:pt x="76" y="62"/>
                    <a:pt x="75" y="62"/>
                    <a:pt x="74" y="62"/>
                  </a:cubicBezTo>
                  <a:cubicBezTo>
                    <a:pt x="74" y="60"/>
                    <a:pt x="75" y="58"/>
                    <a:pt x="75" y="56"/>
                  </a:cubicBezTo>
                  <a:cubicBezTo>
                    <a:pt x="77" y="49"/>
                    <a:pt x="79" y="42"/>
                    <a:pt x="72" y="34"/>
                  </a:cubicBezTo>
                  <a:cubicBezTo>
                    <a:pt x="70" y="31"/>
                    <a:pt x="67" y="31"/>
                    <a:pt x="65" y="31"/>
                  </a:cubicBezTo>
                  <a:cubicBezTo>
                    <a:pt x="64" y="31"/>
                    <a:pt x="64" y="31"/>
                    <a:pt x="63" y="31"/>
                  </a:cubicBezTo>
                  <a:cubicBezTo>
                    <a:pt x="63" y="31"/>
                    <a:pt x="62" y="31"/>
                    <a:pt x="62" y="31"/>
                  </a:cubicBezTo>
                  <a:cubicBezTo>
                    <a:pt x="61" y="31"/>
                    <a:pt x="61" y="31"/>
                    <a:pt x="60" y="31"/>
                  </a:cubicBezTo>
                  <a:cubicBezTo>
                    <a:pt x="60" y="30"/>
                    <a:pt x="60" y="30"/>
                    <a:pt x="60" y="27"/>
                  </a:cubicBezTo>
                  <a:cubicBezTo>
                    <a:pt x="60" y="26"/>
                    <a:pt x="60" y="24"/>
                    <a:pt x="59" y="23"/>
                  </a:cubicBezTo>
                  <a:cubicBezTo>
                    <a:pt x="58" y="19"/>
                    <a:pt x="55" y="17"/>
                    <a:pt x="51" y="17"/>
                  </a:cubicBezTo>
                  <a:cubicBezTo>
                    <a:pt x="51" y="17"/>
                    <a:pt x="50" y="17"/>
                    <a:pt x="50" y="17"/>
                  </a:cubicBezTo>
                  <a:cubicBezTo>
                    <a:pt x="47" y="18"/>
                    <a:pt x="46" y="19"/>
                    <a:pt x="44" y="20"/>
                  </a:cubicBezTo>
                  <a:cubicBezTo>
                    <a:pt x="44" y="21"/>
                    <a:pt x="43" y="21"/>
                    <a:pt x="43" y="22"/>
                  </a:cubicBezTo>
                  <a:cubicBezTo>
                    <a:pt x="42" y="22"/>
                    <a:pt x="42" y="22"/>
                    <a:pt x="41" y="22"/>
                  </a:cubicBezTo>
                  <a:cubicBezTo>
                    <a:pt x="40" y="22"/>
                    <a:pt x="39" y="22"/>
                    <a:pt x="39" y="22"/>
                  </a:cubicBezTo>
                  <a:cubicBezTo>
                    <a:pt x="38" y="21"/>
                    <a:pt x="38" y="21"/>
                    <a:pt x="38" y="21"/>
                  </a:cubicBezTo>
                  <a:cubicBezTo>
                    <a:pt x="38" y="21"/>
                    <a:pt x="38" y="21"/>
                    <a:pt x="38" y="20"/>
                  </a:cubicBezTo>
                  <a:cubicBezTo>
                    <a:pt x="38" y="19"/>
                    <a:pt x="38" y="18"/>
                    <a:pt x="38" y="17"/>
                  </a:cubicBezTo>
                  <a:cubicBezTo>
                    <a:pt x="37" y="14"/>
                    <a:pt x="35" y="12"/>
                    <a:pt x="31" y="10"/>
                  </a:cubicBezTo>
                  <a:cubicBezTo>
                    <a:pt x="30" y="9"/>
                    <a:pt x="29" y="9"/>
                    <a:pt x="27" y="9"/>
                  </a:cubicBezTo>
                  <a:cubicBezTo>
                    <a:pt x="26" y="8"/>
                    <a:pt x="25" y="8"/>
                    <a:pt x="25" y="8"/>
                  </a:cubicBezTo>
                  <a:cubicBezTo>
                    <a:pt x="23" y="7"/>
                    <a:pt x="23" y="6"/>
                    <a:pt x="22" y="5"/>
                  </a:cubicBezTo>
                  <a:cubicBezTo>
                    <a:pt x="22" y="5"/>
                    <a:pt x="21" y="4"/>
                    <a:pt x="21" y="3"/>
                  </a:cubicBezTo>
                  <a:cubicBezTo>
                    <a:pt x="19" y="1"/>
                    <a:pt x="16" y="0"/>
                    <a:pt x="13" y="0"/>
                  </a:cubicBezTo>
                  <a:cubicBezTo>
                    <a:pt x="9" y="0"/>
                    <a:pt x="4" y="3"/>
                    <a:pt x="2" y="7"/>
                  </a:cubicBezTo>
                  <a:cubicBezTo>
                    <a:pt x="0" y="10"/>
                    <a:pt x="1" y="13"/>
                    <a:pt x="3" y="16"/>
                  </a:cubicBezTo>
                  <a:cubicBezTo>
                    <a:pt x="4" y="18"/>
                    <a:pt x="5" y="20"/>
                    <a:pt x="6" y="22"/>
                  </a:cubicBezTo>
                  <a:cubicBezTo>
                    <a:pt x="7" y="24"/>
                    <a:pt x="7" y="24"/>
                    <a:pt x="7" y="24"/>
                  </a:cubicBezTo>
                  <a:cubicBezTo>
                    <a:pt x="8" y="25"/>
                    <a:pt x="8" y="26"/>
                    <a:pt x="8" y="27"/>
                  </a:cubicBezTo>
                  <a:cubicBezTo>
                    <a:pt x="8" y="29"/>
                    <a:pt x="9" y="31"/>
                    <a:pt x="11" y="33"/>
                  </a:cubicBezTo>
                  <a:cubicBezTo>
                    <a:pt x="13" y="35"/>
                    <a:pt x="16" y="39"/>
                    <a:pt x="21" y="39"/>
                  </a:cubicBezTo>
                  <a:cubicBezTo>
                    <a:pt x="22" y="39"/>
                    <a:pt x="22" y="39"/>
                    <a:pt x="22" y="39"/>
                  </a:cubicBezTo>
                  <a:cubicBezTo>
                    <a:pt x="23" y="39"/>
                    <a:pt x="25" y="38"/>
                    <a:pt x="27" y="38"/>
                  </a:cubicBezTo>
                  <a:cubicBezTo>
                    <a:pt x="28" y="37"/>
                    <a:pt x="31" y="37"/>
                    <a:pt x="32" y="37"/>
                  </a:cubicBezTo>
                  <a:cubicBezTo>
                    <a:pt x="33" y="37"/>
                    <a:pt x="34" y="37"/>
                    <a:pt x="35" y="38"/>
                  </a:cubicBezTo>
                  <a:cubicBezTo>
                    <a:pt x="35" y="38"/>
                    <a:pt x="36" y="41"/>
                    <a:pt x="36" y="43"/>
                  </a:cubicBezTo>
                  <a:cubicBezTo>
                    <a:pt x="37" y="44"/>
                    <a:pt x="37" y="46"/>
                    <a:pt x="37" y="47"/>
                  </a:cubicBezTo>
                  <a:cubicBezTo>
                    <a:pt x="38" y="48"/>
                    <a:pt x="38" y="49"/>
                    <a:pt x="39" y="50"/>
                  </a:cubicBezTo>
                  <a:cubicBezTo>
                    <a:pt x="41" y="54"/>
                    <a:pt x="43" y="58"/>
                    <a:pt x="42" y="62"/>
                  </a:cubicBezTo>
                  <a:cubicBezTo>
                    <a:pt x="42" y="63"/>
                    <a:pt x="42" y="64"/>
                    <a:pt x="41" y="65"/>
                  </a:cubicBezTo>
                  <a:cubicBezTo>
                    <a:pt x="41" y="67"/>
                    <a:pt x="40" y="68"/>
                    <a:pt x="40" y="69"/>
                  </a:cubicBezTo>
                  <a:cubicBezTo>
                    <a:pt x="40" y="72"/>
                    <a:pt x="40" y="74"/>
                    <a:pt x="40" y="76"/>
                  </a:cubicBezTo>
                  <a:cubicBezTo>
                    <a:pt x="40" y="77"/>
                    <a:pt x="40" y="78"/>
                    <a:pt x="40" y="78"/>
                  </a:cubicBezTo>
                  <a:cubicBezTo>
                    <a:pt x="40" y="81"/>
                    <a:pt x="41" y="84"/>
                    <a:pt x="41" y="87"/>
                  </a:cubicBezTo>
                  <a:cubicBezTo>
                    <a:pt x="42" y="89"/>
                    <a:pt x="42" y="92"/>
                    <a:pt x="42" y="94"/>
                  </a:cubicBezTo>
                  <a:cubicBezTo>
                    <a:pt x="42" y="97"/>
                    <a:pt x="42" y="103"/>
                    <a:pt x="49" y="104"/>
                  </a:cubicBezTo>
                  <a:cubicBezTo>
                    <a:pt x="49" y="104"/>
                    <a:pt x="49" y="104"/>
                    <a:pt x="49" y="104"/>
                  </a:cubicBezTo>
                  <a:cubicBezTo>
                    <a:pt x="51" y="104"/>
                    <a:pt x="53" y="103"/>
                    <a:pt x="53" y="103"/>
                  </a:cubicBezTo>
                  <a:cubicBezTo>
                    <a:pt x="54" y="103"/>
                    <a:pt x="54" y="102"/>
                    <a:pt x="54" y="102"/>
                  </a:cubicBezTo>
                  <a:cubicBezTo>
                    <a:pt x="54" y="102"/>
                    <a:pt x="54" y="102"/>
                    <a:pt x="55" y="102"/>
                  </a:cubicBezTo>
                  <a:cubicBezTo>
                    <a:pt x="55" y="102"/>
                    <a:pt x="55" y="102"/>
                    <a:pt x="56" y="103"/>
                  </a:cubicBezTo>
                  <a:cubicBezTo>
                    <a:pt x="57" y="103"/>
                    <a:pt x="57" y="103"/>
                    <a:pt x="57" y="103"/>
                  </a:cubicBezTo>
                  <a:cubicBezTo>
                    <a:pt x="58" y="103"/>
                    <a:pt x="59" y="104"/>
                    <a:pt x="60" y="104"/>
                  </a:cubicBezTo>
                  <a:cubicBezTo>
                    <a:pt x="60" y="104"/>
                    <a:pt x="60" y="105"/>
                    <a:pt x="61" y="105"/>
                  </a:cubicBezTo>
                  <a:cubicBezTo>
                    <a:pt x="61" y="106"/>
                    <a:pt x="62" y="107"/>
                    <a:pt x="63" y="107"/>
                  </a:cubicBezTo>
                  <a:cubicBezTo>
                    <a:pt x="64" y="108"/>
                    <a:pt x="66" y="109"/>
                    <a:pt x="67" y="109"/>
                  </a:cubicBezTo>
                  <a:cubicBezTo>
                    <a:pt x="70" y="109"/>
                    <a:pt x="73" y="107"/>
                    <a:pt x="75" y="105"/>
                  </a:cubicBezTo>
                  <a:cubicBezTo>
                    <a:pt x="76" y="104"/>
                    <a:pt x="76" y="104"/>
                    <a:pt x="76" y="103"/>
                  </a:cubicBezTo>
                  <a:cubicBezTo>
                    <a:pt x="76" y="104"/>
                    <a:pt x="76" y="105"/>
                    <a:pt x="77" y="106"/>
                  </a:cubicBezTo>
                  <a:cubicBezTo>
                    <a:pt x="77" y="108"/>
                    <a:pt x="79" y="111"/>
                    <a:pt x="84" y="111"/>
                  </a:cubicBezTo>
                  <a:cubicBezTo>
                    <a:pt x="85" y="111"/>
                    <a:pt x="86" y="110"/>
                    <a:pt x="87" y="110"/>
                  </a:cubicBezTo>
                  <a:cubicBezTo>
                    <a:pt x="87" y="110"/>
                    <a:pt x="87" y="110"/>
                    <a:pt x="87" y="110"/>
                  </a:cubicBezTo>
                  <a:cubicBezTo>
                    <a:pt x="90" y="110"/>
                    <a:pt x="92" y="109"/>
                    <a:pt x="95" y="108"/>
                  </a:cubicBezTo>
                  <a:cubicBezTo>
                    <a:pt x="98" y="108"/>
                    <a:pt x="100" y="107"/>
                    <a:pt x="103" y="107"/>
                  </a:cubicBezTo>
                  <a:cubicBezTo>
                    <a:pt x="103" y="107"/>
                    <a:pt x="103" y="107"/>
                    <a:pt x="104" y="107"/>
                  </a:cubicBezTo>
                  <a:cubicBezTo>
                    <a:pt x="105" y="107"/>
                    <a:pt x="106" y="107"/>
                    <a:pt x="107" y="107"/>
                  </a:cubicBezTo>
                  <a:cubicBezTo>
                    <a:pt x="109" y="107"/>
                    <a:pt x="111" y="107"/>
                    <a:pt x="113" y="106"/>
                  </a:cubicBezTo>
                  <a:cubicBezTo>
                    <a:pt x="114" y="105"/>
                    <a:pt x="114" y="105"/>
                    <a:pt x="114" y="105"/>
                  </a:cubicBezTo>
                  <a:cubicBezTo>
                    <a:pt x="115" y="105"/>
                    <a:pt x="115" y="105"/>
                    <a:pt x="115" y="106"/>
                  </a:cubicBezTo>
                  <a:cubicBezTo>
                    <a:pt x="116" y="106"/>
                    <a:pt x="117" y="106"/>
                    <a:pt x="119" y="106"/>
                  </a:cubicBezTo>
                  <a:cubicBezTo>
                    <a:pt x="119" y="107"/>
                    <a:pt x="120" y="107"/>
                    <a:pt x="121" y="107"/>
                  </a:cubicBezTo>
                  <a:cubicBezTo>
                    <a:pt x="124" y="107"/>
                    <a:pt x="127" y="106"/>
                    <a:pt x="129" y="106"/>
                  </a:cubicBezTo>
                  <a:cubicBezTo>
                    <a:pt x="132" y="105"/>
                    <a:pt x="133" y="103"/>
                    <a:pt x="134" y="101"/>
                  </a:cubicBezTo>
                  <a:cubicBezTo>
                    <a:pt x="134" y="100"/>
                    <a:pt x="135" y="100"/>
                    <a:pt x="135" y="99"/>
                  </a:cubicBezTo>
                  <a:cubicBezTo>
                    <a:pt x="135" y="100"/>
                    <a:pt x="136" y="100"/>
                    <a:pt x="136" y="100"/>
                  </a:cubicBezTo>
                  <a:cubicBezTo>
                    <a:pt x="137" y="101"/>
                    <a:pt x="138" y="102"/>
                    <a:pt x="139" y="102"/>
                  </a:cubicBezTo>
                  <a:cubicBezTo>
                    <a:pt x="143" y="104"/>
                    <a:pt x="147" y="105"/>
                    <a:pt x="151" y="105"/>
                  </a:cubicBezTo>
                  <a:cubicBezTo>
                    <a:pt x="152" y="105"/>
                    <a:pt x="154" y="104"/>
                    <a:pt x="155" y="104"/>
                  </a:cubicBezTo>
                  <a:cubicBezTo>
                    <a:pt x="157" y="104"/>
                    <a:pt x="159" y="103"/>
                    <a:pt x="160" y="102"/>
                  </a:cubicBezTo>
                  <a:cubicBezTo>
                    <a:pt x="160" y="102"/>
                    <a:pt x="161" y="102"/>
                    <a:pt x="161" y="102"/>
                  </a:cubicBezTo>
                  <a:cubicBezTo>
                    <a:pt x="161" y="101"/>
                    <a:pt x="162" y="101"/>
                    <a:pt x="163" y="101"/>
                  </a:cubicBezTo>
                  <a:cubicBezTo>
                    <a:pt x="164" y="101"/>
                    <a:pt x="166" y="100"/>
                    <a:pt x="168" y="98"/>
                  </a:cubicBezTo>
                  <a:cubicBezTo>
                    <a:pt x="169" y="96"/>
                    <a:pt x="170" y="94"/>
                    <a:pt x="170" y="93"/>
                  </a:cubicBezTo>
                  <a:cubicBezTo>
                    <a:pt x="170" y="92"/>
                    <a:pt x="170" y="91"/>
                    <a:pt x="170" y="90"/>
                  </a:cubicBezTo>
                  <a:cubicBezTo>
                    <a:pt x="170" y="90"/>
                    <a:pt x="171" y="89"/>
                    <a:pt x="172" y="89"/>
                  </a:cubicBezTo>
                  <a:cubicBezTo>
                    <a:pt x="174" y="88"/>
                    <a:pt x="175" y="87"/>
                    <a:pt x="176" y="86"/>
                  </a:cubicBezTo>
                  <a:cubicBezTo>
                    <a:pt x="178" y="84"/>
                    <a:pt x="179" y="82"/>
                    <a:pt x="178" y="8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6" name="Freeform 95">
              <a:extLst>
                <a:ext uri="{FF2B5EF4-FFF2-40B4-BE49-F238E27FC236}">
                  <a16:creationId xmlns:a16="http://schemas.microsoft.com/office/drawing/2014/main" id="{BAE0CB2E-588D-134F-8749-212C8FA4A060}"/>
                </a:ext>
              </a:extLst>
            </p:cNvPr>
            <p:cNvSpPr>
              <a:spLocks/>
            </p:cNvSpPr>
            <p:nvPr/>
          </p:nvSpPr>
          <p:spPr bwMode="auto">
            <a:xfrm>
              <a:off x="17703741" y="3725060"/>
              <a:ext cx="213382" cy="216522"/>
            </a:xfrm>
            <a:custGeom>
              <a:avLst/>
              <a:gdLst>
                <a:gd name="T0" fmla="*/ 38 w 39"/>
                <a:gd name="T1" fmla="*/ 22 h 44"/>
                <a:gd name="T2" fmla="*/ 37 w 39"/>
                <a:gd name="T3" fmla="*/ 19 h 44"/>
                <a:gd name="T4" fmla="*/ 37 w 39"/>
                <a:gd name="T5" fmla="*/ 18 h 44"/>
                <a:gd name="T6" fmla="*/ 34 w 39"/>
                <a:gd name="T7" fmla="*/ 8 h 44"/>
                <a:gd name="T8" fmla="*/ 27 w 39"/>
                <a:gd name="T9" fmla="*/ 1 h 44"/>
                <a:gd name="T10" fmla="*/ 22 w 39"/>
                <a:gd name="T11" fmla="*/ 0 h 44"/>
                <a:gd name="T12" fmla="*/ 12 w 39"/>
                <a:gd name="T13" fmla="*/ 3 h 44"/>
                <a:gd name="T14" fmla="*/ 8 w 39"/>
                <a:gd name="T15" fmla="*/ 10 h 44"/>
                <a:gd name="T16" fmla="*/ 6 w 39"/>
                <a:gd name="T17" fmla="*/ 14 h 44"/>
                <a:gd name="T18" fmla="*/ 5 w 39"/>
                <a:gd name="T19" fmla="*/ 15 h 44"/>
                <a:gd name="T20" fmla="*/ 2 w 39"/>
                <a:gd name="T21" fmla="*/ 26 h 44"/>
                <a:gd name="T22" fmla="*/ 6 w 39"/>
                <a:gd name="T23" fmla="*/ 31 h 44"/>
                <a:gd name="T24" fmla="*/ 8 w 39"/>
                <a:gd name="T25" fmla="*/ 33 h 44"/>
                <a:gd name="T26" fmla="*/ 14 w 39"/>
                <a:gd name="T27" fmla="*/ 38 h 44"/>
                <a:gd name="T28" fmla="*/ 19 w 39"/>
                <a:gd name="T29" fmla="*/ 41 h 44"/>
                <a:gd name="T30" fmla="*/ 22 w 39"/>
                <a:gd name="T31" fmla="*/ 43 h 44"/>
                <a:gd name="T32" fmla="*/ 27 w 39"/>
                <a:gd name="T33" fmla="*/ 44 h 44"/>
                <a:gd name="T34" fmla="*/ 33 w 39"/>
                <a:gd name="T35" fmla="*/ 43 h 44"/>
                <a:gd name="T36" fmla="*/ 38 w 39"/>
                <a:gd name="T37" fmla="*/ 36 h 44"/>
                <a:gd name="T38" fmla="*/ 38 w 39"/>
                <a:gd name="T3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44">
                  <a:moveTo>
                    <a:pt x="38" y="22"/>
                  </a:moveTo>
                  <a:cubicBezTo>
                    <a:pt x="38" y="21"/>
                    <a:pt x="37" y="20"/>
                    <a:pt x="37" y="19"/>
                  </a:cubicBezTo>
                  <a:cubicBezTo>
                    <a:pt x="37" y="18"/>
                    <a:pt x="37" y="18"/>
                    <a:pt x="37" y="18"/>
                  </a:cubicBezTo>
                  <a:cubicBezTo>
                    <a:pt x="36" y="15"/>
                    <a:pt x="36" y="11"/>
                    <a:pt x="34" y="8"/>
                  </a:cubicBezTo>
                  <a:cubicBezTo>
                    <a:pt x="33" y="5"/>
                    <a:pt x="30" y="2"/>
                    <a:pt x="27" y="1"/>
                  </a:cubicBezTo>
                  <a:cubicBezTo>
                    <a:pt x="26" y="0"/>
                    <a:pt x="24" y="0"/>
                    <a:pt x="22" y="0"/>
                  </a:cubicBezTo>
                  <a:cubicBezTo>
                    <a:pt x="19" y="0"/>
                    <a:pt x="14" y="1"/>
                    <a:pt x="12" y="3"/>
                  </a:cubicBezTo>
                  <a:cubicBezTo>
                    <a:pt x="10" y="5"/>
                    <a:pt x="9" y="8"/>
                    <a:pt x="8" y="10"/>
                  </a:cubicBezTo>
                  <a:cubicBezTo>
                    <a:pt x="8" y="11"/>
                    <a:pt x="7" y="13"/>
                    <a:pt x="6" y="14"/>
                  </a:cubicBezTo>
                  <a:cubicBezTo>
                    <a:pt x="5" y="15"/>
                    <a:pt x="5" y="15"/>
                    <a:pt x="5" y="15"/>
                  </a:cubicBezTo>
                  <a:cubicBezTo>
                    <a:pt x="3" y="17"/>
                    <a:pt x="0" y="21"/>
                    <a:pt x="2" y="26"/>
                  </a:cubicBezTo>
                  <a:cubicBezTo>
                    <a:pt x="3" y="29"/>
                    <a:pt x="5" y="30"/>
                    <a:pt x="6" y="31"/>
                  </a:cubicBezTo>
                  <a:cubicBezTo>
                    <a:pt x="7" y="32"/>
                    <a:pt x="8" y="32"/>
                    <a:pt x="8" y="33"/>
                  </a:cubicBezTo>
                  <a:cubicBezTo>
                    <a:pt x="10" y="35"/>
                    <a:pt x="12" y="37"/>
                    <a:pt x="14" y="38"/>
                  </a:cubicBezTo>
                  <a:cubicBezTo>
                    <a:pt x="16" y="40"/>
                    <a:pt x="18" y="41"/>
                    <a:pt x="19" y="41"/>
                  </a:cubicBezTo>
                  <a:cubicBezTo>
                    <a:pt x="20" y="42"/>
                    <a:pt x="21" y="42"/>
                    <a:pt x="22" y="43"/>
                  </a:cubicBezTo>
                  <a:cubicBezTo>
                    <a:pt x="24" y="44"/>
                    <a:pt x="26" y="44"/>
                    <a:pt x="27" y="44"/>
                  </a:cubicBezTo>
                  <a:cubicBezTo>
                    <a:pt x="29" y="44"/>
                    <a:pt x="31" y="44"/>
                    <a:pt x="33" y="43"/>
                  </a:cubicBezTo>
                  <a:cubicBezTo>
                    <a:pt x="35" y="41"/>
                    <a:pt x="37" y="39"/>
                    <a:pt x="38" y="36"/>
                  </a:cubicBezTo>
                  <a:cubicBezTo>
                    <a:pt x="39" y="31"/>
                    <a:pt x="38" y="26"/>
                    <a:pt x="38" y="2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7" name="Freeform 96">
              <a:extLst>
                <a:ext uri="{FF2B5EF4-FFF2-40B4-BE49-F238E27FC236}">
                  <a16:creationId xmlns:a16="http://schemas.microsoft.com/office/drawing/2014/main" id="{647A9AB2-1F24-DE4F-AF56-1FE588403B07}"/>
                </a:ext>
              </a:extLst>
            </p:cNvPr>
            <p:cNvSpPr>
              <a:spLocks/>
            </p:cNvSpPr>
            <p:nvPr/>
          </p:nvSpPr>
          <p:spPr bwMode="auto">
            <a:xfrm>
              <a:off x="17621671" y="4874867"/>
              <a:ext cx="82070" cy="78396"/>
            </a:xfrm>
            <a:custGeom>
              <a:avLst/>
              <a:gdLst>
                <a:gd name="T0" fmla="*/ 10 w 15"/>
                <a:gd name="T1" fmla="*/ 1 h 16"/>
                <a:gd name="T2" fmla="*/ 6 w 15"/>
                <a:gd name="T3" fmla="*/ 0 h 16"/>
                <a:gd name="T4" fmla="*/ 1 w 15"/>
                <a:gd name="T5" fmla="*/ 2 h 16"/>
                <a:gd name="T6" fmla="*/ 0 w 15"/>
                <a:gd name="T7" fmla="*/ 7 h 16"/>
                <a:gd name="T8" fmla="*/ 10 w 15"/>
                <a:gd name="T9" fmla="*/ 16 h 16"/>
                <a:gd name="T10" fmla="*/ 10 w 15"/>
                <a:gd name="T11" fmla="*/ 16 h 16"/>
                <a:gd name="T12" fmla="*/ 12 w 15"/>
                <a:gd name="T13" fmla="*/ 16 h 16"/>
                <a:gd name="T14" fmla="*/ 15 w 15"/>
                <a:gd name="T15" fmla="*/ 10 h 16"/>
                <a:gd name="T16" fmla="*/ 10 w 1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
                  </a:moveTo>
                  <a:cubicBezTo>
                    <a:pt x="9" y="1"/>
                    <a:pt x="7" y="0"/>
                    <a:pt x="6" y="0"/>
                  </a:cubicBezTo>
                  <a:cubicBezTo>
                    <a:pt x="4" y="0"/>
                    <a:pt x="3" y="1"/>
                    <a:pt x="1" y="2"/>
                  </a:cubicBezTo>
                  <a:cubicBezTo>
                    <a:pt x="0" y="4"/>
                    <a:pt x="0" y="5"/>
                    <a:pt x="0" y="7"/>
                  </a:cubicBezTo>
                  <a:cubicBezTo>
                    <a:pt x="1" y="11"/>
                    <a:pt x="6" y="16"/>
                    <a:pt x="10" y="16"/>
                  </a:cubicBezTo>
                  <a:cubicBezTo>
                    <a:pt x="10" y="16"/>
                    <a:pt x="10" y="16"/>
                    <a:pt x="10" y="16"/>
                  </a:cubicBezTo>
                  <a:cubicBezTo>
                    <a:pt x="11" y="16"/>
                    <a:pt x="11" y="16"/>
                    <a:pt x="12" y="16"/>
                  </a:cubicBezTo>
                  <a:cubicBezTo>
                    <a:pt x="14" y="15"/>
                    <a:pt x="15" y="13"/>
                    <a:pt x="15" y="10"/>
                  </a:cubicBezTo>
                  <a:cubicBezTo>
                    <a:pt x="15" y="7"/>
                    <a:pt x="12" y="3"/>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5" name="Freeform 104">
              <a:extLst>
                <a:ext uri="{FF2B5EF4-FFF2-40B4-BE49-F238E27FC236}">
                  <a16:creationId xmlns:a16="http://schemas.microsoft.com/office/drawing/2014/main" id="{EA7EA2C4-47CF-B84E-BBDB-1E241AA09D97}"/>
                </a:ext>
              </a:extLst>
            </p:cNvPr>
            <p:cNvSpPr>
              <a:spLocks/>
            </p:cNvSpPr>
            <p:nvPr/>
          </p:nvSpPr>
          <p:spPr bwMode="auto">
            <a:xfrm>
              <a:off x="17933537" y="4835669"/>
              <a:ext cx="65656" cy="54131"/>
            </a:xfrm>
            <a:custGeom>
              <a:avLst/>
              <a:gdLst>
                <a:gd name="T0" fmla="*/ 11 w 12"/>
                <a:gd name="T1" fmla="*/ 4 h 11"/>
                <a:gd name="T2" fmla="*/ 7 w 12"/>
                <a:gd name="T3" fmla="*/ 0 h 11"/>
                <a:gd name="T4" fmla="*/ 1 w 12"/>
                <a:gd name="T5" fmla="*/ 6 h 11"/>
                <a:gd name="T6" fmla="*/ 3 w 12"/>
                <a:gd name="T7" fmla="*/ 10 h 11"/>
                <a:gd name="T8" fmla="*/ 5 w 12"/>
                <a:gd name="T9" fmla="*/ 11 h 11"/>
                <a:gd name="T10" fmla="*/ 5 w 12"/>
                <a:gd name="T11" fmla="*/ 11 h 11"/>
                <a:gd name="T12" fmla="*/ 10 w 12"/>
                <a:gd name="T13" fmla="*/ 8 h 11"/>
                <a:gd name="T14" fmla="*/ 11 w 12"/>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11" y="4"/>
                  </a:moveTo>
                  <a:cubicBezTo>
                    <a:pt x="11" y="0"/>
                    <a:pt x="8" y="0"/>
                    <a:pt x="7" y="0"/>
                  </a:cubicBezTo>
                  <a:cubicBezTo>
                    <a:pt x="3" y="0"/>
                    <a:pt x="1" y="4"/>
                    <a:pt x="1" y="6"/>
                  </a:cubicBezTo>
                  <a:cubicBezTo>
                    <a:pt x="0" y="8"/>
                    <a:pt x="2" y="10"/>
                    <a:pt x="3" y="10"/>
                  </a:cubicBezTo>
                  <a:cubicBezTo>
                    <a:pt x="4" y="10"/>
                    <a:pt x="4" y="11"/>
                    <a:pt x="5" y="11"/>
                  </a:cubicBezTo>
                  <a:cubicBezTo>
                    <a:pt x="5" y="11"/>
                    <a:pt x="5" y="11"/>
                    <a:pt x="5" y="11"/>
                  </a:cubicBezTo>
                  <a:cubicBezTo>
                    <a:pt x="7" y="11"/>
                    <a:pt x="9" y="10"/>
                    <a:pt x="10" y="8"/>
                  </a:cubicBezTo>
                  <a:cubicBezTo>
                    <a:pt x="11" y="7"/>
                    <a:pt x="12" y="6"/>
                    <a:pt x="1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6" name="Freeform 105">
              <a:extLst>
                <a:ext uri="{FF2B5EF4-FFF2-40B4-BE49-F238E27FC236}">
                  <a16:creationId xmlns:a16="http://schemas.microsoft.com/office/drawing/2014/main" id="{69FA4615-649E-584D-B0E5-516E9F06F886}"/>
                </a:ext>
              </a:extLst>
            </p:cNvPr>
            <p:cNvSpPr>
              <a:spLocks/>
            </p:cNvSpPr>
            <p:nvPr/>
          </p:nvSpPr>
          <p:spPr bwMode="auto">
            <a:xfrm>
              <a:off x="16146464" y="4036777"/>
              <a:ext cx="1171549" cy="946351"/>
            </a:xfrm>
            <a:custGeom>
              <a:avLst/>
              <a:gdLst>
                <a:gd name="T0" fmla="*/ 209 w 215"/>
                <a:gd name="T1" fmla="*/ 139 h 191"/>
                <a:gd name="T2" fmla="*/ 205 w 215"/>
                <a:gd name="T3" fmla="*/ 135 h 191"/>
                <a:gd name="T4" fmla="*/ 197 w 215"/>
                <a:gd name="T5" fmla="*/ 125 h 191"/>
                <a:gd name="T6" fmla="*/ 189 w 215"/>
                <a:gd name="T7" fmla="*/ 119 h 191"/>
                <a:gd name="T8" fmla="*/ 181 w 215"/>
                <a:gd name="T9" fmla="*/ 110 h 191"/>
                <a:gd name="T10" fmla="*/ 178 w 215"/>
                <a:gd name="T11" fmla="*/ 104 h 191"/>
                <a:gd name="T12" fmla="*/ 179 w 215"/>
                <a:gd name="T13" fmla="*/ 90 h 191"/>
                <a:gd name="T14" fmla="*/ 181 w 215"/>
                <a:gd name="T15" fmla="*/ 69 h 191"/>
                <a:gd name="T16" fmla="*/ 180 w 215"/>
                <a:gd name="T17" fmla="*/ 57 h 191"/>
                <a:gd name="T18" fmla="*/ 182 w 215"/>
                <a:gd name="T19" fmla="*/ 50 h 191"/>
                <a:gd name="T20" fmla="*/ 184 w 215"/>
                <a:gd name="T21" fmla="*/ 44 h 191"/>
                <a:gd name="T22" fmla="*/ 185 w 215"/>
                <a:gd name="T23" fmla="*/ 35 h 191"/>
                <a:gd name="T24" fmla="*/ 181 w 215"/>
                <a:gd name="T25" fmla="*/ 21 h 191"/>
                <a:gd name="T26" fmla="*/ 177 w 215"/>
                <a:gd name="T27" fmla="*/ 16 h 191"/>
                <a:gd name="T28" fmla="*/ 165 w 215"/>
                <a:gd name="T29" fmla="*/ 3 h 191"/>
                <a:gd name="T30" fmla="*/ 149 w 215"/>
                <a:gd name="T31" fmla="*/ 9 h 191"/>
                <a:gd name="T32" fmla="*/ 148 w 215"/>
                <a:gd name="T33" fmla="*/ 15 h 191"/>
                <a:gd name="T34" fmla="*/ 146 w 215"/>
                <a:gd name="T35" fmla="*/ 30 h 191"/>
                <a:gd name="T36" fmla="*/ 145 w 215"/>
                <a:gd name="T37" fmla="*/ 38 h 191"/>
                <a:gd name="T38" fmla="*/ 146 w 215"/>
                <a:gd name="T39" fmla="*/ 50 h 191"/>
                <a:gd name="T40" fmla="*/ 143 w 215"/>
                <a:gd name="T41" fmla="*/ 62 h 191"/>
                <a:gd name="T42" fmla="*/ 141 w 215"/>
                <a:gd name="T43" fmla="*/ 44 h 191"/>
                <a:gd name="T44" fmla="*/ 138 w 215"/>
                <a:gd name="T45" fmla="*/ 16 h 191"/>
                <a:gd name="T46" fmla="*/ 131 w 215"/>
                <a:gd name="T47" fmla="*/ 10 h 191"/>
                <a:gd name="T48" fmla="*/ 5 w 215"/>
                <a:gd name="T49" fmla="*/ 82 h 191"/>
                <a:gd name="T50" fmla="*/ 2 w 215"/>
                <a:gd name="T51" fmla="*/ 98 h 191"/>
                <a:gd name="T52" fmla="*/ 3 w 215"/>
                <a:gd name="T53" fmla="*/ 104 h 191"/>
                <a:gd name="T54" fmla="*/ 15 w 215"/>
                <a:gd name="T55" fmla="*/ 121 h 191"/>
                <a:gd name="T56" fmla="*/ 30 w 215"/>
                <a:gd name="T57" fmla="*/ 128 h 191"/>
                <a:gd name="T58" fmla="*/ 32 w 215"/>
                <a:gd name="T59" fmla="*/ 127 h 191"/>
                <a:gd name="T60" fmla="*/ 35 w 215"/>
                <a:gd name="T61" fmla="*/ 128 h 191"/>
                <a:gd name="T62" fmla="*/ 34 w 215"/>
                <a:gd name="T63" fmla="*/ 140 h 191"/>
                <a:gd name="T64" fmla="*/ 36 w 215"/>
                <a:gd name="T65" fmla="*/ 163 h 191"/>
                <a:gd name="T66" fmla="*/ 49 w 215"/>
                <a:gd name="T67" fmla="*/ 165 h 191"/>
                <a:gd name="T68" fmla="*/ 59 w 215"/>
                <a:gd name="T69" fmla="*/ 167 h 191"/>
                <a:gd name="T70" fmla="*/ 74 w 215"/>
                <a:gd name="T71" fmla="*/ 170 h 191"/>
                <a:gd name="T72" fmla="*/ 82 w 215"/>
                <a:gd name="T73" fmla="*/ 172 h 191"/>
                <a:gd name="T74" fmla="*/ 101 w 215"/>
                <a:gd name="T75" fmla="*/ 167 h 191"/>
                <a:gd name="T76" fmla="*/ 108 w 215"/>
                <a:gd name="T77" fmla="*/ 168 h 191"/>
                <a:gd name="T78" fmla="*/ 120 w 215"/>
                <a:gd name="T79" fmla="*/ 169 h 191"/>
                <a:gd name="T80" fmla="*/ 131 w 215"/>
                <a:gd name="T81" fmla="*/ 158 h 191"/>
                <a:gd name="T82" fmla="*/ 134 w 215"/>
                <a:gd name="T83" fmla="*/ 153 h 191"/>
                <a:gd name="T84" fmla="*/ 134 w 215"/>
                <a:gd name="T85" fmla="*/ 158 h 191"/>
                <a:gd name="T86" fmla="*/ 133 w 215"/>
                <a:gd name="T87" fmla="*/ 167 h 191"/>
                <a:gd name="T88" fmla="*/ 144 w 215"/>
                <a:gd name="T89" fmla="*/ 169 h 191"/>
                <a:gd name="T90" fmla="*/ 145 w 215"/>
                <a:gd name="T91" fmla="*/ 174 h 191"/>
                <a:gd name="T92" fmla="*/ 157 w 215"/>
                <a:gd name="T93" fmla="*/ 184 h 191"/>
                <a:gd name="T94" fmla="*/ 167 w 215"/>
                <a:gd name="T95" fmla="*/ 188 h 191"/>
                <a:gd name="T96" fmla="*/ 184 w 215"/>
                <a:gd name="T97" fmla="*/ 189 h 191"/>
                <a:gd name="T98" fmla="*/ 195 w 215"/>
                <a:gd name="T99" fmla="*/ 179 h 191"/>
                <a:gd name="T100" fmla="*/ 195 w 215"/>
                <a:gd name="T101" fmla="*/ 173 h 191"/>
                <a:gd name="T102" fmla="*/ 195 w 215"/>
                <a:gd name="T103" fmla="*/ 165 h 191"/>
                <a:gd name="T104" fmla="*/ 191 w 215"/>
                <a:gd name="T105" fmla="*/ 156 h 191"/>
                <a:gd name="T106" fmla="*/ 192 w 215"/>
                <a:gd name="T107" fmla="*/ 155 h 191"/>
                <a:gd name="T108" fmla="*/ 198 w 215"/>
                <a:gd name="T109" fmla="*/ 158 h 191"/>
                <a:gd name="T110" fmla="*/ 202 w 215"/>
                <a:gd name="T111" fmla="*/ 157 h 191"/>
                <a:gd name="T112" fmla="*/ 207 w 215"/>
                <a:gd name="T113" fmla="*/ 161 h 191"/>
                <a:gd name="T114" fmla="*/ 214 w 215"/>
                <a:gd name="T115"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 h="191">
                  <a:moveTo>
                    <a:pt x="212" y="142"/>
                  </a:moveTo>
                  <a:cubicBezTo>
                    <a:pt x="211" y="141"/>
                    <a:pt x="210" y="140"/>
                    <a:pt x="209" y="139"/>
                  </a:cubicBezTo>
                  <a:cubicBezTo>
                    <a:pt x="209" y="139"/>
                    <a:pt x="208" y="138"/>
                    <a:pt x="207" y="138"/>
                  </a:cubicBezTo>
                  <a:cubicBezTo>
                    <a:pt x="207" y="137"/>
                    <a:pt x="206" y="136"/>
                    <a:pt x="205" y="135"/>
                  </a:cubicBezTo>
                  <a:cubicBezTo>
                    <a:pt x="205" y="134"/>
                    <a:pt x="205" y="134"/>
                    <a:pt x="204" y="133"/>
                  </a:cubicBezTo>
                  <a:cubicBezTo>
                    <a:pt x="202" y="130"/>
                    <a:pt x="199" y="127"/>
                    <a:pt x="197" y="125"/>
                  </a:cubicBezTo>
                  <a:cubicBezTo>
                    <a:pt x="196" y="124"/>
                    <a:pt x="195" y="124"/>
                    <a:pt x="194" y="123"/>
                  </a:cubicBezTo>
                  <a:cubicBezTo>
                    <a:pt x="193" y="121"/>
                    <a:pt x="191" y="120"/>
                    <a:pt x="189" y="119"/>
                  </a:cubicBezTo>
                  <a:cubicBezTo>
                    <a:pt x="187" y="118"/>
                    <a:pt x="185" y="117"/>
                    <a:pt x="184" y="115"/>
                  </a:cubicBezTo>
                  <a:cubicBezTo>
                    <a:pt x="183" y="114"/>
                    <a:pt x="182" y="112"/>
                    <a:pt x="181" y="110"/>
                  </a:cubicBezTo>
                  <a:cubicBezTo>
                    <a:pt x="181" y="109"/>
                    <a:pt x="181" y="109"/>
                    <a:pt x="181" y="108"/>
                  </a:cubicBezTo>
                  <a:cubicBezTo>
                    <a:pt x="180" y="107"/>
                    <a:pt x="179" y="105"/>
                    <a:pt x="178" y="104"/>
                  </a:cubicBezTo>
                  <a:cubicBezTo>
                    <a:pt x="178" y="103"/>
                    <a:pt x="177" y="102"/>
                    <a:pt x="177" y="101"/>
                  </a:cubicBezTo>
                  <a:cubicBezTo>
                    <a:pt x="175" y="98"/>
                    <a:pt x="177" y="95"/>
                    <a:pt x="179" y="90"/>
                  </a:cubicBezTo>
                  <a:cubicBezTo>
                    <a:pt x="182" y="86"/>
                    <a:pt x="184" y="80"/>
                    <a:pt x="183" y="75"/>
                  </a:cubicBezTo>
                  <a:cubicBezTo>
                    <a:pt x="183" y="73"/>
                    <a:pt x="182" y="71"/>
                    <a:pt x="181" y="69"/>
                  </a:cubicBezTo>
                  <a:cubicBezTo>
                    <a:pt x="180" y="66"/>
                    <a:pt x="179" y="64"/>
                    <a:pt x="179" y="61"/>
                  </a:cubicBezTo>
                  <a:cubicBezTo>
                    <a:pt x="179" y="60"/>
                    <a:pt x="179" y="59"/>
                    <a:pt x="180" y="57"/>
                  </a:cubicBezTo>
                  <a:cubicBezTo>
                    <a:pt x="181" y="56"/>
                    <a:pt x="181" y="56"/>
                    <a:pt x="181" y="56"/>
                  </a:cubicBezTo>
                  <a:cubicBezTo>
                    <a:pt x="181" y="54"/>
                    <a:pt x="182" y="52"/>
                    <a:pt x="182" y="50"/>
                  </a:cubicBezTo>
                  <a:cubicBezTo>
                    <a:pt x="182" y="49"/>
                    <a:pt x="182" y="49"/>
                    <a:pt x="182" y="49"/>
                  </a:cubicBezTo>
                  <a:cubicBezTo>
                    <a:pt x="183" y="47"/>
                    <a:pt x="183" y="46"/>
                    <a:pt x="184" y="44"/>
                  </a:cubicBezTo>
                  <a:cubicBezTo>
                    <a:pt x="185" y="42"/>
                    <a:pt x="185" y="39"/>
                    <a:pt x="185" y="35"/>
                  </a:cubicBezTo>
                  <a:cubicBezTo>
                    <a:pt x="185" y="35"/>
                    <a:pt x="185" y="35"/>
                    <a:pt x="185" y="35"/>
                  </a:cubicBezTo>
                  <a:cubicBezTo>
                    <a:pt x="185" y="32"/>
                    <a:pt x="185" y="29"/>
                    <a:pt x="184" y="25"/>
                  </a:cubicBezTo>
                  <a:cubicBezTo>
                    <a:pt x="183" y="23"/>
                    <a:pt x="182" y="22"/>
                    <a:pt x="181" y="21"/>
                  </a:cubicBezTo>
                  <a:cubicBezTo>
                    <a:pt x="180" y="20"/>
                    <a:pt x="180" y="19"/>
                    <a:pt x="179" y="19"/>
                  </a:cubicBezTo>
                  <a:cubicBezTo>
                    <a:pt x="179" y="18"/>
                    <a:pt x="178" y="17"/>
                    <a:pt x="177" y="16"/>
                  </a:cubicBezTo>
                  <a:cubicBezTo>
                    <a:pt x="175" y="12"/>
                    <a:pt x="173" y="7"/>
                    <a:pt x="168" y="5"/>
                  </a:cubicBezTo>
                  <a:cubicBezTo>
                    <a:pt x="167" y="4"/>
                    <a:pt x="166" y="4"/>
                    <a:pt x="165" y="3"/>
                  </a:cubicBezTo>
                  <a:cubicBezTo>
                    <a:pt x="163" y="2"/>
                    <a:pt x="160" y="0"/>
                    <a:pt x="157" y="0"/>
                  </a:cubicBezTo>
                  <a:cubicBezTo>
                    <a:pt x="151" y="0"/>
                    <a:pt x="149" y="6"/>
                    <a:pt x="149" y="9"/>
                  </a:cubicBezTo>
                  <a:cubicBezTo>
                    <a:pt x="149" y="10"/>
                    <a:pt x="149" y="10"/>
                    <a:pt x="149" y="10"/>
                  </a:cubicBezTo>
                  <a:cubicBezTo>
                    <a:pt x="148" y="12"/>
                    <a:pt x="148" y="14"/>
                    <a:pt x="148" y="15"/>
                  </a:cubicBezTo>
                  <a:cubicBezTo>
                    <a:pt x="147" y="17"/>
                    <a:pt x="147" y="20"/>
                    <a:pt x="146" y="22"/>
                  </a:cubicBezTo>
                  <a:cubicBezTo>
                    <a:pt x="146" y="24"/>
                    <a:pt x="146" y="27"/>
                    <a:pt x="146" y="30"/>
                  </a:cubicBezTo>
                  <a:cubicBezTo>
                    <a:pt x="146" y="31"/>
                    <a:pt x="146" y="33"/>
                    <a:pt x="146" y="34"/>
                  </a:cubicBezTo>
                  <a:cubicBezTo>
                    <a:pt x="146" y="36"/>
                    <a:pt x="145" y="37"/>
                    <a:pt x="145" y="38"/>
                  </a:cubicBezTo>
                  <a:cubicBezTo>
                    <a:pt x="145" y="40"/>
                    <a:pt x="145" y="43"/>
                    <a:pt x="145" y="46"/>
                  </a:cubicBezTo>
                  <a:cubicBezTo>
                    <a:pt x="145" y="47"/>
                    <a:pt x="146" y="49"/>
                    <a:pt x="146" y="50"/>
                  </a:cubicBezTo>
                  <a:cubicBezTo>
                    <a:pt x="146" y="52"/>
                    <a:pt x="147" y="54"/>
                    <a:pt x="147" y="55"/>
                  </a:cubicBezTo>
                  <a:cubicBezTo>
                    <a:pt x="146" y="58"/>
                    <a:pt x="144" y="62"/>
                    <a:pt x="143" y="62"/>
                  </a:cubicBezTo>
                  <a:cubicBezTo>
                    <a:pt x="143" y="62"/>
                    <a:pt x="142" y="62"/>
                    <a:pt x="141" y="59"/>
                  </a:cubicBezTo>
                  <a:cubicBezTo>
                    <a:pt x="140" y="54"/>
                    <a:pt x="140" y="49"/>
                    <a:pt x="141" y="44"/>
                  </a:cubicBezTo>
                  <a:cubicBezTo>
                    <a:pt x="142" y="41"/>
                    <a:pt x="142" y="39"/>
                    <a:pt x="142" y="37"/>
                  </a:cubicBezTo>
                  <a:cubicBezTo>
                    <a:pt x="143" y="29"/>
                    <a:pt x="140" y="22"/>
                    <a:pt x="138" y="16"/>
                  </a:cubicBezTo>
                  <a:cubicBezTo>
                    <a:pt x="136" y="14"/>
                    <a:pt x="135" y="13"/>
                    <a:pt x="134" y="12"/>
                  </a:cubicBezTo>
                  <a:cubicBezTo>
                    <a:pt x="131" y="10"/>
                    <a:pt x="131" y="10"/>
                    <a:pt x="131" y="10"/>
                  </a:cubicBezTo>
                  <a:cubicBezTo>
                    <a:pt x="94" y="118"/>
                    <a:pt x="94" y="118"/>
                    <a:pt x="94" y="118"/>
                  </a:cubicBezTo>
                  <a:cubicBezTo>
                    <a:pt x="5" y="82"/>
                    <a:pt x="5" y="82"/>
                    <a:pt x="5" y="82"/>
                  </a:cubicBezTo>
                  <a:cubicBezTo>
                    <a:pt x="4" y="84"/>
                    <a:pt x="4" y="84"/>
                    <a:pt x="4" y="84"/>
                  </a:cubicBezTo>
                  <a:cubicBezTo>
                    <a:pt x="0" y="88"/>
                    <a:pt x="1" y="93"/>
                    <a:pt x="2" y="98"/>
                  </a:cubicBezTo>
                  <a:cubicBezTo>
                    <a:pt x="2" y="98"/>
                    <a:pt x="2" y="99"/>
                    <a:pt x="2" y="100"/>
                  </a:cubicBezTo>
                  <a:cubicBezTo>
                    <a:pt x="3" y="101"/>
                    <a:pt x="3" y="102"/>
                    <a:pt x="3" y="104"/>
                  </a:cubicBezTo>
                  <a:cubicBezTo>
                    <a:pt x="3" y="105"/>
                    <a:pt x="3" y="107"/>
                    <a:pt x="4" y="109"/>
                  </a:cubicBezTo>
                  <a:cubicBezTo>
                    <a:pt x="5" y="116"/>
                    <a:pt x="11" y="118"/>
                    <a:pt x="15" y="121"/>
                  </a:cubicBezTo>
                  <a:cubicBezTo>
                    <a:pt x="18" y="122"/>
                    <a:pt x="20" y="123"/>
                    <a:pt x="21" y="124"/>
                  </a:cubicBezTo>
                  <a:cubicBezTo>
                    <a:pt x="24" y="126"/>
                    <a:pt x="26" y="127"/>
                    <a:pt x="30" y="128"/>
                  </a:cubicBezTo>
                  <a:cubicBezTo>
                    <a:pt x="30" y="128"/>
                    <a:pt x="30" y="128"/>
                    <a:pt x="30" y="128"/>
                  </a:cubicBezTo>
                  <a:cubicBezTo>
                    <a:pt x="31" y="128"/>
                    <a:pt x="32" y="127"/>
                    <a:pt x="32" y="127"/>
                  </a:cubicBezTo>
                  <a:cubicBezTo>
                    <a:pt x="33" y="127"/>
                    <a:pt x="33" y="127"/>
                    <a:pt x="34" y="127"/>
                  </a:cubicBezTo>
                  <a:cubicBezTo>
                    <a:pt x="35" y="127"/>
                    <a:pt x="35" y="128"/>
                    <a:pt x="35" y="128"/>
                  </a:cubicBezTo>
                  <a:cubicBezTo>
                    <a:pt x="36" y="130"/>
                    <a:pt x="37" y="134"/>
                    <a:pt x="35" y="137"/>
                  </a:cubicBezTo>
                  <a:cubicBezTo>
                    <a:pt x="35" y="138"/>
                    <a:pt x="34" y="139"/>
                    <a:pt x="34" y="140"/>
                  </a:cubicBezTo>
                  <a:cubicBezTo>
                    <a:pt x="33" y="141"/>
                    <a:pt x="31" y="143"/>
                    <a:pt x="31" y="146"/>
                  </a:cubicBezTo>
                  <a:cubicBezTo>
                    <a:pt x="29" y="152"/>
                    <a:pt x="32" y="159"/>
                    <a:pt x="36" y="163"/>
                  </a:cubicBezTo>
                  <a:cubicBezTo>
                    <a:pt x="39" y="165"/>
                    <a:pt x="43" y="165"/>
                    <a:pt x="46" y="165"/>
                  </a:cubicBezTo>
                  <a:cubicBezTo>
                    <a:pt x="46" y="165"/>
                    <a:pt x="49" y="165"/>
                    <a:pt x="49" y="165"/>
                  </a:cubicBezTo>
                  <a:cubicBezTo>
                    <a:pt x="51" y="165"/>
                    <a:pt x="52" y="166"/>
                    <a:pt x="54" y="166"/>
                  </a:cubicBezTo>
                  <a:cubicBezTo>
                    <a:pt x="55" y="166"/>
                    <a:pt x="57" y="167"/>
                    <a:pt x="59" y="167"/>
                  </a:cubicBezTo>
                  <a:cubicBezTo>
                    <a:pt x="63" y="167"/>
                    <a:pt x="68" y="168"/>
                    <a:pt x="72" y="169"/>
                  </a:cubicBezTo>
                  <a:cubicBezTo>
                    <a:pt x="73" y="169"/>
                    <a:pt x="74" y="170"/>
                    <a:pt x="74" y="170"/>
                  </a:cubicBezTo>
                  <a:cubicBezTo>
                    <a:pt x="76" y="171"/>
                    <a:pt x="78" y="172"/>
                    <a:pt x="81" y="172"/>
                  </a:cubicBezTo>
                  <a:cubicBezTo>
                    <a:pt x="81" y="172"/>
                    <a:pt x="82" y="172"/>
                    <a:pt x="82" y="172"/>
                  </a:cubicBezTo>
                  <a:cubicBezTo>
                    <a:pt x="86" y="172"/>
                    <a:pt x="90" y="171"/>
                    <a:pt x="93" y="170"/>
                  </a:cubicBezTo>
                  <a:cubicBezTo>
                    <a:pt x="96" y="169"/>
                    <a:pt x="98" y="168"/>
                    <a:pt x="101" y="167"/>
                  </a:cubicBezTo>
                  <a:cubicBezTo>
                    <a:pt x="101" y="167"/>
                    <a:pt x="102" y="167"/>
                    <a:pt x="102" y="167"/>
                  </a:cubicBezTo>
                  <a:cubicBezTo>
                    <a:pt x="104" y="167"/>
                    <a:pt x="106" y="168"/>
                    <a:pt x="108" y="168"/>
                  </a:cubicBezTo>
                  <a:cubicBezTo>
                    <a:pt x="110" y="169"/>
                    <a:pt x="113" y="169"/>
                    <a:pt x="115" y="169"/>
                  </a:cubicBezTo>
                  <a:cubicBezTo>
                    <a:pt x="117" y="169"/>
                    <a:pt x="118" y="169"/>
                    <a:pt x="120" y="169"/>
                  </a:cubicBezTo>
                  <a:cubicBezTo>
                    <a:pt x="123" y="168"/>
                    <a:pt x="126" y="165"/>
                    <a:pt x="129" y="161"/>
                  </a:cubicBezTo>
                  <a:cubicBezTo>
                    <a:pt x="130" y="160"/>
                    <a:pt x="131" y="159"/>
                    <a:pt x="131" y="158"/>
                  </a:cubicBezTo>
                  <a:cubicBezTo>
                    <a:pt x="132" y="156"/>
                    <a:pt x="133" y="154"/>
                    <a:pt x="134" y="154"/>
                  </a:cubicBezTo>
                  <a:cubicBezTo>
                    <a:pt x="134" y="153"/>
                    <a:pt x="134" y="153"/>
                    <a:pt x="134" y="153"/>
                  </a:cubicBezTo>
                  <a:cubicBezTo>
                    <a:pt x="134" y="153"/>
                    <a:pt x="135" y="154"/>
                    <a:pt x="135" y="154"/>
                  </a:cubicBezTo>
                  <a:cubicBezTo>
                    <a:pt x="135" y="155"/>
                    <a:pt x="135" y="156"/>
                    <a:pt x="134" y="158"/>
                  </a:cubicBezTo>
                  <a:cubicBezTo>
                    <a:pt x="133" y="159"/>
                    <a:pt x="133" y="160"/>
                    <a:pt x="132" y="162"/>
                  </a:cubicBezTo>
                  <a:cubicBezTo>
                    <a:pt x="132" y="164"/>
                    <a:pt x="132" y="165"/>
                    <a:pt x="133" y="167"/>
                  </a:cubicBezTo>
                  <a:cubicBezTo>
                    <a:pt x="135" y="169"/>
                    <a:pt x="138" y="169"/>
                    <a:pt x="140" y="169"/>
                  </a:cubicBezTo>
                  <a:cubicBezTo>
                    <a:pt x="141" y="169"/>
                    <a:pt x="143" y="169"/>
                    <a:pt x="144" y="169"/>
                  </a:cubicBezTo>
                  <a:cubicBezTo>
                    <a:pt x="144" y="170"/>
                    <a:pt x="145" y="171"/>
                    <a:pt x="145" y="173"/>
                  </a:cubicBezTo>
                  <a:cubicBezTo>
                    <a:pt x="145" y="173"/>
                    <a:pt x="145" y="174"/>
                    <a:pt x="145" y="174"/>
                  </a:cubicBezTo>
                  <a:cubicBezTo>
                    <a:pt x="146" y="177"/>
                    <a:pt x="146" y="180"/>
                    <a:pt x="148" y="182"/>
                  </a:cubicBezTo>
                  <a:cubicBezTo>
                    <a:pt x="151" y="184"/>
                    <a:pt x="154" y="184"/>
                    <a:pt x="157" y="184"/>
                  </a:cubicBezTo>
                  <a:cubicBezTo>
                    <a:pt x="157" y="184"/>
                    <a:pt x="158" y="184"/>
                    <a:pt x="159" y="184"/>
                  </a:cubicBezTo>
                  <a:cubicBezTo>
                    <a:pt x="162" y="185"/>
                    <a:pt x="164" y="186"/>
                    <a:pt x="167" y="188"/>
                  </a:cubicBezTo>
                  <a:cubicBezTo>
                    <a:pt x="171" y="190"/>
                    <a:pt x="174" y="191"/>
                    <a:pt x="177" y="191"/>
                  </a:cubicBezTo>
                  <a:cubicBezTo>
                    <a:pt x="179" y="191"/>
                    <a:pt x="182" y="191"/>
                    <a:pt x="184" y="189"/>
                  </a:cubicBezTo>
                  <a:cubicBezTo>
                    <a:pt x="185" y="189"/>
                    <a:pt x="185" y="189"/>
                    <a:pt x="185" y="189"/>
                  </a:cubicBezTo>
                  <a:cubicBezTo>
                    <a:pt x="189" y="187"/>
                    <a:pt x="194" y="185"/>
                    <a:pt x="195" y="179"/>
                  </a:cubicBezTo>
                  <a:cubicBezTo>
                    <a:pt x="195" y="178"/>
                    <a:pt x="195" y="177"/>
                    <a:pt x="195" y="176"/>
                  </a:cubicBezTo>
                  <a:cubicBezTo>
                    <a:pt x="195" y="175"/>
                    <a:pt x="195" y="174"/>
                    <a:pt x="195" y="173"/>
                  </a:cubicBezTo>
                  <a:cubicBezTo>
                    <a:pt x="195" y="173"/>
                    <a:pt x="195" y="172"/>
                    <a:pt x="195" y="172"/>
                  </a:cubicBezTo>
                  <a:cubicBezTo>
                    <a:pt x="196" y="170"/>
                    <a:pt x="196" y="167"/>
                    <a:pt x="195" y="165"/>
                  </a:cubicBezTo>
                  <a:cubicBezTo>
                    <a:pt x="194" y="163"/>
                    <a:pt x="192" y="162"/>
                    <a:pt x="189" y="161"/>
                  </a:cubicBezTo>
                  <a:cubicBezTo>
                    <a:pt x="190" y="160"/>
                    <a:pt x="191" y="158"/>
                    <a:pt x="191" y="156"/>
                  </a:cubicBezTo>
                  <a:cubicBezTo>
                    <a:pt x="191" y="156"/>
                    <a:pt x="191" y="155"/>
                    <a:pt x="191" y="154"/>
                  </a:cubicBezTo>
                  <a:cubicBezTo>
                    <a:pt x="192" y="154"/>
                    <a:pt x="192" y="155"/>
                    <a:pt x="192" y="155"/>
                  </a:cubicBezTo>
                  <a:cubicBezTo>
                    <a:pt x="193" y="156"/>
                    <a:pt x="194" y="157"/>
                    <a:pt x="196" y="158"/>
                  </a:cubicBezTo>
                  <a:cubicBezTo>
                    <a:pt x="197" y="158"/>
                    <a:pt x="197" y="158"/>
                    <a:pt x="198" y="158"/>
                  </a:cubicBezTo>
                  <a:cubicBezTo>
                    <a:pt x="200" y="158"/>
                    <a:pt x="201" y="158"/>
                    <a:pt x="201" y="157"/>
                  </a:cubicBezTo>
                  <a:cubicBezTo>
                    <a:pt x="201" y="157"/>
                    <a:pt x="202" y="157"/>
                    <a:pt x="202" y="157"/>
                  </a:cubicBezTo>
                  <a:cubicBezTo>
                    <a:pt x="202" y="157"/>
                    <a:pt x="202" y="158"/>
                    <a:pt x="202" y="158"/>
                  </a:cubicBezTo>
                  <a:cubicBezTo>
                    <a:pt x="203" y="159"/>
                    <a:pt x="204" y="161"/>
                    <a:pt x="207" y="161"/>
                  </a:cubicBezTo>
                  <a:cubicBezTo>
                    <a:pt x="207" y="161"/>
                    <a:pt x="208" y="161"/>
                    <a:pt x="208" y="161"/>
                  </a:cubicBezTo>
                  <a:cubicBezTo>
                    <a:pt x="211" y="160"/>
                    <a:pt x="213" y="158"/>
                    <a:pt x="214" y="154"/>
                  </a:cubicBezTo>
                  <a:cubicBezTo>
                    <a:pt x="215" y="150"/>
                    <a:pt x="215" y="145"/>
                    <a:pt x="212" y="1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7" name="Freeform 106">
              <a:extLst>
                <a:ext uri="{FF2B5EF4-FFF2-40B4-BE49-F238E27FC236}">
                  <a16:creationId xmlns:a16="http://schemas.microsoft.com/office/drawing/2014/main" id="{92E075F7-7AD7-D04D-9348-461FACB43535}"/>
                </a:ext>
              </a:extLst>
            </p:cNvPr>
            <p:cNvSpPr>
              <a:spLocks/>
            </p:cNvSpPr>
            <p:nvPr/>
          </p:nvSpPr>
          <p:spPr bwMode="auto">
            <a:xfrm>
              <a:off x="17055388" y="3977047"/>
              <a:ext cx="180554" cy="188524"/>
            </a:xfrm>
            <a:custGeom>
              <a:avLst/>
              <a:gdLst>
                <a:gd name="T0" fmla="*/ 18 w 33"/>
                <a:gd name="T1" fmla="*/ 1 h 38"/>
                <a:gd name="T2" fmla="*/ 11 w 33"/>
                <a:gd name="T3" fmla="*/ 0 h 38"/>
                <a:gd name="T4" fmla="*/ 5 w 33"/>
                <a:gd name="T5" fmla="*/ 1 h 38"/>
                <a:gd name="T6" fmla="*/ 1 w 33"/>
                <a:gd name="T7" fmla="*/ 12 h 38"/>
                <a:gd name="T8" fmla="*/ 3 w 33"/>
                <a:gd name="T9" fmla="*/ 16 h 38"/>
                <a:gd name="T10" fmla="*/ 4 w 33"/>
                <a:gd name="T11" fmla="*/ 17 h 38"/>
                <a:gd name="T12" fmla="*/ 5 w 33"/>
                <a:gd name="T13" fmla="*/ 18 h 38"/>
                <a:gd name="T14" fmla="*/ 9 w 33"/>
                <a:gd name="T15" fmla="*/ 26 h 38"/>
                <a:gd name="T16" fmla="*/ 18 w 33"/>
                <a:gd name="T17" fmla="*/ 38 h 38"/>
                <a:gd name="T18" fmla="*/ 24 w 33"/>
                <a:gd name="T19" fmla="*/ 35 h 38"/>
                <a:gd name="T20" fmla="*/ 32 w 33"/>
                <a:gd name="T21" fmla="*/ 15 h 38"/>
                <a:gd name="T22" fmla="*/ 18 w 33"/>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8">
                  <a:moveTo>
                    <a:pt x="18" y="1"/>
                  </a:moveTo>
                  <a:cubicBezTo>
                    <a:pt x="15" y="1"/>
                    <a:pt x="13" y="0"/>
                    <a:pt x="11" y="0"/>
                  </a:cubicBezTo>
                  <a:cubicBezTo>
                    <a:pt x="9" y="0"/>
                    <a:pt x="7" y="1"/>
                    <a:pt x="5" y="1"/>
                  </a:cubicBezTo>
                  <a:cubicBezTo>
                    <a:pt x="2" y="3"/>
                    <a:pt x="0" y="7"/>
                    <a:pt x="1" y="12"/>
                  </a:cubicBezTo>
                  <a:cubicBezTo>
                    <a:pt x="2" y="13"/>
                    <a:pt x="3" y="15"/>
                    <a:pt x="3" y="16"/>
                  </a:cubicBezTo>
                  <a:cubicBezTo>
                    <a:pt x="3" y="16"/>
                    <a:pt x="4" y="16"/>
                    <a:pt x="4" y="17"/>
                  </a:cubicBezTo>
                  <a:cubicBezTo>
                    <a:pt x="5" y="18"/>
                    <a:pt x="5" y="18"/>
                    <a:pt x="5" y="18"/>
                  </a:cubicBezTo>
                  <a:cubicBezTo>
                    <a:pt x="6" y="21"/>
                    <a:pt x="8" y="23"/>
                    <a:pt x="9" y="26"/>
                  </a:cubicBezTo>
                  <a:cubicBezTo>
                    <a:pt x="10" y="30"/>
                    <a:pt x="12" y="38"/>
                    <a:pt x="18" y="38"/>
                  </a:cubicBezTo>
                  <a:cubicBezTo>
                    <a:pt x="20" y="38"/>
                    <a:pt x="22" y="37"/>
                    <a:pt x="24" y="35"/>
                  </a:cubicBezTo>
                  <a:cubicBezTo>
                    <a:pt x="27" y="31"/>
                    <a:pt x="33" y="22"/>
                    <a:pt x="32" y="15"/>
                  </a:cubicBezTo>
                  <a:cubicBezTo>
                    <a:pt x="31" y="8"/>
                    <a:pt x="24" y="3"/>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8" name="Freeform 107">
              <a:extLst>
                <a:ext uri="{FF2B5EF4-FFF2-40B4-BE49-F238E27FC236}">
                  <a16:creationId xmlns:a16="http://schemas.microsoft.com/office/drawing/2014/main" id="{72631E52-A8E3-9245-9BD4-6AF3B2226080}"/>
                </a:ext>
              </a:extLst>
            </p:cNvPr>
            <p:cNvSpPr>
              <a:spLocks/>
            </p:cNvSpPr>
            <p:nvPr/>
          </p:nvSpPr>
          <p:spPr bwMode="auto">
            <a:xfrm>
              <a:off x="16995888" y="3967714"/>
              <a:ext cx="43087" cy="59730"/>
            </a:xfrm>
            <a:custGeom>
              <a:avLst/>
              <a:gdLst>
                <a:gd name="T0" fmla="*/ 5 w 8"/>
                <a:gd name="T1" fmla="*/ 3 h 12"/>
                <a:gd name="T2" fmla="*/ 5 w 8"/>
                <a:gd name="T3" fmla="*/ 3 h 12"/>
                <a:gd name="T4" fmla="*/ 5 w 8"/>
                <a:gd name="T5" fmla="*/ 0 h 12"/>
                <a:gd name="T6" fmla="*/ 0 w 8"/>
                <a:gd name="T7" fmla="*/ 6 h 12"/>
                <a:gd name="T8" fmla="*/ 3 w 8"/>
                <a:gd name="T9" fmla="*/ 6 h 12"/>
                <a:gd name="T10" fmla="*/ 3 w 8"/>
                <a:gd name="T11" fmla="*/ 6 h 12"/>
                <a:gd name="T12" fmla="*/ 0 w 8"/>
                <a:gd name="T13" fmla="*/ 6 h 12"/>
                <a:gd name="T14" fmla="*/ 1 w 8"/>
                <a:gd name="T15" fmla="*/ 10 h 12"/>
                <a:gd name="T16" fmla="*/ 5 w 8"/>
                <a:gd name="T17" fmla="*/ 12 h 12"/>
                <a:gd name="T18" fmla="*/ 5 w 8"/>
                <a:gd name="T19" fmla="*/ 9 h 12"/>
                <a:gd name="T20" fmla="*/ 7 w 8"/>
                <a:gd name="T21" fmla="*/ 8 h 12"/>
                <a:gd name="T22" fmla="*/ 5 w 8"/>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2">
                  <a:moveTo>
                    <a:pt x="5" y="3"/>
                  </a:moveTo>
                  <a:cubicBezTo>
                    <a:pt x="5" y="3"/>
                    <a:pt x="5" y="3"/>
                    <a:pt x="5" y="3"/>
                  </a:cubicBezTo>
                  <a:cubicBezTo>
                    <a:pt x="5" y="0"/>
                    <a:pt x="5" y="0"/>
                    <a:pt x="5" y="0"/>
                  </a:cubicBezTo>
                  <a:cubicBezTo>
                    <a:pt x="2" y="0"/>
                    <a:pt x="0" y="3"/>
                    <a:pt x="0" y="6"/>
                  </a:cubicBezTo>
                  <a:cubicBezTo>
                    <a:pt x="3" y="6"/>
                    <a:pt x="3" y="6"/>
                    <a:pt x="3" y="6"/>
                  </a:cubicBezTo>
                  <a:cubicBezTo>
                    <a:pt x="3" y="6"/>
                    <a:pt x="3" y="6"/>
                    <a:pt x="3" y="6"/>
                  </a:cubicBezTo>
                  <a:cubicBezTo>
                    <a:pt x="0" y="6"/>
                    <a:pt x="0" y="6"/>
                    <a:pt x="0" y="6"/>
                  </a:cubicBezTo>
                  <a:cubicBezTo>
                    <a:pt x="0" y="7"/>
                    <a:pt x="0" y="8"/>
                    <a:pt x="1" y="10"/>
                  </a:cubicBezTo>
                  <a:cubicBezTo>
                    <a:pt x="2" y="11"/>
                    <a:pt x="3" y="12"/>
                    <a:pt x="5" y="12"/>
                  </a:cubicBezTo>
                  <a:cubicBezTo>
                    <a:pt x="5" y="9"/>
                    <a:pt x="5" y="9"/>
                    <a:pt x="5" y="9"/>
                  </a:cubicBezTo>
                  <a:cubicBezTo>
                    <a:pt x="6" y="9"/>
                    <a:pt x="6" y="9"/>
                    <a:pt x="7" y="8"/>
                  </a:cubicBezTo>
                  <a:cubicBezTo>
                    <a:pt x="8" y="6"/>
                    <a:pt x="8" y="4"/>
                    <a:pt x="5"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7" name="Freeform 116">
              <a:extLst>
                <a:ext uri="{FF2B5EF4-FFF2-40B4-BE49-F238E27FC236}">
                  <a16:creationId xmlns:a16="http://schemas.microsoft.com/office/drawing/2014/main" id="{900BF4EB-8EFC-AE48-94C4-81D57792DE67}"/>
                </a:ext>
              </a:extLst>
            </p:cNvPr>
            <p:cNvSpPr>
              <a:spLocks/>
            </p:cNvSpPr>
            <p:nvPr/>
          </p:nvSpPr>
          <p:spPr bwMode="auto">
            <a:xfrm>
              <a:off x="17256460" y="4940197"/>
              <a:ext cx="82070" cy="87729"/>
            </a:xfrm>
            <a:custGeom>
              <a:avLst/>
              <a:gdLst>
                <a:gd name="T0" fmla="*/ 9 w 15"/>
                <a:gd name="T1" fmla="*/ 0 h 18"/>
                <a:gd name="T2" fmla="*/ 5 w 15"/>
                <a:gd name="T3" fmla="*/ 1 h 18"/>
                <a:gd name="T4" fmla="*/ 0 w 15"/>
                <a:gd name="T5" fmla="*/ 11 h 18"/>
                <a:gd name="T6" fmla="*/ 3 w 15"/>
                <a:gd name="T7" fmla="*/ 17 h 18"/>
                <a:gd name="T8" fmla="*/ 6 w 15"/>
                <a:gd name="T9" fmla="*/ 18 h 18"/>
                <a:gd name="T10" fmla="*/ 12 w 15"/>
                <a:gd name="T11" fmla="*/ 13 h 18"/>
                <a:gd name="T12" fmla="*/ 12 w 15"/>
                <a:gd name="T13" fmla="*/ 12 h 18"/>
                <a:gd name="T14" fmla="*/ 13 w 15"/>
                <a:gd name="T15" fmla="*/ 3 h 18"/>
                <a:gd name="T16" fmla="*/ 9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0"/>
                  </a:moveTo>
                  <a:cubicBezTo>
                    <a:pt x="8" y="0"/>
                    <a:pt x="7" y="1"/>
                    <a:pt x="5" y="1"/>
                  </a:cubicBezTo>
                  <a:cubicBezTo>
                    <a:pt x="2" y="3"/>
                    <a:pt x="0" y="8"/>
                    <a:pt x="0" y="11"/>
                  </a:cubicBezTo>
                  <a:cubicBezTo>
                    <a:pt x="0" y="15"/>
                    <a:pt x="2" y="16"/>
                    <a:pt x="3" y="17"/>
                  </a:cubicBezTo>
                  <a:cubicBezTo>
                    <a:pt x="4" y="17"/>
                    <a:pt x="5" y="18"/>
                    <a:pt x="6" y="18"/>
                  </a:cubicBezTo>
                  <a:cubicBezTo>
                    <a:pt x="9" y="18"/>
                    <a:pt x="11" y="14"/>
                    <a:pt x="12" y="13"/>
                  </a:cubicBezTo>
                  <a:cubicBezTo>
                    <a:pt x="12" y="12"/>
                    <a:pt x="12" y="12"/>
                    <a:pt x="12" y="12"/>
                  </a:cubicBezTo>
                  <a:cubicBezTo>
                    <a:pt x="14" y="9"/>
                    <a:pt x="15" y="6"/>
                    <a:pt x="13" y="3"/>
                  </a:cubicBezTo>
                  <a:cubicBezTo>
                    <a:pt x="12" y="1"/>
                    <a:pt x="11" y="0"/>
                    <a:pt x="9"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8" name="Freeform 117">
              <a:extLst>
                <a:ext uri="{FF2B5EF4-FFF2-40B4-BE49-F238E27FC236}">
                  <a16:creationId xmlns:a16="http://schemas.microsoft.com/office/drawing/2014/main" id="{03E6D512-501A-2E41-B6DE-AF6D0B9F8103}"/>
                </a:ext>
              </a:extLst>
            </p:cNvPr>
            <p:cNvSpPr>
              <a:spLocks/>
            </p:cNvSpPr>
            <p:nvPr/>
          </p:nvSpPr>
          <p:spPr bwMode="auto">
            <a:xfrm>
              <a:off x="17301598" y="4617280"/>
              <a:ext cx="98484" cy="83996"/>
            </a:xfrm>
            <a:custGeom>
              <a:avLst/>
              <a:gdLst>
                <a:gd name="T0" fmla="*/ 10 w 18"/>
                <a:gd name="T1" fmla="*/ 1 h 17"/>
                <a:gd name="T2" fmla="*/ 7 w 18"/>
                <a:gd name="T3" fmla="*/ 0 h 17"/>
                <a:gd name="T4" fmla="*/ 3 w 18"/>
                <a:gd name="T5" fmla="*/ 2 h 17"/>
                <a:gd name="T6" fmla="*/ 5 w 18"/>
                <a:gd name="T7" fmla="*/ 12 h 17"/>
                <a:gd name="T8" fmla="*/ 5 w 18"/>
                <a:gd name="T9" fmla="*/ 13 h 17"/>
                <a:gd name="T10" fmla="*/ 11 w 18"/>
                <a:gd name="T11" fmla="*/ 17 h 17"/>
                <a:gd name="T12" fmla="*/ 11 w 18"/>
                <a:gd name="T13" fmla="*/ 17 h 17"/>
                <a:gd name="T14" fmla="*/ 16 w 18"/>
                <a:gd name="T15" fmla="*/ 13 h 17"/>
                <a:gd name="T16" fmla="*/ 10 w 1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0" y="1"/>
                  </a:moveTo>
                  <a:cubicBezTo>
                    <a:pt x="9" y="0"/>
                    <a:pt x="8" y="0"/>
                    <a:pt x="7" y="0"/>
                  </a:cubicBezTo>
                  <a:cubicBezTo>
                    <a:pt x="5" y="0"/>
                    <a:pt x="4" y="1"/>
                    <a:pt x="3" y="2"/>
                  </a:cubicBezTo>
                  <a:cubicBezTo>
                    <a:pt x="0" y="6"/>
                    <a:pt x="3" y="10"/>
                    <a:pt x="5" y="12"/>
                  </a:cubicBezTo>
                  <a:cubicBezTo>
                    <a:pt x="5" y="13"/>
                    <a:pt x="5" y="13"/>
                    <a:pt x="5" y="13"/>
                  </a:cubicBezTo>
                  <a:cubicBezTo>
                    <a:pt x="6" y="14"/>
                    <a:pt x="8" y="17"/>
                    <a:pt x="11" y="17"/>
                  </a:cubicBezTo>
                  <a:cubicBezTo>
                    <a:pt x="11" y="17"/>
                    <a:pt x="11" y="17"/>
                    <a:pt x="11" y="17"/>
                  </a:cubicBezTo>
                  <a:cubicBezTo>
                    <a:pt x="12" y="17"/>
                    <a:pt x="15" y="16"/>
                    <a:pt x="16" y="13"/>
                  </a:cubicBezTo>
                  <a:cubicBezTo>
                    <a:pt x="18" y="8"/>
                    <a:pt x="15" y="2"/>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9" name="Freeform 118">
              <a:extLst>
                <a:ext uri="{FF2B5EF4-FFF2-40B4-BE49-F238E27FC236}">
                  <a16:creationId xmlns:a16="http://schemas.microsoft.com/office/drawing/2014/main" id="{E4F3BC6E-7F7B-D34B-A87D-4425268B01C6}"/>
                </a:ext>
              </a:extLst>
            </p:cNvPr>
            <p:cNvSpPr>
              <a:spLocks/>
            </p:cNvSpPr>
            <p:nvPr/>
          </p:nvSpPr>
          <p:spPr bwMode="auto">
            <a:xfrm>
              <a:off x="16919973" y="4958863"/>
              <a:ext cx="75915" cy="74663"/>
            </a:xfrm>
            <a:custGeom>
              <a:avLst/>
              <a:gdLst>
                <a:gd name="T0" fmla="*/ 6 w 14"/>
                <a:gd name="T1" fmla="*/ 0 h 15"/>
                <a:gd name="T2" fmla="*/ 0 w 14"/>
                <a:gd name="T3" fmla="*/ 5 h 15"/>
                <a:gd name="T4" fmla="*/ 3 w 14"/>
                <a:gd name="T5" fmla="*/ 11 h 15"/>
                <a:gd name="T6" fmla="*/ 3 w 14"/>
                <a:gd name="T7" fmla="*/ 11 h 15"/>
                <a:gd name="T8" fmla="*/ 8 w 14"/>
                <a:gd name="T9" fmla="*/ 15 h 15"/>
                <a:gd name="T10" fmla="*/ 8 w 14"/>
                <a:gd name="T11" fmla="*/ 15 h 15"/>
                <a:gd name="T12" fmla="*/ 13 w 14"/>
                <a:gd name="T13" fmla="*/ 13 h 15"/>
                <a:gd name="T14" fmla="*/ 13 w 14"/>
                <a:gd name="T15" fmla="*/ 5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cubicBezTo>
                    <a:pt x="3" y="0"/>
                    <a:pt x="1" y="2"/>
                    <a:pt x="0" y="5"/>
                  </a:cubicBezTo>
                  <a:cubicBezTo>
                    <a:pt x="0" y="7"/>
                    <a:pt x="0" y="9"/>
                    <a:pt x="3" y="11"/>
                  </a:cubicBezTo>
                  <a:cubicBezTo>
                    <a:pt x="3" y="11"/>
                    <a:pt x="3" y="11"/>
                    <a:pt x="3" y="11"/>
                  </a:cubicBezTo>
                  <a:cubicBezTo>
                    <a:pt x="4" y="15"/>
                    <a:pt x="7" y="15"/>
                    <a:pt x="8" y="15"/>
                  </a:cubicBezTo>
                  <a:cubicBezTo>
                    <a:pt x="8" y="15"/>
                    <a:pt x="8" y="15"/>
                    <a:pt x="8" y="15"/>
                  </a:cubicBezTo>
                  <a:cubicBezTo>
                    <a:pt x="10" y="15"/>
                    <a:pt x="11" y="14"/>
                    <a:pt x="13" y="13"/>
                  </a:cubicBezTo>
                  <a:cubicBezTo>
                    <a:pt x="14" y="10"/>
                    <a:pt x="14" y="7"/>
                    <a:pt x="13" y="5"/>
                  </a:cubicBezTo>
                  <a:cubicBezTo>
                    <a:pt x="12" y="2"/>
                    <a:pt x="9" y="0"/>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0" name="Freeform 119">
              <a:extLst>
                <a:ext uri="{FF2B5EF4-FFF2-40B4-BE49-F238E27FC236}">
                  <a16:creationId xmlns:a16="http://schemas.microsoft.com/office/drawing/2014/main" id="{BA3E11FC-9795-D84C-9C19-53BBAC112323}"/>
                </a:ext>
              </a:extLst>
            </p:cNvPr>
            <p:cNvSpPr>
              <a:spLocks/>
            </p:cNvSpPr>
            <p:nvPr/>
          </p:nvSpPr>
          <p:spPr bwMode="auto">
            <a:xfrm>
              <a:off x="17131303" y="4973795"/>
              <a:ext cx="77966" cy="65330"/>
            </a:xfrm>
            <a:custGeom>
              <a:avLst/>
              <a:gdLst>
                <a:gd name="T0" fmla="*/ 8 w 14"/>
                <a:gd name="T1" fmla="*/ 0 h 13"/>
                <a:gd name="T2" fmla="*/ 1 w 14"/>
                <a:gd name="T3" fmla="*/ 4 h 13"/>
                <a:gd name="T4" fmla="*/ 0 w 14"/>
                <a:gd name="T5" fmla="*/ 9 h 13"/>
                <a:gd name="T6" fmla="*/ 3 w 14"/>
                <a:gd name="T7" fmla="*/ 13 h 13"/>
                <a:gd name="T8" fmla="*/ 6 w 14"/>
                <a:gd name="T9" fmla="*/ 13 h 13"/>
                <a:gd name="T10" fmla="*/ 13 w 14"/>
                <a:gd name="T11" fmla="*/ 10 h 13"/>
                <a:gd name="T12" fmla="*/ 13 w 14"/>
                <a:gd name="T13" fmla="*/ 3 h 13"/>
                <a:gd name="T14" fmla="*/ 8 w 1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8" y="0"/>
                  </a:moveTo>
                  <a:cubicBezTo>
                    <a:pt x="5" y="0"/>
                    <a:pt x="2" y="1"/>
                    <a:pt x="1" y="4"/>
                  </a:cubicBezTo>
                  <a:cubicBezTo>
                    <a:pt x="0" y="6"/>
                    <a:pt x="0" y="8"/>
                    <a:pt x="0" y="9"/>
                  </a:cubicBezTo>
                  <a:cubicBezTo>
                    <a:pt x="1" y="10"/>
                    <a:pt x="1" y="12"/>
                    <a:pt x="3" y="13"/>
                  </a:cubicBezTo>
                  <a:cubicBezTo>
                    <a:pt x="4" y="13"/>
                    <a:pt x="5" y="13"/>
                    <a:pt x="6" y="13"/>
                  </a:cubicBezTo>
                  <a:cubicBezTo>
                    <a:pt x="8" y="13"/>
                    <a:pt x="11" y="12"/>
                    <a:pt x="13" y="10"/>
                  </a:cubicBezTo>
                  <a:cubicBezTo>
                    <a:pt x="14" y="8"/>
                    <a:pt x="14" y="5"/>
                    <a:pt x="13" y="3"/>
                  </a:cubicBezTo>
                  <a:cubicBezTo>
                    <a:pt x="13" y="1"/>
                    <a:pt x="10"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1" name="Freeform 120">
              <a:extLst>
                <a:ext uri="{FF2B5EF4-FFF2-40B4-BE49-F238E27FC236}">
                  <a16:creationId xmlns:a16="http://schemas.microsoft.com/office/drawing/2014/main" id="{22C89449-4714-D54F-9A0F-CC8D385BB13D}"/>
                </a:ext>
              </a:extLst>
            </p:cNvPr>
            <p:cNvSpPr>
              <a:spLocks noEditPoints="1"/>
            </p:cNvSpPr>
            <p:nvPr/>
          </p:nvSpPr>
          <p:spPr bwMode="auto">
            <a:xfrm>
              <a:off x="15736114" y="4001312"/>
              <a:ext cx="4704661"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2" name="Freeform 121">
              <a:extLst>
                <a:ext uri="{FF2B5EF4-FFF2-40B4-BE49-F238E27FC236}">
                  <a16:creationId xmlns:a16="http://schemas.microsoft.com/office/drawing/2014/main" id="{2BD24F70-D724-5142-814C-0F30961946C8}"/>
                </a:ext>
              </a:extLst>
            </p:cNvPr>
            <p:cNvSpPr>
              <a:spLocks/>
            </p:cNvSpPr>
            <p:nvPr/>
          </p:nvSpPr>
          <p:spPr bwMode="auto">
            <a:xfrm>
              <a:off x="17687327" y="3713860"/>
              <a:ext cx="92329" cy="69063"/>
            </a:xfrm>
            <a:custGeom>
              <a:avLst/>
              <a:gdLst>
                <a:gd name="T0" fmla="*/ 16 w 17"/>
                <a:gd name="T1" fmla="*/ 2 h 14"/>
                <a:gd name="T2" fmla="*/ 12 w 17"/>
                <a:gd name="T3" fmla="*/ 0 h 14"/>
                <a:gd name="T4" fmla="*/ 10 w 17"/>
                <a:gd name="T5" fmla="*/ 0 h 14"/>
                <a:gd name="T6" fmla="*/ 7 w 17"/>
                <a:gd name="T7" fmla="*/ 2 h 14"/>
                <a:gd name="T8" fmla="*/ 6 w 17"/>
                <a:gd name="T9" fmla="*/ 3 h 14"/>
                <a:gd name="T10" fmla="*/ 1 w 17"/>
                <a:gd name="T11" fmla="*/ 7 h 14"/>
                <a:gd name="T12" fmla="*/ 1 w 17"/>
                <a:gd name="T13" fmla="*/ 11 h 14"/>
                <a:gd name="T14" fmla="*/ 5 w 17"/>
                <a:gd name="T15" fmla="*/ 14 h 14"/>
                <a:gd name="T16" fmla="*/ 10 w 17"/>
                <a:gd name="T17" fmla="*/ 11 h 14"/>
                <a:gd name="T18" fmla="*/ 10 w 17"/>
                <a:gd name="T19" fmla="*/ 11 h 14"/>
                <a:gd name="T20" fmla="*/ 12 w 17"/>
                <a:gd name="T21" fmla="*/ 11 h 14"/>
                <a:gd name="T22" fmla="*/ 16 w 17"/>
                <a:gd name="T23" fmla="*/ 7 h 14"/>
                <a:gd name="T24" fmla="*/ 16 w 17"/>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6" y="2"/>
                  </a:moveTo>
                  <a:cubicBezTo>
                    <a:pt x="15" y="0"/>
                    <a:pt x="14" y="0"/>
                    <a:pt x="12" y="0"/>
                  </a:cubicBezTo>
                  <a:cubicBezTo>
                    <a:pt x="12" y="0"/>
                    <a:pt x="11" y="0"/>
                    <a:pt x="10" y="0"/>
                  </a:cubicBezTo>
                  <a:cubicBezTo>
                    <a:pt x="9" y="0"/>
                    <a:pt x="8" y="1"/>
                    <a:pt x="7" y="2"/>
                  </a:cubicBezTo>
                  <a:cubicBezTo>
                    <a:pt x="7" y="2"/>
                    <a:pt x="6" y="3"/>
                    <a:pt x="6" y="3"/>
                  </a:cubicBezTo>
                  <a:cubicBezTo>
                    <a:pt x="4" y="3"/>
                    <a:pt x="2" y="4"/>
                    <a:pt x="1" y="7"/>
                  </a:cubicBezTo>
                  <a:cubicBezTo>
                    <a:pt x="0" y="7"/>
                    <a:pt x="0" y="9"/>
                    <a:pt x="1" y="11"/>
                  </a:cubicBezTo>
                  <a:cubicBezTo>
                    <a:pt x="2" y="14"/>
                    <a:pt x="4" y="14"/>
                    <a:pt x="5" y="14"/>
                  </a:cubicBezTo>
                  <a:cubicBezTo>
                    <a:pt x="7" y="14"/>
                    <a:pt x="9" y="12"/>
                    <a:pt x="10" y="11"/>
                  </a:cubicBezTo>
                  <a:cubicBezTo>
                    <a:pt x="10" y="11"/>
                    <a:pt x="10" y="11"/>
                    <a:pt x="10" y="11"/>
                  </a:cubicBezTo>
                  <a:cubicBezTo>
                    <a:pt x="11" y="11"/>
                    <a:pt x="11" y="11"/>
                    <a:pt x="12" y="11"/>
                  </a:cubicBezTo>
                  <a:cubicBezTo>
                    <a:pt x="13" y="10"/>
                    <a:pt x="15" y="9"/>
                    <a:pt x="16" y="7"/>
                  </a:cubicBezTo>
                  <a:cubicBezTo>
                    <a:pt x="17" y="6"/>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4" name="Freeform 123">
              <a:extLst>
                <a:ext uri="{FF2B5EF4-FFF2-40B4-BE49-F238E27FC236}">
                  <a16:creationId xmlns:a16="http://schemas.microsoft.com/office/drawing/2014/main" id="{DC35AB13-E7AE-CA4A-B694-58A29673552B}"/>
                </a:ext>
              </a:extLst>
            </p:cNvPr>
            <p:cNvSpPr>
              <a:spLocks/>
            </p:cNvSpPr>
            <p:nvPr/>
          </p:nvSpPr>
          <p:spPr bwMode="auto">
            <a:xfrm>
              <a:off x="20249962" y="6269195"/>
              <a:ext cx="108743" cy="102661"/>
            </a:xfrm>
            <a:custGeom>
              <a:avLst/>
              <a:gdLst>
                <a:gd name="T0" fmla="*/ 19 w 20"/>
                <a:gd name="T1" fmla="*/ 8 h 21"/>
                <a:gd name="T2" fmla="*/ 14 w 20"/>
                <a:gd name="T3" fmla="*/ 3 h 21"/>
                <a:gd name="T4" fmla="*/ 10 w 20"/>
                <a:gd name="T5" fmla="*/ 0 h 21"/>
                <a:gd name="T6" fmla="*/ 7 w 20"/>
                <a:gd name="T7" fmla="*/ 0 h 21"/>
                <a:gd name="T8" fmla="*/ 2 w 20"/>
                <a:gd name="T9" fmla="*/ 3 h 21"/>
                <a:gd name="T10" fmla="*/ 3 w 20"/>
                <a:gd name="T11" fmla="*/ 7 h 21"/>
                <a:gd name="T12" fmla="*/ 0 w 20"/>
                <a:gd name="T13" fmla="*/ 8 h 21"/>
                <a:gd name="T14" fmla="*/ 0 w 20"/>
                <a:gd name="T15" fmla="*/ 11 h 21"/>
                <a:gd name="T16" fmla="*/ 1 w 20"/>
                <a:gd name="T17" fmla="*/ 13 h 21"/>
                <a:gd name="T18" fmla="*/ 3 w 20"/>
                <a:gd name="T19" fmla="*/ 19 h 21"/>
                <a:gd name="T20" fmla="*/ 7 w 20"/>
                <a:gd name="T21" fmla="*/ 21 h 21"/>
                <a:gd name="T22" fmla="*/ 12 w 20"/>
                <a:gd name="T23" fmla="*/ 18 h 21"/>
                <a:gd name="T24" fmla="*/ 13 w 20"/>
                <a:gd name="T25" fmla="*/ 17 h 21"/>
                <a:gd name="T26" fmla="*/ 14 w 20"/>
                <a:gd name="T27" fmla="*/ 16 h 21"/>
                <a:gd name="T28" fmla="*/ 16 w 20"/>
                <a:gd name="T29" fmla="*/ 15 h 21"/>
                <a:gd name="T30" fmla="*/ 19 w 20"/>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1">
                  <a:moveTo>
                    <a:pt x="19" y="8"/>
                  </a:moveTo>
                  <a:cubicBezTo>
                    <a:pt x="18" y="5"/>
                    <a:pt x="16" y="3"/>
                    <a:pt x="14" y="3"/>
                  </a:cubicBezTo>
                  <a:cubicBezTo>
                    <a:pt x="13" y="2"/>
                    <a:pt x="12" y="1"/>
                    <a:pt x="10" y="0"/>
                  </a:cubicBezTo>
                  <a:cubicBezTo>
                    <a:pt x="9" y="0"/>
                    <a:pt x="8" y="0"/>
                    <a:pt x="7" y="0"/>
                  </a:cubicBezTo>
                  <a:cubicBezTo>
                    <a:pt x="5" y="0"/>
                    <a:pt x="3" y="1"/>
                    <a:pt x="2" y="3"/>
                  </a:cubicBezTo>
                  <a:cubicBezTo>
                    <a:pt x="2" y="5"/>
                    <a:pt x="2" y="6"/>
                    <a:pt x="3" y="7"/>
                  </a:cubicBezTo>
                  <a:cubicBezTo>
                    <a:pt x="3" y="7"/>
                    <a:pt x="0" y="8"/>
                    <a:pt x="0" y="8"/>
                  </a:cubicBezTo>
                  <a:cubicBezTo>
                    <a:pt x="0" y="11"/>
                    <a:pt x="0" y="11"/>
                    <a:pt x="0" y="11"/>
                  </a:cubicBezTo>
                  <a:cubicBezTo>
                    <a:pt x="1" y="11"/>
                    <a:pt x="1" y="12"/>
                    <a:pt x="1" y="13"/>
                  </a:cubicBezTo>
                  <a:cubicBezTo>
                    <a:pt x="1" y="15"/>
                    <a:pt x="1" y="17"/>
                    <a:pt x="3" y="19"/>
                  </a:cubicBezTo>
                  <a:cubicBezTo>
                    <a:pt x="4" y="20"/>
                    <a:pt x="6" y="21"/>
                    <a:pt x="7" y="21"/>
                  </a:cubicBezTo>
                  <a:cubicBezTo>
                    <a:pt x="10" y="21"/>
                    <a:pt x="11" y="19"/>
                    <a:pt x="12" y="18"/>
                  </a:cubicBezTo>
                  <a:cubicBezTo>
                    <a:pt x="12" y="17"/>
                    <a:pt x="12" y="17"/>
                    <a:pt x="13" y="17"/>
                  </a:cubicBezTo>
                  <a:cubicBezTo>
                    <a:pt x="13" y="16"/>
                    <a:pt x="13" y="16"/>
                    <a:pt x="14" y="16"/>
                  </a:cubicBezTo>
                  <a:cubicBezTo>
                    <a:pt x="14" y="16"/>
                    <a:pt x="15" y="16"/>
                    <a:pt x="16" y="15"/>
                  </a:cubicBezTo>
                  <a:cubicBezTo>
                    <a:pt x="19" y="14"/>
                    <a:pt x="20" y="11"/>
                    <a:pt x="19"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5" name="Freeform 124">
              <a:extLst>
                <a:ext uri="{FF2B5EF4-FFF2-40B4-BE49-F238E27FC236}">
                  <a16:creationId xmlns:a16="http://schemas.microsoft.com/office/drawing/2014/main" id="{17A1B47D-3D1F-5149-BF09-AAC11577E1A1}"/>
                </a:ext>
              </a:extLst>
            </p:cNvPr>
            <p:cNvSpPr>
              <a:spLocks noEditPoints="1"/>
            </p:cNvSpPr>
            <p:nvPr/>
          </p:nvSpPr>
          <p:spPr bwMode="auto">
            <a:xfrm>
              <a:off x="20619277" y="6168400"/>
              <a:ext cx="1743987" cy="1597784"/>
            </a:xfrm>
            <a:custGeom>
              <a:avLst/>
              <a:gdLst>
                <a:gd name="T0" fmla="*/ 307 w 320"/>
                <a:gd name="T1" fmla="*/ 198 h 322"/>
                <a:gd name="T2" fmla="*/ 303 w 320"/>
                <a:gd name="T3" fmla="*/ 188 h 322"/>
                <a:gd name="T4" fmla="*/ 296 w 320"/>
                <a:gd name="T5" fmla="*/ 170 h 322"/>
                <a:gd name="T6" fmla="*/ 274 w 320"/>
                <a:gd name="T7" fmla="*/ 161 h 322"/>
                <a:gd name="T8" fmla="*/ 258 w 320"/>
                <a:gd name="T9" fmla="*/ 166 h 322"/>
                <a:gd name="T10" fmla="*/ 247 w 320"/>
                <a:gd name="T11" fmla="*/ 156 h 322"/>
                <a:gd name="T12" fmla="*/ 229 w 320"/>
                <a:gd name="T13" fmla="*/ 166 h 322"/>
                <a:gd name="T14" fmla="*/ 221 w 320"/>
                <a:gd name="T15" fmla="*/ 175 h 322"/>
                <a:gd name="T16" fmla="*/ 218 w 320"/>
                <a:gd name="T17" fmla="*/ 175 h 322"/>
                <a:gd name="T18" fmla="*/ 227 w 320"/>
                <a:gd name="T19" fmla="*/ 162 h 322"/>
                <a:gd name="T20" fmla="*/ 240 w 320"/>
                <a:gd name="T21" fmla="*/ 144 h 322"/>
                <a:gd name="T22" fmla="*/ 225 w 320"/>
                <a:gd name="T23" fmla="*/ 140 h 322"/>
                <a:gd name="T24" fmla="*/ 208 w 320"/>
                <a:gd name="T25" fmla="*/ 147 h 322"/>
                <a:gd name="T26" fmla="*/ 195 w 320"/>
                <a:gd name="T27" fmla="*/ 140 h 322"/>
                <a:gd name="T28" fmla="*/ 174 w 320"/>
                <a:gd name="T29" fmla="*/ 143 h 322"/>
                <a:gd name="T30" fmla="*/ 165 w 320"/>
                <a:gd name="T31" fmla="*/ 148 h 322"/>
                <a:gd name="T32" fmla="*/ 155 w 320"/>
                <a:gd name="T33" fmla="*/ 132 h 322"/>
                <a:gd name="T34" fmla="*/ 142 w 320"/>
                <a:gd name="T35" fmla="*/ 132 h 322"/>
                <a:gd name="T36" fmla="*/ 132 w 320"/>
                <a:gd name="T37" fmla="*/ 132 h 322"/>
                <a:gd name="T38" fmla="*/ 112 w 320"/>
                <a:gd name="T39" fmla="*/ 119 h 322"/>
                <a:gd name="T40" fmla="*/ 117 w 320"/>
                <a:gd name="T41" fmla="*/ 107 h 322"/>
                <a:gd name="T42" fmla="*/ 110 w 320"/>
                <a:gd name="T43" fmla="*/ 93 h 322"/>
                <a:gd name="T44" fmla="*/ 104 w 320"/>
                <a:gd name="T45" fmla="*/ 92 h 322"/>
                <a:gd name="T46" fmla="*/ 95 w 320"/>
                <a:gd name="T47" fmla="*/ 76 h 322"/>
                <a:gd name="T48" fmla="*/ 73 w 320"/>
                <a:gd name="T49" fmla="*/ 68 h 322"/>
                <a:gd name="T50" fmla="*/ 62 w 320"/>
                <a:gd name="T51" fmla="*/ 60 h 322"/>
                <a:gd name="T52" fmla="*/ 38 w 320"/>
                <a:gd name="T53" fmla="*/ 36 h 322"/>
                <a:gd name="T54" fmla="*/ 13 w 320"/>
                <a:gd name="T55" fmla="*/ 14 h 322"/>
                <a:gd name="T56" fmla="*/ 3 w 320"/>
                <a:gd name="T57" fmla="*/ 11 h 322"/>
                <a:gd name="T58" fmla="*/ 11 w 320"/>
                <a:gd name="T59" fmla="*/ 42 h 322"/>
                <a:gd name="T60" fmla="*/ 21 w 320"/>
                <a:gd name="T61" fmla="*/ 50 h 322"/>
                <a:gd name="T62" fmla="*/ 38 w 320"/>
                <a:gd name="T63" fmla="*/ 58 h 322"/>
                <a:gd name="T64" fmla="*/ 65 w 320"/>
                <a:gd name="T65" fmla="*/ 114 h 322"/>
                <a:gd name="T66" fmla="*/ 83 w 320"/>
                <a:gd name="T67" fmla="*/ 156 h 322"/>
                <a:gd name="T68" fmla="*/ 104 w 320"/>
                <a:gd name="T69" fmla="*/ 181 h 322"/>
                <a:gd name="T70" fmla="*/ 94 w 320"/>
                <a:gd name="T71" fmla="*/ 207 h 322"/>
                <a:gd name="T72" fmla="*/ 43 w 320"/>
                <a:gd name="T73" fmla="*/ 210 h 322"/>
                <a:gd name="T74" fmla="*/ 34 w 320"/>
                <a:gd name="T75" fmla="*/ 223 h 322"/>
                <a:gd name="T76" fmla="*/ 24 w 320"/>
                <a:gd name="T77" fmla="*/ 242 h 322"/>
                <a:gd name="T78" fmla="*/ 38 w 320"/>
                <a:gd name="T79" fmla="*/ 272 h 322"/>
                <a:gd name="T80" fmla="*/ 59 w 320"/>
                <a:gd name="T81" fmla="*/ 290 h 322"/>
                <a:gd name="T82" fmla="*/ 72 w 320"/>
                <a:gd name="T83" fmla="*/ 292 h 322"/>
                <a:gd name="T84" fmla="*/ 81 w 320"/>
                <a:gd name="T85" fmla="*/ 311 h 322"/>
                <a:gd name="T86" fmla="*/ 107 w 320"/>
                <a:gd name="T87" fmla="*/ 312 h 322"/>
                <a:gd name="T88" fmla="*/ 135 w 320"/>
                <a:gd name="T89" fmla="*/ 322 h 322"/>
                <a:gd name="T90" fmla="*/ 129 w 320"/>
                <a:gd name="T91" fmla="*/ 263 h 322"/>
                <a:gd name="T92" fmla="*/ 154 w 320"/>
                <a:gd name="T93" fmla="*/ 297 h 322"/>
                <a:gd name="T94" fmla="*/ 302 w 320"/>
                <a:gd name="T95" fmla="*/ 249 h 322"/>
                <a:gd name="T96" fmla="*/ 201 w 320"/>
                <a:gd name="T97" fmla="*/ 212 h 322"/>
                <a:gd name="T98" fmla="*/ 214 w 320"/>
                <a:gd name="T99" fmla="*/ 189 h 322"/>
                <a:gd name="T100" fmla="*/ 201 w 320"/>
                <a:gd name="T101" fmla="*/ 2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322">
                  <a:moveTo>
                    <a:pt x="320" y="207"/>
                  </a:moveTo>
                  <a:cubicBezTo>
                    <a:pt x="319" y="206"/>
                    <a:pt x="319" y="206"/>
                    <a:pt x="319" y="206"/>
                  </a:cubicBezTo>
                  <a:cubicBezTo>
                    <a:pt x="319" y="204"/>
                    <a:pt x="319" y="202"/>
                    <a:pt x="316" y="200"/>
                  </a:cubicBezTo>
                  <a:cubicBezTo>
                    <a:pt x="314" y="198"/>
                    <a:pt x="311" y="198"/>
                    <a:pt x="310" y="198"/>
                  </a:cubicBezTo>
                  <a:cubicBezTo>
                    <a:pt x="309" y="198"/>
                    <a:pt x="308" y="198"/>
                    <a:pt x="307" y="198"/>
                  </a:cubicBezTo>
                  <a:cubicBezTo>
                    <a:pt x="306" y="198"/>
                    <a:pt x="306" y="198"/>
                    <a:pt x="305" y="198"/>
                  </a:cubicBezTo>
                  <a:cubicBezTo>
                    <a:pt x="304" y="198"/>
                    <a:pt x="304" y="198"/>
                    <a:pt x="303" y="198"/>
                  </a:cubicBezTo>
                  <a:cubicBezTo>
                    <a:pt x="303" y="197"/>
                    <a:pt x="303" y="197"/>
                    <a:pt x="302" y="195"/>
                  </a:cubicBezTo>
                  <a:cubicBezTo>
                    <a:pt x="302" y="193"/>
                    <a:pt x="302" y="192"/>
                    <a:pt x="303" y="190"/>
                  </a:cubicBezTo>
                  <a:cubicBezTo>
                    <a:pt x="303" y="189"/>
                    <a:pt x="303" y="189"/>
                    <a:pt x="303" y="188"/>
                  </a:cubicBezTo>
                  <a:cubicBezTo>
                    <a:pt x="303" y="186"/>
                    <a:pt x="303" y="183"/>
                    <a:pt x="301" y="181"/>
                  </a:cubicBezTo>
                  <a:cubicBezTo>
                    <a:pt x="300" y="180"/>
                    <a:pt x="299" y="180"/>
                    <a:pt x="298" y="180"/>
                  </a:cubicBezTo>
                  <a:cubicBezTo>
                    <a:pt x="298" y="180"/>
                    <a:pt x="298" y="180"/>
                    <a:pt x="298" y="180"/>
                  </a:cubicBezTo>
                  <a:cubicBezTo>
                    <a:pt x="298" y="179"/>
                    <a:pt x="298" y="179"/>
                    <a:pt x="298" y="179"/>
                  </a:cubicBezTo>
                  <a:cubicBezTo>
                    <a:pt x="299" y="177"/>
                    <a:pt x="300" y="174"/>
                    <a:pt x="296" y="170"/>
                  </a:cubicBezTo>
                  <a:cubicBezTo>
                    <a:pt x="293" y="167"/>
                    <a:pt x="290" y="166"/>
                    <a:pt x="286" y="164"/>
                  </a:cubicBezTo>
                  <a:cubicBezTo>
                    <a:pt x="284" y="164"/>
                    <a:pt x="283" y="163"/>
                    <a:pt x="281" y="163"/>
                  </a:cubicBezTo>
                  <a:cubicBezTo>
                    <a:pt x="281" y="163"/>
                    <a:pt x="281" y="163"/>
                    <a:pt x="280" y="163"/>
                  </a:cubicBezTo>
                  <a:cubicBezTo>
                    <a:pt x="279" y="163"/>
                    <a:pt x="279" y="163"/>
                    <a:pt x="278" y="162"/>
                  </a:cubicBezTo>
                  <a:cubicBezTo>
                    <a:pt x="277" y="162"/>
                    <a:pt x="275" y="162"/>
                    <a:pt x="274" y="161"/>
                  </a:cubicBezTo>
                  <a:cubicBezTo>
                    <a:pt x="273" y="161"/>
                    <a:pt x="272" y="161"/>
                    <a:pt x="272" y="161"/>
                  </a:cubicBezTo>
                  <a:cubicBezTo>
                    <a:pt x="271" y="161"/>
                    <a:pt x="269" y="161"/>
                    <a:pt x="268" y="161"/>
                  </a:cubicBezTo>
                  <a:cubicBezTo>
                    <a:pt x="268" y="161"/>
                    <a:pt x="267" y="161"/>
                    <a:pt x="267" y="161"/>
                  </a:cubicBezTo>
                  <a:cubicBezTo>
                    <a:pt x="264" y="161"/>
                    <a:pt x="261" y="163"/>
                    <a:pt x="261" y="163"/>
                  </a:cubicBezTo>
                  <a:cubicBezTo>
                    <a:pt x="260" y="164"/>
                    <a:pt x="259" y="165"/>
                    <a:pt x="258" y="166"/>
                  </a:cubicBezTo>
                  <a:cubicBezTo>
                    <a:pt x="258" y="165"/>
                    <a:pt x="257" y="164"/>
                    <a:pt x="257" y="163"/>
                  </a:cubicBezTo>
                  <a:cubicBezTo>
                    <a:pt x="256" y="161"/>
                    <a:pt x="254" y="161"/>
                    <a:pt x="253" y="160"/>
                  </a:cubicBezTo>
                  <a:cubicBezTo>
                    <a:pt x="253" y="160"/>
                    <a:pt x="252" y="160"/>
                    <a:pt x="252" y="159"/>
                  </a:cubicBezTo>
                  <a:cubicBezTo>
                    <a:pt x="252" y="159"/>
                    <a:pt x="251" y="159"/>
                    <a:pt x="251" y="158"/>
                  </a:cubicBezTo>
                  <a:cubicBezTo>
                    <a:pt x="250" y="158"/>
                    <a:pt x="249" y="157"/>
                    <a:pt x="247" y="156"/>
                  </a:cubicBezTo>
                  <a:cubicBezTo>
                    <a:pt x="246" y="156"/>
                    <a:pt x="244" y="155"/>
                    <a:pt x="242" y="155"/>
                  </a:cubicBezTo>
                  <a:cubicBezTo>
                    <a:pt x="241" y="155"/>
                    <a:pt x="240" y="155"/>
                    <a:pt x="239" y="155"/>
                  </a:cubicBezTo>
                  <a:cubicBezTo>
                    <a:pt x="234" y="156"/>
                    <a:pt x="233" y="158"/>
                    <a:pt x="231" y="162"/>
                  </a:cubicBezTo>
                  <a:cubicBezTo>
                    <a:pt x="231" y="163"/>
                    <a:pt x="231" y="163"/>
                    <a:pt x="231" y="163"/>
                  </a:cubicBezTo>
                  <a:cubicBezTo>
                    <a:pt x="230" y="164"/>
                    <a:pt x="230" y="165"/>
                    <a:pt x="229" y="166"/>
                  </a:cubicBezTo>
                  <a:cubicBezTo>
                    <a:pt x="229" y="166"/>
                    <a:pt x="229" y="166"/>
                    <a:pt x="229" y="167"/>
                  </a:cubicBezTo>
                  <a:cubicBezTo>
                    <a:pt x="228" y="167"/>
                    <a:pt x="228" y="167"/>
                    <a:pt x="227" y="167"/>
                  </a:cubicBezTo>
                  <a:cubicBezTo>
                    <a:pt x="226" y="168"/>
                    <a:pt x="225" y="170"/>
                    <a:pt x="224" y="171"/>
                  </a:cubicBezTo>
                  <a:cubicBezTo>
                    <a:pt x="224" y="172"/>
                    <a:pt x="223" y="173"/>
                    <a:pt x="223" y="173"/>
                  </a:cubicBezTo>
                  <a:cubicBezTo>
                    <a:pt x="222" y="174"/>
                    <a:pt x="222" y="175"/>
                    <a:pt x="221" y="175"/>
                  </a:cubicBezTo>
                  <a:cubicBezTo>
                    <a:pt x="220" y="176"/>
                    <a:pt x="219" y="177"/>
                    <a:pt x="218" y="178"/>
                  </a:cubicBezTo>
                  <a:cubicBezTo>
                    <a:pt x="218" y="178"/>
                    <a:pt x="218" y="178"/>
                    <a:pt x="218" y="178"/>
                  </a:cubicBezTo>
                  <a:cubicBezTo>
                    <a:pt x="218" y="178"/>
                    <a:pt x="218" y="177"/>
                    <a:pt x="218" y="177"/>
                  </a:cubicBezTo>
                  <a:cubicBezTo>
                    <a:pt x="218" y="176"/>
                    <a:pt x="218" y="176"/>
                    <a:pt x="218" y="175"/>
                  </a:cubicBezTo>
                  <a:cubicBezTo>
                    <a:pt x="218" y="175"/>
                    <a:pt x="218" y="175"/>
                    <a:pt x="218" y="175"/>
                  </a:cubicBezTo>
                  <a:cubicBezTo>
                    <a:pt x="219" y="174"/>
                    <a:pt x="219" y="172"/>
                    <a:pt x="219" y="172"/>
                  </a:cubicBezTo>
                  <a:cubicBezTo>
                    <a:pt x="220" y="172"/>
                    <a:pt x="220" y="171"/>
                    <a:pt x="221" y="171"/>
                  </a:cubicBezTo>
                  <a:cubicBezTo>
                    <a:pt x="222" y="171"/>
                    <a:pt x="223" y="170"/>
                    <a:pt x="224" y="169"/>
                  </a:cubicBezTo>
                  <a:cubicBezTo>
                    <a:pt x="226" y="168"/>
                    <a:pt x="226" y="166"/>
                    <a:pt x="227" y="164"/>
                  </a:cubicBezTo>
                  <a:cubicBezTo>
                    <a:pt x="227" y="163"/>
                    <a:pt x="227" y="163"/>
                    <a:pt x="227" y="162"/>
                  </a:cubicBezTo>
                  <a:cubicBezTo>
                    <a:pt x="228" y="161"/>
                    <a:pt x="230" y="160"/>
                    <a:pt x="231" y="159"/>
                  </a:cubicBezTo>
                  <a:cubicBezTo>
                    <a:pt x="232" y="158"/>
                    <a:pt x="232" y="158"/>
                    <a:pt x="232" y="158"/>
                  </a:cubicBezTo>
                  <a:cubicBezTo>
                    <a:pt x="232" y="157"/>
                    <a:pt x="233" y="157"/>
                    <a:pt x="234" y="156"/>
                  </a:cubicBezTo>
                  <a:cubicBezTo>
                    <a:pt x="235" y="155"/>
                    <a:pt x="237" y="154"/>
                    <a:pt x="239" y="152"/>
                  </a:cubicBezTo>
                  <a:cubicBezTo>
                    <a:pt x="241" y="149"/>
                    <a:pt x="241" y="146"/>
                    <a:pt x="240" y="144"/>
                  </a:cubicBezTo>
                  <a:cubicBezTo>
                    <a:pt x="240" y="142"/>
                    <a:pt x="238" y="141"/>
                    <a:pt x="236" y="140"/>
                  </a:cubicBezTo>
                  <a:cubicBezTo>
                    <a:pt x="235" y="140"/>
                    <a:pt x="234" y="139"/>
                    <a:pt x="233" y="139"/>
                  </a:cubicBezTo>
                  <a:cubicBezTo>
                    <a:pt x="231" y="139"/>
                    <a:pt x="229" y="140"/>
                    <a:pt x="228" y="141"/>
                  </a:cubicBezTo>
                  <a:cubicBezTo>
                    <a:pt x="227" y="141"/>
                    <a:pt x="227" y="141"/>
                    <a:pt x="227" y="141"/>
                  </a:cubicBezTo>
                  <a:cubicBezTo>
                    <a:pt x="227" y="141"/>
                    <a:pt x="226" y="140"/>
                    <a:pt x="225" y="140"/>
                  </a:cubicBezTo>
                  <a:cubicBezTo>
                    <a:pt x="225" y="140"/>
                    <a:pt x="223" y="139"/>
                    <a:pt x="222" y="139"/>
                  </a:cubicBezTo>
                  <a:cubicBezTo>
                    <a:pt x="221" y="138"/>
                    <a:pt x="221" y="138"/>
                    <a:pt x="220" y="138"/>
                  </a:cubicBezTo>
                  <a:cubicBezTo>
                    <a:pt x="217" y="138"/>
                    <a:pt x="213" y="140"/>
                    <a:pt x="211" y="143"/>
                  </a:cubicBezTo>
                  <a:cubicBezTo>
                    <a:pt x="211" y="144"/>
                    <a:pt x="211" y="144"/>
                    <a:pt x="211" y="144"/>
                  </a:cubicBezTo>
                  <a:cubicBezTo>
                    <a:pt x="210" y="146"/>
                    <a:pt x="209" y="147"/>
                    <a:pt x="208" y="147"/>
                  </a:cubicBezTo>
                  <a:cubicBezTo>
                    <a:pt x="207" y="147"/>
                    <a:pt x="207" y="147"/>
                    <a:pt x="207" y="147"/>
                  </a:cubicBezTo>
                  <a:cubicBezTo>
                    <a:pt x="206" y="147"/>
                    <a:pt x="204" y="147"/>
                    <a:pt x="204" y="146"/>
                  </a:cubicBezTo>
                  <a:cubicBezTo>
                    <a:pt x="203" y="146"/>
                    <a:pt x="203" y="145"/>
                    <a:pt x="203" y="145"/>
                  </a:cubicBezTo>
                  <a:cubicBezTo>
                    <a:pt x="202" y="144"/>
                    <a:pt x="201" y="142"/>
                    <a:pt x="199" y="141"/>
                  </a:cubicBezTo>
                  <a:cubicBezTo>
                    <a:pt x="198" y="140"/>
                    <a:pt x="196" y="140"/>
                    <a:pt x="195" y="140"/>
                  </a:cubicBezTo>
                  <a:cubicBezTo>
                    <a:pt x="192" y="140"/>
                    <a:pt x="189" y="141"/>
                    <a:pt x="187" y="143"/>
                  </a:cubicBezTo>
                  <a:cubicBezTo>
                    <a:pt x="186" y="143"/>
                    <a:pt x="185" y="144"/>
                    <a:pt x="184" y="144"/>
                  </a:cubicBezTo>
                  <a:cubicBezTo>
                    <a:pt x="183" y="144"/>
                    <a:pt x="182" y="144"/>
                    <a:pt x="182" y="143"/>
                  </a:cubicBezTo>
                  <a:cubicBezTo>
                    <a:pt x="181" y="143"/>
                    <a:pt x="179" y="142"/>
                    <a:pt x="177" y="142"/>
                  </a:cubicBezTo>
                  <a:cubicBezTo>
                    <a:pt x="176" y="142"/>
                    <a:pt x="175" y="142"/>
                    <a:pt x="174" y="143"/>
                  </a:cubicBezTo>
                  <a:cubicBezTo>
                    <a:pt x="172" y="144"/>
                    <a:pt x="171" y="145"/>
                    <a:pt x="170" y="147"/>
                  </a:cubicBezTo>
                  <a:cubicBezTo>
                    <a:pt x="169" y="148"/>
                    <a:pt x="169" y="149"/>
                    <a:pt x="168" y="149"/>
                  </a:cubicBezTo>
                  <a:cubicBezTo>
                    <a:pt x="168" y="149"/>
                    <a:pt x="167" y="149"/>
                    <a:pt x="166" y="149"/>
                  </a:cubicBezTo>
                  <a:cubicBezTo>
                    <a:pt x="165" y="149"/>
                    <a:pt x="165" y="149"/>
                    <a:pt x="165" y="149"/>
                  </a:cubicBezTo>
                  <a:cubicBezTo>
                    <a:pt x="165" y="148"/>
                    <a:pt x="165" y="148"/>
                    <a:pt x="165" y="148"/>
                  </a:cubicBezTo>
                  <a:cubicBezTo>
                    <a:pt x="165" y="146"/>
                    <a:pt x="166" y="141"/>
                    <a:pt x="162" y="139"/>
                  </a:cubicBezTo>
                  <a:cubicBezTo>
                    <a:pt x="162" y="138"/>
                    <a:pt x="161" y="138"/>
                    <a:pt x="160" y="138"/>
                  </a:cubicBezTo>
                  <a:cubicBezTo>
                    <a:pt x="160" y="138"/>
                    <a:pt x="160" y="137"/>
                    <a:pt x="160" y="137"/>
                  </a:cubicBezTo>
                  <a:cubicBezTo>
                    <a:pt x="160" y="136"/>
                    <a:pt x="160" y="134"/>
                    <a:pt x="158" y="133"/>
                  </a:cubicBezTo>
                  <a:cubicBezTo>
                    <a:pt x="157" y="132"/>
                    <a:pt x="156" y="132"/>
                    <a:pt x="155" y="132"/>
                  </a:cubicBezTo>
                  <a:cubicBezTo>
                    <a:pt x="153" y="132"/>
                    <a:pt x="152" y="132"/>
                    <a:pt x="151" y="133"/>
                  </a:cubicBezTo>
                  <a:cubicBezTo>
                    <a:pt x="151" y="133"/>
                    <a:pt x="151" y="133"/>
                    <a:pt x="151" y="133"/>
                  </a:cubicBezTo>
                  <a:cubicBezTo>
                    <a:pt x="151" y="133"/>
                    <a:pt x="150" y="133"/>
                    <a:pt x="150" y="133"/>
                  </a:cubicBezTo>
                  <a:cubicBezTo>
                    <a:pt x="149" y="133"/>
                    <a:pt x="148" y="133"/>
                    <a:pt x="148" y="132"/>
                  </a:cubicBezTo>
                  <a:cubicBezTo>
                    <a:pt x="146" y="132"/>
                    <a:pt x="144" y="132"/>
                    <a:pt x="142" y="132"/>
                  </a:cubicBezTo>
                  <a:cubicBezTo>
                    <a:pt x="141" y="132"/>
                    <a:pt x="140" y="132"/>
                    <a:pt x="139" y="132"/>
                  </a:cubicBezTo>
                  <a:cubicBezTo>
                    <a:pt x="138" y="132"/>
                    <a:pt x="138" y="132"/>
                    <a:pt x="138" y="132"/>
                  </a:cubicBezTo>
                  <a:cubicBezTo>
                    <a:pt x="137" y="132"/>
                    <a:pt x="137" y="131"/>
                    <a:pt x="136" y="131"/>
                  </a:cubicBezTo>
                  <a:cubicBezTo>
                    <a:pt x="134" y="131"/>
                    <a:pt x="134" y="132"/>
                    <a:pt x="133" y="132"/>
                  </a:cubicBezTo>
                  <a:cubicBezTo>
                    <a:pt x="132" y="132"/>
                    <a:pt x="132" y="132"/>
                    <a:pt x="132" y="132"/>
                  </a:cubicBezTo>
                  <a:cubicBezTo>
                    <a:pt x="131" y="132"/>
                    <a:pt x="129" y="131"/>
                    <a:pt x="128" y="129"/>
                  </a:cubicBezTo>
                  <a:cubicBezTo>
                    <a:pt x="126" y="127"/>
                    <a:pt x="124" y="126"/>
                    <a:pt x="121" y="124"/>
                  </a:cubicBezTo>
                  <a:cubicBezTo>
                    <a:pt x="120" y="124"/>
                    <a:pt x="119" y="123"/>
                    <a:pt x="118" y="123"/>
                  </a:cubicBezTo>
                  <a:cubicBezTo>
                    <a:pt x="117" y="123"/>
                    <a:pt x="116" y="123"/>
                    <a:pt x="116" y="122"/>
                  </a:cubicBezTo>
                  <a:cubicBezTo>
                    <a:pt x="115" y="121"/>
                    <a:pt x="114" y="120"/>
                    <a:pt x="112" y="119"/>
                  </a:cubicBezTo>
                  <a:cubicBezTo>
                    <a:pt x="111" y="119"/>
                    <a:pt x="111" y="118"/>
                    <a:pt x="111" y="118"/>
                  </a:cubicBezTo>
                  <a:cubicBezTo>
                    <a:pt x="110" y="118"/>
                    <a:pt x="110" y="118"/>
                    <a:pt x="110" y="118"/>
                  </a:cubicBezTo>
                  <a:cubicBezTo>
                    <a:pt x="111" y="117"/>
                    <a:pt x="111" y="117"/>
                    <a:pt x="111" y="117"/>
                  </a:cubicBezTo>
                  <a:cubicBezTo>
                    <a:pt x="112" y="117"/>
                    <a:pt x="112" y="117"/>
                    <a:pt x="112" y="117"/>
                  </a:cubicBezTo>
                  <a:cubicBezTo>
                    <a:pt x="115" y="115"/>
                    <a:pt x="117" y="109"/>
                    <a:pt x="117" y="107"/>
                  </a:cubicBezTo>
                  <a:cubicBezTo>
                    <a:pt x="117" y="107"/>
                    <a:pt x="118" y="106"/>
                    <a:pt x="118" y="105"/>
                  </a:cubicBezTo>
                  <a:cubicBezTo>
                    <a:pt x="118" y="105"/>
                    <a:pt x="118" y="105"/>
                    <a:pt x="118" y="105"/>
                  </a:cubicBezTo>
                  <a:cubicBezTo>
                    <a:pt x="119" y="105"/>
                    <a:pt x="119" y="104"/>
                    <a:pt x="119" y="102"/>
                  </a:cubicBezTo>
                  <a:cubicBezTo>
                    <a:pt x="120" y="99"/>
                    <a:pt x="118" y="97"/>
                    <a:pt x="116" y="95"/>
                  </a:cubicBezTo>
                  <a:cubicBezTo>
                    <a:pt x="114" y="94"/>
                    <a:pt x="112" y="93"/>
                    <a:pt x="110" y="93"/>
                  </a:cubicBezTo>
                  <a:cubicBezTo>
                    <a:pt x="109" y="93"/>
                    <a:pt x="108" y="93"/>
                    <a:pt x="107" y="94"/>
                  </a:cubicBezTo>
                  <a:cubicBezTo>
                    <a:pt x="107" y="94"/>
                    <a:pt x="106" y="94"/>
                    <a:pt x="105" y="94"/>
                  </a:cubicBezTo>
                  <a:cubicBezTo>
                    <a:pt x="105" y="94"/>
                    <a:pt x="105" y="94"/>
                    <a:pt x="105" y="94"/>
                  </a:cubicBezTo>
                  <a:cubicBezTo>
                    <a:pt x="105" y="94"/>
                    <a:pt x="105" y="94"/>
                    <a:pt x="105" y="94"/>
                  </a:cubicBezTo>
                  <a:cubicBezTo>
                    <a:pt x="104" y="94"/>
                    <a:pt x="104" y="93"/>
                    <a:pt x="104" y="92"/>
                  </a:cubicBezTo>
                  <a:cubicBezTo>
                    <a:pt x="104" y="92"/>
                    <a:pt x="104" y="92"/>
                    <a:pt x="104" y="92"/>
                  </a:cubicBezTo>
                  <a:cubicBezTo>
                    <a:pt x="102" y="89"/>
                    <a:pt x="100" y="88"/>
                    <a:pt x="98" y="88"/>
                  </a:cubicBezTo>
                  <a:cubicBezTo>
                    <a:pt x="98" y="88"/>
                    <a:pt x="97" y="88"/>
                    <a:pt x="97" y="88"/>
                  </a:cubicBezTo>
                  <a:cubicBezTo>
                    <a:pt x="97" y="87"/>
                    <a:pt x="97" y="86"/>
                    <a:pt x="97" y="84"/>
                  </a:cubicBezTo>
                  <a:cubicBezTo>
                    <a:pt x="97" y="82"/>
                    <a:pt x="97" y="79"/>
                    <a:pt x="95" y="76"/>
                  </a:cubicBezTo>
                  <a:cubicBezTo>
                    <a:pt x="91" y="73"/>
                    <a:pt x="87" y="73"/>
                    <a:pt x="84" y="73"/>
                  </a:cubicBezTo>
                  <a:cubicBezTo>
                    <a:pt x="84" y="73"/>
                    <a:pt x="82" y="73"/>
                    <a:pt x="82" y="73"/>
                  </a:cubicBezTo>
                  <a:cubicBezTo>
                    <a:pt x="82" y="71"/>
                    <a:pt x="82" y="71"/>
                    <a:pt x="81" y="70"/>
                  </a:cubicBezTo>
                  <a:cubicBezTo>
                    <a:pt x="80" y="69"/>
                    <a:pt x="78" y="68"/>
                    <a:pt x="75" y="68"/>
                  </a:cubicBezTo>
                  <a:cubicBezTo>
                    <a:pt x="74" y="68"/>
                    <a:pt x="74" y="68"/>
                    <a:pt x="73" y="68"/>
                  </a:cubicBezTo>
                  <a:cubicBezTo>
                    <a:pt x="73" y="67"/>
                    <a:pt x="73" y="66"/>
                    <a:pt x="73" y="65"/>
                  </a:cubicBezTo>
                  <a:cubicBezTo>
                    <a:pt x="74" y="64"/>
                    <a:pt x="73" y="63"/>
                    <a:pt x="73" y="62"/>
                  </a:cubicBezTo>
                  <a:cubicBezTo>
                    <a:pt x="71" y="60"/>
                    <a:pt x="67" y="59"/>
                    <a:pt x="64" y="59"/>
                  </a:cubicBezTo>
                  <a:cubicBezTo>
                    <a:pt x="63" y="59"/>
                    <a:pt x="63" y="59"/>
                    <a:pt x="62" y="60"/>
                  </a:cubicBezTo>
                  <a:cubicBezTo>
                    <a:pt x="62" y="60"/>
                    <a:pt x="62" y="60"/>
                    <a:pt x="62" y="60"/>
                  </a:cubicBezTo>
                  <a:cubicBezTo>
                    <a:pt x="63" y="58"/>
                    <a:pt x="64" y="55"/>
                    <a:pt x="63" y="52"/>
                  </a:cubicBezTo>
                  <a:cubicBezTo>
                    <a:pt x="61" y="48"/>
                    <a:pt x="56" y="46"/>
                    <a:pt x="52" y="45"/>
                  </a:cubicBezTo>
                  <a:cubicBezTo>
                    <a:pt x="51" y="44"/>
                    <a:pt x="51" y="43"/>
                    <a:pt x="51" y="43"/>
                  </a:cubicBezTo>
                  <a:cubicBezTo>
                    <a:pt x="50" y="40"/>
                    <a:pt x="46" y="39"/>
                    <a:pt x="44" y="38"/>
                  </a:cubicBezTo>
                  <a:cubicBezTo>
                    <a:pt x="42" y="38"/>
                    <a:pt x="40" y="37"/>
                    <a:pt x="38" y="36"/>
                  </a:cubicBezTo>
                  <a:cubicBezTo>
                    <a:pt x="35" y="35"/>
                    <a:pt x="31" y="32"/>
                    <a:pt x="28" y="30"/>
                  </a:cubicBezTo>
                  <a:cubicBezTo>
                    <a:pt x="26" y="29"/>
                    <a:pt x="25" y="27"/>
                    <a:pt x="23" y="25"/>
                  </a:cubicBezTo>
                  <a:cubicBezTo>
                    <a:pt x="22" y="25"/>
                    <a:pt x="22" y="24"/>
                    <a:pt x="21" y="23"/>
                  </a:cubicBezTo>
                  <a:cubicBezTo>
                    <a:pt x="20" y="22"/>
                    <a:pt x="19" y="20"/>
                    <a:pt x="18" y="19"/>
                  </a:cubicBezTo>
                  <a:cubicBezTo>
                    <a:pt x="16" y="18"/>
                    <a:pt x="14" y="16"/>
                    <a:pt x="13" y="14"/>
                  </a:cubicBezTo>
                  <a:cubicBezTo>
                    <a:pt x="12" y="13"/>
                    <a:pt x="12" y="12"/>
                    <a:pt x="12" y="12"/>
                  </a:cubicBezTo>
                  <a:cubicBezTo>
                    <a:pt x="11" y="9"/>
                    <a:pt x="9" y="6"/>
                    <a:pt x="6" y="4"/>
                  </a:cubicBezTo>
                  <a:cubicBezTo>
                    <a:pt x="0" y="0"/>
                    <a:pt x="0" y="0"/>
                    <a:pt x="0" y="0"/>
                  </a:cubicBezTo>
                  <a:cubicBezTo>
                    <a:pt x="2" y="7"/>
                    <a:pt x="2" y="7"/>
                    <a:pt x="2" y="7"/>
                  </a:cubicBezTo>
                  <a:cubicBezTo>
                    <a:pt x="2" y="8"/>
                    <a:pt x="3" y="11"/>
                    <a:pt x="3" y="11"/>
                  </a:cubicBezTo>
                  <a:cubicBezTo>
                    <a:pt x="3" y="14"/>
                    <a:pt x="4" y="17"/>
                    <a:pt x="5" y="20"/>
                  </a:cubicBezTo>
                  <a:cubicBezTo>
                    <a:pt x="6" y="22"/>
                    <a:pt x="6" y="24"/>
                    <a:pt x="7" y="28"/>
                  </a:cubicBezTo>
                  <a:cubicBezTo>
                    <a:pt x="10" y="27"/>
                    <a:pt x="10" y="27"/>
                    <a:pt x="10" y="27"/>
                  </a:cubicBezTo>
                  <a:cubicBezTo>
                    <a:pt x="7" y="28"/>
                    <a:pt x="7" y="28"/>
                    <a:pt x="7" y="28"/>
                  </a:cubicBezTo>
                  <a:cubicBezTo>
                    <a:pt x="9" y="37"/>
                    <a:pt x="10" y="40"/>
                    <a:pt x="11" y="42"/>
                  </a:cubicBezTo>
                  <a:cubicBezTo>
                    <a:pt x="13" y="43"/>
                    <a:pt x="14" y="43"/>
                    <a:pt x="14" y="43"/>
                  </a:cubicBezTo>
                  <a:cubicBezTo>
                    <a:pt x="15" y="43"/>
                    <a:pt x="15" y="43"/>
                    <a:pt x="16" y="43"/>
                  </a:cubicBezTo>
                  <a:cubicBezTo>
                    <a:pt x="16" y="43"/>
                    <a:pt x="17" y="43"/>
                    <a:pt x="17" y="43"/>
                  </a:cubicBezTo>
                  <a:cubicBezTo>
                    <a:pt x="19" y="43"/>
                    <a:pt x="20" y="43"/>
                    <a:pt x="21" y="45"/>
                  </a:cubicBezTo>
                  <a:cubicBezTo>
                    <a:pt x="22" y="46"/>
                    <a:pt x="22" y="48"/>
                    <a:pt x="21" y="50"/>
                  </a:cubicBezTo>
                  <a:cubicBezTo>
                    <a:pt x="21" y="52"/>
                    <a:pt x="20" y="54"/>
                    <a:pt x="21" y="55"/>
                  </a:cubicBezTo>
                  <a:cubicBezTo>
                    <a:pt x="21" y="57"/>
                    <a:pt x="22" y="60"/>
                    <a:pt x="25" y="60"/>
                  </a:cubicBezTo>
                  <a:cubicBezTo>
                    <a:pt x="26" y="60"/>
                    <a:pt x="28" y="59"/>
                    <a:pt x="29" y="59"/>
                  </a:cubicBezTo>
                  <a:cubicBezTo>
                    <a:pt x="31" y="58"/>
                    <a:pt x="33" y="58"/>
                    <a:pt x="35" y="58"/>
                  </a:cubicBezTo>
                  <a:cubicBezTo>
                    <a:pt x="36" y="58"/>
                    <a:pt x="37" y="58"/>
                    <a:pt x="38" y="58"/>
                  </a:cubicBezTo>
                  <a:cubicBezTo>
                    <a:pt x="45" y="61"/>
                    <a:pt x="45" y="67"/>
                    <a:pt x="44" y="76"/>
                  </a:cubicBezTo>
                  <a:cubicBezTo>
                    <a:pt x="43" y="83"/>
                    <a:pt x="42" y="90"/>
                    <a:pt x="49" y="93"/>
                  </a:cubicBezTo>
                  <a:cubicBezTo>
                    <a:pt x="52" y="95"/>
                    <a:pt x="54" y="95"/>
                    <a:pt x="56" y="96"/>
                  </a:cubicBezTo>
                  <a:cubicBezTo>
                    <a:pt x="61" y="96"/>
                    <a:pt x="63" y="97"/>
                    <a:pt x="65" y="105"/>
                  </a:cubicBezTo>
                  <a:cubicBezTo>
                    <a:pt x="65" y="108"/>
                    <a:pt x="65" y="111"/>
                    <a:pt x="65" y="114"/>
                  </a:cubicBezTo>
                  <a:cubicBezTo>
                    <a:pt x="65" y="118"/>
                    <a:pt x="65" y="122"/>
                    <a:pt x="66" y="127"/>
                  </a:cubicBezTo>
                  <a:cubicBezTo>
                    <a:pt x="67" y="129"/>
                    <a:pt x="67" y="132"/>
                    <a:pt x="67" y="136"/>
                  </a:cubicBezTo>
                  <a:cubicBezTo>
                    <a:pt x="68" y="141"/>
                    <a:pt x="68" y="146"/>
                    <a:pt x="70" y="150"/>
                  </a:cubicBezTo>
                  <a:cubicBezTo>
                    <a:pt x="72" y="154"/>
                    <a:pt x="75" y="154"/>
                    <a:pt x="78" y="154"/>
                  </a:cubicBezTo>
                  <a:cubicBezTo>
                    <a:pt x="79" y="155"/>
                    <a:pt x="81" y="155"/>
                    <a:pt x="83" y="156"/>
                  </a:cubicBezTo>
                  <a:cubicBezTo>
                    <a:pt x="85" y="157"/>
                    <a:pt x="86" y="158"/>
                    <a:pt x="87" y="160"/>
                  </a:cubicBezTo>
                  <a:cubicBezTo>
                    <a:pt x="88" y="161"/>
                    <a:pt x="89" y="162"/>
                    <a:pt x="90" y="163"/>
                  </a:cubicBezTo>
                  <a:cubicBezTo>
                    <a:pt x="92" y="165"/>
                    <a:pt x="94" y="166"/>
                    <a:pt x="96" y="167"/>
                  </a:cubicBezTo>
                  <a:cubicBezTo>
                    <a:pt x="100" y="169"/>
                    <a:pt x="104" y="170"/>
                    <a:pt x="104" y="176"/>
                  </a:cubicBezTo>
                  <a:cubicBezTo>
                    <a:pt x="104" y="178"/>
                    <a:pt x="104" y="179"/>
                    <a:pt x="104" y="181"/>
                  </a:cubicBezTo>
                  <a:cubicBezTo>
                    <a:pt x="103" y="183"/>
                    <a:pt x="103" y="185"/>
                    <a:pt x="104" y="188"/>
                  </a:cubicBezTo>
                  <a:cubicBezTo>
                    <a:pt x="105" y="190"/>
                    <a:pt x="106" y="191"/>
                    <a:pt x="107" y="192"/>
                  </a:cubicBezTo>
                  <a:cubicBezTo>
                    <a:pt x="108" y="194"/>
                    <a:pt x="110" y="196"/>
                    <a:pt x="110" y="199"/>
                  </a:cubicBezTo>
                  <a:cubicBezTo>
                    <a:pt x="110" y="205"/>
                    <a:pt x="106" y="207"/>
                    <a:pt x="98" y="207"/>
                  </a:cubicBezTo>
                  <a:cubicBezTo>
                    <a:pt x="94" y="207"/>
                    <a:pt x="94" y="207"/>
                    <a:pt x="94" y="207"/>
                  </a:cubicBezTo>
                  <a:cubicBezTo>
                    <a:pt x="92" y="207"/>
                    <a:pt x="90" y="207"/>
                    <a:pt x="88" y="208"/>
                  </a:cubicBezTo>
                  <a:cubicBezTo>
                    <a:pt x="85" y="209"/>
                    <a:pt x="82" y="210"/>
                    <a:pt x="78" y="211"/>
                  </a:cubicBezTo>
                  <a:cubicBezTo>
                    <a:pt x="73" y="213"/>
                    <a:pt x="68" y="216"/>
                    <a:pt x="62" y="216"/>
                  </a:cubicBezTo>
                  <a:cubicBezTo>
                    <a:pt x="56" y="216"/>
                    <a:pt x="52" y="214"/>
                    <a:pt x="47" y="211"/>
                  </a:cubicBezTo>
                  <a:cubicBezTo>
                    <a:pt x="46" y="211"/>
                    <a:pt x="44" y="210"/>
                    <a:pt x="43" y="210"/>
                  </a:cubicBezTo>
                  <a:cubicBezTo>
                    <a:pt x="38" y="208"/>
                    <a:pt x="38" y="208"/>
                    <a:pt x="38" y="208"/>
                  </a:cubicBezTo>
                  <a:cubicBezTo>
                    <a:pt x="39" y="213"/>
                    <a:pt x="39" y="213"/>
                    <a:pt x="39" y="213"/>
                  </a:cubicBezTo>
                  <a:cubicBezTo>
                    <a:pt x="39" y="215"/>
                    <a:pt x="40" y="221"/>
                    <a:pt x="39" y="222"/>
                  </a:cubicBezTo>
                  <a:cubicBezTo>
                    <a:pt x="38" y="223"/>
                    <a:pt x="37" y="223"/>
                    <a:pt x="36" y="223"/>
                  </a:cubicBezTo>
                  <a:cubicBezTo>
                    <a:pt x="36" y="223"/>
                    <a:pt x="35" y="223"/>
                    <a:pt x="34" y="223"/>
                  </a:cubicBezTo>
                  <a:cubicBezTo>
                    <a:pt x="31" y="228"/>
                    <a:pt x="31" y="228"/>
                    <a:pt x="31" y="228"/>
                  </a:cubicBezTo>
                  <a:cubicBezTo>
                    <a:pt x="33" y="230"/>
                    <a:pt x="34" y="231"/>
                    <a:pt x="34" y="234"/>
                  </a:cubicBezTo>
                  <a:cubicBezTo>
                    <a:pt x="30" y="235"/>
                    <a:pt x="27" y="237"/>
                    <a:pt x="25" y="240"/>
                  </a:cubicBezTo>
                  <a:cubicBezTo>
                    <a:pt x="24" y="241"/>
                    <a:pt x="24" y="241"/>
                    <a:pt x="24" y="241"/>
                  </a:cubicBezTo>
                  <a:cubicBezTo>
                    <a:pt x="24" y="242"/>
                    <a:pt x="24" y="242"/>
                    <a:pt x="24" y="242"/>
                  </a:cubicBezTo>
                  <a:cubicBezTo>
                    <a:pt x="26" y="255"/>
                    <a:pt x="27" y="258"/>
                    <a:pt x="28" y="259"/>
                  </a:cubicBezTo>
                  <a:cubicBezTo>
                    <a:pt x="29" y="260"/>
                    <a:pt x="31" y="261"/>
                    <a:pt x="32" y="261"/>
                  </a:cubicBezTo>
                  <a:cubicBezTo>
                    <a:pt x="34" y="262"/>
                    <a:pt x="35" y="262"/>
                    <a:pt x="36" y="263"/>
                  </a:cubicBezTo>
                  <a:cubicBezTo>
                    <a:pt x="37" y="265"/>
                    <a:pt x="37" y="266"/>
                    <a:pt x="37" y="268"/>
                  </a:cubicBezTo>
                  <a:cubicBezTo>
                    <a:pt x="37" y="269"/>
                    <a:pt x="38" y="271"/>
                    <a:pt x="38" y="272"/>
                  </a:cubicBezTo>
                  <a:cubicBezTo>
                    <a:pt x="41" y="275"/>
                    <a:pt x="44" y="275"/>
                    <a:pt x="47" y="275"/>
                  </a:cubicBezTo>
                  <a:cubicBezTo>
                    <a:pt x="49" y="275"/>
                    <a:pt x="51" y="276"/>
                    <a:pt x="53" y="277"/>
                  </a:cubicBezTo>
                  <a:cubicBezTo>
                    <a:pt x="57" y="279"/>
                    <a:pt x="58" y="282"/>
                    <a:pt x="58" y="286"/>
                  </a:cubicBezTo>
                  <a:cubicBezTo>
                    <a:pt x="59" y="287"/>
                    <a:pt x="59" y="289"/>
                    <a:pt x="59" y="290"/>
                  </a:cubicBezTo>
                  <a:cubicBezTo>
                    <a:pt x="59" y="290"/>
                    <a:pt x="59" y="290"/>
                    <a:pt x="59" y="290"/>
                  </a:cubicBezTo>
                  <a:cubicBezTo>
                    <a:pt x="61" y="298"/>
                    <a:pt x="63" y="300"/>
                    <a:pt x="64" y="301"/>
                  </a:cubicBezTo>
                  <a:cubicBezTo>
                    <a:pt x="67" y="303"/>
                    <a:pt x="67" y="303"/>
                    <a:pt x="67" y="303"/>
                  </a:cubicBezTo>
                  <a:cubicBezTo>
                    <a:pt x="68" y="299"/>
                    <a:pt x="68" y="299"/>
                    <a:pt x="68" y="299"/>
                  </a:cubicBezTo>
                  <a:cubicBezTo>
                    <a:pt x="69" y="299"/>
                    <a:pt x="69" y="298"/>
                    <a:pt x="69" y="297"/>
                  </a:cubicBezTo>
                  <a:cubicBezTo>
                    <a:pt x="70" y="294"/>
                    <a:pt x="71" y="293"/>
                    <a:pt x="72" y="292"/>
                  </a:cubicBezTo>
                  <a:cubicBezTo>
                    <a:pt x="72" y="292"/>
                    <a:pt x="72" y="292"/>
                    <a:pt x="72" y="292"/>
                  </a:cubicBezTo>
                  <a:cubicBezTo>
                    <a:pt x="74" y="292"/>
                    <a:pt x="75" y="294"/>
                    <a:pt x="76" y="294"/>
                  </a:cubicBezTo>
                  <a:cubicBezTo>
                    <a:pt x="77" y="295"/>
                    <a:pt x="78" y="299"/>
                    <a:pt x="79" y="303"/>
                  </a:cubicBezTo>
                  <a:cubicBezTo>
                    <a:pt x="79" y="306"/>
                    <a:pt x="80" y="309"/>
                    <a:pt x="81" y="310"/>
                  </a:cubicBezTo>
                  <a:cubicBezTo>
                    <a:pt x="81" y="311"/>
                    <a:pt x="81" y="311"/>
                    <a:pt x="81" y="311"/>
                  </a:cubicBezTo>
                  <a:cubicBezTo>
                    <a:pt x="84" y="316"/>
                    <a:pt x="85" y="316"/>
                    <a:pt x="90" y="316"/>
                  </a:cubicBezTo>
                  <a:cubicBezTo>
                    <a:pt x="92" y="316"/>
                    <a:pt x="92" y="316"/>
                    <a:pt x="92" y="316"/>
                  </a:cubicBezTo>
                  <a:cubicBezTo>
                    <a:pt x="93" y="316"/>
                    <a:pt x="94" y="316"/>
                    <a:pt x="95" y="316"/>
                  </a:cubicBezTo>
                  <a:cubicBezTo>
                    <a:pt x="99" y="316"/>
                    <a:pt x="101" y="315"/>
                    <a:pt x="105" y="313"/>
                  </a:cubicBezTo>
                  <a:cubicBezTo>
                    <a:pt x="107" y="312"/>
                    <a:pt x="107" y="312"/>
                    <a:pt x="107" y="312"/>
                  </a:cubicBezTo>
                  <a:cubicBezTo>
                    <a:pt x="109" y="310"/>
                    <a:pt x="111" y="309"/>
                    <a:pt x="113" y="309"/>
                  </a:cubicBezTo>
                  <a:cubicBezTo>
                    <a:pt x="114" y="309"/>
                    <a:pt x="116" y="310"/>
                    <a:pt x="119" y="311"/>
                  </a:cubicBezTo>
                  <a:cubicBezTo>
                    <a:pt x="119" y="312"/>
                    <a:pt x="119" y="312"/>
                    <a:pt x="119" y="312"/>
                  </a:cubicBezTo>
                  <a:cubicBezTo>
                    <a:pt x="124" y="316"/>
                    <a:pt x="128" y="319"/>
                    <a:pt x="130" y="320"/>
                  </a:cubicBezTo>
                  <a:cubicBezTo>
                    <a:pt x="135" y="322"/>
                    <a:pt x="135" y="322"/>
                    <a:pt x="135" y="322"/>
                  </a:cubicBezTo>
                  <a:cubicBezTo>
                    <a:pt x="135" y="315"/>
                    <a:pt x="135" y="315"/>
                    <a:pt x="135" y="315"/>
                  </a:cubicBezTo>
                  <a:cubicBezTo>
                    <a:pt x="136" y="308"/>
                    <a:pt x="136" y="300"/>
                    <a:pt x="134" y="294"/>
                  </a:cubicBezTo>
                  <a:cubicBezTo>
                    <a:pt x="132" y="291"/>
                    <a:pt x="130" y="289"/>
                    <a:pt x="128" y="286"/>
                  </a:cubicBezTo>
                  <a:cubicBezTo>
                    <a:pt x="126" y="283"/>
                    <a:pt x="123" y="280"/>
                    <a:pt x="123" y="275"/>
                  </a:cubicBezTo>
                  <a:cubicBezTo>
                    <a:pt x="123" y="270"/>
                    <a:pt x="125" y="264"/>
                    <a:pt x="129" y="263"/>
                  </a:cubicBezTo>
                  <a:cubicBezTo>
                    <a:pt x="130" y="263"/>
                    <a:pt x="130" y="263"/>
                    <a:pt x="131" y="263"/>
                  </a:cubicBezTo>
                  <a:cubicBezTo>
                    <a:pt x="133" y="263"/>
                    <a:pt x="135" y="264"/>
                    <a:pt x="137" y="267"/>
                  </a:cubicBezTo>
                  <a:cubicBezTo>
                    <a:pt x="140" y="271"/>
                    <a:pt x="139" y="274"/>
                    <a:pt x="139" y="278"/>
                  </a:cubicBezTo>
                  <a:cubicBezTo>
                    <a:pt x="138" y="282"/>
                    <a:pt x="138" y="286"/>
                    <a:pt x="142" y="291"/>
                  </a:cubicBezTo>
                  <a:cubicBezTo>
                    <a:pt x="146" y="295"/>
                    <a:pt x="149" y="297"/>
                    <a:pt x="154" y="297"/>
                  </a:cubicBezTo>
                  <a:cubicBezTo>
                    <a:pt x="156" y="297"/>
                    <a:pt x="158" y="297"/>
                    <a:pt x="161" y="296"/>
                  </a:cubicBezTo>
                  <a:cubicBezTo>
                    <a:pt x="165" y="293"/>
                    <a:pt x="170" y="291"/>
                    <a:pt x="174" y="289"/>
                  </a:cubicBezTo>
                  <a:cubicBezTo>
                    <a:pt x="201" y="275"/>
                    <a:pt x="228" y="262"/>
                    <a:pt x="253" y="249"/>
                  </a:cubicBezTo>
                  <a:cubicBezTo>
                    <a:pt x="266" y="242"/>
                    <a:pt x="279" y="236"/>
                    <a:pt x="292" y="229"/>
                  </a:cubicBezTo>
                  <a:cubicBezTo>
                    <a:pt x="302" y="249"/>
                    <a:pt x="302" y="249"/>
                    <a:pt x="302" y="249"/>
                  </a:cubicBezTo>
                  <a:cubicBezTo>
                    <a:pt x="305" y="246"/>
                    <a:pt x="305" y="246"/>
                    <a:pt x="305" y="246"/>
                  </a:cubicBezTo>
                  <a:cubicBezTo>
                    <a:pt x="307" y="244"/>
                    <a:pt x="309" y="242"/>
                    <a:pt x="310" y="240"/>
                  </a:cubicBezTo>
                  <a:cubicBezTo>
                    <a:pt x="313" y="232"/>
                    <a:pt x="316" y="225"/>
                    <a:pt x="318" y="219"/>
                  </a:cubicBezTo>
                  <a:cubicBezTo>
                    <a:pt x="319" y="215"/>
                    <a:pt x="320" y="211"/>
                    <a:pt x="320" y="207"/>
                  </a:cubicBezTo>
                  <a:close/>
                  <a:moveTo>
                    <a:pt x="201" y="212"/>
                  </a:moveTo>
                  <a:cubicBezTo>
                    <a:pt x="201" y="206"/>
                    <a:pt x="201" y="202"/>
                    <a:pt x="204" y="198"/>
                  </a:cubicBezTo>
                  <a:cubicBezTo>
                    <a:pt x="205" y="197"/>
                    <a:pt x="207" y="196"/>
                    <a:pt x="208" y="195"/>
                  </a:cubicBezTo>
                  <a:cubicBezTo>
                    <a:pt x="208" y="194"/>
                    <a:pt x="209" y="193"/>
                    <a:pt x="210" y="192"/>
                  </a:cubicBezTo>
                  <a:cubicBezTo>
                    <a:pt x="211" y="191"/>
                    <a:pt x="213" y="189"/>
                    <a:pt x="214" y="187"/>
                  </a:cubicBezTo>
                  <a:cubicBezTo>
                    <a:pt x="214" y="188"/>
                    <a:pt x="214" y="188"/>
                    <a:pt x="214" y="189"/>
                  </a:cubicBezTo>
                  <a:cubicBezTo>
                    <a:pt x="214" y="190"/>
                    <a:pt x="214" y="191"/>
                    <a:pt x="214" y="192"/>
                  </a:cubicBezTo>
                  <a:cubicBezTo>
                    <a:pt x="213" y="195"/>
                    <a:pt x="212" y="197"/>
                    <a:pt x="209" y="199"/>
                  </a:cubicBezTo>
                  <a:cubicBezTo>
                    <a:pt x="208" y="200"/>
                    <a:pt x="207" y="200"/>
                    <a:pt x="206" y="202"/>
                  </a:cubicBezTo>
                  <a:cubicBezTo>
                    <a:pt x="203" y="205"/>
                    <a:pt x="203" y="209"/>
                    <a:pt x="202" y="212"/>
                  </a:cubicBezTo>
                  <a:cubicBezTo>
                    <a:pt x="202" y="214"/>
                    <a:pt x="202" y="215"/>
                    <a:pt x="201" y="216"/>
                  </a:cubicBezTo>
                  <a:cubicBezTo>
                    <a:pt x="201" y="216"/>
                    <a:pt x="201" y="215"/>
                    <a:pt x="201" y="214"/>
                  </a:cubicBezTo>
                  <a:cubicBezTo>
                    <a:pt x="201" y="213"/>
                    <a:pt x="201" y="213"/>
                    <a:pt x="201" y="21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6" name="Freeform 125">
              <a:extLst>
                <a:ext uri="{FF2B5EF4-FFF2-40B4-BE49-F238E27FC236}">
                  <a16:creationId xmlns:a16="http://schemas.microsoft.com/office/drawing/2014/main" id="{BAEF6379-55A2-7D4C-8B9A-8C07357A4C98}"/>
                </a:ext>
              </a:extLst>
            </p:cNvPr>
            <p:cNvSpPr>
              <a:spLocks/>
            </p:cNvSpPr>
            <p:nvPr/>
          </p:nvSpPr>
          <p:spPr bwMode="auto">
            <a:xfrm>
              <a:off x="20434619" y="5811885"/>
              <a:ext cx="55397" cy="59730"/>
            </a:xfrm>
            <a:custGeom>
              <a:avLst/>
              <a:gdLst>
                <a:gd name="T0" fmla="*/ 9 w 10"/>
                <a:gd name="T1" fmla="*/ 4 h 12"/>
                <a:gd name="T2" fmla="*/ 7 w 10"/>
                <a:gd name="T3" fmla="*/ 3 h 12"/>
                <a:gd name="T4" fmla="*/ 7 w 10"/>
                <a:gd name="T5" fmla="*/ 0 h 12"/>
                <a:gd name="T6" fmla="*/ 0 w 10"/>
                <a:gd name="T7" fmla="*/ 7 h 12"/>
                <a:gd name="T8" fmla="*/ 1 w 10"/>
                <a:gd name="T9" fmla="*/ 11 h 12"/>
                <a:gd name="T10" fmla="*/ 5 w 10"/>
                <a:gd name="T11" fmla="*/ 12 h 12"/>
                <a:gd name="T12" fmla="*/ 5 w 10"/>
                <a:gd name="T13" fmla="*/ 9 h 12"/>
                <a:gd name="T14" fmla="*/ 5 w 10"/>
                <a:gd name="T15" fmla="*/ 9 h 12"/>
                <a:gd name="T16" fmla="*/ 9 w 1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9" y="4"/>
                  </a:moveTo>
                  <a:cubicBezTo>
                    <a:pt x="9" y="3"/>
                    <a:pt x="8" y="3"/>
                    <a:pt x="7" y="3"/>
                  </a:cubicBezTo>
                  <a:cubicBezTo>
                    <a:pt x="7" y="0"/>
                    <a:pt x="7" y="0"/>
                    <a:pt x="7" y="0"/>
                  </a:cubicBezTo>
                  <a:cubicBezTo>
                    <a:pt x="4" y="0"/>
                    <a:pt x="0" y="4"/>
                    <a:pt x="0" y="7"/>
                  </a:cubicBezTo>
                  <a:cubicBezTo>
                    <a:pt x="0" y="9"/>
                    <a:pt x="0" y="10"/>
                    <a:pt x="1" y="11"/>
                  </a:cubicBezTo>
                  <a:cubicBezTo>
                    <a:pt x="2" y="11"/>
                    <a:pt x="4" y="12"/>
                    <a:pt x="5" y="12"/>
                  </a:cubicBezTo>
                  <a:cubicBezTo>
                    <a:pt x="5" y="9"/>
                    <a:pt x="5" y="9"/>
                    <a:pt x="5" y="9"/>
                  </a:cubicBezTo>
                  <a:cubicBezTo>
                    <a:pt x="5" y="9"/>
                    <a:pt x="5" y="9"/>
                    <a:pt x="5" y="9"/>
                  </a:cubicBezTo>
                  <a:cubicBezTo>
                    <a:pt x="8" y="9"/>
                    <a:pt x="10" y="7"/>
                    <a:pt x="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7" name="Freeform 126">
              <a:extLst>
                <a:ext uri="{FF2B5EF4-FFF2-40B4-BE49-F238E27FC236}">
                  <a16:creationId xmlns:a16="http://schemas.microsoft.com/office/drawing/2014/main" id="{A9069DAE-165A-7A4D-A38E-15AA9607388A}"/>
                </a:ext>
              </a:extLst>
            </p:cNvPr>
            <p:cNvSpPr>
              <a:spLocks/>
            </p:cNvSpPr>
            <p:nvPr/>
          </p:nvSpPr>
          <p:spPr bwMode="auto">
            <a:xfrm>
              <a:off x="22685388" y="7532862"/>
              <a:ext cx="92329" cy="83996"/>
            </a:xfrm>
            <a:custGeom>
              <a:avLst/>
              <a:gdLst>
                <a:gd name="T0" fmla="*/ 13 w 17"/>
                <a:gd name="T1" fmla="*/ 0 h 17"/>
                <a:gd name="T2" fmla="*/ 10 w 17"/>
                <a:gd name="T3" fmla="*/ 1 h 17"/>
                <a:gd name="T4" fmla="*/ 2 w 17"/>
                <a:gd name="T5" fmla="*/ 10 h 17"/>
                <a:gd name="T6" fmla="*/ 1 w 17"/>
                <a:gd name="T7" fmla="*/ 16 h 17"/>
                <a:gd name="T8" fmla="*/ 4 w 17"/>
                <a:gd name="T9" fmla="*/ 17 h 17"/>
                <a:gd name="T10" fmla="*/ 8 w 17"/>
                <a:gd name="T11" fmla="*/ 16 h 17"/>
                <a:gd name="T12" fmla="*/ 11 w 17"/>
                <a:gd name="T13" fmla="*/ 11 h 17"/>
                <a:gd name="T14" fmla="*/ 12 w 17"/>
                <a:gd name="T15" fmla="*/ 10 h 17"/>
                <a:gd name="T16" fmla="*/ 12 w 17"/>
                <a:gd name="T17" fmla="*/ 10 h 17"/>
                <a:gd name="T18" fmla="*/ 17 w 17"/>
                <a:gd name="T19" fmla="*/ 4 h 17"/>
                <a:gd name="T20" fmla="*/ 13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3" y="0"/>
                  </a:moveTo>
                  <a:cubicBezTo>
                    <a:pt x="12" y="0"/>
                    <a:pt x="11" y="1"/>
                    <a:pt x="10" y="1"/>
                  </a:cubicBezTo>
                  <a:cubicBezTo>
                    <a:pt x="7" y="3"/>
                    <a:pt x="3" y="7"/>
                    <a:pt x="2" y="10"/>
                  </a:cubicBezTo>
                  <a:cubicBezTo>
                    <a:pt x="0" y="12"/>
                    <a:pt x="0" y="14"/>
                    <a:pt x="1" y="16"/>
                  </a:cubicBezTo>
                  <a:cubicBezTo>
                    <a:pt x="2" y="17"/>
                    <a:pt x="3" y="17"/>
                    <a:pt x="4" y="17"/>
                  </a:cubicBezTo>
                  <a:cubicBezTo>
                    <a:pt x="6" y="17"/>
                    <a:pt x="7" y="17"/>
                    <a:pt x="8" y="16"/>
                  </a:cubicBezTo>
                  <a:cubicBezTo>
                    <a:pt x="10" y="15"/>
                    <a:pt x="11" y="13"/>
                    <a:pt x="11" y="11"/>
                  </a:cubicBezTo>
                  <a:cubicBezTo>
                    <a:pt x="12" y="11"/>
                    <a:pt x="12" y="10"/>
                    <a:pt x="12" y="10"/>
                  </a:cubicBezTo>
                  <a:cubicBezTo>
                    <a:pt x="12" y="10"/>
                    <a:pt x="12" y="10"/>
                    <a:pt x="12" y="10"/>
                  </a:cubicBezTo>
                  <a:cubicBezTo>
                    <a:pt x="16" y="9"/>
                    <a:pt x="17" y="7"/>
                    <a:pt x="17" y="4"/>
                  </a:cubicBezTo>
                  <a:cubicBezTo>
                    <a:pt x="17" y="0"/>
                    <a:pt x="14" y="0"/>
                    <a:pt x="1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8" name="Freeform 127">
              <a:extLst>
                <a:ext uri="{FF2B5EF4-FFF2-40B4-BE49-F238E27FC236}">
                  <a16:creationId xmlns:a16="http://schemas.microsoft.com/office/drawing/2014/main" id="{C4B7350C-1E2F-DA48-B9A4-30926499A53C}"/>
                </a:ext>
              </a:extLst>
            </p:cNvPr>
            <p:cNvSpPr>
              <a:spLocks/>
            </p:cNvSpPr>
            <p:nvPr/>
          </p:nvSpPr>
          <p:spPr bwMode="auto">
            <a:xfrm>
              <a:off x="22767458" y="7493664"/>
              <a:ext cx="69759" cy="54131"/>
            </a:xfrm>
            <a:custGeom>
              <a:avLst/>
              <a:gdLst>
                <a:gd name="T0" fmla="*/ 12 w 13"/>
                <a:gd name="T1" fmla="*/ 2 h 11"/>
                <a:gd name="T2" fmla="*/ 7 w 13"/>
                <a:gd name="T3" fmla="*/ 0 h 11"/>
                <a:gd name="T4" fmla="*/ 0 w 13"/>
                <a:gd name="T5" fmla="*/ 4 h 11"/>
                <a:gd name="T6" fmla="*/ 1 w 13"/>
                <a:gd name="T7" fmla="*/ 9 h 11"/>
                <a:gd name="T8" fmla="*/ 6 w 13"/>
                <a:gd name="T9" fmla="*/ 11 h 11"/>
                <a:gd name="T10" fmla="*/ 6 w 13"/>
                <a:gd name="T11" fmla="*/ 11 h 11"/>
                <a:gd name="T12" fmla="*/ 13 w 13"/>
                <a:gd name="T13" fmla="*/ 5 h 11"/>
                <a:gd name="T14" fmla="*/ 12 w 13"/>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2" y="2"/>
                  </a:moveTo>
                  <a:cubicBezTo>
                    <a:pt x="11" y="1"/>
                    <a:pt x="10" y="0"/>
                    <a:pt x="7" y="0"/>
                  </a:cubicBezTo>
                  <a:cubicBezTo>
                    <a:pt x="5" y="0"/>
                    <a:pt x="1" y="1"/>
                    <a:pt x="0" y="4"/>
                  </a:cubicBezTo>
                  <a:cubicBezTo>
                    <a:pt x="0" y="5"/>
                    <a:pt x="0" y="7"/>
                    <a:pt x="1" y="9"/>
                  </a:cubicBezTo>
                  <a:cubicBezTo>
                    <a:pt x="2" y="10"/>
                    <a:pt x="4" y="11"/>
                    <a:pt x="6" y="11"/>
                  </a:cubicBezTo>
                  <a:cubicBezTo>
                    <a:pt x="6" y="11"/>
                    <a:pt x="6" y="11"/>
                    <a:pt x="6" y="11"/>
                  </a:cubicBezTo>
                  <a:cubicBezTo>
                    <a:pt x="9" y="10"/>
                    <a:pt x="12" y="8"/>
                    <a:pt x="13" y="5"/>
                  </a:cubicBezTo>
                  <a:cubicBezTo>
                    <a:pt x="13" y="4"/>
                    <a:pt x="13" y="3"/>
                    <a:pt x="12"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9" name="Freeform 128">
              <a:extLst>
                <a:ext uri="{FF2B5EF4-FFF2-40B4-BE49-F238E27FC236}">
                  <a16:creationId xmlns:a16="http://schemas.microsoft.com/office/drawing/2014/main" id="{0EEC361A-39C4-6C49-99C4-DBBAD59C33AB}"/>
                </a:ext>
              </a:extLst>
            </p:cNvPr>
            <p:cNvSpPr>
              <a:spLocks/>
            </p:cNvSpPr>
            <p:nvPr/>
          </p:nvSpPr>
          <p:spPr bwMode="auto">
            <a:xfrm>
              <a:off x="20440775" y="5936945"/>
              <a:ext cx="125157" cy="117594"/>
            </a:xfrm>
            <a:custGeom>
              <a:avLst/>
              <a:gdLst>
                <a:gd name="T0" fmla="*/ 22 w 23"/>
                <a:gd name="T1" fmla="*/ 15 h 24"/>
                <a:gd name="T2" fmla="*/ 18 w 23"/>
                <a:gd name="T3" fmla="*/ 9 h 24"/>
                <a:gd name="T4" fmla="*/ 14 w 23"/>
                <a:gd name="T5" fmla="*/ 8 h 24"/>
                <a:gd name="T6" fmla="*/ 14 w 23"/>
                <a:gd name="T7" fmla="*/ 8 h 24"/>
                <a:gd name="T8" fmla="*/ 13 w 23"/>
                <a:gd name="T9" fmla="*/ 8 h 24"/>
                <a:gd name="T10" fmla="*/ 13 w 23"/>
                <a:gd name="T11" fmla="*/ 6 h 24"/>
                <a:gd name="T12" fmla="*/ 11 w 23"/>
                <a:gd name="T13" fmla="*/ 3 h 24"/>
                <a:gd name="T14" fmla="*/ 6 w 23"/>
                <a:gd name="T15" fmla="*/ 0 h 24"/>
                <a:gd name="T16" fmla="*/ 2 w 23"/>
                <a:gd name="T17" fmla="*/ 2 h 24"/>
                <a:gd name="T18" fmla="*/ 0 w 23"/>
                <a:gd name="T19" fmla="*/ 6 h 24"/>
                <a:gd name="T20" fmla="*/ 4 w 23"/>
                <a:gd name="T21" fmla="*/ 11 h 24"/>
                <a:gd name="T22" fmla="*/ 4 w 23"/>
                <a:gd name="T23" fmla="*/ 11 h 24"/>
                <a:gd name="T24" fmla="*/ 1 w 23"/>
                <a:gd name="T25" fmla="*/ 17 h 24"/>
                <a:gd name="T26" fmla="*/ 2 w 23"/>
                <a:gd name="T27" fmla="*/ 21 h 24"/>
                <a:gd name="T28" fmla="*/ 7 w 23"/>
                <a:gd name="T29" fmla="*/ 23 h 24"/>
                <a:gd name="T30" fmla="*/ 9 w 23"/>
                <a:gd name="T31" fmla="*/ 23 h 24"/>
                <a:gd name="T32" fmla="*/ 12 w 23"/>
                <a:gd name="T33" fmla="*/ 23 h 24"/>
                <a:gd name="T34" fmla="*/ 15 w 23"/>
                <a:gd name="T35" fmla="*/ 24 h 24"/>
                <a:gd name="T36" fmla="*/ 15 w 23"/>
                <a:gd name="T37" fmla="*/ 24 h 24"/>
                <a:gd name="T38" fmla="*/ 21 w 23"/>
                <a:gd name="T39" fmla="*/ 21 h 24"/>
                <a:gd name="T40" fmla="*/ 22 w 23"/>
                <a:gd name="T41"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22" y="15"/>
                  </a:moveTo>
                  <a:cubicBezTo>
                    <a:pt x="22" y="12"/>
                    <a:pt x="20" y="10"/>
                    <a:pt x="18" y="9"/>
                  </a:cubicBezTo>
                  <a:cubicBezTo>
                    <a:pt x="17" y="8"/>
                    <a:pt x="15" y="8"/>
                    <a:pt x="14" y="8"/>
                  </a:cubicBezTo>
                  <a:cubicBezTo>
                    <a:pt x="14" y="8"/>
                    <a:pt x="14" y="8"/>
                    <a:pt x="14" y="8"/>
                  </a:cubicBezTo>
                  <a:cubicBezTo>
                    <a:pt x="14" y="8"/>
                    <a:pt x="13" y="8"/>
                    <a:pt x="13" y="8"/>
                  </a:cubicBezTo>
                  <a:cubicBezTo>
                    <a:pt x="13" y="7"/>
                    <a:pt x="13" y="7"/>
                    <a:pt x="13" y="6"/>
                  </a:cubicBezTo>
                  <a:cubicBezTo>
                    <a:pt x="13" y="5"/>
                    <a:pt x="12" y="4"/>
                    <a:pt x="11" y="3"/>
                  </a:cubicBezTo>
                  <a:cubicBezTo>
                    <a:pt x="10" y="1"/>
                    <a:pt x="8" y="0"/>
                    <a:pt x="6" y="0"/>
                  </a:cubicBezTo>
                  <a:cubicBezTo>
                    <a:pt x="5" y="0"/>
                    <a:pt x="3" y="0"/>
                    <a:pt x="2" y="2"/>
                  </a:cubicBezTo>
                  <a:cubicBezTo>
                    <a:pt x="0" y="3"/>
                    <a:pt x="0" y="5"/>
                    <a:pt x="0" y="6"/>
                  </a:cubicBezTo>
                  <a:cubicBezTo>
                    <a:pt x="0" y="8"/>
                    <a:pt x="2" y="10"/>
                    <a:pt x="4" y="11"/>
                  </a:cubicBezTo>
                  <a:cubicBezTo>
                    <a:pt x="4" y="11"/>
                    <a:pt x="4" y="11"/>
                    <a:pt x="4" y="11"/>
                  </a:cubicBezTo>
                  <a:cubicBezTo>
                    <a:pt x="2" y="12"/>
                    <a:pt x="1" y="14"/>
                    <a:pt x="1" y="17"/>
                  </a:cubicBezTo>
                  <a:cubicBezTo>
                    <a:pt x="1" y="19"/>
                    <a:pt x="1" y="20"/>
                    <a:pt x="2" y="21"/>
                  </a:cubicBezTo>
                  <a:cubicBezTo>
                    <a:pt x="4" y="23"/>
                    <a:pt x="6" y="23"/>
                    <a:pt x="7" y="23"/>
                  </a:cubicBezTo>
                  <a:cubicBezTo>
                    <a:pt x="7" y="23"/>
                    <a:pt x="9" y="23"/>
                    <a:pt x="9" y="23"/>
                  </a:cubicBezTo>
                  <a:cubicBezTo>
                    <a:pt x="10" y="23"/>
                    <a:pt x="11" y="23"/>
                    <a:pt x="12" y="23"/>
                  </a:cubicBezTo>
                  <a:cubicBezTo>
                    <a:pt x="13" y="24"/>
                    <a:pt x="14" y="24"/>
                    <a:pt x="15" y="24"/>
                  </a:cubicBezTo>
                  <a:cubicBezTo>
                    <a:pt x="15" y="24"/>
                    <a:pt x="15" y="24"/>
                    <a:pt x="15" y="24"/>
                  </a:cubicBezTo>
                  <a:cubicBezTo>
                    <a:pt x="18" y="24"/>
                    <a:pt x="20" y="23"/>
                    <a:pt x="21" y="21"/>
                  </a:cubicBezTo>
                  <a:cubicBezTo>
                    <a:pt x="22" y="19"/>
                    <a:pt x="23" y="17"/>
                    <a:pt x="22" y="1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0" name="Freeform 129">
              <a:extLst>
                <a:ext uri="{FF2B5EF4-FFF2-40B4-BE49-F238E27FC236}">
                  <a16:creationId xmlns:a16="http://schemas.microsoft.com/office/drawing/2014/main" id="{DA687230-8B64-2846-AC37-805A33003591}"/>
                </a:ext>
              </a:extLst>
            </p:cNvPr>
            <p:cNvSpPr>
              <a:spLocks/>
            </p:cNvSpPr>
            <p:nvPr/>
          </p:nvSpPr>
          <p:spPr bwMode="auto">
            <a:xfrm>
              <a:off x="22277090" y="7964040"/>
              <a:ext cx="86173" cy="89595"/>
            </a:xfrm>
            <a:custGeom>
              <a:avLst/>
              <a:gdLst>
                <a:gd name="T0" fmla="*/ 14 w 16"/>
                <a:gd name="T1" fmla="*/ 3 h 18"/>
                <a:gd name="T2" fmla="*/ 10 w 16"/>
                <a:gd name="T3" fmla="*/ 0 h 18"/>
                <a:gd name="T4" fmla="*/ 7 w 16"/>
                <a:gd name="T5" fmla="*/ 1 h 18"/>
                <a:gd name="T6" fmla="*/ 1 w 16"/>
                <a:gd name="T7" fmla="*/ 10 h 18"/>
                <a:gd name="T8" fmla="*/ 2 w 16"/>
                <a:gd name="T9" fmla="*/ 16 h 18"/>
                <a:gd name="T10" fmla="*/ 6 w 16"/>
                <a:gd name="T11" fmla="*/ 18 h 18"/>
                <a:gd name="T12" fmla="*/ 9 w 16"/>
                <a:gd name="T13" fmla="*/ 16 h 18"/>
                <a:gd name="T14" fmla="*/ 15 w 16"/>
                <a:gd name="T15" fmla="*/ 9 h 18"/>
                <a:gd name="T16" fmla="*/ 14 w 1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4" y="3"/>
                  </a:moveTo>
                  <a:cubicBezTo>
                    <a:pt x="13" y="1"/>
                    <a:pt x="11" y="0"/>
                    <a:pt x="10" y="0"/>
                  </a:cubicBezTo>
                  <a:cubicBezTo>
                    <a:pt x="9" y="0"/>
                    <a:pt x="8" y="1"/>
                    <a:pt x="7" y="1"/>
                  </a:cubicBezTo>
                  <a:cubicBezTo>
                    <a:pt x="4" y="2"/>
                    <a:pt x="1" y="8"/>
                    <a:pt x="1" y="10"/>
                  </a:cubicBezTo>
                  <a:cubicBezTo>
                    <a:pt x="0" y="12"/>
                    <a:pt x="1" y="15"/>
                    <a:pt x="2" y="16"/>
                  </a:cubicBezTo>
                  <a:cubicBezTo>
                    <a:pt x="3" y="17"/>
                    <a:pt x="4" y="18"/>
                    <a:pt x="6" y="18"/>
                  </a:cubicBezTo>
                  <a:cubicBezTo>
                    <a:pt x="7" y="18"/>
                    <a:pt x="8" y="17"/>
                    <a:pt x="9" y="16"/>
                  </a:cubicBezTo>
                  <a:cubicBezTo>
                    <a:pt x="12" y="15"/>
                    <a:pt x="14" y="12"/>
                    <a:pt x="15" y="9"/>
                  </a:cubicBezTo>
                  <a:cubicBezTo>
                    <a:pt x="16" y="7"/>
                    <a:pt x="16" y="5"/>
                    <a:pt x="14"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1" name="Freeform 130">
              <a:extLst>
                <a:ext uri="{FF2B5EF4-FFF2-40B4-BE49-F238E27FC236}">
                  <a16:creationId xmlns:a16="http://schemas.microsoft.com/office/drawing/2014/main" id="{27D526D3-DA41-214B-9775-086FEF1FEE79}"/>
                </a:ext>
              </a:extLst>
            </p:cNvPr>
            <p:cNvSpPr>
              <a:spLocks/>
            </p:cNvSpPr>
            <p:nvPr/>
          </p:nvSpPr>
          <p:spPr bwMode="auto">
            <a:xfrm>
              <a:off x="19519539" y="6039607"/>
              <a:ext cx="92329" cy="50397"/>
            </a:xfrm>
            <a:custGeom>
              <a:avLst/>
              <a:gdLst>
                <a:gd name="T0" fmla="*/ 16 w 17"/>
                <a:gd name="T1" fmla="*/ 2 h 10"/>
                <a:gd name="T2" fmla="*/ 13 w 17"/>
                <a:gd name="T3" fmla="*/ 1 h 10"/>
                <a:gd name="T4" fmla="*/ 10 w 17"/>
                <a:gd name="T5" fmla="*/ 1 h 10"/>
                <a:gd name="T6" fmla="*/ 10 w 17"/>
                <a:gd name="T7" fmla="*/ 2 h 10"/>
                <a:gd name="T8" fmla="*/ 9 w 17"/>
                <a:gd name="T9" fmla="*/ 1 h 10"/>
                <a:gd name="T10" fmla="*/ 5 w 17"/>
                <a:gd name="T11" fmla="*/ 0 h 10"/>
                <a:gd name="T12" fmla="*/ 4 w 17"/>
                <a:gd name="T13" fmla="*/ 0 h 10"/>
                <a:gd name="T14" fmla="*/ 0 w 17"/>
                <a:gd name="T15" fmla="*/ 3 h 10"/>
                <a:gd name="T16" fmla="*/ 1 w 17"/>
                <a:gd name="T17" fmla="*/ 8 h 10"/>
                <a:gd name="T18" fmla="*/ 6 w 17"/>
                <a:gd name="T19" fmla="*/ 10 h 10"/>
                <a:gd name="T20" fmla="*/ 6 w 17"/>
                <a:gd name="T21" fmla="*/ 10 h 10"/>
                <a:gd name="T22" fmla="*/ 7 w 17"/>
                <a:gd name="T23" fmla="*/ 10 h 10"/>
                <a:gd name="T24" fmla="*/ 10 w 17"/>
                <a:gd name="T25" fmla="*/ 10 h 10"/>
                <a:gd name="T26" fmla="*/ 17 w 17"/>
                <a:gd name="T27" fmla="*/ 6 h 10"/>
                <a:gd name="T28" fmla="*/ 16 w 17"/>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6" y="2"/>
                  </a:moveTo>
                  <a:cubicBezTo>
                    <a:pt x="16" y="2"/>
                    <a:pt x="15" y="1"/>
                    <a:pt x="13" y="1"/>
                  </a:cubicBezTo>
                  <a:cubicBezTo>
                    <a:pt x="12" y="1"/>
                    <a:pt x="11" y="1"/>
                    <a:pt x="10" y="1"/>
                  </a:cubicBezTo>
                  <a:cubicBezTo>
                    <a:pt x="10" y="2"/>
                    <a:pt x="10" y="2"/>
                    <a:pt x="10" y="2"/>
                  </a:cubicBezTo>
                  <a:cubicBezTo>
                    <a:pt x="9" y="2"/>
                    <a:pt x="9" y="1"/>
                    <a:pt x="9" y="1"/>
                  </a:cubicBezTo>
                  <a:cubicBezTo>
                    <a:pt x="8" y="1"/>
                    <a:pt x="7" y="0"/>
                    <a:pt x="5" y="0"/>
                  </a:cubicBezTo>
                  <a:cubicBezTo>
                    <a:pt x="5" y="0"/>
                    <a:pt x="4" y="0"/>
                    <a:pt x="4" y="0"/>
                  </a:cubicBezTo>
                  <a:cubicBezTo>
                    <a:pt x="2" y="1"/>
                    <a:pt x="1" y="2"/>
                    <a:pt x="0" y="3"/>
                  </a:cubicBezTo>
                  <a:cubicBezTo>
                    <a:pt x="0" y="5"/>
                    <a:pt x="0" y="7"/>
                    <a:pt x="1" y="8"/>
                  </a:cubicBezTo>
                  <a:cubicBezTo>
                    <a:pt x="2" y="10"/>
                    <a:pt x="5" y="10"/>
                    <a:pt x="6" y="10"/>
                  </a:cubicBezTo>
                  <a:cubicBezTo>
                    <a:pt x="6" y="10"/>
                    <a:pt x="6" y="10"/>
                    <a:pt x="6" y="10"/>
                  </a:cubicBezTo>
                  <a:cubicBezTo>
                    <a:pt x="7" y="10"/>
                    <a:pt x="7" y="10"/>
                    <a:pt x="7" y="10"/>
                  </a:cubicBezTo>
                  <a:cubicBezTo>
                    <a:pt x="8" y="10"/>
                    <a:pt x="9" y="10"/>
                    <a:pt x="10" y="10"/>
                  </a:cubicBezTo>
                  <a:cubicBezTo>
                    <a:pt x="15" y="10"/>
                    <a:pt x="17" y="8"/>
                    <a:pt x="17" y="6"/>
                  </a:cubicBezTo>
                  <a:cubicBezTo>
                    <a:pt x="17" y="4"/>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2" name="Freeform 131">
              <a:extLst>
                <a:ext uri="{FF2B5EF4-FFF2-40B4-BE49-F238E27FC236}">
                  <a16:creationId xmlns:a16="http://schemas.microsoft.com/office/drawing/2014/main" id="{EFB3638A-174C-9A4B-8694-B349874A68B8}"/>
                </a:ext>
              </a:extLst>
            </p:cNvPr>
            <p:cNvSpPr>
              <a:spLocks/>
            </p:cNvSpPr>
            <p:nvPr/>
          </p:nvSpPr>
          <p:spPr bwMode="auto">
            <a:xfrm>
              <a:off x="19131759" y="5964944"/>
              <a:ext cx="131312" cy="100795"/>
            </a:xfrm>
            <a:custGeom>
              <a:avLst/>
              <a:gdLst>
                <a:gd name="T0" fmla="*/ 23 w 24"/>
                <a:gd name="T1" fmla="*/ 8 h 20"/>
                <a:gd name="T2" fmla="*/ 12 w 24"/>
                <a:gd name="T3" fmla="*/ 0 h 20"/>
                <a:gd name="T4" fmla="*/ 11 w 24"/>
                <a:gd name="T5" fmla="*/ 0 h 20"/>
                <a:gd name="T6" fmla="*/ 3 w 24"/>
                <a:gd name="T7" fmla="*/ 3 h 20"/>
                <a:gd name="T8" fmla="*/ 0 w 24"/>
                <a:gd name="T9" fmla="*/ 8 h 20"/>
                <a:gd name="T10" fmla="*/ 2 w 24"/>
                <a:gd name="T11" fmla="*/ 12 h 20"/>
                <a:gd name="T12" fmla="*/ 4 w 24"/>
                <a:gd name="T13" fmla="*/ 13 h 20"/>
                <a:gd name="T14" fmla="*/ 5 w 24"/>
                <a:gd name="T15" fmla="*/ 14 h 20"/>
                <a:gd name="T16" fmla="*/ 7 w 24"/>
                <a:gd name="T17" fmla="*/ 16 h 20"/>
                <a:gd name="T18" fmla="*/ 8 w 24"/>
                <a:gd name="T19" fmla="*/ 17 h 20"/>
                <a:gd name="T20" fmla="*/ 15 w 24"/>
                <a:gd name="T21" fmla="*/ 20 h 20"/>
                <a:gd name="T22" fmla="*/ 15 w 24"/>
                <a:gd name="T23" fmla="*/ 20 h 20"/>
                <a:gd name="T24" fmla="*/ 20 w 24"/>
                <a:gd name="T25" fmla="*/ 18 h 20"/>
                <a:gd name="T26" fmla="*/ 23 w 24"/>
                <a:gd name="T2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23" y="8"/>
                  </a:moveTo>
                  <a:cubicBezTo>
                    <a:pt x="22" y="4"/>
                    <a:pt x="17" y="0"/>
                    <a:pt x="12" y="0"/>
                  </a:cubicBezTo>
                  <a:cubicBezTo>
                    <a:pt x="12" y="0"/>
                    <a:pt x="11" y="0"/>
                    <a:pt x="11" y="0"/>
                  </a:cubicBezTo>
                  <a:cubicBezTo>
                    <a:pt x="8" y="0"/>
                    <a:pt x="6" y="1"/>
                    <a:pt x="3" y="3"/>
                  </a:cubicBezTo>
                  <a:cubicBezTo>
                    <a:pt x="2" y="4"/>
                    <a:pt x="0" y="6"/>
                    <a:pt x="0" y="8"/>
                  </a:cubicBezTo>
                  <a:cubicBezTo>
                    <a:pt x="0" y="9"/>
                    <a:pt x="0" y="11"/>
                    <a:pt x="2" y="12"/>
                  </a:cubicBezTo>
                  <a:cubicBezTo>
                    <a:pt x="2" y="12"/>
                    <a:pt x="3" y="13"/>
                    <a:pt x="4" y="13"/>
                  </a:cubicBezTo>
                  <a:cubicBezTo>
                    <a:pt x="4" y="13"/>
                    <a:pt x="5" y="14"/>
                    <a:pt x="5" y="14"/>
                  </a:cubicBezTo>
                  <a:cubicBezTo>
                    <a:pt x="5" y="14"/>
                    <a:pt x="6" y="15"/>
                    <a:pt x="7" y="16"/>
                  </a:cubicBezTo>
                  <a:cubicBezTo>
                    <a:pt x="8" y="17"/>
                    <a:pt x="8" y="17"/>
                    <a:pt x="8" y="17"/>
                  </a:cubicBezTo>
                  <a:cubicBezTo>
                    <a:pt x="10" y="18"/>
                    <a:pt x="12" y="20"/>
                    <a:pt x="15" y="20"/>
                  </a:cubicBezTo>
                  <a:cubicBezTo>
                    <a:pt x="15" y="20"/>
                    <a:pt x="15" y="20"/>
                    <a:pt x="15" y="20"/>
                  </a:cubicBezTo>
                  <a:cubicBezTo>
                    <a:pt x="17" y="20"/>
                    <a:pt x="19" y="19"/>
                    <a:pt x="20" y="18"/>
                  </a:cubicBezTo>
                  <a:cubicBezTo>
                    <a:pt x="23" y="15"/>
                    <a:pt x="24" y="11"/>
                    <a:pt x="23"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8" name="Freeform 147">
              <a:extLst>
                <a:ext uri="{FF2B5EF4-FFF2-40B4-BE49-F238E27FC236}">
                  <a16:creationId xmlns:a16="http://schemas.microsoft.com/office/drawing/2014/main" id="{7D7F5646-8E14-BA4C-BB66-F2C6C8D1B28F}"/>
                </a:ext>
              </a:extLst>
            </p:cNvPr>
            <p:cNvSpPr>
              <a:spLocks/>
            </p:cNvSpPr>
            <p:nvPr/>
          </p:nvSpPr>
          <p:spPr bwMode="auto">
            <a:xfrm>
              <a:off x="19164587" y="5862282"/>
              <a:ext cx="59501" cy="54131"/>
            </a:xfrm>
            <a:custGeom>
              <a:avLst/>
              <a:gdLst>
                <a:gd name="T0" fmla="*/ 10 w 11"/>
                <a:gd name="T1" fmla="*/ 3 h 11"/>
                <a:gd name="T2" fmla="*/ 7 w 11"/>
                <a:gd name="T3" fmla="*/ 0 h 11"/>
                <a:gd name="T4" fmla="*/ 3 w 11"/>
                <a:gd name="T5" fmla="*/ 2 h 11"/>
                <a:gd name="T6" fmla="*/ 1 w 11"/>
                <a:gd name="T7" fmla="*/ 9 h 11"/>
                <a:gd name="T8" fmla="*/ 4 w 11"/>
                <a:gd name="T9" fmla="*/ 11 h 11"/>
                <a:gd name="T10" fmla="*/ 8 w 11"/>
                <a:gd name="T11" fmla="*/ 9 h 11"/>
                <a:gd name="T12" fmla="*/ 8 w 11"/>
                <a:gd name="T13" fmla="*/ 9 h 11"/>
                <a:gd name="T14" fmla="*/ 10 w 11"/>
                <a:gd name="T15" fmla="*/ 7 h 11"/>
                <a:gd name="T16" fmla="*/ 10 w 11"/>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3"/>
                  </a:moveTo>
                  <a:cubicBezTo>
                    <a:pt x="10" y="1"/>
                    <a:pt x="8" y="0"/>
                    <a:pt x="7" y="0"/>
                  </a:cubicBezTo>
                  <a:cubicBezTo>
                    <a:pt x="5" y="0"/>
                    <a:pt x="3" y="1"/>
                    <a:pt x="3" y="2"/>
                  </a:cubicBezTo>
                  <a:cubicBezTo>
                    <a:pt x="1" y="4"/>
                    <a:pt x="0" y="6"/>
                    <a:pt x="1" y="9"/>
                  </a:cubicBezTo>
                  <a:cubicBezTo>
                    <a:pt x="1" y="10"/>
                    <a:pt x="3" y="11"/>
                    <a:pt x="4" y="11"/>
                  </a:cubicBezTo>
                  <a:cubicBezTo>
                    <a:pt x="5" y="11"/>
                    <a:pt x="7" y="10"/>
                    <a:pt x="8" y="9"/>
                  </a:cubicBezTo>
                  <a:cubicBezTo>
                    <a:pt x="8" y="9"/>
                    <a:pt x="8" y="9"/>
                    <a:pt x="8" y="9"/>
                  </a:cubicBezTo>
                  <a:cubicBezTo>
                    <a:pt x="9" y="9"/>
                    <a:pt x="10" y="8"/>
                    <a:pt x="10" y="7"/>
                  </a:cubicBezTo>
                  <a:cubicBezTo>
                    <a:pt x="11" y="6"/>
                    <a:pt x="11" y="4"/>
                    <a:pt x="10"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1" name="Freeform 150">
              <a:extLst>
                <a:ext uri="{FF2B5EF4-FFF2-40B4-BE49-F238E27FC236}">
                  <a16:creationId xmlns:a16="http://schemas.microsoft.com/office/drawing/2014/main" id="{21DC23CB-6543-284B-B59F-3FFB3A087F4F}"/>
                </a:ext>
              </a:extLst>
            </p:cNvPr>
            <p:cNvSpPr>
              <a:spLocks/>
            </p:cNvSpPr>
            <p:nvPr/>
          </p:nvSpPr>
          <p:spPr bwMode="auto">
            <a:xfrm>
              <a:off x="19224087" y="5916413"/>
              <a:ext cx="114898" cy="78396"/>
            </a:xfrm>
            <a:custGeom>
              <a:avLst/>
              <a:gdLst>
                <a:gd name="T0" fmla="*/ 18 w 21"/>
                <a:gd name="T1" fmla="*/ 3 h 16"/>
                <a:gd name="T2" fmla="*/ 9 w 21"/>
                <a:gd name="T3" fmla="*/ 0 h 16"/>
                <a:gd name="T4" fmla="*/ 1 w 21"/>
                <a:gd name="T5" fmla="*/ 5 h 16"/>
                <a:gd name="T6" fmla="*/ 3 w 21"/>
                <a:gd name="T7" fmla="*/ 10 h 16"/>
                <a:gd name="T8" fmla="*/ 7 w 21"/>
                <a:gd name="T9" fmla="*/ 11 h 16"/>
                <a:gd name="T10" fmla="*/ 9 w 21"/>
                <a:gd name="T11" fmla="*/ 12 h 16"/>
                <a:gd name="T12" fmla="*/ 10 w 21"/>
                <a:gd name="T13" fmla="*/ 13 h 16"/>
                <a:gd name="T14" fmla="*/ 15 w 21"/>
                <a:gd name="T15" fmla="*/ 16 h 16"/>
                <a:gd name="T16" fmla="*/ 18 w 21"/>
                <a:gd name="T17" fmla="*/ 15 h 16"/>
                <a:gd name="T18" fmla="*/ 21 w 21"/>
                <a:gd name="T19" fmla="*/ 10 h 16"/>
                <a:gd name="T20" fmla="*/ 18 w 21"/>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8" y="3"/>
                  </a:moveTo>
                  <a:cubicBezTo>
                    <a:pt x="15" y="0"/>
                    <a:pt x="10" y="0"/>
                    <a:pt x="9" y="0"/>
                  </a:cubicBezTo>
                  <a:cubicBezTo>
                    <a:pt x="7" y="0"/>
                    <a:pt x="2" y="1"/>
                    <a:pt x="1" y="5"/>
                  </a:cubicBezTo>
                  <a:cubicBezTo>
                    <a:pt x="1" y="5"/>
                    <a:pt x="0" y="8"/>
                    <a:pt x="3" y="10"/>
                  </a:cubicBezTo>
                  <a:cubicBezTo>
                    <a:pt x="4" y="10"/>
                    <a:pt x="5" y="11"/>
                    <a:pt x="7" y="11"/>
                  </a:cubicBezTo>
                  <a:cubicBezTo>
                    <a:pt x="7" y="11"/>
                    <a:pt x="8" y="12"/>
                    <a:pt x="9" y="12"/>
                  </a:cubicBezTo>
                  <a:cubicBezTo>
                    <a:pt x="9" y="12"/>
                    <a:pt x="9" y="13"/>
                    <a:pt x="10" y="13"/>
                  </a:cubicBezTo>
                  <a:cubicBezTo>
                    <a:pt x="11" y="14"/>
                    <a:pt x="13" y="16"/>
                    <a:pt x="15" y="16"/>
                  </a:cubicBezTo>
                  <a:cubicBezTo>
                    <a:pt x="16" y="16"/>
                    <a:pt x="17" y="16"/>
                    <a:pt x="18" y="15"/>
                  </a:cubicBezTo>
                  <a:cubicBezTo>
                    <a:pt x="20" y="14"/>
                    <a:pt x="21" y="12"/>
                    <a:pt x="21" y="10"/>
                  </a:cubicBezTo>
                  <a:cubicBezTo>
                    <a:pt x="21" y="7"/>
                    <a:pt x="20" y="4"/>
                    <a:pt x="18"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4" name="Freeform 153">
              <a:extLst>
                <a:ext uri="{FF2B5EF4-FFF2-40B4-BE49-F238E27FC236}">
                  <a16:creationId xmlns:a16="http://schemas.microsoft.com/office/drawing/2014/main" id="{5ACA513F-029F-D948-8D21-E189878CA61D}"/>
                </a:ext>
              </a:extLst>
            </p:cNvPr>
            <p:cNvSpPr>
              <a:spLocks/>
            </p:cNvSpPr>
            <p:nvPr/>
          </p:nvSpPr>
          <p:spPr bwMode="auto">
            <a:xfrm>
              <a:off x="19061999" y="5027926"/>
              <a:ext cx="342642" cy="248254"/>
            </a:xfrm>
            <a:custGeom>
              <a:avLst/>
              <a:gdLst>
                <a:gd name="T0" fmla="*/ 59 w 63"/>
                <a:gd name="T1" fmla="*/ 7 h 50"/>
                <a:gd name="T2" fmla="*/ 50 w 63"/>
                <a:gd name="T3" fmla="*/ 4 h 50"/>
                <a:gd name="T4" fmla="*/ 47 w 63"/>
                <a:gd name="T5" fmla="*/ 4 h 50"/>
                <a:gd name="T6" fmla="*/ 44 w 63"/>
                <a:gd name="T7" fmla="*/ 4 h 50"/>
                <a:gd name="T8" fmla="*/ 36 w 63"/>
                <a:gd name="T9" fmla="*/ 7 h 50"/>
                <a:gd name="T10" fmla="*/ 35 w 63"/>
                <a:gd name="T11" fmla="*/ 9 h 50"/>
                <a:gd name="T12" fmla="*/ 25 w 63"/>
                <a:gd name="T13" fmla="*/ 1 h 50"/>
                <a:gd name="T14" fmla="*/ 21 w 63"/>
                <a:gd name="T15" fmla="*/ 0 h 50"/>
                <a:gd name="T16" fmla="*/ 10 w 63"/>
                <a:gd name="T17" fmla="*/ 6 h 50"/>
                <a:gd name="T18" fmla="*/ 10 w 63"/>
                <a:gd name="T19" fmla="*/ 6 h 50"/>
                <a:gd name="T20" fmla="*/ 2 w 63"/>
                <a:gd name="T21" fmla="*/ 19 h 50"/>
                <a:gd name="T22" fmla="*/ 8 w 63"/>
                <a:gd name="T23" fmla="*/ 47 h 50"/>
                <a:gd name="T24" fmla="*/ 18 w 63"/>
                <a:gd name="T25" fmla="*/ 50 h 50"/>
                <a:gd name="T26" fmla="*/ 35 w 63"/>
                <a:gd name="T27" fmla="*/ 42 h 50"/>
                <a:gd name="T28" fmla="*/ 38 w 63"/>
                <a:gd name="T29" fmla="*/ 17 h 50"/>
                <a:gd name="T30" fmla="*/ 43 w 63"/>
                <a:gd name="T31" fmla="*/ 21 h 50"/>
                <a:gd name="T32" fmla="*/ 45 w 63"/>
                <a:gd name="T33" fmla="*/ 21 h 50"/>
                <a:gd name="T34" fmla="*/ 48 w 63"/>
                <a:gd name="T35" fmla="*/ 21 h 50"/>
                <a:gd name="T36" fmla="*/ 49 w 63"/>
                <a:gd name="T37" fmla="*/ 21 h 50"/>
                <a:gd name="T38" fmla="*/ 51 w 63"/>
                <a:gd name="T39" fmla="*/ 21 h 50"/>
                <a:gd name="T40" fmla="*/ 54 w 63"/>
                <a:gd name="T41" fmla="*/ 21 h 50"/>
                <a:gd name="T42" fmla="*/ 55 w 63"/>
                <a:gd name="T43" fmla="*/ 21 h 50"/>
                <a:gd name="T44" fmla="*/ 62 w 63"/>
                <a:gd name="T45" fmla="*/ 16 h 50"/>
                <a:gd name="T46" fmla="*/ 59 w 63"/>
                <a:gd name="T4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0">
                  <a:moveTo>
                    <a:pt x="59" y="7"/>
                  </a:moveTo>
                  <a:cubicBezTo>
                    <a:pt x="57" y="4"/>
                    <a:pt x="53" y="4"/>
                    <a:pt x="50" y="4"/>
                  </a:cubicBezTo>
                  <a:cubicBezTo>
                    <a:pt x="49" y="4"/>
                    <a:pt x="48" y="4"/>
                    <a:pt x="47" y="4"/>
                  </a:cubicBezTo>
                  <a:cubicBezTo>
                    <a:pt x="46" y="4"/>
                    <a:pt x="45" y="4"/>
                    <a:pt x="44" y="4"/>
                  </a:cubicBezTo>
                  <a:cubicBezTo>
                    <a:pt x="42" y="4"/>
                    <a:pt x="38" y="4"/>
                    <a:pt x="36" y="7"/>
                  </a:cubicBezTo>
                  <a:cubicBezTo>
                    <a:pt x="35" y="7"/>
                    <a:pt x="35" y="8"/>
                    <a:pt x="35" y="9"/>
                  </a:cubicBezTo>
                  <a:cubicBezTo>
                    <a:pt x="33" y="6"/>
                    <a:pt x="30" y="3"/>
                    <a:pt x="25" y="1"/>
                  </a:cubicBezTo>
                  <a:cubicBezTo>
                    <a:pt x="24" y="0"/>
                    <a:pt x="23" y="0"/>
                    <a:pt x="21" y="0"/>
                  </a:cubicBezTo>
                  <a:cubicBezTo>
                    <a:pt x="17" y="0"/>
                    <a:pt x="13" y="3"/>
                    <a:pt x="10" y="6"/>
                  </a:cubicBezTo>
                  <a:cubicBezTo>
                    <a:pt x="10" y="6"/>
                    <a:pt x="10" y="6"/>
                    <a:pt x="10" y="6"/>
                  </a:cubicBezTo>
                  <a:cubicBezTo>
                    <a:pt x="6" y="10"/>
                    <a:pt x="3" y="14"/>
                    <a:pt x="2" y="19"/>
                  </a:cubicBezTo>
                  <a:cubicBezTo>
                    <a:pt x="0" y="28"/>
                    <a:pt x="1" y="40"/>
                    <a:pt x="8" y="47"/>
                  </a:cubicBezTo>
                  <a:cubicBezTo>
                    <a:pt x="10" y="49"/>
                    <a:pt x="14" y="50"/>
                    <a:pt x="18" y="50"/>
                  </a:cubicBezTo>
                  <a:cubicBezTo>
                    <a:pt x="25" y="50"/>
                    <a:pt x="31" y="46"/>
                    <a:pt x="35" y="42"/>
                  </a:cubicBezTo>
                  <a:cubicBezTo>
                    <a:pt x="42" y="35"/>
                    <a:pt x="40" y="24"/>
                    <a:pt x="38" y="17"/>
                  </a:cubicBezTo>
                  <a:cubicBezTo>
                    <a:pt x="39" y="19"/>
                    <a:pt x="40" y="20"/>
                    <a:pt x="43" y="21"/>
                  </a:cubicBezTo>
                  <a:cubicBezTo>
                    <a:pt x="43" y="21"/>
                    <a:pt x="44" y="21"/>
                    <a:pt x="45" y="21"/>
                  </a:cubicBezTo>
                  <a:cubicBezTo>
                    <a:pt x="46" y="21"/>
                    <a:pt x="47" y="21"/>
                    <a:pt x="48" y="21"/>
                  </a:cubicBezTo>
                  <a:cubicBezTo>
                    <a:pt x="48" y="21"/>
                    <a:pt x="49" y="21"/>
                    <a:pt x="49" y="21"/>
                  </a:cubicBezTo>
                  <a:cubicBezTo>
                    <a:pt x="50" y="21"/>
                    <a:pt x="50" y="21"/>
                    <a:pt x="51" y="21"/>
                  </a:cubicBezTo>
                  <a:cubicBezTo>
                    <a:pt x="51" y="21"/>
                    <a:pt x="53" y="21"/>
                    <a:pt x="54" y="21"/>
                  </a:cubicBezTo>
                  <a:cubicBezTo>
                    <a:pt x="54" y="21"/>
                    <a:pt x="55" y="21"/>
                    <a:pt x="55" y="21"/>
                  </a:cubicBezTo>
                  <a:cubicBezTo>
                    <a:pt x="58" y="20"/>
                    <a:pt x="61" y="19"/>
                    <a:pt x="62" y="16"/>
                  </a:cubicBezTo>
                  <a:cubicBezTo>
                    <a:pt x="63" y="13"/>
                    <a:pt x="62" y="10"/>
                    <a:pt x="59"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5" name="Freeform 154">
              <a:extLst>
                <a:ext uri="{FF2B5EF4-FFF2-40B4-BE49-F238E27FC236}">
                  <a16:creationId xmlns:a16="http://schemas.microsoft.com/office/drawing/2014/main" id="{D45EFA8A-8D6C-3643-9348-03832B5CAAB0}"/>
                </a:ext>
              </a:extLst>
            </p:cNvPr>
            <p:cNvSpPr>
              <a:spLocks/>
            </p:cNvSpPr>
            <p:nvPr/>
          </p:nvSpPr>
          <p:spPr bwMode="auto">
            <a:xfrm>
              <a:off x="19170742" y="4953263"/>
              <a:ext cx="86173" cy="85862"/>
            </a:xfrm>
            <a:custGeom>
              <a:avLst/>
              <a:gdLst>
                <a:gd name="T0" fmla="*/ 7 w 16"/>
                <a:gd name="T1" fmla="*/ 16 h 17"/>
                <a:gd name="T2" fmla="*/ 10 w 16"/>
                <a:gd name="T3" fmla="*/ 17 h 17"/>
                <a:gd name="T4" fmla="*/ 14 w 16"/>
                <a:gd name="T5" fmla="*/ 15 h 17"/>
                <a:gd name="T6" fmla="*/ 15 w 16"/>
                <a:gd name="T7" fmla="*/ 10 h 17"/>
                <a:gd name="T8" fmla="*/ 13 w 16"/>
                <a:gd name="T9" fmla="*/ 5 h 17"/>
                <a:gd name="T10" fmla="*/ 11 w 16"/>
                <a:gd name="T11" fmla="*/ 4 h 17"/>
                <a:gd name="T12" fmla="*/ 6 w 16"/>
                <a:gd name="T13" fmla="*/ 0 h 17"/>
                <a:gd name="T14" fmla="*/ 1 w 16"/>
                <a:gd name="T15" fmla="*/ 6 h 17"/>
                <a:gd name="T16" fmla="*/ 7 w 16"/>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16"/>
                  </a:moveTo>
                  <a:cubicBezTo>
                    <a:pt x="8" y="17"/>
                    <a:pt x="9" y="17"/>
                    <a:pt x="10" y="17"/>
                  </a:cubicBezTo>
                  <a:cubicBezTo>
                    <a:pt x="12" y="17"/>
                    <a:pt x="13" y="16"/>
                    <a:pt x="14" y="15"/>
                  </a:cubicBezTo>
                  <a:cubicBezTo>
                    <a:pt x="15" y="14"/>
                    <a:pt x="16" y="12"/>
                    <a:pt x="15" y="10"/>
                  </a:cubicBezTo>
                  <a:cubicBezTo>
                    <a:pt x="15" y="8"/>
                    <a:pt x="14" y="6"/>
                    <a:pt x="13" y="5"/>
                  </a:cubicBezTo>
                  <a:cubicBezTo>
                    <a:pt x="12" y="5"/>
                    <a:pt x="11" y="4"/>
                    <a:pt x="11" y="4"/>
                  </a:cubicBezTo>
                  <a:cubicBezTo>
                    <a:pt x="10" y="1"/>
                    <a:pt x="8" y="0"/>
                    <a:pt x="6" y="0"/>
                  </a:cubicBezTo>
                  <a:cubicBezTo>
                    <a:pt x="3" y="0"/>
                    <a:pt x="1" y="2"/>
                    <a:pt x="1" y="6"/>
                  </a:cubicBezTo>
                  <a:cubicBezTo>
                    <a:pt x="0" y="10"/>
                    <a:pt x="4" y="14"/>
                    <a:pt x="7" y="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6" name="Freeform 155">
              <a:extLst>
                <a:ext uri="{FF2B5EF4-FFF2-40B4-BE49-F238E27FC236}">
                  <a16:creationId xmlns:a16="http://schemas.microsoft.com/office/drawing/2014/main" id="{25795859-B51D-964B-8926-85D865204A32}"/>
                </a:ext>
              </a:extLst>
            </p:cNvPr>
            <p:cNvSpPr>
              <a:spLocks/>
            </p:cNvSpPr>
            <p:nvPr/>
          </p:nvSpPr>
          <p:spPr bwMode="auto">
            <a:xfrm>
              <a:off x="19049689" y="6760102"/>
              <a:ext cx="55397" cy="57864"/>
            </a:xfrm>
            <a:custGeom>
              <a:avLst/>
              <a:gdLst>
                <a:gd name="T0" fmla="*/ 6 w 10"/>
                <a:gd name="T1" fmla="*/ 0 h 12"/>
                <a:gd name="T2" fmla="*/ 5 w 10"/>
                <a:gd name="T3" fmla="*/ 0 h 12"/>
                <a:gd name="T4" fmla="*/ 2 w 10"/>
                <a:gd name="T5" fmla="*/ 2 h 12"/>
                <a:gd name="T6" fmla="*/ 1 w 10"/>
                <a:gd name="T7" fmla="*/ 9 h 12"/>
                <a:gd name="T8" fmla="*/ 1 w 10"/>
                <a:gd name="T9" fmla="*/ 11 h 12"/>
                <a:gd name="T10" fmla="*/ 3 w 10"/>
                <a:gd name="T11" fmla="*/ 11 h 12"/>
                <a:gd name="T12" fmla="*/ 5 w 10"/>
                <a:gd name="T13" fmla="*/ 12 h 12"/>
                <a:gd name="T14" fmla="*/ 10 w 10"/>
                <a:gd name="T15" fmla="*/ 6 h 12"/>
                <a:gd name="T16" fmla="*/ 6 w 1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6" y="0"/>
                  </a:moveTo>
                  <a:cubicBezTo>
                    <a:pt x="5" y="0"/>
                    <a:pt x="5" y="0"/>
                    <a:pt x="5" y="0"/>
                  </a:cubicBezTo>
                  <a:cubicBezTo>
                    <a:pt x="4" y="0"/>
                    <a:pt x="3" y="1"/>
                    <a:pt x="2" y="2"/>
                  </a:cubicBezTo>
                  <a:cubicBezTo>
                    <a:pt x="0" y="4"/>
                    <a:pt x="1" y="8"/>
                    <a:pt x="1" y="9"/>
                  </a:cubicBezTo>
                  <a:cubicBezTo>
                    <a:pt x="1" y="11"/>
                    <a:pt x="1" y="11"/>
                    <a:pt x="1" y="11"/>
                  </a:cubicBezTo>
                  <a:cubicBezTo>
                    <a:pt x="3" y="11"/>
                    <a:pt x="3" y="11"/>
                    <a:pt x="3" y="11"/>
                  </a:cubicBezTo>
                  <a:cubicBezTo>
                    <a:pt x="4" y="12"/>
                    <a:pt x="4" y="12"/>
                    <a:pt x="5" y="12"/>
                  </a:cubicBezTo>
                  <a:cubicBezTo>
                    <a:pt x="8" y="12"/>
                    <a:pt x="10" y="9"/>
                    <a:pt x="10" y="6"/>
                  </a:cubicBezTo>
                  <a:cubicBezTo>
                    <a:pt x="10" y="3"/>
                    <a:pt x="9" y="1"/>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1" name="Freeform 160">
              <a:extLst>
                <a:ext uri="{FF2B5EF4-FFF2-40B4-BE49-F238E27FC236}">
                  <a16:creationId xmlns:a16="http://schemas.microsoft.com/office/drawing/2014/main" id="{5E446AAA-8DC2-B247-9009-0EEFC585A824}"/>
                </a:ext>
              </a:extLst>
            </p:cNvPr>
            <p:cNvSpPr>
              <a:spLocks/>
            </p:cNvSpPr>
            <p:nvPr/>
          </p:nvSpPr>
          <p:spPr bwMode="auto">
            <a:xfrm>
              <a:off x="19203570" y="7295808"/>
              <a:ext cx="207227" cy="182924"/>
            </a:xfrm>
            <a:custGeom>
              <a:avLst/>
              <a:gdLst>
                <a:gd name="T0" fmla="*/ 37 w 38"/>
                <a:gd name="T1" fmla="*/ 11 h 37"/>
                <a:gd name="T2" fmla="*/ 37 w 38"/>
                <a:gd name="T3" fmla="*/ 10 h 37"/>
                <a:gd name="T4" fmla="*/ 37 w 38"/>
                <a:gd name="T5" fmla="*/ 9 h 37"/>
                <a:gd name="T6" fmla="*/ 36 w 38"/>
                <a:gd name="T7" fmla="*/ 5 h 37"/>
                <a:gd name="T8" fmla="*/ 33 w 38"/>
                <a:gd name="T9" fmla="*/ 3 h 37"/>
                <a:gd name="T10" fmla="*/ 30 w 38"/>
                <a:gd name="T11" fmla="*/ 5 h 37"/>
                <a:gd name="T12" fmla="*/ 29 w 38"/>
                <a:gd name="T13" fmla="*/ 5 h 37"/>
                <a:gd name="T14" fmla="*/ 28 w 38"/>
                <a:gd name="T15" fmla="*/ 5 h 37"/>
                <a:gd name="T16" fmla="*/ 26 w 38"/>
                <a:gd name="T17" fmla="*/ 2 h 37"/>
                <a:gd name="T18" fmla="*/ 23 w 38"/>
                <a:gd name="T19" fmla="*/ 0 h 37"/>
                <a:gd name="T20" fmla="*/ 18 w 38"/>
                <a:gd name="T21" fmla="*/ 6 h 37"/>
                <a:gd name="T22" fmla="*/ 17 w 38"/>
                <a:gd name="T23" fmla="*/ 7 h 37"/>
                <a:gd name="T24" fmla="*/ 16 w 38"/>
                <a:gd name="T25" fmla="*/ 9 h 37"/>
                <a:gd name="T26" fmla="*/ 15 w 38"/>
                <a:gd name="T27" fmla="*/ 8 h 37"/>
                <a:gd name="T28" fmla="*/ 11 w 38"/>
                <a:gd name="T29" fmla="*/ 7 h 37"/>
                <a:gd name="T30" fmla="*/ 9 w 38"/>
                <a:gd name="T31" fmla="*/ 7 h 37"/>
                <a:gd name="T32" fmla="*/ 6 w 38"/>
                <a:gd name="T33" fmla="*/ 11 h 37"/>
                <a:gd name="T34" fmla="*/ 6 w 38"/>
                <a:gd name="T35" fmla="*/ 11 h 37"/>
                <a:gd name="T36" fmla="*/ 1 w 38"/>
                <a:gd name="T37" fmla="*/ 16 h 37"/>
                <a:gd name="T38" fmla="*/ 1 w 38"/>
                <a:gd name="T39" fmla="*/ 21 h 37"/>
                <a:gd name="T40" fmla="*/ 5 w 38"/>
                <a:gd name="T41" fmla="*/ 24 h 37"/>
                <a:gd name="T42" fmla="*/ 6 w 38"/>
                <a:gd name="T43" fmla="*/ 23 h 37"/>
                <a:gd name="T44" fmla="*/ 5 w 38"/>
                <a:gd name="T45" fmla="*/ 25 h 37"/>
                <a:gd name="T46" fmla="*/ 4 w 38"/>
                <a:gd name="T47" fmla="*/ 26 h 37"/>
                <a:gd name="T48" fmla="*/ 3 w 38"/>
                <a:gd name="T49" fmla="*/ 29 h 37"/>
                <a:gd name="T50" fmla="*/ 4 w 38"/>
                <a:gd name="T51" fmla="*/ 32 h 37"/>
                <a:gd name="T52" fmla="*/ 4 w 38"/>
                <a:gd name="T53" fmla="*/ 36 h 37"/>
                <a:gd name="T54" fmla="*/ 8 w 38"/>
                <a:gd name="T55" fmla="*/ 35 h 37"/>
                <a:gd name="T56" fmla="*/ 8 w 38"/>
                <a:gd name="T57" fmla="*/ 35 h 37"/>
                <a:gd name="T58" fmla="*/ 10 w 38"/>
                <a:gd name="T59" fmla="*/ 36 h 37"/>
                <a:gd name="T60" fmla="*/ 12 w 38"/>
                <a:gd name="T61" fmla="*/ 36 h 37"/>
                <a:gd name="T62" fmla="*/ 16 w 38"/>
                <a:gd name="T63" fmla="*/ 35 h 37"/>
                <a:gd name="T64" fmla="*/ 17 w 38"/>
                <a:gd name="T65" fmla="*/ 37 h 37"/>
                <a:gd name="T66" fmla="*/ 20 w 38"/>
                <a:gd name="T67" fmla="*/ 33 h 37"/>
                <a:gd name="T68" fmla="*/ 21 w 38"/>
                <a:gd name="T69" fmla="*/ 32 h 37"/>
                <a:gd name="T70" fmla="*/ 22 w 38"/>
                <a:gd name="T71" fmla="*/ 32 h 37"/>
                <a:gd name="T72" fmla="*/ 24 w 38"/>
                <a:gd name="T73" fmla="*/ 32 h 37"/>
                <a:gd name="T74" fmla="*/ 24 w 38"/>
                <a:gd name="T75" fmla="*/ 31 h 37"/>
                <a:gd name="T76" fmla="*/ 25 w 38"/>
                <a:gd name="T77" fmla="*/ 30 h 37"/>
                <a:gd name="T78" fmla="*/ 27 w 38"/>
                <a:gd name="T79" fmla="*/ 30 h 37"/>
                <a:gd name="T80" fmla="*/ 30 w 38"/>
                <a:gd name="T81" fmla="*/ 28 h 37"/>
                <a:gd name="T82" fmla="*/ 30 w 38"/>
                <a:gd name="T83" fmla="*/ 24 h 37"/>
                <a:gd name="T84" fmla="*/ 30 w 38"/>
                <a:gd name="T85" fmla="*/ 23 h 37"/>
                <a:gd name="T86" fmla="*/ 30 w 38"/>
                <a:gd name="T87" fmla="*/ 22 h 37"/>
                <a:gd name="T88" fmla="*/ 30 w 38"/>
                <a:gd name="T89" fmla="*/ 20 h 37"/>
                <a:gd name="T90" fmla="*/ 32 w 38"/>
                <a:gd name="T91" fmla="*/ 21 h 37"/>
                <a:gd name="T92" fmla="*/ 33 w 38"/>
                <a:gd name="T93" fmla="*/ 21 h 37"/>
                <a:gd name="T94" fmla="*/ 33 w 38"/>
                <a:gd name="T95" fmla="*/ 21 h 37"/>
                <a:gd name="T96" fmla="*/ 36 w 38"/>
                <a:gd name="T97" fmla="*/ 17 h 37"/>
                <a:gd name="T98" fmla="*/ 36 w 38"/>
                <a:gd name="T99" fmla="*/ 17 h 37"/>
                <a:gd name="T100" fmla="*/ 38 w 38"/>
                <a:gd name="T101" fmla="*/ 14 h 37"/>
                <a:gd name="T102" fmla="*/ 37 w 38"/>
                <a:gd name="T103"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7">
                  <a:moveTo>
                    <a:pt x="37" y="11"/>
                  </a:moveTo>
                  <a:cubicBezTo>
                    <a:pt x="37" y="10"/>
                    <a:pt x="37" y="10"/>
                    <a:pt x="37" y="10"/>
                  </a:cubicBezTo>
                  <a:cubicBezTo>
                    <a:pt x="37" y="9"/>
                    <a:pt x="37" y="9"/>
                    <a:pt x="37" y="9"/>
                  </a:cubicBezTo>
                  <a:cubicBezTo>
                    <a:pt x="37" y="8"/>
                    <a:pt x="37" y="7"/>
                    <a:pt x="36" y="5"/>
                  </a:cubicBezTo>
                  <a:cubicBezTo>
                    <a:pt x="35" y="3"/>
                    <a:pt x="34" y="3"/>
                    <a:pt x="33" y="3"/>
                  </a:cubicBezTo>
                  <a:cubicBezTo>
                    <a:pt x="32" y="3"/>
                    <a:pt x="31" y="3"/>
                    <a:pt x="30" y="5"/>
                  </a:cubicBezTo>
                  <a:cubicBezTo>
                    <a:pt x="29" y="5"/>
                    <a:pt x="29" y="5"/>
                    <a:pt x="29" y="5"/>
                  </a:cubicBezTo>
                  <a:cubicBezTo>
                    <a:pt x="28" y="5"/>
                    <a:pt x="28" y="5"/>
                    <a:pt x="28" y="5"/>
                  </a:cubicBezTo>
                  <a:cubicBezTo>
                    <a:pt x="28" y="4"/>
                    <a:pt x="27" y="3"/>
                    <a:pt x="26" y="2"/>
                  </a:cubicBezTo>
                  <a:cubicBezTo>
                    <a:pt x="25" y="1"/>
                    <a:pt x="24" y="0"/>
                    <a:pt x="23" y="0"/>
                  </a:cubicBezTo>
                  <a:cubicBezTo>
                    <a:pt x="20" y="0"/>
                    <a:pt x="19" y="4"/>
                    <a:pt x="18" y="6"/>
                  </a:cubicBezTo>
                  <a:cubicBezTo>
                    <a:pt x="18" y="6"/>
                    <a:pt x="18" y="6"/>
                    <a:pt x="17" y="7"/>
                  </a:cubicBezTo>
                  <a:cubicBezTo>
                    <a:pt x="17" y="7"/>
                    <a:pt x="16" y="8"/>
                    <a:pt x="16" y="9"/>
                  </a:cubicBezTo>
                  <a:cubicBezTo>
                    <a:pt x="16" y="9"/>
                    <a:pt x="16" y="9"/>
                    <a:pt x="15" y="8"/>
                  </a:cubicBezTo>
                  <a:cubicBezTo>
                    <a:pt x="14" y="7"/>
                    <a:pt x="13" y="7"/>
                    <a:pt x="11" y="7"/>
                  </a:cubicBezTo>
                  <a:cubicBezTo>
                    <a:pt x="11" y="7"/>
                    <a:pt x="10" y="7"/>
                    <a:pt x="9" y="7"/>
                  </a:cubicBezTo>
                  <a:cubicBezTo>
                    <a:pt x="7" y="8"/>
                    <a:pt x="6" y="10"/>
                    <a:pt x="6" y="11"/>
                  </a:cubicBezTo>
                  <a:cubicBezTo>
                    <a:pt x="6" y="11"/>
                    <a:pt x="6" y="11"/>
                    <a:pt x="6" y="11"/>
                  </a:cubicBezTo>
                  <a:cubicBezTo>
                    <a:pt x="4" y="12"/>
                    <a:pt x="1" y="13"/>
                    <a:pt x="1" y="16"/>
                  </a:cubicBezTo>
                  <a:cubicBezTo>
                    <a:pt x="0" y="18"/>
                    <a:pt x="0" y="20"/>
                    <a:pt x="1" y="21"/>
                  </a:cubicBezTo>
                  <a:cubicBezTo>
                    <a:pt x="2" y="23"/>
                    <a:pt x="3" y="24"/>
                    <a:pt x="5" y="24"/>
                  </a:cubicBezTo>
                  <a:cubicBezTo>
                    <a:pt x="5" y="24"/>
                    <a:pt x="5" y="23"/>
                    <a:pt x="6" y="23"/>
                  </a:cubicBezTo>
                  <a:cubicBezTo>
                    <a:pt x="5" y="24"/>
                    <a:pt x="5" y="25"/>
                    <a:pt x="5" y="25"/>
                  </a:cubicBezTo>
                  <a:cubicBezTo>
                    <a:pt x="5" y="25"/>
                    <a:pt x="5" y="25"/>
                    <a:pt x="4" y="26"/>
                  </a:cubicBezTo>
                  <a:cubicBezTo>
                    <a:pt x="4" y="27"/>
                    <a:pt x="3" y="28"/>
                    <a:pt x="3" y="29"/>
                  </a:cubicBezTo>
                  <a:cubicBezTo>
                    <a:pt x="3" y="31"/>
                    <a:pt x="4" y="31"/>
                    <a:pt x="4" y="32"/>
                  </a:cubicBezTo>
                  <a:cubicBezTo>
                    <a:pt x="4" y="36"/>
                    <a:pt x="4" y="36"/>
                    <a:pt x="4" y="36"/>
                  </a:cubicBezTo>
                  <a:cubicBezTo>
                    <a:pt x="4" y="36"/>
                    <a:pt x="8" y="35"/>
                    <a:pt x="8" y="35"/>
                  </a:cubicBezTo>
                  <a:cubicBezTo>
                    <a:pt x="8" y="35"/>
                    <a:pt x="8" y="35"/>
                    <a:pt x="8" y="35"/>
                  </a:cubicBezTo>
                  <a:cubicBezTo>
                    <a:pt x="10" y="36"/>
                    <a:pt x="10" y="36"/>
                    <a:pt x="10" y="36"/>
                  </a:cubicBezTo>
                  <a:cubicBezTo>
                    <a:pt x="11" y="36"/>
                    <a:pt x="12" y="36"/>
                    <a:pt x="12" y="36"/>
                  </a:cubicBezTo>
                  <a:cubicBezTo>
                    <a:pt x="14" y="36"/>
                    <a:pt x="15" y="36"/>
                    <a:pt x="16" y="35"/>
                  </a:cubicBezTo>
                  <a:cubicBezTo>
                    <a:pt x="17" y="37"/>
                    <a:pt x="17" y="37"/>
                    <a:pt x="17" y="37"/>
                  </a:cubicBezTo>
                  <a:cubicBezTo>
                    <a:pt x="20" y="33"/>
                    <a:pt x="20" y="33"/>
                    <a:pt x="20" y="33"/>
                  </a:cubicBezTo>
                  <a:cubicBezTo>
                    <a:pt x="20" y="33"/>
                    <a:pt x="21" y="33"/>
                    <a:pt x="21" y="32"/>
                  </a:cubicBezTo>
                  <a:cubicBezTo>
                    <a:pt x="21" y="32"/>
                    <a:pt x="22" y="32"/>
                    <a:pt x="22" y="32"/>
                  </a:cubicBezTo>
                  <a:cubicBezTo>
                    <a:pt x="24" y="32"/>
                    <a:pt x="24" y="32"/>
                    <a:pt x="24" y="32"/>
                  </a:cubicBezTo>
                  <a:cubicBezTo>
                    <a:pt x="24" y="31"/>
                    <a:pt x="24" y="31"/>
                    <a:pt x="24" y="31"/>
                  </a:cubicBezTo>
                  <a:cubicBezTo>
                    <a:pt x="25" y="31"/>
                    <a:pt x="25" y="30"/>
                    <a:pt x="25" y="30"/>
                  </a:cubicBezTo>
                  <a:cubicBezTo>
                    <a:pt x="26" y="30"/>
                    <a:pt x="26" y="30"/>
                    <a:pt x="27" y="30"/>
                  </a:cubicBezTo>
                  <a:cubicBezTo>
                    <a:pt x="28" y="30"/>
                    <a:pt x="29" y="29"/>
                    <a:pt x="30" y="28"/>
                  </a:cubicBezTo>
                  <a:cubicBezTo>
                    <a:pt x="31" y="26"/>
                    <a:pt x="30" y="25"/>
                    <a:pt x="30" y="24"/>
                  </a:cubicBezTo>
                  <a:cubicBezTo>
                    <a:pt x="30" y="24"/>
                    <a:pt x="30" y="23"/>
                    <a:pt x="30" y="23"/>
                  </a:cubicBezTo>
                  <a:cubicBezTo>
                    <a:pt x="30" y="22"/>
                    <a:pt x="30" y="22"/>
                    <a:pt x="30" y="22"/>
                  </a:cubicBezTo>
                  <a:cubicBezTo>
                    <a:pt x="30" y="21"/>
                    <a:pt x="30" y="21"/>
                    <a:pt x="30" y="20"/>
                  </a:cubicBezTo>
                  <a:cubicBezTo>
                    <a:pt x="30" y="21"/>
                    <a:pt x="31" y="21"/>
                    <a:pt x="32" y="21"/>
                  </a:cubicBezTo>
                  <a:cubicBezTo>
                    <a:pt x="33" y="21"/>
                    <a:pt x="33" y="21"/>
                    <a:pt x="33" y="21"/>
                  </a:cubicBezTo>
                  <a:cubicBezTo>
                    <a:pt x="33" y="21"/>
                    <a:pt x="33" y="21"/>
                    <a:pt x="33" y="21"/>
                  </a:cubicBezTo>
                  <a:cubicBezTo>
                    <a:pt x="34" y="21"/>
                    <a:pt x="36" y="20"/>
                    <a:pt x="36" y="17"/>
                  </a:cubicBezTo>
                  <a:cubicBezTo>
                    <a:pt x="36" y="17"/>
                    <a:pt x="36" y="17"/>
                    <a:pt x="36" y="17"/>
                  </a:cubicBezTo>
                  <a:cubicBezTo>
                    <a:pt x="37" y="16"/>
                    <a:pt x="37" y="15"/>
                    <a:pt x="38" y="14"/>
                  </a:cubicBezTo>
                  <a:cubicBezTo>
                    <a:pt x="38" y="13"/>
                    <a:pt x="38" y="12"/>
                    <a:pt x="37" y="1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2" name="Freeform 161">
              <a:extLst>
                <a:ext uri="{FF2B5EF4-FFF2-40B4-BE49-F238E27FC236}">
                  <a16:creationId xmlns:a16="http://schemas.microsoft.com/office/drawing/2014/main" id="{C7E7AC43-6547-8F4C-93C2-A224C53B951A}"/>
                </a:ext>
              </a:extLst>
            </p:cNvPr>
            <p:cNvSpPr>
              <a:spLocks/>
            </p:cNvSpPr>
            <p:nvPr/>
          </p:nvSpPr>
          <p:spPr bwMode="auto">
            <a:xfrm>
              <a:off x="19197415" y="7116617"/>
              <a:ext cx="49242" cy="44798"/>
            </a:xfrm>
            <a:custGeom>
              <a:avLst/>
              <a:gdLst>
                <a:gd name="T0" fmla="*/ 5 w 9"/>
                <a:gd name="T1" fmla="*/ 9 h 9"/>
                <a:gd name="T2" fmla="*/ 7 w 9"/>
                <a:gd name="T3" fmla="*/ 8 h 9"/>
                <a:gd name="T4" fmla="*/ 9 w 9"/>
                <a:gd name="T5" fmla="*/ 3 h 9"/>
                <a:gd name="T6" fmla="*/ 5 w 9"/>
                <a:gd name="T7" fmla="*/ 0 h 9"/>
                <a:gd name="T8" fmla="*/ 5 w 9"/>
                <a:gd name="T9" fmla="*/ 0 h 9"/>
                <a:gd name="T10" fmla="*/ 2 w 9"/>
                <a:gd name="T11" fmla="*/ 1 h 9"/>
                <a:gd name="T12" fmla="*/ 1 w 9"/>
                <a:gd name="T13" fmla="*/ 6 h 9"/>
                <a:gd name="T14" fmla="*/ 5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5" y="9"/>
                    <a:pt x="6" y="9"/>
                    <a:pt x="7" y="8"/>
                  </a:cubicBezTo>
                  <a:cubicBezTo>
                    <a:pt x="9" y="7"/>
                    <a:pt x="9" y="4"/>
                    <a:pt x="9" y="3"/>
                  </a:cubicBezTo>
                  <a:cubicBezTo>
                    <a:pt x="8" y="1"/>
                    <a:pt x="7" y="0"/>
                    <a:pt x="5" y="0"/>
                  </a:cubicBezTo>
                  <a:cubicBezTo>
                    <a:pt x="5" y="0"/>
                    <a:pt x="5" y="0"/>
                    <a:pt x="5" y="0"/>
                  </a:cubicBezTo>
                  <a:cubicBezTo>
                    <a:pt x="4" y="0"/>
                    <a:pt x="2" y="0"/>
                    <a:pt x="2" y="1"/>
                  </a:cubicBezTo>
                  <a:cubicBezTo>
                    <a:pt x="1" y="3"/>
                    <a:pt x="0" y="4"/>
                    <a:pt x="1" y="6"/>
                  </a:cubicBezTo>
                  <a:cubicBezTo>
                    <a:pt x="1" y="8"/>
                    <a:pt x="3" y="9"/>
                    <a:pt x="5"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3" name="Freeform 162">
              <a:extLst>
                <a:ext uri="{FF2B5EF4-FFF2-40B4-BE49-F238E27FC236}">
                  <a16:creationId xmlns:a16="http://schemas.microsoft.com/office/drawing/2014/main" id="{F2379060-836C-2244-A3D4-4719606A1893}"/>
                </a:ext>
              </a:extLst>
            </p:cNvPr>
            <p:cNvSpPr>
              <a:spLocks/>
            </p:cNvSpPr>
            <p:nvPr/>
          </p:nvSpPr>
          <p:spPr bwMode="auto">
            <a:xfrm>
              <a:off x="19252812" y="7260343"/>
              <a:ext cx="47190" cy="50397"/>
            </a:xfrm>
            <a:custGeom>
              <a:avLst/>
              <a:gdLst>
                <a:gd name="T0" fmla="*/ 2 w 9"/>
                <a:gd name="T1" fmla="*/ 10 h 10"/>
                <a:gd name="T2" fmla="*/ 3 w 9"/>
                <a:gd name="T3" fmla="*/ 10 h 10"/>
                <a:gd name="T4" fmla="*/ 4 w 9"/>
                <a:gd name="T5" fmla="*/ 10 h 10"/>
                <a:gd name="T6" fmla="*/ 8 w 9"/>
                <a:gd name="T7" fmla="*/ 8 h 10"/>
                <a:gd name="T8" fmla="*/ 9 w 9"/>
                <a:gd name="T9" fmla="*/ 4 h 10"/>
                <a:gd name="T10" fmla="*/ 5 w 9"/>
                <a:gd name="T11" fmla="*/ 0 h 10"/>
                <a:gd name="T12" fmla="*/ 0 w 9"/>
                <a:gd name="T13" fmla="*/ 3 h 10"/>
                <a:gd name="T14" fmla="*/ 1 w 9"/>
                <a:gd name="T15" fmla="*/ 8 h 10"/>
                <a:gd name="T16" fmla="*/ 2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2" y="10"/>
                  </a:moveTo>
                  <a:cubicBezTo>
                    <a:pt x="3" y="10"/>
                    <a:pt x="3" y="10"/>
                    <a:pt x="3" y="10"/>
                  </a:cubicBezTo>
                  <a:cubicBezTo>
                    <a:pt x="4" y="10"/>
                    <a:pt x="4" y="10"/>
                    <a:pt x="4" y="10"/>
                  </a:cubicBezTo>
                  <a:cubicBezTo>
                    <a:pt x="5" y="10"/>
                    <a:pt x="7" y="9"/>
                    <a:pt x="8" y="8"/>
                  </a:cubicBezTo>
                  <a:cubicBezTo>
                    <a:pt x="9" y="7"/>
                    <a:pt x="9" y="6"/>
                    <a:pt x="9" y="4"/>
                  </a:cubicBezTo>
                  <a:cubicBezTo>
                    <a:pt x="9" y="2"/>
                    <a:pt x="7" y="0"/>
                    <a:pt x="5" y="0"/>
                  </a:cubicBezTo>
                  <a:cubicBezTo>
                    <a:pt x="3" y="0"/>
                    <a:pt x="1" y="2"/>
                    <a:pt x="0" y="3"/>
                  </a:cubicBezTo>
                  <a:cubicBezTo>
                    <a:pt x="0" y="5"/>
                    <a:pt x="0" y="7"/>
                    <a:pt x="1" y="8"/>
                  </a:cubicBezTo>
                  <a:lnTo>
                    <a:pt x="2" y="1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4" name="Freeform 163">
              <a:extLst>
                <a:ext uri="{FF2B5EF4-FFF2-40B4-BE49-F238E27FC236}">
                  <a16:creationId xmlns:a16="http://schemas.microsoft.com/office/drawing/2014/main" id="{A661302E-AABC-CA43-A637-AFF6B7CEEA73}"/>
                </a:ext>
              </a:extLst>
            </p:cNvPr>
            <p:cNvSpPr>
              <a:spLocks/>
            </p:cNvSpPr>
            <p:nvPr/>
          </p:nvSpPr>
          <p:spPr bwMode="auto">
            <a:xfrm>
              <a:off x="19072258" y="7964040"/>
              <a:ext cx="207227" cy="113861"/>
            </a:xfrm>
            <a:custGeom>
              <a:avLst/>
              <a:gdLst>
                <a:gd name="T0" fmla="*/ 18 w 38"/>
                <a:gd name="T1" fmla="*/ 1 h 23"/>
                <a:gd name="T2" fmla="*/ 17 w 38"/>
                <a:gd name="T3" fmla="*/ 0 h 23"/>
                <a:gd name="T4" fmla="*/ 1 w 38"/>
                <a:gd name="T5" fmla="*/ 9 h 23"/>
                <a:gd name="T6" fmla="*/ 2 w 38"/>
                <a:gd name="T7" fmla="*/ 16 h 23"/>
                <a:gd name="T8" fmla="*/ 13 w 38"/>
                <a:gd name="T9" fmla="*/ 19 h 23"/>
                <a:gd name="T10" fmla="*/ 17 w 38"/>
                <a:gd name="T11" fmla="*/ 20 h 23"/>
                <a:gd name="T12" fmla="*/ 18 w 38"/>
                <a:gd name="T13" fmla="*/ 21 h 23"/>
                <a:gd name="T14" fmla="*/ 31 w 38"/>
                <a:gd name="T15" fmla="*/ 23 h 23"/>
                <a:gd name="T16" fmla="*/ 36 w 38"/>
                <a:gd name="T17" fmla="*/ 22 h 23"/>
                <a:gd name="T18" fmla="*/ 38 w 38"/>
                <a:gd name="T19" fmla="*/ 22 h 23"/>
                <a:gd name="T20" fmla="*/ 38 w 38"/>
                <a:gd name="T21" fmla="*/ 19 h 23"/>
                <a:gd name="T22" fmla="*/ 18 w 38"/>
                <a:gd name="T2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18" y="1"/>
                  </a:moveTo>
                  <a:cubicBezTo>
                    <a:pt x="18" y="1"/>
                    <a:pt x="18" y="0"/>
                    <a:pt x="17" y="0"/>
                  </a:cubicBezTo>
                  <a:cubicBezTo>
                    <a:pt x="13" y="0"/>
                    <a:pt x="3" y="4"/>
                    <a:pt x="1" y="9"/>
                  </a:cubicBezTo>
                  <a:cubicBezTo>
                    <a:pt x="0" y="11"/>
                    <a:pt x="0" y="14"/>
                    <a:pt x="2" y="16"/>
                  </a:cubicBezTo>
                  <a:cubicBezTo>
                    <a:pt x="4" y="18"/>
                    <a:pt x="8" y="18"/>
                    <a:pt x="13" y="19"/>
                  </a:cubicBezTo>
                  <a:cubicBezTo>
                    <a:pt x="15" y="20"/>
                    <a:pt x="16" y="20"/>
                    <a:pt x="17" y="20"/>
                  </a:cubicBezTo>
                  <a:cubicBezTo>
                    <a:pt x="18" y="21"/>
                    <a:pt x="18" y="21"/>
                    <a:pt x="18" y="21"/>
                  </a:cubicBezTo>
                  <a:cubicBezTo>
                    <a:pt x="22" y="22"/>
                    <a:pt x="26" y="23"/>
                    <a:pt x="31" y="23"/>
                  </a:cubicBezTo>
                  <a:cubicBezTo>
                    <a:pt x="33" y="23"/>
                    <a:pt x="34" y="23"/>
                    <a:pt x="36" y="22"/>
                  </a:cubicBezTo>
                  <a:cubicBezTo>
                    <a:pt x="38" y="22"/>
                    <a:pt x="38" y="22"/>
                    <a:pt x="38" y="22"/>
                  </a:cubicBezTo>
                  <a:cubicBezTo>
                    <a:pt x="38" y="19"/>
                    <a:pt x="38" y="19"/>
                    <a:pt x="38" y="19"/>
                  </a:cubicBezTo>
                  <a:cubicBezTo>
                    <a:pt x="37" y="10"/>
                    <a:pt x="26" y="2"/>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5" name="Freeform 164">
              <a:extLst>
                <a:ext uri="{FF2B5EF4-FFF2-40B4-BE49-F238E27FC236}">
                  <a16:creationId xmlns:a16="http://schemas.microsoft.com/office/drawing/2014/main" id="{D1E4E82F-EB1C-B747-B680-5C01D4D4C33D}"/>
                </a:ext>
              </a:extLst>
            </p:cNvPr>
            <p:cNvSpPr>
              <a:spLocks/>
            </p:cNvSpPr>
            <p:nvPr/>
          </p:nvSpPr>
          <p:spPr bwMode="auto">
            <a:xfrm>
              <a:off x="18641391" y="6125469"/>
              <a:ext cx="223641" cy="197856"/>
            </a:xfrm>
            <a:custGeom>
              <a:avLst/>
              <a:gdLst>
                <a:gd name="T0" fmla="*/ 33 w 41"/>
                <a:gd name="T1" fmla="*/ 0 h 40"/>
                <a:gd name="T2" fmla="*/ 24 w 41"/>
                <a:gd name="T3" fmla="*/ 3 h 40"/>
                <a:gd name="T4" fmla="*/ 19 w 41"/>
                <a:gd name="T5" fmla="*/ 5 h 40"/>
                <a:gd name="T6" fmla="*/ 18 w 41"/>
                <a:gd name="T7" fmla="*/ 5 h 40"/>
                <a:gd name="T8" fmla="*/ 17 w 41"/>
                <a:gd name="T9" fmla="*/ 5 h 40"/>
                <a:gd name="T10" fmla="*/ 15 w 41"/>
                <a:gd name="T11" fmla="*/ 5 h 40"/>
                <a:gd name="T12" fmla="*/ 10 w 41"/>
                <a:gd name="T13" fmla="*/ 7 h 40"/>
                <a:gd name="T14" fmla="*/ 4 w 41"/>
                <a:gd name="T15" fmla="*/ 15 h 40"/>
                <a:gd name="T16" fmla="*/ 4 w 41"/>
                <a:gd name="T17" fmla="*/ 17 h 40"/>
                <a:gd name="T18" fmla="*/ 2 w 41"/>
                <a:gd name="T19" fmla="*/ 29 h 40"/>
                <a:gd name="T20" fmla="*/ 3 w 41"/>
                <a:gd name="T21" fmla="*/ 31 h 40"/>
                <a:gd name="T22" fmla="*/ 10 w 41"/>
                <a:gd name="T23" fmla="*/ 40 h 40"/>
                <a:gd name="T24" fmla="*/ 10 w 41"/>
                <a:gd name="T25" fmla="*/ 40 h 40"/>
                <a:gd name="T26" fmla="*/ 14 w 41"/>
                <a:gd name="T27" fmla="*/ 37 h 40"/>
                <a:gd name="T28" fmla="*/ 15 w 41"/>
                <a:gd name="T29" fmla="*/ 37 h 40"/>
                <a:gd name="T30" fmla="*/ 19 w 41"/>
                <a:gd name="T31" fmla="*/ 35 h 40"/>
                <a:gd name="T32" fmla="*/ 29 w 41"/>
                <a:gd name="T33" fmla="*/ 28 h 40"/>
                <a:gd name="T34" fmla="*/ 31 w 41"/>
                <a:gd name="T35" fmla="*/ 25 h 40"/>
                <a:gd name="T36" fmla="*/ 35 w 41"/>
                <a:gd name="T37" fmla="*/ 19 h 40"/>
                <a:gd name="T38" fmla="*/ 40 w 41"/>
                <a:gd name="T39" fmla="*/ 6 h 40"/>
                <a:gd name="T40" fmla="*/ 33 w 41"/>
                <a:gd name="T4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0">
                  <a:moveTo>
                    <a:pt x="33" y="0"/>
                  </a:moveTo>
                  <a:cubicBezTo>
                    <a:pt x="30" y="0"/>
                    <a:pt x="27" y="1"/>
                    <a:pt x="24" y="3"/>
                  </a:cubicBezTo>
                  <a:cubicBezTo>
                    <a:pt x="22" y="4"/>
                    <a:pt x="20" y="5"/>
                    <a:pt x="19" y="5"/>
                  </a:cubicBezTo>
                  <a:cubicBezTo>
                    <a:pt x="19" y="5"/>
                    <a:pt x="19" y="5"/>
                    <a:pt x="18" y="5"/>
                  </a:cubicBezTo>
                  <a:cubicBezTo>
                    <a:pt x="18" y="5"/>
                    <a:pt x="17" y="5"/>
                    <a:pt x="17" y="5"/>
                  </a:cubicBezTo>
                  <a:cubicBezTo>
                    <a:pt x="16" y="5"/>
                    <a:pt x="15" y="5"/>
                    <a:pt x="15" y="5"/>
                  </a:cubicBezTo>
                  <a:cubicBezTo>
                    <a:pt x="13" y="5"/>
                    <a:pt x="11" y="5"/>
                    <a:pt x="10" y="7"/>
                  </a:cubicBezTo>
                  <a:cubicBezTo>
                    <a:pt x="7" y="9"/>
                    <a:pt x="5" y="12"/>
                    <a:pt x="4" y="15"/>
                  </a:cubicBezTo>
                  <a:cubicBezTo>
                    <a:pt x="4" y="16"/>
                    <a:pt x="4" y="17"/>
                    <a:pt x="4" y="17"/>
                  </a:cubicBezTo>
                  <a:cubicBezTo>
                    <a:pt x="2" y="21"/>
                    <a:pt x="0" y="25"/>
                    <a:pt x="2" y="29"/>
                  </a:cubicBezTo>
                  <a:cubicBezTo>
                    <a:pt x="2" y="30"/>
                    <a:pt x="2" y="30"/>
                    <a:pt x="3" y="31"/>
                  </a:cubicBezTo>
                  <a:cubicBezTo>
                    <a:pt x="3" y="34"/>
                    <a:pt x="5" y="40"/>
                    <a:pt x="10" y="40"/>
                  </a:cubicBezTo>
                  <a:cubicBezTo>
                    <a:pt x="10" y="40"/>
                    <a:pt x="10" y="40"/>
                    <a:pt x="10" y="40"/>
                  </a:cubicBezTo>
                  <a:cubicBezTo>
                    <a:pt x="12" y="39"/>
                    <a:pt x="14" y="38"/>
                    <a:pt x="14" y="37"/>
                  </a:cubicBezTo>
                  <a:cubicBezTo>
                    <a:pt x="14" y="37"/>
                    <a:pt x="14" y="37"/>
                    <a:pt x="15" y="37"/>
                  </a:cubicBezTo>
                  <a:cubicBezTo>
                    <a:pt x="16" y="36"/>
                    <a:pt x="17" y="36"/>
                    <a:pt x="19" y="35"/>
                  </a:cubicBezTo>
                  <a:cubicBezTo>
                    <a:pt x="23" y="34"/>
                    <a:pt x="26" y="32"/>
                    <a:pt x="29" y="28"/>
                  </a:cubicBezTo>
                  <a:cubicBezTo>
                    <a:pt x="29" y="27"/>
                    <a:pt x="30" y="26"/>
                    <a:pt x="31" y="25"/>
                  </a:cubicBezTo>
                  <a:cubicBezTo>
                    <a:pt x="32" y="23"/>
                    <a:pt x="34" y="21"/>
                    <a:pt x="35" y="19"/>
                  </a:cubicBezTo>
                  <a:cubicBezTo>
                    <a:pt x="37" y="16"/>
                    <a:pt x="41" y="12"/>
                    <a:pt x="40" y="6"/>
                  </a:cubicBezTo>
                  <a:cubicBezTo>
                    <a:pt x="39" y="0"/>
                    <a:pt x="35" y="0"/>
                    <a:pt x="3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6" name="Freeform 165">
              <a:extLst>
                <a:ext uri="{FF2B5EF4-FFF2-40B4-BE49-F238E27FC236}">
                  <a16:creationId xmlns:a16="http://schemas.microsoft.com/office/drawing/2014/main" id="{92E5193E-8681-184E-A332-B90461C048AA}"/>
                </a:ext>
              </a:extLst>
            </p:cNvPr>
            <p:cNvSpPr>
              <a:spLocks/>
            </p:cNvSpPr>
            <p:nvPr/>
          </p:nvSpPr>
          <p:spPr bwMode="auto">
            <a:xfrm>
              <a:off x="19000447" y="6194532"/>
              <a:ext cx="141571" cy="182924"/>
            </a:xfrm>
            <a:custGeom>
              <a:avLst/>
              <a:gdLst>
                <a:gd name="T0" fmla="*/ 15 w 26"/>
                <a:gd name="T1" fmla="*/ 37 h 37"/>
                <a:gd name="T2" fmla="*/ 18 w 26"/>
                <a:gd name="T3" fmla="*/ 36 h 37"/>
                <a:gd name="T4" fmla="*/ 21 w 26"/>
                <a:gd name="T5" fmla="*/ 29 h 37"/>
                <a:gd name="T6" fmla="*/ 21 w 26"/>
                <a:gd name="T7" fmla="*/ 28 h 37"/>
                <a:gd name="T8" fmla="*/ 24 w 26"/>
                <a:gd name="T9" fmla="*/ 20 h 37"/>
                <a:gd name="T10" fmla="*/ 19 w 26"/>
                <a:gd name="T11" fmla="*/ 2 h 37"/>
                <a:gd name="T12" fmla="*/ 14 w 26"/>
                <a:gd name="T13" fmla="*/ 0 h 37"/>
                <a:gd name="T14" fmla="*/ 3 w 26"/>
                <a:gd name="T15" fmla="*/ 9 h 37"/>
                <a:gd name="T16" fmla="*/ 2 w 26"/>
                <a:gd name="T17" fmla="*/ 27 h 37"/>
                <a:gd name="T18" fmla="*/ 15 w 26"/>
                <a:gd name="T19" fmla="*/ 37 h 37"/>
                <a:gd name="T20" fmla="*/ 15 w 2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5" y="37"/>
                  </a:moveTo>
                  <a:cubicBezTo>
                    <a:pt x="16" y="37"/>
                    <a:pt x="17" y="36"/>
                    <a:pt x="18" y="36"/>
                  </a:cubicBezTo>
                  <a:cubicBezTo>
                    <a:pt x="21" y="35"/>
                    <a:pt x="21" y="31"/>
                    <a:pt x="21" y="29"/>
                  </a:cubicBezTo>
                  <a:cubicBezTo>
                    <a:pt x="21" y="29"/>
                    <a:pt x="21" y="28"/>
                    <a:pt x="21" y="28"/>
                  </a:cubicBezTo>
                  <a:cubicBezTo>
                    <a:pt x="22" y="25"/>
                    <a:pt x="23" y="23"/>
                    <a:pt x="24" y="20"/>
                  </a:cubicBezTo>
                  <a:cubicBezTo>
                    <a:pt x="26" y="14"/>
                    <a:pt x="25" y="6"/>
                    <a:pt x="19" y="2"/>
                  </a:cubicBezTo>
                  <a:cubicBezTo>
                    <a:pt x="17" y="1"/>
                    <a:pt x="16" y="0"/>
                    <a:pt x="14" y="0"/>
                  </a:cubicBezTo>
                  <a:cubicBezTo>
                    <a:pt x="10" y="0"/>
                    <a:pt x="6" y="4"/>
                    <a:pt x="3" y="9"/>
                  </a:cubicBezTo>
                  <a:cubicBezTo>
                    <a:pt x="0" y="15"/>
                    <a:pt x="0" y="21"/>
                    <a:pt x="2" y="27"/>
                  </a:cubicBezTo>
                  <a:cubicBezTo>
                    <a:pt x="4" y="30"/>
                    <a:pt x="9" y="37"/>
                    <a:pt x="15" y="37"/>
                  </a:cubicBezTo>
                  <a:cubicBezTo>
                    <a:pt x="15" y="37"/>
                    <a:pt x="15" y="37"/>
                    <a:pt x="15" y="3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7" name="Freeform 166">
              <a:extLst>
                <a:ext uri="{FF2B5EF4-FFF2-40B4-BE49-F238E27FC236}">
                  <a16:creationId xmlns:a16="http://schemas.microsoft.com/office/drawing/2014/main" id="{E28CDDD9-EFA6-6649-88EC-BB02B4D0A747}"/>
                </a:ext>
              </a:extLst>
            </p:cNvPr>
            <p:cNvSpPr>
              <a:spLocks/>
            </p:cNvSpPr>
            <p:nvPr/>
          </p:nvSpPr>
          <p:spPr bwMode="auto">
            <a:xfrm>
              <a:off x="19066103" y="6685440"/>
              <a:ext cx="75915" cy="89595"/>
            </a:xfrm>
            <a:custGeom>
              <a:avLst/>
              <a:gdLst>
                <a:gd name="T0" fmla="*/ 13 w 14"/>
                <a:gd name="T1" fmla="*/ 2 h 18"/>
                <a:gd name="T2" fmla="*/ 9 w 14"/>
                <a:gd name="T3" fmla="*/ 0 h 18"/>
                <a:gd name="T4" fmla="*/ 7 w 14"/>
                <a:gd name="T5" fmla="*/ 1 h 18"/>
                <a:gd name="T6" fmla="*/ 3 w 14"/>
                <a:gd name="T7" fmla="*/ 8 h 18"/>
                <a:gd name="T8" fmla="*/ 3 w 14"/>
                <a:gd name="T9" fmla="*/ 8 h 18"/>
                <a:gd name="T10" fmla="*/ 3 w 14"/>
                <a:gd name="T11" fmla="*/ 9 h 18"/>
                <a:gd name="T12" fmla="*/ 0 w 14"/>
                <a:gd name="T13" fmla="*/ 13 h 18"/>
                <a:gd name="T14" fmla="*/ 1 w 14"/>
                <a:gd name="T15" fmla="*/ 16 h 18"/>
                <a:gd name="T16" fmla="*/ 4 w 14"/>
                <a:gd name="T17" fmla="*/ 18 h 18"/>
                <a:gd name="T18" fmla="*/ 5 w 14"/>
                <a:gd name="T19" fmla="*/ 18 h 18"/>
                <a:gd name="T20" fmla="*/ 9 w 14"/>
                <a:gd name="T21" fmla="*/ 14 h 18"/>
                <a:gd name="T22" fmla="*/ 10 w 14"/>
                <a:gd name="T23" fmla="*/ 13 h 18"/>
                <a:gd name="T24" fmla="*/ 12 w 14"/>
                <a:gd name="T25" fmla="*/ 10 h 18"/>
                <a:gd name="T26" fmla="*/ 13 w 14"/>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13" y="2"/>
                  </a:moveTo>
                  <a:cubicBezTo>
                    <a:pt x="12" y="1"/>
                    <a:pt x="11" y="0"/>
                    <a:pt x="9" y="0"/>
                  </a:cubicBezTo>
                  <a:cubicBezTo>
                    <a:pt x="8" y="0"/>
                    <a:pt x="8" y="0"/>
                    <a:pt x="7" y="1"/>
                  </a:cubicBezTo>
                  <a:cubicBezTo>
                    <a:pt x="4" y="2"/>
                    <a:pt x="4" y="5"/>
                    <a:pt x="3" y="8"/>
                  </a:cubicBezTo>
                  <a:cubicBezTo>
                    <a:pt x="3" y="8"/>
                    <a:pt x="3" y="8"/>
                    <a:pt x="3" y="8"/>
                  </a:cubicBezTo>
                  <a:cubicBezTo>
                    <a:pt x="3" y="8"/>
                    <a:pt x="3" y="9"/>
                    <a:pt x="3" y="9"/>
                  </a:cubicBezTo>
                  <a:cubicBezTo>
                    <a:pt x="2" y="9"/>
                    <a:pt x="0" y="11"/>
                    <a:pt x="0" y="13"/>
                  </a:cubicBezTo>
                  <a:cubicBezTo>
                    <a:pt x="0" y="14"/>
                    <a:pt x="0" y="15"/>
                    <a:pt x="1" y="16"/>
                  </a:cubicBezTo>
                  <a:cubicBezTo>
                    <a:pt x="2" y="17"/>
                    <a:pt x="3" y="18"/>
                    <a:pt x="4" y="18"/>
                  </a:cubicBezTo>
                  <a:cubicBezTo>
                    <a:pt x="5" y="18"/>
                    <a:pt x="5" y="18"/>
                    <a:pt x="5" y="18"/>
                  </a:cubicBezTo>
                  <a:cubicBezTo>
                    <a:pt x="8" y="17"/>
                    <a:pt x="8" y="15"/>
                    <a:pt x="9" y="14"/>
                  </a:cubicBezTo>
                  <a:cubicBezTo>
                    <a:pt x="9" y="13"/>
                    <a:pt x="9" y="13"/>
                    <a:pt x="10" y="13"/>
                  </a:cubicBezTo>
                  <a:cubicBezTo>
                    <a:pt x="11" y="12"/>
                    <a:pt x="12" y="11"/>
                    <a:pt x="12" y="10"/>
                  </a:cubicBezTo>
                  <a:cubicBezTo>
                    <a:pt x="13" y="8"/>
                    <a:pt x="14" y="5"/>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8" name="Freeform 167">
              <a:extLst>
                <a:ext uri="{FF2B5EF4-FFF2-40B4-BE49-F238E27FC236}">
                  <a16:creationId xmlns:a16="http://schemas.microsoft.com/office/drawing/2014/main" id="{3BF41B4C-8C0D-ED45-9575-702E64323198}"/>
                </a:ext>
              </a:extLst>
            </p:cNvPr>
            <p:cNvSpPr>
              <a:spLocks/>
            </p:cNvSpPr>
            <p:nvPr/>
          </p:nvSpPr>
          <p:spPr bwMode="auto">
            <a:xfrm>
              <a:off x="13497655" y="7577660"/>
              <a:ext cx="32828" cy="59730"/>
            </a:xfrm>
            <a:custGeom>
              <a:avLst/>
              <a:gdLst>
                <a:gd name="T0" fmla="*/ 4 w 6"/>
                <a:gd name="T1" fmla="*/ 5 h 12"/>
                <a:gd name="T2" fmla="*/ 3 w 6"/>
                <a:gd name="T3" fmla="*/ 2 h 12"/>
                <a:gd name="T4" fmla="*/ 1 w 6"/>
                <a:gd name="T5" fmla="*/ 5 h 12"/>
                <a:gd name="T6" fmla="*/ 2 w 6"/>
                <a:gd name="T7" fmla="*/ 7 h 12"/>
                <a:gd name="T8" fmla="*/ 5 w 6"/>
                <a:gd name="T9" fmla="*/ 11 h 12"/>
                <a:gd name="T10" fmla="*/ 5 w 6"/>
                <a:gd name="T11" fmla="*/ 6 h 12"/>
                <a:gd name="T12" fmla="*/ 4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4" y="5"/>
                  </a:moveTo>
                  <a:cubicBezTo>
                    <a:pt x="4" y="4"/>
                    <a:pt x="4" y="2"/>
                    <a:pt x="3" y="2"/>
                  </a:cubicBezTo>
                  <a:cubicBezTo>
                    <a:pt x="0" y="0"/>
                    <a:pt x="0" y="3"/>
                    <a:pt x="1" y="5"/>
                  </a:cubicBezTo>
                  <a:cubicBezTo>
                    <a:pt x="1" y="6"/>
                    <a:pt x="2" y="6"/>
                    <a:pt x="2" y="7"/>
                  </a:cubicBezTo>
                  <a:cubicBezTo>
                    <a:pt x="3" y="8"/>
                    <a:pt x="3" y="12"/>
                    <a:pt x="5" y="11"/>
                  </a:cubicBezTo>
                  <a:cubicBezTo>
                    <a:pt x="6" y="10"/>
                    <a:pt x="5" y="8"/>
                    <a:pt x="5" y="6"/>
                  </a:cubicBezTo>
                  <a:cubicBezTo>
                    <a:pt x="4" y="6"/>
                    <a:pt x="4" y="5"/>
                    <a:pt x="4" y="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9" name="Freeform 168">
              <a:extLst>
                <a:ext uri="{FF2B5EF4-FFF2-40B4-BE49-F238E27FC236}">
                  <a16:creationId xmlns:a16="http://schemas.microsoft.com/office/drawing/2014/main" id="{E48C5C31-CACC-6A4B-A0F8-D491EE265983}"/>
                </a:ext>
              </a:extLst>
            </p:cNvPr>
            <p:cNvSpPr>
              <a:spLocks/>
            </p:cNvSpPr>
            <p:nvPr/>
          </p:nvSpPr>
          <p:spPr bwMode="auto">
            <a:xfrm>
              <a:off x="14406580" y="6069472"/>
              <a:ext cx="1614727" cy="2385476"/>
            </a:xfrm>
            <a:custGeom>
              <a:avLst/>
              <a:gdLst>
                <a:gd name="T0" fmla="*/ 267 w 296"/>
                <a:gd name="T1" fmla="*/ 110 h 481"/>
                <a:gd name="T2" fmla="*/ 272 w 296"/>
                <a:gd name="T3" fmla="*/ 108 h 481"/>
                <a:gd name="T4" fmla="*/ 278 w 296"/>
                <a:gd name="T5" fmla="*/ 106 h 481"/>
                <a:gd name="T6" fmla="*/ 285 w 296"/>
                <a:gd name="T7" fmla="*/ 104 h 481"/>
                <a:gd name="T8" fmla="*/ 287 w 296"/>
                <a:gd name="T9" fmla="*/ 103 h 481"/>
                <a:gd name="T10" fmla="*/ 296 w 296"/>
                <a:gd name="T11" fmla="*/ 76 h 481"/>
                <a:gd name="T12" fmla="*/ 293 w 296"/>
                <a:gd name="T13" fmla="*/ 75 h 481"/>
                <a:gd name="T14" fmla="*/ 120 w 296"/>
                <a:gd name="T15" fmla="*/ 1 h 481"/>
                <a:gd name="T16" fmla="*/ 117 w 296"/>
                <a:gd name="T17" fmla="*/ 0 h 481"/>
                <a:gd name="T18" fmla="*/ 116 w 296"/>
                <a:gd name="T19" fmla="*/ 3 h 481"/>
                <a:gd name="T20" fmla="*/ 99 w 296"/>
                <a:gd name="T21" fmla="*/ 37 h 481"/>
                <a:gd name="T22" fmla="*/ 97 w 296"/>
                <a:gd name="T23" fmla="*/ 40 h 481"/>
                <a:gd name="T24" fmla="*/ 83 w 296"/>
                <a:gd name="T25" fmla="*/ 69 h 481"/>
                <a:gd name="T26" fmla="*/ 62 w 296"/>
                <a:gd name="T27" fmla="*/ 110 h 481"/>
                <a:gd name="T28" fmla="*/ 24 w 296"/>
                <a:gd name="T29" fmla="*/ 184 h 481"/>
                <a:gd name="T30" fmla="*/ 20 w 296"/>
                <a:gd name="T31" fmla="*/ 191 h 481"/>
                <a:gd name="T32" fmla="*/ 5 w 296"/>
                <a:gd name="T33" fmla="*/ 235 h 481"/>
                <a:gd name="T34" fmla="*/ 10 w 296"/>
                <a:gd name="T35" fmla="*/ 239 h 481"/>
                <a:gd name="T36" fmla="*/ 14 w 296"/>
                <a:gd name="T37" fmla="*/ 241 h 481"/>
                <a:gd name="T38" fmla="*/ 22 w 296"/>
                <a:gd name="T39" fmla="*/ 263 h 481"/>
                <a:gd name="T40" fmla="*/ 23 w 296"/>
                <a:gd name="T41" fmla="*/ 266 h 481"/>
                <a:gd name="T42" fmla="*/ 23 w 296"/>
                <a:gd name="T43" fmla="*/ 272 h 481"/>
                <a:gd name="T44" fmla="*/ 23 w 296"/>
                <a:gd name="T45" fmla="*/ 280 h 481"/>
                <a:gd name="T46" fmla="*/ 25 w 296"/>
                <a:gd name="T47" fmla="*/ 284 h 481"/>
                <a:gd name="T48" fmla="*/ 29 w 296"/>
                <a:gd name="T49" fmla="*/ 287 h 481"/>
                <a:gd name="T50" fmla="*/ 29 w 296"/>
                <a:gd name="T51" fmla="*/ 285 h 481"/>
                <a:gd name="T52" fmla="*/ 33 w 296"/>
                <a:gd name="T53" fmla="*/ 287 h 481"/>
                <a:gd name="T54" fmla="*/ 38 w 296"/>
                <a:gd name="T55" fmla="*/ 310 h 481"/>
                <a:gd name="T56" fmla="*/ 38 w 296"/>
                <a:gd name="T57" fmla="*/ 312 h 481"/>
                <a:gd name="T58" fmla="*/ 42 w 296"/>
                <a:gd name="T59" fmla="*/ 325 h 481"/>
                <a:gd name="T60" fmla="*/ 47 w 296"/>
                <a:gd name="T61" fmla="*/ 333 h 481"/>
                <a:gd name="T62" fmla="*/ 53 w 296"/>
                <a:gd name="T63" fmla="*/ 353 h 481"/>
                <a:gd name="T64" fmla="*/ 54 w 296"/>
                <a:gd name="T65" fmla="*/ 358 h 481"/>
                <a:gd name="T66" fmla="*/ 60 w 296"/>
                <a:gd name="T67" fmla="*/ 372 h 481"/>
                <a:gd name="T68" fmla="*/ 65 w 296"/>
                <a:gd name="T69" fmla="*/ 380 h 481"/>
                <a:gd name="T70" fmla="*/ 62 w 296"/>
                <a:gd name="T71" fmla="*/ 405 h 481"/>
                <a:gd name="T72" fmla="*/ 61 w 296"/>
                <a:gd name="T73" fmla="*/ 411 h 481"/>
                <a:gd name="T74" fmla="*/ 57 w 296"/>
                <a:gd name="T75" fmla="*/ 437 h 481"/>
                <a:gd name="T76" fmla="*/ 60 w 296"/>
                <a:gd name="T77" fmla="*/ 444 h 481"/>
                <a:gd name="T78" fmla="*/ 60 w 296"/>
                <a:gd name="T79" fmla="*/ 445 h 481"/>
                <a:gd name="T80" fmla="*/ 61 w 296"/>
                <a:gd name="T81" fmla="*/ 446 h 481"/>
                <a:gd name="T82" fmla="*/ 62 w 296"/>
                <a:gd name="T83" fmla="*/ 447 h 481"/>
                <a:gd name="T84" fmla="*/ 156 w 296"/>
                <a:gd name="T85" fmla="*/ 480 h 481"/>
                <a:gd name="T86" fmla="*/ 159 w 296"/>
                <a:gd name="T87" fmla="*/ 481 h 481"/>
                <a:gd name="T88" fmla="*/ 286 w 296"/>
                <a:gd name="T89" fmla="*/ 106 h 481"/>
                <a:gd name="T90" fmla="*/ 280 w 296"/>
                <a:gd name="T91" fmla="*/ 109 h 481"/>
                <a:gd name="T92" fmla="*/ 276 w 296"/>
                <a:gd name="T93" fmla="*/ 110 h 481"/>
                <a:gd name="T94" fmla="*/ 272 w 296"/>
                <a:gd name="T95" fmla="*/ 113 h 481"/>
                <a:gd name="T96" fmla="*/ 263 w 296"/>
                <a:gd name="T97" fmla="*/ 119 h 481"/>
                <a:gd name="T98" fmla="*/ 261 w 296"/>
                <a:gd name="T99" fmla="*/ 116 h 481"/>
                <a:gd name="T100" fmla="*/ 267 w 296"/>
                <a:gd name="T101" fmla="*/ 11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81">
                  <a:moveTo>
                    <a:pt x="267" y="110"/>
                  </a:moveTo>
                  <a:cubicBezTo>
                    <a:pt x="269" y="109"/>
                    <a:pt x="270" y="109"/>
                    <a:pt x="272" y="108"/>
                  </a:cubicBezTo>
                  <a:cubicBezTo>
                    <a:pt x="274" y="107"/>
                    <a:pt x="276" y="106"/>
                    <a:pt x="278" y="106"/>
                  </a:cubicBezTo>
                  <a:cubicBezTo>
                    <a:pt x="281" y="105"/>
                    <a:pt x="283" y="105"/>
                    <a:pt x="285" y="104"/>
                  </a:cubicBezTo>
                  <a:cubicBezTo>
                    <a:pt x="287" y="103"/>
                    <a:pt x="287" y="103"/>
                    <a:pt x="287" y="103"/>
                  </a:cubicBezTo>
                  <a:cubicBezTo>
                    <a:pt x="296" y="76"/>
                    <a:pt x="296" y="76"/>
                    <a:pt x="296" y="76"/>
                  </a:cubicBezTo>
                  <a:cubicBezTo>
                    <a:pt x="293" y="75"/>
                    <a:pt x="293" y="75"/>
                    <a:pt x="293" y="75"/>
                  </a:cubicBezTo>
                  <a:cubicBezTo>
                    <a:pt x="234" y="55"/>
                    <a:pt x="176" y="31"/>
                    <a:pt x="120" y="1"/>
                  </a:cubicBezTo>
                  <a:cubicBezTo>
                    <a:pt x="117" y="0"/>
                    <a:pt x="117" y="0"/>
                    <a:pt x="117" y="0"/>
                  </a:cubicBezTo>
                  <a:cubicBezTo>
                    <a:pt x="116" y="3"/>
                    <a:pt x="116" y="3"/>
                    <a:pt x="116" y="3"/>
                  </a:cubicBezTo>
                  <a:cubicBezTo>
                    <a:pt x="110" y="14"/>
                    <a:pt x="104" y="26"/>
                    <a:pt x="99" y="37"/>
                  </a:cubicBezTo>
                  <a:cubicBezTo>
                    <a:pt x="97" y="40"/>
                    <a:pt x="97" y="40"/>
                    <a:pt x="97" y="40"/>
                  </a:cubicBezTo>
                  <a:cubicBezTo>
                    <a:pt x="92" y="50"/>
                    <a:pt x="88" y="59"/>
                    <a:pt x="83" y="69"/>
                  </a:cubicBezTo>
                  <a:cubicBezTo>
                    <a:pt x="76" y="83"/>
                    <a:pt x="69" y="97"/>
                    <a:pt x="62" y="110"/>
                  </a:cubicBezTo>
                  <a:cubicBezTo>
                    <a:pt x="50" y="135"/>
                    <a:pt x="38" y="160"/>
                    <a:pt x="24" y="184"/>
                  </a:cubicBezTo>
                  <a:cubicBezTo>
                    <a:pt x="23" y="186"/>
                    <a:pt x="22" y="188"/>
                    <a:pt x="20" y="191"/>
                  </a:cubicBezTo>
                  <a:cubicBezTo>
                    <a:pt x="10" y="207"/>
                    <a:pt x="0" y="226"/>
                    <a:pt x="5" y="235"/>
                  </a:cubicBezTo>
                  <a:cubicBezTo>
                    <a:pt x="6" y="238"/>
                    <a:pt x="8" y="238"/>
                    <a:pt x="10" y="239"/>
                  </a:cubicBezTo>
                  <a:cubicBezTo>
                    <a:pt x="11" y="240"/>
                    <a:pt x="12" y="240"/>
                    <a:pt x="14" y="241"/>
                  </a:cubicBezTo>
                  <a:cubicBezTo>
                    <a:pt x="20" y="246"/>
                    <a:pt x="21" y="255"/>
                    <a:pt x="22" y="263"/>
                  </a:cubicBezTo>
                  <a:cubicBezTo>
                    <a:pt x="23" y="266"/>
                    <a:pt x="23" y="266"/>
                    <a:pt x="23" y="266"/>
                  </a:cubicBezTo>
                  <a:cubicBezTo>
                    <a:pt x="23" y="268"/>
                    <a:pt x="23" y="270"/>
                    <a:pt x="23" y="272"/>
                  </a:cubicBezTo>
                  <a:cubicBezTo>
                    <a:pt x="23" y="275"/>
                    <a:pt x="23" y="277"/>
                    <a:pt x="23" y="280"/>
                  </a:cubicBezTo>
                  <a:cubicBezTo>
                    <a:pt x="24" y="283"/>
                    <a:pt x="25" y="284"/>
                    <a:pt x="25" y="284"/>
                  </a:cubicBezTo>
                  <a:cubicBezTo>
                    <a:pt x="29" y="287"/>
                    <a:pt x="29" y="287"/>
                    <a:pt x="29" y="287"/>
                  </a:cubicBezTo>
                  <a:cubicBezTo>
                    <a:pt x="29" y="285"/>
                    <a:pt x="29" y="285"/>
                    <a:pt x="29" y="285"/>
                  </a:cubicBezTo>
                  <a:cubicBezTo>
                    <a:pt x="30" y="286"/>
                    <a:pt x="31" y="286"/>
                    <a:pt x="33" y="287"/>
                  </a:cubicBezTo>
                  <a:cubicBezTo>
                    <a:pt x="39" y="291"/>
                    <a:pt x="38" y="302"/>
                    <a:pt x="38" y="310"/>
                  </a:cubicBezTo>
                  <a:cubicBezTo>
                    <a:pt x="38" y="312"/>
                    <a:pt x="38" y="312"/>
                    <a:pt x="38" y="312"/>
                  </a:cubicBezTo>
                  <a:cubicBezTo>
                    <a:pt x="37" y="320"/>
                    <a:pt x="39" y="322"/>
                    <a:pt x="42" y="325"/>
                  </a:cubicBezTo>
                  <a:cubicBezTo>
                    <a:pt x="44" y="327"/>
                    <a:pt x="45" y="329"/>
                    <a:pt x="47" y="333"/>
                  </a:cubicBezTo>
                  <a:cubicBezTo>
                    <a:pt x="50" y="338"/>
                    <a:pt x="52" y="346"/>
                    <a:pt x="53" y="353"/>
                  </a:cubicBezTo>
                  <a:cubicBezTo>
                    <a:pt x="53" y="355"/>
                    <a:pt x="54" y="356"/>
                    <a:pt x="54" y="358"/>
                  </a:cubicBezTo>
                  <a:cubicBezTo>
                    <a:pt x="55" y="364"/>
                    <a:pt x="58" y="368"/>
                    <a:pt x="60" y="372"/>
                  </a:cubicBezTo>
                  <a:cubicBezTo>
                    <a:pt x="62" y="374"/>
                    <a:pt x="64" y="377"/>
                    <a:pt x="65" y="380"/>
                  </a:cubicBezTo>
                  <a:cubicBezTo>
                    <a:pt x="68" y="388"/>
                    <a:pt x="65" y="398"/>
                    <a:pt x="62" y="405"/>
                  </a:cubicBezTo>
                  <a:cubicBezTo>
                    <a:pt x="62" y="407"/>
                    <a:pt x="61" y="411"/>
                    <a:pt x="61" y="411"/>
                  </a:cubicBezTo>
                  <a:cubicBezTo>
                    <a:pt x="58" y="419"/>
                    <a:pt x="55" y="427"/>
                    <a:pt x="57" y="437"/>
                  </a:cubicBezTo>
                  <a:cubicBezTo>
                    <a:pt x="58" y="439"/>
                    <a:pt x="59" y="441"/>
                    <a:pt x="60" y="444"/>
                  </a:cubicBezTo>
                  <a:cubicBezTo>
                    <a:pt x="60" y="445"/>
                    <a:pt x="60" y="445"/>
                    <a:pt x="60" y="445"/>
                  </a:cubicBezTo>
                  <a:cubicBezTo>
                    <a:pt x="61" y="446"/>
                    <a:pt x="61" y="446"/>
                    <a:pt x="61" y="446"/>
                  </a:cubicBezTo>
                  <a:cubicBezTo>
                    <a:pt x="62" y="447"/>
                    <a:pt x="62" y="447"/>
                    <a:pt x="62" y="447"/>
                  </a:cubicBezTo>
                  <a:cubicBezTo>
                    <a:pt x="91" y="458"/>
                    <a:pt x="123" y="469"/>
                    <a:pt x="156" y="480"/>
                  </a:cubicBezTo>
                  <a:cubicBezTo>
                    <a:pt x="159" y="481"/>
                    <a:pt x="159" y="481"/>
                    <a:pt x="159" y="481"/>
                  </a:cubicBezTo>
                  <a:cubicBezTo>
                    <a:pt x="286" y="106"/>
                    <a:pt x="286" y="106"/>
                    <a:pt x="286" y="106"/>
                  </a:cubicBezTo>
                  <a:cubicBezTo>
                    <a:pt x="280" y="109"/>
                    <a:pt x="280" y="109"/>
                    <a:pt x="280" y="109"/>
                  </a:cubicBezTo>
                  <a:cubicBezTo>
                    <a:pt x="278" y="109"/>
                    <a:pt x="277" y="110"/>
                    <a:pt x="276" y="110"/>
                  </a:cubicBezTo>
                  <a:cubicBezTo>
                    <a:pt x="275" y="111"/>
                    <a:pt x="273" y="112"/>
                    <a:pt x="272" y="113"/>
                  </a:cubicBezTo>
                  <a:cubicBezTo>
                    <a:pt x="269" y="116"/>
                    <a:pt x="265" y="119"/>
                    <a:pt x="263" y="119"/>
                  </a:cubicBezTo>
                  <a:cubicBezTo>
                    <a:pt x="262" y="119"/>
                    <a:pt x="261" y="117"/>
                    <a:pt x="261" y="116"/>
                  </a:cubicBezTo>
                  <a:cubicBezTo>
                    <a:pt x="260" y="113"/>
                    <a:pt x="261" y="112"/>
                    <a:pt x="267" y="11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0" name="Freeform 169">
              <a:extLst>
                <a:ext uri="{FF2B5EF4-FFF2-40B4-BE49-F238E27FC236}">
                  <a16:creationId xmlns:a16="http://schemas.microsoft.com/office/drawing/2014/main" id="{4632BCCC-39F7-6244-B5D5-20459C98DBF6}"/>
                </a:ext>
              </a:extLst>
            </p:cNvPr>
            <p:cNvSpPr>
              <a:spLocks/>
            </p:cNvSpPr>
            <p:nvPr/>
          </p:nvSpPr>
          <p:spPr bwMode="auto">
            <a:xfrm>
              <a:off x="13323257" y="3594400"/>
              <a:ext cx="1557278" cy="2286548"/>
            </a:xfrm>
            <a:custGeom>
              <a:avLst/>
              <a:gdLst>
                <a:gd name="T0" fmla="*/ 280 w 286"/>
                <a:gd name="T1" fmla="*/ 55 h 461"/>
                <a:gd name="T2" fmla="*/ 278 w 286"/>
                <a:gd name="T3" fmla="*/ 44 h 461"/>
                <a:gd name="T4" fmla="*/ 276 w 286"/>
                <a:gd name="T5" fmla="*/ 28 h 461"/>
                <a:gd name="T6" fmla="*/ 264 w 286"/>
                <a:gd name="T7" fmla="*/ 3 h 461"/>
                <a:gd name="T8" fmla="*/ 261 w 286"/>
                <a:gd name="T9" fmla="*/ 0 h 461"/>
                <a:gd name="T10" fmla="*/ 2 w 286"/>
                <a:gd name="T11" fmla="*/ 252 h 461"/>
                <a:gd name="T12" fmla="*/ 8 w 286"/>
                <a:gd name="T13" fmla="*/ 264 h 461"/>
                <a:gd name="T14" fmla="*/ 18 w 286"/>
                <a:gd name="T15" fmla="*/ 272 h 461"/>
                <a:gd name="T16" fmla="*/ 23 w 286"/>
                <a:gd name="T17" fmla="*/ 276 h 461"/>
                <a:gd name="T18" fmla="*/ 19 w 286"/>
                <a:gd name="T19" fmla="*/ 279 h 461"/>
                <a:gd name="T20" fmla="*/ 19 w 286"/>
                <a:gd name="T21" fmla="*/ 283 h 461"/>
                <a:gd name="T22" fmla="*/ 250 w 286"/>
                <a:gd name="T23" fmla="*/ 461 h 461"/>
                <a:gd name="T24" fmla="*/ 253 w 286"/>
                <a:gd name="T25" fmla="*/ 454 h 461"/>
                <a:gd name="T26" fmla="*/ 253 w 286"/>
                <a:gd name="T27" fmla="*/ 437 h 461"/>
                <a:gd name="T28" fmla="*/ 258 w 286"/>
                <a:gd name="T29" fmla="*/ 425 h 461"/>
                <a:gd name="T30" fmla="*/ 250 w 286"/>
                <a:gd name="T31" fmla="*/ 423 h 461"/>
                <a:gd name="T32" fmla="*/ 243 w 286"/>
                <a:gd name="T33" fmla="*/ 422 h 461"/>
                <a:gd name="T34" fmla="*/ 239 w 286"/>
                <a:gd name="T35" fmla="*/ 417 h 461"/>
                <a:gd name="T36" fmla="*/ 227 w 286"/>
                <a:gd name="T37" fmla="*/ 413 h 461"/>
                <a:gd name="T38" fmla="*/ 226 w 286"/>
                <a:gd name="T39" fmla="*/ 395 h 461"/>
                <a:gd name="T40" fmla="*/ 225 w 286"/>
                <a:gd name="T41" fmla="*/ 379 h 461"/>
                <a:gd name="T42" fmla="*/ 221 w 286"/>
                <a:gd name="T43" fmla="*/ 362 h 461"/>
                <a:gd name="T44" fmla="*/ 216 w 286"/>
                <a:gd name="T45" fmla="*/ 343 h 461"/>
                <a:gd name="T46" fmla="*/ 218 w 286"/>
                <a:gd name="T47" fmla="*/ 331 h 461"/>
                <a:gd name="T48" fmla="*/ 221 w 286"/>
                <a:gd name="T49" fmla="*/ 315 h 461"/>
                <a:gd name="T50" fmla="*/ 227 w 286"/>
                <a:gd name="T51" fmla="*/ 298 h 461"/>
                <a:gd name="T52" fmla="*/ 235 w 286"/>
                <a:gd name="T53" fmla="*/ 279 h 461"/>
                <a:gd name="T54" fmla="*/ 234 w 286"/>
                <a:gd name="T55" fmla="*/ 263 h 461"/>
                <a:gd name="T56" fmla="*/ 235 w 286"/>
                <a:gd name="T57" fmla="*/ 258 h 461"/>
                <a:gd name="T58" fmla="*/ 233 w 286"/>
                <a:gd name="T59" fmla="*/ 244 h 461"/>
                <a:gd name="T60" fmla="*/ 229 w 286"/>
                <a:gd name="T61" fmla="*/ 233 h 461"/>
                <a:gd name="T62" fmla="*/ 238 w 286"/>
                <a:gd name="T63" fmla="*/ 210 h 461"/>
                <a:gd name="T64" fmla="*/ 249 w 286"/>
                <a:gd name="T65" fmla="*/ 184 h 461"/>
                <a:gd name="T66" fmla="*/ 254 w 286"/>
                <a:gd name="T67" fmla="*/ 160 h 461"/>
                <a:gd name="T68" fmla="*/ 264 w 286"/>
                <a:gd name="T69" fmla="*/ 141 h 461"/>
                <a:gd name="T70" fmla="*/ 244 w 286"/>
                <a:gd name="T71" fmla="*/ 130 h 461"/>
                <a:gd name="T72" fmla="*/ 243 w 286"/>
                <a:gd name="T73" fmla="*/ 117 h 461"/>
                <a:gd name="T74" fmla="*/ 255 w 286"/>
                <a:gd name="T75" fmla="*/ 104 h 461"/>
                <a:gd name="T76" fmla="*/ 259 w 286"/>
                <a:gd name="T77" fmla="*/ 91 h 461"/>
                <a:gd name="T78" fmla="*/ 272 w 286"/>
                <a:gd name="T79" fmla="*/ 82 h 461"/>
                <a:gd name="T80" fmla="*/ 282 w 286"/>
                <a:gd name="T81" fmla="*/ 68 h 461"/>
                <a:gd name="T82" fmla="*/ 286 w 286"/>
                <a:gd name="T83" fmla="*/ 6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461">
                  <a:moveTo>
                    <a:pt x="283" y="59"/>
                  </a:moveTo>
                  <a:cubicBezTo>
                    <a:pt x="282" y="58"/>
                    <a:pt x="281" y="57"/>
                    <a:pt x="280" y="55"/>
                  </a:cubicBezTo>
                  <a:cubicBezTo>
                    <a:pt x="279" y="54"/>
                    <a:pt x="279" y="52"/>
                    <a:pt x="279" y="50"/>
                  </a:cubicBezTo>
                  <a:cubicBezTo>
                    <a:pt x="279" y="48"/>
                    <a:pt x="279" y="46"/>
                    <a:pt x="278" y="44"/>
                  </a:cubicBezTo>
                  <a:cubicBezTo>
                    <a:pt x="276" y="40"/>
                    <a:pt x="276" y="36"/>
                    <a:pt x="276" y="32"/>
                  </a:cubicBezTo>
                  <a:cubicBezTo>
                    <a:pt x="276" y="31"/>
                    <a:pt x="276" y="29"/>
                    <a:pt x="276" y="28"/>
                  </a:cubicBezTo>
                  <a:cubicBezTo>
                    <a:pt x="277" y="24"/>
                    <a:pt x="277" y="20"/>
                    <a:pt x="274" y="15"/>
                  </a:cubicBezTo>
                  <a:cubicBezTo>
                    <a:pt x="272" y="11"/>
                    <a:pt x="267" y="7"/>
                    <a:pt x="264" y="3"/>
                  </a:cubicBezTo>
                  <a:cubicBezTo>
                    <a:pt x="263" y="3"/>
                    <a:pt x="263" y="3"/>
                    <a:pt x="263" y="3"/>
                  </a:cubicBezTo>
                  <a:cubicBezTo>
                    <a:pt x="261" y="0"/>
                    <a:pt x="261" y="0"/>
                    <a:pt x="261" y="0"/>
                  </a:cubicBezTo>
                  <a:cubicBezTo>
                    <a:pt x="0" y="250"/>
                    <a:pt x="0" y="250"/>
                    <a:pt x="0" y="250"/>
                  </a:cubicBezTo>
                  <a:cubicBezTo>
                    <a:pt x="2" y="252"/>
                    <a:pt x="2" y="252"/>
                    <a:pt x="2" y="252"/>
                  </a:cubicBezTo>
                  <a:cubicBezTo>
                    <a:pt x="2" y="253"/>
                    <a:pt x="3" y="255"/>
                    <a:pt x="4" y="257"/>
                  </a:cubicBezTo>
                  <a:cubicBezTo>
                    <a:pt x="5" y="259"/>
                    <a:pt x="7" y="262"/>
                    <a:pt x="8" y="264"/>
                  </a:cubicBezTo>
                  <a:cubicBezTo>
                    <a:pt x="11" y="268"/>
                    <a:pt x="12" y="269"/>
                    <a:pt x="18" y="271"/>
                  </a:cubicBezTo>
                  <a:cubicBezTo>
                    <a:pt x="18" y="272"/>
                    <a:pt x="18" y="272"/>
                    <a:pt x="18" y="272"/>
                  </a:cubicBezTo>
                  <a:cubicBezTo>
                    <a:pt x="24" y="274"/>
                    <a:pt x="25" y="275"/>
                    <a:pt x="25" y="275"/>
                  </a:cubicBezTo>
                  <a:cubicBezTo>
                    <a:pt x="25" y="275"/>
                    <a:pt x="24" y="275"/>
                    <a:pt x="23" y="276"/>
                  </a:cubicBezTo>
                  <a:cubicBezTo>
                    <a:pt x="22" y="276"/>
                    <a:pt x="21" y="277"/>
                    <a:pt x="20" y="278"/>
                  </a:cubicBezTo>
                  <a:cubicBezTo>
                    <a:pt x="20" y="278"/>
                    <a:pt x="19" y="279"/>
                    <a:pt x="19" y="279"/>
                  </a:cubicBezTo>
                  <a:cubicBezTo>
                    <a:pt x="17" y="281"/>
                    <a:pt x="17" y="281"/>
                    <a:pt x="17" y="281"/>
                  </a:cubicBezTo>
                  <a:cubicBezTo>
                    <a:pt x="19" y="283"/>
                    <a:pt x="19" y="283"/>
                    <a:pt x="19" y="283"/>
                  </a:cubicBezTo>
                  <a:cubicBezTo>
                    <a:pt x="42" y="306"/>
                    <a:pt x="125" y="385"/>
                    <a:pt x="247" y="459"/>
                  </a:cubicBezTo>
                  <a:cubicBezTo>
                    <a:pt x="250" y="461"/>
                    <a:pt x="250" y="461"/>
                    <a:pt x="250" y="461"/>
                  </a:cubicBezTo>
                  <a:cubicBezTo>
                    <a:pt x="251" y="457"/>
                    <a:pt x="251" y="457"/>
                    <a:pt x="251" y="457"/>
                  </a:cubicBezTo>
                  <a:cubicBezTo>
                    <a:pt x="252" y="456"/>
                    <a:pt x="252" y="456"/>
                    <a:pt x="253" y="454"/>
                  </a:cubicBezTo>
                  <a:cubicBezTo>
                    <a:pt x="253" y="451"/>
                    <a:pt x="253" y="449"/>
                    <a:pt x="252" y="447"/>
                  </a:cubicBezTo>
                  <a:cubicBezTo>
                    <a:pt x="252" y="443"/>
                    <a:pt x="251" y="440"/>
                    <a:pt x="253" y="437"/>
                  </a:cubicBezTo>
                  <a:cubicBezTo>
                    <a:pt x="253" y="436"/>
                    <a:pt x="254" y="435"/>
                    <a:pt x="255" y="434"/>
                  </a:cubicBezTo>
                  <a:cubicBezTo>
                    <a:pt x="258" y="431"/>
                    <a:pt x="260" y="428"/>
                    <a:pt x="258" y="425"/>
                  </a:cubicBezTo>
                  <a:cubicBezTo>
                    <a:pt x="256" y="423"/>
                    <a:pt x="253" y="423"/>
                    <a:pt x="252" y="423"/>
                  </a:cubicBezTo>
                  <a:cubicBezTo>
                    <a:pt x="251" y="423"/>
                    <a:pt x="251" y="423"/>
                    <a:pt x="250" y="423"/>
                  </a:cubicBezTo>
                  <a:cubicBezTo>
                    <a:pt x="249" y="423"/>
                    <a:pt x="249" y="423"/>
                    <a:pt x="248" y="423"/>
                  </a:cubicBezTo>
                  <a:cubicBezTo>
                    <a:pt x="246" y="423"/>
                    <a:pt x="244" y="422"/>
                    <a:pt x="243" y="422"/>
                  </a:cubicBezTo>
                  <a:cubicBezTo>
                    <a:pt x="242" y="421"/>
                    <a:pt x="241" y="420"/>
                    <a:pt x="241" y="419"/>
                  </a:cubicBezTo>
                  <a:cubicBezTo>
                    <a:pt x="240" y="419"/>
                    <a:pt x="240" y="418"/>
                    <a:pt x="239" y="417"/>
                  </a:cubicBezTo>
                  <a:cubicBezTo>
                    <a:pt x="237" y="416"/>
                    <a:pt x="235" y="416"/>
                    <a:pt x="233" y="415"/>
                  </a:cubicBezTo>
                  <a:cubicBezTo>
                    <a:pt x="231" y="415"/>
                    <a:pt x="229" y="415"/>
                    <a:pt x="227" y="413"/>
                  </a:cubicBezTo>
                  <a:cubicBezTo>
                    <a:pt x="224" y="411"/>
                    <a:pt x="222" y="408"/>
                    <a:pt x="223" y="403"/>
                  </a:cubicBezTo>
                  <a:cubicBezTo>
                    <a:pt x="223" y="400"/>
                    <a:pt x="224" y="398"/>
                    <a:pt x="226" y="395"/>
                  </a:cubicBezTo>
                  <a:cubicBezTo>
                    <a:pt x="227" y="393"/>
                    <a:pt x="229" y="390"/>
                    <a:pt x="228" y="385"/>
                  </a:cubicBezTo>
                  <a:cubicBezTo>
                    <a:pt x="228" y="383"/>
                    <a:pt x="227" y="381"/>
                    <a:pt x="225" y="379"/>
                  </a:cubicBezTo>
                  <a:cubicBezTo>
                    <a:pt x="224" y="377"/>
                    <a:pt x="223" y="376"/>
                    <a:pt x="222" y="374"/>
                  </a:cubicBezTo>
                  <a:cubicBezTo>
                    <a:pt x="221" y="370"/>
                    <a:pt x="221" y="366"/>
                    <a:pt x="221" y="362"/>
                  </a:cubicBezTo>
                  <a:cubicBezTo>
                    <a:pt x="221" y="357"/>
                    <a:pt x="221" y="351"/>
                    <a:pt x="219" y="346"/>
                  </a:cubicBezTo>
                  <a:cubicBezTo>
                    <a:pt x="218" y="345"/>
                    <a:pt x="217" y="344"/>
                    <a:pt x="216" y="343"/>
                  </a:cubicBezTo>
                  <a:cubicBezTo>
                    <a:pt x="214" y="341"/>
                    <a:pt x="213" y="339"/>
                    <a:pt x="215" y="335"/>
                  </a:cubicBezTo>
                  <a:cubicBezTo>
                    <a:pt x="216" y="333"/>
                    <a:pt x="217" y="332"/>
                    <a:pt x="218" y="331"/>
                  </a:cubicBezTo>
                  <a:cubicBezTo>
                    <a:pt x="220" y="328"/>
                    <a:pt x="222" y="325"/>
                    <a:pt x="221" y="320"/>
                  </a:cubicBezTo>
                  <a:cubicBezTo>
                    <a:pt x="221" y="318"/>
                    <a:pt x="221" y="317"/>
                    <a:pt x="221" y="315"/>
                  </a:cubicBezTo>
                  <a:cubicBezTo>
                    <a:pt x="220" y="311"/>
                    <a:pt x="220" y="307"/>
                    <a:pt x="222" y="304"/>
                  </a:cubicBezTo>
                  <a:cubicBezTo>
                    <a:pt x="223" y="301"/>
                    <a:pt x="225" y="299"/>
                    <a:pt x="227" y="298"/>
                  </a:cubicBezTo>
                  <a:cubicBezTo>
                    <a:pt x="230" y="295"/>
                    <a:pt x="233" y="293"/>
                    <a:pt x="234" y="289"/>
                  </a:cubicBezTo>
                  <a:cubicBezTo>
                    <a:pt x="236" y="285"/>
                    <a:pt x="235" y="282"/>
                    <a:pt x="235" y="279"/>
                  </a:cubicBezTo>
                  <a:cubicBezTo>
                    <a:pt x="235" y="279"/>
                    <a:pt x="234" y="277"/>
                    <a:pt x="234" y="277"/>
                  </a:cubicBezTo>
                  <a:cubicBezTo>
                    <a:pt x="234" y="272"/>
                    <a:pt x="234" y="267"/>
                    <a:pt x="234" y="263"/>
                  </a:cubicBezTo>
                  <a:cubicBezTo>
                    <a:pt x="235" y="261"/>
                    <a:pt x="235" y="261"/>
                    <a:pt x="235" y="261"/>
                  </a:cubicBezTo>
                  <a:cubicBezTo>
                    <a:pt x="235" y="260"/>
                    <a:pt x="235" y="259"/>
                    <a:pt x="235" y="258"/>
                  </a:cubicBezTo>
                  <a:cubicBezTo>
                    <a:pt x="236" y="253"/>
                    <a:pt x="236" y="250"/>
                    <a:pt x="235" y="247"/>
                  </a:cubicBezTo>
                  <a:cubicBezTo>
                    <a:pt x="234" y="246"/>
                    <a:pt x="233" y="245"/>
                    <a:pt x="233" y="244"/>
                  </a:cubicBezTo>
                  <a:cubicBezTo>
                    <a:pt x="231" y="241"/>
                    <a:pt x="230" y="239"/>
                    <a:pt x="229" y="235"/>
                  </a:cubicBezTo>
                  <a:cubicBezTo>
                    <a:pt x="229" y="233"/>
                    <a:pt x="229" y="233"/>
                    <a:pt x="229" y="233"/>
                  </a:cubicBezTo>
                  <a:cubicBezTo>
                    <a:pt x="229" y="225"/>
                    <a:pt x="228" y="217"/>
                    <a:pt x="236" y="212"/>
                  </a:cubicBezTo>
                  <a:cubicBezTo>
                    <a:pt x="238" y="210"/>
                    <a:pt x="238" y="210"/>
                    <a:pt x="238" y="210"/>
                  </a:cubicBezTo>
                  <a:cubicBezTo>
                    <a:pt x="244" y="206"/>
                    <a:pt x="251" y="201"/>
                    <a:pt x="254" y="195"/>
                  </a:cubicBezTo>
                  <a:cubicBezTo>
                    <a:pt x="257" y="189"/>
                    <a:pt x="253" y="187"/>
                    <a:pt x="249" y="184"/>
                  </a:cubicBezTo>
                  <a:cubicBezTo>
                    <a:pt x="247" y="182"/>
                    <a:pt x="245" y="180"/>
                    <a:pt x="243" y="178"/>
                  </a:cubicBezTo>
                  <a:cubicBezTo>
                    <a:pt x="241" y="173"/>
                    <a:pt x="246" y="167"/>
                    <a:pt x="254" y="160"/>
                  </a:cubicBezTo>
                  <a:cubicBezTo>
                    <a:pt x="258" y="157"/>
                    <a:pt x="262" y="154"/>
                    <a:pt x="263" y="151"/>
                  </a:cubicBezTo>
                  <a:cubicBezTo>
                    <a:pt x="265" y="147"/>
                    <a:pt x="265" y="144"/>
                    <a:pt x="264" y="141"/>
                  </a:cubicBezTo>
                  <a:cubicBezTo>
                    <a:pt x="263" y="138"/>
                    <a:pt x="258" y="136"/>
                    <a:pt x="254" y="135"/>
                  </a:cubicBezTo>
                  <a:cubicBezTo>
                    <a:pt x="250" y="134"/>
                    <a:pt x="246" y="132"/>
                    <a:pt x="244" y="130"/>
                  </a:cubicBezTo>
                  <a:cubicBezTo>
                    <a:pt x="241" y="128"/>
                    <a:pt x="240" y="125"/>
                    <a:pt x="240" y="123"/>
                  </a:cubicBezTo>
                  <a:cubicBezTo>
                    <a:pt x="240" y="121"/>
                    <a:pt x="241" y="118"/>
                    <a:pt x="243" y="117"/>
                  </a:cubicBezTo>
                  <a:cubicBezTo>
                    <a:pt x="244" y="116"/>
                    <a:pt x="244" y="116"/>
                    <a:pt x="244" y="116"/>
                  </a:cubicBezTo>
                  <a:cubicBezTo>
                    <a:pt x="248" y="112"/>
                    <a:pt x="252" y="109"/>
                    <a:pt x="255" y="104"/>
                  </a:cubicBezTo>
                  <a:cubicBezTo>
                    <a:pt x="256" y="102"/>
                    <a:pt x="257" y="100"/>
                    <a:pt x="257" y="98"/>
                  </a:cubicBezTo>
                  <a:cubicBezTo>
                    <a:pt x="258" y="95"/>
                    <a:pt x="258" y="93"/>
                    <a:pt x="259" y="91"/>
                  </a:cubicBezTo>
                  <a:cubicBezTo>
                    <a:pt x="261" y="88"/>
                    <a:pt x="264" y="87"/>
                    <a:pt x="267" y="85"/>
                  </a:cubicBezTo>
                  <a:cubicBezTo>
                    <a:pt x="269" y="84"/>
                    <a:pt x="271" y="83"/>
                    <a:pt x="272" y="82"/>
                  </a:cubicBezTo>
                  <a:cubicBezTo>
                    <a:pt x="275" y="80"/>
                    <a:pt x="276" y="77"/>
                    <a:pt x="278" y="73"/>
                  </a:cubicBezTo>
                  <a:cubicBezTo>
                    <a:pt x="280" y="72"/>
                    <a:pt x="281" y="70"/>
                    <a:pt x="282" y="68"/>
                  </a:cubicBezTo>
                  <a:cubicBezTo>
                    <a:pt x="283" y="67"/>
                    <a:pt x="284" y="65"/>
                    <a:pt x="285" y="64"/>
                  </a:cubicBezTo>
                  <a:cubicBezTo>
                    <a:pt x="286" y="62"/>
                    <a:pt x="286" y="62"/>
                    <a:pt x="286" y="62"/>
                  </a:cubicBezTo>
                  <a:lnTo>
                    <a:pt x="283" y="59"/>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1" name="Freeform 170">
              <a:extLst>
                <a:ext uri="{FF2B5EF4-FFF2-40B4-BE49-F238E27FC236}">
                  <a16:creationId xmlns:a16="http://schemas.microsoft.com/office/drawing/2014/main" id="{2B85FA58-BB74-D04E-8261-E6558A02D6A4}"/>
                </a:ext>
              </a:extLst>
            </p:cNvPr>
            <p:cNvSpPr>
              <a:spLocks noEditPoints="1"/>
            </p:cNvSpPr>
            <p:nvPr/>
          </p:nvSpPr>
          <p:spPr bwMode="auto">
            <a:xfrm>
              <a:off x="15274470" y="6446519"/>
              <a:ext cx="1547019" cy="2292148"/>
            </a:xfrm>
            <a:custGeom>
              <a:avLst/>
              <a:gdLst>
                <a:gd name="T0" fmla="*/ 281 w 284"/>
                <a:gd name="T1" fmla="*/ 36 h 462"/>
                <a:gd name="T2" fmla="*/ 140 w 284"/>
                <a:gd name="T3" fmla="*/ 1 h 462"/>
                <a:gd name="T4" fmla="*/ 137 w 284"/>
                <a:gd name="T5" fmla="*/ 0 h 462"/>
                <a:gd name="T6" fmla="*/ 128 w 284"/>
                <a:gd name="T7" fmla="*/ 27 h 462"/>
                <a:gd name="T8" fmla="*/ 136 w 284"/>
                <a:gd name="T9" fmla="*/ 21 h 462"/>
                <a:gd name="T10" fmla="*/ 140 w 284"/>
                <a:gd name="T11" fmla="*/ 19 h 462"/>
                <a:gd name="T12" fmla="*/ 141 w 284"/>
                <a:gd name="T13" fmla="*/ 19 h 462"/>
                <a:gd name="T14" fmla="*/ 145 w 284"/>
                <a:gd name="T15" fmla="*/ 24 h 462"/>
                <a:gd name="T16" fmla="*/ 152 w 284"/>
                <a:gd name="T17" fmla="*/ 31 h 462"/>
                <a:gd name="T18" fmla="*/ 158 w 284"/>
                <a:gd name="T19" fmla="*/ 32 h 462"/>
                <a:gd name="T20" fmla="*/ 166 w 284"/>
                <a:gd name="T21" fmla="*/ 34 h 462"/>
                <a:gd name="T22" fmla="*/ 165 w 284"/>
                <a:gd name="T23" fmla="*/ 34 h 462"/>
                <a:gd name="T24" fmla="*/ 158 w 284"/>
                <a:gd name="T25" fmla="*/ 36 h 462"/>
                <a:gd name="T26" fmla="*/ 155 w 284"/>
                <a:gd name="T27" fmla="*/ 36 h 462"/>
                <a:gd name="T28" fmla="*/ 145 w 284"/>
                <a:gd name="T29" fmla="*/ 34 h 462"/>
                <a:gd name="T30" fmla="*/ 130 w 284"/>
                <a:gd name="T31" fmla="*/ 31 h 462"/>
                <a:gd name="T32" fmla="*/ 129 w 284"/>
                <a:gd name="T33" fmla="*/ 31 h 462"/>
                <a:gd name="T34" fmla="*/ 127 w 284"/>
                <a:gd name="T35" fmla="*/ 31 h 462"/>
                <a:gd name="T36" fmla="*/ 0 w 284"/>
                <a:gd name="T37" fmla="*/ 405 h 462"/>
                <a:gd name="T38" fmla="*/ 3 w 284"/>
                <a:gd name="T39" fmla="*/ 406 h 462"/>
                <a:gd name="T40" fmla="*/ 127 w 284"/>
                <a:gd name="T41" fmla="*/ 442 h 462"/>
                <a:gd name="T42" fmla="*/ 177 w 284"/>
                <a:gd name="T43" fmla="*/ 454 h 462"/>
                <a:gd name="T44" fmla="*/ 184 w 284"/>
                <a:gd name="T45" fmla="*/ 455 h 462"/>
                <a:gd name="T46" fmla="*/ 217 w 284"/>
                <a:gd name="T47" fmla="*/ 461 h 462"/>
                <a:gd name="T48" fmla="*/ 220 w 284"/>
                <a:gd name="T49" fmla="*/ 462 h 462"/>
                <a:gd name="T50" fmla="*/ 221 w 284"/>
                <a:gd name="T51" fmla="*/ 459 h 462"/>
                <a:gd name="T52" fmla="*/ 267 w 284"/>
                <a:gd name="T53" fmla="*/ 144 h 462"/>
                <a:gd name="T54" fmla="*/ 261 w 284"/>
                <a:gd name="T55" fmla="*/ 143 h 462"/>
                <a:gd name="T56" fmla="*/ 261 w 284"/>
                <a:gd name="T57" fmla="*/ 145 h 462"/>
                <a:gd name="T58" fmla="*/ 257 w 284"/>
                <a:gd name="T59" fmla="*/ 150 h 462"/>
                <a:gd name="T60" fmla="*/ 255 w 284"/>
                <a:gd name="T61" fmla="*/ 151 h 462"/>
                <a:gd name="T62" fmla="*/ 253 w 284"/>
                <a:gd name="T63" fmla="*/ 154 h 462"/>
                <a:gd name="T64" fmla="*/ 253 w 284"/>
                <a:gd name="T65" fmla="*/ 148 h 462"/>
                <a:gd name="T66" fmla="*/ 252 w 284"/>
                <a:gd name="T67" fmla="*/ 145 h 462"/>
                <a:gd name="T68" fmla="*/ 252 w 284"/>
                <a:gd name="T69" fmla="*/ 144 h 462"/>
                <a:gd name="T70" fmla="*/ 251 w 284"/>
                <a:gd name="T71" fmla="*/ 143 h 462"/>
                <a:gd name="T72" fmla="*/ 251 w 284"/>
                <a:gd name="T73" fmla="*/ 142 h 462"/>
                <a:gd name="T74" fmla="*/ 251 w 284"/>
                <a:gd name="T75" fmla="*/ 140 h 462"/>
                <a:gd name="T76" fmla="*/ 250 w 284"/>
                <a:gd name="T77" fmla="*/ 136 h 462"/>
                <a:gd name="T78" fmla="*/ 249 w 284"/>
                <a:gd name="T79" fmla="*/ 135 h 462"/>
                <a:gd name="T80" fmla="*/ 257 w 284"/>
                <a:gd name="T81" fmla="*/ 125 h 462"/>
                <a:gd name="T82" fmla="*/ 258 w 284"/>
                <a:gd name="T83" fmla="*/ 123 h 462"/>
                <a:gd name="T84" fmla="*/ 260 w 284"/>
                <a:gd name="T85" fmla="*/ 121 h 462"/>
                <a:gd name="T86" fmla="*/ 269 w 284"/>
                <a:gd name="T87" fmla="*/ 114 h 462"/>
                <a:gd name="T88" fmla="*/ 272 w 284"/>
                <a:gd name="T89" fmla="*/ 113 h 462"/>
                <a:gd name="T90" fmla="*/ 272 w 284"/>
                <a:gd name="T91" fmla="*/ 111 h 462"/>
                <a:gd name="T92" fmla="*/ 284 w 284"/>
                <a:gd name="T93" fmla="*/ 39 h 462"/>
                <a:gd name="T94" fmla="*/ 284 w 284"/>
                <a:gd name="T95" fmla="*/ 36 h 462"/>
                <a:gd name="T96" fmla="*/ 281 w 284"/>
                <a:gd name="T97" fmla="*/ 36 h 462"/>
                <a:gd name="T98" fmla="*/ 233 w 284"/>
                <a:gd name="T99" fmla="*/ 166 h 462"/>
                <a:gd name="T100" fmla="*/ 237 w 284"/>
                <a:gd name="T101" fmla="*/ 160 h 462"/>
                <a:gd name="T102" fmla="*/ 239 w 284"/>
                <a:gd name="T103" fmla="*/ 164 h 462"/>
                <a:gd name="T104" fmla="*/ 238 w 284"/>
                <a:gd name="T105" fmla="*/ 165 h 462"/>
                <a:gd name="T106" fmla="*/ 233 w 284"/>
                <a:gd name="T107" fmla="*/ 167 h 462"/>
                <a:gd name="T108" fmla="*/ 233 w 284"/>
                <a:gd name="T109" fmla="*/ 167 h 462"/>
                <a:gd name="T110" fmla="*/ 233 w 284"/>
                <a:gd name="T111" fmla="*/ 16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62">
                  <a:moveTo>
                    <a:pt x="281" y="36"/>
                  </a:moveTo>
                  <a:cubicBezTo>
                    <a:pt x="267" y="34"/>
                    <a:pt x="214" y="25"/>
                    <a:pt x="140" y="1"/>
                  </a:cubicBezTo>
                  <a:cubicBezTo>
                    <a:pt x="137" y="0"/>
                    <a:pt x="137" y="0"/>
                    <a:pt x="137" y="0"/>
                  </a:cubicBezTo>
                  <a:cubicBezTo>
                    <a:pt x="128" y="27"/>
                    <a:pt x="128" y="27"/>
                    <a:pt x="128" y="27"/>
                  </a:cubicBezTo>
                  <a:cubicBezTo>
                    <a:pt x="136" y="21"/>
                    <a:pt x="136" y="21"/>
                    <a:pt x="136" y="21"/>
                  </a:cubicBezTo>
                  <a:cubicBezTo>
                    <a:pt x="137" y="20"/>
                    <a:pt x="139" y="19"/>
                    <a:pt x="140" y="19"/>
                  </a:cubicBezTo>
                  <a:cubicBezTo>
                    <a:pt x="140" y="19"/>
                    <a:pt x="141" y="19"/>
                    <a:pt x="141" y="19"/>
                  </a:cubicBezTo>
                  <a:cubicBezTo>
                    <a:pt x="143" y="20"/>
                    <a:pt x="144" y="22"/>
                    <a:pt x="145" y="24"/>
                  </a:cubicBezTo>
                  <a:cubicBezTo>
                    <a:pt x="147" y="26"/>
                    <a:pt x="149" y="29"/>
                    <a:pt x="152" y="31"/>
                  </a:cubicBezTo>
                  <a:cubicBezTo>
                    <a:pt x="154" y="32"/>
                    <a:pt x="156" y="32"/>
                    <a:pt x="158" y="32"/>
                  </a:cubicBezTo>
                  <a:cubicBezTo>
                    <a:pt x="163" y="32"/>
                    <a:pt x="165" y="33"/>
                    <a:pt x="166" y="34"/>
                  </a:cubicBezTo>
                  <a:cubicBezTo>
                    <a:pt x="166" y="34"/>
                    <a:pt x="166" y="34"/>
                    <a:pt x="165" y="34"/>
                  </a:cubicBezTo>
                  <a:cubicBezTo>
                    <a:pt x="165" y="35"/>
                    <a:pt x="162" y="36"/>
                    <a:pt x="158" y="36"/>
                  </a:cubicBezTo>
                  <a:cubicBezTo>
                    <a:pt x="156" y="36"/>
                    <a:pt x="155" y="36"/>
                    <a:pt x="155" y="36"/>
                  </a:cubicBezTo>
                  <a:cubicBezTo>
                    <a:pt x="152" y="36"/>
                    <a:pt x="148" y="35"/>
                    <a:pt x="145" y="34"/>
                  </a:cubicBezTo>
                  <a:cubicBezTo>
                    <a:pt x="140" y="32"/>
                    <a:pt x="135" y="31"/>
                    <a:pt x="130" y="31"/>
                  </a:cubicBezTo>
                  <a:cubicBezTo>
                    <a:pt x="129" y="31"/>
                    <a:pt x="129" y="31"/>
                    <a:pt x="129" y="31"/>
                  </a:cubicBezTo>
                  <a:cubicBezTo>
                    <a:pt x="127" y="31"/>
                    <a:pt x="127" y="31"/>
                    <a:pt x="127" y="31"/>
                  </a:cubicBezTo>
                  <a:cubicBezTo>
                    <a:pt x="0" y="405"/>
                    <a:pt x="0" y="405"/>
                    <a:pt x="0" y="405"/>
                  </a:cubicBezTo>
                  <a:cubicBezTo>
                    <a:pt x="3" y="406"/>
                    <a:pt x="3" y="406"/>
                    <a:pt x="3" y="406"/>
                  </a:cubicBezTo>
                  <a:cubicBezTo>
                    <a:pt x="42" y="418"/>
                    <a:pt x="83" y="430"/>
                    <a:pt x="127" y="442"/>
                  </a:cubicBezTo>
                  <a:cubicBezTo>
                    <a:pt x="143" y="447"/>
                    <a:pt x="160" y="450"/>
                    <a:pt x="177" y="454"/>
                  </a:cubicBezTo>
                  <a:cubicBezTo>
                    <a:pt x="184" y="455"/>
                    <a:pt x="184" y="455"/>
                    <a:pt x="184" y="455"/>
                  </a:cubicBezTo>
                  <a:cubicBezTo>
                    <a:pt x="194" y="457"/>
                    <a:pt x="205" y="459"/>
                    <a:pt x="217" y="461"/>
                  </a:cubicBezTo>
                  <a:cubicBezTo>
                    <a:pt x="220" y="462"/>
                    <a:pt x="220" y="462"/>
                    <a:pt x="220" y="462"/>
                  </a:cubicBezTo>
                  <a:cubicBezTo>
                    <a:pt x="221" y="459"/>
                    <a:pt x="221" y="459"/>
                    <a:pt x="221" y="459"/>
                  </a:cubicBezTo>
                  <a:cubicBezTo>
                    <a:pt x="226" y="419"/>
                    <a:pt x="247" y="277"/>
                    <a:pt x="267" y="144"/>
                  </a:cubicBezTo>
                  <a:cubicBezTo>
                    <a:pt x="261" y="143"/>
                    <a:pt x="261" y="143"/>
                    <a:pt x="261" y="143"/>
                  </a:cubicBezTo>
                  <a:cubicBezTo>
                    <a:pt x="261" y="143"/>
                    <a:pt x="261" y="144"/>
                    <a:pt x="261" y="145"/>
                  </a:cubicBezTo>
                  <a:cubicBezTo>
                    <a:pt x="260" y="147"/>
                    <a:pt x="258" y="148"/>
                    <a:pt x="257" y="150"/>
                  </a:cubicBezTo>
                  <a:cubicBezTo>
                    <a:pt x="256" y="150"/>
                    <a:pt x="256" y="151"/>
                    <a:pt x="255" y="151"/>
                  </a:cubicBezTo>
                  <a:cubicBezTo>
                    <a:pt x="254" y="152"/>
                    <a:pt x="253" y="153"/>
                    <a:pt x="253" y="154"/>
                  </a:cubicBezTo>
                  <a:cubicBezTo>
                    <a:pt x="253" y="152"/>
                    <a:pt x="253" y="150"/>
                    <a:pt x="253" y="148"/>
                  </a:cubicBezTo>
                  <a:cubicBezTo>
                    <a:pt x="253" y="147"/>
                    <a:pt x="252" y="146"/>
                    <a:pt x="252" y="145"/>
                  </a:cubicBezTo>
                  <a:cubicBezTo>
                    <a:pt x="252" y="144"/>
                    <a:pt x="252" y="144"/>
                    <a:pt x="252" y="144"/>
                  </a:cubicBezTo>
                  <a:cubicBezTo>
                    <a:pt x="251" y="143"/>
                    <a:pt x="251" y="143"/>
                    <a:pt x="251" y="143"/>
                  </a:cubicBezTo>
                  <a:cubicBezTo>
                    <a:pt x="251" y="142"/>
                    <a:pt x="251" y="142"/>
                    <a:pt x="251" y="142"/>
                  </a:cubicBezTo>
                  <a:cubicBezTo>
                    <a:pt x="251" y="141"/>
                    <a:pt x="251" y="141"/>
                    <a:pt x="251" y="140"/>
                  </a:cubicBezTo>
                  <a:cubicBezTo>
                    <a:pt x="251" y="138"/>
                    <a:pt x="250" y="137"/>
                    <a:pt x="250" y="136"/>
                  </a:cubicBezTo>
                  <a:cubicBezTo>
                    <a:pt x="250" y="136"/>
                    <a:pt x="250" y="135"/>
                    <a:pt x="249" y="135"/>
                  </a:cubicBezTo>
                  <a:cubicBezTo>
                    <a:pt x="248" y="132"/>
                    <a:pt x="254" y="127"/>
                    <a:pt x="257" y="125"/>
                  </a:cubicBezTo>
                  <a:cubicBezTo>
                    <a:pt x="258" y="123"/>
                    <a:pt x="258" y="123"/>
                    <a:pt x="258" y="123"/>
                  </a:cubicBezTo>
                  <a:cubicBezTo>
                    <a:pt x="258" y="123"/>
                    <a:pt x="259" y="122"/>
                    <a:pt x="260" y="121"/>
                  </a:cubicBezTo>
                  <a:cubicBezTo>
                    <a:pt x="262" y="119"/>
                    <a:pt x="267" y="114"/>
                    <a:pt x="269" y="114"/>
                  </a:cubicBezTo>
                  <a:cubicBezTo>
                    <a:pt x="272" y="113"/>
                    <a:pt x="272" y="113"/>
                    <a:pt x="272" y="113"/>
                  </a:cubicBezTo>
                  <a:cubicBezTo>
                    <a:pt x="272" y="111"/>
                    <a:pt x="272" y="111"/>
                    <a:pt x="272" y="111"/>
                  </a:cubicBezTo>
                  <a:cubicBezTo>
                    <a:pt x="276" y="86"/>
                    <a:pt x="280" y="62"/>
                    <a:pt x="284" y="39"/>
                  </a:cubicBezTo>
                  <a:cubicBezTo>
                    <a:pt x="284" y="36"/>
                    <a:pt x="284" y="36"/>
                    <a:pt x="284" y="36"/>
                  </a:cubicBezTo>
                  <a:lnTo>
                    <a:pt x="281" y="36"/>
                  </a:lnTo>
                  <a:close/>
                  <a:moveTo>
                    <a:pt x="233" y="166"/>
                  </a:moveTo>
                  <a:cubicBezTo>
                    <a:pt x="233" y="164"/>
                    <a:pt x="235" y="161"/>
                    <a:pt x="237" y="160"/>
                  </a:cubicBezTo>
                  <a:cubicBezTo>
                    <a:pt x="237" y="161"/>
                    <a:pt x="237" y="163"/>
                    <a:pt x="239" y="164"/>
                  </a:cubicBezTo>
                  <a:cubicBezTo>
                    <a:pt x="238" y="164"/>
                    <a:pt x="238" y="165"/>
                    <a:pt x="238" y="165"/>
                  </a:cubicBezTo>
                  <a:cubicBezTo>
                    <a:pt x="236" y="166"/>
                    <a:pt x="235" y="167"/>
                    <a:pt x="233" y="167"/>
                  </a:cubicBezTo>
                  <a:cubicBezTo>
                    <a:pt x="233" y="167"/>
                    <a:pt x="233" y="167"/>
                    <a:pt x="233" y="167"/>
                  </a:cubicBezTo>
                  <a:cubicBezTo>
                    <a:pt x="233" y="167"/>
                    <a:pt x="233" y="167"/>
                    <a:pt x="233" y="16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2" name="Freeform 171">
              <a:extLst>
                <a:ext uri="{FF2B5EF4-FFF2-40B4-BE49-F238E27FC236}">
                  <a16:creationId xmlns:a16="http://schemas.microsoft.com/office/drawing/2014/main" id="{C5654DC6-B69D-9F44-B21E-F90833B90571}"/>
                </a:ext>
              </a:extLst>
            </p:cNvPr>
            <p:cNvSpPr>
              <a:spLocks noEditPoints="1"/>
            </p:cNvSpPr>
            <p:nvPr/>
          </p:nvSpPr>
          <p:spPr bwMode="auto">
            <a:xfrm>
              <a:off x="13152961" y="4988728"/>
              <a:ext cx="1891713" cy="3292629"/>
            </a:xfrm>
            <a:custGeom>
              <a:avLst/>
              <a:gdLst>
                <a:gd name="T0" fmla="*/ 281 w 347"/>
                <a:gd name="T1" fmla="*/ 180 h 664"/>
                <a:gd name="T2" fmla="*/ 48 w 347"/>
                <a:gd name="T3" fmla="*/ 37 h 664"/>
                <a:gd name="T4" fmla="*/ 56 w 347"/>
                <a:gd name="T5" fmla="*/ 60 h 664"/>
                <a:gd name="T6" fmla="*/ 94 w 347"/>
                <a:gd name="T7" fmla="*/ 61 h 664"/>
                <a:gd name="T8" fmla="*/ 90 w 347"/>
                <a:gd name="T9" fmla="*/ 86 h 664"/>
                <a:gd name="T10" fmla="*/ 83 w 347"/>
                <a:gd name="T11" fmla="*/ 161 h 664"/>
                <a:gd name="T12" fmla="*/ 76 w 347"/>
                <a:gd name="T13" fmla="*/ 193 h 664"/>
                <a:gd name="T14" fmla="*/ 79 w 347"/>
                <a:gd name="T15" fmla="*/ 207 h 664"/>
                <a:gd name="T16" fmla="*/ 91 w 347"/>
                <a:gd name="T17" fmla="*/ 235 h 664"/>
                <a:gd name="T18" fmla="*/ 77 w 347"/>
                <a:gd name="T19" fmla="*/ 268 h 664"/>
                <a:gd name="T20" fmla="*/ 63 w 347"/>
                <a:gd name="T21" fmla="*/ 276 h 664"/>
                <a:gd name="T22" fmla="*/ 56 w 347"/>
                <a:gd name="T23" fmla="*/ 282 h 664"/>
                <a:gd name="T24" fmla="*/ 40 w 347"/>
                <a:gd name="T25" fmla="*/ 293 h 664"/>
                <a:gd name="T26" fmla="*/ 31 w 347"/>
                <a:gd name="T27" fmla="*/ 295 h 664"/>
                <a:gd name="T28" fmla="*/ 36 w 347"/>
                <a:gd name="T29" fmla="*/ 311 h 664"/>
                <a:gd name="T30" fmla="*/ 28 w 347"/>
                <a:gd name="T31" fmla="*/ 327 h 664"/>
                <a:gd name="T32" fmla="*/ 40 w 347"/>
                <a:gd name="T33" fmla="*/ 337 h 664"/>
                <a:gd name="T34" fmla="*/ 60 w 347"/>
                <a:gd name="T35" fmla="*/ 330 h 664"/>
                <a:gd name="T36" fmla="*/ 52 w 347"/>
                <a:gd name="T37" fmla="*/ 338 h 664"/>
                <a:gd name="T38" fmla="*/ 31 w 347"/>
                <a:gd name="T39" fmla="*/ 352 h 664"/>
                <a:gd name="T40" fmla="*/ 39 w 347"/>
                <a:gd name="T41" fmla="*/ 365 h 664"/>
                <a:gd name="T42" fmla="*/ 46 w 347"/>
                <a:gd name="T43" fmla="*/ 369 h 664"/>
                <a:gd name="T44" fmla="*/ 45 w 347"/>
                <a:gd name="T45" fmla="*/ 382 h 664"/>
                <a:gd name="T46" fmla="*/ 41 w 347"/>
                <a:gd name="T47" fmla="*/ 390 h 664"/>
                <a:gd name="T48" fmla="*/ 26 w 347"/>
                <a:gd name="T49" fmla="*/ 405 h 664"/>
                <a:gd name="T50" fmla="*/ 34 w 347"/>
                <a:gd name="T51" fmla="*/ 418 h 664"/>
                <a:gd name="T52" fmla="*/ 26 w 347"/>
                <a:gd name="T53" fmla="*/ 433 h 664"/>
                <a:gd name="T54" fmla="*/ 38 w 347"/>
                <a:gd name="T55" fmla="*/ 450 h 664"/>
                <a:gd name="T56" fmla="*/ 33 w 347"/>
                <a:gd name="T57" fmla="*/ 454 h 664"/>
                <a:gd name="T58" fmla="*/ 9 w 347"/>
                <a:gd name="T59" fmla="*/ 427 h 664"/>
                <a:gd name="T60" fmla="*/ 6 w 347"/>
                <a:gd name="T61" fmla="*/ 448 h 664"/>
                <a:gd name="T62" fmla="*/ 8 w 347"/>
                <a:gd name="T63" fmla="*/ 465 h 664"/>
                <a:gd name="T64" fmla="*/ 10 w 347"/>
                <a:gd name="T65" fmla="*/ 479 h 664"/>
                <a:gd name="T66" fmla="*/ 14 w 347"/>
                <a:gd name="T67" fmla="*/ 494 h 664"/>
                <a:gd name="T68" fmla="*/ 26 w 347"/>
                <a:gd name="T69" fmla="*/ 516 h 664"/>
                <a:gd name="T70" fmla="*/ 30 w 347"/>
                <a:gd name="T71" fmla="*/ 536 h 664"/>
                <a:gd name="T72" fmla="*/ 33 w 347"/>
                <a:gd name="T73" fmla="*/ 539 h 664"/>
                <a:gd name="T74" fmla="*/ 46 w 347"/>
                <a:gd name="T75" fmla="*/ 575 h 664"/>
                <a:gd name="T76" fmla="*/ 70 w 347"/>
                <a:gd name="T77" fmla="*/ 560 h 664"/>
                <a:gd name="T78" fmla="*/ 59 w 347"/>
                <a:gd name="T79" fmla="*/ 486 h 664"/>
                <a:gd name="T80" fmla="*/ 64 w 347"/>
                <a:gd name="T81" fmla="*/ 487 h 664"/>
                <a:gd name="T82" fmla="*/ 59 w 347"/>
                <a:gd name="T83" fmla="*/ 502 h 664"/>
                <a:gd name="T84" fmla="*/ 62 w 347"/>
                <a:gd name="T85" fmla="*/ 512 h 664"/>
                <a:gd name="T86" fmla="*/ 70 w 347"/>
                <a:gd name="T87" fmla="*/ 534 h 664"/>
                <a:gd name="T88" fmla="*/ 83 w 347"/>
                <a:gd name="T89" fmla="*/ 545 h 664"/>
                <a:gd name="T90" fmla="*/ 284 w 347"/>
                <a:gd name="T91" fmla="*/ 662 h 664"/>
                <a:gd name="T92" fmla="*/ 295 w 347"/>
                <a:gd name="T93" fmla="*/ 599 h 664"/>
                <a:gd name="T94" fmla="*/ 268 w 347"/>
                <a:gd name="T95" fmla="*/ 530 h 664"/>
                <a:gd name="T96" fmla="*/ 252 w 347"/>
                <a:gd name="T97" fmla="*/ 484 h 664"/>
                <a:gd name="T98" fmla="*/ 254 w 347"/>
                <a:gd name="T99" fmla="*/ 402 h 664"/>
                <a:gd name="T100" fmla="*/ 346 w 347"/>
                <a:gd name="T101" fmla="*/ 220 h 664"/>
                <a:gd name="T102" fmla="*/ 70 w 347"/>
                <a:gd name="T103" fmla="*/ 500 h 664"/>
                <a:gd name="T104" fmla="*/ 47 w 347"/>
                <a:gd name="T105" fmla="*/ 465 h 664"/>
                <a:gd name="T106" fmla="*/ 45 w 347"/>
                <a:gd name="T107" fmla="*/ 46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 h="664">
                  <a:moveTo>
                    <a:pt x="345" y="216"/>
                  </a:moveTo>
                  <a:cubicBezTo>
                    <a:pt x="324" y="205"/>
                    <a:pt x="303" y="193"/>
                    <a:pt x="282" y="181"/>
                  </a:cubicBezTo>
                  <a:cubicBezTo>
                    <a:pt x="282" y="181"/>
                    <a:pt x="282" y="181"/>
                    <a:pt x="282" y="181"/>
                  </a:cubicBezTo>
                  <a:cubicBezTo>
                    <a:pt x="282" y="181"/>
                    <a:pt x="282" y="181"/>
                    <a:pt x="282" y="181"/>
                  </a:cubicBezTo>
                  <a:cubicBezTo>
                    <a:pt x="281" y="180"/>
                    <a:pt x="281" y="180"/>
                    <a:pt x="281" y="180"/>
                  </a:cubicBezTo>
                  <a:cubicBezTo>
                    <a:pt x="281" y="180"/>
                    <a:pt x="281" y="180"/>
                    <a:pt x="281" y="180"/>
                  </a:cubicBezTo>
                  <a:cubicBezTo>
                    <a:pt x="160" y="107"/>
                    <a:pt x="75" y="27"/>
                    <a:pt x="52" y="4"/>
                  </a:cubicBezTo>
                  <a:cubicBezTo>
                    <a:pt x="48" y="0"/>
                    <a:pt x="48" y="0"/>
                    <a:pt x="48" y="0"/>
                  </a:cubicBezTo>
                  <a:cubicBezTo>
                    <a:pt x="47" y="6"/>
                    <a:pt x="47" y="6"/>
                    <a:pt x="47" y="6"/>
                  </a:cubicBezTo>
                  <a:cubicBezTo>
                    <a:pt x="46" y="11"/>
                    <a:pt x="47" y="17"/>
                    <a:pt x="47" y="23"/>
                  </a:cubicBezTo>
                  <a:cubicBezTo>
                    <a:pt x="48" y="26"/>
                    <a:pt x="48" y="30"/>
                    <a:pt x="48" y="32"/>
                  </a:cubicBezTo>
                  <a:cubicBezTo>
                    <a:pt x="48" y="34"/>
                    <a:pt x="48" y="35"/>
                    <a:pt x="48" y="37"/>
                  </a:cubicBezTo>
                  <a:cubicBezTo>
                    <a:pt x="48" y="40"/>
                    <a:pt x="48" y="43"/>
                    <a:pt x="48" y="45"/>
                  </a:cubicBezTo>
                  <a:cubicBezTo>
                    <a:pt x="48" y="46"/>
                    <a:pt x="47" y="47"/>
                    <a:pt x="47" y="48"/>
                  </a:cubicBezTo>
                  <a:cubicBezTo>
                    <a:pt x="46" y="51"/>
                    <a:pt x="43" y="57"/>
                    <a:pt x="48" y="60"/>
                  </a:cubicBezTo>
                  <a:cubicBezTo>
                    <a:pt x="49" y="61"/>
                    <a:pt x="50" y="61"/>
                    <a:pt x="51" y="61"/>
                  </a:cubicBezTo>
                  <a:cubicBezTo>
                    <a:pt x="52" y="61"/>
                    <a:pt x="54" y="61"/>
                    <a:pt x="55" y="61"/>
                  </a:cubicBezTo>
                  <a:cubicBezTo>
                    <a:pt x="55" y="60"/>
                    <a:pt x="56" y="60"/>
                    <a:pt x="56" y="60"/>
                  </a:cubicBezTo>
                  <a:cubicBezTo>
                    <a:pt x="58" y="60"/>
                    <a:pt x="60" y="61"/>
                    <a:pt x="62" y="62"/>
                  </a:cubicBezTo>
                  <a:cubicBezTo>
                    <a:pt x="64" y="62"/>
                    <a:pt x="66" y="63"/>
                    <a:pt x="67" y="63"/>
                  </a:cubicBezTo>
                  <a:cubicBezTo>
                    <a:pt x="70" y="63"/>
                    <a:pt x="72" y="61"/>
                    <a:pt x="75" y="59"/>
                  </a:cubicBezTo>
                  <a:cubicBezTo>
                    <a:pt x="76" y="58"/>
                    <a:pt x="76" y="58"/>
                    <a:pt x="76" y="58"/>
                  </a:cubicBezTo>
                  <a:cubicBezTo>
                    <a:pt x="78" y="57"/>
                    <a:pt x="81" y="56"/>
                    <a:pt x="85" y="56"/>
                  </a:cubicBezTo>
                  <a:cubicBezTo>
                    <a:pt x="87" y="56"/>
                    <a:pt x="93" y="56"/>
                    <a:pt x="94" y="61"/>
                  </a:cubicBezTo>
                  <a:cubicBezTo>
                    <a:pt x="95" y="64"/>
                    <a:pt x="93" y="68"/>
                    <a:pt x="91" y="72"/>
                  </a:cubicBezTo>
                  <a:cubicBezTo>
                    <a:pt x="91" y="72"/>
                    <a:pt x="91" y="73"/>
                    <a:pt x="91" y="73"/>
                  </a:cubicBezTo>
                  <a:cubicBezTo>
                    <a:pt x="90" y="74"/>
                    <a:pt x="89" y="75"/>
                    <a:pt x="89" y="77"/>
                  </a:cubicBezTo>
                  <a:cubicBezTo>
                    <a:pt x="89" y="79"/>
                    <a:pt x="89" y="80"/>
                    <a:pt x="89" y="82"/>
                  </a:cubicBezTo>
                  <a:cubicBezTo>
                    <a:pt x="89" y="82"/>
                    <a:pt x="89" y="83"/>
                    <a:pt x="89" y="83"/>
                  </a:cubicBezTo>
                  <a:cubicBezTo>
                    <a:pt x="90" y="86"/>
                    <a:pt x="90" y="86"/>
                    <a:pt x="90" y="86"/>
                  </a:cubicBezTo>
                  <a:cubicBezTo>
                    <a:pt x="90" y="87"/>
                    <a:pt x="90" y="89"/>
                    <a:pt x="90" y="90"/>
                  </a:cubicBezTo>
                  <a:cubicBezTo>
                    <a:pt x="90" y="92"/>
                    <a:pt x="90" y="94"/>
                    <a:pt x="90" y="97"/>
                  </a:cubicBezTo>
                  <a:cubicBezTo>
                    <a:pt x="89" y="100"/>
                    <a:pt x="89" y="103"/>
                    <a:pt x="89" y="106"/>
                  </a:cubicBezTo>
                  <a:cubicBezTo>
                    <a:pt x="90" y="111"/>
                    <a:pt x="90" y="117"/>
                    <a:pt x="90" y="122"/>
                  </a:cubicBezTo>
                  <a:cubicBezTo>
                    <a:pt x="90" y="131"/>
                    <a:pt x="88" y="142"/>
                    <a:pt x="85" y="152"/>
                  </a:cubicBezTo>
                  <a:cubicBezTo>
                    <a:pt x="84" y="155"/>
                    <a:pt x="83" y="158"/>
                    <a:pt x="83" y="161"/>
                  </a:cubicBezTo>
                  <a:cubicBezTo>
                    <a:pt x="82" y="164"/>
                    <a:pt x="81" y="167"/>
                    <a:pt x="81" y="170"/>
                  </a:cubicBezTo>
                  <a:cubicBezTo>
                    <a:pt x="80" y="171"/>
                    <a:pt x="80" y="172"/>
                    <a:pt x="80" y="173"/>
                  </a:cubicBezTo>
                  <a:cubicBezTo>
                    <a:pt x="80" y="174"/>
                    <a:pt x="79" y="176"/>
                    <a:pt x="79" y="178"/>
                  </a:cubicBezTo>
                  <a:cubicBezTo>
                    <a:pt x="78" y="179"/>
                    <a:pt x="78" y="179"/>
                    <a:pt x="78" y="179"/>
                  </a:cubicBezTo>
                  <a:cubicBezTo>
                    <a:pt x="78" y="180"/>
                    <a:pt x="77" y="182"/>
                    <a:pt x="77" y="184"/>
                  </a:cubicBezTo>
                  <a:cubicBezTo>
                    <a:pt x="76" y="187"/>
                    <a:pt x="76" y="189"/>
                    <a:pt x="76" y="193"/>
                  </a:cubicBezTo>
                  <a:cubicBezTo>
                    <a:pt x="76" y="194"/>
                    <a:pt x="76" y="195"/>
                    <a:pt x="76" y="196"/>
                  </a:cubicBezTo>
                  <a:cubicBezTo>
                    <a:pt x="76" y="196"/>
                    <a:pt x="76" y="197"/>
                    <a:pt x="76" y="197"/>
                  </a:cubicBezTo>
                  <a:cubicBezTo>
                    <a:pt x="76" y="198"/>
                    <a:pt x="76" y="198"/>
                    <a:pt x="76" y="199"/>
                  </a:cubicBezTo>
                  <a:cubicBezTo>
                    <a:pt x="76" y="200"/>
                    <a:pt x="76" y="201"/>
                    <a:pt x="77" y="202"/>
                  </a:cubicBezTo>
                  <a:cubicBezTo>
                    <a:pt x="77" y="204"/>
                    <a:pt x="77" y="205"/>
                    <a:pt x="78" y="205"/>
                  </a:cubicBezTo>
                  <a:cubicBezTo>
                    <a:pt x="78" y="206"/>
                    <a:pt x="78" y="206"/>
                    <a:pt x="79" y="207"/>
                  </a:cubicBezTo>
                  <a:cubicBezTo>
                    <a:pt x="80" y="211"/>
                    <a:pt x="83" y="215"/>
                    <a:pt x="85" y="218"/>
                  </a:cubicBezTo>
                  <a:cubicBezTo>
                    <a:pt x="86" y="219"/>
                    <a:pt x="87" y="221"/>
                    <a:pt x="87" y="222"/>
                  </a:cubicBezTo>
                  <a:cubicBezTo>
                    <a:pt x="87" y="223"/>
                    <a:pt x="87" y="223"/>
                    <a:pt x="87" y="224"/>
                  </a:cubicBezTo>
                  <a:cubicBezTo>
                    <a:pt x="87" y="226"/>
                    <a:pt x="87" y="227"/>
                    <a:pt x="88" y="229"/>
                  </a:cubicBezTo>
                  <a:cubicBezTo>
                    <a:pt x="89" y="230"/>
                    <a:pt x="89" y="230"/>
                    <a:pt x="89" y="231"/>
                  </a:cubicBezTo>
                  <a:cubicBezTo>
                    <a:pt x="90" y="232"/>
                    <a:pt x="91" y="234"/>
                    <a:pt x="91" y="235"/>
                  </a:cubicBezTo>
                  <a:cubicBezTo>
                    <a:pt x="92" y="240"/>
                    <a:pt x="92" y="247"/>
                    <a:pt x="88" y="249"/>
                  </a:cubicBezTo>
                  <a:cubicBezTo>
                    <a:pt x="88" y="250"/>
                    <a:pt x="87" y="250"/>
                    <a:pt x="87" y="250"/>
                  </a:cubicBezTo>
                  <a:cubicBezTo>
                    <a:pt x="84" y="252"/>
                    <a:pt x="81" y="254"/>
                    <a:pt x="81" y="259"/>
                  </a:cubicBezTo>
                  <a:cubicBezTo>
                    <a:pt x="81" y="260"/>
                    <a:pt x="81" y="261"/>
                    <a:pt x="81" y="262"/>
                  </a:cubicBezTo>
                  <a:cubicBezTo>
                    <a:pt x="81" y="263"/>
                    <a:pt x="81" y="265"/>
                    <a:pt x="81" y="266"/>
                  </a:cubicBezTo>
                  <a:cubicBezTo>
                    <a:pt x="80" y="267"/>
                    <a:pt x="79" y="267"/>
                    <a:pt x="77" y="268"/>
                  </a:cubicBezTo>
                  <a:cubicBezTo>
                    <a:pt x="77" y="269"/>
                    <a:pt x="76" y="269"/>
                    <a:pt x="75" y="270"/>
                  </a:cubicBezTo>
                  <a:cubicBezTo>
                    <a:pt x="74" y="271"/>
                    <a:pt x="73" y="271"/>
                    <a:pt x="73" y="272"/>
                  </a:cubicBezTo>
                  <a:cubicBezTo>
                    <a:pt x="72" y="273"/>
                    <a:pt x="72" y="273"/>
                    <a:pt x="72" y="273"/>
                  </a:cubicBezTo>
                  <a:cubicBezTo>
                    <a:pt x="71" y="273"/>
                    <a:pt x="70" y="273"/>
                    <a:pt x="69" y="274"/>
                  </a:cubicBezTo>
                  <a:cubicBezTo>
                    <a:pt x="69" y="274"/>
                    <a:pt x="69" y="274"/>
                    <a:pt x="69" y="274"/>
                  </a:cubicBezTo>
                  <a:cubicBezTo>
                    <a:pt x="66" y="274"/>
                    <a:pt x="64" y="275"/>
                    <a:pt x="63" y="276"/>
                  </a:cubicBezTo>
                  <a:cubicBezTo>
                    <a:pt x="61" y="276"/>
                    <a:pt x="60" y="277"/>
                    <a:pt x="59" y="279"/>
                  </a:cubicBezTo>
                  <a:cubicBezTo>
                    <a:pt x="59" y="280"/>
                    <a:pt x="59" y="280"/>
                    <a:pt x="59" y="281"/>
                  </a:cubicBezTo>
                  <a:cubicBezTo>
                    <a:pt x="59" y="281"/>
                    <a:pt x="58" y="282"/>
                    <a:pt x="58" y="282"/>
                  </a:cubicBezTo>
                  <a:cubicBezTo>
                    <a:pt x="58" y="282"/>
                    <a:pt x="58" y="282"/>
                    <a:pt x="58" y="282"/>
                  </a:cubicBezTo>
                  <a:cubicBezTo>
                    <a:pt x="58" y="282"/>
                    <a:pt x="58" y="282"/>
                    <a:pt x="58" y="282"/>
                  </a:cubicBezTo>
                  <a:cubicBezTo>
                    <a:pt x="57" y="282"/>
                    <a:pt x="57" y="282"/>
                    <a:pt x="56" y="282"/>
                  </a:cubicBezTo>
                  <a:cubicBezTo>
                    <a:pt x="55" y="281"/>
                    <a:pt x="53" y="280"/>
                    <a:pt x="51" y="280"/>
                  </a:cubicBezTo>
                  <a:cubicBezTo>
                    <a:pt x="50" y="280"/>
                    <a:pt x="49" y="280"/>
                    <a:pt x="48" y="281"/>
                  </a:cubicBezTo>
                  <a:cubicBezTo>
                    <a:pt x="43" y="284"/>
                    <a:pt x="44" y="290"/>
                    <a:pt x="45" y="295"/>
                  </a:cubicBezTo>
                  <a:cubicBezTo>
                    <a:pt x="45" y="295"/>
                    <a:pt x="45" y="296"/>
                    <a:pt x="45" y="296"/>
                  </a:cubicBezTo>
                  <a:cubicBezTo>
                    <a:pt x="45" y="296"/>
                    <a:pt x="45" y="295"/>
                    <a:pt x="45" y="295"/>
                  </a:cubicBezTo>
                  <a:cubicBezTo>
                    <a:pt x="43" y="293"/>
                    <a:pt x="41" y="293"/>
                    <a:pt x="40" y="293"/>
                  </a:cubicBezTo>
                  <a:cubicBezTo>
                    <a:pt x="40" y="293"/>
                    <a:pt x="40" y="293"/>
                    <a:pt x="39" y="293"/>
                  </a:cubicBezTo>
                  <a:cubicBezTo>
                    <a:pt x="39" y="293"/>
                    <a:pt x="39" y="293"/>
                    <a:pt x="39" y="292"/>
                  </a:cubicBezTo>
                  <a:cubicBezTo>
                    <a:pt x="38" y="292"/>
                    <a:pt x="37" y="292"/>
                    <a:pt x="35" y="292"/>
                  </a:cubicBezTo>
                  <a:cubicBezTo>
                    <a:pt x="35" y="292"/>
                    <a:pt x="35" y="292"/>
                    <a:pt x="35" y="292"/>
                  </a:cubicBezTo>
                  <a:cubicBezTo>
                    <a:pt x="34" y="292"/>
                    <a:pt x="34" y="292"/>
                    <a:pt x="34" y="292"/>
                  </a:cubicBezTo>
                  <a:cubicBezTo>
                    <a:pt x="33" y="292"/>
                    <a:pt x="31" y="293"/>
                    <a:pt x="31" y="295"/>
                  </a:cubicBezTo>
                  <a:cubicBezTo>
                    <a:pt x="30" y="296"/>
                    <a:pt x="29" y="298"/>
                    <a:pt x="30" y="300"/>
                  </a:cubicBezTo>
                  <a:cubicBezTo>
                    <a:pt x="31" y="302"/>
                    <a:pt x="32" y="303"/>
                    <a:pt x="33" y="303"/>
                  </a:cubicBezTo>
                  <a:cubicBezTo>
                    <a:pt x="34" y="303"/>
                    <a:pt x="34" y="303"/>
                    <a:pt x="34" y="303"/>
                  </a:cubicBezTo>
                  <a:cubicBezTo>
                    <a:pt x="34" y="304"/>
                    <a:pt x="34" y="306"/>
                    <a:pt x="36" y="307"/>
                  </a:cubicBezTo>
                  <a:cubicBezTo>
                    <a:pt x="36" y="307"/>
                    <a:pt x="37" y="307"/>
                    <a:pt x="37" y="307"/>
                  </a:cubicBezTo>
                  <a:cubicBezTo>
                    <a:pt x="37" y="309"/>
                    <a:pt x="37" y="310"/>
                    <a:pt x="36" y="311"/>
                  </a:cubicBezTo>
                  <a:cubicBezTo>
                    <a:pt x="36" y="311"/>
                    <a:pt x="36" y="311"/>
                    <a:pt x="36" y="311"/>
                  </a:cubicBezTo>
                  <a:cubicBezTo>
                    <a:pt x="35" y="308"/>
                    <a:pt x="32" y="308"/>
                    <a:pt x="31" y="308"/>
                  </a:cubicBezTo>
                  <a:cubicBezTo>
                    <a:pt x="28" y="308"/>
                    <a:pt x="26" y="311"/>
                    <a:pt x="25" y="314"/>
                  </a:cubicBezTo>
                  <a:cubicBezTo>
                    <a:pt x="25" y="317"/>
                    <a:pt x="26" y="319"/>
                    <a:pt x="27" y="322"/>
                  </a:cubicBezTo>
                  <a:cubicBezTo>
                    <a:pt x="27" y="323"/>
                    <a:pt x="28" y="324"/>
                    <a:pt x="28" y="325"/>
                  </a:cubicBezTo>
                  <a:cubicBezTo>
                    <a:pt x="28" y="326"/>
                    <a:pt x="28" y="326"/>
                    <a:pt x="28" y="327"/>
                  </a:cubicBezTo>
                  <a:cubicBezTo>
                    <a:pt x="27" y="330"/>
                    <a:pt x="27" y="334"/>
                    <a:pt x="29" y="336"/>
                  </a:cubicBezTo>
                  <a:cubicBezTo>
                    <a:pt x="30" y="337"/>
                    <a:pt x="31" y="337"/>
                    <a:pt x="33" y="337"/>
                  </a:cubicBezTo>
                  <a:cubicBezTo>
                    <a:pt x="33" y="337"/>
                    <a:pt x="33" y="337"/>
                    <a:pt x="33" y="337"/>
                  </a:cubicBezTo>
                  <a:cubicBezTo>
                    <a:pt x="33" y="337"/>
                    <a:pt x="33" y="337"/>
                    <a:pt x="34" y="337"/>
                  </a:cubicBezTo>
                  <a:cubicBezTo>
                    <a:pt x="35" y="337"/>
                    <a:pt x="36" y="336"/>
                    <a:pt x="37" y="336"/>
                  </a:cubicBezTo>
                  <a:cubicBezTo>
                    <a:pt x="38" y="337"/>
                    <a:pt x="39" y="337"/>
                    <a:pt x="40" y="337"/>
                  </a:cubicBezTo>
                  <a:cubicBezTo>
                    <a:pt x="40" y="337"/>
                    <a:pt x="40" y="337"/>
                    <a:pt x="40" y="337"/>
                  </a:cubicBezTo>
                  <a:cubicBezTo>
                    <a:pt x="42" y="337"/>
                    <a:pt x="44" y="335"/>
                    <a:pt x="45" y="333"/>
                  </a:cubicBezTo>
                  <a:cubicBezTo>
                    <a:pt x="45" y="334"/>
                    <a:pt x="45" y="334"/>
                    <a:pt x="46" y="334"/>
                  </a:cubicBezTo>
                  <a:cubicBezTo>
                    <a:pt x="47" y="335"/>
                    <a:pt x="48" y="335"/>
                    <a:pt x="49" y="335"/>
                  </a:cubicBezTo>
                  <a:cubicBezTo>
                    <a:pt x="53" y="335"/>
                    <a:pt x="55" y="333"/>
                    <a:pt x="57" y="331"/>
                  </a:cubicBezTo>
                  <a:cubicBezTo>
                    <a:pt x="58" y="331"/>
                    <a:pt x="59" y="330"/>
                    <a:pt x="60" y="330"/>
                  </a:cubicBezTo>
                  <a:cubicBezTo>
                    <a:pt x="62" y="328"/>
                    <a:pt x="65" y="327"/>
                    <a:pt x="67" y="327"/>
                  </a:cubicBezTo>
                  <a:cubicBezTo>
                    <a:pt x="67" y="328"/>
                    <a:pt x="65" y="329"/>
                    <a:pt x="63" y="331"/>
                  </a:cubicBezTo>
                  <a:cubicBezTo>
                    <a:pt x="62" y="331"/>
                    <a:pt x="62" y="331"/>
                    <a:pt x="62" y="331"/>
                  </a:cubicBezTo>
                  <a:cubicBezTo>
                    <a:pt x="61" y="332"/>
                    <a:pt x="60" y="332"/>
                    <a:pt x="59" y="332"/>
                  </a:cubicBezTo>
                  <a:cubicBezTo>
                    <a:pt x="57" y="333"/>
                    <a:pt x="55" y="334"/>
                    <a:pt x="54" y="336"/>
                  </a:cubicBezTo>
                  <a:cubicBezTo>
                    <a:pt x="53" y="336"/>
                    <a:pt x="53" y="337"/>
                    <a:pt x="52" y="338"/>
                  </a:cubicBezTo>
                  <a:cubicBezTo>
                    <a:pt x="52" y="338"/>
                    <a:pt x="51" y="338"/>
                    <a:pt x="51" y="338"/>
                  </a:cubicBezTo>
                  <a:cubicBezTo>
                    <a:pt x="48" y="338"/>
                    <a:pt x="46" y="339"/>
                    <a:pt x="44" y="342"/>
                  </a:cubicBezTo>
                  <a:cubicBezTo>
                    <a:pt x="44" y="342"/>
                    <a:pt x="43" y="343"/>
                    <a:pt x="41" y="343"/>
                  </a:cubicBezTo>
                  <a:cubicBezTo>
                    <a:pt x="39" y="344"/>
                    <a:pt x="36" y="346"/>
                    <a:pt x="35" y="350"/>
                  </a:cubicBezTo>
                  <a:cubicBezTo>
                    <a:pt x="35" y="350"/>
                    <a:pt x="35" y="350"/>
                    <a:pt x="35" y="350"/>
                  </a:cubicBezTo>
                  <a:cubicBezTo>
                    <a:pt x="33" y="350"/>
                    <a:pt x="32" y="351"/>
                    <a:pt x="31" y="352"/>
                  </a:cubicBezTo>
                  <a:cubicBezTo>
                    <a:pt x="29" y="354"/>
                    <a:pt x="28" y="357"/>
                    <a:pt x="28" y="359"/>
                  </a:cubicBezTo>
                  <a:cubicBezTo>
                    <a:pt x="28" y="361"/>
                    <a:pt x="28" y="361"/>
                    <a:pt x="28" y="361"/>
                  </a:cubicBezTo>
                  <a:cubicBezTo>
                    <a:pt x="28" y="363"/>
                    <a:pt x="28" y="367"/>
                    <a:pt x="30" y="369"/>
                  </a:cubicBezTo>
                  <a:cubicBezTo>
                    <a:pt x="31" y="369"/>
                    <a:pt x="32" y="370"/>
                    <a:pt x="33" y="370"/>
                  </a:cubicBezTo>
                  <a:cubicBezTo>
                    <a:pt x="33" y="370"/>
                    <a:pt x="33" y="370"/>
                    <a:pt x="33" y="370"/>
                  </a:cubicBezTo>
                  <a:cubicBezTo>
                    <a:pt x="36" y="370"/>
                    <a:pt x="38" y="367"/>
                    <a:pt x="39" y="365"/>
                  </a:cubicBezTo>
                  <a:cubicBezTo>
                    <a:pt x="39" y="365"/>
                    <a:pt x="39" y="365"/>
                    <a:pt x="40" y="365"/>
                  </a:cubicBezTo>
                  <a:cubicBezTo>
                    <a:pt x="40" y="365"/>
                    <a:pt x="41" y="365"/>
                    <a:pt x="42" y="365"/>
                  </a:cubicBezTo>
                  <a:cubicBezTo>
                    <a:pt x="42" y="365"/>
                    <a:pt x="42" y="365"/>
                    <a:pt x="43" y="365"/>
                  </a:cubicBezTo>
                  <a:cubicBezTo>
                    <a:pt x="43" y="365"/>
                    <a:pt x="43" y="365"/>
                    <a:pt x="43" y="365"/>
                  </a:cubicBezTo>
                  <a:cubicBezTo>
                    <a:pt x="43" y="368"/>
                    <a:pt x="44" y="369"/>
                    <a:pt x="46" y="369"/>
                  </a:cubicBezTo>
                  <a:cubicBezTo>
                    <a:pt x="46" y="369"/>
                    <a:pt x="46" y="369"/>
                    <a:pt x="46" y="369"/>
                  </a:cubicBezTo>
                  <a:cubicBezTo>
                    <a:pt x="46" y="369"/>
                    <a:pt x="45" y="370"/>
                    <a:pt x="45" y="370"/>
                  </a:cubicBezTo>
                  <a:cubicBezTo>
                    <a:pt x="45" y="371"/>
                    <a:pt x="44" y="372"/>
                    <a:pt x="44" y="373"/>
                  </a:cubicBezTo>
                  <a:cubicBezTo>
                    <a:pt x="44" y="373"/>
                    <a:pt x="44" y="373"/>
                    <a:pt x="44" y="374"/>
                  </a:cubicBezTo>
                  <a:cubicBezTo>
                    <a:pt x="44" y="374"/>
                    <a:pt x="44" y="374"/>
                    <a:pt x="44" y="374"/>
                  </a:cubicBezTo>
                  <a:cubicBezTo>
                    <a:pt x="44" y="375"/>
                    <a:pt x="43" y="376"/>
                    <a:pt x="43" y="377"/>
                  </a:cubicBezTo>
                  <a:cubicBezTo>
                    <a:pt x="43" y="379"/>
                    <a:pt x="44" y="381"/>
                    <a:pt x="45" y="382"/>
                  </a:cubicBezTo>
                  <a:cubicBezTo>
                    <a:pt x="45" y="382"/>
                    <a:pt x="45" y="382"/>
                    <a:pt x="46" y="383"/>
                  </a:cubicBezTo>
                  <a:cubicBezTo>
                    <a:pt x="46" y="385"/>
                    <a:pt x="48" y="388"/>
                    <a:pt x="47" y="389"/>
                  </a:cubicBezTo>
                  <a:cubicBezTo>
                    <a:pt x="47" y="390"/>
                    <a:pt x="47" y="391"/>
                    <a:pt x="46" y="391"/>
                  </a:cubicBezTo>
                  <a:cubicBezTo>
                    <a:pt x="46" y="390"/>
                    <a:pt x="46" y="390"/>
                    <a:pt x="46" y="390"/>
                  </a:cubicBezTo>
                  <a:cubicBezTo>
                    <a:pt x="43" y="390"/>
                    <a:pt x="43" y="390"/>
                    <a:pt x="43" y="390"/>
                  </a:cubicBezTo>
                  <a:cubicBezTo>
                    <a:pt x="42" y="390"/>
                    <a:pt x="42" y="390"/>
                    <a:pt x="41" y="390"/>
                  </a:cubicBezTo>
                  <a:cubicBezTo>
                    <a:pt x="41" y="390"/>
                    <a:pt x="40" y="390"/>
                    <a:pt x="39" y="390"/>
                  </a:cubicBezTo>
                  <a:cubicBezTo>
                    <a:pt x="38" y="390"/>
                    <a:pt x="37" y="390"/>
                    <a:pt x="37" y="390"/>
                  </a:cubicBezTo>
                  <a:cubicBezTo>
                    <a:pt x="35" y="391"/>
                    <a:pt x="33" y="393"/>
                    <a:pt x="32" y="395"/>
                  </a:cubicBezTo>
                  <a:cubicBezTo>
                    <a:pt x="30" y="397"/>
                    <a:pt x="30" y="399"/>
                    <a:pt x="30" y="400"/>
                  </a:cubicBezTo>
                  <a:cubicBezTo>
                    <a:pt x="30" y="400"/>
                    <a:pt x="31" y="401"/>
                    <a:pt x="31" y="402"/>
                  </a:cubicBezTo>
                  <a:cubicBezTo>
                    <a:pt x="30" y="402"/>
                    <a:pt x="28" y="403"/>
                    <a:pt x="26" y="405"/>
                  </a:cubicBezTo>
                  <a:cubicBezTo>
                    <a:pt x="25" y="407"/>
                    <a:pt x="25" y="408"/>
                    <a:pt x="25" y="409"/>
                  </a:cubicBezTo>
                  <a:cubicBezTo>
                    <a:pt x="25" y="410"/>
                    <a:pt x="25" y="410"/>
                    <a:pt x="25" y="410"/>
                  </a:cubicBezTo>
                  <a:cubicBezTo>
                    <a:pt x="25" y="412"/>
                    <a:pt x="25" y="414"/>
                    <a:pt x="26" y="417"/>
                  </a:cubicBezTo>
                  <a:cubicBezTo>
                    <a:pt x="27" y="418"/>
                    <a:pt x="29" y="419"/>
                    <a:pt x="31" y="419"/>
                  </a:cubicBezTo>
                  <a:cubicBezTo>
                    <a:pt x="31" y="419"/>
                    <a:pt x="32" y="419"/>
                    <a:pt x="32" y="418"/>
                  </a:cubicBezTo>
                  <a:cubicBezTo>
                    <a:pt x="33" y="418"/>
                    <a:pt x="33" y="418"/>
                    <a:pt x="34" y="418"/>
                  </a:cubicBezTo>
                  <a:cubicBezTo>
                    <a:pt x="34" y="419"/>
                    <a:pt x="33" y="419"/>
                    <a:pt x="31" y="420"/>
                  </a:cubicBezTo>
                  <a:cubicBezTo>
                    <a:pt x="30" y="420"/>
                    <a:pt x="30" y="420"/>
                    <a:pt x="30" y="420"/>
                  </a:cubicBezTo>
                  <a:cubicBezTo>
                    <a:pt x="29" y="421"/>
                    <a:pt x="27" y="421"/>
                    <a:pt x="26" y="423"/>
                  </a:cubicBezTo>
                  <a:cubicBezTo>
                    <a:pt x="23" y="426"/>
                    <a:pt x="25" y="429"/>
                    <a:pt x="26" y="431"/>
                  </a:cubicBezTo>
                  <a:cubicBezTo>
                    <a:pt x="26" y="431"/>
                    <a:pt x="27" y="432"/>
                    <a:pt x="27" y="432"/>
                  </a:cubicBezTo>
                  <a:cubicBezTo>
                    <a:pt x="27" y="432"/>
                    <a:pt x="27" y="432"/>
                    <a:pt x="26" y="433"/>
                  </a:cubicBezTo>
                  <a:cubicBezTo>
                    <a:pt x="26" y="433"/>
                    <a:pt x="25" y="435"/>
                    <a:pt x="25" y="437"/>
                  </a:cubicBezTo>
                  <a:cubicBezTo>
                    <a:pt x="26" y="439"/>
                    <a:pt x="27" y="440"/>
                    <a:pt x="27" y="442"/>
                  </a:cubicBezTo>
                  <a:cubicBezTo>
                    <a:pt x="28" y="443"/>
                    <a:pt x="28" y="443"/>
                    <a:pt x="28" y="443"/>
                  </a:cubicBezTo>
                  <a:cubicBezTo>
                    <a:pt x="29" y="445"/>
                    <a:pt x="32" y="446"/>
                    <a:pt x="34" y="447"/>
                  </a:cubicBezTo>
                  <a:cubicBezTo>
                    <a:pt x="35" y="447"/>
                    <a:pt x="35" y="447"/>
                    <a:pt x="35" y="447"/>
                  </a:cubicBezTo>
                  <a:cubicBezTo>
                    <a:pt x="36" y="448"/>
                    <a:pt x="37" y="449"/>
                    <a:pt x="38" y="450"/>
                  </a:cubicBezTo>
                  <a:cubicBezTo>
                    <a:pt x="39" y="451"/>
                    <a:pt x="40" y="452"/>
                    <a:pt x="42" y="453"/>
                  </a:cubicBezTo>
                  <a:cubicBezTo>
                    <a:pt x="43" y="453"/>
                    <a:pt x="44" y="453"/>
                    <a:pt x="45" y="454"/>
                  </a:cubicBezTo>
                  <a:cubicBezTo>
                    <a:pt x="43" y="454"/>
                    <a:pt x="40" y="455"/>
                    <a:pt x="39" y="459"/>
                  </a:cubicBezTo>
                  <a:cubicBezTo>
                    <a:pt x="39" y="460"/>
                    <a:pt x="39" y="460"/>
                    <a:pt x="39" y="460"/>
                  </a:cubicBezTo>
                  <a:cubicBezTo>
                    <a:pt x="39" y="460"/>
                    <a:pt x="39" y="460"/>
                    <a:pt x="39" y="460"/>
                  </a:cubicBezTo>
                  <a:cubicBezTo>
                    <a:pt x="37" y="458"/>
                    <a:pt x="35" y="456"/>
                    <a:pt x="33" y="454"/>
                  </a:cubicBezTo>
                  <a:cubicBezTo>
                    <a:pt x="32" y="452"/>
                    <a:pt x="31" y="450"/>
                    <a:pt x="30" y="448"/>
                  </a:cubicBezTo>
                  <a:cubicBezTo>
                    <a:pt x="30" y="446"/>
                    <a:pt x="29" y="444"/>
                    <a:pt x="27" y="442"/>
                  </a:cubicBezTo>
                  <a:cubicBezTo>
                    <a:pt x="27" y="441"/>
                    <a:pt x="27" y="441"/>
                    <a:pt x="26" y="440"/>
                  </a:cubicBezTo>
                  <a:cubicBezTo>
                    <a:pt x="25" y="437"/>
                    <a:pt x="22" y="434"/>
                    <a:pt x="19" y="432"/>
                  </a:cubicBezTo>
                  <a:cubicBezTo>
                    <a:pt x="19" y="432"/>
                    <a:pt x="18" y="431"/>
                    <a:pt x="18" y="431"/>
                  </a:cubicBezTo>
                  <a:cubicBezTo>
                    <a:pt x="15" y="429"/>
                    <a:pt x="13" y="427"/>
                    <a:pt x="9" y="427"/>
                  </a:cubicBezTo>
                  <a:cubicBezTo>
                    <a:pt x="8" y="427"/>
                    <a:pt x="8" y="427"/>
                    <a:pt x="7" y="427"/>
                  </a:cubicBezTo>
                  <a:cubicBezTo>
                    <a:pt x="6" y="428"/>
                    <a:pt x="4" y="429"/>
                    <a:pt x="2" y="431"/>
                  </a:cubicBezTo>
                  <a:cubicBezTo>
                    <a:pt x="0" y="436"/>
                    <a:pt x="1" y="442"/>
                    <a:pt x="2" y="445"/>
                  </a:cubicBezTo>
                  <a:cubicBezTo>
                    <a:pt x="3" y="446"/>
                    <a:pt x="4" y="447"/>
                    <a:pt x="5" y="448"/>
                  </a:cubicBezTo>
                  <a:cubicBezTo>
                    <a:pt x="5" y="448"/>
                    <a:pt x="6" y="448"/>
                    <a:pt x="6" y="448"/>
                  </a:cubicBezTo>
                  <a:cubicBezTo>
                    <a:pt x="6" y="448"/>
                    <a:pt x="6" y="448"/>
                    <a:pt x="6" y="448"/>
                  </a:cubicBezTo>
                  <a:cubicBezTo>
                    <a:pt x="6" y="448"/>
                    <a:pt x="5" y="450"/>
                    <a:pt x="4" y="450"/>
                  </a:cubicBezTo>
                  <a:cubicBezTo>
                    <a:pt x="4" y="452"/>
                    <a:pt x="3" y="453"/>
                    <a:pt x="2" y="454"/>
                  </a:cubicBezTo>
                  <a:cubicBezTo>
                    <a:pt x="2" y="454"/>
                    <a:pt x="2" y="454"/>
                    <a:pt x="2" y="454"/>
                  </a:cubicBezTo>
                  <a:cubicBezTo>
                    <a:pt x="2" y="457"/>
                    <a:pt x="0" y="460"/>
                    <a:pt x="3" y="463"/>
                  </a:cubicBezTo>
                  <a:cubicBezTo>
                    <a:pt x="3" y="464"/>
                    <a:pt x="5" y="465"/>
                    <a:pt x="7" y="465"/>
                  </a:cubicBezTo>
                  <a:cubicBezTo>
                    <a:pt x="7" y="465"/>
                    <a:pt x="8" y="465"/>
                    <a:pt x="8" y="465"/>
                  </a:cubicBezTo>
                  <a:cubicBezTo>
                    <a:pt x="8" y="465"/>
                    <a:pt x="8" y="465"/>
                    <a:pt x="8" y="465"/>
                  </a:cubicBezTo>
                  <a:cubicBezTo>
                    <a:pt x="8" y="465"/>
                    <a:pt x="8" y="465"/>
                    <a:pt x="9" y="466"/>
                  </a:cubicBezTo>
                  <a:cubicBezTo>
                    <a:pt x="9" y="467"/>
                    <a:pt x="10" y="467"/>
                    <a:pt x="10" y="468"/>
                  </a:cubicBezTo>
                  <a:cubicBezTo>
                    <a:pt x="10" y="469"/>
                    <a:pt x="11" y="469"/>
                    <a:pt x="11" y="470"/>
                  </a:cubicBezTo>
                  <a:cubicBezTo>
                    <a:pt x="11" y="471"/>
                    <a:pt x="11" y="471"/>
                    <a:pt x="10" y="472"/>
                  </a:cubicBezTo>
                  <a:cubicBezTo>
                    <a:pt x="8" y="474"/>
                    <a:pt x="8" y="477"/>
                    <a:pt x="10" y="479"/>
                  </a:cubicBezTo>
                  <a:cubicBezTo>
                    <a:pt x="10" y="480"/>
                    <a:pt x="11" y="480"/>
                    <a:pt x="12" y="481"/>
                  </a:cubicBezTo>
                  <a:cubicBezTo>
                    <a:pt x="12" y="481"/>
                    <a:pt x="12" y="482"/>
                    <a:pt x="12" y="482"/>
                  </a:cubicBezTo>
                  <a:cubicBezTo>
                    <a:pt x="12" y="482"/>
                    <a:pt x="12" y="482"/>
                    <a:pt x="12" y="482"/>
                  </a:cubicBezTo>
                  <a:cubicBezTo>
                    <a:pt x="12" y="482"/>
                    <a:pt x="12" y="483"/>
                    <a:pt x="11" y="483"/>
                  </a:cubicBezTo>
                  <a:cubicBezTo>
                    <a:pt x="10" y="485"/>
                    <a:pt x="8" y="488"/>
                    <a:pt x="10" y="491"/>
                  </a:cubicBezTo>
                  <a:cubicBezTo>
                    <a:pt x="11" y="492"/>
                    <a:pt x="12" y="493"/>
                    <a:pt x="14" y="494"/>
                  </a:cubicBezTo>
                  <a:cubicBezTo>
                    <a:pt x="12" y="496"/>
                    <a:pt x="12" y="500"/>
                    <a:pt x="13" y="501"/>
                  </a:cubicBezTo>
                  <a:cubicBezTo>
                    <a:pt x="14" y="505"/>
                    <a:pt x="17" y="507"/>
                    <a:pt x="20" y="509"/>
                  </a:cubicBezTo>
                  <a:cubicBezTo>
                    <a:pt x="21" y="510"/>
                    <a:pt x="21" y="510"/>
                    <a:pt x="21" y="510"/>
                  </a:cubicBezTo>
                  <a:cubicBezTo>
                    <a:pt x="22" y="511"/>
                    <a:pt x="23" y="511"/>
                    <a:pt x="24" y="513"/>
                  </a:cubicBezTo>
                  <a:cubicBezTo>
                    <a:pt x="24" y="513"/>
                    <a:pt x="25" y="514"/>
                    <a:pt x="25" y="515"/>
                  </a:cubicBezTo>
                  <a:cubicBezTo>
                    <a:pt x="26" y="515"/>
                    <a:pt x="26" y="516"/>
                    <a:pt x="26" y="516"/>
                  </a:cubicBezTo>
                  <a:cubicBezTo>
                    <a:pt x="27" y="516"/>
                    <a:pt x="26" y="517"/>
                    <a:pt x="26" y="518"/>
                  </a:cubicBezTo>
                  <a:cubicBezTo>
                    <a:pt x="25" y="519"/>
                    <a:pt x="25" y="519"/>
                    <a:pt x="24" y="520"/>
                  </a:cubicBezTo>
                  <a:cubicBezTo>
                    <a:pt x="24" y="521"/>
                    <a:pt x="24" y="521"/>
                    <a:pt x="24" y="522"/>
                  </a:cubicBezTo>
                  <a:cubicBezTo>
                    <a:pt x="23" y="523"/>
                    <a:pt x="22" y="525"/>
                    <a:pt x="22" y="527"/>
                  </a:cubicBezTo>
                  <a:cubicBezTo>
                    <a:pt x="22" y="530"/>
                    <a:pt x="25" y="533"/>
                    <a:pt x="27" y="535"/>
                  </a:cubicBezTo>
                  <a:cubicBezTo>
                    <a:pt x="28" y="535"/>
                    <a:pt x="29" y="535"/>
                    <a:pt x="30" y="536"/>
                  </a:cubicBezTo>
                  <a:cubicBezTo>
                    <a:pt x="31" y="536"/>
                    <a:pt x="31" y="536"/>
                    <a:pt x="31" y="536"/>
                  </a:cubicBezTo>
                  <a:cubicBezTo>
                    <a:pt x="31" y="536"/>
                    <a:pt x="32" y="536"/>
                    <a:pt x="32" y="536"/>
                  </a:cubicBezTo>
                  <a:cubicBezTo>
                    <a:pt x="33" y="537"/>
                    <a:pt x="33" y="537"/>
                    <a:pt x="34" y="537"/>
                  </a:cubicBezTo>
                  <a:cubicBezTo>
                    <a:pt x="35" y="537"/>
                    <a:pt x="36" y="538"/>
                    <a:pt x="36" y="538"/>
                  </a:cubicBezTo>
                  <a:cubicBezTo>
                    <a:pt x="37" y="538"/>
                    <a:pt x="37" y="538"/>
                    <a:pt x="37" y="538"/>
                  </a:cubicBezTo>
                  <a:cubicBezTo>
                    <a:pt x="36" y="538"/>
                    <a:pt x="35" y="538"/>
                    <a:pt x="33" y="539"/>
                  </a:cubicBezTo>
                  <a:cubicBezTo>
                    <a:pt x="33" y="539"/>
                    <a:pt x="33" y="539"/>
                    <a:pt x="33" y="539"/>
                  </a:cubicBezTo>
                  <a:cubicBezTo>
                    <a:pt x="31" y="540"/>
                    <a:pt x="28" y="541"/>
                    <a:pt x="29" y="546"/>
                  </a:cubicBezTo>
                  <a:cubicBezTo>
                    <a:pt x="29" y="547"/>
                    <a:pt x="30" y="548"/>
                    <a:pt x="31" y="549"/>
                  </a:cubicBezTo>
                  <a:cubicBezTo>
                    <a:pt x="31" y="550"/>
                    <a:pt x="32" y="550"/>
                    <a:pt x="33" y="550"/>
                  </a:cubicBezTo>
                  <a:cubicBezTo>
                    <a:pt x="34" y="559"/>
                    <a:pt x="39" y="566"/>
                    <a:pt x="44" y="572"/>
                  </a:cubicBezTo>
                  <a:cubicBezTo>
                    <a:pt x="46" y="575"/>
                    <a:pt x="46" y="575"/>
                    <a:pt x="46" y="575"/>
                  </a:cubicBezTo>
                  <a:cubicBezTo>
                    <a:pt x="49" y="579"/>
                    <a:pt x="54" y="583"/>
                    <a:pt x="61" y="583"/>
                  </a:cubicBezTo>
                  <a:cubicBezTo>
                    <a:pt x="61" y="583"/>
                    <a:pt x="62" y="583"/>
                    <a:pt x="62" y="583"/>
                  </a:cubicBezTo>
                  <a:cubicBezTo>
                    <a:pt x="65" y="583"/>
                    <a:pt x="67" y="582"/>
                    <a:pt x="69" y="580"/>
                  </a:cubicBezTo>
                  <a:cubicBezTo>
                    <a:pt x="72" y="575"/>
                    <a:pt x="71" y="570"/>
                    <a:pt x="71" y="565"/>
                  </a:cubicBezTo>
                  <a:cubicBezTo>
                    <a:pt x="71" y="564"/>
                    <a:pt x="71" y="564"/>
                    <a:pt x="71" y="564"/>
                  </a:cubicBezTo>
                  <a:cubicBezTo>
                    <a:pt x="70" y="560"/>
                    <a:pt x="70" y="560"/>
                    <a:pt x="70" y="560"/>
                  </a:cubicBezTo>
                  <a:cubicBezTo>
                    <a:pt x="69" y="551"/>
                    <a:pt x="68" y="542"/>
                    <a:pt x="63" y="533"/>
                  </a:cubicBezTo>
                  <a:cubicBezTo>
                    <a:pt x="58" y="523"/>
                    <a:pt x="58" y="517"/>
                    <a:pt x="58" y="506"/>
                  </a:cubicBezTo>
                  <a:cubicBezTo>
                    <a:pt x="58" y="504"/>
                    <a:pt x="58" y="502"/>
                    <a:pt x="58" y="501"/>
                  </a:cubicBezTo>
                  <a:cubicBezTo>
                    <a:pt x="58" y="498"/>
                    <a:pt x="58" y="496"/>
                    <a:pt x="58" y="495"/>
                  </a:cubicBezTo>
                  <a:cubicBezTo>
                    <a:pt x="59" y="493"/>
                    <a:pt x="59" y="493"/>
                    <a:pt x="59" y="493"/>
                  </a:cubicBezTo>
                  <a:cubicBezTo>
                    <a:pt x="59" y="491"/>
                    <a:pt x="59" y="489"/>
                    <a:pt x="59" y="486"/>
                  </a:cubicBezTo>
                  <a:cubicBezTo>
                    <a:pt x="59" y="484"/>
                    <a:pt x="57" y="482"/>
                    <a:pt x="56" y="481"/>
                  </a:cubicBezTo>
                  <a:cubicBezTo>
                    <a:pt x="56" y="481"/>
                    <a:pt x="56" y="481"/>
                    <a:pt x="56" y="480"/>
                  </a:cubicBezTo>
                  <a:cubicBezTo>
                    <a:pt x="57" y="481"/>
                    <a:pt x="58" y="481"/>
                    <a:pt x="59" y="481"/>
                  </a:cubicBezTo>
                  <a:cubicBezTo>
                    <a:pt x="59" y="481"/>
                    <a:pt x="60" y="481"/>
                    <a:pt x="60" y="481"/>
                  </a:cubicBezTo>
                  <a:cubicBezTo>
                    <a:pt x="61" y="481"/>
                    <a:pt x="61" y="481"/>
                    <a:pt x="62" y="481"/>
                  </a:cubicBezTo>
                  <a:cubicBezTo>
                    <a:pt x="62" y="483"/>
                    <a:pt x="63" y="485"/>
                    <a:pt x="64" y="487"/>
                  </a:cubicBezTo>
                  <a:cubicBezTo>
                    <a:pt x="64" y="487"/>
                    <a:pt x="64" y="487"/>
                    <a:pt x="64" y="487"/>
                  </a:cubicBezTo>
                  <a:cubicBezTo>
                    <a:pt x="62" y="487"/>
                    <a:pt x="61" y="488"/>
                    <a:pt x="60" y="489"/>
                  </a:cubicBezTo>
                  <a:cubicBezTo>
                    <a:pt x="58" y="491"/>
                    <a:pt x="59" y="493"/>
                    <a:pt x="60" y="494"/>
                  </a:cubicBezTo>
                  <a:cubicBezTo>
                    <a:pt x="60" y="495"/>
                    <a:pt x="60" y="495"/>
                    <a:pt x="60" y="495"/>
                  </a:cubicBezTo>
                  <a:cubicBezTo>
                    <a:pt x="60" y="496"/>
                    <a:pt x="60" y="496"/>
                    <a:pt x="60" y="497"/>
                  </a:cubicBezTo>
                  <a:cubicBezTo>
                    <a:pt x="59" y="498"/>
                    <a:pt x="58" y="500"/>
                    <a:pt x="59" y="502"/>
                  </a:cubicBezTo>
                  <a:cubicBezTo>
                    <a:pt x="59" y="504"/>
                    <a:pt x="60" y="504"/>
                    <a:pt x="62" y="505"/>
                  </a:cubicBezTo>
                  <a:cubicBezTo>
                    <a:pt x="62" y="505"/>
                    <a:pt x="62" y="505"/>
                    <a:pt x="63" y="505"/>
                  </a:cubicBezTo>
                  <a:cubicBezTo>
                    <a:pt x="63" y="505"/>
                    <a:pt x="63" y="505"/>
                    <a:pt x="63" y="505"/>
                  </a:cubicBezTo>
                  <a:cubicBezTo>
                    <a:pt x="62" y="507"/>
                    <a:pt x="62" y="509"/>
                    <a:pt x="62" y="510"/>
                  </a:cubicBezTo>
                  <a:cubicBezTo>
                    <a:pt x="62" y="511"/>
                    <a:pt x="62" y="511"/>
                    <a:pt x="62" y="512"/>
                  </a:cubicBezTo>
                  <a:cubicBezTo>
                    <a:pt x="62" y="512"/>
                    <a:pt x="62" y="512"/>
                    <a:pt x="62" y="512"/>
                  </a:cubicBezTo>
                  <a:cubicBezTo>
                    <a:pt x="62" y="515"/>
                    <a:pt x="62" y="516"/>
                    <a:pt x="64" y="519"/>
                  </a:cubicBezTo>
                  <a:cubicBezTo>
                    <a:pt x="64" y="519"/>
                    <a:pt x="64" y="519"/>
                    <a:pt x="64" y="520"/>
                  </a:cubicBezTo>
                  <a:cubicBezTo>
                    <a:pt x="65" y="521"/>
                    <a:pt x="65" y="522"/>
                    <a:pt x="66" y="522"/>
                  </a:cubicBezTo>
                  <a:cubicBezTo>
                    <a:pt x="68" y="524"/>
                    <a:pt x="70" y="524"/>
                    <a:pt x="71" y="524"/>
                  </a:cubicBezTo>
                  <a:cubicBezTo>
                    <a:pt x="71" y="524"/>
                    <a:pt x="71" y="524"/>
                    <a:pt x="72" y="524"/>
                  </a:cubicBezTo>
                  <a:cubicBezTo>
                    <a:pt x="70" y="526"/>
                    <a:pt x="69" y="530"/>
                    <a:pt x="70" y="534"/>
                  </a:cubicBezTo>
                  <a:cubicBezTo>
                    <a:pt x="71" y="536"/>
                    <a:pt x="72" y="537"/>
                    <a:pt x="73" y="538"/>
                  </a:cubicBezTo>
                  <a:cubicBezTo>
                    <a:pt x="74" y="539"/>
                    <a:pt x="74" y="539"/>
                    <a:pt x="74" y="539"/>
                  </a:cubicBezTo>
                  <a:cubicBezTo>
                    <a:pt x="74" y="539"/>
                    <a:pt x="74" y="540"/>
                    <a:pt x="75" y="540"/>
                  </a:cubicBezTo>
                  <a:cubicBezTo>
                    <a:pt x="75" y="541"/>
                    <a:pt x="76" y="542"/>
                    <a:pt x="77" y="543"/>
                  </a:cubicBezTo>
                  <a:cubicBezTo>
                    <a:pt x="77" y="543"/>
                    <a:pt x="80" y="545"/>
                    <a:pt x="82" y="545"/>
                  </a:cubicBezTo>
                  <a:cubicBezTo>
                    <a:pt x="83" y="545"/>
                    <a:pt x="83" y="545"/>
                    <a:pt x="83" y="545"/>
                  </a:cubicBezTo>
                  <a:cubicBezTo>
                    <a:pt x="83" y="545"/>
                    <a:pt x="83" y="546"/>
                    <a:pt x="83" y="546"/>
                  </a:cubicBezTo>
                  <a:cubicBezTo>
                    <a:pt x="82" y="549"/>
                    <a:pt x="82" y="551"/>
                    <a:pt x="82" y="553"/>
                  </a:cubicBezTo>
                  <a:cubicBezTo>
                    <a:pt x="82" y="556"/>
                    <a:pt x="82" y="556"/>
                    <a:pt x="82" y="556"/>
                  </a:cubicBezTo>
                  <a:cubicBezTo>
                    <a:pt x="83" y="559"/>
                    <a:pt x="83" y="559"/>
                    <a:pt x="83" y="559"/>
                  </a:cubicBezTo>
                  <a:cubicBezTo>
                    <a:pt x="84" y="559"/>
                    <a:pt x="84" y="559"/>
                    <a:pt x="84" y="559"/>
                  </a:cubicBezTo>
                  <a:cubicBezTo>
                    <a:pt x="85" y="561"/>
                    <a:pt x="125" y="602"/>
                    <a:pt x="284" y="662"/>
                  </a:cubicBezTo>
                  <a:cubicBezTo>
                    <a:pt x="290" y="664"/>
                    <a:pt x="290" y="664"/>
                    <a:pt x="290" y="664"/>
                  </a:cubicBezTo>
                  <a:cubicBezTo>
                    <a:pt x="288" y="658"/>
                    <a:pt x="288" y="658"/>
                    <a:pt x="288" y="658"/>
                  </a:cubicBezTo>
                  <a:cubicBezTo>
                    <a:pt x="288" y="657"/>
                    <a:pt x="287" y="656"/>
                    <a:pt x="287" y="655"/>
                  </a:cubicBezTo>
                  <a:cubicBezTo>
                    <a:pt x="285" y="645"/>
                    <a:pt x="287" y="638"/>
                    <a:pt x="290" y="629"/>
                  </a:cubicBezTo>
                  <a:cubicBezTo>
                    <a:pt x="291" y="627"/>
                    <a:pt x="292" y="625"/>
                    <a:pt x="292" y="623"/>
                  </a:cubicBezTo>
                  <a:cubicBezTo>
                    <a:pt x="294" y="616"/>
                    <a:pt x="298" y="606"/>
                    <a:pt x="295" y="599"/>
                  </a:cubicBezTo>
                  <a:cubicBezTo>
                    <a:pt x="293" y="595"/>
                    <a:pt x="292" y="593"/>
                    <a:pt x="290" y="590"/>
                  </a:cubicBezTo>
                  <a:cubicBezTo>
                    <a:pt x="287" y="586"/>
                    <a:pt x="285" y="582"/>
                    <a:pt x="284" y="576"/>
                  </a:cubicBezTo>
                  <a:cubicBezTo>
                    <a:pt x="284" y="574"/>
                    <a:pt x="283" y="573"/>
                    <a:pt x="283" y="571"/>
                  </a:cubicBezTo>
                  <a:cubicBezTo>
                    <a:pt x="282" y="564"/>
                    <a:pt x="280" y="556"/>
                    <a:pt x="277" y="551"/>
                  </a:cubicBezTo>
                  <a:cubicBezTo>
                    <a:pt x="275" y="547"/>
                    <a:pt x="273" y="545"/>
                    <a:pt x="272" y="543"/>
                  </a:cubicBezTo>
                  <a:cubicBezTo>
                    <a:pt x="269" y="540"/>
                    <a:pt x="267" y="538"/>
                    <a:pt x="268" y="530"/>
                  </a:cubicBezTo>
                  <a:cubicBezTo>
                    <a:pt x="268" y="528"/>
                    <a:pt x="268" y="528"/>
                    <a:pt x="268" y="528"/>
                  </a:cubicBezTo>
                  <a:cubicBezTo>
                    <a:pt x="268" y="520"/>
                    <a:pt x="269" y="509"/>
                    <a:pt x="262" y="505"/>
                  </a:cubicBezTo>
                  <a:cubicBezTo>
                    <a:pt x="260" y="504"/>
                    <a:pt x="259" y="503"/>
                    <a:pt x="258" y="503"/>
                  </a:cubicBezTo>
                  <a:cubicBezTo>
                    <a:pt x="255" y="503"/>
                    <a:pt x="254" y="503"/>
                    <a:pt x="253" y="498"/>
                  </a:cubicBezTo>
                  <a:cubicBezTo>
                    <a:pt x="253" y="495"/>
                    <a:pt x="253" y="493"/>
                    <a:pt x="253" y="490"/>
                  </a:cubicBezTo>
                  <a:cubicBezTo>
                    <a:pt x="253" y="488"/>
                    <a:pt x="253" y="486"/>
                    <a:pt x="252" y="484"/>
                  </a:cubicBezTo>
                  <a:cubicBezTo>
                    <a:pt x="252" y="481"/>
                    <a:pt x="252" y="481"/>
                    <a:pt x="252" y="481"/>
                  </a:cubicBezTo>
                  <a:cubicBezTo>
                    <a:pt x="251" y="473"/>
                    <a:pt x="250" y="464"/>
                    <a:pt x="244" y="460"/>
                  </a:cubicBezTo>
                  <a:cubicBezTo>
                    <a:pt x="242" y="458"/>
                    <a:pt x="241" y="458"/>
                    <a:pt x="240" y="457"/>
                  </a:cubicBezTo>
                  <a:cubicBezTo>
                    <a:pt x="238" y="456"/>
                    <a:pt x="236" y="456"/>
                    <a:pt x="235" y="453"/>
                  </a:cubicBezTo>
                  <a:cubicBezTo>
                    <a:pt x="230" y="444"/>
                    <a:pt x="240" y="425"/>
                    <a:pt x="250" y="408"/>
                  </a:cubicBezTo>
                  <a:cubicBezTo>
                    <a:pt x="252" y="406"/>
                    <a:pt x="253" y="404"/>
                    <a:pt x="254" y="402"/>
                  </a:cubicBezTo>
                  <a:cubicBezTo>
                    <a:pt x="267" y="378"/>
                    <a:pt x="280" y="353"/>
                    <a:pt x="291" y="329"/>
                  </a:cubicBezTo>
                  <a:cubicBezTo>
                    <a:pt x="292" y="328"/>
                    <a:pt x="292" y="328"/>
                    <a:pt x="292" y="328"/>
                  </a:cubicBezTo>
                  <a:cubicBezTo>
                    <a:pt x="299" y="313"/>
                    <a:pt x="306" y="300"/>
                    <a:pt x="312" y="287"/>
                  </a:cubicBezTo>
                  <a:cubicBezTo>
                    <a:pt x="318" y="277"/>
                    <a:pt x="322" y="267"/>
                    <a:pt x="327" y="257"/>
                  </a:cubicBezTo>
                  <a:cubicBezTo>
                    <a:pt x="328" y="255"/>
                    <a:pt x="328" y="255"/>
                    <a:pt x="328" y="255"/>
                  </a:cubicBezTo>
                  <a:cubicBezTo>
                    <a:pt x="334" y="244"/>
                    <a:pt x="340" y="232"/>
                    <a:pt x="346" y="220"/>
                  </a:cubicBezTo>
                  <a:cubicBezTo>
                    <a:pt x="347" y="218"/>
                    <a:pt x="347" y="218"/>
                    <a:pt x="347" y="218"/>
                  </a:cubicBezTo>
                  <a:lnTo>
                    <a:pt x="345" y="216"/>
                  </a:lnTo>
                  <a:close/>
                  <a:moveTo>
                    <a:pt x="69" y="498"/>
                  </a:moveTo>
                  <a:cubicBezTo>
                    <a:pt x="69" y="497"/>
                    <a:pt x="69" y="496"/>
                    <a:pt x="70" y="495"/>
                  </a:cubicBezTo>
                  <a:cubicBezTo>
                    <a:pt x="71" y="496"/>
                    <a:pt x="71" y="496"/>
                    <a:pt x="71" y="497"/>
                  </a:cubicBezTo>
                  <a:cubicBezTo>
                    <a:pt x="71" y="499"/>
                    <a:pt x="71" y="499"/>
                    <a:pt x="70" y="500"/>
                  </a:cubicBezTo>
                  <a:cubicBezTo>
                    <a:pt x="70" y="500"/>
                    <a:pt x="69" y="500"/>
                    <a:pt x="68" y="501"/>
                  </a:cubicBezTo>
                  <a:cubicBezTo>
                    <a:pt x="68" y="501"/>
                    <a:pt x="68" y="501"/>
                    <a:pt x="68" y="501"/>
                  </a:cubicBezTo>
                  <a:cubicBezTo>
                    <a:pt x="69" y="500"/>
                    <a:pt x="69" y="499"/>
                    <a:pt x="69" y="498"/>
                  </a:cubicBezTo>
                  <a:close/>
                  <a:moveTo>
                    <a:pt x="45" y="465"/>
                  </a:moveTo>
                  <a:cubicBezTo>
                    <a:pt x="46" y="465"/>
                    <a:pt x="46" y="465"/>
                    <a:pt x="47" y="465"/>
                  </a:cubicBezTo>
                  <a:cubicBezTo>
                    <a:pt x="47" y="465"/>
                    <a:pt x="47" y="465"/>
                    <a:pt x="47" y="465"/>
                  </a:cubicBezTo>
                  <a:cubicBezTo>
                    <a:pt x="48" y="465"/>
                    <a:pt x="48" y="465"/>
                    <a:pt x="48" y="465"/>
                  </a:cubicBezTo>
                  <a:cubicBezTo>
                    <a:pt x="48" y="465"/>
                    <a:pt x="49" y="465"/>
                    <a:pt x="49" y="465"/>
                  </a:cubicBezTo>
                  <a:cubicBezTo>
                    <a:pt x="49" y="466"/>
                    <a:pt x="48" y="467"/>
                    <a:pt x="48" y="469"/>
                  </a:cubicBezTo>
                  <a:cubicBezTo>
                    <a:pt x="48" y="469"/>
                    <a:pt x="48" y="469"/>
                    <a:pt x="48" y="469"/>
                  </a:cubicBezTo>
                  <a:cubicBezTo>
                    <a:pt x="46" y="468"/>
                    <a:pt x="45" y="467"/>
                    <a:pt x="44" y="465"/>
                  </a:cubicBezTo>
                  <a:cubicBezTo>
                    <a:pt x="44" y="465"/>
                    <a:pt x="44" y="465"/>
                    <a:pt x="45" y="465"/>
                  </a:cubicBezTo>
                  <a:cubicBezTo>
                    <a:pt x="45" y="465"/>
                    <a:pt x="45" y="465"/>
                    <a:pt x="45" y="46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3" name="Freeform 172">
              <a:extLst>
                <a:ext uri="{FF2B5EF4-FFF2-40B4-BE49-F238E27FC236}">
                  <a16:creationId xmlns:a16="http://schemas.microsoft.com/office/drawing/2014/main" id="{538FE1ED-6977-254B-A668-D7E183DC0686}"/>
                </a:ext>
              </a:extLst>
            </p:cNvPr>
            <p:cNvSpPr>
              <a:spLocks/>
            </p:cNvSpPr>
            <p:nvPr/>
          </p:nvSpPr>
          <p:spPr bwMode="auto">
            <a:xfrm>
              <a:off x="13017546" y="6263595"/>
              <a:ext cx="246210" cy="466642"/>
            </a:xfrm>
            <a:custGeom>
              <a:avLst/>
              <a:gdLst>
                <a:gd name="T0" fmla="*/ 33 w 45"/>
                <a:gd name="T1" fmla="*/ 35 h 94"/>
                <a:gd name="T2" fmla="*/ 36 w 45"/>
                <a:gd name="T3" fmla="*/ 31 h 94"/>
                <a:gd name="T4" fmla="*/ 43 w 45"/>
                <a:gd name="T5" fmla="*/ 19 h 94"/>
                <a:gd name="T6" fmla="*/ 33 w 45"/>
                <a:gd name="T7" fmla="*/ 11 h 94"/>
                <a:gd name="T8" fmla="*/ 21 w 45"/>
                <a:gd name="T9" fmla="*/ 0 h 94"/>
                <a:gd name="T10" fmla="*/ 14 w 45"/>
                <a:gd name="T11" fmla="*/ 5 h 94"/>
                <a:gd name="T12" fmla="*/ 12 w 45"/>
                <a:gd name="T13" fmla="*/ 7 h 94"/>
                <a:gd name="T14" fmla="*/ 7 w 45"/>
                <a:gd name="T15" fmla="*/ 20 h 94"/>
                <a:gd name="T16" fmla="*/ 6 w 45"/>
                <a:gd name="T17" fmla="*/ 27 h 94"/>
                <a:gd name="T18" fmla="*/ 6 w 45"/>
                <a:gd name="T19" fmla="*/ 40 h 94"/>
                <a:gd name="T20" fmla="*/ 3 w 45"/>
                <a:gd name="T21" fmla="*/ 40 h 94"/>
                <a:gd name="T22" fmla="*/ 2 w 45"/>
                <a:gd name="T23" fmla="*/ 43 h 94"/>
                <a:gd name="T24" fmla="*/ 2 w 45"/>
                <a:gd name="T25" fmla="*/ 46 h 94"/>
                <a:gd name="T26" fmla="*/ 1 w 45"/>
                <a:gd name="T27" fmla="*/ 51 h 94"/>
                <a:gd name="T28" fmla="*/ 3 w 45"/>
                <a:gd name="T29" fmla="*/ 57 h 94"/>
                <a:gd name="T30" fmla="*/ 3 w 45"/>
                <a:gd name="T31" fmla="*/ 59 h 94"/>
                <a:gd name="T32" fmla="*/ 3 w 45"/>
                <a:gd name="T33" fmla="*/ 75 h 94"/>
                <a:gd name="T34" fmla="*/ 3 w 45"/>
                <a:gd name="T35" fmla="*/ 76 h 94"/>
                <a:gd name="T36" fmla="*/ 2 w 45"/>
                <a:gd name="T37" fmla="*/ 84 h 94"/>
                <a:gd name="T38" fmla="*/ 2 w 45"/>
                <a:gd name="T39" fmla="*/ 86 h 94"/>
                <a:gd name="T40" fmla="*/ 10 w 45"/>
                <a:gd name="T41" fmla="*/ 94 h 94"/>
                <a:gd name="T42" fmla="*/ 14 w 45"/>
                <a:gd name="T43" fmla="*/ 92 h 94"/>
                <a:gd name="T44" fmla="*/ 13 w 45"/>
                <a:gd name="T45" fmla="*/ 82 h 94"/>
                <a:gd name="T46" fmla="*/ 13 w 45"/>
                <a:gd name="T47" fmla="*/ 82 h 94"/>
                <a:gd name="T48" fmla="*/ 12 w 45"/>
                <a:gd name="T49" fmla="*/ 69 h 94"/>
                <a:gd name="T50" fmla="*/ 14 w 45"/>
                <a:gd name="T51" fmla="*/ 64 h 94"/>
                <a:gd name="T52" fmla="*/ 18 w 45"/>
                <a:gd name="T53" fmla="*/ 61 h 94"/>
                <a:gd name="T54" fmla="*/ 21 w 45"/>
                <a:gd name="T55" fmla="*/ 58 h 94"/>
                <a:gd name="T56" fmla="*/ 24 w 45"/>
                <a:gd name="T57" fmla="*/ 52 h 94"/>
                <a:gd name="T58" fmla="*/ 23 w 45"/>
                <a:gd name="T59" fmla="*/ 44 h 94"/>
                <a:gd name="T60" fmla="*/ 26 w 45"/>
                <a:gd name="T61" fmla="*/ 41 h 94"/>
                <a:gd name="T62" fmla="*/ 28 w 45"/>
                <a:gd name="T63"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94">
                  <a:moveTo>
                    <a:pt x="28" y="39"/>
                  </a:moveTo>
                  <a:cubicBezTo>
                    <a:pt x="31" y="39"/>
                    <a:pt x="32" y="36"/>
                    <a:pt x="33" y="35"/>
                  </a:cubicBezTo>
                  <a:cubicBezTo>
                    <a:pt x="33" y="35"/>
                    <a:pt x="34" y="34"/>
                    <a:pt x="34" y="34"/>
                  </a:cubicBezTo>
                  <a:cubicBezTo>
                    <a:pt x="35" y="33"/>
                    <a:pt x="36" y="33"/>
                    <a:pt x="36" y="31"/>
                  </a:cubicBezTo>
                  <a:cubicBezTo>
                    <a:pt x="39" y="31"/>
                    <a:pt x="44" y="29"/>
                    <a:pt x="45" y="26"/>
                  </a:cubicBezTo>
                  <a:cubicBezTo>
                    <a:pt x="45" y="23"/>
                    <a:pt x="45" y="21"/>
                    <a:pt x="43" y="19"/>
                  </a:cubicBezTo>
                  <a:cubicBezTo>
                    <a:pt x="42" y="18"/>
                    <a:pt x="40" y="17"/>
                    <a:pt x="38" y="16"/>
                  </a:cubicBezTo>
                  <a:cubicBezTo>
                    <a:pt x="37" y="14"/>
                    <a:pt x="36" y="12"/>
                    <a:pt x="33" y="11"/>
                  </a:cubicBezTo>
                  <a:cubicBezTo>
                    <a:pt x="31" y="10"/>
                    <a:pt x="31" y="10"/>
                    <a:pt x="31" y="9"/>
                  </a:cubicBezTo>
                  <a:cubicBezTo>
                    <a:pt x="30" y="5"/>
                    <a:pt x="26" y="0"/>
                    <a:pt x="21" y="0"/>
                  </a:cubicBezTo>
                  <a:cubicBezTo>
                    <a:pt x="20" y="0"/>
                    <a:pt x="19" y="1"/>
                    <a:pt x="18" y="1"/>
                  </a:cubicBezTo>
                  <a:cubicBezTo>
                    <a:pt x="16" y="2"/>
                    <a:pt x="15" y="4"/>
                    <a:pt x="14" y="5"/>
                  </a:cubicBezTo>
                  <a:cubicBezTo>
                    <a:pt x="13" y="5"/>
                    <a:pt x="13" y="6"/>
                    <a:pt x="12" y="6"/>
                  </a:cubicBezTo>
                  <a:cubicBezTo>
                    <a:pt x="12" y="7"/>
                    <a:pt x="12" y="7"/>
                    <a:pt x="12" y="7"/>
                  </a:cubicBezTo>
                  <a:cubicBezTo>
                    <a:pt x="11" y="8"/>
                    <a:pt x="9" y="10"/>
                    <a:pt x="8" y="12"/>
                  </a:cubicBezTo>
                  <a:cubicBezTo>
                    <a:pt x="7" y="15"/>
                    <a:pt x="7" y="18"/>
                    <a:pt x="7" y="20"/>
                  </a:cubicBezTo>
                  <a:cubicBezTo>
                    <a:pt x="7" y="23"/>
                    <a:pt x="7" y="25"/>
                    <a:pt x="7" y="27"/>
                  </a:cubicBezTo>
                  <a:cubicBezTo>
                    <a:pt x="6" y="27"/>
                    <a:pt x="6" y="27"/>
                    <a:pt x="6" y="27"/>
                  </a:cubicBezTo>
                  <a:cubicBezTo>
                    <a:pt x="6" y="30"/>
                    <a:pt x="5" y="32"/>
                    <a:pt x="5" y="35"/>
                  </a:cubicBezTo>
                  <a:cubicBezTo>
                    <a:pt x="6" y="37"/>
                    <a:pt x="6" y="39"/>
                    <a:pt x="6" y="40"/>
                  </a:cubicBezTo>
                  <a:cubicBezTo>
                    <a:pt x="6" y="40"/>
                    <a:pt x="5" y="40"/>
                    <a:pt x="5" y="40"/>
                  </a:cubicBezTo>
                  <a:cubicBezTo>
                    <a:pt x="3" y="40"/>
                    <a:pt x="3" y="40"/>
                    <a:pt x="3" y="40"/>
                  </a:cubicBezTo>
                  <a:cubicBezTo>
                    <a:pt x="2" y="42"/>
                    <a:pt x="2" y="42"/>
                    <a:pt x="2" y="42"/>
                  </a:cubicBezTo>
                  <a:cubicBezTo>
                    <a:pt x="2" y="42"/>
                    <a:pt x="2" y="43"/>
                    <a:pt x="2" y="43"/>
                  </a:cubicBezTo>
                  <a:cubicBezTo>
                    <a:pt x="2" y="43"/>
                    <a:pt x="2" y="45"/>
                    <a:pt x="2" y="46"/>
                  </a:cubicBezTo>
                  <a:cubicBezTo>
                    <a:pt x="2" y="46"/>
                    <a:pt x="2" y="46"/>
                    <a:pt x="2" y="46"/>
                  </a:cubicBezTo>
                  <a:cubicBezTo>
                    <a:pt x="2" y="46"/>
                    <a:pt x="2" y="46"/>
                    <a:pt x="2" y="46"/>
                  </a:cubicBezTo>
                  <a:cubicBezTo>
                    <a:pt x="1" y="51"/>
                    <a:pt x="1" y="51"/>
                    <a:pt x="1" y="51"/>
                  </a:cubicBezTo>
                  <a:cubicBezTo>
                    <a:pt x="1" y="52"/>
                    <a:pt x="1" y="53"/>
                    <a:pt x="1" y="54"/>
                  </a:cubicBezTo>
                  <a:cubicBezTo>
                    <a:pt x="2" y="56"/>
                    <a:pt x="3" y="57"/>
                    <a:pt x="3" y="57"/>
                  </a:cubicBezTo>
                  <a:cubicBezTo>
                    <a:pt x="3" y="58"/>
                    <a:pt x="3" y="58"/>
                    <a:pt x="3" y="58"/>
                  </a:cubicBezTo>
                  <a:cubicBezTo>
                    <a:pt x="3" y="59"/>
                    <a:pt x="3" y="59"/>
                    <a:pt x="3" y="59"/>
                  </a:cubicBezTo>
                  <a:cubicBezTo>
                    <a:pt x="2" y="59"/>
                    <a:pt x="2" y="60"/>
                    <a:pt x="2" y="61"/>
                  </a:cubicBezTo>
                  <a:cubicBezTo>
                    <a:pt x="0" y="65"/>
                    <a:pt x="1" y="72"/>
                    <a:pt x="3" y="75"/>
                  </a:cubicBezTo>
                  <a:cubicBezTo>
                    <a:pt x="3" y="76"/>
                    <a:pt x="3" y="76"/>
                    <a:pt x="3" y="76"/>
                  </a:cubicBezTo>
                  <a:cubicBezTo>
                    <a:pt x="3" y="76"/>
                    <a:pt x="3" y="76"/>
                    <a:pt x="3" y="76"/>
                  </a:cubicBezTo>
                  <a:cubicBezTo>
                    <a:pt x="2" y="78"/>
                    <a:pt x="2" y="78"/>
                    <a:pt x="2" y="78"/>
                  </a:cubicBezTo>
                  <a:cubicBezTo>
                    <a:pt x="1" y="81"/>
                    <a:pt x="1" y="83"/>
                    <a:pt x="2" y="84"/>
                  </a:cubicBezTo>
                  <a:cubicBezTo>
                    <a:pt x="2" y="85"/>
                    <a:pt x="2" y="85"/>
                    <a:pt x="2" y="85"/>
                  </a:cubicBezTo>
                  <a:cubicBezTo>
                    <a:pt x="2" y="86"/>
                    <a:pt x="2" y="86"/>
                    <a:pt x="2" y="86"/>
                  </a:cubicBezTo>
                  <a:cubicBezTo>
                    <a:pt x="3" y="88"/>
                    <a:pt x="3" y="90"/>
                    <a:pt x="6" y="91"/>
                  </a:cubicBezTo>
                  <a:cubicBezTo>
                    <a:pt x="7" y="94"/>
                    <a:pt x="8" y="94"/>
                    <a:pt x="10" y="94"/>
                  </a:cubicBezTo>
                  <a:cubicBezTo>
                    <a:pt x="10" y="94"/>
                    <a:pt x="10" y="94"/>
                    <a:pt x="10" y="94"/>
                  </a:cubicBezTo>
                  <a:cubicBezTo>
                    <a:pt x="12" y="94"/>
                    <a:pt x="13" y="93"/>
                    <a:pt x="14" y="92"/>
                  </a:cubicBezTo>
                  <a:cubicBezTo>
                    <a:pt x="16" y="89"/>
                    <a:pt x="14" y="85"/>
                    <a:pt x="13" y="83"/>
                  </a:cubicBezTo>
                  <a:cubicBezTo>
                    <a:pt x="13" y="83"/>
                    <a:pt x="13" y="83"/>
                    <a:pt x="13" y="82"/>
                  </a:cubicBezTo>
                  <a:cubicBezTo>
                    <a:pt x="12" y="82"/>
                    <a:pt x="12" y="82"/>
                    <a:pt x="12" y="82"/>
                  </a:cubicBezTo>
                  <a:cubicBezTo>
                    <a:pt x="12" y="82"/>
                    <a:pt x="13" y="82"/>
                    <a:pt x="13" y="82"/>
                  </a:cubicBezTo>
                  <a:cubicBezTo>
                    <a:pt x="15" y="78"/>
                    <a:pt x="13" y="75"/>
                    <a:pt x="13" y="72"/>
                  </a:cubicBezTo>
                  <a:cubicBezTo>
                    <a:pt x="12" y="71"/>
                    <a:pt x="12" y="70"/>
                    <a:pt x="12" y="69"/>
                  </a:cubicBezTo>
                  <a:cubicBezTo>
                    <a:pt x="12" y="68"/>
                    <a:pt x="12" y="68"/>
                    <a:pt x="13" y="67"/>
                  </a:cubicBezTo>
                  <a:cubicBezTo>
                    <a:pt x="13" y="66"/>
                    <a:pt x="14" y="65"/>
                    <a:pt x="14" y="64"/>
                  </a:cubicBezTo>
                  <a:cubicBezTo>
                    <a:pt x="15" y="63"/>
                    <a:pt x="16" y="63"/>
                    <a:pt x="17" y="62"/>
                  </a:cubicBezTo>
                  <a:cubicBezTo>
                    <a:pt x="17" y="62"/>
                    <a:pt x="18" y="61"/>
                    <a:pt x="18" y="61"/>
                  </a:cubicBezTo>
                  <a:cubicBezTo>
                    <a:pt x="18" y="61"/>
                    <a:pt x="18" y="61"/>
                    <a:pt x="19" y="60"/>
                  </a:cubicBezTo>
                  <a:cubicBezTo>
                    <a:pt x="20" y="60"/>
                    <a:pt x="21" y="59"/>
                    <a:pt x="21" y="58"/>
                  </a:cubicBezTo>
                  <a:cubicBezTo>
                    <a:pt x="23" y="57"/>
                    <a:pt x="22" y="55"/>
                    <a:pt x="22" y="54"/>
                  </a:cubicBezTo>
                  <a:cubicBezTo>
                    <a:pt x="23" y="54"/>
                    <a:pt x="23" y="53"/>
                    <a:pt x="24" y="52"/>
                  </a:cubicBezTo>
                  <a:cubicBezTo>
                    <a:pt x="24" y="51"/>
                    <a:pt x="24" y="49"/>
                    <a:pt x="24" y="48"/>
                  </a:cubicBezTo>
                  <a:cubicBezTo>
                    <a:pt x="24" y="46"/>
                    <a:pt x="24" y="45"/>
                    <a:pt x="23" y="44"/>
                  </a:cubicBezTo>
                  <a:cubicBezTo>
                    <a:pt x="24" y="44"/>
                    <a:pt x="25" y="43"/>
                    <a:pt x="25" y="42"/>
                  </a:cubicBezTo>
                  <a:cubicBezTo>
                    <a:pt x="26" y="42"/>
                    <a:pt x="26" y="42"/>
                    <a:pt x="26" y="41"/>
                  </a:cubicBezTo>
                  <a:cubicBezTo>
                    <a:pt x="26" y="41"/>
                    <a:pt x="26" y="41"/>
                    <a:pt x="26" y="41"/>
                  </a:cubicBezTo>
                  <a:cubicBezTo>
                    <a:pt x="27" y="41"/>
                    <a:pt x="27" y="40"/>
                    <a:pt x="28" y="3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4" name="Freeform 173">
              <a:extLst>
                <a:ext uri="{FF2B5EF4-FFF2-40B4-BE49-F238E27FC236}">
                  <a16:creationId xmlns:a16="http://schemas.microsoft.com/office/drawing/2014/main" id="{CFB546C6-4D37-3545-BC24-59AD0CFDAFFC}"/>
                </a:ext>
              </a:extLst>
            </p:cNvPr>
            <p:cNvSpPr>
              <a:spLocks/>
            </p:cNvSpPr>
            <p:nvPr/>
          </p:nvSpPr>
          <p:spPr bwMode="auto">
            <a:xfrm>
              <a:off x="21089127" y="8454948"/>
              <a:ext cx="816596" cy="640233"/>
            </a:xfrm>
            <a:custGeom>
              <a:avLst/>
              <a:gdLst>
                <a:gd name="T0" fmla="*/ 147 w 150"/>
                <a:gd name="T1" fmla="*/ 54 h 129"/>
                <a:gd name="T2" fmla="*/ 142 w 150"/>
                <a:gd name="T3" fmla="*/ 53 h 129"/>
                <a:gd name="T4" fmla="*/ 140 w 150"/>
                <a:gd name="T5" fmla="*/ 53 h 129"/>
                <a:gd name="T6" fmla="*/ 135 w 150"/>
                <a:gd name="T7" fmla="*/ 53 h 129"/>
                <a:gd name="T8" fmla="*/ 130 w 150"/>
                <a:gd name="T9" fmla="*/ 50 h 129"/>
                <a:gd name="T10" fmla="*/ 127 w 150"/>
                <a:gd name="T11" fmla="*/ 48 h 129"/>
                <a:gd name="T12" fmla="*/ 123 w 150"/>
                <a:gd name="T13" fmla="*/ 42 h 129"/>
                <a:gd name="T14" fmla="*/ 116 w 150"/>
                <a:gd name="T15" fmla="*/ 37 h 129"/>
                <a:gd name="T16" fmla="*/ 116 w 150"/>
                <a:gd name="T17" fmla="*/ 31 h 129"/>
                <a:gd name="T18" fmla="*/ 102 w 150"/>
                <a:gd name="T19" fmla="*/ 30 h 129"/>
                <a:gd name="T20" fmla="*/ 103 w 150"/>
                <a:gd name="T21" fmla="*/ 29 h 129"/>
                <a:gd name="T22" fmla="*/ 96 w 150"/>
                <a:gd name="T23" fmla="*/ 0 h 129"/>
                <a:gd name="T24" fmla="*/ 83 w 150"/>
                <a:gd name="T25" fmla="*/ 10 h 129"/>
                <a:gd name="T26" fmla="*/ 82 w 150"/>
                <a:gd name="T27" fmla="*/ 10 h 129"/>
                <a:gd name="T28" fmla="*/ 73 w 150"/>
                <a:gd name="T29" fmla="*/ 5 h 129"/>
                <a:gd name="T30" fmla="*/ 69 w 150"/>
                <a:gd name="T31" fmla="*/ 6 h 129"/>
                <a:gd name="T32" fmla="*/ 68 w 150"/>
                <a:gd name="T33" fmla="*/ 6 h 129"/>
                <a:gd name="T34" fmla="*/ 49 w 150"/>
                <a:gd name="T35" fmla="*/ 17 h 129"/>
                <a:gd name="T36" fmla="*/ 43 w 150"/>
                <a:gd name="T37" fmla="*/ 21 h 129"/>
                <a:gd name="T38" fmla="*/ 38 w 150"/>
                <a:gd name="T39" fmla="*/ 22 h 129"/>
                <a:gd name="T40" fmla="*/ 33 w 150"/>
                <a:gd name="T41" fmla="*/ 21 h 129"/>
                <a:gd name="T42" fmla="*/ 13 w 150"/>
                <a:gd name="T43" fmla="*/ 31 h 129"/>
                <a:gd name="T44" fmla="*/ 13 w 150"/>
                <a:gd name="T45" fmla="*/ 39 h 129"/>
                <a:gd name="T46" fmla="*/ 8 w 150"/>
                <a:gd name="T47" fmla="*/ 56 h 129"/>
                <a:gd name="T48" fmla="*/ 0 w 150"/>
                <a:gd name="T49" fmla="*/ 64 h 129"/>
                <a:gd name="T50" fmla="*/ 15 w 150"/>
                <a:gd name="T51" fmla="*/ 60 h 129"/>
                <a:gd name="T52" fmla="*/ 21 w 150"/>
                <a:gd name="T53" fmla="*/ 58 h 129"/>
                <a:gd name="T54" fmla="*/ 43 w 150"/>
                <a:gd name="T55" fmla="*/ 81 h 129"/>
                <a:gd name="T56" fmla="*/ 48 w 150"/>
                <a:gd name="T57" fmla="*/ 91 h 129"/>
                <a:gd name="T58" fmla="*/ 49 w 150"/>
                <a:gd name="T59" fmla="*/ 99 h 129"/>
                <a:gd name="T60" fmla="*/ 60 w 150"/>
                <a:gd name="T61" fmla="*/ 111 h 129"/>
                <a:gd name="T62" fmla="*/ 64 w 150"/>
                <a:gd name="T63" fmla="*/ 111 h 129"/>
                <a:gd name="T64" fmla="*/ 65 w 150"/>
                <a:gd name="T65" fmla="*/ 113 h 129"/>
                <a:gd name="T66" fmla="*/ 74 w 150"/>
                <a:gd name="T67" fmla="*/ 129 h 129"/>
                <a:gd name="T68" fmla="*/ 83 w 150"/>
                <a:gd name="T69" fmla="*/ 126 h 129"/>
                <a:gd name="T70" fmla="*/ 88 w 150"/>
                <a:gd name="T71" fmla="*/ 124 h 129"/>
                <a:gd name="T72" fmla="*/ 92 w 150"/>
                <a:gd name="T73" fmla="*/ 124 h 129"/>
                <a:gd name="T74" fmla="*/ 97 w 150"/>
                <a:gd name="T75" fmla="*/ 122 h 129"/>
                <a:gd name="T76" fmla="*/ 101 w 150"/>
                <a:gd name="T77" fmla="*/ 119 h 129"/>
                <a:gd name="T78" fmla="*/ 124 w 150"/>
                <a:gd name="T79" fmla="*/ 98 h 129"/>
                <a:gd name="T80" fmla="*/ 129 w 150"/>
                <a:gd name="T81" fmla="*/ 93 h 129"/>
                <a:gd name="T82" fmla="*/ 133 w 150"/>
                <a:gd name="T83" fmla="*/ 92 h 129"/>
                <a:gd name="T84" fmla="*/ 144 w 150"/>
                <a:gd name="T85" fmla="*/ 96 h 129"/>
                <a:gd name="T86" fmla="*/ 144 w 150"/>
                <a:gd name="T87" fmla="*/ 78 h 129"/>
                <a:gd name="T88" fmla="*/ 150 w 150"/>
                <a:gd name="T89"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29">
                  <a:moveTo>
                    <a:pt x="150" y="57"/>
                  </a:moveTo>
                  <a:cubicBezTo>
                    <a:pt x="149" y="56"/>
                    <a:pt x="149" y="54"/>
                    <a:pt x="147" y="54"/>
                  </a:cubicBezTo>
                  <a:cubicBezTo>
                    <a:pt x="146" y="53"/>
                    <a:pt x="145" y="53"/>
                    <a:pt x="144" y="53"/>
                  </a:cubicBezTo>
                  <a:cubicBezTo>
                    <a:pt x="144" y="53"/>
                    <a:pt x="143" y="53"/>
                    <a:pt x="142" y="53"/>
                  </a:cubicBezTo>
                  <a:cubicBezTo>
                    <a:pt x="142" y="53"/>
                    <a:pt x="142" y="53"/>
                    <a:pt x="142" y="53"/>
                  </a:cubicBezTo>
                  <a:cubicBezTo>
                    <a:pt x="140" y="53"/>
                    <a:pt x="140" y="53"/>
                    <a:pt x="140" y="53"/>
                  </a:cubicBezTo>
                  <a:cubicBezTo>
                    <a:pt x="139" y="53"/>
                    <a:pt x="137" y="53"/>
                    <a:pt x="136" y="53"/>
                  </a:cubicBezTo>
                  <a:cubicBezTo>
                    <a:pt x="135" y="53"/>
                    <a:pt x="135" y="53"/>
                    <a:pt x="135" y="53"/>
                  </a:cubicBezTo>
                  <a:cubicBezTo>
                    <a:pt x="134" y="53"/>
                    <a:pt x="133" y="53"/>
                    <a:pt x="132" y="52"/>
                  </a:cubicBezTo>
                  <a:cubicBezTo>
                    <a:pt x="132" y="51"/>
                    <a:pt x="131" y="51"/>
                    <a:pt x="130" y="50"/>
                  </a:cubicBezTo>
                  <a:cubicBezTo>
                    <a:pt x="130" y="49"/>
                    <a:pt x="129" y="49"/>
                    <a:pt x="128" y="48"/>
                  </a:cubicBezTo>
                  <a:cubicBezTo>
                    <a:pt x="128" y="48"/>
                    <a:pt x="127" y="48"/>
                    <a:pt x="127" y="48"/>
                  </a:cubicBezTo>
                  <a:cubicBezTo>
                    <a:pt x="127" y="47"/>
                    <a:pt x="126" y="47"/>
                    <a:pt x="126" y="46"/>
                  </a:cubicBezTo>
                  <a:cubicBezTo>
                    <a:pt x="126" y="45"/>
                    <a:pt x="125" y="44"/>
                    <a:pt x="123" y="42"/>
                  </a:cubicBezTo>
                  <a:cubicBezTo>
                    <a:pt x="122" y="41"/>
                    <a:pt x="121" y="41"/>
                    <a:pt x="120" y="40"/>
                  </a:cubicBezTo>
                  <a:cubicBezTo>
                    <a:pt x="118" y="39"/>
                    <a:pt x="117" y="38"/>
                    <a:pt x="116" y="37"/>
                  </a:cubicBezTo>
                  <a:cubicBezTo>
                    <a:pt x="116" y="37"/>
                    <a:pt x="116" y="36"/>
                    <a:pt x="116" y="36"/>
                  </a:cubicBezTo>
                  <a:cubicBezTo>
                    <a:pt x="116" y="34"/>
                    <a:pt x="116" y="33"/>
                    <a:pt x="116" y="31"/>
                  </a:cubicBezTo>
                  <a:cubicBezTo>
                    <a:pt x="115" y="29"/>
                    <a:pt x="113" y="27"/>
                    <a:pt x="110" y="27"/>
                  </a:cubicBezTo>
                  <a:cubicBezTo>
                    <a:pt x="108" y="27"/>
                    <a:pt x="105" y="28"/>
                    <a:pt x="102" y="30"/>
                  </a:cubicBezTo>
                  <a:cubicBezTo>
                    <a:pt x="102" y="30"/>
                    <a:pt x="102" y="30"/>
                    <a:pt x="102" y="30"/>
                  </a:cubicBezTo>
                  <a:cubicBezTo>
                    <a:pt x="103" y="29"/>
                    <a:pt x="103" y="29"/>
                    <a:pt x="103" y="29"/>
                  </a:cubicBezTo>
                  <a:cubicBezTo>
                    <a:pt x="106" y="24"/>
                    <a:pt x="107" y="11"/>
                    <a:pt x="104" y="4"/>
                  </a:cubicBezTo>
                  <a:cubicBezTo>
                    <a:pt x="102" y="1"/>
                    <a:pt x="100" y="0"/>
                    <a:pt x="96" y="0"/>
                  </a:cubicBezTo>
                  <a:cubicBezTo>
                    <a:pt x="90" y="0"/>
                    <a:pt x="86" y="6"/>
                    <a:pt x="84" y="9"/>
                  </a:cubicBezTo>
                  <a:cubicBezTo>
                    <a:pt x="84" y="9"/>
                    <a:pt x="83" y="10"/>
                    <a:pt x="83" y="10"/>
                  </a:cubicBezTo>
                  <a:cubicBezTo>
                    <a:pt x="83" y="10"/>
                    <a:pt x="83" y="11"/>
                    <a:pt x="83" y="11"/>
                  </a:cubicBezTo>
                  <a:cubicBezTo>
                    <a:pt x="82" y="11"/>
                    <a:pt x="82" y="11"/>
                    <a:pt x="82" y="10"/>
                  </a:cubicBezTo>
                  <a:cubicBezTo>
                    <a:pt x="81" y="9"/>
                    <a:pt x="80" y="8"/>
                    <a:pt x="79" y="7"/>
                  </a:cubicBezTo>
                  <a:cubicBezTo>
                    <a:pt x="77" y="6"/>
                    <a:pt x="75" y="5"/>
                    <a:pt x="73" y="5"/>
                  </a:cubicBezTo>
                  <a:cubicBezTo>
                    <a:pt x="72" y="5"/>
                    <a:pt x="71" y="5"/>
                    <a:pt x="71" y="5"/>
                  </a:cubicBezTo>
                  <a:cubicBezTo>
                    <a:pt x="70" y="5"/>
                    <a:pt x="69" y="6"/>
                    <a:pt x="69" y="6"/>
                  </a:cubicBezTo>
                  <a:cubicBezTo>
                    <a:pt x="68" y="6"/>
                    <a:pt x="68" y="6"/>
                    <a:pt x="68" y="6"/>
                  </a:cubicBezTo>
                  <a:cubicBezTo>
                    <a:pt x="68" y="6"/>
                    <a:pt x="68" y="6"/>
                    <a:pt x="68" y="6"/>
                  </a:cubicBezTo>
                  <a:cubicBezTo>
                    <a:pt x="61" y="8"/>
                    <a:pt x="55" y="12"/>
                    <a:pt x="51" y="15"/>
                  </a:cubicBezTo>
                  <a:cubicBezTo>
                    <a:pt x="50" y="15"/>
                    <a:pt x="49" y="16"/>
                    <a:pt x="49" y="17"/>
                  </a:cubicBezTo>
                  <a:cubicBezTo>
                    <a:pt x="48" y="17"/>
                    <a:pt x="48" y="17"/>
                    <a:pt x="48" y="17"/>
                  </a:cubicBezTo>
                  <a:cubicBezTo>
                    <a:pt x="46" y="19"/>
                    <a:pt x="45" y="21"/>
                    <a:pt x="43" y="21"/>
                  </a:cubicBezTo>
                  <a:cubicBezTo>
                    <a:pt x="42" y="22"/>
                    <a:pt x="41" y="22"/>
                    <a:pt x="40" y="22"/>
                  </a:cubicBezTo>
                  <a:cubicBezTo>
                    <a:pt x="39" y="22"/>
                    <a:pt x="38" y="22"/>
                    <a:pt x="38" y="22"/>
                  </a:cubicBezTo>
                  <a:cubicBezTo>
                    <a:pt x="37" y="21"/>
                    <a:pt x="36" y="21"/>
                    <a:pt x="35" y="21"/>
                  </a:cubicBezTo>
                  <a:cubicBezTo>
                    <a:pt x="34" y="21"/>
                    <a:pt x="34" y="21"/>
                    <a:pt x="33" y="21"/>
                  </a:cubicBezTo>
                  <a:cubicBezTo>
                    <a:pt x="30" y="22"/>
                    <a:pt x="16" y="28"/>
                    <a:pt x="13" y="30"/>
                  </a:cubicBezTo>
                  <a:cubicBezTo>
                    <a:pt x="13" y="31"/>
                    <a:pt x="13" y="31"/>
                    <a:pt x="13" y="31"/>
                  </a:cubicBezTo>
                  <a:cubicBezTo>
                    <a:pt x="13" y="31"/>
                    <a:pt x="13" y="31"/>
                    <a:pt x="13" y="31"/>
                  </a:cubicBezTo>
                  <a:cubicBezTo>
                    <a:pt x="12" y="33"/>
                    <a:pt x="12" y="36"/>
                    <a:pt x="13" y="39"/>
                  </a:cubicBezTo>
                  <a:cubicBezTo>
                    <a:pt x="14" y="42"/>
                    <a:pt x="15" y="46"/>
                    <a:pt x="12" y="51"/>
                  </a:cubicBezTo>
                  <a:cubicBezTo>
                    <a:pt x="11" y="53"/>
                    <a:pt x="9" y="54"/>
                    <a:pt x="8" y="56"/>
                  </a:cubicBezTo>
                  <a:cubicBezTo>
                    <a:pt x="7" y="56"/>
                    <a:pt x="7" y="57"/>
                    <a:pt x="6" y="58"/>
                  </a:cubicBezTo>
                  <a:cubicBezTo>
                    <a:pt x="0" y="64"/>
                    <a:pt x="0" y="64"/>
                    <a:pt x="0" y="64"/>
                  </a:cubicBezTo>
                  <a:cubicBezTo>
                    <a:pt x="9" y="63"/>
                    <a:pt x="9" y="63"/>
                    <a:pt x="9" y="63"/>
                  </a:cubicBezTo>
                  <a:cubicBezTo>
                    <a:pt x="11" y="62"/>
                    <a:pt x="13" y="61"/>
                    <a:pt x="15" y="60"/>
                  </a:cubicBezTo>
                  <a:cubicBezTo>
                    <a:pt x="17" y="59"/>
                    <a:pt x="18" y="59"/>
                    <a:pt x="20" y="58"/>
                  </a:cubicBezTo>
                  <a:cubicBezTo>
                    <a:pt x="20" y="58"/>
                    <a:pt x="21" y="58"/>
                    <a:pt x="21" y="58"/>
                  </a:cubicBezTo>
                  <a:cubicBezTo>
                    <a:pt x="24" y="58"/>
                    <a:pt x="26" y="59"/>
                    <a:pt x="29" y="61"/>
                  </a:cubicBezTo>
                  <a:cubicBezTo>
                    <a:pt x="36" y="67"/>
                    <a:pt x="41" y="75"/>
                    <a:pt x="43" y="81"/>
                  </a:cubicBezTo>
                  <a:cubicBezTo>
                    <a:pt x="44" y="82"/>
                    <a:pt x="45" y="84"/>
                    <a:pt x="45" y="85"/>
                  </a:cubicBezTo>
                  <a:cubicBezTo>
                    <a:pt x="46" y="87"/>
                    <a:pt x="48" y="89"/>
                    <a:pt x="48" y="91"/>
                  </a:cubicBezTo>
                  <a:cubicBezTo>
                    <a:pt x="48" y="92"/>
                    <a:pt x="48" y="93"/>
                    <a:pt x="48" y="94"/>
                  </a:cubicBezTo>
                  <a:cubicBezTo>
                    <a:pt x="49" y="96"/>
                    <a:pt x="49" y="97"/>
                    <a:pt x="49" y="99"/>
                  </a:cubicBezTo>
                  <a:cubicBezTo>
                    <a:pt x="50" y="102"/>
                    <a:pt x="52" y="107"/>
                    <a:pt x="55" y="110"/>
                  </a:cubicBezTo>
                  <a:cubicBezTo>
                    <a:pt x="57" y="111"/>
                    <a:pt x="58" y="111"/>
                    <a:pt x="60" y="111"/>
                  </a:cubicBezTo>
                  <a:cubicBezTo>
                    <a:pt x="61" y="111"/>
                    <a:pt x="61" y="111"/>
                    <a:pt x="62" y="111"/>
                  </a:cubicBezTo>
                  <a:cubicBezTo>
                    <a:pt x="63" y="111"/>
                    <a:pt x="64" y="111"/>
                    <a:pt x="64" y="111"/>
                  </a:cubicBezTo>
                  <a:cubicBezTo>
                    <a:pt x="65" y="111"/>
                    <a:pt x="65" y="111"/>
                    <a:pt x="65" y="111"/>
                  </a:cubicBezTo>
                  <a:cubicBezTo>
                    <a:pt x="65" y="111"/>
                    <a:pt x="66" y="111"/>
                    <a:pt x="65" y="113"/>
                  </a:cubicBezTo>
                  <a:cubicBezTo>
                    <a:pt x="65" y="115"/>
                    <a:pt x="66" y="117"/>
                    <a:pt x="66" y="119"/>
                  </a:cubicBezTo>
                  <a:cubicBezTo>
                    <a:pt x="67" y="122"/>
                    <a:pt x="68" y="128"/>
                    <a:pt x="74" y="129"/>
                  </a:cubicBezTo>
                  <a:cubicBezTo>
                    <a:pt x="75" y="129"/>
                    <a:pt x="75" y="129"/>
                    <a:pt x="76" y="129"/>
                  </a:cubicBezTo>
                  <a:cubicBezTo>
                    <a:pt x="79" y="129"/>
                    <a:pt x="81" y="128"/>
                    <a:pt x="83" y="126"/>
                  </a:cubicBezTo>
                  <a:cubicBezTo>
                    <a:pt x="84" y="126"/>
                    <a:pt x="85" y="126"/>
                    <a:pt x="85" y="125"/>
                  </a:cubicBezTo>
                  <a:cubicBezTo>
                    <a:pt x="86" y="125"/>
                    <a:pt x="87" y="124"/>
                    <a:pt x="88" y="124"/>
                  </a:cubicBezTo>
                  <a:cubicBezTo>
                    <a:pt x="90" y="124"/>
                    <a:pt x="90" y="124"/>
                    <a:pt x="90" y="124"/>
                  </a:cubicBezTo>
                  <a:cubicBezTo>
                    <a:pt x="90" y="124"/>
                    <a:pt x="91" y="124"/>
                    <a:pt x="92" y="124"/>
                  </a:cubicBezTo>
                  <a:cubicBezTo>
                    <a:pt x="92" y="124"/>
                    <a:pt x="93" y="124"/>
                    <a:pt x="93" y="124"/>
                  </a:cubicBezTo>
                  <a:cubicBezTo>
                    <a:pt x="94" y="124"/>
                    <a:pt x="96" y="124"/>
                    <a:pt x="97" y="122"/>
                  </a:cubicBezTo>
                  <a:cubicBezTo>
                    <a:pt x="98" y="122"/>
                    <a:pt x="99" y="121"/>
                    <a:pt x="99" y="121"/>
                  </a:cubicBezTo>
                  <a:cubicBezTo>
                    <a:pt x="100" y="120"/>
                    <a:pt x="100" y="120"/>
                    <a:pt x="101" y="119"/>
                  </a:cubicBezTo>
                  <a:cubicBezTo>
                    <a:pt x="108" y="114"/>
                    <a:pt x="115" y="108"/>
                    <a:pt x="122" y="100"/>
                  </a:cubicBezTo>
                  <a:cubicBezTo>
                    <a:pt x="124" y="98"/>
                    <a:pt x="124" y="98"/>
                    <a:pt x="124" y="98"/>
                  </a:cubicBezTo>
                  <a:cubicBezTo>
                    <a:pt x="125" y="97"/>
                    <a:pt x="127" y="95"/>
                    <a:pt x="128" y="94"/>
                  </a:cubicBezTo>
                  <a:cubicBezTo>
                    <a:pt x="129" y="93"/>
                    <a:pt x="129" y="93"/>
                    <a:pt x="129" y="93"/>
                  </a:cubicBezTo>
                  <a:cubicBezTo>
                    <a:pt x="130" y="93"/>
                    <a:pt x="131" y="91"/>
                    <a:pt x="131" y="91"/>
                  </a:cubicBezTo>
                  <a:cubicBezTo>
                    <a:pt x="132" y="91"/>
                    <a:pt x="132" y="92"/>
                    <a:pt x="133" y="92"/>
                  </a:cubicBezTo>
                  <a:cubicBezTo>
                    <a:pt x="134" y="94"/>
                    <a:pt x="135" y="95"/>
                    <a:pt x="138" y="96"/>
                  </a:cubicBezTo>
                  <a:cubicBezTo>
                    <a:pt x="144" y="96"/>
                    <a:pt x="144" y="96"/>
                    <a:pt x="144" y="96"/>
                  </a:cubicBezTo>
                  <a:cubicBezTo>
                    <a:pt x="141" y="91"/>
                    <a:pt x="141" y="91"/>
                    <a:pt x="141" y="91"/>
                  </a:cubicBezTo>
                  <a:cubicBezTo>
                    <a:pt x="142" y="87"/>
                    <a:pt x="144" y="82"/>
                    <a:pt x="144" y="78"/>
                  </a:cubicBezTo>
                  <a:cubicBezTo>
                    <a:pt x="146" y="72"/>
                    <a:pt x="148" y="66"/>
                    <a:pt x="150" y="60"/>
                  </a:cubicBezTo>
                  <a:cubicBezTo>
                    <a:pt x="150" y="59"/>
                    <a:pt x="150" y="59"/>
                    <a:pt x="150" y="59"/>
                  </a:cubicBezTo>
                  <a:lnTo>
                    <a:pt x="150" y="57"/>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5" name="Freeform 174">
              <a:extLst>
                <a:ext uri="{FF2B5EF4-FFF2-40B4-BE49-F238E27FC236}">
                  <a16:creationId xmlns:a16="http://schemas.microsoft.com/office/drawing/2014/main" id="{F718FD58-BE87-F541-8911-0C39ED4E14DE}"/>
                </a:ext>
              </a:extLst>
            </p:cNvPr>
            <p:cNvSpPr>
              <a:spLocks/>
            </p:cNvSpPr>
            <p:nvPr/>
          </p:nvSpPr>
          <p:spPr bwMode="auto">
            <a:xfrm>
              <a:off x="21704652" y="8654671"/>
              <a:ext cx="670922" cy="653299"/>
            </a:xfrm>
            <a:custGeom>
              <a:avLst/>
              <a:gdLst>
                <a:gd name="T0" fmla="*/ 117 w 123"/>
                <a:gd name="T1" fmla="*/ 8 h 132"/>
                <a:gd name="T2" fmla="*/ 110 w 123"/>
                <a:gd name="T3" fmla="*/ 0 h 132"/>
                <a:gd name="T4" fmla="*/ 102 w 123"/>
                <a:gd name="T5" fmla="*/ 3 h 132"/>
                <a:gd name="T6" fmla="*/ 96 w 123"/>
                <a:gd name="T7" fmla="*/ 5 h 132"/>
                <a:gd name="T8" fmla="*/ 91 w 123"/>
                <a:gd name="T9" fmla="*/ 4 h 132"/>
                <a:gd name="T10" fmla="*/ 79 w 123"/>
                <a:gd name="T11" fmla="*/ 11 h 132"/>
                <a:gd name="T12" fmla="*/ 72 w 123"/>
                <a:gd name="T13" fmla="*/ 10 h 132"/>
                <a:gd name="T14" fmla="*/ 64 w 123"/>
                <a:gd name="T15" fmla="*/ 14 h 132"/>
                <a:gd name="T16" fmla="*/ 61 w 123"/>
                <a:gd name="T17" fmla="*/ 17 h 132"/>
                <a:gd name="T18" fmla="*/ 59 w 123"/>
                <a:gd name="T19" fmla="*/ 17 h 132"/>
                <a:gd name="T20" fmla="*/ 54 w 123"/>
                <a:gd name="T21" fmla="*/ 18 h 132"/>
                <a:gd name="T22" fmla="*/ 47 w 123"/>
                <a:gd name="T23" fmla="*/ 19 h 132"/>
                <a:gd name="T24" fmla="*/ 40 w 123"/>
                <a:gd name="T25" fmla="*/ 19 h 132"/>
                <a:gd name="T26" fmla="*/ 37 w 123"/>
                <a:gd name="T27" fmla="*/ 21 h 132"/>
                <a:gd name="T28" fmla="*/ 29 w 123"/>
                <a:gd name="T29" fmla="*/ 47 h 132"/>
                <a:gd name="T30" fmla="*/ 34 w 123"/>
                <a:gd name="T31" fmla="*/ 50 h 132"/>
                <a:gd name="T32" fmla="*/ 43 w 123"/>
                <a:gd name="T33" fmla="*/ 48 h 132"/>
                <a:gd name="T34" fmla="*/ 44 w 123"/>
                <a:gd name="T35" fmla="*/ 49 h 132"/>
                <a:gd name="T36" fmla="*/ 40 w 123"/>
                <a:gd name="T37" fmla="*/ 51 h 132"/>
                <a:gd name="T38" fmla="*/ 35 w 123"/>
                <a:gd name="T39" fmla="*/ 50 h 132"/>
                <a:gd name="T40" fmla="*/ 24 w 123"/>
                <a:gd name="T41" fmla="*/ 59 h 132"/>
                <a:gd name="T42" fmla="*/ 3 w 123"/>
                <a:gd name="T43" fmla="*/ 103 h 132"/>
                <a:gd name="T44" fmla="*/ 12 w 123"/>
                <a:gd name="T45" fmla="*/ 119 h 132"/>
                <a:gd name="T46" fmla="*/ 14 w 123"/>
                <a:gd name="T47" fmla="*/ 122 h 132"/>
                <a:gd name="T48" fmla="*/ 23 w 123"/>
                <a:gd name="T49" fmla="*/ 131 h 132"/>
                <a:gd name="T50" fmla="*/ 36 w 123"/>
                <a:gd name="T51" fmla="*/ 128 h 132"/>
                <a:gd name="T52" fmla="*/ 40 w 123"/>
                <a:gd name="T53" fmla="*/ 123 h 132"/>
                <a:gd name="T54" fmla="*/ 43 w 123"/>
                <a:gd name="T55" fmla="*/ 118 h 132"/>
                <a:gd name="T56" fmla="*/ 49 w 123"/>
                <a:gd name="T57" fmla="*/ 104 h 132"/>
                <a:gd name="T58" fmla="*/ 52 w 123"/>
                <a:gd name="T59" fmla="*/ 96 h 132"/>
                <a:gd name="T60" fmla="*/ 55 w 123"/>
                <a:gd name="T61" fmla="*/ 83 h 132"/>
                <a:gd name="T62" fmla="*/ 56 w 123"/>
                <a:gd name="T63" fmla="*/ 74 h 132"/>
                <a:gd name="T64" fmla="*/ 69 w 123"/>
                <a:gd name="T65" fmla="*/ 67 h 132"/>
                <a:gd name="T66" fmla="*/ 76 w 123"/>
                <a:gd name="T67" fmla="*/ 64 h 132"/>
                <a:gd name="T68" fmla="*/ 88 w 123"/>
                <a:gd name="T69" fmla="*/ 54 h 132"/>
                <a:gd name="T70" fmla="*/ 100 w 123"/>
                <a:gd name="T71" fmla="*/ 41 h 132"/>
                <a:gd name="T72" fmla="*/ 114 w 123"/>
                <a:gd name="T73" fmla="*/ 26 h 132"/>
                <a:gd name="T74" fmla="*/ 119 w 123"/>
                <a:gd name="T75" fmla="*/ 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2">
                  <a:moveTo>
                    <a:pt x="119" y="9"/>
                  </a:moveTo>
                  <a:cubicBezTo>
                    <a:pt x="118" y="8"/>
                    <a:pt x="117" y="8"/>
                    <a:pt x="117" y="8"/>
                  </a:cubicBezTo>
                  <a:cubicBezTo>
                    <a:pt x="116" y="7"/>
                    <a:pt x="116" y="6"/>
                    <a:pt x="116" y="5"/>
                  </a:cubicBezTo>
                  <a:cubicBezTo>
                    <a:pt x="115" y="3"/>
                    <a:pt x="114" y="0"/>
                    <a:pt x="110" y="0"/>
                  </a:cubicBezTo>
                  <a:cubicBezTo>
                    <a:pt x="109" y="0"/>
                    <a:pt x="109" y="0"/>
                    <a:pt x="108" y="0"/>
                  </a:cubicBezTo>
                  <a:cubicBezTo>
                    <a:pt x="105" y="0"/>
                    <a:pt x="104" y="2"/>
                    <a:pt x="102" y="3"/>
                  </a:cubicBezTo>
                  <a:cubicBezTo>
                    <a:pt x="100" y="4"/>
                    <a:pt x="99" y="5"/>
                    <a:pt x="97" y="5"/>
                  </a:cubicBezTo>
                  <a:cubicBezTo>
                    <a:pt x="97" y="5"/>
                    <a:pt x="96" y="5"/>
                    <a:pt x="96" y="5"/>
                  </a:cubicBezTo>
                  <a:cubicBezTo>
                    <a:pt x="94" y="4"/>
                    <a:pt x="94" y="4"/>
                    <a:pt x="94" y="4"/>
                  </a:cubicBezTo>
                  <a:cubicBezTo>
                    <a:pt x="93" y="4"/>
                    <a:pt x="92" y="4"/>
                    <a:pt x="91" y="4"/>
                  </a:cubicBezTo>
                  <a:cubicBezTo>
                    <a:pt x="88" y="4"/>
                    <a:pt x="85" y="5"/>
                    <a:pt x="83" y="8"/>
                  </a:cubicBezTo>
                  <a:cubicBezTo>
                    <a:pt x="80" y="11"/>
                    <a:pt x="80" y="11"/>
                    <a:pt x="79" y="11"/>
                  </a:cubicBezTo>
                  <a:cubicBezTo>
                    <a:pt x="78" y="11"/>
                    <a:pt x="77" y="11"/>
                    <a:pt x="76" y="10"/>
                  </a:cubicBezTo>
                  <a:cubicBezTo>
                    <a:pt x="74" y="10"/>
                    <a:pt x="73" y="10"/>
                    <a:pt x="72" y="10"/>
                  </a:cubicBezTo>
                  <a:cubicBezTo>
                    <a:pt x="69" y="10"/>
                    <a:pt x="67" y="10"/>
                    <a:pt x="66" y="12"/>
                  </a:cubicBezTo>
                  <a:cubicBezTo>
                    <a:pt x="65" y="13"/>
                    <a:pt x="64" y="14"/>
                    <a:pt x="64" y="14"/>
                  </a:cubicBezTo>
                  <a:cubicBezTo>
                    <a:pt x="64" y="15"/>
                    <a:pt x="64" y="15"/>
                    <a:pt x="63" y="15"/>
                  </a:cubicBezTo>
                  <a:cubicBezTo>
                    <a:pt x="63" y="16"/>
                    <a:pt x="62" y="17"/>
                    <a:pt x="61" y="17"/>
                  </a:cubicBezTo>
                  <a:cubicBezTo>
                    <a:pt x="60" y="17"/>
                    <a:pt x="60" y="17"/>
                    <a:pt x="60" y="17"/>
                  </a:cubicBezTo>
                  <a:cubicBezTo>
                    <a:pt x="59" y="17"/>
                    <a:pt x="59" y="17"/>
                    <a:pt x="59" y="17"/>
                  </a:cubicBezTo>
                  <a:cubicBezTo>
                    <a:pt x="58" y="17"/>
                    <a:pt x="57" y="17"/>
                    <a:pt x="57" y="18"/>
                  </a:cubicBezTo>
                  <a:cubicBezTo>
                    <a:pt x="56" y="18"/>
                    <a:pt x="55" y="18"/>
                    <a:pt x="54" y="18"/>
                  </a:cubicBezTo>
                  <a:cubicBezTo>
                    <a:pt x="53" y="19"/>
                    <a:pt x="52" y="19"/>
                    <a:pt x="52" y="19"/>
                  </a:cubicBezTo>
                  <a:cubicBezTo>
                    <a:pt x="50" y="19"/>
                    <a:pt x="48" y="19"/>
                    <a:pt x="47" y="19"/>
                  </a:cubicBezTo>
                  <a:cubicBezTo>
                    <a:pt x="45" y="19"/>
                    <a:pt x="43" y="19"/>
                    <a:pt x="42" y="19"/>
                  </a:cubicBezTo>
                  <a:cubicBezTo>
                    <a:pt x="41" y="19"/>
                    <a:pt x="40" y="19"/>
                    <a:pt x="40" y="19"/>
                  </a:cubicBezTo>
                  <a:cubicBezTo>
                    <a:pt x="38" y="19"/>
                    <a:pt x="38" y="19"/>
                    <a:pt x="38" y="19"/>
                  </a:cubicBezTo>
                  <a:cubicBezTo>
                    <a:pt x="37" y="21"/>
                    <a:pt x="37" y="21"/>
                    <a:pt x="37" y="21"/>
                  </a:cubicBezTo>
                  <a:cubicBezTo>
                    <a:pt x="34" y="27"/>
                    <a:pt x="33" y="33"/>
                    <a:pt x="32" y="38"/>
                  </a:cubicBezTo>
                  <a:cubicBezTo>
                    <a:pt x="31" y="41"/>
                    <a:pt x="30" y="44"/>
                    <a:pt x="29" y="47"/>
                  </a:cubicBezTo>
                  <a:cubicBezTo>
                    <a:pt x="27" y="54"/>
                    <a:pt x="27" y="54"/>
                    <a:pt x="27" y="54"/>
                  </a:cubicBezTo>
                  <a:cubicBezTo>
                    <a:pt x="34" y="50"/>
                    <a:pt x="34" y="50"/>
                    <a:pt x="34" y="50"/>
                  </a:cubicBezTo>
                  <a:cubicBezTo>
                    <a:pt x="35" y="49"/>
                    <a:pt x="37" y="49"/>
                    <a:pt x="38" y="49"/>
                  </a:cubicBezTo>
                  <a:cubicBezTo>
                    <a:pt x="40" y="48"/>
                    <a:pt x="41" y="48"/>
                    <a:pt x="43" y="48"/>
                  </a:cubicBezTo>
                  <a:cubicBezTo>
                    <a:pt x="44" y="47"/>
                    <a:pt x="44" y="47"/>
                    <a:pt x="45" y="46"/>
                  </a:cubicBezTo>
                  <a:cubicBezTo>
                    <a:pt x="45" y="47"/>
                    <a:pt x="44" y="48"/>
                    <a:pt x="44" y="49"/>
                  </a:cubicBezTo>
                  <a:cubicBezTo>
                    <a:pt x="43" y="50"/>
                    <a:pt x="43" y="51"/>
                    <a:pt x="42" y="52"/>
                  </a:cubicBezTo>
                  <a:cubicBezTo>
                    <a:pt x="42" y="52"/>
                    <a:pt x="41" y="52"/>
                    <a:pt x="40" y="51"/>
                  </a:cubicBezTo>
                  <a:cubicBezTo>
                    <a:pt x="39" y="51"/>
                    <a:pt x="37" y="50"/>
                    <a:pt x="36" y="50"/>
                  </a:cubicBezTo>
                  <a:cubicBezTo>
                    <a:pt x="35" y="50"/>
                    <a:pt x="35" y="50"/>
                    <a:pt x="35" y="50"/>
                  </a:cubicBezTo>
                  <a:cubicBezTo>
                    <a:pt x="30" y="51"/>
                    <a:pt x="28" y="55"/>
                    <a:pt x="26" y="57"/>
                  </a:cubicBezTo>
                  <a:cubicBezTo>
                    <a:pt x="25" y="58"/>
                    <a:pt x="25" y="59"/>
                    <a:pt x="24" y="59"/>
                  </a:cubicBezTo>
                  <a:cubicBezTo>
                    <a:pt x="23" y="60"/>
                    <a:pt x="22" y="62"/>
                    <a:pt x="21" y="63"/>
                  </a:cubicBezTo>
                  <a:cubicBezTo>
                    <a:pt x="12" y="74"/>
                    <a:pt x="0" y="88"/>
                    <a:pt x="3" y="103"/>
                  </a:cubicBezTo>
                  <a:cubicBezTo>
                    <a:pt x="4" y="107"/>
                    <a:pt x="6" y="111"/>
                    <a:pt x="9" y="116"/>
                  </a:cubicBezTo>
                  <a:cubicBezTo>
                    <a:pt x="10" y="117"/>
                    <a:pt x="11" y="118"/>
                    <a:pt x="12" y="119"/>
                  </a:cubicBezTo>
                  <a:cubicBezTo>
                    <a:pt x="12" y="120"/>
                    <a:pt x="13" y="120"/>
                    <a:pt x="13" y="121"/>
                  </a:cubicBezTo>
                  <a:cubicBezTo>
                    <a:pt x="13" y="121"/>
                    <a:pt x="14" y="121"/>
                    <a:pt x="14" y="122"/>
                  </a:cubicBezTo>
                  <a:cubicBezTo>
                    <a:pt x="14" y="123"/>
                    <a:pt x="14" y="124"/>
                    <a:pt x="15" y="125"/>
                  </a:cubicBezTo>
                  <a:cubicBezTo>
                    <a:pt x="17" y="128"/>
                    <a:pt x="21" y="130"/>
                    <a:pt x="23" y="131"/>
                  </a:cubicBezTo>
                  <a:cubicBezTo>
                    <a:pt x="25" y="132"/>
                    <a:pt x="26" y="132"/>
                    <a:pt x="28" y="132"/>
                  </a:cubicBezTo>
                  <a:cubicBezTo>
                    <a:pt x="31" y="132"/>
                    <a:pt x="34" y="131"/>
                    <a:pt x="36" y="128"/>
                  </a:cubicBezTo>
                  <a:cubicBezTo>
                    <a:pt x="37" y="127"/>
                    <a:pt x="38" y="126"/>
                    <a:pt x="39" y="125"/>
                  </a:cubicBezTo>
                  <a:cubicBezTo>
                    <a:pt x="39" y="124"/>
                    <a:pt x="39" y="123"/>
                    <a:pt x="40" y="123"/>
                  </a:cubicBezTo>
                  <a:cubicBezTo>
                    <a:pt x="40" y="122"/>
                    <a:pt x="41" y="122"/>
                    <a:pt x="41" y="121"/>
                  </a:cubicBezTo>
                  <a:cubicBezTo>
                    <a:pt x="42" y="120"/>
                    <a:pt x="43" y="119"/>
                    <a:pt x="43" y="118"/>
                  </a:cubicBezTo>
                  <a:cubicBezTo>
                    <a:pt x="45" y="115"/>
                    <a:pt x="47" y="111"/>
                    <a:pt x="49" y="106"/>
                  </a:cubicBezTo>
                  <a:cubicBezTo>
                    <a:pt x="49" y="105"/>
                    <a:pt x="49" y="105"/>
                    <a:pt x="49" y="104"/>
                  </a:cubicBezTo>
                  <a:cubicBezTo>
                    <a:pt x="50" y="102"/>
                    <a:pt x="50" y="100"/>
                    <a:pt x="51" y="98"/>
                  </a:cubicBezTo>
                  <a:cubicBezTo>
                    <a:pt x="52" y="97"/>
                    <a:pt x="52" y="97"/>
                    <a:pt x="52" y="96"/>
                  </a:cubicBezTo>
                  <a:cubicBezTo>
                    <a:pt x="54" y="94"/>
                    <a:pt x="55" y="91"/>
                    <a:pt x="55" y="88"/>
                  </a:cubicBezTo>
                  <a:cubicBezTo>
                    <a:pt x="55" y="86"/>
                    <a:pt x="55" y="84"/>
                    <a:pt x="55" y="83"/>
                  </a:cubicBezTo>
                  <a:cubicBezTo>
                    <a:pt x="54" y="82"/>
                    <a:pt x="54" y="82"/>
                    <a:pt x="54" y="81"/>
                  </a:cubicBezTo>
                  <a:cubicBezTo>
                    <a:pt x="54" y="77"/>
                    <a:pt x="54" y="75"/>
                    <a:pt x="56" y="74"/>
                  </a:cubicBezTo>
                  <a:cubicBezTo>
                    <a:pt x="60" y="72"/>
                    <a:pt x="63" y="70"/>
                    <a:pt x="66" y="68"/>
                  </a:cubicBezTo>
                  <a:cubicBezTo>
                    <a:pt x="69" y="67"/>
                    <a:pt x="69" y="67"/>
                    <a:pt x="69" y="67"/>
                  </a:cubicBezTo>
                  <a:cubicBezTo>
                    <a:pt x="70" y="66"/>
                    <a:pt x="71" y="66"/>
                    <a:pt x="72" y="65"/>
                  </a:cubicBezTo>
                  <a:cubicBezTo>
                    <a:pt x="74" y="65"/>
                    <a:pt x="75" y="65"/>
                    <a:pt x="76" y="64"/>
                  </a:cubicBezTo>
                  <a:cubicBezTo>
                    <a:pt x="79" y="63"/>
                    <a:pt x="82" y="60"/>
                    <a:pt x="84" y="58"/>
                  </a:cubicBezTo>
                  <a:cubicBezTo>
                    <a:pt x="85" y="56"/>
                    <a:pt x="87" y="55"/>
                    <a:pt x="88" y="54"/>
                  </a:cubicBezTo>
                  <a:cubicBezTo>
                    <a:pt x="92" y="51"/>
                    <a:pt x="94" y="48"/>
                    <a:pt x="97" y="44"/>
                  </a:cubicBezTo>
                  <a:cubicBezTo>
                    <a:pt x="98" y="43"/>
                    <a:pt x="99" y="42"/>
                    <a:pt x="100" y="41"/>
                  </a:cubicBezTo>
                  <a:cubicBezTo>
                    <a:pt x="104" y="36"/>
                    <a:pt x="108" y="31"/>
                    <a:pt x="113" y="27"/>
                  </a:cubicBezTo>
                  <a:cubicBezTo>
                    <a:pt x="113" y="27"/>
                    <a:pt x="114" y="26"/>
                    <a:pt x="114" y="26"/>
                  </a:cubicBezTo>
                  <a:cubicBezTo>
                    <a:pt x="119" y="21"/>
                    <a:pt x="123" y="18"/>
                    <a:pt x="123" y="14"/>
                  </a:cubicBezTo>
                  <a:cubicBezTo>
                    <a:pt x="123" y="11"/>
                    <a:pt x="120" y="10"/>
                    <a:pt x="119"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6" name="Freeform 175">
              <a:extLst>
                <a:ext uri="{FF2B5EF4-FFF2-40B4-BE49-F238E27FC236}">
                  <a16:creationId xmlns:a16="http://schemas.microsoft.com/office/drawing/2014/main" id="{7ADAD92B-38BC-0A46-83D4-0754FF2B5C53}"/>
                </a:ext>
              </a:extLst>
            </p:cNvPr>
            <p:cNvSpPr>
              <a:spLocks/>
            </p:cNvSpPr>
            <p:nvPr/>
          </p:nvSpPr>
          <p:spPr bwMode="auto">
            <a:xfrm>
              <a:off x="22037035" y="8301889"/>
              <a:ext cx="82070" cy="128793"/>
            </a:xfrm>
            <a:custGeom>
              <a:avLst/>
              <a:gdLst>
                <a:gd name="T0" fmla="*/ 14 w 15"/>
                <a:gd name="T1" fmla="*/ 2 h 26"/>
                <a:gd name="T2" fmla="*/ 10 w 15"/>
                <a:gd name="T3" fmla="*/ 0 h 26"/>
                <a:gd name="T4" fmla="*/ 9 w 15"/>
                <a:gd name="T5" fmla="*/ 0 h 26"/>
                <a:gd name="T6" fmla="*/ 0 w 15"/>
                <a:gd name="T7" fmla="*/ 20 h 26"/>
                <a:gd name="T8" fmla="*/ 5 w 15"/>
                <a:gd name="T9" fmla="*/ 26 h 26"/>
                <a:gd name="T10" fmla="*/ 6 w 15"/>
                <a:gd name="T11" fmla="*/ 26 h 26"/>
                <a:gd name="T12" fmla="*/ 6 w 15"/>
                <a:gd name="T13" fmla="*/ 26 h 26"/>
                <a:gd name="T14" fmla="*/ 9 w 15"/>
                <a:gd name="T15" fmla="*/ 20 h 26"/>
                <a:gd name="T16" fmla="*/ 9 w 15"/>
                <a:gd name="T17" fmla="*/ 20 h 26"/>
                <a:gd name="T18" fmla="*/ 12 w 15"/>
                <a:gd name="T19" fmla="*/ 11 h 26"/>
                <a:gd name="T20" fmla="*/ 12 w 15"/>
                <a:gd name="T21" fmla="*/ 10 h 26"/>
                <a:gd name="T22" fmla="*/ 14 w 15"/>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6">
                  <a:moveTo>
                    <a:pt x="14" y="2"/>
                  </a:moveTo>
                  <a:cubicBezTo>
                    <a:pt x="14" y="2"/>
                    <a:pt x="13" y="0"/>
                    <a:pt x="10" y="0"/>
                  </a:cubicBezTo>
                  <a:cubicBezTo>
                    <a:pt x="9" y="0"/>
                    <a:pt x="9" y="0"/>
                    <a:pt x="9" y="0"/>
                  </a:cubicBezTo>
                  <a:cubicBezTo>
                    <a:pt x="3" y="1"/>
                    <a:pt x="0" y="15"/>
                    <a:pt x="0" y="20"/>
                  </a:cubicBezTo>
                  <a:cubicBezTo>
                    <a:pt x="1" y="26"/>
                    <a:pt x="4" y="26"/>
                    <a:pt x="5" y="26"/>
                  </a:cubicBezTo>
                  <a:cubicBezTo>
                    <a:pt x="6" y="26"/>
                    <a:pt x="6" y="26"/>
                    <a:pt x="6" y="26"/>
                  </a:cubicBezTo>
                  <a:cubicBezTo>
                    <a:pt x="6" y="26"/>
                    <a:pt x="6" y="26"/>
                    <a:pt x="6" y="26"/>
                  </a:cubicBezTo>
                  <a:cubicBezTo>
                    <a:pt x="10" y="26"/>
                    <a:pt x="10" y="22"/>
                    <a:pt x="9" y="20"/>
                  </a:cubicBezTo>
                  <a:cubicBezTo>
                    <a:pt x="9" y="20"/>
                    <a:pt x="9" y="20"/>
                    <a:pt x="9" y="20"/>
                  </a:cubicBezTo>
                  <a:cubicBezTo>
                    <a:pt x="10" y="16"/>
                    <a:pt x="10" y="14"/>
                    <a:pt x="12" y="11"/>
                  </a:cubicBezTo>
                  <a:cubicBezTo>
                    <a:pt x="12" y="11"/>
                    <a:pt x="12" y="11"/>
                    <a:pt x="12" y="10"/>
                  </a:cubicBezTo>
                  <a:cubicBezTo>
                    <a:pt x="13" y="8"/>
                    <a:pt x="15" y="5"/>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7" name="Freeform 176">
              <a:extLst>
                <a:ext uri="{FF2B5EF4-FFF2-40B4-BE49-F238E27FC236}">
                  <a16:creationId xmlns:a16="http://schemas.microsoft.com/office/drawing/2014/main" id="{C7D94576-B8E7-DA45-8B94-1B03A188C3A5}"/>
                </a:ext>
              </a:extLst>
            </p:cNvPr>
            <p:cNvSpPr>
              <a:spLocks/>
            </p:cNvSpPr>
            <p:nvPr/>
          </p:nvSpPr>
          <p:spPr bwMode="auto">
            <a:xfrm>
              <a:off x="22297608" y="7265943"/>
              <a:ext cx="1003305" cy="940751"/>
            </a:xfrm>
            <a:custGeom>
              <a:avLst/>
              <a:gdLst>
                <a:gd name="T0" fmla="*/ 177 w 184"/>
                <a:gd name="T1" fmla="*/ 104 h 190"/>
                <a:gd name="T2" fmla="*/ 165 w 184"/>
                <a:gd name="T3" fmla="*/ 100 h 190"/>
                <a:gd name="T4" fmla="*/ 161 w 184"/>
                <a:gd name="T5" fmla="*/ 107 h 190"/>
                <a:gd name="T6" fmla="*/ 157 w 184"/>
                <a:gd name="T7" fmla="*/ 81 h 190"/>
                <a:gd name="T8" fmla="*/ 146 w 184"/>
                <a:gd name="T9" fmla="*/ 89 h 190"/>
                <a:gd name="T10" fmla="*/ 143 w 184"/>
                <a:gd name="T11" fmla="*/ 97 h 190"/>
                <a:gd name="T12" fmla="*/ 141 w 184"/>
                <a:gd name="T13" fmla="*/ 97 h 190"/>
                <a:gd name="T14" fmla="*/ 142 w 184"/>
                <a:gd name="T15" fmla="*/ 84 h 190"/>
                <a:gd name="T16" fmla="*/ 131 w 184"/>
                <a:gd name="T17" fmla="*/ 71 h 190"/>
                <a:gd name="T18" fmla="*/ 128 w 184"/>
                <a:gd name="T19" fmla="*/ 81 h 190"/>
                <a:gd name="T20" fmla="*/ 128 w 184"/>
                <a:gd name="T21" fmla="*/ 85 h 190"/>
                <a:gd name="T22" fmla="*/ 120 w 184"/>
                <a:gd name="T23" fmla="*/ 74 h 190"/>
                <a:gd name="T24" fmla="*/ 116 w 184"/>
                <a:gd name="T25" fmla="*/ 56 h 190"/>
                <a:gd name="T26" fmla="*/ 91 w 184"/>
                <a:gd name="T27" fmla="*/ 59 h 190"/>
                <a:gd name="T28" fmla="*/ 81 w 184"/>
                <a:gd name="T29" fmla="*/ 71 h 190"/>
                <a:gd name="T30" fmla="*/ 73 w 184"/>
                <a:gd name="T31" fmla="*/ 69 h 190"/>
                <a:gd name="T32" fmla="*/ 63 w 184"/>
                <a:gd name="T33" fmla="*/ 73 h 190"/>
                <a:gd name="T34" fmla="*/ 56 w 184"/>
                <a:gd name="T35" fmla="*/ 73 h 190"/>
                <a:gd name="T36" fmla="*/ 58 w 184"/>
                <a:gd name="T37" fmla="*/ 67 h 190"/>
                <a:gd name="T38" fmla="*/ 48 w 184"/>
                <a:gd name="T39" fmla="*/ 56 h 190"/>
                <a:gd name="T40" fmla="*/ 40 w 184"/>
                <a:gd name="T41" fmla="*/ 62 h 190"/>
                <a:gd name="T42" fmla="*/ 34 w 184"/>
                <a:gd name="T43" fmla="*/ 76 h 190"/>
                <a:gd name="T44" fmla="*/ 31 w 184"/>
                <a:gd name="T45" fmla="*/ 57 h 190"/>
                <a:gd name="T46" fmla="*/ 30 w 184"/>
                <a:gd name="T47" fmla="*/ 35 h 190"/>
                <a:gd name="T48" fmla="*/ 31 w 184"/>
                <a:gd name="T49" fmla="*/ 12 h 190"/>
                <a:gd name="T50" fmla="*/ 30 w 184"/>
                <a:gd name="T51" fmla="*/ 1 h 190"/>
                <a:gd name="T52" fmla="*/ 17 w 184"/>
                <a:gd name="T53" fmla="*/ 5 h 190"/>
                <a:gd name="T54" fmla="*/ 12 w 184"/>
                <a:gd name="T55" fmla="*/ 7 h 190"/>
                <a:gd name="T56" fmla="*/ 5 w 184"/>
                <a:gd name="T57" fmla="*/ 18 h 190"/>
                <a:gd name="T58" fmla="*/ 0 w 184"/>
                <a:gd name="T59" fmla="*/ 35 h 190"/>
                <a:gd name="T60" fmla="*/ 3 w 184"/>
                <a:gd name="T61" fmla="*/ 47 h 190"/>
                <a:gd name="T62" fmla="*/ 2 w 184"/>
                <a:gd name="T63" fmla="*/ 64 h 190"/>
                <a:gd name="T64" fmla="*/ 3 w 184"/>
                <a:gd name="T65" fmla="*/ 79 h 190"/>
                <a:gd name="T66" fmla="*/ 7 w 184"/>
                <a:gd name="T67" fmla="*/ 102 h 190"/>
                <a:gd name="T68" fmla="*/ 15 w 184"/>
                <a:gd name="T69" fmla="*/ 119 h 190"/>
                <a:gd name="T70" fmla="*/ 8 w 184"/>
                <a:gd name="T71" fmla="*/ 123 h 190"/>
                <a:gd name="T72" fmla="*/ 13 w 184"/>
                <a:gd name="T73" fmla="*/ 147 h 190"/>
                <a:gd name="T74" fmla="*/ 11 w 184"/>
                <a:gd name="T75" fmla="*/ 161 h 190"/>
                <a:gd name="T76" fmla="*/ 21 w 184"/>
                <a:gd name="T77" fmla="*/ 190 h 190"/>
                <a:gd name="T78" fmla="*/ 52 w 184"/>
                <a:gd name="T79" fmla="*/ 169 h 190"/>
                <a:gd name="T80" fmla="*/ 83 w 184"/>
                <a:gd name="T81" fmla="*/ 152 h 190"/>
                <a:gd name="T82" fmla="*/ 87 w 184"/>
                <a:gd name="T83" fmla="*/ 147 h 190"/>
                <a:gd name="T84" fmla="*/ 93 w 184"/>
                <a:gd name="T85" fmla="*/ 144 h 190"/>
                <a:gd name="T86" fmla="*/ 100 w 184"/>
                <a:gd name="T87" fmla="*/ 151 h 190"/>
                <a:gd name="T88" fmla="*/ 111 w 184"/>
                <a:gd name="T89" fmla="*/ 146 h 190"/>
                <a:gd name="T90" fmla="*/ 105 w 184"/>
                <a:gd name="T91" fmla="*/ 159 h 190"/>
                <a:gd name="T92" fmla="*/ 105 w 184"/>
                <a:gd name="T93" fmla="*/ 169 h 190"/>
                <a:gd name="T94" fmla="*/ 119 w 184"/>
                <a:gd name="T95" fmla="*/ 166 h 190"/>
                <a:gd name="T96" fmla="*/ 128 w 184"/>
                <a:gd name="T97" fmla="*/ 159 h 190"/>
                <a:gd name="T98" fmla="*/ 129 w 184"/>
                <a:gd name="T99" fmla="*/ 147 h 190"/>
                <a:gd name="T100" fmla="*/ 135 w 184"/>
                <a:gd name="T101" fmla="*/ 122 h 190"/>
                <a:gd name="T102" fmla="*/ 145 w 184"/>
                <a:gd name="T103" fmla="*/ 137 h 190"/>
                <a:gd name="T104" fmla="*/ 160 w 184"/>
                <a:gd name="T105" fmla="*/ 138 h 190"/>
                <a:gd name="T106" fmla="*/ 168 w 184"/>
                <a:gd name="T107" fmla="*/ 147 h 190"/>
                <a:gd name="T108" fmla="*/ 176 w 184"/>
                <a:gd name="T109"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190">
                  <a:moveTo>
                    <a:pt x="181" y="128"/>
                  </a:moveTo>
                  <a:cubicBezTo>
                    <a:pt x="181" y="127"/>
                    <a:pt x="180" y="126"/>
                    <a:pt x="180" y="126"/>
                  </a:cubicBezTo>
                  <a:cubicBezTo>
                    <a:pt x="177" y="119"/>
                    <a:pt x="177" y="114"/>
                    <a:pt x="177" y="106"/>
                  </a:cubicBezTo>
                  <a:cubicBezTo>
                    <a:pt x="177" y="104"/>
                    <a:pt x="177" y="104"/>
                    <a:pt x="177" y="104"/>
                  </a:cubicBezTo>
                  <a:cubicBezTo>
                    <a:pt x="178" y="101"/>
                    <a:pt x="178" y="98"/>
                    <a:pt x="178" y="96"/>
                  </a:cubicBezTo>
                  <a:cubicBezTo>
                    <a:pt x="178" y="95"/>
                    <a:pt x="177" y="92"/>
                    <a:pt x="172" y="92"/>
                  </a:cubicBezTo>
                  <a:cubicBezTo>
                    <a:pt x="172" y="92"/>
                    <a:pt x="168" y="92"/>
                    <a:pt x="167" y="94"/>
                  </a:cubicBezTo>
                  <a:cubicBezTo>
                    <a:pt x="165" y="95"/>
                    <a:pt x="165" y="98"/>
                    <a:pt x="165" y="100"/>
                  </a:cubicBezTo>
                  <a:cubicBezTo>
                    <a:pt x="165" y="100"/>
                    <a:pt x="165" y="100"/>
                    <a:pt x="164" y="101"/>
                  </a:cubicBezTo>
                  <a:cubicBezTo>
                    <a:pt x="164" y="102"/>
                    <a:pt x="164" y="102"/>
                    <a:pt x="164" y="102"/>
                  </a:cubicBezTo>
                  <a:cubicBezTo>
                    <a:pt x="164" y="106"/>
                    <a:pt x="163" y="107"/>
                    <a:pt x="162" y="107"/>
                  </a:cubicBezTo>
                  <a:cubicBezTo>
                    <a:pt x="161" y="107"/>
                    <a:pt x="161" y="107"/>
                    <a:pt x="161" y="107"/>
                  </a:cubicBezTo>
                  <a:cubicBezTo>
                    <a:pt x="159" y="105"/>
                    <a:pt x="159" y="99"/>
                    <a:pt x="159" y="97"/>
                  </a:cubicBezTo>
                  <a:cubicBezTo>
                    <a:pt x="159" y="91"/>
                    <a:pt x="159" y="91"/>
                    <a:pt x="159" y="91"/>
                  </a:cubicBezTo>
                  <a:cubicBezTo>
                    <a:pt x="159" y="91"/>
                    <a:pt x="159" y="90"/>
                    <a:pt x="159" y="90"/>
                  </a:cubicBezTo>
                  <a:cubicBezTo>
                    <a:pt x="160" y="87"/>
                    <a:pt x="160" y="83"/>
                    <a:pt x="157" y="81"/>
                  </a:cubicBezTo>
                  <a:cubicBezTo>
                    <a:pt x="156" y="81"/>
                    <a:pt x="155" y="80"/>
                    <a:pt x="154" y="80"/>
                  </a:cubicBezTo>
                  <a:cubicBezTo>
                    <a:pt x="152" y="80"/>
                    <a:pt x="150" y="81"/>
                    <a:pt x="149" y="82"/>
                  </a:cubicBezTo>
                  <a:cubicBezTo>
                    <a:pt x="147" y="83"/>
                    <a:pt x="147" y="86"/>
                    <a:pt x="146" y="87"/>
                  </a:cubicBezTo>
                  <a:cubicBezTo>
                    <a:pt x="146" y="88"/>
                    <a:pt x="146" y="89"/>
                    <a:pt x="146" y="89"/>
                  </a:cubicBezTo>
                  <a:cubicBezTo>
                    <a:pt x="146" y="90"/>
                    <a:pt x="146" y="90"/>
                    <a:pt x="146" y="90"/>
                  </a:cubicBezTo>
                  <a:cubicBezTo>
                    <a:pt x="146" y="90"/>
                    <a:pt x="145" y="90"/>
                    <a:pt x="145" y="91"/>
                  </a:cubicBezTo>
                  <a:cubicBezTo>
                    <a:pt x="145" y="91"/>
                    <a:pt x="144" y="92"/>
                    <a:pt x="144" y="93"/>
                  </a:cubicBezTo>
                  <a:cubicBezTo>
                    <a:pt x="143" y="94"/>
                    <a:pt x="143" y="96"/>
                    <a:pt x="143" y="97"/>
                  </a:cubicBezTo>
                  <a:cubicBezTo>
                    <a:pt x="143" y="100"/>
                    <a:pt x="144" y="102"/>
                    <a:pt x="145" y="105"/>
                  </a:cubicBezTo>
                  <a:cubicBezTo>
                    <a:pt x="145" y="104"/>
                    <a:pt x="145" y="104"/>
                    <a:pt x="144" y="104"/>
                  </a:cubicBezTo>
                  <a:cubicBezTo>
                    <a:pt x="143" y="102"/>
                    <a:pt x="142" y="100"/>
                    <a:pt x="141" y="98"/>
                  </a:cubicBezTo>
                  <a:cubicBezTo>
                    <a:pt x="141" y="98"/>
                    <a:pt x="141" y="98"/>
                    <a:pt x="141" y="97"/>
                  </a:cubicBezTo>
                  <a:cubicBezTo>
                    <a:pt x="141" y="97"/>
                    <a:pt x="141" y="96"/>
                    <a:pt x="141" y="96"/>
                  </a:cubicBezTo>
                  <a:cubicBezTo>
                    <a:pt x="141" y="95"/>
                    <a:pt x="141" y="94"/>
                    <a:pt x="141" y="94"/>
                  </a:cubicBezTo>
                  <a:cubicBezTo>
                    <a:pt x="141" y="93"/>
                    <a:pt x="140" y="93"/>
                    <a:pt x="140" y="92"/>
                  </a:cubicBezTo>
                  <a:cubicBezTo>
                    <a:pt x="140" y="90"/>
                    <a:pt x="141" y="87"/>
                    <a:pt x="142" y="84"/>
                  </a:cubicBezTo>
                  <a:cubicBezTo>
                    <a:pt x="143" y="83"/>
                    <a:pt x="143" y="83"/>
                    <a:pt x="143" y="83"/>
                  </a:cubicBezTo>
                  <a:cubicBezTo>
                    <a:pt x="145" y="77"/>
                    <a:pt x="147" y="72"/>
                    <a:pt x="145" y="68"/>
                  </a:cubicBezTo>
                  <a:cubicBezTo>
                    <a:pt x="144" y="67"/>
                    <a:pt x="143" y="66"/>
                    <a:pt x="140" y="66"/>
                  </a:cubicBezTo>
                  <a:cubicBezTo>
                    <a:pt x="137" y="66"/>
                    <a:pt x="133" y="68"/>
                    <a:pt x="131" y="71"/>
                  </a:cubicBezTo>
                  <a:cubicBezTo>
                    <a:pt x="130" y="73"/>
                    <a:pt x="130" y="75"/>
                    <a:pt x="130" y="76"/>
                  </a:cubicBezTo>
                  <a:cubicBezTo>
                    <a:pt x="129" y="77"/>
                    <a:pt x="129" y="78"/>
                    <a:pt x="129" y="78"/>
                  </a:cubicBezTo>
                  <a:cubicBezTo>
                    <a:pt x="129" y="79"/>
                    <a:pt x="129" y="79"/>
                    <a:pt x="129" y="79"/>
                  </a:cubicBezTo>
                  <a:cubicBezTo>
                    <a:pt x="129" y="80"/>
                    <a:pt x="128" y="80"/>
                    <a:pt x="128" y="81"/>
                  </a:cubicBezTo>
                  <a:cubicBezTo>
                    <a:pt x="128" y="82"/>
                    <a:pt x="128" y="83"/>
                    <a:pt x="128" y="84"/>
                  </a:cubicBezTo>
                  <a:cubicBezTo>
                    <a:pt x="128" y="84"/>
                    <a:pt x="128" y="84"/>
                    <a:pt x="128" y="84"/>
                  </a:cubicBezTo>
                  <a:cubicBezTo>
                    <a:pt x="128" y="84"/>
                    <a:pt x="128" y="84"/>
                    <a:pt x="128" y="84"/>
                  </a:cubicBezTo>
                  <a:cubicBezTo>
                    <a:pt x="128" y="85"/>
                    <a:pt x="128" y="85"/>
                    <a:pt x="128" y="85"/>
                  </a:cubicBezTo>
                  <a:cubicBezTo>
                    <a:pt x="128" y="84"/>
                    <a:pt x="128" y="83"/>
                    <a:pt x="128" y="83"/>
                  </a:cubicBezTo>
                  <a:cubicBezTo>
                    <a:pt x="127" y="80"/>
                    <a:pt x="127" y="78"/>
                    <a:pt x="125" y="76"/>
                  </a:cubicBezTo>
                  <a:cubicBezTo>
                    <a:pt x="124" y="74"/>
                    <a:pt x="122" y="74"/>
                    <a:pt x="121" y="74"/>
                  </a:cubicBezTo>
                  <a:cubicBezTo>
                    <a:pt x="120" y="74"/>
                    <a:pt x="120" y="74"/>
                    <a:pt x="120" y="74"/>
                  </a:cubicBezTo>
                  <a:cubicBezTo>
                    <a:pt x="117" y="73"/>
                    <a:pt x="117" y="72"/>
                    <a:pt x="116" y="67"/>
                  </a:cubicBezTo>
                  <a:cubicBezTo>
                    <a:pt x="116" y="67"/>
                    <a:pt x="116" y="67"/>
                    <a:pt x="116" y="67"/>
                  </a:cubicBezTo>
                  <a:cubicBezTo>
                    <a:pt x="116" y="65"/>
                    <a:pt x="116" y="64"/>
                    <a:pt x="116" y="63"/>
                  </a:cubicBezTo>
                  <a:cubicBezTo>
                    <a:pt x="116" y="61"/>
                    <a:pt x="117" y="59"/>
                    <a:pt x="116" y="56"/>
                  </a:cubicBezTo>
                  <a:cubicBezTo>
                    <a:pt x="113" y="51"/>
                    <a:pt x="108" y="50"/>
                    <a:pt x="104" y="50"/>
                  </a:cubicBezTo>
                  <a:cubicBezTo>
                    <a:pt x="104" y="50"/>
                    <a:pt x="104" y="50"/>
                    <a:pt x="103" y="50"/>
                  </a:cubicBezTo>
                  <a:cubicBezTo>
                    <a:pt x="98" y="50"/>
                    <a:pt x="95" y="52"/>
                    <a:pt x="93" y="56"/>
                  </a:cubicBezTo>
                  <a:cubicBezTo>
                    <a:pt x="92" y="58"/>
                    <a:pt x="92" y="59"/>
                    <a:pt x="91" y="59"/>
                  </a:cubicBezTo>
                  <a:cubicBezTo>
                    <a:pt x="90" y="59"/>
                    <a:pt x="90" y="59"/>
                    <a:pt x="90" y="60"/>
                  </a:cubicBezTo>
                  <a:cubicBezTo>
                    <a:pt x="88" y="60"/>
                    <a:pt x="86" y="60"/>
                    <a:pt x="84" y="62"/>
                  </a:cubicBezTo>
                  <a:cubicBezTo>
                    <a:pt x="82" y="64"/>
                    <a:pt x="82" y="67"/>
                    <a:pt x="81" y="69"/>
                  </a:cubicBezTo>
                  <a:cubicBezTo>
                    <a:pt x="81" y="70"/>
                    <a:pt x="81" y="71"/>
                    <a:pt x="81" y="71"/>
                  </a:cubicBezTo>
                  <a:cubicBezTo>
                    <a:pt x="80" y="72"/>
                    <a:pt x="80" y="73"/>
                    <a:pt x="80" y="73"/>
                  </a:cubicBezTo>
                  <a:cubicBezTo>
                    <a:pt x="80" y="73"/>
                    <a:pt x="79" y="73"/>
                    <a:pt x="79" y="72"/>
                  </a:cubicBezTo>
                  <a:cubicBezTo>
                    <a:pt x="78" y="71"/>
                    <a:pt x="76" y="70"/>
                    <a:pt x="74" y="69"/>
                  </a:cubicBezTo>
                  <a:cubicBezTo>
                    <a:pt x="73" y="69"/>
                    <a:pt x="73" y="69"/>
                    <a:pt x="73" y="69"/>
                  </a:cubicBezTo>
                  <a:cubicBezTo>
                    <a:pt x="72" y="69"/>
                    <a:pt x="70" y="70"/>
                    <a:pt x="69" y="71"/>
                  </a:cubicBezTo>
                  <a:cubicBezTo>
                    <a:pt x="69" y="71"/>
                    <a:pt x="69" y="71"/>
                    <a:pt x="69" y="71"/>
                  </a:cubicBezTo>
                  <a:cubicBezTo>
                    <a:pt x="68" y="71"/>
                    <a:pt x="67" y="72"/>
                    <a:pt x="67" y="72"/>
                  </a:cubicBezTo>
                  <a:cubicBezTo>
                    <a:pt x="65" y="72"/>
                    <a:pt x="64" y="73"/>
                    <a:pt x="63" y="73"/>
                  </a:cubicBezTo>
                  <a:cubicBezTo>
                    <a:pt x="62" y="74"/>
                    <a:pt x="61" y="74"/>
                    <a:pt x="60" y="74"/>
                  </a:cubicBezTo>
                  <a:cubicBezTo>
                    <a:pt x="60" y="74"/>
                    <a:pt x="59" y="74"/>
                    <a:pt x="59" y="74"/>
                  </a:cubicBezTo>
                  <a:cubicBezTo>
                    <a:pt x="58" y="74"/>
                    <a:pt x="57" y="74"/>
                    <a:pt x="56" y="73"/>
                  </a:cubicBezTo>
                  <a:cubicBezTo>
                    <a:pt x="56" y="73"/>
                    <a:pt x="56" y="73"/>
                    <a:pt x="56" y="73"/>
                  </a:cubicBezTo>
                  <a:cubicBezTo>
                    <a:pt x="56" y="73"/>
                    <a:pt x="56" y="73"/>
                    <a:pt x="56" y="73"/>
                  </a:cubicBezTo>
                  <a:cubicBezTo>
                    <a:pt x="56" y="72"/>
                    <a:pt x="56" y="71"/>
                    <a:pt x="56" y="70"/>
                  </a:cubicBezTo>
                  <a:cubicBezTo>
                    <a:pt x="57" y="70"/>
                    <a:pt x="57" y="69"/>
                    <a:pt x="57" y="69"/>
                  </a:cubicBezTo>
                  <a:cubicBezTo>
                    <a:pt x="57" y="68"/>
                    <a:pt x="57" y="68"/>
                    <a:pt x="58" y="67"/>
                  </a:cubicBezTo>
                  <a:cubicBezTo>
                    <a:pt x="59" y="65"/>
                    <a:pt x="61" y="60"/>
                    <a:pt x="57" y="57"/>
                  </a:cubicBezTo>
                  <a:cubicBezTo>
                    <a:pt x="55" y="56"/>
                    <a:pt x="53" y="56"/>
                    <a:pt x="52" y="56"/>
                  </a:cubicBezTo>
                  <a:cubicBezTo>
                    <a:pt x="50" y="56"/>
                    <a:pt x="50" y="56"/>
                    <a:pt x="50" y="56"/>
                  </a:cubicBezTo>
                  <a:cubicBezTo>
                    <a:pt x="49" y="56"/>
                    <a:pt x="48" y="56"/>
                    <a:pt x="48" y="56"/>
                  </a:cubicBezTo>
                  <a:cubicBezTo>
                    <a:pt x="47" y="56"/>
                    <a:pt x="44" y="56"/>
                    <a:pt x="43" y="58"/>
                  </a:cubicBezTo>
                  <a:cubicBezTo>
                    <a:pt x="42" y="59"/>
                    <a:pt x="42" y="60"/>
                    <a:pt x="42" y="60"/>
                  </a:cubicBezTo>
                  <a:cubicBezTo>
                    <a:pt x="42" y="61"/>
                    <a:pt x="41" y="61"/>
                    <a:pt x="41" y="61"/>
                  </a:cubicBezTo>
                  <a:cubicBezTo>
                    <a:pt x="41" y="61"/>
                    <a:pt x="41" y="61"/>
                    <a:pt x="40" y="62"/>
                  </a:cubicBezTo>
                  <a:cubicBezTo>
                    <a:pt x="38" y="62"/>
                    <a:pt x="35" y="63"/>
                    <a:pt x="35" y="67"/>
                  </a:cubicBezTo>
                  <a:cubicBezTo>
                    <a:pt x="34" y="68"/>
                    <a:pt x="34" y="69"/>
                    <a:pt x="34" y="70"/>
                  </a:cubicBezTo>
                  <a:cubicBezTo>
                    <a:pt x="34" y="72"/>
                    <a:pt x="34" y="74"/>
                    <a:pt x="34" y="76"/>
                  </a:cubicBezTo>
                  <a:cubicBezTo>
                    <a:pt x="34" y="76"/>
                    <a:pt x="34" y="76"/>
                    <a:pt x="34" y="76"/>
                  </a:cubicBezTo>
                  <a:cubicBezTo>
                    <a:pt x="34" y="77"/>
                    <a:pt x="34" y="78"/>
                    <a:pt x="33" y="79"/>
                  </a:cubicBezTo>
                  <a:cubicBezTo>
                    <a:pt x="33" y="78"/>
                    <a:pt x="32" y="76"/>
                    <a:pt x="32" y="74"/>
                  </a:cubicBezTo>
                  <a:cubicBezTo>
                    <a:pt x="31" y="70"/>
                    <a:pt x="31" y="66"/>
                    <a:pt x="31" y="62"/>
                  </a:cubicBezTo>
                  <a:cubicBezTo>
                    <a:pt x="31" y="60"/>
                    <a:pt x="31" y="59"/>
                    <a:pt x="31" y="57"/>
                  </a:cubicBezTo>
                  <a:cubicBezTo>
                    <a:pt x="31" y="56"/>
                    <a:pt x="32" y="54"/>
                    <a:pt x="32" y="53"/>
                  </a:cubicBezTo>
                  <a:cubicBezTo>
                    <a:pt x="32" y="50"/>
                    <a:pt x="32" y="47"/>
                    <a:pt x="32" y="44"/>
                  </a:cubicBezTo>
                  <a:cubicBezTo>
                    <a:pt x="31" y="42"/>
                    <a:pt x="31" y="39"/>
                    <a:pt x="30" y="37"/>
                  </a:cubicBezTo>
                  <a:cubicBezTo>
                    <a:pt x="29" y="37"/>
                    <a:pt x="29" y="36"/>
                    <a:pt x="30" y="35"/>
                  </a:cubicBezTo>
                  <a:cubicBezTo>
                    <a:pt x="33" y="32"/>
                    <a:pt x="33" y="27"/>
                    <a:pt x="32" y="23"/>
                  </a:cubicBezTo>
                  <a:cubicBezTo>
                    <a:pt x="32" y="19"/>
                    <a:pt x="29" y="17"/>
                    <a:pt x="25" y="17"/>
                  </a:cubicBezTo>
                  <a:cubicBezTo>
                    <a:pt x="26" y="16"/>
                    <a:pt x="27" y="16"/>
                    <a:pt x="27" y="16"/>
                  </a:cubicBezTo>
                  <a:cubicBezTo>
                    <a:pt x="29" y="15"/>
                    <a:pt x="31" y="14"/>
                    <a:pt x="31" y="12"/>
                  </a:cubicBezTo>
                  <a:cubicBezTo>
                    <a:pt x="32" y="11"/>
                    <a:pt x="32" y="9"/>
                    <a:pt x="32" y="8"/>
                  </a:cubicBezTo>
                  <a:cubicBezTo>
                    <a:pt x="32" y="8"/>
                    <a:pt x="31" y="7"/>
                    <a:pt x="31" y="7"/>
                  </a:cubicBezTo>
                  <a:cubicBezTo>
                    <a:pt x="31" y="7"/>
                    <a:pt x="32" y="7"/>
                    <a:pt x="32" y="6"/>
                  </a:cubicBezTo>
                  <a:cubicBezTo>
                    <a:pt x="32" y="6"/>
                    <a:pt x="32" y="3"/>
                    <a:pt x="30" y="1"/>
                  </a:cubicBezTo>
                  <a:cubicBezTo>
                    <a:pt x="28" y="0"/>
                    <a:pt x="27" y="0"/>
                    <a:pt x="26" y="0"/>
                  </a:cubicBezTo>
                  <a:cubicBezTo>
                    <a:pt x="23" y="0"/>
                    <a:pt x="21" y="1"/>
                    <a:pt x="19" y="2"/>
                  </a:cubicBezTo>
                  <a:cubicBezTo>
                    <a:pt x="18" y="3"/>
                    <a:pt x="18" y="4"/>
                    <a:pt x="17" y="5"/>
                  </a:cubicBezTo>
                  <a:cubicBezTo>
                    <a:pt x="17" y="5"/>
                    <a:pt x="17" y="5"/>
                    <a:pt x="17" y="5"/>
                  </a:cubicBezTo>
                  <a:cubicBezTo>
                    <a:pt x="17" y="5"/>
                    <a:pt x="17" y="5"/>
                    <a:pt x="17" y="5"/>
                  </a:cubicBezTo>
                  <a:cubicBezTo>
                    <a:pt x="17" y="5"/>
                    <a:pt x="17" y="5"/>
                    <a:pt x="16" y="5"/>
                  </a:cubicBezTo>
                  <a:cubicBezTo>
                    <a:pt x="15" y="5"/>
                    <a:pt x="14" y="5"/>
                    <a:pt x="13" y="6"/>
                  </a:cubicBezTo>
                  <a:cubicBezTo>
                    <a:pt x="13" y="6"/>
                    <a:pt x="12" y="7"/>
                    <a:pt x="12" y="7"/>
                  </a:cubicBezTo>
                  <a:cubicBezTo>
                    <a:pt x="11" y="8"/>
                    <a:pt x="10" y="9"/>
                    <a:pt x="10" y="10"/>
                  </a:cubicBezTo>
                  <a:cubicBezTo>
                    <a:pt x="9" y="11"/>
                    <a:pt x="9" y="11"/>
                    <a:pt x="9" y="11"/>
                  </a:cubicBezTo>
                  <a:cubicBezTo>
                    <a:pt x="8" y="13"/>
                    <a:pt x="7" y="15"/>
                    <a:pt x="6" y="16"/>
                  </a:cubicBezTo>
                  <a:cubicBezTo>
                    <a:pt x="6" y="16"/>
                    <a:pt x="5" y="17"/>
                    <a:pt x="5" y="18"/>
                  </a:cubicBezTo>
                  <a:cubicBezTo>
                    <a:pt x="3" y="19"/>
                    <a:pt x="2" y="20"/>
                    <a:pt x="1" y="21"/>
                  </a:cubicBezTo>
                  <a:cubicBezTo>
                    <a:pt x="0" y="23"/>
                    <a:pt x="0" y="26"/>
                    <a:pt x="0" y="27"/>
                  </a:cubicBezTo>
                  <a:cubicBezTo>
                    <a:pt x="0" y="28"/>
                    <a:pt x="0" y="30"/>
                    <a:pt x="0" y="30"/>
                  </a:cubicBezTo>
                  <a:cubicBezTo>
                    <a:pt x="0" y="32"/>
                    <a:pt x="0" y="34"/>
                    <a:pt x="0" y="35"/>
                  </a:cubicBezTo>
                  <a:cubicBezTo>
                    <a:pt x="0" y="36"/>
                    <a:pt x="0" y="37"/>
                    <a:pt x="0" y="37"/>
                  </a:cubicBezTo>
                  <a:cubicBezTo>
                    <a:pt x="0" y="38"/>
                    <a:pt x="0" y="38"/>
                    <a:pt x="0" y="38"/>
                  </a:cubicBezTo>
                  <a:cubicBezTo>
                    <a:pt x="0" y="39"/>
                    <a:pt x="0" y="41"/>
                    <a:pt x="1" y="43"/>
                  </a:cubicBezTo>
                  <a:cubicBezTo>
                    <a:pt x="2" y="44"/>
                    <a:pt x="3" y="45"/>
                    <a:pt x="3" y="47"/>
                  </a:cubicBezTo>
                  <a:cubicBezTo>
                    <a:pt x="3" y="48"/>
                    <a:pt x="3" y="49"/>
                    <a:pt x="2" y="50"/>
                  </a:cubicBezTo>
                  <a:cubicBezTo>
                    <a:pt x="1" y="52"/>
                    <a:pt x="1" y="54"/>
                    <a:pt x="1" y="56"/>
                  </a:cubicBezTo>
                  <a:cubicBezTo>
                    <a:pt x="0" y="59"/>
                    <a:pt x="1" y="61"/>
                    <a:pt x="1" y="62"/>
                  </a:cubicBezTo>
                  <a:cubicBezTo>
                    <a:pt x="1" y="63"/>
                    <a:pt x="1" y="64"/>
                    <a:pt x="2" y="64"/>
                  </a:cubicBezTo>
                  <a:cubicBezTo>
                    <a:pt x="2" y="66"/>
                    <a:pt x="2" y="68"/>
                    <a:pt x="2" y="70"/>
                  </a:cubicBezTo>
                  <a:cubicBezTo>
                    <a:pt x="2" y="71"/>
                    <a:pt x="2" y="71"/>
                    <a:pt x="2" y="71"/>
                  </a:cubicBezTo>
                  <a:cubicBezTo>
                    <a:pt x="2" y="73"/>
                    <a:pt x="3" y="75"/>
                    <a:pt x="3" y="77"/>
                  </a:cubicBezTo>
                  <a:cubicBezTo>
                    <a:pt x="3" y="77"/>
                    <a:pt x="3" y="78"/>
                    <a:pt x="3" y="79"/>
                  </a:cubicBezTo>
                  <a:cubicBezTo>
                    <a:pt x="4" y="82"/>
                    <a:pt x="4" y="85"/>
                    <a:pt x="4" y="88"/>
                  </a:cubicBezTo>
                  <a:cubicBezTo>
                    <a:pt x="4" y="89"/>
                    <a:pt x="4" y="90"/>
                    <a:pt x="4" y="91"/>
                  </a:cubicBezTo>
                  <a:cubicBezTo>
                    <a:pt x="4" y="94"/>
                    <a:pt x="5" y="97"/>
                    <a:pt x="6" y="100"/>
                  </a:cubicBezTo>
                  <a:cubicBezTo>
                    <a:pt x="6" y="101"/>
                    <a:pt x="7" y="101"/>
                    <a:pt x="7" y="102"/>
                  </a:cubicBezTo>
                  <a:cubicBezTo>
                    <a:pt x="6" y="102"/>
                    <a:pt x="6" y="103"/>
                    <a:pt x="5" y="104"/>
                  </a:cubicBezTo>
                  <a:cubicBezTo>
                    <a:pt x="3" y="107"/>
                    <a:pt x="3" y="113"/>
                    <a:pt x="6" y="116"/>
                  </a:cubicBezTo>
                  <a:cubicBezTo>
                    <a:pt x="8" y="118"/>
                    <a:pt x="11" y="118"/>
                    <a:pt x="13" y="118"/>
                  </a:cubicBezTo>
                  <a:cubicBezTo>
                    <a:pt x="14" y="118"/>
                    <a:pt x="15" y="118"/>
                    <a:pt x="15" y="119"/>
                  </a:cubicBezTo>
                  <a:cubicBezTo>
                    <a:pt x="16" y="119"/>
                    <a:pt x="16" y="120"/>
                    <a:pt x="16" y="121"/>
                  </a:cubicBezTo>
                  <a:cubicBezTo>
                    <a:pt x="16" y="121"/>
                    <a:pt x="16" y="121"/>
                    <a:pt x="15" y="121"/>
                  </a:cubicBezTo>
                  <a:cubicBezTo>
                    <a:pt x="15" y="121"/>
                    <a:pt x="14" y="121"/>
                    <a:pt x="14" y="121"/>
                  </a:cubicBezTo>
                  <a:cubicBezTo>
                    <a:pt x="11" y="121"/>
                    <a:pt x="10" y="122"/>
                    <a:pt x="8" y="123"/>
                  </a:cubicBezTo>
                  <a:cubicBezTo>
                    <a:pt x="4" y="127"/>
                    <a:pt x="4" y="132"/>
                    <a:pt x="4" y="135"/>
                  </a:cubicBezTo>
                  <a:cubicBezTo>
                    <a:pt x="4" y="135"/>
                    <a:pt x="4" y="135"/>
                    <a:pt x="4" y="136"/>
                  </a:cubicBezTo>
                  <a:cubicBezTo>
                    <a:pt x="4" y="137"/>
                    <a:pt x="4" y="138"/>
                    <a:pt x="4" y="140"/>
                  </a:cubicBezTo>
                  <a:cubicBezTo>
                    <a:pt x="5" y="143"/>
                    <a:pt x="10" y="147"/>
                    <a:pt x="13" y="147"/>
                  </a:cubicBezTo>
                  <a:cubicBezTo>
                    <a:pt x="13" y="147"/>
                    <a:pt x="14" y="147"/>
                    <a:pt x="14" y="147"/>
                  </a:cubicBezTo>
                  <a:cubicBezTo>
                    <a:pt x="14" y="147"/>
                    <a:pt x="14" y="147"/>
                    <a:pt x="15" y="147"/>
                  </a:cubicBezTo>
                  <a:cubicBezTo>
                    <a:pt x="15" y="147"/>
                    <a:pt x="15" y="148"/>
                    <a:pt x="15" y="148"/>
                  </a:cubicBezTo>
                  <a:cubicBezTo>
                    <a:pt x="15" y="152"/>
                    <a:pt x="13" y="157"/>
                    <a:pt x="11" y="161"/>
                  </a:cubicBezTo>
                  <a:cubicBezTo>
                    <a:pt x="10" y="162"/>
                    <a:pt x="9" y="163"/>
                    <a:pt x="9" y="164"/>
                  </a:cubicBezTo>
                  <a:cubicBezTo>
                    <a:pt x="6" y="170"/>
                    <a:pt x="5" y="179"/>
                    <a:pt x="9" y="185"/>
                  </a:cubicBezTo>
                  <a:cubicBezTo>
                    <a:pt x="10" y="187"/>
                    <a:pt x="13" y="190"/>
                    <a:pt x="19" y="190"/>
                  </a:cubicBezTo>
                  <a:cubicBezTo>
                    <a:pt x="19" y="190"/>
                    <a:pt x="20" y="190"/>
                    <a:pt x="21" y="190"/>
                  </a:cubicBezTo>
                  <a:cubicBezTo>
                    <a:pt x="26" y="190"/>
                    <a:pt x="29" y="186"/>
                    <a:pt x="32" y="182"/>
                  </a:cubicBezTo>
                  <a:cubicBezTo>
                    <a:pt x="32" y="182"/>
                    <a:pt x="33" y="181"/>
                    <a:pt x="33" y="181"/>
                  </a:cubicBezTo>
                  <a:cubicBezTo>
                    <a:pt x="36" y="177"/>
                    <a:pt x="39" y="175"/>
                    <a:pt x="43" y="173"/>
                  </a:cubicBezTo>
                  <a:cubicBezTo>
                    <a:pt x="46" y="172"/>
                    <a:pt x="48" y="171"/>
                    <a:pt x="52" y="169"/>
                  </a:cubicBezTo>
                  <a:cubicBezTo>
                    <a:pt x="54" y="169"/>
                    <a:pt x="57" y="168"/>
                    <a:pt x="59" y="167"/>
                  </a:cubicBezTo>
                  <a:cubicBezTo>
                    <a:pt x="62" y="166"/>
                    <a:pt x="65" y="165"/>
                    <a:pt x="68" y="164"/>
                  </a:cubicBezTo>
                  <a:cubicBezTo>
                    <a:pt x="73" y="163"/>
                    <a:pt x="78" y="161"/>
                    <a:pt x="81" y="156"/>
                  </a:cubicBezTo>
                  <a:cubicBezTo>
                    <a:pt x="82" y="155"/>
                    <a:pt x="82" y="153"/>
                    <a:pt x="83" y="152"/>
                  </a:cubicBezTo>
                  <a:cubicBezTo>
                    <a:pt x="83" y="152"/>
                    <a:pt x="83" y="151"/>
                    <a:pt x="84" y="151"/>
                  </a:cubicBezTo>
                  <a:cubicBezTo>
                    <a:pt x="84" y="150"/>
                    <a:pt x="84" y="150"/>
                    <a:pt x="84" y="150"/>
                  </a:cubicBezTo>
                  <a:cubicBezTo>
                    <a:pt x="85" y="148"/>
                    <a:pt x="85" y="148"/>
                    <a:pt x="86" y="148"/>
                  </a:cubicBezTo>
                  <a:cubicBezTo>
                    <a:pt x="86" y="147"/>
                    <a:pt x="87" y="147"/>
                    <a:pt x="87" y="147"/>
                  </a:cubicBezTo>
                  <a:cubicBezTo>
                    <a:pt x="88" y="147"/>
                    <a:pt x="89" y="147"/>
                    <a:pt x="89" y="146"/>
                  </a:cubicBezTo>
                  <a:cubicBezTo>
                    <a:pt x="91" y="145"/>
                    <a:pt x="92" y="144"/>
                    <a:pt x="92" y="144"/>
                  </a:cubicBezTo>
                  <a:cubicBezTo>
                    <a:pt x="92" y="143"/>
                    <a:pt x="93" y="143"/>
                    <a:pt x="93" y="143"/>
                  </a:cubicBezTo>
                  <a:cubicBezTo>
                    <a:pt x="93" y="143"/>
                    <a:pt x="93" y="144"/>
                    <a:pt x="93" y="144"/>
                  </a:cubicBezTo>
                  <a:cubicBezTo>
                    <a:pt x="93" y="145"/>
                    <a:pt x="93" y="145"/>
                    <a:pt x="93" y="145"/>
                  </a:cubicBezTo>
                  <a:cubicBezTo>
                    <a:pt x="93" y="146"/>
                    <a:pt x="93" y="149"/>
                    <a:pt x="96" y="150"/>
                  </a:cubicBezTo>
                  <a:cubicBezTo>
                    <a:pt x="96" y="151"/>
                    <a:pt x="97" y="151"/>
                    <a:pt x="98" y="151"/>
                  </a:cubicBezTo>
                  <a:cubicBezTo>
                    <a:pt x="99" y="151"/>
                    <a:pt x="99" y="151"/>
                    <a:pt x="100" y="151"/>
                  </a:cubicBezTo>
                  <a:cubicBezTo>
                    <a:pt x="100" y="151"/>
                    <a:pt x="100" y="151"/>
                    <a:pt x="100" y="151"/>
                  </a:cubicBezTo>
                  <a:cubicBezTo>
                    <a:pt x="104" y="151"/>
                    <a:pt x="108" y="149"/>
                    <a:pt x="110" y="146"/>
                  </a:cubicBezTo>
                  <a:cubicBezTo>
                    <a:pt x="110" y="145"/>
                    <a:pt x="110" y="145"/>
                    <a:pt x="110" y="145"/>
                  </a:cubicBezTo>
                  <a:cubicBezTo>
                    <a:pt x="111" y="146"/>
                    <a:pt x="111" y="146"/>
                    <a:pt x="111" y="146"/>
                  </a:cubicBezTo>
                  <a:cubicBezTo>
                    <a:pt x="112" y="147"/>
                    <a:pt x="113" y="147"/>
                    <a:pt x="113" y="147"/>
                  </a:cubicBezTo>
                  <a:cubicBezTo>
                    <a:pt x="113" y="148"/>
                    <a:pt x="113" y="149"/>
                    <a:pt x="111" y="151"/>
                  </a:cubicBezTo>
                  <a:cubicBezTo>
                    <a:pt x="110" y="153"/>
                    <a:pt x="109" y="155"/>
                    <a:pt x="107" y="157"/>
                  </a:cubicBezTo>
                  <a:cubicBezTo>
                    <a:pt x="107" y="158"/>
                    <a:pt x="106" y="158"/>
                    <a:pt x="105" y="159"/>
                  </a:cubicBezTo>
                  <a:cubicBezTo>
                    <a:pt x="104" y="162"/>
                    <a:pt x="104" y="163"/>
                    <a:pt x="104" y="165"/>
                  </a:cubicBezTo>
                  <a:cubicBezTo>
                    <a:pt x="105" y="166"/>
                    <a:pt x="105" y="166"/>
                    <a:pt x="105" y="166"/>
                  </a:cubicBezTo>
                  <a:cubicBezTo>
                    <a:pt x="105" y="166"/>
                    <a:pt x="105" y="166"/>
                    <a:pt x="105" y="167"/>
                  </a:cubicBezTo>
                  <a:cubicBezTo>
                    <a:pt x="105" y="167"/>
                    <a:pt x="105" y="168"/>
                    <a:pt x="105" y="169"/>
                  </a:cubicBezTo>
                  <a:cubicBezTo>
                    <a:pt x="105" y="171"/>
                    <a:pt x="107" y="172"/>
                    <a:pt x="110" y="172"/>
                  </a:cubicBezTo>
                  <a:cubicBezTo>
                    <a:pt x="112" y="172"/>
                    <a:pt x="114" y="172"/>
                    <a:pt x="115" y="171"/>
                  </a:cubicBezTo>
                  <a:cubicBezTo>
                    <a:pt x="116" y="170"/>
                    <a:pt x="117" y="169"/>
                    <a:pt x="118" y="168"/>
                  </a:cubicBezTo>
                  <a:cubicBezTo>
                    <a:pt x="118" y="167"/>
                    <a:pt x="119" y="167"/>
                    <a:pt x="119" y="166"/>
                  </a:cubicBezTo>
                  <a:cubicBezTo>
                    <a:pt x="120" y="166"/>
                    <a:pt x="121" y="166"/>
                    <a:pt x="121" y="166"/>
                  </a:cubicBezTo>
                  <a:cubicBezTo>
                    <a:pt x="123" y="166"/>
                    <a:pt x="125" y="165"/>
                    <a:pt x="126" y="164"/>
                  </a:cubicBezTo>
                  <a:cubicBezTo>
                    <a:pt x="127" y="162"/>
                    <a:pt x="128" y="161"/>
                    <a:pt x="128" y="160"/>
                  </a:cubicBezTo>
                  <a:cubicBezTo>
                    <a:pt x="128" y="159"/>
                    <a:pt x="128" y="159"/>
                    <a:pt x="128" y="159"/>
                  </a:cubicBezTo>
                  <a:cubicBezTo>
                    <a:pt x="128" y="158"/>
                    <a:pt x="129" y="157"/>
                    <a:pt x="129" y="156"/>
                  </a:cubicBezTo>
                  <a:cubicBezTo>
                    <a:pt x="129" y="155"/>
                    <a:pt x="129" y="155"/>
                    <a:pt x="129" y="155"/>
                  </a:cubicBezTo>
                  <a:cubicBezTo>
                    <a:pt x="129" y="154"/>
                    <a:pt x="129" y="153"/>
                    <a:pt x="130" y="152"/>
                  </a:cubicBezTo>
                  <a:cubicBezTo>
                    <a:pt x="130" y="150"/>
                    <a:pt x="129" y="149"/>
                    <a:pt x="129" y="147"/>
                  </a:cubicBezTo>
                  <a:cubicBezTo>
                    <a:pt x="129" y="147"/>
                    <a:pt x="128" y="147"/>
                    <a:pt x="128" y="146"/>
                  </a:cubicBezTo>
                  <a:cubicBezTo>
                    <a:pt x="127" y="142"/>
                    <a:pt x="127" y="138"/>
                    <a:pt x="129" y="135"/>
                  </a:cubicBezTo>
                  <a:cubicBezTo>
                    <a:pt x="130" y="134"/>
                    <a:pt x="131" y="133"/>
                    <a:pt x="131" y="132"/>
                  </a:cubicBezTo>
                  <a:cubicBezTo>
                    <a:pt x="133" y="130"/>
                    <a:pt x="135" y="127"/>
                    <a:pt x="135" y="122"/>
                  </a:cubicBezTo>
                  <a:cubicBezTo>
                    <a:pt x="135" y="121"/>
                    <a:pt x="135" y="120"/>
                    <a:pt x="135" y="118"/>
                  </a:cubicBezTo>
                  <a:cubicBezTo>
                    <a:pt x="134" y="117"/>
                    <a:pt x="134" y="116"/>
                    <a:pt x="134" y="115"/>
                  </a:cubicBezTo>
                  <a:cubicBezTo>
                    <a:pt x="134" y="115"/>
                    <a:pt x="134" y="115"/>
                    <a:pt x="134" y="115"/>
                  </a:cubicBezTo>
                  <a:cubicBezTo>
                    <a:pt x="142" y="116"/>
                    <a:pt x="145" y="130"/>
                    <a:pt x="145" y="137"/>
                  </a:cubicBezTo>
                  <a:cubicBezTo>
                    <a:pt x="145" y="141"/>
                    <a:pt x="147" y="148"/>
                    <a:pt x="152" y="148"/>
                  </a:cubicBezTo>
                  <a:cubicBezTo>
                    <a:pt x="154" y="148"/>
                    <a:pt x="156" y="146"/>
                    <a:pt x="158" y="143"/>
                  </a:cubicBezTo>
                  <a:cubicBezTo>
                    <a:pt x="159" y="141"/>
                    <a:pt x="159" y="140"/>
                    <a:pt x="160" y="138"/>
                  </a:cubicBezTo>
                  <a:cubicBezTo>
                    <a:pt x="160" y="138"/>
                    <a:pt x="160" y="138"/>
                    <a:pt x="160" y="138"/>
                  </a:cubicBezTo>
                  <a:cubicBezTo>
                    <a:pt x="160" y="139"/>
                    <a:pt x="161" y="140"/>
                    <a:pt x="161" y="140"/>
                  </a:cubicBezTo>
                  <a:cubicBezTo>
                    <a:pt x="162" y="140"/>
                    <a:pt x="162" y="141"/>
                    <a:pt x="162" y="141"/>
                  </a:cubicBezTo>
                  <a:cubicBezTo>
                    <a:pt x="162" y="142"/>
                    <a:pt x="162" y="142"/>
                    <a:pt x="162" y="143"/>
                  </a:cubicBezTo>
                  <a:cubicBezTo>
                    <a:pt x="163" y="145"/>
                    <a:pt x="166" y="147"/>
                    <a:pt x="168" y="147"/>
                  </a:cubicBezTo>
                  <a:cubicBezTo>
                    <a:pt x="170" y="147"/>
                    <a:pt x="172" y="147"/>
                    <a:pt x="172" y="145"/>
                  </a:cubicBezTo>
                  <a:cubicBezTo>
                    <a:pt x="173" y="144"/>
                    <a:pt x="173" y="143"/>
                    <a:pt x="173" y="142"/>
                  </a:cubicBezTo>
                  <a:cubicBezTo>
                    <a:pt x="174" y="141"/>
                    <a:pt x="174" y="141"/>
                    <a:pt x="174" y="140"/>
                  </a:cubicBezTo>
                  <a:cubicBezTo>
                    <a:pt x="175" y="140"/>
                    <a:pt x="176" y="140"/>
                    <a:pt x="176" y="140"/>
                  </a:cubicBezTo>
                  <a:cubicBezTo>
                    <a:pt x="178" y="139"/>
                    <a:pt x="180" y="138"/>
                    <a:pt x="181" y="137"/>
                  </a:cubicBezTo>
                  <a:cubicBezTo>
                    <a:pt x="184" y="133"/>
                    <a:pt x="182" y="130"/>
                    <a:pt x="181" y="12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8" name="Freeform 177">
              <a:extLst>
                <a:ext uri="{FF2B5EF4-FFF2-40B4-BE49-F238E27FC236}">
                  <a16:creationId xmlns:a16="http://schemas.microsoft.com/office/drawing/2014/main" id="{D0DEA8AB-AB72-2041-A4B9-0876B01C238F}"/>
                </a:ext>
              </a:extLst>
            </p:cNvPr>
            <p:cNvSpPr>
              <a:spLocks noEditPoints="1"/>
            </p:cNvSpPr>
            <p:nvPr/>
          </p:nvSpPr>
          <p:spPr bwMode="auto">
            <a:xfrm>
              <a:off x="16472692" y="6625709"/>
              <a:ext cx="1727573" cy="2221218"/>
            </a:xfrm>
            <a:custGeom>
              <a:avLst/>
              <a:gdLst>
                <a:gd name="T0" fmla="*/ 309 w 317"/>
                <a:gd name="T1" fmla="*/ 141 h 448"/>
                <a:gd name="T2" fmla="*/ 303 w 317"/>
                <a:gd name="T3" fmla="*/ 138 h 448"/>
                <a:gd name="T4" fmla="*/ 291 w 317"/>
                <a:gd name="T5" fmla="*/ 135 h 448"/>
                <a:gd name="T6" fmla="*/ 282 w 317"/>
                <a:gd name="T7" fmla="*/ 129 h 448"/>
                <a:gd name="T8" fmla="*/ 261 w 317"/>
                <a:gd name="T9" fmla="*/ 129 h 448"/>
                <a:gd name="T10" fmla="*/ 240 w 317"/>
                <a:gd name="T11" fmla="*/ 136 h 448"/>
                <a:gd name="T12" fmla="*/ 241 w 317"/>
                <a:gd name="T13" fmla="*/ 131 h 448"/>
                <a:gd name="T14" fmla="*/ 240 w 317"/>
                <a:gd name="T15" fmla="*/ 107 h 448"/>
                <a:gd name="T16" fmla="*/ 239 w 317"/>
                <a:gd name="T17" fmla="*/ 104 h 448"/>
                <a:gd name="T18" fmla="*/ 237 w 317"/>
                <a:gd name="T19" fmla="*/ 93 h 448"/>
                <a:gd name="T20" fmla="*/ 234 w 317"/>
                <a:gd name="T21" fmla="*/ 84 h 448"/>
                <a:gd name="T22" fmla="*/ 234 w 317"/>
                <a:gd name="T23" fmla="*/ 76 h 448"/>
                <a:gd name="T24" fmla="*/ 225 w 317"/>
                <a:gd name="T25" fmla="*/ 66 h 448"/>
                <a:gd name="T26" fmla="*/ 216 w 317"/>
                <a:gd name="T27" fmla="*/ 67 h 448"/>
                <a:gd name="T28" fmla="*/ 203 w 317"/>
                <a:gd name="T29" fmla="*/ 63 h 448"/>
                <a:gd name="T30" fmla="*/ 201 w 317"/>
                <a:gd name="T31" fmla="*/ 52 h 448"/>
                <a:gd name="T32" fmla="*/ 204 w 317"/>
                <a:gd name="T33" fmla="*/ 28 h 448"/>
                <a:gd name="T34" fmla="*/ 64 w 317"/>
                <a:gd name="T35" fmla="*/ 0 h 448"/>
                <a:gd name="T36" fmla="*/ 51 w 317"/>
                <a:gd name="T37" fmla="*/ 86 h 448"/>
                <a:gd name="T38" fmla="*/ 50 w 317"/>
                <a:gd name="T39" fmla="*/ 89 h 448"/>
                <a:gd name="T40" fmla="*/ 0 w 317"/>
                <a:gd name="T41" fmla="*/ 426 h 448"/>
                <a:gd name="T42" fmla="*/ 101 w 317"/>
                <a:gd name="T43" fmla="*/ 442 h 448"/>
                <a:gd name="T44" fmla="*/ 136 w 317"/>
                <a:gd name="T45" fmla="*/ 447 h 448"/>
                <a:gd name="T46" fmla="*/ 156 w 317"/>
                <a:gd name="T47" fmla="*/ 447 h 448"/>
                <a:gd name="T48" fmla="*/ 315 w 317"/>
                <a:gd name="T49" fmla="*/ 147 h 448"/>
                <a:gd name="T50" fmla="*/ 132 w 317"/>
                <a:gd name="T51" fmla="*/ 369 h 448"/>
                <a:gd name="T52" fmla="*/ 121 w 317"/>
                <a:gd name="T53" fmla="*/ 382 h 448"/>
                <a:gd name="T54" fmla="*/ 123 w 317"/>
                <a:gd name="T55" fmla="*/ 364 h 448"/>
                <a:gd name="T56" fmla="*/ 124 w 317"/>
                <a:gd name="T57" fmla="*/ 355 h 448"/>
                <a:gd name="T58" fmla="*/ 126 w 317"/>
                <a:gd name="T59" fmla="*/ 349 h 448"/>
                <a:gd name="T60" fmla="*/ 131 w 317"/>
                <a:gd name="T61" fmla="*/ 351 h 448"/>
                <a:gd name="T62" fmla="*/ 133 w 317"/>
                <a:gd name="T63" fmla="*/ 360 h 448"/>
                <a:gd name="T64" fmla="*/ 62 w 317"/>
                <a:gd name="T65" fmla="*/ 245 h 448"/>
                <a:gd name="T66" fmla="*/ 58 w 317"/>
                <a:gd name="T67" fmla="*/ 247 h 448"/>
                <a:gd name="T68" fmla="*/ 58 w 317"/>
                <a:gd name="T69" fmla="*/ 238 h 448"/>
                <a:gd name="T70" fmla="*/ 64 w 317"/>
                <a:gd name="T71" fmla="*/ 244 h 448"/>
                <a:gd name="T72" fmla="*/ 58 w 317"/>
                <a:gd name="T73" fmla="*/ 257 h 448"/>
                <a:gd name="T74" fmla="*/ 60 w 317"/>
                <a:gd name="T75" fmla="*/ 267 h 448"/>
                <a:gd name="T76" fmla="*/ 64 w 317"/>
                <a:gd name="T77" fmla="*/ 270 h 448"/>
                <a:gd name="T78" fmla="*/ 50 w 317"/>
                <a:gd name="T79" fmla="*/ 261 h 448"/>
                <a:gd name="T80" fmla="*/ 49 w 317"/>
                <a:gd name="T81" fmla="*/ 255 h 448"/>
                <a:gd name="T82" fmla="*/ 98 w 317"/>
                <a:gd name="T83" fmla="*/ 306 h 448"/>
                <a:gd name="T84" fmla="*/ 86 w 317"/>
                <a:gd name="T85" fmla="*/ 284 h 448"/>
                <a:gd name="T86" fmla="*/ 90 w 317"/>
                <a:gd name="T87" fmla="*/ 284 h 448"/>
                <a:gd name="T88" fmla="*/ 96 w 317"/>
                <a:gd name="T89" fmla="*/ 274 h 448"/>
                <a:gd name="T90" fmla="*/ 85 w 317"/>
                <a:gd name="T91" fmla="*/ 273 h 448"/>
                <a:gd name="T92" fmla="*/ 82 w 317"/>
                <a:gd name="T93" fmla="*/ 267 h 448"/>
                <a:gd name="T94" fmla="*/ 93 w 317"/>
                <a:gd name="T95" fmla="*/ 249 h 448"/>
                <a:gd name="T96" fmla="*/ 119 w 317"/>
                <a:gd name="T97" fmla="*/ 305 h 448"/>
                <a:gd name="T98" fmla="*/ 124 w 317"/>
                <a:gd name="T99" fmla="*/ 325 h 448"/>
                <a:gd name="T100" fmla="*/ 121 w 317"/>
                <a:gd name="T101" fmla="*/ 333 h 448"/>
                <a:gd name="T102" fmla="*/ 108 w 317"/>
                <a:gd name="T103" fmla="*/ 314 h 448"/>
                <a:gd name="T104" fmla="*/ 98 w 317"/>
                <a:gd name="T105" fmla="*/ 30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7" h="448">
                  <a:moveTo>
                    <a:pt x="313" y="142"/>
                  </a:moveTo>
                  <a:cubicBezTo>
                    <a:pt x="313" y="141"/>
                    <a:pt x="313" y="141"/>
                    <a:pt x="312" y="141"/>
                  </a:cubicBezTo>
                  <a:cubicBezTo>
                    <a:pt x="311" y="141"/>
                    <a:pt x="310" y="141"/>
                    <a:pt x="309" y="141"/>
                  </a:cubicBezTo>
                  <a:cubicBezTo>
                    <a:pt x="309" y="141"/>
                    <a:pt x="308" y="141"/>
                    <a:pt x="308" y="140"/>
                  </a:cubicBezTo>
                  <a:cubicBezTo>
                    <a:pt x="306" y="140"/>
                    <a:pt x="305" y="139"/>
                    <a:pt x="304" y="139"/>
                  </a:cubicBezTo>
                  <a:cubicBezTo>
                    <a:pt x="303" y="138"/>
                    <a:pt x="303" y="138"/>
                    <a:pt x="303" y="138"/>
                  </a:cubicBezTo>
                  <a:cubicBezTo>
                    <a:pt x="301" y="137"/>
                    <a:pt x="299" y="136"/>
                    <a:pt x="297" y="136"/>
                  </a:cubicBezTo>
                  <a:cubicBezTo>
                    <a:pt x="296" y="136"/>
                    <a:pt x="295" y="136"/>
                    <a:pt x="294" y="136"/>
                  </a:cubicBezTo>
                  <a:cubicBezTo>
                    <a:pt x="292" y="136"/>
                    <a:pt x="292" y="136"/>
                    <a:pt x="291" y="135"/>
                  </a:cubicBezTo>
                  <a:cubicBezTo>
                    <a:pt x="291" y="135"/>
                    <a:pt x="290" y="134"/>
                    <a:pt x="290" y="134"/>
                  </a:cubicBezTo>
                  <a:cubicBezTo>
                    <a:pt x="289" y="133"/>
                    <a:pt x="288" y="132"/>
                    <a:pt x="286" y="131"/>
                  </a:cubicBezTo>
                  <a:cubicBezTo>
                    <a:pt x="285" y="130"/>
                    <a:pt x="284" y="130"/>
                    <a:pt x="282" y="129"/>
                  </a:cubicBezTo>
                  <a:cubicBezTo>
                    <a:pt x="281" y="129"/>
                    <a:pt x="280" y="128"/>
                    <a:pt x="279" y="128"/>
                  </a:cubicBezTo>
                  <a:cubicBezTo>
                    <a:pt x="277" y="127"/>
                    <a:pt x="274" y="127"/>
                    <a:pt x="272" y="127"/>
                  </a:cubicBezTo>
                  <a:cubicBezTo>
                    <a:pt x="268" y="127"/>
                    <a:pt x="265" y="127"/>
                    <a:pt x="261" y="129"/>
                  </a:cubicBezTo>
                  <a:cubicBezTo>
                    <a:pt x="260" y="129"/>
                    <a:pt x="258" y="130"/>
                    <a:pt x="256" y="131"/>
                  </a:cubicBezTo>
                  <a:cubicBezTo>
                    <a:pt x="251" y="134"/>
                    <a:pt x="245" y="137"/>
                    <a:pt x="242" y="137"/>
                  </a:cubicBezTo>
                  <a:cubicBezTo>
                    <a:pt x="241" y="137"/>
                    <a:pt x="240" y="137"/>
                    <a:pt x="240" y="136"/>
                  </a:cubicBezTo>
                  <a:cubicBezTo>
                    <a:pt x="239" y="136"/>
                    <a:pt x="239" y="136"/>
                    <a:pt x="239" y="136"/>
                  </a:cubicBezTo>
                  <a:cubicBezTo>
                    <a:pt x="239" y="136"/>
                    <a:pt x="240" y="134"/>
                    <a:pt x="240" y="133"/>
                  </a:cubicBezTo>
                  <a:cubicBezTo>
                    <a:pt x="241" y="132"/>
                    <a:pt x="241" y="132"/>
                    <a:pt x="241" y="131"/>
                  </a:cubicBezTo>
                  <a:cubicBezTo>
                    <a:pt x="244" y="126"/>
                    <a:pt x="244" y="122"/>
                    <a:pt x="243" y="117"/>
                  </a:cubicBezTo>
                  <a:cubicBezTo>
                    <a:pt x="243" y="114"/>
                    <a:pt x="242" y="111"/>
                    <a:pt x="240" y="108"/>
                  </a:cubicBezTo>
                  <a:cubicBezTo>
                    <a:pt x="240" y="108"/>
                    <a:pt x="240" y="108"/>
                    <a:pt x="240" y="107"/>
                  </a:cubicBezTo>
                  <a:cubicBezTo>
                    <a:pt x="239" y="107"/>
                    <a:pt x="239" y="107"/>
                    <a:pt x="239" y="107"/>
                  </a:cubicBezTo>
                  <a:cubicBezTo>
                    <a:pt x="239" y="107"/>
                    <a:pt x="239" y="106"/>
                    <a:pt x="239" y="105"/>
                  </a:cubicBezTo>
                  <a:cubicBezTo>
                    <a:pt x="239" y="105"/>
                    <a:pt x="239" y="104"/>
                    <a:pt x="239" y="104"/>
                  </a:cubicBezTo>
                  <a:cubicBezTo>
                    <a:pt x="239" y="103"/>
                    <a:pt x="239" y="102"/>
                    <a:pt x="239" y="102"/>
                  </a:cubicBezTo>
                  <a:cubicBezTo>
                    <a:pt x="238" y="100"/>
                    <a:pt x="238" y="99"/>
                    <a:pt x="238" y="97"/>
                  </a:cubicBezTo>
                  <a:cubicBezTo>
                    <a:pt x="237" y="96"/>
                    <a:pt x="237" y="95"/>
                    <a:pt x="237" y="93"/>
                  </a:cubicBezTo>
                  <a:cubicBezTo>
                    <a:pt x="237" y="92"/>
                    <a:pt x="236" y="91"/>
                    <a:pt x="236" y="90"/>
                  </a:cubicBezTo>
                  <a:cubicBezTo>
                    <a:pt x="236" y="89"/>
                    <a:pt x="236" y="88"/>
                    <a:pt x="235" y="87"/>
                  </a:cubicBezTo>
                  <a:cubicBezTo>
                    <a:pt x="235" y="86"/>
                    <a:pt x="234" y="85"/>
                    <a:pt x="234" y="84"/>
                  </a:cubicBezTo>
                  <a:cubicBezTo>
                    <a:pt x="234" y="83"/>
                    <a:pt x="234" y="81"/>
                    <a:pt x="234" y="80"/>
                  </a:cubicBezTo>
                  <a:cubicBezTo>
                    <a:pt x="234" y="79"/>
                    <a:pt x="234" y="78"/>
                    <a:pt x="234" y="77"/>
                  </a:cubicBezTo>
                  <a:cubicBezTo>
                    <a:pt x="234" y="76"/>
                    <a:pt x="234" y="76"/>
                    <a:pt x="234" y="76"/>
                  </a:cubicBezTo>
                  <a:cubicBezTo>
                    <a:pt x="234" y="74"/>
                    <a:pt x="234" y="72"/>
                    <a:pt x="233" y="70"/>
                  </a:cubicBezTo>
                  <a:cubicBezTo>
                    <a:pt x="231" y="68"/>
                    <a:pt x="229" y="66"/>
                    <a:pt x="226" y="66"/>
                  </a:cubicBezTo>
                  <a:cubicBezTo>
                    <a:pt x="225" y="66"/>
                    <a:pt x="225" y="66"/>
                    <a:pt x="225" y="66"/>
                  </a:cubicBezTo>
                  <a:cubicBezTo>
                    <a:pt x="224" y="66"/>
                    <a:pt x="223" y="66"/>
                    <a:pt x="222" y="66"/>
                  </a:cubicBezTo>
                  <a:cubicBezTo>
                    <a:pt x="222" y="66"/>
                    <a:pt x="221" y="66"/>
                    <a:pt x="220" y="66"/>
                  </a:cubicBezTo>
                  <a:cubicBezTo>
                    <a:pt x="219" y="66"/>
                    <a:pt x="217" y="66"/>
                    <a:pt x="216" y="67"/>
                  </a:cubicBezTo>
                  <a:cubicBezTo>
                    <a:pt x="214" y="67"/>
                    <a:pt x="212" y="67"/>
                    <a:pt x="211" y="67"/>
                  </a:cubicBezTo>
                  <a:cubicBezTo>
                    <a:pt x="210" y="67"/>
                    <a:pt x="209" y="67"/>
                    <a:pt x="208" y="67"/>
                  </a:cubicBezTo>
                  <a:cubicBezTo>
                    <a:pt x="206" y="66"/>
                    <a:pt x="204" y="65"/>
                    <a:pt x="203" y="63"/>
                  </a:cubicBezTo>
                  <a:cubicBezTo>
                    <a:pt x="202" y="63"/>
                    <a:pt x="202" y="62"/>
                    <a:pt x="202" y="61"/>
                  </a:cubicBezTo>
                  <a:cubicBezTo>
                    <a:pt x="202" y="60"/>
                    <a:pt x="202" y="60"/>
                    <a:pt x="202" y="59"/>
                  </a:cubicBezTo>
                  <a:cubicBezTo>
                    <a:pt x="201" y="57"/>
                    <a:pt x="201" y="54"/>
                    <a:pt x="201" y="52"/>
                  </a:cubicBezTo>
                  <a:cubicBezTo>
                    <a:pt x="202" y="51"/>
                    <a:pt x="202" y="50"/>
                    <a:pt x="202" y="49"/>
                  </a:cubicBezTo>
                  <a:cubicBezTo>
                    <a:pt x="203" y="47"/>
                    <a:pt x="203" y="45"/>
                    <a:pt x="203" y="43"/>
                  </a:cubicBezTo>
                  <a:cubicBezTo>
                    <a:pt x="204" y="38"/>
                    <a:pt x="204" y="33"/>
                    <a:pt x="204" y="28"/>
                  </a:cubicBezTo>
                  <a:cubicBezTo>
                    <a:pt x="204" y="26"/>
                    <a:pt x="204" y="23"/>
                    <a:pt x="204" y="21"/>
                  </a:cubicBezTo>
                  <a:cubicBezTo>
                    <a:pt x="204" y="19"/>
                    <a:pt x="204" y="19"/>
                    <a:pt x="204" y="19"/>
                  </a:cubicBezTo>
                  <a:cubicBezTo>
                    <a:pt x="64" y="0"/>
                    <a:pt x="64" y="0"/>
                    <a:pt x="64" y="0"/>
                  </a:cubicBezTo>
                  <a:cubicBezTo>
                    <a:pt x="64" y="3"/>
                    <a:pt x="64" y="3"/>
                    <a:pt x="64" y="3"/>
                  </a:cubicBezTo>
                  <a:cubicBezTo>
                    <a:pt x="60" y="28"/>
                    <a:pt x="56" y="55"/>
                    <a:pt x="51" y="82"/>
                  </a:cubicBezTo>
                  <a:cubicBezTo>
                    <a:pt x="51" y="86"/>
                    <a:pt x="51" y="86"/>
                    <a:pt x="51" y="86"/>
                  </a:cubicBezTo>
                  <a:cubicBezTo>
                    <a:pt x="53" y="86"/>
                    <a:pt x="53" y="86"/>
                    <a:pt x="53" y="86"/>
                  </a:cubicBezTo>
                  <a:cubicBezTo>
                    <a:pt x="52" y="87"/>
                    <a:pt x="52" y="87"/>
                    <a:pt x="51" y="88"/>
                  </a:cubicBezTo>
                  <a:cubicBezTo>
                    <a:pt x="50" y="89"/>
                    <a:pt x="50" y="89"/>
                    <a:pt x="50" y="89"/>
                  </a:cubicBezTo>
                  <a:cubicBezTo>
                    <a:pt x="50" y="90"/>
                    <a:pt x="50" y="90"/>
                    <a:pt x="50" y="90"/>
                  </a:cubicBezTo>
                  <a:cubicBezTo>
                    <a:pt x="31" y="213"/>
                    <a:pt x="10" y="357"/>
                    <a:pt x="1" y="423"/>
                  </a:cubicBezTo>
                  <a:cubicBezTo>
                    <a:pt x="0" y="426"/>
                    <a:pt x="0" y="426"/>
                    <a:pt x="0" y="426"/>
                  </a:cubicBezTo>
                  <a:cubicBezTo>
                    <a:pt x="3" y="426"/>
                    <a:pt x="3" y="426"/>
                    <a:pt x="3" y="426"/>
                  </a:cubicBezTo>
                  <a:cubicBezTo>
                    <a:pt x="36" y="432"/>
                    <a:pt x="68" y="437"/>
                    <a:pt x="100" y="442"/>
                  </a:cubicBezTo>
                  <a:cubicBezTo>
                    <a:pt x="101" y="442"/>
                    <a:pt x="101" y="442"/>
                    <a:pt x="101" y="442"/>
                  </a:cubicBezTo>
                  <a:cubicBezTo>
                    <a:pt x="104" y="442"/>
                    <a:pt x="107" y="443"/>
                    <a:pt x="111" y="443"/>
                  </a:cubicBezTo>
                  <a:cubicBezTo>
                    <a:pt x="118" y="445"/>
                    <a:pt x="125" y="446"/>
                    <a:pt x="133" y="447"/>
                  </a:cubicBezTo>
                  <a:cubicBezTo>
                    <a:pt x="134" y="447"/>
                    <a:pt x="135" y="447"/>
                    <a:pt x="136" y="447"/>
                  </a:cubicBezTo>
                  <a:cubicBezTo>
                    <a:pt x="139" y="447"/>
                    <a:pt x="144" y="448"/>
                    <a:pt x="148" y="448"/>
                  </a:cubicBezTo>
                  <a:cubicBezTo>
                    <a:pt x="148" y="448"/>
                    <a:pt x="148" y="448"/>
                    <a:pt x="148" y="448"/>
                  </a:cubicBezTo>
                  <a:cubicBezTo>
                    <a:pt x="151" y="448"/>
                    <a:pt x="154" y="447"/>
                    <a:pt x="156" y="447"/>
                  </a:cubicBezTo>
                  <a:cubicBezTo>
                    <a:pt x="158" y="446"/>
                    <a:pt x="158" y="446"/>
                    <a:pt x="158" y="446"/>
                  </a:cubicBezTo>
                  <a:cubicBezTo>
                    <a:pt x="170" y="296"/>
                    <a:pt x="170" y="296"/>
                    <a:pt x="170" y="296"/>
                  </a:cubicBezTo>
                  <a:cubicBezTo>
                    <a:pt x="192" y="282"/>
                    <a:pt x="286" y="178"/>
                    <a:pt x="315" y="147"/>
                  </a:cubicBezTo>
                  <a:cubicBezTo>
                    <a:pt x="317" y="143"/>
                    <a:pt x="317" y="143"/>
                    <a:pt x="317" y="143"/>
                  </a:cubicBezTo>
                  <a:lnTo>
                    <a:pt x="313" y="142"/>
                  </a:lnTo>
                  <a:close/>
                  <a:moveTo>
                    <a:pt x="132" y="369"/>
                  </a:moveTo>
                  <a:cubicBezTo>
                    <a:pt x="132" y="371"/>
                    <a:pt x="132" y="373"/>
                    <a:pt x="131" y="375"/>
                  </a:cubicBezTo>
                  <a:cubicBezTo>
                    <a:pt x="129" y="379"/>
                    <a:pt x="125" y="383"/>
                    <a:pt x="123" y="383"/>
                  </a:cubicBezTo>
                  <a:cubicBezTo>
                    <a:pt x="123" y="383"/>
                    <a:pt x="122" y="383"/>
                    <a:pt x="121" y="382"/>
                  </a:cubicBezTo>
                  <a:cubicBezTo>
                    <a:pt x="120" y="380"/>
                    <a:pt x="121" y="378"/>
                    <a:pt x="122" y="375"/>
                  </a:cubicBezTo>
                  <a:cubicBezTo>
                    <a:pt x="123" y="372"/>
                    <a:pt x="123" y="370"/>
                    <a:pt x="123" y="368"/>
                  </a:cubicBezTo>
                  <a:cubicBezTo>
                    <a:pt x="123" y="366"/>
                    <a:pt x="123" y="365"/>
                    <a:pt x="123" y="364"/>
                  </a:cubicBezTo>
                  <a:cubicBezTo>
                    <a:pt x="123" y="364"/>
                    <a:pt x="124" y="364"/>
                    <a:pt x="124" y="363"/>
                  </a:cubicBezTo>
                  <a:cubicBezTo>
                    <a:pt x="124" y="362"/>
                    <a:pt x="125" y="361"/>
                    <a:pt x="125" y="359"/>
                  </a:cubicBezTo>
                  <a:cubicBezTo>
                    <a:pt x="125" y="358"/>
                    <a:pt x="125" y="356"/>
                    <a:pt x="124" y="355"/>
                  </a:cubicBezTo>
                  <a:cubicBezTo>
                    <a:pt x="124" y="355"/>
                    <a:pt x="124" y="354"/>
                    <a:pt x="123" y="353"/>
                  </a:cubicBezTo>
                  <a:cubicBezTo>
                    <a:pt x="123" y="353"/>
                    <a:pt x="124" y="352"/>
                    <a:pt x="125" y="350"/>
                  </a:cubicBezTo>
                  <a:cubicBezTo>
                    <a:pt x="126" y="349"/>
                    <a:pt x="126" y="349"/>
                    <a:pt x="126" y="349"/>
                  </a:cubicBezTo>
                  <a:cubicBezTo>
                    <a:pt x="127" y="347"/>
                    <a:pt x="128" y="346"/>
                    <a:pt x="129" y="345"/>
                  </a:cubicBezTo>
                  <a:cubicBezTo>
                    <a:pt x="130" y="346"/>
                    <a:pt x="130" y="347"/>
                    <a:pt x="130" y="347"/>
                  </a:cubicBezTo>
                  <a:cubicBezTo>
                    <a:pt x="130" y="348"/>
                    <a:pt x="131" y="350"/>
                    <a:pt x="131" y="351"/>
                  </a:cubicBezTo>
                  <a:cubicBezTo>
                    <a:pt x="132" y="351"/>
                    <a:pt x="132" y="352"/>
                    <a:pt x="132" y="353"/>
                  </a:cubicBezTo>
                  <a:cubicBezTo>
                    <a:pt x="134" y="355"/>
                    <a:pt x="134" y="356"/>
                    <a:pt x="134" y="357"/>
                  </a:cubicBezTo>
                  <a:cubicBezTo>
                    <a:pt x="134" y="358"/>
                    <a:pt x="133" y="359"/>
                    <a:pt x="133" y="360"/>
                  </a:cubicBezTo>
                  <a:cubicBezTo>
                    <a:pt x="133" y="362"/>
                    <a:pt x="132" y="364"/>
                    <a:pt x="132" y="367"/>
                  </a:cubicBezTo>
                  <a:cubicBezTo>
                    <a:pt x="132" y="367"/>
                    <a:pt x="132" y="368"/>
                    <a:pt x="132" y="369"/>
                  </a:cubicBezTo>
                  <a:close/>
                  <a:moveTo>
                    <a:pt x="62" y="245"/>
                  </a:moveTo>
                  <a:cubicBezTo>
                    <a:pt x="61" y="246"/>
                    <a:pt x="59" y="246"/>
                    <a:pt x="58" y="248"/>
                  </a:cubicBezTo>
                  <a:cubicBezTo>
                    <a:pt x="57" y="248"/>
                    <a:pt x="57" y="249"/>
                    <a:pt x="57" y="249"/>
                  </a:cubicBezTo>
                  <a:cubicBezTo>
                    <a:pt x="57" y="248"/>
                    <a:pt x="58" y="248"/>
                    <a:pt x="58" y="247"/>
                  </a:cubicBezTo>
                  <a:cubicBezTo>
                    <a:pt x="59" y="245"/>
                    <a:pt x="58" y="242"/>
                    <a:pt x="58" y="241"/>
                  </a:cubicBezTo>
                  <a:cubicBezTo>
                    <a:pt x="57" y="240"/>
                    <a:pt x="57" y="239"/>
                    <a:pt x="57" y="239"/>
                  </a:cubicBezTo>
                  <a:cubicBezTo>
                    <a:pt x="58" y="239"/>
                    <a:pt x="58" y="238"/>
                    <a:pt x="58" y="238"/>
                  </a:cubicBezTo>
                  <a:cubicBezTo>
                    <a:pt x="58" y="239"/>
                    <a:pt x="58" y="241"/>
                    <a:pt x="59" y="242"/>
                  </a:cubicBezTo>
                  <a:cubicBezTo>
                    <a:pt x="60" y="244"/>
                    <a:pt x="62" y="244"/>
                    <a:pt x="64" y="244"/>
                  </a:cubicBezTo>
                  <a:cubicBezTo>
                    <a:pt x="64" y="244"/>
                    <a:pt x="64" y="244"/>
                    <a:pt x="64" y="244"/>
                  </a:cubicBezTo>
                  <a:cubicBezTo>
                    <a:pt x="64" y="244"/>
                    <a:pt x="63" y="245"/>
                    <a:pt x="62" y="245"/>
                  </a:cubicBezTo>
                  <a:close/>
                  <a:moveTo>
                    <a:pt x="57" y="249"/>
                  </a:moveTo>
                  <a:cubicBezTo>
                    <a:pt x="55" y="253"/>
                    <a:pt x="57" y="255"/>
                    <a:pt x="58" y="257"/>
                  </a:cubicBezTo>
                  <a:cubicBezTo>
                    <a:pt x="58" y="257"/>
                    <a:pt x="59" y="258"/>
                    <a:pt x="59" y="258"/>
                  </a:cubicBezTo>
                  <a:cubicBezTo>
                    <a:pt x="59" y="258"/>
                    <a:pt x="59" y="259"/>
                    <a:pt x="59" y="260"/>
                  </a:cubicBezTo>
                  <a:cubicBezTo>
                    <a:pt x="59" y="262"/>
                    <a:pt x="58" y="265"/>
                    <a:pt x="60" y="267"/>
                  </a:cubicBezTo>
                  <a:cubicBezTo>
                    <a:pt x="62" y="269"/>
                    <a:pt x="65" y="269"/>
                    <a:pt x="66" y="269"/>
                  </a:cubicBezTo>
                  <a:cubicBezTo>
                    <a:pt x="66" y="269"/>
                    <a:pt x="67" y="269"/>
                    <a:pt x="67" y="269"/>
                  </a:cubicBezTo>
                  <a:cubicBezTo>
                    <a:pt x="66" y="269"/>
                    <a:pt x="65" y="270"/>
                    <a:pt x="64" y="270"/>
                  </a:cubicBezTo>
                  <a:cubicBezTo>
                    <a:pt x="63" y="270"/>
                    <a:pt x="63" y="270"/>
                    <a:pt x="62" y="269"/>
                  </a:cubicBezTo>
                  <a:cubicBezTo>
                    <a:pt x="59" y="268"/>
                    <a:pt x="55" y="265"/>
                    <a:pt x="52" y="262"/>
                  </a:cubicBezTo>
                  <a:cubicBezTo>
                    <a:pt x="52" y="262"/>
                    <a:pt x="51" y="261"/>
                    <a:pt x="50" y="261"/>
                  </a:cubicBezTo>
                  <a:cubicBezTo>
                    <a:pt x="48" y="259"/>
                    <a:pt x="46" y="257"/>
                    <a:pt x="44" y="254"/>
                  </a:cubicBezTo>
                  <a:cubicBezTo>
                    <a:pt x="46" y="255"/>
                    <a:pt x="47" y="255"/>
                    <a:pt x="48" y="255"/>
                  </a:cubicBezTo>
                  <a:cubicBezTo>
                    <a:pt x="49" y="255"/>
                    <a:pt x="49" y="255"/>
                    <a:pt x="49" y="255"/>
                  </a:cubicBezTo>
                  <a:cubicBezTo>
                    <a:pt x="49" y="255"/>
                    <a:pt x="49" y="255"/>
                    <a:pt x="49" y="255"/>
                  </a:cubicBezTo>
                  <a:cubicBezTo>
                    <a:pt x="52" y="254"/>
                    <a:pt x="55" y="252"/>
                    <a:pt x="57" y="249"/>
                  </a:cubicBezTo>
                  <a:close/>
                  <a:moveTo>
                    <a:pt x="98" y="306"/>
                  </a:moveTo>
                  <a:cubicBezTo>
                    <a:pt x="97" y="304"/>
                    <a:pt x="96" y="303"/>
                    <a:pt x="95" y="301"/>
                  </a:cubicBezTo>
                  <a:cubicBezTo>
                    <a:pt x="93" y="297"/>
                    <a:pt x="91" y="293"/>
                    <a:pt x="88" y="289"/>
                  </a:cubicBezTo>
                  <a:cubicBezTo>
                    <a:pt x="86" y="286"/>
                    <a:pt x="86" y="284"/>
                    <a:pt x="86" y="284"/>
                  </a:cubicBezTo>
                  <a:cubicBezTo>
                    <a:pt x="86" y="284"/>
                    <a:pt x="87" y="283"/>
                    <a:pt x="87" y="283"/>
                  </a:cubicBezTo>
                  <a:cubicBezTo>
                    <a:pt x="88" y="283"/>
                    <a:pt x="88" y="284"/>
                    <a:pt x="89" y="284"/>
                  </a:cubicBezTo>
                  <a:cubicBezTo>
                    <a:pt x="89" y="284"/>
                    <a:pt x="90" y="284"/>
                    <a:pt x="90" y="284"/>
                  </a:cubicBezTo>
                  <a:cubicBezTo>
                    <a:pt x="91" y="284"/>
                    <a:pt x="93" y="284"/>
                    <a:pt x="94" y="282"/>
                  </a:cubicBezTo>
                  <a:cubicBezTo>
                    <a:pt x="96" y="280"/>
                    <a:pt x="96" y="278"/>
                    <a:pt x="96" y="277"/>
                  </a:cubicBezTo>
                  <a:cubicBezTo>
                    <a:pt x="96" y="274"/>
                    <a:pt x="96" y="274"/>
                    <a:pt x="96" y="274"/>
                  </a:cubicBezTo>
                  <a:cubicBezTo>
                    <a:pt x="93" y="274"/>
                    <a:pt x="93" y="274"/>
                    <a:pt x="93" y="274"/>
                  </a:cubicBezTo>
                  <a:cubicBezTo>
                    <a:pt x="92" y="274"/>
                    <a:pt x="91" y="274"/>
                    <a:pt x="90" y="274"/>
                  </a:cubicBezTo>
                  <a:cubicBezTo>
                    <a:pt x="88" y="274"/>
                    <a:pt x="86" y="274"/>
                    <a:pt x="85" y="273"/>
                  </a:cubicBezTo>
                  <a:cubicBezTo>
                    <a:pt x="84" y="273"/>
                    <a:pt x="83" y="272"/>
                    <a:pt x="82" y="271"/>
                  </a:cubicBezTo>
                  <a:cubicBezTo>
                    <a:pt x="81" y="271"/>
                    <a:pt x="81" y="270"/>
                    <a:pt x="80" y="269"/>
                  </a:cubicBezTo>
                  <a:cubicBezTo>
                    <a:pt x="81" y="269"/>
                    <a:pt x="82" y="268"/>
                    <a:pt x="82" y="267"/>
                  </a:cubicBezTo>
                  <a:cubicBezTo>
                    <a:pt x="85" y="264"/>
                    <a:pt x="86" y="260"/>
                    <a:pt x="88" y="256"/>
                  </a:cubicBezTo>
                  <a:cubicBezTo>
                    <a:pt x="88" y="254"/>
                    <a:pt x="88" y="254"/>
                    <a:pt x="88" y="254"/>
                  </a:cubicBezTo>
                  <a:cubicBezTo>
                    <a:pt x="90" y="251"/>
                    <a:pt x="91" y="249"/>
                    <a:pt x="93" y="249"/>
                  </a:cubicBezTo>
                  <a:cubicBezTo>
                    <a:pt x="93" y="249"/>
                    <a:pt x="93" y="249"/>
                    <a:pt x="94" y="249"/>
                  </a:cubicBezTo>
                  <a:cubicBezTo>
                    <a:pt x="99" y="249"/>
                    <a:pt x="107" y="255"/>
                    <a:pt x="109" y="259"/>
                  </a:cubicBezTo>
                  <a:cubicBezTo>
                    <a:pt x="115" y="273"/>
                    <a:pt x="118" y="290"/>
                    <a:pt x="119" y="305"/>
                  </a:cubicBezTo>
                  <a:cubicBezTo>
                    <a:pt x="120" y="309"/>
                    <a:pt x="120" y="309"/>
                    <a:pt x="120" y="309"/>
                  </a:cubicBezTo>
                  <a:cubicBezTo>
                    <a:pt x="121" y="314"/>
                    <a:pt x="122" y="318"/>
                    <a:pt x="123" y="321"/>
                  </a:cubicBezTo>
                  <a:cubicBezTo>
                    <a:pt x="123" y="322"/>
                    <a:pt x="123" y="323"/>
                    <a:pt x="124" y="325"/>
                  </a:cubicBezTo>
                  <a:cubicBezTo>
                    <a:pt x="124" y="326"/>
                    <a:pt x="125" y="330"/>
                    <a:pt x="125" y="331"/>
                  </a:cubicBezTo>
                  <a:cubicBezTo>
                    <a:pt x="125" y="331"/>
                    <a:pt x="124" y="331"/>
                    <a:pt x="124" y="332"/>
                  </a:cubicBezTo>
                  <a:cubicBezTo>
                    <a:pt x="123" y="332"/>
                    <a:pt x="122" y="332"/>
                    <a:pt x="121" y="333"/>
                  </a:cubicBezTo>
                  <a:cubicBezTo>
                    <a:pt x="121" y="330"/>
                    <a:pt x="120" y="324"/>
                    <a:pt x="119" y="321"/>
                  </a:cubicBezTo>
                  <a:cubicBezTo>
                    <a:pt x="117" y="317"/>
                    <a:pt x="114" y="315"/>
                    <a:pt x="110" y="314"/>
                  </a:cubicBezTo>
                  <a:cubicBezTo>
                    <a:pt x="109" y="314"/>
                    <a:pt x="108" y="314"/>
                    <a:pt x="108" y="314"/>
                  </a:cubicBezTo>
                  <a:cubicBezTo>
                    <a:pt x="103" y="314"/>
                    <a:pt x="102" y="317"/>
                    <a:pt x="102" y="319"/>
                  </a:cubicBezTo>
                  <a:cubicBezTo>
                    <a:pt x="101" y="316"/>
                    <a:pt x="100" y="313"/>
                    <a:pt x="100" y="311"/>
                  </a:cubicBezTo>
                  <a:cubicBezTo>
                    <a:pt x="99" y="308"/>
                    <a:pt x="98" y="307"/>
                    <a:pt x="98" y="30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9" name="Freeform 178">
              <a:extLst>
                <a:ext uri="{FF2B5EF4-FFF2-40B4-BE49-F238E27FC236}">
                  <a16:creationId xmlns:a16="http://schemas.microsoft.com/office/drawing/2014/main" id="{0F575817-3544-4B42-9ED6-4066D7A58002}"/>
                </a:ext>
              </a:extLst>
            </p:cNvPr>
            <p:cNvSpPr>
              <a:spLocks/>
            </p:cNvSpPr>
            <p:nvPr/>
          </p:nvSpPr>
          <p:spPr bwMode="auto">
            <a:xfrm>
              <a:off x="22217589" y="8350420"/>
              <a:ext cx="266727" cy="313584"/>
            </a:xfrm>
            <a:custGeom>
              <a:avLst/>
              <a:gdLst>
                <a:gd name="T0" fmla="*/ 47 w 49"/>
                <a:gd name="T1" fmla="*/ 27 h 63"/>
                <a:gd name="T2" fmla="*/ 42 w 49"/>
                <a:gd name="T3" fmla="*/ 24 h 63"/>
                <a:gd name="T4" fmla="*/ 41 w 49"/>
                <a:gd name="T5" fmla="*/ 24 h 63"/>
                <a:gd name="T6" fmla="*/ 40 w 49"/>
                <a:gd name="T7" fmla="*/ 23 h 63"/>
                <a:gd name="T8" fmla="*/ 37 w 49"/>
                <a:gd name="T9" fmla="*/ 22 h 63"/>
                <a:gd name="T10" fmla="*/ 34 w 49"/>
                <a:gd name="T11" fmla="*/ 21 h 63"/>
                <a:gd name="T12" fmla="*/ 26 w 49"/>
                <a:gd name="T13" fmla="*/ 23 h 63"/>
                <a:gd name="T14" fmla="*/ 26 w 49"/>
                <a:gd name="T15" fmla="*/ 19 h 63"/>
                <a:gd name="T16" fmla="*/ 25 w 49"/>
                <a:gd name="T17" fmla="*/ 15 h 63"/>
                <a:gd name="T18" fmla="*/ 23 w 49"/>
                <a:gd name="T19" fmla="*/ 8 h 63"/>
                <a:gd name="T20" fmla="*/ 18 w 49"/>
                <a:gd name="T21" fmla="*/ 6 h 63"/>
                <a:gd name="T22" fmla="*/ 18 w 49"/>
                <a:gd name="T23" fmla="*/ 5 h 63"/>
                <a:gd name="T24" fmla="*/ 18 w 49"/>
                <a:gd name="T25" fmla="*/ 6 h 63"/>
                <a:gd name="T26" fmla="*/ 18 w 49"/>
                <a:gd name="T27" fmla="*/ 5 h 63"/>
                <a:gd name="T28" fmla="*/ 17 w 49"/>
                <a:gd name="T29" fmla="*/ 4 h 63"/>
                <a:gd name="T30" fmla="*/ 12 w 49"/>
                <a:gd name="T31" fmla="*/ 0 h 63"/>
                <a:gd name="T32" fmla="*/ 8 w 49"/>
                <a:gd name="T33" fmla="*/ 2 h 63"/>
                <a:gd name="T34" fmla="*/ 5 w 49"/>
                <a:gd name="T35" fmla="*/ 12 h 63"/>
                <a:gd name="T36" fmla="*/ 5 w 49"/>
                <a:gd name="T37" fmla="*/ 15 h 63"/>
                <a:gd name="T38" fmla="*/ 3 w 49"/>
                <a:gd name="T39" fmla="*/ 30 h 63"/>
                <a:gd name="T40" fmla="*/ 2 w 49"/>
                <a:gd name="T41" fmla="*/ 44 h 63"/>
                <a:gd name="T42" fmla="*/ 7 w 49"/>
                <a:gd name="T43" fmla="*/ 60 h 63"/>
                <a:gd name="T44" fmla="*/ 14 w 49"/>
                <a:gd name="T45" fmla="*/ 63 h 63"/>
                <a:gd name="T46" fmla="*/ 20 w 49"/>
                <a:gd name="T47" fmla="*/ 61 h 63"/>
                <a:gd name="T48" fmla="*/ 23 w 49"/>
                <a:gd name="T49" fmla="*/ 55 h 63"/>
                <a:gd name="T50" fmla="*/ 24 w 49"/>
                <a:gd name="T51" fmla="*/ 54 h 63"/>
                <a:gd name="T52" fmla="*/ 27 w 49"/>
                <a:gd name="T53" fmla="*/ 61 h 63"/>
                <a:gd name="T54" fmla="*/ 30 w 49"/>
                <a:gd name="T55" fmla="*/ 62 h 63"/>
                <a:gd name="T56" fmla="*/ 30 w 49"/>
                <a:gd name="T57" fmla="*/ 62 h 63"/>
                <a:gd name="T58" fmla="*/ 41 w 49"/>
                <a:gd name="T59" fmla="*/ 53 h 63"/>
                <a:gd name="T60" fmla="*/ 41 w 49"/>
                <a:gd name="T61" fmla="*/ 53 h 63"/>
                <a:gd name="T62" fmla="*/ 47 w 49"/>
                <a:gd name="T63" fmla="*/ 39 h 63"/>
                <a:gd name="T64" fmla="*/ 48 w 49"/>
                <a:gd name="T65" fmla="*/ 37 h 63"/>
                <a:gd name="T66" fmla="*/ 47 w 49"/>
                <a:gd name="T67"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3">
                  <a:moveTo>
                    <a:pt x="47" y="27"/>
                  </a:moveTo>
                  <a:cubicBezTo>
                    <a:pt x="46" y="25"/>
                    <a:pt x="44" y="24"/>
                    <a:pt x="42" y="24"/>
                  </a:cubicBezTo>
                  <a:cubicBezTo>
                    <a:pt x="42" y="24"/>
                    <a:pt x="41" y="24"/>
                    <a:pt x="41" y="24"/>
                  </a:cubicBezTo>
                  <a:cubicBezTo>
                    <a:pt x="41" y="24"/>
                    <a:pt x="40" y="23"/>
                    <a:pt x="40" y="23"/>
                  </a:cubicBezTo>
                  <a:cubicBezTo>
                    <a:pt x="39" y="23"/>
                    <a:pt x="38" y="22"/>
                    <a:pt x="37" y="22"/>
                  </a:cubicBezTo>
                  <a:cubicBezTo>
                    <a:pt x="36" y="22"/>
                    <a:pt x="35" y="21"/>
                    <a:pt x="34" y="21"/>
                  </a:cubicBezTo>
                  <a:cubicBezTo>
                    <a:pt x="31" y="21"/>
                    <a:pt x="28" y="22"/>
                    <a:pt x="26" y="23"/>
                  </a:cubicBezTo>
                  <a:cubicBezTo>
                    <a:pt x="26" y="22"/>
                    <a:pt x="26" y="20"/>
                    <a:pt x="26" y="19"/>
                  </a:cubicBezTo>
                  <a:cubicBezTo>
                    <a:pt x="25" y="17"/>
                    <a:pt x="25" y="16"/>
                    <a:pt x="25" y="15"/>
                  </a:cubicBezTo>
                  <a:cubicBezTo>
                    <a:pt x="25" y="13"/>
                    <a:pt x="24" y="10"/>
                    <a:pt x="23" y="8"/>
                  </a:cubicBezTo>
                  <a:cubicBezTo>
                    <a:pt x="21" y="6"/>
                    <a:pt x="19" y="6"/>
                    <a:pt x="18" y="6"/>
                  </a:cubicBezTo>
                  <a:cubicBezTo>
                    <a:pt x="18" y="6"/>
                    <a:pt x="18" y="5"/>
                    <a:pt x="18" y="5"/>
                  </a:cubicBezTo>
                  <a:cubicBezTo>
                    <a:pt x="18" y="5"/>
                    <a:pt x="18" y="6"/>
                    <a:pt x="18" y="6"/>
                  </a:cubicBezTo>
                  <a:cubicBezTo>
                    <a:pt x="18" y="5"/>
                    <a:pt x="18" y="5"/>
                    <a:pt x="18" y="5"/>
                  </a:cubicBezTo>
                  <a:cubicBezTo>
                    <a:pt x="18" y="5"/>
                    <a:pt x="17" y="4"/>
                    <a:pt x="17" y="4"/>
                  </a:cubicBezTo>
                  <a:cubicBezTo>
                    <a:pt x="16" y="2"/>
                    <a:pt x="15" y="0"/>
                    <a:pt x="12" y="0"/>
                  </a:cubicBezTo>
                  <a:cubicBezTo>
                    <a:pt x="10" y="0"/>
                    <a:pt x="9" y="1"/>
                    <a:pt x="8" y="2"/>
                  </a:cubicBezTo>
                  <a:cubicBezTo>
                    <a:pt x="4" y="4"/>
                    <a:pt x="5" y="9"/>
                    <a:pt x="5" y="12"/>
                  </a:cubicBezTo>
                  <a:cubicBezTo>
                    <a:pt x="5" y="13"/>
                    <a:pt x="5" y="14"/>
                    <a:pt x="5" y="15"/>
                  </a:cubicBezTo>
                  <a:cubicBezTo>
                    <a:pt x="3" y="20"/>
                    <a:pt x="3" y="25"/>
                    <a:pt x="3" y="30"/>
                  </a:cubicBezTo>
                  <a:cubicBezTo>
                    <a:pt x="4" y="35"/>
                    <a:pt x="3" y="39"/>
                    <a:pt x="2" y="44"/>
                  </a:cubicBezTo>
                  <a:cubicBezTo>
                    <a:pt x="0" y="51"/>
                    <a:pt x="2" y="57"/>
                    <a:pt x="7" y="60"/>
                  </a:cubicBezTo>
                  <a:cubicBezTo>
                    <a:pt x="9" y="62"/>
                    <a:pt x="12" y="63"/>
                    <a:pt x="14" y="63"/>
                  </a:cubicBezTo>
                  <a:cubicBezTo>
                    <a:pt x="16" y="63"/>
                    <a:pt x="18" y="62"/>
                    <a:pt x="20" y="61"/>
                  </a:cubicBezTo>
                  <a:cubicBezTo>
                    <a:pt x="22" y="59"/>
                    <a:pt x="23" y="57"/>
                    <a:pt x="23" y="55"/>
                  </a:cubicBezTo>
                  <a:cubicBezTo>
                    <a:pt x="23" y="55"/>
                    <a:pt x="23" y="55"/>
                    <a:pt x="24" y="54"/>
                  </a:cubicBezTo>
                  <a:cubicBezTo>
                    <a:pt x="23" y="57"/>
                    <a:pt x="24" y="59"/>
                    <a:pt x="27" y="61"/>
                  </a:cubicBezTo>
                  <a:cubicBezTo>
                    <a:pt x="28" y="61"/>
                    <a:pt x="29" y="62"/>
                    <a:pt x="30" y="62"/>
                  </a:cubicBezTo>
                  <a:cubicBezTo>
                    <a:pt x="30" y="62"/>
                    <a:pt x="30" y="62"/>
                    <a:pt x="30" y="62"/>
                  </a:cubicBezTo>
                  <a:cubicBezTo>
                    <a:pt x="34" y="62"/>
                    <a:pt x="38" y="57"/>
                    <a:pt x="41" y="53"/>
                  </a:cubicBezTo>
                  <a:cubicBezTo>
                    <a:pt x="41" y="53"/>
                    <a:pt x="41" y="53"/>
                    <a:pt x="41" y="53"/>
                  </a:cubicBezTo>
                  <a:cubicBezTo>
                    <a:pt x="44" y="49"/>
                    <a:pt x="47" y="45"/>
                    <a:pt x="47" y="39"/>
                  </a:cubicBezTo>
                  <a:cubicBezTo>
                    <a:pt x="47" y="39"/>
                    <a:pt x="47" y="38"/>
                    <a:pt x="48" y="37"/>
                  </a:cubicBezTo>
                  <a:cubicBezTo>
                    <a:pt x="48" y="34"/>
                    <a:pt x="49" y="30"/>
                    <a:pt x="47" y="2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0" name="Freeform 179">
              <a:extLst>
                <a:ext uri="{FF2B5EF4-FFF2-40B4-BE49-F238E27FC236}">
                  <a16:creationId xmlns:a16="http://schemas.microsoft.com/office/drawing/2014/main" id="{6DE1EA0E-6A75-274F-8A59-935F3E186B16}"/>
                </a:ext>
              </a:extLst>
            </p:cNvPr>
            <p:cNvSpPr>
              <a:spLocks/>
            </p:cNvSpPr>
            <p:nvPr/>
          </p:nvSpPr>
          <p:spPr bwMode="auto">
            <a:xfrm>
              <a:off x="21497425" y="8003238"/>
              <a:ext cx="451385" cy="130660"/>
            </a:xfrm>
            <a:custGeom>
              <a:avLst/>
              <a:gdLst>
                <a:gd name="T0" fmla="*/ 82 w 83"/>
                <a:gd name="T1" fmla="*/ 10 h 26"/>
                <a:gd name="T2" fmla="*/ 71 w 83"/>
                <a:gd name="T3" fmla="*/ 3 h 26"/>
                <a:gd name="T4" fmla="*/ 66 w 83"/>
                <a:gd name="T5" fmla="*/ 3 h 26"/>
                <a:gd name="T6" fmla="*/ 61 w 83"/>
                <a:gd name="T7" fmla="*/ 4 h 26"/>
                <a:gd name="T8" fmla="*/ 59 w 83"/>
                <a:gd name="T9" fmla="*/ 3 h 26"/>
                <a:gd name="T10" fmla="*/ 52 w 83"/>
                <a:gd name="T11" fmla="*/ 2 h 26"/>
                <a:gd name="T12" fmla="*/ 39 w 83"/>
                <a:gd name="T13" fmla="*/ 0 h 26"/>
                <a:gd name="T14" fmla="*/ 33 w 83"/>
                <a:gd name="T15" fmla="*/ 1 h 26"/>
                <a:gd name="T16" fmla="*/ 30 w 83"/>
                <a:gd name="T17" fmla="*/ 1 h 26"/>
                <a:gd name="T18" fmla="*/ 15 w 83"/>
                <a:gd name="T19" fmla="*/ 4 h 26"/>
                <a:gd name="T20" fmla="*/ 1 w 83"/>
                <a:gd name="T21" fmla="*/ 11 h 26"/>
                <a:gd name="T22" fmla="*/ 2 w 83"/>
                <a:gd name="T23" fmla="*/ 16 h 26"/>
                <a:gd name="T24" fmla="*/ 11 w 83"/>
                <a:gd name="T25" fmla="*/ 19 h 26"/>
                <a:gd name="T26" fmla="*/ 13 w 83"/>
                <a:gd name="T27" fmla="*/ 19 h 26"/>
                <a:gd name="T28" fmla="*/ 16 w 83"/>
                <a:gd name="T29" fmla="*/ 19 h 26"/>
                <a:gd name="T30" fmla="*/ 23 w 83"/>
                <a:gd name="T31" fmla="*/ 20 h 26"/>
                <a:gd name="T32" fmla="*/ 24 w 83"/>
                <a:gd name="T33" fmla="*/ 22 h 26"/>
                <a:gd name="T34" fmla="*/ 28 w 83"/>
                <a:gd name="T35" fmla="*/ 24 h 26"/>
                <a:gd name="T36" fmla="*/ 35 w 83"/>
                <a:gd name="T37" fmla="*/ 25 h 26"/>
                <a:gd name="T38" fmla="*/ 37 w 83"/>
                <a:gd name="T39" fmla="*/ 25 h 26"/>
                <a:gd name="T40" fmla="*/ 40 w 83"/>
                <a:gd name="T41" fmla="*/ 25 h 26"/>
                <a:gd name="T42" fmla="*/ 42 w 83"/>
                <a:gd name="T43" fmla="*/ 26 h 26"/>
                <a:gd name="T44" fmla="*/ 46 w 83"/>
                <a:gd name="T45" fmla="*/ 26 h 26"/>
                <a:gd name="T46" fmla="*/ 48 w 83"/>
                <a:gd name="T47" fmla="*/ 26 h 26"/>
                <a:gd name="T48" fmla="*/ 55 w 83"/>
                <a:gd name="T49" fmla="*/ 25 h 26"/>
                <a:gd name="T50" fmla="*/ 64 w 83"/>
                <a:gd name="T51" fmla="*/ 24 h 26"/>
                <a:gd name="T52" fmla="*/ 76 w 83"/>
                <a:gd name="T53" fmla="*/ 20 h 26"/>
                <a:gd name="T54" fmla="*/ 77 w 83"/>
                <a:gd name="T55" fmla="*/ 19 h 26"/>
                <a:gd name="T56" fmla="*/ 82 w 83"/>
                <a:gd name="T5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26">
                  <a:moveTo>
                    <a:pt x="82" y="10"/>
                  </a:moveTo>
                  <a:cubicBezTo>
                    <a:pt x="81" y="5"/>
                    <a:pt x="74" y="3"/>
                    <a:pt x="71" y="3"/>
                  </a:cubicBezTo>
                  <a:cubicBezTo>
                    <a:pt x="69" y="3"/>
                    <a:pt x="67" y="3"/>
                    <a:pt x="66" y="3"/>
                  </a:cubicBezTo>
                  <a:cubicBezTo>
                    <a:pt x="64" y="4"/>
                    <a:pt x="63" y="4"/>
                    <a:pt x="61" y="4"/>
                  </a:cubicBezTo>
                  <a:cubicBezTo>
                    <a:pt x="60" y="4"/>
                    <a:pt x="59" y="4"/>
                    <a:pt x="59" y="3"/>
                  </a:cubicBezTo>
                  <a:cubicBezTo>
                    <a:pt x="56" y="3"/>
                    <a:pt x="54" y="3"/>
                    <a:pt x="52" y="2"/>
                  </a:cubicBezTo>
                  <a:cubicBezTo>
                    <a:pt x="48" y="1"/>
                    <a:pt x="43" y="0"/>
                    <a:pt x="39" y="0"/>
                  </a:cubicBezTo>
                  <a:cubicBezTo>
                    <a:pt x="37" y="0"/>
                    <a:pt x="35" y="0"/>
                    <a:pt x="33" y="1"/>
                  </a:cubicBezTo>
                  <a:cubicBezTo>
                    <a:pt x="30" y="1"/>
                    <a:pt x="30" y="1"/>
                    <a:pt x="30" y="1"/>
                  </a:cubicBezTo>
                  <a:cubicBezTo>
                    <a:pt x="25" y="3"/>
                    <a:pt x="20" y="4"/>
                    <a:pt x="15" y="4"/>
                  </a:cubicBezTo>
                  <a:cubicBezTo>
                    <a:pt x="11" y="5"/>
                    <a:pt x="3" y="5"/>
                    <a:pt x="1" y="11"/>
                  </a:cubicBezTo>
                  <a:cubicBezTo>
                    <a:pt x="0" y="13"/>
                    <a:pt x="1" y="15"/>
                    <a:pt x="2" y="16"/>
                  </a:cubicBezTo>
                  <a:cubicBezTo>
                    <a:pt x="4" y="19"/>
                    <a:pt x="8" y="19"/>
                    <a:pt x="11" y="19"/>
                  </a:cubicBezTo>
                  <a:cubicBezTo>
                    <a:pt x="12" y="19"/>
                    <a:pt x="12" y="19"/>
                    <a:pt x="13" y="19"/>
                  </a:cubicBezTo>
                  <a:cubicBezTo>
                    <a:pt x="13" y="19"/>
                    <a:pt x="15" y="19"/>
                    <a:pt x="16" y="19"/>
                  </a:cubicBezTo>
                  <a:cubicBezTo>
                    <a:pt x="18" y="19"/>
                    <a:pt x="21" y="19"/>
                    <a:pt x="23" y="20"/>
                  </a:cubicBezTo>
                  <a:cubicBezTo>
                    <a:pt x="23" y="20"/>
                    <a:pt x="23" y="21"/>
                    <a:pt x="24" y="22"/>
                  </a:cubicBezTo>
                  <a:cubicBezTo>
                    <a:pt x="25" y="23"/>
                    <a:pt x="27" y="24"/>
                    <a:pt x="28" y="24"/>
                  </a:cubicBezTo>
                  <a:cubicBezTo>
                    <a:pt x="30" y="25"/>
                    <a:pt x="33" y="25"/>
                    <a:pt x="35" y="25"/>
                  </a:cubicBezTo>
                  <a:cubicBezTo>
                    <a:pt x="37" y="25"/>
                    <a:pt x="37" y="25"/>
                    <a:pt x="37" y="25"/>
                  </a:cubicBezTo>
                  <a:cubicBezTo>
                    <a:pt x="38" y="25"/>
                    <a:pt x="39" y="25"/>
                    <a:pt x="40" y="25"/>
                  </a:cubicBezTo>
                  <a:cubicBezTo>
                    <a:pt x="40" y="25"/>
                    <a:pt x="41" y="26"/>
                    <a:pt x="42" y="26"/>
                  </a:cubicBezTo>
                  <a:cubicBezTo>
                    <a:pt x="43" y="26"/>
                    <a:pt x="45" y="26"/>
                    <a:pt x="46" y="26"/>
                  </a:cubicBezTo>
                  <a:cubicBezTo>
                    <a:pt x="47" y="26"/>
                    <a:pt x="47" y="26"/>
                    <a:pt x="48" y="26"/>
                  </a:cubicBezTo>
                  <a:cubicBezTo>
                    <a:pt x="50" y="26"/>
                    <a:pt x="53" y="26"/>
                    <a:pt x="55" y="25"/>
                  </a:cubicBezTo>
                  <a:cubicBezTo>
                    <a:pt x="58" y="25"/>
                    <a:pt x="61" y="24"/>
                    <a:pt x="64" y="24"/>
                  </a:cubicBezTo>
                  <a:cubicBezTo>
                    <a:pt x="68" y="24"/>
                    <a:pt x="72" y="23"/>
                    <a:pt x="76" y="20"/>
                  </a:cubicBezTo>
                  <a:cubicBezTo>
                    <a:pt x="76" y="19"/>
                    <a:pt x="77" y="19"/>
                    <a:pt x="77" y="19"/>
                  </a:cubicBezTo>
                  <a:cubicBezTo>
                    <a:pt x="79" y="17"/>
                    <a:pt x="83" y="14"/>
                    <a:pt x="82" y="1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1" name="Freeform 180">
              <a:extLst>
                <a:ext uri="{FF2B5EF4-FFF2-40B4-BE49-F238E27FC236}">
                  <a16:creationId xmlns:a16="http://schemas.microsoft.com/office/drawing/2014/main" id="{6BDB7B49-75D9-094A-8BE7-506001C60C3D}"/>
                </a:ext>
              </a:extLst>
            </p:cNvPr>
            <p:cNvSpPr>
              <a:spLocks noEditPoints="1"/>
            </p:cNvSpPr>
            <p:nvPr/>
          </p:nvSpPr>
          <p:spPr bwMode="auto">
            <a:xfrm>
              <a:off x="14482495" y="3868786"/>
              <a:ext cx="2496979" cy="2756924"/>
            </a:xfrm>
            <a:custGeom>
              <a:avLst/>
              <a:gdLst>
                <a:gd name="T0" fmla="*/ 230 w 458"/>
                <a:gd name="T1" fmla="*/ 169 h 556"/>
                <a:gd name="T2" fmla="*/ 248 w 458"/>
                <a:gd name="T3" fmla="*/ 90 h 556"/>
                <a:gd name="T4" fmla="*/ 223 w 458"/>
                <a:gd name="T5" fmla="*/ 97 h 556"/>
                <a:gd name="T6" fmla="*/ 230 w 458"/>
                <a:gd name="T7" fmla="*/ 67 h 556"/>
                <a:gd name="T8" fmla="*/ 212 w 458"/>
                <a:gd name="T9" fmla="*/ 74 h 556"/>
                <a:gd name="T10" fmla="*/ 200 w 458"/>
                <a:gd name="T11" fmla="*/ 71 h 556"/>
                <a:gd name="T12" fmla="*/ 202 w 458"/>
                <a:gd name="T13" fmla="*/ 59 h 556"/>
                <a:gd name="T14" fmla="*/ 203 w 458"/>
                <a:gd name="T15" fmla="*/ 29 h 556"/>
                <a:gd name="T16" fmla="*/ 183 w 458"/>
                <a:gd name="T17" fmla="*/ 42 h 556"/>
                <a:gd name="T18" fmla="*/ 173 w 458"/>
                <a:gd name="T19" fmla="*/ 44 h 556"/>
                <a:gd name="T20" fmla="*/ 176 w 458"/>
                <a:gd name="T21" fmla="*/ 30 h 556"/>
                <a:gd name="T22" fmla="*/ 167 w 458"/>
                <a:gd name="T23" fmla="*/ 23 h 556"/>
                <a:gd name="T24" fmla="*/ 147 w 458"/>
                <a:gd name="T25" fmla="*/ 21 h 556"/>
                <a:gd name="T26" fmla="*/ 124 w 458"/>
                <a:gd name="T27" fmla="*/ 20 h 556"/>
                <a:gd name="T28" fmla="*/ 107 w 458"/>
                <a:gd name="T29" fmla="*/ 5 h 556"/>
                <a:gd name="T30" fmla="*/ 93 w 458"/>
                <a:gd name="T31" fmla="*/ 5 h 556"/>
                <a:gd name="T32" fmla="*/ 80 w 458"/>
                <a:gd name="T33" fmla="*/ 7 h 556"/>
                <a:gd name="T34" fmla="*/ 69 w 458"/>
                <a:gd name="T35" fmla="*/ 13 h 556"/>
                <a:gd name="T36" fmla="*/ 42 w 458"/>
                <a:gd name="T37" fmla="*/ 49 h 556"/>
                <a:gd name="T38" fmla="*/ 51 w 458"/>
                <a:gd name="T39" fmla="*/ 86 h 556"/>
                <a:gd name="T40" fmla="*/ 25 w 458"/>
                <a:gd name="T41" fmla="*/ 155 h 556"/>
                <a:gd name="T42" fmla="*/ 22 w 458"/>
                <a:gd name="T43" fmla="*/ 203 h 556"/>
                <a:gd name="T44" fmla="*/ 14 w 458"/>
                <a:gd name="T45" fmla="*/ 243 h 556"/>
                <a:gd name="T46" fmla="*/ 3 w 458"/>
                <a:gd name="T47" fmla="*/ 288 h 556"/>
                <a:gd name="T48" fmla="*/ 13 w 458"/>
                <a:gd name="T49" fmla="*/ 341 h 556"/>
                <a:gd name="T50" fmla="*/ 30 w 458"/>
                <a:gd name="T51" fmla="*/ 367 h 556"/>
                <a:gd name="T52" fmla="*/ 40 w 458"/>
                <a:gd name="T53" fmla="*/ 382 h 556"/>
                <a:gd name="T54" fmla="*/ 39 w 458"/>
                <a:gd name="T55" fmla="*/ 407 h 556"/>
                <a:gd name="T56" fmla="*/ 457 w 458"/>
                <a:gd name="T57" fmla="*/ 403 h 556"/>
                <a:gd name="T58" fmla="*/ 111 w 458"/>
                <a:gd name="T59" fmla="*/ 37 h 556"/>
                <a:gd name="T60" fmla="*/ 232 w 458"/>
                <a:gd name="T61" fmla="*/ 212 h 556"/>
                <a:gd name="T62" fmla="*/ 208 w 458"/>
                <a:gd name="T63" fmla="*/ 222 h 556"/>
                <a:gd name="T64" fmla="*/ 226 w 458"/>
                <a:gd name="T65" fmla="*/ 238 h 556"/>
                <a:gd name="T66" fmla="*/ 243 w 458"/>
                <a:gd name="T67" fmla="*/ 243 h 556"/>
                <a:gd name="T68" fmla="*/ 226 w 458"/>
                <a:gd name="T69" fmla="*/ 258 h 556"/>
                <a:gd name="T70" fmla="*/ 200 w 458"/>
                <a:gd name="T71" fmla="*/ 259 h 556"/>
                <a:gd name="T72" fmla="*/ 185 w 458"/>
                <a:gd name="T73" fmla="*/ 265 h 556"/>
                <a:gd name="T74" fmla="*/ 179 w 458"/>
                <a:gd name="T75" fmla="*/ 245 h 556"/>
                <a:gd name="T76" fmla="*/ 152 w 458"/>
                <a:gd name="T77" fmla="*/ 246 h 556"/>
                <a:gd name="T78" fmla="*/ 169 w 458"/>
                <a:gd name="T79" fmla="*/ 236 h 556"/>
                <a:gd name="T80" fmla="*/ 194 w 458"/>
                <a:gd name="T81" fmla="*/ 233 h 556"/>
                <a:gd name="T82" fmla="*/ 171 w 458"/>
                <a:gd name="T83" fmla="*/ 207 h 556"/>
                <a:gd name="T84" fmla="*/ 157 w 458"/>
                <a:gd name="T85" fmla="*/ 199 h 556"/>
                <a:gd name="T86" fmla="*/ 169 w 458"/>
                <a:gd name="T87" fmla="*/ 199 h 556"/>
                <a:gd name="T88" fmla="*/ 202 w 458"/>
                <a:gd name="T89" fmla="*/ 208 h 556"/>
                <a:gd name="T90" fmla="*/ 144 w 458"/>
                <a:gd name="T91" fmla="*/ 195 h 556"/>
                <a:gd name="T92" fmla="*/ 151 w 458"/>
                <a:gd name="T93" fmla="*/ 197 h 556"/>
                <a:gd name="T94" fmla="*/ 146 w 458"/>
                <a:gd name="T95" fmla="*/ 42 h 556"/>
                <a:gd name="T96" fmla="*/ 144 w 458"/>
                <a:gd name="T97" fmla="*/ 36 h 556"/>
                <a:gd name="T98" fmla="*/ 310 w 458"/>
                <a:gd name="T99" fmla="*/ 417 h 556"/>
                <a:gd name="T100" fmla="*/ 291 w 458"/>
                <a:gd name="T101" fmla="*/ 423 h 556"/>
                <a:gd name="T102" fmla="*/ 240 w 458"/>
                <a:gd name="T103" fmla="*/ 442 h 556"/>
                <a:gd name="T104" fmla="*/ 223 w 458"/>
                <a:gd name="T105" fmla="*/ 452 h 556"/>
                <a:gd name="T106" fmla="*/ 196 w 458"/>
                <a:gd name="T107" fmla="*/ 448 h 556"/>
                <a:gd name="T108" fmla="*/ 192 w 458"/>
                <a:gd name="T109" fmla="*/ 435 h 556"/>
                <a:gd name="T110" fmla="*/ 221 w 458"/>
                <a:gd name="T111" fmla="*/ 425 h 556"/>
                <a:gd name="T112" fmla="*/ 218 w 458"/>
                <a:gd name="T113" fmla="*/ 383 h 556"/>
                <a:gd name="T114" fmla="*/ 260 w 458"/>
                <a:gd name="T115" fmla="*/ 431 h 556"/>
                <a:gd name="T116" fmla="*/ 283 w 458"/>
                <a:gd name="T117" fmla="*/ 421 h 556"/>
                <a:gd name="T118" fmla="*/ 313 w 458"/>
                <a:gd name="T119" fmla="*/ 412 h 556"/>
                <a:gd name="T120" fmla="*/ 311 w 458"/>
                <a:gd name="T121" fmla="*/ 415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556">
                  <a:moveTo>
                    <a:pt x="345" y="346"/>
                  </a:moveTo>
                  <a:cubicBezTo>
                    <a:pt x="332" y="315"/>
                    <a:pt x="332" y="315"/>
                    <a:pt x="332" y="315"/>
                  </a:cubicBezTo>
                  <a:cubicBezTo>
                    <a:pt x="331" y="315"/>
                    <a:pt x="331" y="315"/>
                    <a:pt x="331" y="315"/>
                  </a:cubicBezTo>
                  <a:cubicBezTo>
                    <a:pt x="324" y="314"/>
                    <a:pt x="303" y="310"/>
                    <a:pt x="293" y="284"/>
                  </a:cubicBezTo>
                  <a:cubicBezTo>
                    <a:pt x="293" y="284"/>
                    <a:pt x="293" y="284"/>
                    <a:pt x="293" y="284"/>
                  </a:cubicBezTo>
                  <a:cubicBezTo>
                    <a:pt x="230" y="169"/>
                    <a:pt x="230" y="169"/>
                    <a:pt x="230" y="169"/>
                  </a:cubicBezTo>
                  <a:cubicBezTo>
                    <a:pt x="261" y="108"/>
                    <a:pt x="261" y="108"/>
                    <a:pt x="261" y="108"/>
                  </a:cubicBezTo>
                  <a:cubicBezTo>
                    <a:pt x="262" y="106"/>
                    <a:pt x="262" y="106"/>
                    <a:pt x="262" y="106"/>
                  </a:cubicBezTo>
                  <a:cubicBezTo>
                    <a:pt x="262" y="105"/>
                    <a:pt x="262" y="105"/>
                    <a:pt x="262" y="105"/>
                  </a:cubicBezTo>
                  <a:cubicBezTo>
                    <a:pt x="262" y="104"/>
                    <a:pt x="261" y="103"/>
                    <a:pt x="261" y="101"/>
                  </a:cubicBezTo>
                  <a:cubicBezTo>
                    <a:pt x="259" y="97"/>
                    <a:pt x="256" y="95"/>
                    <a:pt x="253" y="93"/>
                  </a:cubicBezTo>
                  <a:cubicBezTo>
                    <a:pt x="251" y="92"/>
                    <a:pt x="250" y="91"/>
                    <a:pt x="248" y="90"/>
                  </a:cubicBezTo>
                  <a:cubicBezTo>
                    <a:pt x="247" y="88"/>
                    <a:pt x="244" y="86"/>
                    <a:pt x="241" y="86"/>
                  </a:cubicBezTo>
                  <a:cubicBezTo>
                    <a:pt x="238" y="86"/>
                    <a:pt x="236" y="89"/>
                    <a:pt x="234" y="90"/>
                  </a:cubicBezTo>
                  <a:cubicBezTo>
                    <a:pt x="234" y="90"/>
                    <a:pt x="234" y="91"/>
                    <a:pt x="233" y="91"/>
                  </a:cubicBezTo>
                  <a:cubicBezTo>
                    <a:pt x="233" y="92"/>
                    <a:pt x="232" y="92"/>
                    <a:pt x="231" y="93"/>
                  </a:cubicBezTo>
                  <a:cubicBezTo>
                    <a:pt x="229" y="94"/>
                    <a:pt x="229" y="94"/>
                    <a:pt x="229" y="94"/>
                  </a:cubicBezTo>
                  <a:cubicBezTo>
                    <a:pt x="228" y="95"/>
                    <a:pt x="225" y="97"/>
                    <a:pt x="223" y="97"/>
                  </a:cubicBezTo>
                  <a:cubicBezTo>
                    <a:pt x="223" y="95"/>
                    <a:pt x="224" y="90"/>
                    <a:pt x="224" y="88"/>
                  </a:cubicBezTo>
                  <a:cubicBezTo>
                    <a:pt x="225" y="86"/>
                    <a:pt x="225" y="85"/>
                    <a:pt x="225" y="84"/>
                  </a:cubicBezTo>
                  <a:cubicBezTo>
                    <a:pt x="225" y="82"/>
                    <a:pt x="226" y="80"/>
                    <a:pt x="227" y="78"/>
                  </a:cubicBezTo>
                  <a:cubicBezTo>
                    <a:pt x="227" y="77"/>
                    <a:pt x="227" y="77"/>
                    <a:pt x="227" y="76"/>
                  </a:cubicBezTo>
                  <a:cubicBezTo>
                    <a:pt x="227" y="76"/>
                    <a:pt x="228" y="75"/>
                    <a:pt x="228" y="75"/>
                  </a:cubicBezTo>
                  <a:cubicBezTo>
                    <a:pt x="230" y="73"/>
                    <a:pt x="232" y="70"/>
                    <a:pt x="230" y="67"/>
                  </a:cubicBezTo>
                  <a:cubicBezTo>
                    <a:pt x="229" y="65"/>
                    <a:pt x="228" y="64"/>
                    <a:pt x="226" y="64"/>
                  </a:cubicBezTo>
                  <a:cubicBezTo>
                    <a:pt x="224" y="64"/>
                    <a:pt x="222" y="65"/>
                    <a:pt x="221" y="66"/>
                  </a:cubicBezTo>
                  <a:cubicBezTo>
                    <a:pt x="221" y="67"/>
                    <a:pt x="221" y="67"/>
                    <a:pt x="221" y="67"/>
                  </a:cubicBezTo>
                  <a:cubicBezTo>
                    <a:pt x="220" y="67"/>
                    <a:pt x="219" y="68"/>
                    <a:pt x="219" y="68"/>
                  </a:cubicBezTo>
                  <a:cubicBezTo>
                    <a:pt x="218" y="69"/>
                    <a:pt x="217" y="69"/>
                    <a:pt x="215" y="70"/>
                  </a:cubicBezTo>
                  <a:cubicBezTo>
                    <a:pt x="214" y="71"/>
                    <a:pt x="213" y="72"/>
                    <a:pt x="212" y="74"/>
                  </a:cubicBezTo>
                  <a:cubicBezTo>
                    <a:pt x="211" y="75"/>
                    <a:pt x="211" y="75"/>
                    <a:pt x="211" y="75"/>
                  </a:cubicBezTo>
                  <a:cubicBezTo>
                    <a:pt x="208" y="77"/>
                    <a:pt x="205" y="80"/>
                    <a:pt x="201" y="80"/>
                  </a:cubicBezTo>
                  <a:cubicBezTo>
                    <a:pt x="201" y="80"/>
                    <a:pt x="201" y="80"/>
                    <a:pt x="201" y="80"/>
                  </a:cubicBezTo>
                  <a:cubicBezTo>
                    <a:pt x="201" y="80"/>
                    <a:pt x="200" y="78"/>
                    <a:pt x="200" y="78"/>
                  </a:cubicBezTo>
                  <a:cubicBezTo>
                    <a:pt x="200" y="77"/>
                    <a:pt x="200" y="76"/>
                    <a:pt x="200" y="75"/>
                  </a:cubicBezTo>
                  <a:cubicBezTo>
                    <a:pt x="200" y="74"/>
                    <a:pt x="200" y="73"/>
                    <a:pt x="200" y="71"/>
                  </a:cubicBezTo>
                  <a:cubicBezTo>
                    <a:pt x="200" y="70"/>
                    <a:pt x="200" y="69"/>
                    <a:pt x="200" y="67"/>
                  </a:cubicBezTo>
                  <a:cubicBezTo>
                    <a:pt x="200" y="66"/>
                    <a:pt x="200" y="65"/>
                    <a:pt x="200" y="64"/>
                  </a:cubicBezTo>
                  <a:cubicBezTo>
                    <a:pt x="200" y="64"/>
                    <a:pt x="200" y="64"/>
                    <a:pt x="200" y="64"/>
                  </a:cubicBezTo>
                  <a:cubicBezTo>
                    <a:pt x="200" y="64"/>
                    <a:pt x="200" y="64"/>
                    <a:pt x="200" y="64"/>
                  </a:cubicBezTo>
                  <a:cubicBezTo>
                    <a:pt x="200" y="63"/>
                    <a:pt x="201" y="63"/>
                    <a:pt x="201" y="62"/>
                  </a:cubicBezTo>
                  <a:cubicBezTo>
                    <a:pt x="201" y="61"/>
                    <a:pt x="202" y="60"/>
                    <a:pt x="202" y="59"/>
                  </a:cubicBezTo>
                  <a:cubicBezTo>
                    <a:pt x="202" y="58"/>
                    <a:pt x="202" y="58"/>
                    <a:pt x="203" y="57"/>
                  </a:cubicBezTo>
                  <a:cubicBezTo>
                    <a:pt x="203" y="56"/>
                    <a:pt x="203" y="54"/>
                    <a:pt x="203" y="53"/>
                  </a:cubicBezTo>
                  <a:cubicBezTo>
                    <a:pt x="203" y="53"/>
                    <a:pt x="204" y="52"/>
                    <a:pt x="204" y="52"/>
                  </a:cubicBezTo>
                  <a:cubicBezTo>
                    <a:pt x="204" y="50"/>
                    <a:pt x="204" y="49"/>
                    <a:pt x="205" y="48"/>
                  </a:cubicBezTo>
                  <a:cubicBezTo>
                    <a:pt x="206" y="44"/>
                    <a:pt x="207" y="41"/>
                    <a:pt x="206" y="37"/>
                  </a:cubicBezTo>
                  <a:cubicBezTo>
                    <a:pt x="206" y="34"/>
                    <a:pt x="205" y="31"/>
                    <a:pt x="203" y="29"/>
                  </a:cubicBezTo>
                  <a:cubicBezTo>
                    <a:pt x="201" y="27"/>
                    <a:pt x="200" y="26"/>
                    <a:pt x="198" y="26"/>
                  </a:cubicBezTo>
                  <a:cubicBezTo>
                    <a:pt x="197" y="26"/>
                    <a:pt x="195" y="26"/>
                    <a:pt x="193" y="29"/>
                  </a:cubicBezTo>
                  <a:cubicBezTo>
                    <a:pt x="192" y="31"/>
                    <a:pt x="191" y="35"/>
                    <a:pt x="191" y="39"/>
                  </a:cubicBezTo>
                  <a:cubicBezTo>
                    <a:pt x="191" y="39"/>
                    <a:pt x="191" y="39"/>
                    <a:pt x="191" y="39"/>
                  </a:cubicBezTo>
                  <a:cubicBezTo>
                    <a:pt x="190" y="39"/>
                    <a:pt x="189" y="39"/>
                    <a:pt x="188" y="39"/>
                  </a:cubicBezTo>
                  <a:cubicBezTo>
                    <a:pt x="187" y="39"/>
                    <a:pt x="185" y="40"/>
                    <a:pt x="183" y="42"/>
                  </a:cubicBezTo>
                  <a:cubicBezTo>
                    <a:pt x="182" y="42"/>
                    <a:pt x="182" y="43"/>
                    <a:pt x="181" y="43"/>
                  </a:cubicBezTo>
                  <a:cubicBezTo>
                    <a:pt x="179" y="44"/>
                    <a:pt x="179" y="44"/>
                    <a:pt x="179" y="44"/>
                  </a:cubicBezTo>
                  <a:cubicBezTo>
                    <a:pt x="179" y="44"/>
                    <a:pt x="179" y="44"/>
                    <a:pt x="178" y="45"/>
                  </a:cubicBezTo>
                  <a:cubicBezTo>
                    <a:pt x="177" y="45"/>
                    <a:pt x="175" y="46"/>
                    <a:pt x="175" y="46"/>
                  </a:cubicBezTo>
                  <a:cubicBezTo>
                    <a:pt x="174" y="46"/>
                    <a:pt x="174" y="46"/>
                    <a:pt x="174" y="45"/>
                  </a:cubicBezTo>
                  <a:cubicBezTo>
                    <a:pt x="173" y="45"/>
                    <a:pt x="173" y="44"/>
                    <a:pt x="173" y="44"/>
                  </a:cubicBezTo>
                  <a:cubicBezTo>
                    <a:pt x="173" y="43"/>
                    <a:pt x="172" y="41"/>
                    <a:pt x="171" y="40"/>
                  </a:cubicBezTo>
                  <a:cubicBezTo>
                    <a:pt x="169" y="39"/>
                    <a:pt x="167" y="38"/>
                    <a:pt x="165" y="38"/>
                  </a:cubicBezTo>
                  <a:cubicBezTo>
                    <a:pt x="166" y="38"/>
                    <a:pt x="167" y="38"/>
                    <a:pt x="168" y="37"/>
                  </a:cubicBezTo>
                  <a:cubicBezTo>
                    <a:pt x="168" y="37"/>
                    <a:pt x="169" y="37"/>
                    <a:pt x="169" y="37"/>
                  </a:cubicBezTo>
                  <a:cubicBezTo>
                    <a:pt x="170" y="37"/>
                    <a:pt x="171" y="37"/>
                    <a:pt x="172" y="37"/>
                  </a:cubicBezTo>
                  <a:cubicBezTo>
                    <a:pt x="176" y="36"/>
                    <a:pt x="176" y="31"/>
                    <a:pt x="176" y="30"/>
                  </a:cubicBezTo>
                  <a:cubicBezTo>
                    <a:pt x="176" y="28"/>
                    <a:pt x="175" y="25"/>
                    <a:pt x="170" y="25"/>
                  </a:cubicBezTo>
                  <a:cubicBezTo>
                    <a:pt x="170" y="25"/>
                    <a:pt x="170" y="25"/>
                    <a:pt x="170" y="25"/>
                  </a:cubicBezTo>
                  <a:cubicBezTo>
                    <a:pt x="169" y="25"/>
                    <a:pt x="169" y="25"/>
                    <a:pt x="168" y="26"/>
                  </a:cubicBezTo>
                  <a:cubicBezTo>
                    <a:pt x="168" y="26"/>
                    <a:pt x="168" y="26"/>
                    <a:pt x="168" y="26"/>
                  </a:cubicBezTo>
                  <a:cubicBezTo>
                    <a:pt x="168" y="26"/>
                    <a:pt x="168" y="26"/>
                    <a:pt x="168" y="26"/>
                  </a:cubicBezTo>
                  <a:cubicBezTo>
                    <a:pt x="168" y="25"/>
                    <a:pt x="167" y="24"/>
                    <a:pt x="167" y="23"/>
                  </a:cubicBezTo>
                  <a:cubicBezTo>
                    <a:pt x="165" y="21"/>
                    <a:pt x="162" y="20"/>
                    <a:pt x="158" y="20"/>
                  </a:cubicBezTo>
                  <a:cubicBezTo>
                    <a:pt x="157" y="20"/>
                    <a:pt x="156" y="20"/>
                    <a:pt x="155" y="21"/>
                  </a:cubicBezTo>
                  <a:cubicBezTo>
                    <a:pt x="153" y="21"/>
                    <a:pt x="153" y="22"/>
                    <a:pt x="152" y="22"/>
                  </a:cubicBezTo>
                  <a:cubicBezTo>
                    <a:pt x="151" y="23"/>
                    <a:pt x="151" y="23"/>
                    <a:pt x="151" y="23"/>
                  </a:cubicBezTo>
                  <a:cubicBezTo>
                    <a:pt x="151" y="23"/>
                    <a:pt x="151" y="23"/>
                    <a:pt x="150" y="23"/>
                  </a:cubicBezTo>
                  <a:cubicBezTo>
                    <a:pt x="150" y="22"/>
                    <a:pt x="149" y="21"/>
                    <a:pt x="147" y="21"/>
                  </a:cubicBezTo>
                  <a:cubicBezTo>
                    <a:pt x="146" y="20"/>
                    <a:pt x="144" y="20"/>
                    <a:pt x="143" y="20"/>
                  </a:cubicBezTo>
                  <a:cubicBezTo>
                    <a:pt x="141" y="20"/>
                    <a:pt x="140" y="20"/>
                    <a:pt x="139" y="20"/>
                  </a:cubicBezTo>
                  <a:cubicBezTo>
                    <a:pt x="138" y="20"/>
                    <a:pt x="137" y="20"/>
                    <a:pt x="137" y="20"/>
                  </a:cubicBezTo>
                  <a:cubicBezTo>
                    <a:pt x="135" y="20"/>
                    <a:pt x="134" y="20"/>
                    <a:pt x="133" y="20"/>
                  </a:cubicBezTo>
                  <a:cubicBezTo>
                    <a:pt x="126" y="20"/>
                    <a:pt x="126" y="20"/>
                    <a:pt x="126" y="20"/>
                  </a:cubicBezTo>
                  <a:cubicBezTo>
                    <a:pt x="125" y="20"/>
                    <a:pt x="125" y="20"/>
                    <a:pt x="124" y="20"/>
                  </a:cubicBezTo>
                  <a:cubicBezTo>
                    <a:pt x="123" y="20"/>
                    <a:pt x="122" y="21"/>
                    <a:pt x="121" y="21"/>
                  </a:cubicBezTo>
                  <a:cubicBezTo>
                    <a:pt x="117" y="21"/>
                    <a:pt x="115" y="20"/>
                    <a:pt x="114" y="19"/>
                  </a:cubicBezTo>
                  <a:cubicBezTo>
                    <a:pt x="114" y="18"/>
                    <a:pt x="114" y="18"/>
                    <a:pt x="115" y="17"/>
                  </a:cubicBezTo>
                  <a:cubicBezTo>
                    <a:pt x="115" y="16"/>
                    <a:pt x="116" y="14"/>
                    <a:pt x="116" y="12"/>
                  </a:cubicBezTo>
                  <a:cubicBezTo>
                    <a:pt x="116" y="8"/>
                    <a:pt x="113" y="5"/>
                    <a:pt x="108" y="5"/>
                  </a:cubicBezTo>
                  <a:cubicBezTo>
                    <a:pt x="108" y="5"/>
                    <a:pt x="108" y="5"/>
                    <a:pt x="107" y="5"/>
                  </a:cubicBezTo>
                  <a:cubicBezTo>
                    <a:pt x="107" y="5"/>
                    <a:pt x="106" y="5"/>
                    <a:pt x="106" y="6"/>
                  </a:cubicBezTo>
                  <a:cubicBezTo>
                    <a:pt x="106" y="5"/>
                    <a:pt x="106" y="5"/>
                    <a:pt x="105" y="5"/>
                  </a:cubicBezTo>
                  <a:cubicBezTo>
                    <a:pt x="105" y="5"/>
                    <a:pt x="105" y="5"/>
                    <a:pt x="104" y="4"/>
                  </a:cubicBezTo>
                  <a:cubicBezTo>
                    <a:pt x="103" y="3"/>
                    <a:pt x="102" y="2"/>
                    <a:pt x="99" y="2"/>
                  </a:cubicBezTo>
                  <a:cubicBezTo>
                    <a:pt x="99" y="2"/>
                    <a:pt x="98" y="2"/>
                    <a:pt x="97" y="2"/>
                  </a:cubicBezTo>
                  <a:cubicBezTo>
                    <a:pt x="95" y="3"/>
                    <a:pt x="94" y="4"/>
                    <a:pt x="93" y="5"/>
                  </a:cubicBezTo>
                  <a:cubicBezTo>
                    <a:pt x="93" y="5"/>
                    <a:pt x="93" y="5"/>
                    <a:pt x="93" y="5"/>
                  </a:cubicBezTo>
                  <a:cubicBezTo>
                    <a:pt x="93" y="5"/>
                    <a:pt x="93" y="5"/>
                    <a:pt x="93" y="5"/>
                  </a:cubicBezTo>
                  <a:cubicBezTo>
                    <a:pt x="92" y="3"/>
                    <a:pt x="91" y="0"/>
                    <a:pt x="87" y="0"/>
                  </a:cubicBezTo>
                  <a:cubicBezTo>
                    <a:pt x="87" y="0"/>
                    <a:pt x="86" y="1"/>
                    <a:pt x="85" y="1"/>
                  </a:cubicBezTo>
                  <a:cubicBezTo>
                    <a:pt x="82" y="2"/>
                    <a:pt x="81" y="4"/>
                    <a:pt x="81" y="6"/>
                  </a:cubicBezTo>
                  <a:cubicBezTo>
                    <a:pt x="80" y="6"/>
                    <a:pt x="80" y="7"/>
                    <a:pt x="80" y="7"/>
                  </a:cubicBezTo>
                  <a:cubicBezTo>
                    <a:pt x="80" y="8"/>
                    <a:pt x="80" y="8"/>
                    <a:pt x="79" y="8"/>
                  </a:cubicBezTo>
                  <a:cubicBezTo>
                    <a:pt x="78" y="9"/>
                    <a:pt x="77" y="11"/>
                    <a:pt x="77" y="14"/>
                  </a:cubicBezTo>
                  <a:cubicBezTo>
                    <a:pt x="77" y="14"/>
                    <a:pt x="77" y="14"/>
                    <a:pt x="77" y="14"/>
                  </a:cubicBezTo>
                  <a:cubicBezTo>
                    <a:pt x="76" y="14"/>
                    <a:pt x="73" y="7"/>
                    <a:pt x="73" y="7"/>
                  </a:cubicBezTo>
                  <a:cubicBezTo>
                    <a:pt x="70" y="11"/>
                    <a:pt x="70" y="11"/>
                    <a:pt x="70" y="11"/>
                  </a:cubicBezTo>
                  <a:cubicBezTo>
                    <a:pt x="70" y="12"/>
                    <a:pt x="70" y="13"/>
                    <a:pt x="69" y="13"/>
                  </a:cubicBezTo>
                  <a:cubicBezTo>
                    <a:pt x="68" y="15"/>
                    <a:pt x="67" y="17"/>
                    <a:pt x="65" y="19"/>
                  </a:cubicBezTo>
                  <a:cubicBezTo>
                    <a:pt x="64" y="22"/>
                    <a:pt x="62" y="25"/>
                    <a:pt x="59" y="27"/>
                  </a:cubicBezTo>
                  <a:cubicBezTo>
                    <a:pt x="58" y="28"/>
                    <a:pt x="56" y="29"/>
                    <a:pt x="54" y="30"/>
                  </a:cubicBezTo>
                  <a:cubicBezTo>
                    <a:pt x="51" y="32"/>
                    <a:pt x="48" y="33"/>
                    <a:pt x="47" y="36"/>
                  </a:cubicBezTo>
                  <a:cubicBezTo>
                    <a:pt x="45" y="38"/>
                    <a:pt x="45" y="40"/>
                    <a:pt x="44" y="43"/>
                  </a:cubicBezTo>
                  <a:cubicBezTo>
                    <a:pt x="44" y="45"/>
                    <a:pt x="43" y="47"/>
                    <a:pt x="42" y="49"/>
                  </a:cubicBezTo>
                  <a:cubicBezTo>
                    <a:pt x="39" y="54"/>
                    <a:pt x="36" y="57"/>
                    <a:pt x="31" y="61"/>
                  </a:cubicBezTo>
                  <a:cubicBezTo>
                    <a:pt x="30" y="62"/>
                    <a:pt x="30" y="62"/>
                    <a:pt x="30" y="62"/>
                  </a:cubicBezTo>
                  <a:cubicBezTo>
                    <a:pt x="29" y="63"/>
                    <a:pt x="27" y="66"/>
                    <a:pt x="27" y="68"/>
                  </a:cubicBezTo>
                  <a:cubicBezTo>
                    <a:pt x="27" y="70"/>
                    <a:pt x="28" y="73"/>
                    <a:pt x="31" y="75"/>
                  </a:cubicBezTo>
                  <a:cubicBezTo>
                    <a:pt x="33" y="77"/>
                    <a:pt x="37" y="78"/>
                    <a:pt x="41" y="80"/>
                  </a:cubicBezTo>
                  <a:cubicBezTo>
                    <a:pt x="45" y="81"/>
                    <a:pt x="50" y="83"/>
                    <a:pt x="51" y="86"/>
                  </a:cubicBezTo>
                  <a:cubicBezTo>
                    <a:pt x="52" y="89"/>
                    <a:pt x="52" y="92"/>
                    <a:pt x="50" y="96"/>
                  </a:cubicBezTo>
                  <a:cubicBezTo>
                    <a:pt x="49" y="99"/>
                    <a:pt x="45" y="102"/>
                    <a:pt x="41" y="105"/>
                  </a:cubicBezTo>
                  <a:cubicBezTo>
                    <a:pt x="35" y="111"/>
                    <a:pt x="28" y="117"/>
                    <a:pt x="31" y="123"/>
                  </a:cubicBezTo>
                  <a:cubicBezTo>
                    <a:pt x="32" y="125"/>
                    <a:pt x="34" y="127"/>
                    <a:pt x="36" y="129"/>
                  </a:cubicBezTo>
                  <a:cubicBezTo>
                    <a:pt x="41" y="132"/>
                    <a:pt x="44" y="135"/>
                    <a:pt x="41" y="140"/>
                  </a:cubicBezTo>
                  <a:cubicBezTo>
                    <a:pt x="38" y="146"/>
                    <a:pt x="31" y="151"/>
                    <a:pt x="25" y="155"/>
                  </a:cubicBezTo>
                  <a:cubicBezTo>
                    <a:pt x="23" y="157"/>
                    <a:pt x="23" y="157"/>
                    <a:pt x="23" y="157"/>
                  </a:cubicBezTo>
                  <a:cubicBezTo>
                    <a:pt x="15" y="162"/>
                    <a:pt x="16" y="170"/>
                    <a:pt x="16" y="178"/>
                  </a:cubicBezTo>
                  <a:cubicBezTo>
                    <a:pt x="17" y="180"/>
                    <a:pt x="17" y="180"/>
                    <a:pt x="17" y="180"/>
                  </a:cubicBezTo>
                  <a:cubicBezTo>
                    <a:pt x="17" y="184"/>
                    <a:pt x="18" y="186"/>
                    <a:pt x="20" y="189"/>
                  </a:cubicBezTo>
                  <a:cubicBezTo>
                    <a:pt x="20" y="190"/>
                    <a:pt x="21" y="191"/>
                    <a:pt x="22" y="192"/>
                  </a:cubicBezTo>
                  <a:cubicBezTo>
                    <a:pt x="23" y="195"/>
                    <a:pt x="23" y="199"/>
                    <a:pt x="22" y="203"/>
                  </a:cubicBezTo>
                  <a:cubicBezTo>
                    <a:pt x="22" y="204"/>
                    <a:pt x="22" y="205"/>
                    <a:pt x="22" y="206"/>
                  </a:cubicBezTo>
                  <a:cubicBezTo>
                    <a:pt x="22" y="208"/>
                    <a:pt x="22" y="208"/>
                    <a:pt x="22" y="208"/>
                  </a:cubicBezTo>
                  <a:cubicBezTo>
                    <a:pt x="21" y="212"/>
                    <a:pt x="21" y="217"/>
                    <a:pt x="21" y="222"/>
                  </a:cubicBezTo>
                  <a:cubicBezTo>
                    <a:pt x="21" y="222"/>
                    <a:pt x="22" y="223"/>
                    <a:pt x="22" y="224"/>
                  </a:cubicBezTo>
                  <a:cubicBezTo>
                    <a:pt x="22" y="227"/>
                    <a:pt x="23" y="230"/>
                    <a:pt x="21" y="234"/>
                  </a:cubicBezTo>
                  <a:cubicBezTo>
                    <a:pt x="20" y="238"/>
                    <a:pt x="17" y="240"/>
                    <a:pt x="14" y="243"/>
                  </a:cubicBezTo>
                  <a:cubicBezTo>
                    <a:pt x="12" y="245"/>
                    <a:pt x="10" y="246"/>
                    <a:pt x="9" y="249"/>
                  </a:cubicBezTo>
                  <a:cubicBezTo>
                    <a:pt x="7" y="252"/>
                    <a:pt x="7" y="256"/>
                    <a:pt x="8" y="261"/>
                  </a:cubicBezTo>
                  <a:cubicBezTo>
                    <a:pt x="8" y="262"/>
                    <a:pt x="8" y="264"/>
                    <a:pt x="8" y="265"/>
                  </a:cubicBezTo>
                  <a:cubicBezTo>
                    <a:pt x="9" y="270"/>
                    <a:pt x="7" y="273"/>
                    <a:pt x="4" y="276"/>
                  </a:cubicBezTo>
                  <a:cubicBezTo>
                    <a:pt x="4" y="277"/>
                    <a:pt x="3" y="278"/>
                    <a:pt x="2" y="280"/>
                  </a:cubicBezTo>
                  <a:cubicBezTo>
                    <a:pt x="0" y="284"/>
                    <a:pt x="1" y="285"/>
                    <a:pt x="3" y="288"/>
                  </a:cubicBezTo>
                  <a:cubicBezTo>
                    <a:pt x="4" y="289"/>
                    <a:pt x="5" y="290"/>
                    <a:pt x="6" y="291"/>
                  </a:cubicBezTo>
                  <a:cubicBezTo>
                    <a:pt x="8" y="296"/>
                    <a:pt x="8" y="301"/>
                    <a:pt x="8" y="307"/>
                  </a:cubicBezTo>
                  <a:cubicBezTo>
                    <a:pt x="8" y="311"/>
                    <a:pt x="8" y="315"/>
                    <a:pt x="9" y="319"/>
                  </a:cubicBezTo>
                  <a:cubicBezTo>
                    <a:pt x="10" y="321"/>
                    <a:pt x="11" y="322"/>
                    <a:pt x="12" y="324"/>
                  </a:cubicBezTo>
                  <a:cubicBezTo>
                    <a:pt x="14" y="326"/>
                    <a:pt x="15" y="328"/>
                    <a:pt x="15" y="330"/>
                  </a:cubicBezTo>
                  <a:cubicBezTo>
                    <a:pt x="16" y="335"/>
                    <a:pt x="14" y="338"/>
                    <a:pt x="13" y="341"/>
                  </a:cubicBezTo>
                  <a:cubicBezTo>
                    <a:pt x="11" y="343"/>
                    <a:pt x="10" y="345"/>
                    <a:pt x="10" y="348"/>
                  </a:cubicBezTo>
                  <a:cubicBezTo>
                    <a:pt x="9" y="352"/>
                    <a:pt x="11" y="356"/>
                    <a:pt x="14" y="358"/>
                  </a:cubicBezTo>
                  <a:cubicBezTo>
                    <a:pt x="16" y="359"/>
                    <a:pt x="18" y="360"/>
                    <a:pt x="20" y="360"/>
                  </a:cubicBezTo>
                  <a:cubicBezTo>
                    <a:pt x="22" y="360"/>
                    <a:pt x="24" y="361"/>
                    <a:pt x="26" y="362"/>
                  </a:cubicBezTo>
                  <a:cubicBezTo>
                    <a:pt x="27" y="363"/>
                    <a:pt x="27" y="363"/>
                    <a:pt x="28" y="364"/>
                  </a:cubicBezTo>
                  <a:cubicBezTo>
                    <a:pt x="29" y="365"/>
                    <a:pt x="29" y="366"/>
                    <a:pt x="30" y="367"/>
                  </a:cubicBezTo>
                  <a:cubicBezTo>
                    <a:pt x="32" y="368"/>
                    <a:pt x="33" y="368"/>
                    <a:pt x="35" y="368"/>
                  </a:cubicBezTo>
                  <a:cubicBezTo>
                    <a:pt x="35" y="368"/>
                    <a:pt x="36" y="368"/>
                    <a:pt x="37" y="368"/>
                  </a:cubicBezTo>
                  <a:cubicBezTo>
                    <a:pt x="38" y="368"/>
                    <a:pt x="38" y="368"/>
                    <a:pt x="39" y="368"/>
                  </a:cubicBezTo>
                  <a:cubicBezTo>
                    <a:pt x="42" y="368"/>
                    <a:pt x="44" y="368"/>
                    <a:pt x="45" y="370"/>
                  </a:cubicBezTo>
                  <a:cubicBezTo>
                    <a:pt x="47" y="373"/>
                    <a:pt x="46" y="375"/>
                    <a:pt x="42" y="379"/>
                  </a:cubicBezTo>
                  <a:cubicBezTo>
                    <a:pt x="41" y="380"/>
                    <a:pt x="41" y="381"/>
                    <a:pt x="40" y="382"/>
                  </a:cubicBezTo>
                  <a:cubicBezTo>
                    <a:pt x="38" y="385"/>
                    <a:pt x="39" y="388"/>
                    <a:pt x="39" y="392"/>
                  </a:cubicBezTo>
                  <a:cubicBezTo>
                    <a:pt x="40" y="394"/>
                    <a:pt x="40" y="396"/>
                    <a:pt x="40" y="399"/>
                  </a:cubicBezTo>
                  <a:cubicBezTo>
                    <a:pt x="39" y="401"/>
                    <a:pt x="39" y="402"/>
                    <a:pt x="39" y="402"/>
                  </a:cubicBezTo>
                  <a:cubicBezTo>
                    <a:pt x="38" y="403"/>
                    <a:pt x="38" y="403"/>
                    <a:pt x="38" y="404"/>
                  </a:cubicBezTo>
                  <a:cubicBezTo>
                    <a:pt x="37" y="406"/>
                    <a:pt x="37" y="406"/>
                    <a:pt x="37" y="406"/>
                  </a:cubicBezTo>
                  <a:cubicBezTo>
                    <a:pt x="39" y="407"/>
                    <a:pt x="39" y="407"/>
                    <a:pt x="39" y="407"/>
                  </a:cubicBezTo>
                  <a:cubicBezTo>
                    <a:pt x="60" y="420"/>
                    <a:pt x="82" y="432"/>
                    <a:pt x="103" y="444"/>
                  </a:cubicBezTo>
                  <a:cubicBezTo>
                    <a:pt x="103" y="444"/>
                    <a:pt x="103" y="444"/>
                    <a:pt x="103" y="444"/>
                  </a:cubicBezTo>
                  <a:cubicBezTo>
                    <a:pt x="268" y="530"/>
                    <a:pt x="401" y="552"/>
                    <a:pt x="426" y="556"/>
                  </a:cubicBezTo>
                  <a:cubicBezTo>
                    <a:pt x="429" y="556"/>
                    <a:pt x="429" y="556"/>
                    <a:pt x="429" y="556"/>
                  </a:cubicBezTo>
                  <a:cubicBezTo>
                    <a:pt x="430" y="553"/>
                    <a:pt x="430" y="553"/>
                    <a:pt x="430" y="553"/>
                  </a:cubicBezTo>
                  <a:cubicBezTo>
                    <a:pt x="443" y="468"/>
                    <a:pt x="453" y="418"/>
                    <a:pt x="457" y="403"/>
                  </a:cubicBezTo>
                  <a:cubicBezTo>
                    <a:pt x="458" y="401"/>
                    <a:pt x="458" y="401"/>
                    <a:pt x="458" y="401"/>
                  </a:cubicBezTo>
                  <a:lnTo>
                    <a:pt x="345" y="346"/>
                  </a:lnTo>
                  <a:close/>
                  <a:moveTo>
                    <a:pt x="106" y="44"/>
                  </a:moveTo>
                  <a:cubicBezTo>
                    <a:pt x="106" y="44"/>
                    <a:pt x="105" y="44"/>
                    <a:pt x="105" y="43"/>
                  </a:cubicBezTo>
                  <a:cubicBezTo>
                    <a:pt x="104" y="43"/>
                    <a:pt x="104" y="42"/>
                    <a:pt x="104" y="41"/>
                  </a:cubicBezTo>
                  <a:cubicBezTo>
                    <a:pt x="104" y="39"/>
                    <a:pt x="106" y="38"/>
                    <a:pt x="111" y="37"/>
                  </a:cubicBezTo>
                  <a:cubicBezTo>
                    <a:pt x="111" y="37"/>
                    <a:pt x="112" y="37"/>
                    <a:pt x="112" y="37"/>
                  </a:cubicBezTo>
                  <a:cubicBezTo>
                    <a:pt x="112" y="38"/>
                    <a:pt x="111" y="38"/>
                    <a:pt x="111" y="39"/>
                  </a:cubicBezTo>
                  <a:cubicBezTo>
                    <a:pt x="111" y="40"/>
                    <a:pt x="110" y="40"/>
                    <a:pt x="110" y="40"/>
                  </a:cubicBezTo>
                  <a:cubicBezTo>
                    <a:pt x="109" y="42"/>
                    <a:pt x="109" y="43"/>
                    <a:pt x="107" y="44"/>
                  </a:cubicBezTo>
                  <a:cubicBezTo>
                    <a:pt x="107" y="44"/>
                    <a:pt x="107" y="44"/>
                    <a:pt x="106" y="44"/>
                  </a:cubicBezTo>
                  <a:close/>
                  <a:moveTo>
                    <a:pt x="232" y="212"/>
                  </a:moveTo>
                  <a:cubicBezTo>
                    <a:pt x="231" y="212"/>
                    <a:pt x="230" y="212"/>
                    <a:pt x="229" y="212"/>
                  </a:cubicBezTo>
                  <a:cubicBezTo>
                    <a:pt x="229" y="212"/>
                    <a:pt x="229" y="212"/>
                    <a:pt x="229" y="212"/>
                  </a:cubicBezTo>
                  <a:cubicBezTo>
                    <a:pt x="228" y="212"/>
                    <a:pt x="227" y="212"/>
                    <a:pt x="226" y="212"/>
                  </a:cubicBezTo>
                  <a:cubicBezTo>
                    <a:pt x="225" y="212"/>
                    <a:pt x="224" y="212"/>
                    <a:pt x="222" y="212"/>
                  </a:cubicBezTo>
                  <a:cubicBezTo>
                    <a:pt x="220" y="212"/>
                    <a:pt x="217" y="212"/>
                    <a:pt x="214" y="214"/>
                  </a:cubicBezTo>
                  <a:cubicBezTo>
                    <a:pt x="212" y="216"/>
                    <a:pt x="208" y="218"/>
                    <a:pt x="208" y="222"/>
                  </a:cubicBezTo>
                  <a:cubicBezTo>
                    <a:pt x="208" y="225"/>
                    <a:pt x="211" y="227"/>
                    <a:pt x="213" y="228"/>
                  </a:cubicBezTo>
                  <a:cubicBezTo>
                    <a:pt x="213" y="228"/>
                    <a:pt x="213" y="228"/>
                    <a:pt x="213" y="228"/>
                  </a:cubicBezTo>
                  <a:cubicBezTo>
                    <a:pt x="217" y="230"/>
                    <a:pt x="220" y="232"/>
                    <a:pt x="222" y="235"/>
                  </a:cubicBezTo>
                  <a:cubicBezTo>
                    <a:pt x="222" y="236"/>
                    <a:pt x="222" y="236"/>
                    <a:pt x="222" y="236"/>
                  </a:cubicBezTo>
                  <a:cubicBezTo>
                    <a:pt x="223" y="236"/>
                    <a:pt x="223" y="236"/>
                    <a:pt x="223" y="236"/>
                  </a:cubicBezTo>
                  <a:cubicBezTo>
                    <a:pt x="224" y="237"/>
                    <a:pt x="225" y="237"/>
                    <a:pt x="226" y="238"/>
                  </a:cubicBezTo>
                  <a:cubicBezTo>
                    <a:pt x="228" y="239"/>
                    <a:pt x="230" y="240"/>
                    <a:pt x="233" y="240"/>
                  </a:cubicBezTo>
                  <a:cubicBezTo>
                    <a:pt x="233" y="240"/>
                    <a:pt x="234" y="240"/>
                    <a:pt x="234" y="240"/>
                  </a:cubicBezTo>
                  <a:cubicBezTo>
                    <a:pt x="237" y="240"/>
                    <a:pt x="239" y="239"/>
                    <a:pt x="241" y="238"/>
                  </a:cubicBezTo>
                  <a:cubicBezTo>
                    <a:pt x="242" y="237"/>
                    <a:pt x="243" y="237"/>
                    <a:pt x="244" y="236"/>
                  </a:cubicBezTo>
                  <a:cubicBezTo>
                    <a:pt x="244" y="236"/>
                    <a:pt x="245" y="236"/>
                    <a:pt x="244" y="236"/>
                  </a:cubicBezTo>
                  <a:cubicBezTo>
                    <a:pt x="245" y="237"/>
                    <a:pt x="244" y="241"/>
                    <a:pt x="243" y="243"/>
                  </a:cubicBezTo>
                  <a:cubicBezTo>
                    <a:pt x="242" y="244"/>
                    <a:pt x="240" y="245"/>
                    <a:pt x="238" y="246"/>
                  </a:cubicBezTo>
                  <a:cubicBezTo>
                    <a:pt x="235" y="248"/>
                    <a:pt x="231" y="250"/>
                    <a:pt x="230" y="255"/>
                  </a:cubicBezTo>
                  <a:cubicBezTo>
                    <a:pt x="230" y="255"/>
                    <a:pt x="230" y="256"/>
                    <a:pt x="230" y="257"/>
                  </a:cubicBezTo>
                  <a:cubicBezTo>
                    <a:pt x="230" y="258"/>
                    <a:pt x="230" y="259"/>
                    <a:pt x="230" y="259"/>
                  </a:cubicBezTo>
                  <a:cubicBezTo>
                    <a:pt x="230" y="259"/>
                    <a:pt x="229" y="259"/>
                    <a:pt x="229" y="259"/>
                  </a:cubicBezTo>
                  <a:cubicBezTo>
                    <a:pt x="228" y="259"/>
                    <a:pt x="226" y="259"/>
                    <a:pt x="226" y="258"/>
                  </a:cubicBezTo>
                  <a:cubicBezTo>
                    <a:pt x="225" y="258"/>
                    <a:pt x="225" y="257"/>
                    <a:pt x="224" y="256"/>
                  </a:cubicBezTo>
                  <a:cubicBezTo>
                    <a:pt x="223" y="254"/>
                    <a:pt x="223" y="253"/>
                    <a:pt x="221" y="252"/>
                  </a:cubicBezTo>
                  <a:cubicBezTo>
                    <a:pt x="219" y="249"/>
                    <a:pt x="214" y="248"/>
                    <a:pt x="212" y="247"/>
                  </a:cubicBezTo>
                  <a:cubicBezTo>
                    <a:pt x="211" y="247"/>
                    <a:pt x="211" y="247"/>
                    <a:pt x="210" y="247"/>
                  </a:cubicBezTo>
                  <a:cubicBezTo>
                    <a:pt x="207" y="247"/>
                    <a:pt x="202" y="249"/>
                    <a:pt x="200" y="252"/>
                  </a:cubicBezTo>
                  <a:cubicBezTo>
                    <a:pt x="199" y="254"/>
                    <a:pt x="199" y="257"/>
                    <a:pt x="200" y="259"/>
                  </a:cubicBezTo>
                  <a:cubicBezTo>
                    <a:pt x="200" y="260"/>
                    <a:pt x="201" y="261"/>
                    <a:pt x="201" y="261"/>
                  </a:cubicBezTo>
                  <a:cubicBezTo>
                    <a:pt x="201" y="261"/>
                    <a:pt x="200" y="261"/>
                    <a:pt x="199" y="261"/>
                  </a:cubicBezTo>
                  <a:cubicBezTo>
                    <a:pt x="198" y="261"/>
                    <a:pt x="197" y="261"/>
                    <a:pt x="196" y="262"/>
                  </a:cubicBezTo>
                  <a:cubicBezTo>
                    <a:pt x="195" y="262"/>
                    <a:pt x="194" y="262"/>
                    <a:pt x="193" y="263"/>
                  </a:cubicBezTo>
                  <a:cubicBezTo>
                    <a:pt x="192" y="263"/>
                    <a:pt x="191" y="263"/>
                    <a:pt x="190" y="263"/>
                  </a:cubicBezTo>
                  <a:cubicBezTo>
                    <a:pt x="189" y="264"/>
                    <a:pt x="187" y="264"/>
                    <a:pt x="185" y="265"/>
                  </a:cubicBezTo>
                  <a:cubicBezTo>
                    <a:pt x="186" y="264"/>
                    <a:pt x="187" y="264"/>
                    <a:pt x="188" y="264"/>
                  </a:cubicBezTo>
                  <a:cubicBezTo>
                    <a:pt x="192" y="262"/>
                    <a:pt x="195" y="259"/>
                    <a:pt x="197" y="256"/>
                  </a:cubicBezTo>
                  <a:cubicBezTo>
                    <a:pt x="198" y="252"/>
                    <a:pt x="198" y="249"/>
                    <a:pt x="196" y="245"/>
                  </a:cubicBezTo>
                  <a:cubicBezTo>
                    <a:pt x="195" y="243"/>
                    <a:pt x="195" y="243"/>
                    <a:pt x="195" y="243"/>
                  </a:cubicBezTo>
                  <a:cubicBezTo>
                    <a:pt x="193" y="243"/>
                    <a:pt x="193" y="243"/>
                    <a:pt x="193" y="243"/>
                  </a:cubicBezTo>
                  <a:cubicBezTo>
                    <a:pt x="189" y="243"/>
                    <a:pt x="184" y="244"/>
                    <a:pt x="179" y="245"/>
                  </a:cubicBezTo>
                  <a:cubicBezTo>
                    <a:pt x="175" y="246"/>
                    <a:pt x="173" y="249"/>
                    <a:pt x="170" y="251"/>
                  </a:cubicBezTo>
                  <a:cubicBezTo>
                    <a:pt x="169" y="252"/>
                    <a:pt x="167" y="253"/>
                    <a:pt x="166" y="254"/>
                  </a:cubicBezTo>
                  <a:cubicBezTo>
                    <a:pt x="165" y="255"/>
                    <a:pt x="164" y="255"/>
                    <a:pt x="163" y="255"/>
                  </a:cubicBezTo>
                  <a:cubicBezTo>
                    <a:pt x="161" y="255"/>
                    <a:pt x="159" y="252"/>
                    <a:pt x="156" y="250"/>
                  </a:cubicBezTo>
                  <a:cubicBezTo>
                    <a:pt x="155" y="249"/>
                    <a:pt x="154" y="248"/>
                    <a:pt x="154" y="247"/>
                  </a:cubicBezTo>
                  <a:cubicBezTo>
                    <a:pt x="153" y="247"/>
                    <a:pt x="152" y="246"/>
                    <a:pt x="152" y="246"/>
                  </a:cubicBezTo>
                  <a:cubicBezTo>
                    <a:pt x="151" y="246"/>
                    <a:pt x="151" y="245"/>
                    <a:pt x="151" y="245"/>
                  </a:cubicBezTo>
                  <a:cubicBezTo>
                    <a:pt x="152" y="245"/>
                    <a:pt x="153" y="246"/>
                    <a:pt x="154" y="246"/>
                  </a:cubicBezTo>
                  <a:cubicBezTo>
                    <a:pt x="155" y="246"/>
                    <a:pt x="156" y="245"/>
                    <a:pt x="157" y="245"/>
                  </a:cubicBezTo>
                  <a:cubicBezTo>
                    <a:pt x="161" y="243"/>
                    <a:pt x="163" y="239"/>
                    <a:pt x="164" y="236"/>
                  </a:cubicBezTo>
                  <a:cubicBezTo>
                    <a:pt x="165" y="236"/>
                    <a:pt x="165" y="236"/>
                    <a:pt x="166" y="236"/>
                  </a:cubicBezTo>
                  <a:cubicBezTo>
                    <a:pt x="167" y="236"/>
                    <a:pt x="168" y="236"/>
                    <a:pt x="169" y="236"/>
                  </a:cubicBezTo>
                  <a:cubicBezTo>
                    <a:pt x="170" y="236"/>
                    <a:pt x="173" y="236"/>
                    <a:pt x="176" y="233"/>
                  </a:cubicBezTo>
                  <a:cubicBezTo>
                    <a:pt x="177" y="231"/>
                    <a:pt x="178" y="230"/>
                    <a:pt x="178" y="228"/>
                  </a:cubicBezTo>
                  <a:cubicBezTo>
                    <a:pt x="178" y="228"/>
                    <a:pt x="178" y="229"/>
                    <a:pt x="178" y="229"/>
                  </a:cubicBezTo>
                  <a:cubicBezTo>
                    <a:pt x="182" y="232"/>
                    <a:pt x="184" y="234"/>
                    <a:pt x="189" y="234"/>
                  </a:cubicBezTo>
                  <a:cubicBezTo>
                    <a:pt x="189" y="234"/>
                    <a:pt x="190" y="234"/>
                    <a:pt x="191" y="234"/>
                  </a:cubicBezTo>
                  <a:cubicBezTo>
                    <a:pt x="194" y="233"/>
                    <a:pt x="194" y="233"/>
                    <a:pt x="194" y="233"/>
                  </a:cubicBezTo>
                  <a:cubicBezTo>
                    <a:pt x="194" y="231"/>
                    <a:pt x="194" y="231"/>
                    <a:pt x="194" y="231"/>
                  </a:cubicBezTo>
                  <a:cubicBezTo>
                    <a:pt x="194" y="221"/>
                    <a:pt x="190" y="217"/>
                    <a:pt x="184" y="211"/>
                  </a:cubicBezTo>
                  <a:cubicBezTo>
                    <a:pt x="183" y="211"/>
                    <a:pt x="183" y="211"/>
                    <a:pt x="182" y="210"/>
                  </a:cubicBezTo>
                  <a:cubicBezTo>
                    <a:pt x="181" y="209"/>
                    <a:pt x="178" y="207"/>
                    <a:pt x="175" y="206"/>
                  </a:cubicBezTo>
                  <a:cubicBezTo>
                    <a:pt x="174" y="206"/>
                    <a:pt x="174" y="206"/>
                    <a:pt x="174" y="206"/>
                  </a:cubicBezTo>
                  <a:cubicBezTo>
                    <a:pt x="173" y="206"/>
                    <a:pt x="172" y="207"/>
                    <a:pt x="171" y="207"/>
                  </a:cubicBezTo>
                  <a:cubicBezTo>
                    <a:pt x="171" y="207"/>
                    <a:pt x="171" y="207"/>
                    <a:pt x="171" y="207"/>
                  </a:cubicBezTo>
                  <a:cubicBezTo>
                    <a:pt x="170" y="207"/>
                    <a:pt x="169" y="206"/>
                    <a:pt x="168" y="205"/>
                  </a:cubicBezTo>
                  <a:cubicBezTo>
                    <a:pt x="168" y="205"/>
                    <a:pt x="168" y="205"/>
                    <a:pt x="168" y="205"/>
                  </a:cubicBezTo>
                  <a:cubicBezTo>
                    <a:pt x="166" y="203"/>
                    <a:pt x="165" y="203"/>
                    <a:pt x="162" y="202"/>
                  </a:cubicBezTo>
                  <a:cubicBezTo>
                    <a:pt x="161" y="201"/>
                    <a:pt x="161" y="201"/>
                    <a:pt x="160" y="200"/>
                  </a:cubicBezTo>
                  <a:cubicBezTo>
                    <a:pt x="159" y="200"/>
                    <a:pt x="158" y="199"/>
                    <a:pt x="157" y="199"/>
                  </a:cubicBezTo>
                  <a:cubicBezTo>
                    <a:pt x="157" y="199"/>
                    <a:pt x="157" y="199"/>
                    <a:pt x="156" y="198"/>
                  </a:cubicBezTo>
                  <a:cubicBezTo>
                    <a:pt x="157" y="199"/>
                    <a:pt x="157" y="199"/>
                    <a:pt x="158" y="199"/>
                  </a:cubicBezTo>
                  <a:cubicBezTo>
                    <a:pt x="159" y="200"/>
                    <a:pt x="161" y="200"/>
                    <a:pt x="163" y="200"/>
                  </a:cubicBezTo>
                  <a:cubicBezTo>
                    <a:pt x="163" y="200"/>
                    <a:pt x="163" y="200"/>
                    <a:pt x="164" y="200"/>
                  </a:cubicBezTo>
                  <a:cubicBezTo>
                    <a:pt x="165" y="200"/>
                    <a:pt x="166" y="200"/>
                    <a:pt x="167" y="199"/>
                  </a:cubicBezTo>
                  <a:cubicBezTo>
                    <a:pt x="167" y="199"/>
                    <a:pt x="168" y="199"/>
                    <a:pt x="169" y="199"/>
                  </a:cubicBezTo>
                  <a:cubicBezTo>
                    <a:pt x="169" y="199"/>
                    <a:pt x="169" y="199"/>
                    <a:pt x="170" y="199"/>
                  </a:cubicBezTo>
                  <a:cubicBezTo>
                    <a:pt x="171" y="199"/>
                    <a:pt x="171" y="200"/>
                    <a:pt x="172" y="200"/>
                  </a:cubicBezTo>
                  <a:cubicBezTo>
                    <a:pt x="174" y="201"/>
                    <a:pt x="175" y="201"/>
                    <a:pt x="176" y="201"/>
                  </a:cubicBezTo>
                  <a:cubicBezTo>
                    <a:pt x="179" y="202"/>
                    <a:pt x="182" y="203"/>
                    <a:pt x="185" y="204"/>
                  </a:cubicBezTo>
                  <a:cubicBezTo>
                    <a:pt x="190" y="206"/>
                    <a:pt x="194" y="208"/>
                    <a:pt x="200" y="208"/>
                  </a:cubicBezTo>
                  <a:cubicBezTo>
                    <a:pt x="201" y="208"/>
                    <a:pt x="201" y="208"/>
                    <a:pt x="202" y="208"/>
                  </a:cubicBezTo>
                  <a:cubicBezTo>
                    <a:pt x="205" y="207"/>
                    <a:pt x="207" y="207"/>
                    <a:pt x="209" y="206"/>
                  </a:cubicBezTo>
                  <a:cubicBezTo>
                    <a:pt x="212" y="206"/>
                    <a:pt x="214" y="205"/>
                    <a:pt x="217" y="205"/>
                  </a:cubicBezTo>
                  <a:cubicBezTo>
                    <a:pt x="217" y="205"/>
                    <a:pt x="218" y="205"/>
                    <a:pt x="218" y="205"/>
                  </a:cubicBezTo>
                  <a:cubicBezTo>
                    <a:pt x="222" y="205"/>
                    <a:pt x="227" y="208"/>
                    <a:pt x="231" y="211"/>
                  </a:cubicBezTo>
                  <a:cubicBezTo>
                    <a:pt x="231" y="211"/>
                    <a:pt x="232" y="212"/>
                    <a:pt x="232" y="212"/>
                  </a:cubicBezTo>
                  <a:close/>
                  <a:moveTo>
                    <a:pt x="144" y="195"/>
                  </a:moveTo>
                  <a:cubicBezTo>
                    <a:pt x="144" y="195"/>
                    <a:pt x="145" y="195"/>
                    <a:pt x="146" y="195"/>
                  </a:cubicBezTo>
                  <a:cubicBezTo>
                    <a:pt x="146" y="195"/>
                    <a:pt x="146" y="195"/>
                    <a:pt x="146" y="195"/>
                  </a:cubicBezTo>
                  <a:cubicBezTo>
                    <a:pt x="147" y="195"/>
                    <a:pt x="147" y="195"/>
                    <a:pt x="148" y="196"/>
                  </a:cubicBezTo>
                  <a:cubicBezTo>
                    <a:pt x="149" y="196"/>
                    <a:pt x="149" y="196"/>
                    <a:pt x="150" y="197"/>
                  </a:cubicBezTo>
                  <a:cubicBezTo>
                    <a:pt x="150" y="197"/>
                    <a:pt x="151" y="197"/>
                    <a:pt x="152" y="197"/>
                  </a:cubicBezTo>
                  <a:cubicBezTo>
                    <a:pt x="152" y="197"/>
                    <a:pt x="151" y="197"/>
                    <a:pt x="151" y="197"/>
                  </a:cubicBezTo>
                  <a:cubicBezTo>
                    <a:pt x="149" y="197"/>
                    <a:pt x="147" y="198"/>
                    <a:pt x="145" y="199"/>
                  </a:cubicBezTo>
                  <a:cubicBezTo>
                    <a:pt x="144" y="199"/>
                    <a:pt x="143" y="199"/>
                    <a:pt x="143" y="199"/>
                  </a:cubicBezTo>
                  <a:cubicBezTo>
                    <a:pt x="143" y="199"/>
                    <a:pt x="143" y="199"/>
                    <a:pt x="143" y="198"/>
                  </a:cubicBezTo>
                  <a:cubicBezTo>
                    <a:pt x="143" y="197"/>
                    <a:pt x="143" y="196"/>
                    <a:pt x="144" y="195"/>
                  </a:cubicBezTo>
                  <a:close/>
                  <a:moveTo>
                    <a:pt x="154" y="38"/>
                  </a:moveTo>
                  <a:cubicBezTo>
                    <a:pt x="151" y="38"/>
                    <a:pt x="148" y="41"/>
                    <a:pt x="146" y="42"/>
                  </a:cubicBezTo>
                  <a:cubicBezTo>
                    <a:pt x="146" y="43"/>
                    <a:pt x="145" y="43"/>
                    <a:pt x="144" y="44"/>
                  </a:cubicBezTo>
                  <a:cubicBezTo>
                    <a:pt x="144" y="44"/>
                    <a:pt x="144" y="44"/>
                    <a:pt x="144" y="44"/>
                  </a:cubicBezTo>
                  <a:cubicBezTo>
                    <a:pt x="143" y="41"/>
                    <a:pt x="141" y="40"/>
                    <a:pt x="138" y="38"/>
                  </a:cubicBezTo>
                  <a:cubicBezTo>
                    <a:pt x="135" y="36"/>
                    <a:pt x="131" y="34"/>
                    <a:pt x="126" y="34"/>
                  </a:cubicBezTo>
                  <a:cubicBezTo>
                    <a:pt x="128" y="33"/>
                    <a:pt x="129" y="33"/>
                    <a:pt x="131" y="33"/>
                  </a:cubicBezTo>
                  <a:cubicBezTo>
                    <a:pt x="135" y="33"/>
                    <a:pt x="140" y="34"/>
                    <a:pt x="144" y="36"/>
                  </a:cubicBezTo>
                  <a:cubicBezTo>
                    <a:pt x="147" y="36"/>
                    <a:pt x="150" y="37"/>
                    <a:pt x="153" y="38"/>
                  </a:cubicBezTo>
                  <a:cubicBezTo>
                    <a:pt x="154" y="38"/>
                    <a:pt x="154" y="38"/>
                    <a:pt x="155" y="38"/>
                  </a:cubicBezTo>
                  <a:cubicBezTo>
                    <a:pt x="155" y="38"/>
                    <a:pt x="155" y="38"/>
                    <a:pt x="154" y="38"/>
                  </a:cubicBezTo>
                  <a:close/>
                  <a:moveTo>
                    <a:pt x="311" y="415"/>
                  </a:moveTo>
                  <a:cubicBezTo>
                    <a:pt x="311" y="415"/>
                    <a:pt x="311" y="415"/>
                    <a:pt x="311" y="415"/>
                  </a:cubicBezTo>
                  <a:cubicBezTo>
                    <a:pt x="310" y="417"/>
                    <a:pt x="310" y="417"/>
                    <a:pt x="310" y="417"/>
                  </a:cubicBezTo>
                  <a:cubicBezTo>
                    <a:pt x="309" y="417"/>
                    <a:pt x="309" y="417"/>
                    <a:pt x="309" y="417"/>
                  </a:cubicBezTo>
                  <a:cubicBezTo>
                    <a:pt x="310" y="418"/>
                    <a:pt x="310" y="422"/>
                    <a:pt x="310" y="423"/>
                  </a:cubicBezTo>
                  <a:cubicBezTo>
                    <a:pt x="310" y="424"/>
                    <a:pt x="309" y="426"/>
                    <a:pt x="305" y="426"/>
                  </a:cubicBezTo>
                  <a:cubicBezTo>
                    <a:pt x="302" y="426"/>
                    <a:pt x="299" y="425"/>
                    <a:pt x="297" y="424"/>
                  </a:cubicBezTo>
                  <a:cubicBezTo>
                    <a:pt x="296" y="424"/>
                    <a:pt x="296" y="424"/>
                    <a:pt x="296" y="424"/>
                  </a:cubicBezTo>
                  <a:cubicBezTo>
                    <a:pt x="294" y="423"/>
                    <a:pt x="292" y="423"/>
                    <a:pt x="291" y="423"/>
                  </a:cubicBezTo>
                  <a:cubicBezTo>
                    <a:pt x="285" y="423"/>
                    <a:pt x="281" y="426"/>
                    <a:pt x="277" y="430"/>
                  </a:cubicBezTo>
                  <a:cubicBezTo>
                    <a:pt x="276" y="431"/>
                    <a:pt x="276" y="431"/>
                    <a:pt x="276" y="431"/>
                  </a:cubicBezTo>
                  <a:cubicBezTo>
                    <a:pt x="270" y="437"/>
                    <a:pt x="261" y="445"/>
                    <a:pt x="253" y="445"/>
                  </a:cubicBezTo>
                  <a:cubicBezTo>
                    <a:pt x="252" y="445"/>
                    <a:pt x="250" y="445"/>
                    <a:pt x="248" y="444"/>
                  </a:cubicBezTo>
                  <a:cubicBezTo>
                    <a:pt x="247" y="443"/>
                    <a:pt x="245" y="442"/>
                    <a:pt x="243" y="442"/>
                  </a:cubicBezTo>
                  <a:cubicBezTo>
                    <a:pt x="242" y="442"/>
                    <a:pt x="241" y="442"/>
                    <a:pt x="240" y="442"/>
                  </a:cubicBezTo>
                  <a:cubicBezTo>
                    <a:pt x="238" y="443"/>
                    <a:pt x="237" y="443"/>
                    <a:pt x="236" y="444"/>
                  </a:cubicBezTo>
                  <a:cubicBezTo>
                    <a:pt x="235" y="444"/>
                    <a:pt x="235" y="445"/>
                    <a:pt x="234" y="445"/>
                  </a:cubicBezTo>
                  <a:cubicBezTo>
                    <a:pt x="233" y="445"/>
                    <a:pt x="233" y="446"/>
                    <a:pt x="232" y="446"/>
                  </a:cubicBezTo>
                  <a:cubicBezTo>
                    <a:pt x="230" y="446"/>
                    <a:pt x="229" y="447"/>
                    <a:pt x="227" y="449"/>
                  </a:cubicBezTo>
                  <a:cubicBezTo>
                    <a:pt x="226" y="449"/>
                    <a:pt x="226" y="450"/>
                    <a:pt x="225" y="450"/>
                  </a:cubicBezTo>
                  <a:cubicBezTo>
                    <a:pt x="224" y="451"/>
                    <a:pt x="223" y="452"/>
                    <a:pt x="223" y="452"/>
                  </a:cubicBezTo>
                  <a:cubicBezTo>
                    <a:pt x="222" y="453"/>
                    <a:pt x="220" y="453"/>
                    <a:pt x="219" y="453"/>
                  </a:cubicBezTo>
                  <a:cubicBezTo>
                    <a:pt x="217" y="453"/>
                    <a:pt x="215" y="453"/>
                    <a:pt x="214" y="453"/>
                  </a:cubicBezTo>
                  <a:cubicBezTo>
                    <a:pt x="213" y="453"/>
                    <a:pt x="211" y="453"/>
                    <a:pt x="210" y="452"/>
                  </a:cubicBezTo>
                  <a:cubicBezTo>
                    <a:pt x="208" y="452"/>
                    <a:pt x="206" y="452"/>
                    <a:pt x="204" y="450"/>
                  </a:cubicBezTo>
                  <a:cubicBezTo>
                    <a:pt x="203" y="450"/>
                    <a:pt x="202" y="449"/>
                    <a:pt x="200" y="449"/>
                  </a:cubicBezTo>
                  <a:cubicBezTo>
                    <a:pt x="199" y="448"/>
                    <a:pt x="197" y="448"/>
                    <a:pt x="196" y="448"/>
                  </a:cubicBezTo>
                  <a:cubicBezTo>
                    <a:pt x="194" y="447"/>
                    <a:pt x="192" y="447"/>
                    <a:pt x="191" y="446"/>
                  </a:cubicBezTo>
                  <a:cubicBezTo>
                    <a:pt x="186" y="443"/>
                    <a:pt x="180" y="437"/>
                    <a:pt x="179" y="432"/>
                  </a:cubicBezTo>
                  <a:cubicBezTo>
                    <a:pt x="179" y="431"/>
                    <a:pt x="179" y="431"/>
                    <a:pt x="179" y="430"/>
                  </a:cubicBezTo>
                  <a:cubicBezTo>
                    <a:pt x="180" y="430"/>
                    <a:pt x="182" y="431"/>
                    <a:pt x="183" y="432"/>
                  </a:cubicBezTo>
                  <a:cubicBezTo>
                    <a:pt x="184" y="432"/>
                    <a:pt x="185" y="433"/>
                    <a:pt x="186" y="433"/>
                  </a:cubicBezTo>
                  <a:cubicBezTo>
                    <a:pt x="188" y="434"/>
                    <a:pt x="190" y="435"/>
                    <a:pt x="192" y="435"/>
                  </a:cubicBezTo>
                  <a:cubicBezTo>
                    <a:pt x="197" y="435"/>
                    <a:pt x="200" y="431"/>
                    <a:pt x="201" y="429"/>
                  </a:cubicBezTo>
                  <a:cubicBezTo>
                    <a:pt x="203" y="427"/>
                    <a:pt x="204" y="425"/>
                    <a:pt x="206" y="423"/>
                  </a:cubicBezTo>
                  <a:cubicBezTo>
                    <a:pt x="207" y="423"/>
                    <a:pt x="207" y="423"/>
                    <a:pt x="208" y="423"/>
                  </a:cubicBezTo>
                  <a:cubicBezTo>
                    <a:pt x="208" y="423"/>
                    <a:pt x="210" y="424"/>
                    <a:pt x="211" y="424"/>
                  </a:cubicBezTo>
                  <a:cubicBezTo>
                    <a:pt x="213" y="425"/>
                    <a:pt x="215" y="426"/>
                    <a:pt x="217" y="426"/>
                  </a:cubicBezTo>
                  <a:cubicBezTo>
                    <a:pt x="219" y="426"/>
                    <a:pt x="220" y="426"/>
                    <a:pt x="221" y="425"/>
                  </a:cubicBezTo>
                  <a:cubicBezTo>
                    <a:pt x="229" y="421"/>
                    <a:pt x="225" y="414"/>
                    <a:pt x="223" y="409"/>
                  </a:cubicBezTo>
                  <a:cubicBezTo>
                    <a:pt x="223" y="407"/>
                    <a:pt x="222" y="406"/>
                    <a:pt x="222" y="405"/>
                  </a:cubicBezTo>
                  <a:cubicBezTo>
                    <a:pt x="222" y="403"/>
                    <a:pt x="222" y="401"/>
                    <a:pt x="222" y="400"/>
                  </a:cubicBezTo>
                  <a:cubicBezTo>
                    <a:pt x="222" y="396"/>
                    <a:pt x="223" y="391"/>
                    <a:pt x="217" y="388"/>
                  </a:cubicBezTo>
                  <a:cubicBezTo>
                    <a:pt x="217" y="386"/>
                    <a:pt x="217" y="383"/>
                    <a:pt x="217" y="382"/>
                  </a:cubicBezTo>
                  <a:cubicBezTo>
                    <a:pt x="217" y="382"/>
                    <a:pt x="217" y="382"/>
                    <a:pt x="218" y="383"/>
                  </a:cubicBezTo>
                  <a:cubicBezTo>
                    <a:pt x="219" y="383"/>
                    <a:pt x="220" y="385"/>
                    <a:pt x="221" y="387"/>
                  </a:cubicBezTo>
                  <a:cubicBezTo>
                    <a:pt x="222" y="389"/>
                    <a:pt x="223" y="391"/>
                    <a:pt x="225" y="393"/>
                  </a:cubicBezTo>
                  <a:cubicBezTo>
                    <a:pt x="231" y="398"/>
                    <a:pt x="233" y="404"/>
                    <a:pt x="236" y="412"/>
                  </a:cubicBezTo>
                  <a:cubicBezTo>
                    <a:pt x="236" y="412"/>
                    <a:pt x="236" y="412"/>
                    <a:pt x="236" y="412"/>
                  </a:cubicBezTo>
                  <a:cubicBezTo>
                    <a:pt x="239" y="422"/>
                    <a:pt x="247" y="429"/>
                    <a:pt x="256" y="430"/>
                  </a:cubicBezTo>
                  <a:cubicBezTo>
                    <a:pt x="258" y="431"/>
                    <a:pt x="259" y="431"/>
                    <a:pt x="260" y="431"/>
                  </a:cubicBezTo>
                  <a:cubicBezTo>
                    <a:pt x="263" y="431"/>
                    <a:pt x="267" y="430"/>
                    <a:pt x="269" y="428"/>
                  </a:cubicBezTo>
                  <a:cubicBezTo>
                    <a:pt x="270" y="428"/>
                    <a:pt x="271" y="427"/>
                    <a:pt x="271" y="427"/>
                  </a:cubicBezTo>
                  <a:cubicBezTo>
                    <a:pt x="272" y="426"/>
                    <a:pt x="272" y="426"/>
                    <a:pt x="273" y="426"/>
                  </a:cubicBezTo>
                  <a:cubicBezTo>
                    <a:pt x="273" y="426"/>
                    <a:pt x="274" y="426"/>
                    <a:pt x="275" y="425"/>
                  </a:cubicBezTo>
                  <a:cubicBezTo>
                    <a:pt x="276" y="425"/>
                    <a:pt x="277" y="425"/>
                    <a:pt x="279" y="424"/>
                  </a:cubicBezTo>
                  <a:cubicBezTo>
                    <a:pt x="280" y="423"/>
                    <a:pt x="282" y="422"/>
                    <a:pt x="283" y="421"/>
                  </a:cubicBezTo>
                  <a:cubicBezTo>
                    <a:pt x="284" y="421"/>
                    <a:pt x="285" y="420"/>
                    <a:pt x="286" y="419"/>
                  </a:cubicBezTo>
                  <a:cubicBezTo>
                    <a:pt x="288" y="418"/>
                    <a:pt x="290" y="416"/>
                    <a:pt x="291" y="415"/>
                  </a:cubicBezTo>
                  <a:cubicBezTo>
                    <a:pt x="293" y="413"/>
                    <a:pt x="295" y="411"/>
                    <a:pt x="296" y="411"/>
                  </a:cubicBezTo>
                  <a:cubicBezTo>
                    <a:pt x="299" y="410"/>
                    <a:pt x="301" y="410"/>
                    <a:pt x="304" y="410"/>
                  </a:cubicBezTo>
                  <a:cubicBezTo>
                    <a:pt x="307" y="410"/>
                    <a:pt x="310" y="411"/>
                    <a:pt x="313" y="412"/>
                  </a:cubicBezTo>
                  <a:cubicBezTo>
                    <a:pt x="313" y="412"/>
                    <a:pt x="313" y="412"/>
                    <a:pt x="313" y="412"/>
                  </a:cubicBezTo>
                  <a:cubicBezTo>
                    <a:pt x="313" y="412"/>
                    <a:pt x="313" y="412"/>
                    <a:pt x="312" y="412"/>
                  </a:cubicBezTo>
                  <a:cubicBezTo>
                    <a:pt x="312" y="412"/>
                    <a:pt x="312" y="412"/>
                    <a:pt x="312" y="412"/>
                  </a:cubicBezTo>
                  <a:cubicBezTo>
                    <a:pt x="310" y="412"/>
                    <a:pt x="310" y="412"/>
                    <a:pt x="310" y="412"/>
                  </a:cubicBezTo>
                  <a:cubicBezTo>
                    <a:pt x="310" y="412"/>
                    <a:pt x="310" y="412"/>
                    <a:pt x="310" y="412"/>
                  </a:cubicBezTo>
                  <a:cubicBezTo>
                    <a:pt x="311" y="415"/>
                    <a:pt x="311" y="415"/>
                    <a:pt x="311" y="415"/>
                  </a:cubicBezTo>
                  <a:cubicBezTo>
                    <a:pt x="311" y="415"/>
                    <a:pt x="311" y="415"/>
                    <a:pt x="311" y="415"/>
                  </a:cubicBezTo>
                  <a:close/>
                  <a:moveTo>
                    <a:pt x="320" y="416"/>
                  </a:moveTo>
                  <a:cubicBezTo>
                    <a:pt x="319" y="416"/>
                    <a:pt x="319" y="416"/>
                    <a:pt x="319" y="416"/>
                  </a:cubicBezTo>
                  <a:cubicBezTo>
                    <a:pt x="318" y="416"/>
                    <a:pt x="318" y="415"/>
                    <a:pt x="317" y="415"/>
                  </a:cubicBezTo>
                  <a:cubicBezTo>
                    <a:pt x="316" y="414"/>
                    <a:pt x="314" y="413"/>
                    <a:pt x="313" y="412"/>
                  </a:cubicBezTo>
                  <a:cubicBezTo>
                    <a:pt x="315" y="413"/>
                    <a:pt x="318" y="415"/>
                    <a:pt x="320" y="4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2" name="Freeform 181">
              <a:extLst>
                <a:ext uri="{FF2B5EF4-FFF2-40B4-BE49-F238E27FC236}">
                  <a16:creationId xmlns:a16="http://schemas.microsoft.com/office/drawing/2014/main" id="{7FBF5709-6BB4-4442-8C78-E3A06E50226E}"/>
                </a:ext>
              </a:extLst>
            </p:cNvPr>
            <p:cNvSpPr>
              <a:spLocks/>
            </p:cNvSpPr>
            <p:nvPr/>
          </p:nvSpPr>
          <p:spPr bwMode="auto">
            <a:xfrm>
              <a:off x="19082517" y="9382633"/>
              <a:ext cx="266727" cy="113861"/>
            </a:xfrm>
            <a:custGeom>
              <a:avLst/>
              <a:gdLst>
                <a:gd name="T0" fmla="*/ 41 w 49"/>
                <a:gd name="T1" fmla="*/ 4 h 23"/>
                <a:gd name="T2" fmla="*/ 41 w 49"/>
                <a:gd name="T3" fmla="*/ 4 h 23"/>
                <a:gd name="T4" fmla="*/ 36 w 49"/>
                <a:gd name="T5" fmla="*/ 0 h 23"/>
                <a:gd name="T6" fmla="*/ 35 w 49"/>
                <a:gd name="T7" fmla="*/ 0 h 23"/>
                <a:gd name="T8" fmla="*/ 30 w 49"/>
                <a:gd name="T9" fmla="*/ 2 h 23"/>
                <a:gd name="T10" fmla="*/ 30 w 49"/>
                <a:gd name="T11" fmla="*/ 2 h 23"/>
                <a:gd name="T12" fmla="*/ 25 w 49"/>
                <a:gd name="T13" fmla="*/ 0 h 23"/>
                <a:gd name="T14" fmla="*/ 19 w 49"/>
                <a:gd name="T15" fmla="*/ 3 h 23"/>
                <a:gd name="T16" fmla="*/ 18 w 49"/>
                <a:gd name="T17" fmla="*/ 6 h 23"/>
                <a:gd name="T18" fmla="*/ 18 w 49"/>
                <a:gd name="T19" fmla="*/ 7 h 23"/>
                <a:gd name="T20" fmla="*/ 18 w 49"/>
                <a:gd name="T21" fmla="*/ 7 h 23"/>
                <a:gd name="T22" fmla="*/ 17 w 49"/>
                <a:gd name="T23" fmla="*/ 7 h 23"/>
                <a:gd name="T24" fmla="*/ 17 w 49"/>
                <a:gd name="T25" fmla="*/ 7 h 23"/>
                <a:gd name="T26" fmla="*/ 14 w 49"/>
                <a:gd name="T27" fmla="*/ 3 h 23"/>
                <a:gd name="T28" fmla="*/ 9 w 49"/>
                <a:gd name="T29" fmla="*/ 2 h 23"/>
                <a:gd name="T30" fmla="*/ 5 w 49"/>
                <a:gd name="T31" fmla="*/ 3 h 23"/>
                <a:gd name="T32" fmla="*/ 0 w 49"/>
                <a:gd name="T33" fmla="*/ 8 h 23"/>
                <a:gd name="T34" fmla="*/ 2 w 49"/>
                <a:gd name="T35" fmla="*/ 13 h 23"/>
                <a:gd name="T36" fmla="*/ 10 w 49"/>
                <a:gd name="T37" fmla="*/ 15 h 23"/>
                <a:gd name="T38" fmla="*/ 15 w 49"/>
                <a:gd name="T39" fmla="*/ 14 h 23"/>
                <a:gd name="T40" fmla="*/ 15 w 49"/>
                <a:gd name="T41" fmla="*/ 14 h 23"/>
                <a:gd name="T42" fmla="*/ 21 w 49"/>
                <a:gd name="T43" fmla="*/ 18 h 23"/>
                <a:gd name="T44" fmla="*/ 29 w 49"/>
                <a:gd name="T45" fmla="*/ 21 h 23"/>
                <a:gd name="T46" fmla="*/ 36 w 49"/>
                <a:gd name="T47" fmla="*/ 23 h 23"/>
                <a:gd name="T48" fmla="*/ 42 w 49"/>
                <a:gd name="T49" fmla="*/ 21 h 23"/>
                <a:gd name="T50" fmla="*/ 49 w 49"/>
                <a:gd name="T51" fmla="*/ 10 h 23"/>
                <a:gd name="T52" fmla="*/ 41 w 49"/>
                <a:gd name="T5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23">
                  <a:moveTo>
                    <a:pt x="41" y="4"/>
                  </a:moveTo>
                  <a:cubicBezTo>
                    <a:pt x="41" y="4"/>
                    <a:pt x="41" y="4"/>
                    <a:pt x="41" y="4"/>
                  </a:cubicBezTo>
                  <a:cubicBezTo>
                    <a:pt x="41" y="2"/>
                    <a:pt x="40" y="0"/>
                    <a:pt x="36" y="0"/>
                  </a:cubicBezTo>
                  <a:cubicBezTo>
                    <a:pt x="36" y="0"/>
                    <a:pt x="35" y="0"/>
                    <a:pt x="35" y="0"/>
                  </a:cubicBezTo>
                  <a:cubicBezTo>
                    <a:pt x="32" y="0"/>
                    <a:pt x="31" y="1"/>
                    <a:pt x="30" y="2"/>
                  </a:cubicBezTo>
                  <a:cubicBezTo>
                    <a:pt x="30" y="2"/>
                    <a:pt x="30" y="2"/>
                    <a:pt x="30" y="2"/>
                  </a:cubicBezTo>
                  <a:cubicBezTo>
                    <a:pt x="28" y="1"/>
                    <a:pt x="27" y="0"/>
                    <a:pt x="25" y="0"/>
                  </a:cubicBezTo>
                  <a:cubicBezTo>
                    <a:pt x="23" y="0"/>
                    <a:pt x="21" y="1"/>
                    <a:pt x="19" y="3"/>
                  </a:cubicBezTo>
                  <a:cubicBezTo>
                    <a:pt x="18" y="4"/>
                    <a:pt x="18" y="5"/>
                    <a:pt x="18" y="6"/>
                  </a:cubicBezTo>
                  <a:cubicBezTo>
                    <a:pt x="18" y="6"/>
                    <a:pt x="18" y="7"/>
                    <a:pt x="18" y="7"/>
                  </a:cubicBezTo>
                  <a:cubicBezTo>
                    <a:pt x="18" y="7"/>
                    <a:pt x="18" y="7"/>
                    <a:pt x="18" y="7"/>
                  </a:cubicBezTo>
                  <a:cubicBezTo>
                    <a:pt x="18" y="7"/>
                    <a:pt x="17" y="7"/>
                    <a:pt x="17" y="7"/>
                  </a:cubicBezTo>
                  <a:cubicBezTo>
                    <a:pt x="17" y="7"/>
                    <a:pt x="17" y="7"/>
                    <a:pt x="17" y="7"/>
                  </a:cubicBezTo>
                  <a:cubicBezTo>
                    <a:pt x="16" y="6"/>
                    <a:pt x="15" y="4"/>
                    <a:pt x="14" y="3"/>
                  </a:cubicBezTo>
                  <a:cubicBezTo>
                    <a:pt x="12" y="2"/>
                    <a:pt x="11" y="2"/>
                    <a:pt x="9" y="2"/>
                  </a:cubicBezTo>
                  <a:cubicBezTo>
                    <a:pt x="8" y="2"/>
                    <a:pt x="7" y="2"/>
                    <a:pt x="5" y="3"/>
                  </a:cubicBezTo>
                  <a:cubicBezTo>
                    <a:pt x="3" y="3"/>
                    <a:pt x="1" y="5"/>
                    <a:pt x="0" y="8"/>
                  </a:cubicBezTo>
                  <a:cubicBezTo>
                    <a:pt x="0" y="10"/>
                    <a:pt x="1" y="11"/>
                    <a:pt x="2" y="13"/>
                  </a:cubicBezTo>
                  <a:cubicBezTo>
                    <a:pt x="4" y="14"/>
                    <a:pt x="8" y="15"/>
                    <a:pt x="10" y="15"/>
                  </a:cubicBezTo>
                  <a:cubicBezTo>
                    <a:pt x="12" y="15"/>
                    <a:pt x="14" y="14"/>
                    <a:pt x="15" y="14"/>
                  </a:cubicBezTo>
                  <a:cubicBezTo>
                    <a:pt x="15" y="14"/>
                    <a:pt x="15" y="14"/>
                    <a:pt x="15" y="14"/>
                  </a:cubicBezTo>
                  <a:cubicBezTo>
                    <a:pt x="16" y="17"/>
                    <a:pt x="19" y="18"/>
                    <a:pt x="21" y="18"/>
                  </a:cubicBezTo>
                  <a:cubicBezTo>
                    <a:pt x="24" y="19"/>
                    <a:pt x="26" y="20"/>
                    <a:pt x="29" y="21"/>
                  </a:cubicBezTo>
                  <a:cubicBezTo>
                    <a:pt x="32" y="22"/>
                    <a:pt x="34" y="23"/>
                    <a:pt x="36" y="23"/>
                  </a:cubicBezTo>
                  <a:cubicBezTo>
                    <a:pt x="38" y="23"/>
                    <a:pt x="40" y="22"/>
                    <a:pt x="42" y="21"/>
                  </a:cubicBezTo>
                  <a:cubicBezTo>
                    <a:pt x="45" y="19"/>
                    <a:pt x="49" y="15"/>
                    <a:pt x="49" y="10"/>
                  </a:cubicBezTo>
                  <a:cubicBezTo>
                    <a:pt x="49" y="9"/>
                    <a:pt x="48" y="4"/>
                    <a:pt x="4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3" name="Freeform 182">
              <a:extLst>
                <a:ext uri="{FF2B5EF4-FFF2-40B4-BE49-F238E27FC236}">
                  <a16:creationId xmlns:a16="http://schemas.microsoft.com/office/drawing/2014/main" id="{641FD334-57C2-0943-99D8-CC00B018FEC5}"/>
                </a:ext>
              </a:extLst>
            </p:cNvPr>
            <p:cNvSpPr>
              <a:spLocks/>
            </p:cNvSpPr>
            <p:nvPr/>
          </p:nvSpPr>
          <p:spPr bwMode="auto">
            <a:xfrm>
              <a:off x="21757998" y="8544543"/>
              <a:ext cx="387781" cy="158658"/>
            </a:xfrm>
            <a:custGeom>
              <a:avLst/>
              <a:gdLst>
                <a:gd name="T0" fmla="*/ 71 w 71"/>
                <a:gd name="T1" fmla="*/ 6 h 32"/>
                <a:gd name="T2" fmla="*/ 70 w 71"/>
                <a:gd name="T3" fmla="*/ 1 h 32"/>
                <a:gd name="T4" fmla="*/ 66 w 71"/>
                <a:gd name="T5" fmla="*/ 0 h 32"/>
                <a:gd name="T6" fmla="*/ 56 w 71"/>
                <a:gd name="T7" fmla="*/ 5 h 32"/>
                <a:gd name="T8" fmla="*/ 46 w 71"/>
                <a:gd name="T9" fmla="*/ 13 h 32"/>
                <a:gd name="T10" fmla="*/ 41 w 71"/>
                <a:gd name="T11" fmla="*/ 15 h 32"/>
                <a:gd name="T12" fmla="*/ 36 w 71"/>
                <a:gd name="T13" fmla="*/ 17 h 32"/>
                <a:gd name="T14" fmla="*/ 34 w 71"/>
                <a:gd name="T15" fmla="*/ 16 h 32"/>
                <a:gd name="T16" fmla="*/ 33 w 71"/>
                <a:gd name="T17" fmla="*/ 16 h 32"/>
                <a:gd name="T18" fmla="*/ 29 w 71"/>
                <a:gd name="T19" fmla="*/ 14 h 32"/>
                <a:gd name="T20" fmla="*/ 24 w 71"/>
                <a:gd name="T21" fmla="*/ 16 h 32"/>
                <a:gd name="T22" fmla="*/ 23 w 71"/>
                <a:gd name="T23" fmla="*/ 18 h 32"/>
                <a:gd name="T24" fmla="*/ 23 w 71"/>
                <a:gd name="T25" fmla="*/ 18 h 32"/>
                <a:gd name="T26" fmla="*/ 19 w 71"/>
                <a:gd name="T27" fmla="*/ 14 h 32"/>
                <a:gd name="T28" fmla="*/ 16 w 71"/>
                <a:gd name="T29" fmla="*/ 12 h 32"/>
                <a:gd name="T30" fmla="*/ 14 w 71"/>
                <a:gd name="T31" fmla="*/ 11 h 32"/>
                <a:gd name="T32" fmla="*/ 15 w 71"/>
                <a:gd name="T33" fmla="*/ 10 h 32"/>
                <a:gd name="T34" fmla="*/ 14 w 71"/>
                <a:gd name="T35" fmla="*/ 5 h 32"/>
                <a:gd name="T36" fmla="*/ 10 w 71"/>
                <a:gd name="T37" fmla="*/ 2 h 32"/>
                <a:gd name="T38" fmla="*/ 5 w 71"/>
                <a:gd name="T39" fmla="*/ 5 h 32"/>
                <a:gd name="T40" fmla="*/ 2 w 71"/>
                <a:gd name="T41" fmla="*/ 12 h 32"/>
                <a:gd name="T42" fmla="*/ 3 w 71"/>
                <a:gd name="T43" fmla="*/ 22 h 32"/>
                <a:gd name="T44" fmla="*/ 8 w 71"/>
                <a:gd name="T45" fmla="*/ 25 h 32"/>
                <a:gd name="T46" fmla="*/ 10 w 71"/>
                <a:gd name="T47" fmla="*/ 25 h 32"/>
                <a:gd name="T48" fmla="*/ 11 w 71"/>
                <a:gd name="T49" fmla="*/ 25 h 32"/>
                <a:gd name="T50" fmla="*/ 11 w 71"/>
                <a:gd name="T51" fmla="*/ 25 h 32"/>
                <a:gd name="T52" fmla="*/ 12 w 71"/>
                <a:gd name="T53" fmla="*/ 26 h 32"/>
                <a:gd name="T54" fmla="*/ 15 w 71"/>
                <a:gd name="T55" fmla="*/ 30 h 32"/>
                <a:gd name="T56" fmla="*/ 18 w 71"/>
                <a:gd name="T57" fmla="*/ 30 h 32"/>
                <a:gd name="T58" fmla="*/ 22 w 71"/>
                <a:gd name="T59" fmla="*/ 28 h 32"/>
                <a:gd name="T60" fmla="*/ 25 w 71"/>
                <a:gd name="T61" fmla="*/ 28 h 32"/>
                <a:gd name="T62" fmla="*/ 27 w 71"/>
                <a:gd name="T63" fmla="*/ 28 h 32"/>
                <a:gd name="T64" fmla="*/ 31 w 71"/>
                <a:gd name="T65" fmla="*/ 29 h 32"/>
                <a:gd name="T66" fmla="*/ 33 w 71"/>
                <a:gd name="T67" fmla="*/ 28 h 32"/>
                <a:gd name="T68" fmla="*/ 34 w 71"/>
                <a:gd name="T69" fmla="*/ 28 h 32"/>
                <a:gd name="T70" fmla="*/ 37 w 71"/>
                <a:gd name="T71" fmla="*/ 28 h 32"/>
                <a:gd name="T72" fmla="*/ 38 w 71"/>
                <a:gd name="T73" fmla="*/ 28 h 32"/>
                <a:gd name="T74" fmla="*/ 40 w 71"/>
                <a:gd name="T75" fmla="*/ 28 h 32"/>
                <a:gd name="T76" fmla="*/ 44 w 71"/>
                <a:gd name="T77" fmla="*/ 28 h 32"/>
                <a:gd name="T78" fmla="*/ 47 w 71"/>
                <a:gd name="T79" fmla="*/ 27 h 32"/>
                <a:gd name="T80" fmla="*/ 51 w 71"/>
                <a:gd name="T81" fmla="*/ 29 h 32"/>
                <a:gd name="T82" fmla="*/ 58 w 71"/>
                <a:gd name="T83" fmla="*/ 32 h 32"/>
                <a:gd name="T84" fmla="*/ 63 w 71"/>
                <a:gd name="T85" fmla="*/ 27 h 32"/>
                <a:gd name="T86" fmla="*/ 66 w 71"/>
                <a:gd name="T87" fmla="*/ 25 h 32"/>
                <a:gd name="T88" fmla="*/ 66 w 71"/>
                <a:gd name="T89" fmla="*/ 19 h 32"/>
                <a:gd name="T90" fmla="*/ 63 w 71"/>
                <a:gd name="T91" fmla="*/ 16 h 32"/>
                <a:gd name="T92" fmla="*/ 71 w 71"/>
                <a:gd name="T9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2">
                  <a:moveTo>
                    <a:pt x="71" y="6"/>
                  </a:moveTo>
                  <a:cubicBezTo>
                    <a:pt x="71" y="4"/>
                    <a:pt x="71" y="2"/>
                    <a:pt x="70" y="1"/>
                  </a:cubicBezTo>
                  <a:cubicBezTo>
                    <a:pt x="69" y="0"/>
                    <a:pt x="68" y="0"/>
                    <a:pt x="66" y="0"/>
                  </a:cubicBezTo>
                  <a:cubicBezTo>
                    <a:pt x="62" y="0"/>
                    <a:pt x="56" y="5"/>
                    <a:pt x="56" y="5"/>
                  </a:cubicBezTo>
                  <a:cubicBezTo>
                    <a:pt x="53" y="8"/>
                    <a:pt x="50" y="11"/>
                    <a:pt x="46" y="13"/>
                  </a:cubicBezTo>
                  <a:cubicBezTo>
                    <a:pt x="44" y="13"/>
                    <a:pt x="42" y="14"/>
                    <a:pt x="41" y="15"/>
                  </a:cubicBezTo>
                  <a:cubicBezTo>
                    <a:pt x="39" y="16"/>
                    <a:pt x="37" y="17"/>
                    <a:pt x="36" y="17"/>
                  </a:cubicBezTo>
                  <a:cubicBezTo>
                    <a:pt x="35" y="17"/>
                    <a:pt x="35" y="17"/>
                    <a:pt x="34" y="16"/>
                  </a:cubicBezTo>
                  <a:cubicBezTo>
                    <a:pt x="34" y="16"/>
                    <a:pt x="33" y="16"/>
                    <a:pt x="33" y="16"/>
                  </a:cubicBezTo>
                  <a:cubicBezTo>
                    <a:pt x="32" y="15"/>
                    <a:pt x="30" y="14"/>
                    <a:pt x="29" y="14"/>
                  </a:cubicBezTo>
                  <a:cubicBezTo>
                    <a:pt x="27" y="14"/>
                    <a:pt x="26" y="15"/>
                    <a:pt x="24" y="16"/>
                  </a:cubicBezTo>
                  <a:cubicBezTo>
                    <a:pt x="24" y="17"/>
                    <a:pt x="23" y="17"/>
                    <a:pt x="23" y="18"/>
                  </a:cubicBezTo>
                  <a:cubicBezTo>
                    <a:pt x="23" y="18"/>
                    <a:pt x="23" y="18"/>
                    <a:pt x="23" y="18"/>
                  </a:cubicBezTo>
                  <a:cubicBezTo>
                    <a:pt x="22" y="16"/>
                    <a:pt x="21" y="15"/>
                    <a:pt x="19" y="14"/>
                  </a:cubicBezTo>
                  <a:cubicBezTo>
                    <a:pt x="18" y="13"/>
                    <a:pt x="17" y="13"/>
                    <a:pt x="16" y="12"/>
                  </a:cubicBezTo>
                  <a:cubicBezTo>
                    <a:pt x="16" y="12"/>
                    <a:pt x="15" y="11"/>
                    <a:pt x="14" y="11"/>
                  </a:cubicBezTo>
                  <a:cubicBezTo>
                    <a:pt x="14" y="11"/>
                    <a:pt x="14" y="10"/>
                    <a:pt x="15" y="10"/>
                  </a:cubicBezTo>
                  <a:cubicBezTo>
                    <a:pt x="15" y="9"/>
                    <a:pt x="15" y="7"/>
                    <a:pt x="14" y="5"/>
                  </a:cubicBezTo>
                  <a:cubicBezTo>
                    <a:pt x="14" y="3"/>
                    <a:pt x="12" y="2"/>
                    <a:pt x="10" y="2"/>
                  </a:cubicBezTo>
                  <a:cubicBezTo>
                    <a:pt x="8" y="2"/>
                    <a:pt x="7" y="3"/>
                    <a:pt x="5" y="5"/>
                  </a:cubicBezTo>
                  <a:cubicBezTo>
                    <a:pt x="4" y="7"/>
                    <a:pt x="3" y="9"/>
                    <a:pt x="2" y="12"/>
                  </a:cubicBezTo>
                  <a:cubicBezTo>
                    <a:pt x="2" y="13"/>
                    <a:pt x="0" y="18"/>
                    <a:pt x="3" y="22"/>
                  </a:cubicBezTo>
                  <a:cubicBezTo>
                    <a:pt x="4" y="24"/>
                    <a:pt x="6" y="25"/>
                    <a:pt x="8" y="25"/>
                  </a:cubicBezTo>
                  <a:cubicBezTo>
                    <a:pt x="8" y="25"/>
                    <a:pt x="9" y="25"/>
                    <a:pt x="10" y="25"/>
                  </a:cubicBezTo>
                  <a:cubicBezTo>
                    <a:pt x="10" y="25"/>
                    <a:pt x="10" y="25"/>
                    <a:pt x="11" y="25"/>
                  </a:cubicBezTo>
                  <a:cubicBezTo>
                    <a:pt x="11" y="25"/>
                    <a:pt x="11" y="25"/>
                    <a:pt x="11" y="25"/>
                  </a:cubicBezTo>
                  <a:cubicBezTo>
                    <a:pt x="11" y="25"/>
                    <a:pt x="12" y="25"/>
                    <a:pt x="12" y="26"/>
                  </a:cubicBezTo>
                  <a:cubicBezTo>
                    <a:pt x="12" y="27"/>
                    <a:pt x="13" y="29"/>
                    <a:pt x="15" y="30"/>
                  </a:cubicBezTo>
                  <a:cubicBezTo>
                    <a:pt x="16" y="30"/>
                    <a:pt x="17" y="30"/>
                    <a:pt x="18" y="30"/>
                  </a:cubicBezTo>
                  <a:cubicBezTo>
                    <a:pt x="19" y="30"/>
                    <a:pt x="21" y="29"/>
                    <a:pt x="22" y="28"/>
                  </a:cubicBezTo>
                  <a:cubicBezTo>
                    <a:pt x="23" y="28"/>
                    <a:pt x="24" y="28"/>
                    <a:pt x="25" y="28"/>
                  </a:cubicBezTo>
                  <a:cubicBezTo>
                    <a:pt x="25" y="28"/>
                    <a:pt x="26" y="28"/>
                    <a:pt x="27" y="28"/>
                  </a:cubicBezTo>
                  <a:cubicBezTo>
                    <a:pt x="28" y="28"/>
                    <a:pt x="29" y="29"/>
                    <a:pt x="31" y="29"/>
                  </a:cubicBezTo>
                  <a:cubicBezTo>
                    <a:pt x="32" y="29"/>
                    <a:pt x="32" y="29"/>
                    <a:pt x="33" y="28"/>
                  </a:cubicBezTo>
                  <a:cubicBezTo>
                    <a:pt x="34" y="28"/>
                    <a:pt x="34" y="28"/>
                    <a:pt x="34" y="28"/>
                  </a:cubicBezTo>
                  <a:cubicBezTo>
                    <a:pt x="35" y="28"/>
                    <a:pt x="36" y="28"/>
                    <a:pt x="37" y="28"/>
                  </a:cubicBezTo>
                  <a:cubicBezTo>
                    <a:pt x="37" y="28"/>
                    <a:pt x="38" y="28"/>
                    <a:pt x="38" y="28"/>
                  </a:cubicBezTo>
                  <a:cubicBezTo>
                    <a:pt x="39" y="28"/>
                    <a:pt x="40" y="28"/>
                    <a:pt x="40" y="28"/>
                  </a:cubicBezTo>
                  <a:cubicBezTo>
                    <a:pt x="42" y="28"/>
                    <a:pt x="43" y="28"/>
                    <a:pt x="44" y="28"/>
                  </a:cubicBezTo>
                  <a:cubicBezTo>
                    <a:pt x="45" y="28"/>
                    <a:pt x="46" y="27"/>
                    <a:pt x="47" y="27"/>
                  </a:cubicBezTo>
                  <a:cubicBezTo>
                    <a:pt x="48" y="27"/>
                    <a:pt x="50" y="28"/>
                    <a:pt x="51" y="29"/>
                  </a:cubicBezTo>
                  <a:cubicBezTo>
                    <a:pt x="53" y="30"/>
                    <a:pt x="56" y="32"/>
                    <a:pt x="58" y="32"/>
                  </a:cubicBezTo>
                  <a:cubicBezTo>
                    <a:pt x="59" y="32"/>
                    <a:pt x="62" y="31"/>
                    <a:pt x="63" y="27"/>
                  </a:cubicBezTo>
                  <a:cubicBezTo>
                    <a:pt x="64" y="27"/>
                    <a:pt x="65" y="26"/>
                    <a:pt x="66" y="25"/>
                  </a:cubicBezTo>
                  <a:cubicBezTo>
                    <a:pt x="67" y="23"/>
                    <a:pt x="67" y="21"/>
                    <a:pt x="66" y="19"/>
                  </a:cubicBezTo>
                  <a:cubicBezTo>
                    <a:pt x="65" y="18"/>
                    <a:pt x="64" y="17"/>
                    <a:pt x="63" y="16"/>
                  </a:cubicBezTo>
                  <a:cubicBezTo>
                    <a:pt x="67" y="13"/>
                    <a:pt x="71" y="9"/>
                    <a:pt x="71"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4" name="Freeform 183">
              <a:extLst>
                <a:ext uri="{FF2B5EF4-FFF2-40B4-BE49-F238E27FC236}">
                  <a16:creationId xmlns:a16="http://schemas.microsoft.com/office/drawing/2014/main" id="{3AEB2046-1AB9-F943-8E23-5EE16FBA78F9}"/>
                </a:ext>
              </a:extLst>
            </p:cNvPr>
            <p:cNvSpPr>
              <a:spLocks/>
            </p:cNvSpPr>
            <p:nvPr/>
          </p:nvSpPr>
          <p:spPr bwMode="auto">
            <a:xfrm>
              <a:off x="17338530"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5" name="Freeform 184">
              <a:extLst>
                <a:ext uri="{FF2B5EF4-FFF2-40B4-BE49-F238E27FC236}">
                  <a16:creationId xmlns:a16="http://schemas.microsoft.com/office/drawing/2014/main" id="{79C304A5-9E90-414B-9EBE-F98221BC9136}"/>
                </a:ext>
              </a:extLst>
            </p:cNvPr>
            <p:cNvSpPr>
              <a:spLocks/>
            </p:cNvSpPr>
            <p:nvPr/>
          </p:nvSpPr>
          <p:spPr bwMode="auto">
            <a:xfrm>
              <a:off x="19203570" y="6084404"/>
              <a:ext cx="3061210" cy="3318761"/>
            </a:xfrm>
            <a:custGeom>
              <a:avLst/>
              <a:gdLst>
                <a:gd name="T0" fmla="*/ 399 w 562"/>
                <a:gd name="T1" fmla="*/ 295 h 669"/>
                <a:gd name="T2" fmla="*/ 394 w 562"/>
                <a:gd name="T3" fmla="*/ 338 h 669"/>
                <a:gd name="T4" fmla="*/ 350 w 562"/>
                <a:gd name="T5" fmla="*/ 333 h 669"/>
                <a:gd name="T6" fmla="*/ 329 w 562"/>
                <a:gd name="T7" fmla="*/ 314 h 669"/>
                <a:gd name="T8" fmla="*/ 298 w 562"/>
                <a:gd name="T9" fmla="*/ 289 h 669"/>
                <a:gd name="T10" fmla="*/ 293 w 562"/>
                <a:gd name="T11" fmla="*/ 248 h 669"/>
                <a:gd name="T12" fmla="*/ 298 w 562"/>
                <a:gd name="T13" fmla="*/ 228 h 669"/>
                <a:gd name="T14" fmla="*/ 367 w 562"/>
                <a:gd name="T15" fmla="*/ 209 h 669"/>
                <a:gd name="T16" fmla="*/ 329 w 562"/>
                <a:gd name="T17" fmla="*/ 167 h 669"/>
                <a:gd name="T18" fmla="*/ 295 w 562"/>
                <a:gd name="T19" fmla="*/ 75 h 669"/>
                <a:gd name="T20" fmla="*/ 276 w 562"/>
                <a:gd name="T21" fmla="*/ 60 h 669"/>
                <a:gd name="T22" fmla="*/ 257 w 562"/>
                <a:gd name="T23" fmla="*/ 33 h 669"/>
                <a:gd name="T24" fmla="*/ 259 w 562"/>
                <a:gd name="T25" fmla="*/ 65 h 669"/>
                <a:gd name="T26" fmla="*/ 257 w 562"/>
                <a:gd name="T27" fmla="*/ 90 h 669"/>
                <a:gd name="T28" fmla="*/ 247 w 562"/>
                <a:gd name="T29" fmla="*/ 109 h 669"/>
                <a:gd name="T30" fmla="*/ 227 w 562"/>
                <a:gd name="T31" fmla="*/ 113 h 669"/>
                <a:gd name="T32" fmla="*/ 200 w 562"/>
                <a:gd name="T33" fmla="*/ 106 h 669"/>
                <a:gd name="T34" fmla="*/ 186 w 562"/>
                <a:gd name="T35" fmla="*/ 87 h 669"/>
                <a:gd name="T36" fmla="*/ 173 w 562"/>
                <a:gd name="T37" fmla="*/ 53 h 669"/>
                <a:gd name="T38" fmla="*/ 154 w 562"/>
                <a:gd name="T39" fmla="*/ 32 h 669"/>
                <a:gd name="T40" fmla="*/ 135 w 562"/>
                <a:gd name="T41" fmla="*/ 35 h 669"/>
                <a:gd name="T42" fmla="*/ 108 w 562"/>
                <a:gd name="T43" fmla="*/ 14 h 669"/>
                <a:gd name="T44" fmla="*/ 76 w 562"/>
                <a:gd name="T45" fmla="*/ 1 h 669"/>
                <a:gd name="T46" fmla="*/ 58 w 562"/>
                <a:gd name="T47" fmla="*/ 15 h 669"/>
                <a:gd name="T48" fmla="*/ 39 w 562"/>
                <a:gd name="T49" fmla="*/ 13 h 669"/>
                <a:gd name="T50" fmla="*/ 11 w 562"/>
                <a:gd name="T51" fmla="*/ 49 h 669"/>
                <a:gd name="T52" fmla="*/ 12 w 562"/>
                <a:gd name="T53" fmla="*/ 79 h 669"/>
                <a:gd name="T54" fmla="*/ 26 w 562"/>
                <a:gd name="T55" fmla="*/ 102 h 669"/>
                <a:gd name="T56" fmla="*/ 30 w 562"/>
                <a:gd name="T57" fmla="*/ 119 h 669"/>
                <a:gd name="T58" fmla="*/ 48 w 562"/>
                <a:gd name="T59" fmla="*/ 184 h 669"/>
                <a:gd name="T60" fmla="*/ 73 w 562"/>
                <a:gd name="T61" fmla="*/ 231 h 669"/>
                <a:gd name="T62" fmla="*/ 86 w 562"/>
                <a:gd name="T63" fmla="*/ 250 h 669"/>
                <a:gd name="T64" fmla="*/ 61 w 562"/>
                <a:gd name="T65" fmla="*/ 283 h 669"/>
                <a:gd name="T66" fmla="*/ 25 w 562"/>
                <a:gd name="T67" fmla="*/ 329 h 669"/>
                <a:gd name="T68" fmla="*/ 40 w 562"/>
                <a:gd name="T69" fmla="*/ 347 h 669"/>
                <a:gd name="T70" fmla="*/ 59 w 562"/>
                <a:gd name="T71" fmla="*/ 403 h 669"/>
                <a:gd name="T72" fmla="*/ 46 w 562"/>
                <a:gd name="T73" fmla="*/ 432 h 669"/>
                <a:gd name="T74" fmla="*/ 99 w 562"/>
                <a:gd name="T75" fmla="*/ 639 h 669"/>
                <a:gd name="T76" fmla="*/ 183 w 562"/>
                <a:gd name="T77" fmla="*/ 658 h 669"/>
                <a:gd name="T78" fmla="*/ 226 w 562"/>
                <a:gd name="T79" fmla="*/ 661 h 669"/>
                <a:gd name="T80" fmla="*/ 286 w 562"/>
                <a:gd name="T81" fmla="*/ 655 h 669"/>
                <a:gd name="T82" fmla="*/ 330 w 562"/>
                <a:gd name="T83" fmla="*/ 613 h 669"/>
                <a:gd name="T84" fmla="*/ 339 w 562"/>
                <a:gd name="T85" fmla="*/ 546 h 669"/>
                <a:gd name="T86" fmla="*/ 359 w 562"/>
                <a:gd name="T87" fmla="*/ 509 h 669"/>
                <a:gd name="T88" fmla="*/ 414 w 562"/>
                <a:gd name="T89" fmla="*/ 484 h 669"/>
                <a:gd name="T90" fmla="*/ 442 w 562"/>
                <a:gd name="T91" fmla="*/ 468 h 669"/>
                <a:gd name="T92" fmla="*/ 446 w 562"/>
                <a:gd name="T93" fmla="*/ 436 h 669"/>
                <a:gd name="T94" fmla="*/ 309 w 562"/>
                <a:gd name="T95" fmla="*/ 562 h 669"/>
                <a:gd name="T96" fmla="*/ 308 w 562"/>
                <a:gd name="T97" fmla="*/ 554 h 669"/>
                <a:gd name="T98" fmla="*/ 318 w 562"/>
                <a:gd name="T99" fmla="*/ 532 h 669"/>
                <a:gd name="T100" fmla="*/ 350 w 562"/>
                <a:gd name="T101" fmla="*/ 457 h 669"/>
                <a:gd name="T102" fmla="*/ 372 w 562"/>
                <a:gd name="T103" fmla="*/ 411 h 669"/>
                <a:gd name="T104" fmla="*/ 412 w 562"/>
                <a:gd name="T105" fmla="*/ 390 h 669"/>
                <a:gd name="T106" fmla="*/ 435 w 562"/>
                <a:gd name="T107" fmla="*/ 383 h 669"/>
                <a:gd name="T108" fmla="*/ 459 w 562"/>
                <a:gd name="T109" fmla="*/ 373 h 669"/>
                <a:gd name="T110" fmla="*/ 477 w 562"/>
                <a:gd name="T111" fmla="*/ 365 h 669"/>
                <a:gd name="T112" fmla="*/ 507 w 562"/>
                <a:gd name="T113" fmla="*/ 351 h 669"/>
                <a:gd name="T114" fmla="*/ 532 w 562"/>
                <a:gd name="T115" fmla="*/ 311 h 669"/>
                <a:gd name="T116" fmla="*/ 547 w 562"/>
                <a:gd name="T117" fmla="*/ 28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2" h="669">
                  <a:moveTo>
                    <a:pt x="551" y="246"/>
                  </a:moveTo>
                  <a:cubicBezTo>
                    <a:pt x="549" y="248"/>
                    <a:pt x="549" y="248"/>
                    <a:pt x="549" y="248"/>
                  </a:cubicBezTo>
                  <a:cubicBezTo>
                    <a:pt x="538" y="253"/>
                    <a:pt x="526" y="259"/>
                    <a:pt x="515" y="265"/>
                  </a:cubicBezTo>
                  <a:cubicBezTo>
                    <a:pt x="513" y="266"/>
                    <a:pt x="513" y="266"/>
                    <a:pt x="513" y="266"/>
                  </a:cubicBezTo>
                  <a:cubicBezTo>
                    <a:pt x="488" y="279"/>
                    <a:pt x="461" y="292"/>
                    <a:pt x="435" y="306"/>
                  </a:cubicBezTo>
                  <a:cubicBezTo>
                    <a:pt x="430" y="308"/>
                    <a:pt x="425" y="310"/>
                    <a:pt x="421" y="313"/>
                  </a:cubicBezTo>
                  <a:cubicBezTo>
                    <a:pt x="418" y="314"/>
                    <a:pt x="416" y="314"/>
                    <a:pt x="414" y="314"/>
                  </a:cubicBezTo>
                  <a:cubicBezTo>
                    <a:pt x="409" y="314"/>
                    <a:pt x="406" y="312"/>
                    <a:pt x="401" y="308"/>
                  </a:cubicBezTo>
                  <a:cubicBezTo>
                    <a:pt x="397" y="303"/>
                    <a:pt x="398" y="299"/>
                    <a:pt x="399" y="295"/>
                  </a:cubicBezTo>
                  <a:cubicBezTo>
                    <a:pt x="399" y="291"/>
                    <a:pt x="400" y="288"/>
                    <a:pt x="397" y="284"/>
                  </a:cubicBezTo>
                  <a:cubicBezTo>
                    <a:pt x="395" y="281"/>
                    <a:pt x="393" y="280"/>
                    <a:pt x="391" y="280"/>
                  </a:cubicBezTo>
                  <a:cubicBezTo>
                    <a:pt x="390" y="280"/>
                    <a:pt x="390" y="280"/>
                    <a:pt x="389" y="280"/>
                  </a:cubicBezTo>
                  <a:cubicBezTo>
                    <a:pt x="386" y="281"/>
                    <a:pt x="383" y="287"/>
                    <a:pt x="383" y="292"/>
                  </a:cubicBezTo>
                  <a:cubicBezTo>
                    <a:pt x="383" y="297"/>
                    <a:pt x="386" y="300"/>
                    <a:pt x="389" y="303"/>
                  </a:cubicBezTo>
                  <a:cubicBezTo>
                    <a:pt x="391" y="306"/>
                    <a:pt x="392" y="308"/>
                    <a:pt x="394" y="311"/>
                  </a:cubicBezTo>
                  <a:cubicBezTo>
                    <a:pt x="396" y="317"/>
                    <a:pt x="396" y="325"/>
                    <a:pt x="395" y="333"/>
                  </a:cubicBezTo>
                  <a:cubicBezTo>
                    <a:pt x="395" y="334"/>
                    <a:pt x="395" y="336"/>
                    <a:pt x="395" y="337"/>
                  </a:cubicBezTo>
                  <a:cubicBezTo>
                    <a:pt x="395" y="338"/>
                    <a:pt x="395" y="338"/>
                    <a:pt x="394" y="338"/>
                  </a:cubicBezTo>
                  <a:cubicBezTo>
                    <a:pt x="394" y="338"/>
                    <a:pt x="394" y="338"/>
                    <a:pt x="394" y="338"/>
                  </a:cubicBezTo>
                  <a:cubicBezTo>
                    <a:pt x="392" y="338"/>
                    <a:pt x="387" y="335"/>
                    <a:pt x="379" y="329"/>
                  </a:cubicBezTo>
                  <a:cubicBezTo>
                    <a:pt x="378" y="328"/>
                    <a:pt x="378" y="328"/>
                    <a:pt x="378" y="328"/>
                  </a:cubicBezTo>
                  <a:cubicBezTo>
                    <a:pt x="376" y="327"/>
                    <a:pt x="375" y="326"/>
                    <a:pt x="373" y="326"/>
                  </a:cubicBezTo>
                  <a:cubicBezTo>
                    <a:pt x="371" y="326"/>
                    <a:pt x="369" y="327"/>
                    <a:pt x="367" y="329"/>
                  </a:cubicBezTo>
                  <a:cubicBezTo>
                    <a:pt x="365" y="330"/>
                    <a:pt x="365" y="330"/>
                    <a:pt x="365" y="330"/>
                  </a:cubicBezTo>
                  <a:cubicBezTo>
                    <a:pt x="360" y="333"/>
                    <a:pt x="358" y="333"/>
                    <a:pt x="355" y="333"/>
                  </a:cubicBezTo>
                  <a:cubicBezTo>
                    <a:pt x="354" y="333"/>
                    <a:pt x="353" y="333"/>
                    <a:pt x="352" y="333"/>
                  </a:cubicBezTo>
                  <a:cubicBezTo>
                    <a:pt x="350" y="333"/>
                    <a:pt x="350" y="333"/>
                    <a:pt x="350" y="333"/>
                  </a:cubicBezTo>
                  <a:cubicBezTo>
                    <a:pt x="344" y="333"/>
                    <a:pt x="344" y="333"/>
                    <a:pt x="341" y="328"/>
                  </a:cubicBezTo>
                  <a:cubicBezTo>
                    <a:pt x="341" y="327"/>
                    <a:pt x="341" y="327"/>
                    <a:pt x="341" y="327"/>
                  </a:cubicBezTo>
                  <a:cubicBezTo>
                    <a:pt x="340" y="325"/>
                    <a:pt x="339" y="323"/>
                    <a:pt x="339" y="320"/>
                  </a:cubicBezTo>
                  <a:cubicBezTo>
                    <a:pt x="338" y="315"/>
                    <a:pt x="337" y="313"/>
                    <a:pt x="336" y="311"/>
                  </a:cubicBezTo>
                  <a:cubicBezTo>
                    <a:pt x="335" y="311"/>
                    <a:pt x="335" y="310"/>
                    <a:pt x="335" y="310"/>
                  </a:cubicBezTo>
                  <a:cubicBezTo>
                    <a:pt x="332" y="308"/>
                    <a:pt x="332" y="308"/>
                    <a:pt x="332" y="308"/>
                  </a:cubicBezTo>
                  <a:cubicBezTo>
                    <a:pt x="330" y="312"/>
                    <a:pt x="330" y="312"/>
                    <a:pt x="330" y="312"/>
                  </a:cubicBezTo>
                  <a:cubicBezTo>
                    <a:pt x="330" y="312"/>
                    <a:pt x="330" y="313"/>
                    <a:pt x="330" y="313"/>
                  </a:cubicBezTo>
                  <a:cubicBezTo>
                    <a:pt x="329" y="314"/>
                    <a:pt x="329" y="314"/>
                    <a:pt x="329" y="314"/>
                  </a:cubicBezTo>
                  <a:cubicBezTo>
                    <a:pt x="329" y="316"/>
                    <a:pt x="328" y="318"/>
                    <a:pt x="327" y="318"/>
                  </a:cubicBezTo>
                  <a:cubicBezTo>
                    <a:pt x="327" y="318"/>
                    <a:pt x="326" y="318"/>
                    <a:pt x="326" y="318"/>
                  </a:cubicBezTo>
                  <a:cubicBezTo>
                    <a:pt x="325" y="318"/>
                    <a:pt x="325" y="318"/>
                    <a:pt x="324" y="318"/>
                  </a:cubicBezTo>
                  <a:cubicBezTo>
                    <a:pt x="321" y="316"/>
                    <a:pt x="320" y="310"/>
                    <a:pt x="319" y="307"/>
                  </a:cubicBezTo>
                  <a:cubicBezTo>
                    <a:pt x="319" y="307"/>
                    <a:pt x="319" y="307"/>
                    <a:pt x="319" y="307"/>
                  </a:cubicBezTo>
                  <a:cubicBezTo>
                    <a:pt x="319" y="305"/>
                    <a:pt x="318" y="304"/>
                    <a:pt x="318" y="303"/>
                  </a:cubicBezTo>
                  <a:cubicBezTo>
                    <a:pt x="317" y="299"/>
                    <a:pt x="317" y="296"/>
                    <a:pt x="313" y="294"/>
                  </a:cubicBezTo>
                  <a:cubicBezTo>
                    <a:pt x="311" y="293"/>
                    <a:pt x="309" y="293"/>
                    <a:pt x="307" y="292"/>
                  </a:cubicBezTo>
                  <a:cubicBezTo>
                    <a:pt x="304" y="292"/>
                    <a:pt x="301" y="292"/>
                    <a:pt x="298" y="289"/>
                  </a:cubicBezTo>
                  <a:cubicBezTo>
                    <a:pt x="297" y="288"/>
                    <a:pt x="297" y="286"/>
                    <a:pt x="297" y="285"/>
                  </a:cubicBezTo>
                  <a:cubicBezTo>
                    <a:pt x="297" y="283"/>
                    <a:pt x="297" y="282"/>
                    <a:pt x="296" y="281"/>
                  </a:cubicBezTo>
                  <a:cubicBezTo>
                    <a:pt x="295" y="279"/>
                    <a:pt x="294" y="279"/>
                    <a:pt x="292" y="278"/>
                  </a:cubicBezTo>
                  <a:cubicBezTo>
                    <a:pt x="291" y="278"/>
                    <a:pt x="289" y="277"/>
                    <a:pt x="288" y="276"/>
                  </a:cubicBezTo>
                  <a:cubicBezTo>
                    <a:pt x="287" y="274"/>
                    <a:pt x="285" y="266"/>
                    <a:pt x="284" y="258"/>
                  </a:cubicBezTo>
                  <a:cubicBezTo>
                    <a:pt x="284" y="258"/>
                    <a:pt x="284" y="258"/>
                    <a:pt x="284" y="258"/>
                  </a:cubicBezTo>
                  <a:cubicBezTo>
                    <a:pt x="286" y="255"/>
                    <a:pt x="288" y="253"/>
                    <a:pt x="292" y="252"/>
                  </a:cubicBezTo>
                  <a:cubicBezTo>
                    <a:pt x="294" y="251"/>
                    <a:pt x="294" y="251"/>
                    <a:pt x="294" y="251"/>
                  </a:cubicBezTo>
                  <a:cubicBezTo>
                    <a:pt x="293" y="248"/>
                    <a:pt x="293" y="248"/>
                    <a:pt x="293" y="248"/>
                  </a:cubicBezTo>
                  <a:cubicBezTo>
                    <a:pt x="293" y="247"/>
                    <a:pt x="292" y="246"/>
                    <a:pt x="290" y="244"/>
                  </a:cubicBezTo>
                  <a:cubicBezTo>
                    <a:pt x="287" y="242"/>
                    <a:pt x="285" y="240"/>
                    <a:pt x="286" y="237"/>
                  </a:cubicBezTo>
                  <a:cubicBezTo>
                    <a:pt x="286" y="237"/>
                    <a:pt x="287" y="237"/>
                    <a:pt x="287" y="237"/>
                  </a:cubicBezTo>
                  <a:cubicBezTo>
                    <a:pt x="289" y="237"/>
                    <a:pt x="290" y="238"/>
                    <a:pt x="292" y="239"/>
                  </a:cubicBezTo>
                  <a:cubicBezTo>
                    <a:pt x="294" y="240"/>
                    <a:pt x="295" y="240"/>
                    <a:pt x="296" y="240"/>
                  </a:cubicBezTo>
                  <a:cubicBezTo>
                    <a:pt x="297" y="240"/>
                    <a:pt x="297" y="240"/>
                    <a:pt x="297" y="240"/>
                  </a:cubicBezTo>
                  <a:cubicBezTo>
                    <a:pt x="299" y="240"/>
                    <a:pt x="299" y="240"/>
                    <a:pt x="299" y="240"/>
                  </a:cubicBezTo>
                  <a:cubicBezTo>
                    <a:pt x="299" y="238"/>
                    <a:pt x="299" y="238"/>
                    <a:pt x="299" y="238"/>
                  </a:cubicBezTo>
                  <a:cubicBezTo>
                    <a:pt x="300" y="236"/>
                    <a:pt x="299" y="233"/>
                    <a:pt x="298" y="228"/>
                  </a:cubicBezTo>
                  <a:cubicBezTo>
                    <a:pt x="298" y="227"/>
                    <a:pt x="298" y="226"/>
                    <a:pt x="298" y="225"/>
                  </a:cubicBezTo>
                  <a:cubicBezTo>
                    <a:pt x="301" y="226"/>
                    <a:pt x="304" y="227"/>
                    <a:pt x="307" y="228"/>
                  </a:cubicBezTo>
                  <a:cubicBezTo>
                    <a:pt x="312" y="230"/>
                    <a:pt x="316" y="233"/>
                    <a:pt x="322" y="233"/>
                  </a:cubicBezTo>
                  <a:cubicBezTo>
                    <a:pt x="328" y="233"/>
                    <a:pt x="333" y="230"/>
                    <a:pt x="338" y="228"/>
                  </a:cubicBezTo>
                  <a:cubicBezTo>
                    <a:pt x="342" y="227"/>
                    <a:pt x="345" y="225"/>
                    <a:pt x="348" y="225"/>
                  </a:cubicBezTo>
                  <a:cubicBezTo>
                    <a:pt x="350" y="224"/>
                    <a:pt x="352" y="224"/>
                    <a:pt x="354" y="224"/>
                  </a:cubicBezTo>
                  <a:cubicBezTo>
                    <a:pt x="358" y="224"/>
                    <a:pt x="358" y="224"/>
                    <a:pt x="358" y="224"/>
                  </a:cubicBezTo>
                  <a:cubicBezTo>
                    <a:pt x="363" y="224"/>
                    <a:pt x="369" y="224"/>
                    <a:pt x="370" y="216"/>
                  </a:cubicBezTo>
                  <a:cubicBezTo>
                    <a:pt x="370" y="213"/>
                    <a:pt x="368" y="211"/>
                    <a:pt x="367" y="209"/>
                  </a:cubicBezTo>
                  <a:cubicBezTo>
                    <a:pt x="366" y="208"/>
                    <a:pt x="365" y="207"/>
                    <a:pt x="364" y="205"/>
                  </a:cubicBezTo>
                  <a:cubicBezTo>
                    <a:pt x="363" y="202"/>
                    <a:pt x="363" y="200"/>
                    <a:pt x="364" y="198"/>
                  </a:cubicBezTo>
                  <a:cubicBezTo>
                    <a:pt x="364" y="196"/>
                    <a:pt x="364" y="195"/>
                    <a:pt x="364" y="193"/>
                  </a:cubicBezTo>
                  <a:cubicBezTo>
                    <a:pt x="364" y="187"/>
                    <a:pt x="360" y="186"/>
                    <a:pt x="356" y="184"/>
                  </a:cubicBezTo>
                  <a:cubicBezTo>
                    <a:pt x="354" y="183"/>
                    <a:pt x="352" y="182"/>
                    <a:pt x="350" y="181"/>
                  </a:cubicBezTo>
                  <a:cubicBezTo>
                    <a:pt x="349" y="179"/>
                    <a:pt x="348" y="178"/>
                    <a:pt x="347" y="177"/>
                  </a:cubicBezTo>
                  <a:cubicBezTo>
                    <a:pt x="346" y="175"/>
                    <a:pt x="345" y="174"/>
                    <a:pt x="343" y="173"/>
                  </a:cubicBezTo>
                  <a:cubicBezTo>
                    <a:pt x="341" y="172"/>
                    <a:pt x="339" y="172"/>
                    <a:pt x="338" y="172"/>
                  </a:cubicBezTo>
                  <a:cubicBezTo>
                    <a:pt x="335" y="171"/>
                    <a:pt x="332" y="171"/>
                    <a:pt x="329" y="167"/>
                  </a:cubicBezTo>
                  <a:cubicBezTo>
                    <a:pt x="328" y="163"/>
                    <a:pt x="327" y="158"/>
                    <a:pt x="327" y="153"/>
                  </a:cubicBezTo>
                  <a:cubicBezTo>
                    <a:pt x="327" y="149"/>
                    <a:pt x="327" y="146"/>
                    <a:pt x="326" y="144"/>
                  </a:cubicBezTo>
                  <a:cubicBezTo>
                    <a:pt x="325" y="139"/>
                    <a:pt x="325" y="135"/>
                    <a:pt x="325" y="131"/>
                  </a:cubicBezTo>
                  <a:cubicBezTo>
                    <a:pt x="325" y="128"/>
                    <a:pt x="325" y="125"/>
                    <a:pt x="324" y="122"/>
                  </a:cubicBezTo>
                  <a:cubicBezTo>
                    <a:pt x="323" y="115"/>
                    <a:pt x="322" y="114"/>
                    <a:pt x="316" y="113"/>
                  </a:cubicBezTo>
                  <a:cubicBezTo>
                    <a:pt x="314" y="112"/>
                    <a:pt x="312" y="112"/>
                    <a:pt x="309" y="110"/>
                  </a:cubicBezTo>
                  <a:cubicBezTo>
                    <a:pt x="303" y="107"/>
                    <a:pt x="303" y="101"/>
                    <a:pt x="304" y="93"/>
                  </a:cubicBezTo>
                  <a:cubicBezTo>
                    <a:pt x="305" y="85"/>
                    <a:pt x="306" y="78"/>
                    <a:pt x="298" y="76"/>
                  </a:cubicBezTo>
                  <a:cubicBezTo>
                    <a:pt x="297" y="75"/>
                    <a:pt x="296" y="75"/>
                    <a:pt x="295" y="75"/>
                  </a:cubicBezTo>
                  <a:cubicBezTo>
                    <a:pt x="293" y="75"/>
                    <a:pt x="291" y="76"/>
                    <a:pt x="289" y="76"/>
                  </a:cubicBezTo>
                  <a:cubicBezTo>
                    <a:pt x="288" y="76"/>
                    <a:pt x="287" y="77"/>
                    <a:pt x="285" y="77"/>
                  </a:cubicBezTo>
                  <a:cubicBezTo>
                    <a:pt x="284" y="77"/>
                    <a:pt x="282" y="76"/>
                    <a:pt x="280" y="72"/>
                  </a:cubicBezTo>
                  <a:cubicBezTo>
                    <a:pt x="280" y="71"/>
                    <a:pt x="280" y="69"/>
                    <a:pt x="281" y="67"/>
                  </a:cubicBezTo>
                  <a:cubicBezTo>
                    <a:pt x="282" y="65"/>
                    <a:pt x="282" y="64"/>
                    <a:pt x="282" y="63"/>
                  </a:cubicBezTo>
                  <a:cubicBezTo>
                    <a:pt x="281" y="63"/>
                    <a:pt x="281" y="63"/>
                    <a:pt x="281" y="63"/>
                  </a:cubicBezTo>
                  <a:cubicBezTo>
                    <a:pt x="281" y="62"/>
                    <a:pt x="281" y="62"/>
                    <a:pt x="281" y="62"/>
                  </a:cubicBezTo>
                  <a:cubicBezTo>
                    <a:pt x="281" y="61"/>
                    <a:pt x="280" y="60"/>
                    <a:pt x="277" y="60"/>
                  </a:cubicBezTo>
                  <a:cubicBezTo>
                    <a:pt x="277" y="60"/>
                    <a:pt x="276" y="60"/>
                    <a:pt x="276" y="60"/>
                  </a:cubicBezTo>
                  <a:cubicBezTo>
                    <a:pt x="275" y="60"/>
                    <a:pt x="275" y="60"/>
                    <a:pt x="274" y="60"/>
                  </a:cubicBezTo>
                  <a:cubicBezTo>
                    <a:pt x="273" y="60"/>
                    <a:pt x="272" y="60"/>
                    <a:pt x="271" y="59"/>
                  </a:cubicBezTo>
                  <a:cubicBezTo>
                    <a:pt x="269" y="57"/>
                    <a:pt x="268" y="50"/>
                    <a:pt x="267" y="45"/>
                  </a:cubicBezTo>
                  <a:cubicBezTo>
                    <a:pt x="266" y="42"/>
                    <a:pt x="266" y="39"/>
                    <a:pt x="265" y="37"/>
                  </a:cubicBezTo>
                  <a:cubicBezTo>
                    <a:pt x="264" y="34"/>
                    <a:pt x="263" y="31"/>
                    <a:pt x="263" y="28"/>
                  </a:cubicBezTo>
                  <a:cubicBezTo>
                    <a:pt x="262" y="24"/>
                    <a:pt x="262" y="24"/>
                    <a:pt x="262" y="24"/>
                  </a:cubicBezTo>
                  <a:cubicBezTo>
                    <a:pt x="256" y="25"/>
                    <a:pt x="256" y="25"/>
                    <a:pt x="256" y="25"/>
                  </a:cubicBezTo>
                  <a:cubicBezTo>
                    <a:pt x="256" y="25"/>
                    <a:pt x="256" y="25"/>
                    <a:pt x="256" y="26"/>
                  </a:cubicBezTo>
                  <a:cubicBezTo>
                    <a:pt x="255" y="28"/>
                    <a:pt x="256" y="30"/>
                    <a:pt x="257" y="33"/>
                  </a:cubicBezTo>
                  <a:cubicBezTo>
                    <a:pt x="257" y="33"/>
                    <a:pt x="257" y="34"/>
                    <a:pt x="258" y="36"/>
                  </a:cubicBezTo>
                  <a:cubicBezTo>
                    <a:pt x="258" y="36"/>
                    <a:pt x="258" y="37"/>
                    <a:pt x="258" y="38"/>
                  </a:cubicBezTo>
                  <a:cubicBezTo>
                    <a:pt x="258" y="39"/>
                    <a:pt x="259" y="40"/>
                    <a:pt x="259" y="41"/>
                  </a:cubicBezTo>
                  <a:cubicBezTo>
                    <a:pt x="259" y="43"/>
                    <a:pt x="259" y="44"/>
                    <a:pt x="259" y="46"/>
                  </a:cubicBezTo>
                  <a:cubicBezTo>
                    <a:pt x="259" y="47"/>
                    <a:pt x="258" y="47"/>
                    <a:pt x="257" y="48"/>
                  </a:cubicBezTo>
                  <a:cubicBezTo>
                    <a:pt x="257" y="49"/>
                    <a:pt x="256" y="49"/>
                    <a:pt x="256" y="50"/>
                  </a:cubicBezTo>
                  <a:cubicBezTo>
                    <a:pt x="254" y="52"/>
                    <a:pt x="253" y="55"/>
                    <a:pt x="254" y="59"/>
                  </a:cubicBezTo>
                  <a:cubicBezTo>
                    <a:pt x="254" y="62"/>
                    <a:pt x="257" y="63"/>
                    <a:pt x="258" y="65"/>
                  </a:cubicBezTo>
                  <a:cubicBezTo>
                    <a:pt x="259" y="65"/>
                    <a:pt x="259" y="65"/>
                    <a:pt x="259" y="65"/>
                  </a:cubicBezTo>
                  <a:cubicBezTo>
                    <a:pt x="260" y="66"/>
                    <a:pt x="260" y="67"/>
                    <a:pt x="260" y="70"/>
                  </a:cubicBezTo>
                  <a:cubicBezTo>
                    <a:pt x="260" y="71"/>
                    <a:pt x="260" y="72"/>
                    <a:pt x="260" y="73"/>
                  </a:cubicBezTo>
                  <a:cubicBezTo>
                    <a:pt x="260" y="74"/>
                    <a:pt x="260" y="74"/>
                    <a:pt x="260" y="74"/>
                  </a:cubicBezTo>
                  <a:cubicBezTo>
                    <a:pt x="260" y="76"/>
                    <a:pt x="260" y="78"/>
                    <a:pt x="262" y="80"/>
                  </a:cubicBezTo>
                  <a:cubicBezTo>
                    <a:pt x="262" y="80"/>
                    <a:pt x="262" y="80"/>
                    <a:pt x="262" y="80"/>
                  </a:cubicBezTo>
                  <a:cubicBezTo>
                    <a:pt x="262" y="81"/>
                    <a:pt x="262" y="82"/>
                    <a:pt x="261" y="83"/>
                  </a:cubicBezTo>
                  <a:cubicBezTo>
                    <a:pt x="260" y="84"/>
                    <a:pt x="259" y="85"/>
                    <a:pt x="259" y="86"/>
                  </a:cubicBezTo>
                  <a:cubicBezTo>
                    <a:pt x="259" y="86"/>
                    <a:pt x="259" y="87"/>
                    <a:pt x="258" y="87"/>
                  </a:cubicBezTo>
                  <a:cubicBezTo>
                    <a:pt x="258" y="88"/>
                    <a:pt x="257" y="89"/>
                    <a:pt x="257" y="90"/>
                  </a:cubicBezTo>
                  <a:cubicBezTo>
                    <a:pt x="257" y="90"/>
                    <a:pt x="257" y="91"/>
                    <a:pt x="257" y="91"/>
                  </a:cubicBezTo>
                  <a:cubicBezTo>
                    <a:pt x="257" y="91"/>
                    <a:pt x="256" y="91"/>
                    <a:pt x="256" y="91"/>
                  </a:cubicBezTo>
                  <a:cubicBezTo>
                    <a:pt x="256" y="91"/>
                    <a:pt x="255" y="91"/>
                    <a:pt x="255" y="91"/>
                  </a:cubicBezTo>
                  <a:cubicBezTo>
                    <a:pt x="253" y="91"/>
                    <a:pt x="251" y="91"/>
                    <a:pt x="250" y="92"/>
                  </a:cubicBezTo>
                  <a:cubicBezTo>
                    <a:pt x="248" y="95"/>
                    <a:pt x="248" y="100"/>
                    <a:pt x="248" y="103"/>
                  </a:cubicBezTo>
                  <a:cubicBezTo>
                    <a:pt x="248" y="104"/>
                    <a:pt x="248" y="104"/>
                    <a:pt x="248" y="104"/>
                  </a:cubicBezTo>
                  <a:cubicBezTo>
                    <a:pt x="249" y="105"/>
                    <a:pt x="249" y="106"/>
                    <a:pt x="249" y="108"/>
                  </a:cubicBezTo>
                  <a:cubicBezTo>
                    <a:pt x="248" y="108"/>
                    <a:pt x="248" y="108"/>
                    <a:pt x="248" y="108"/>
                  </a:cubicBezTo>
                  <a:cubicBezTo>
                    <a:pt x="248" y="108"/>
                    <a:pt x="248" y="109"/>
                    <a:pt x="247" y="109"/>
                  </a:cubicBezTo>
                  <a:cubicBezTo>
                    <a:pt x="245" y="109"/>
                    <a:pt x="244" y="110"/>
                    <a:pt x="243" y="111"/>
                  </a:cubicBezTo>
                  <a:cubicBezTo>
                    <a:pt x="241" y="113"/>
                    <a:pt x="240" y="115"/>
                    <a:pt x="239" y="117"/>
                  </a:cubicBezTo>
                  <a:cubicBezTo>
                    <a:pt x="239" y="118"/>
                    <a:pt x="239" y="118"/>
                    <a:pt x="239" y="119"/>
                  </a:cubicBezTo>
                  <a:cubicBezTo>
                    <a:pt x="239" y="119"/>
                    <a:pt x="239" y="120"/>
                    <a:pt x="239" y="120"/>
                  </a:cubicBezTo>
                  <a:cubicBezTo>
                    <a:pt x="238" y="120"/>
                    <a:pt x="238" y="120"/>
                    <a:pt x="237" y="120"/>
                  </a:cubicBezTo>
                  <a:cubicBezTo>
                    <a:pt x="237" y="120"/>
                    <a:pt x="237" y="120"/>
                    <a:pt x="236" y="120"/>
                  </a:cubicBezTo>
                  <a:cubicBezTo>
                    <a:pt x="236" y="120"/>
                    <a:pt x="235" y="119"/>
                    <a:pt x="234" y="118"/>
                  </a:cubicBezTo>
                  <a:cubicBezTo>
                    <a:pt x="234" y="117"/>
                    <a:pt x="234" y="117"/>
                    <a:pt x="234" y="117"/>
                  </a:cubicBezTo>
                  <a:cubicBezTo>
                    <a:pt x="232" y="115"/>
                    <a:pt x="230" y="113"/>
                    <a:pt x="227" y="113"/>
                  </a:cubicBezTo>
                  <a:cubicBezTo>
                    <a:pt x="226" y="112"/>
                    <a:pt x="225" y="112"/>
                    <a:pt x="224" y="112"/>
                  </a:cubicBezTo>
                  <a:cubicBezTo>
                    <a:pt x="223" y="112"/>
                    <a:pt x="223" y="112"/>
                    <a:pt x="223" y="112"/>
                  </a:cubicBezTo>
                  <a:cubicBezTo>
                    <a:pt x="222" y="112"/>
                    <a:pt x="221" y="112"/>
                    <a:pt x="220" y="111"/>
                  </a:cubicBezTo>
                  <a:cubicBezTo>
                    <a:pt x="220" y="111"/>
                    <a:pt x="220" y="110"/>
                    <a:pt x="219" y="110"/>
                  </a:cubicBezTo>
                  <a:cubicBezTo>
                    <a:pt x="219" y="108"/>
                    <a:pt x="218" y="107"/>
                    <a:pt x="216" y="106"/>
                  </a:cubicBezTo>
                  <a:cubicBezTo>
                    <a:pt x="214" y="104"/>
                    <a:pt x="212" y="104"/>
                    <a:pt x="210" y="104"/>
                  </a:cubicBezTo>
                  <a:cubicBezTo>
                    <a:pt x="210" y="104"/>
                    <a:pt x="209" y="104"/>
                    <a:pt x="208" y="104"/>
                  </a:cubicBezTo>
                  <a:cubicBezTo>
                    <a:pt x="208" y="104"/>
                    <a:pt x="207" y="104"/>
                    <a:pt x="206" y="104"/>
                  </a:cubicBezTo>
                  <a:cubicBezTo>
                    <a:pt x="204" y="104"/>
                    <a:pt x="202" y="104"/>
                    <a:pt x="200" y="106"/>
                  </a:cubicBezTo>
                  <a:cubicBezTo>
                    <a:pt x="199" y="106"/>
                    <a:pt x="197" y="107"/>
                    <a:pt x="196" y="108"/>
                  </a:cubicBezTo>
                  <a:cubicBezTo>
                    <a:pt x="197" y="106"/>
                    <a:pt x="197" y="105"/>
                    <a:pt x="197" y="103"/>
                  </a:cubicBezTo>
                  <a:cubicBezTo>
                    <a:pt x="197" y="103"/>
                    <a:pt x="197" y="102"/>
                    <a:pt x="198" y="101"/>
                  </a:cubicBezTo>
                  <a:cubicBezTo>
                    <a:pt x="198" y="101"/>
                    <a:pt x="198" y="101"/>
                    <a:pt x="198" y="101"/>
                  </a:cubicBezTo>
                  <a:cubicBezTo>
                    <a:pt x="198" y="99"/>
                    <a:pt x="199" y="95"/>
                    <a:pt x="196" y="93"/>
                  </a:cubicBezTo>
                  <a:cubicBezTo>
                    <a:pt x="195" y="92"/>
                    <a:pt x="194" y="91"/>
                    <a:pt x="192" y="91"/>
                  </a:cubicBezTo>
                  <a:cubicBezTo>
                    <a:pt x="191" y="91"/>
                    <a:pt x="190" y="92"/>
                    <a:pt x="189" y="92"/>
                  </a:cubicBezTo>
                  <a:cubicBezTo>
                    <a:pt x="188" y="92"/>
                    <a:pt x="187" y="93"/>
                    <a:pt x="187" y="93"/>
                  </a:cubicBezTo>
                  <a:cubicBezTo>
                    <a:pt x="187" y="92"/>
                    <a:pt x="186" y="91"/>
                    <a:pt x="186" y="87"/>
                  </a:cubicBezTo>
                  <a:cubicBezTo>
                    <a:pt x="186" y="81"/>
                    <a:pt x="184" y="79"/>
                    <a:pt x="182" y="75"/>
                  </a:cubicBezTo>
                  <a:cubicBezTo>
                    <a:pt x="181" y="73"/>
                    <a:pt x="181" y="72"/>
                    <a:pt x="181" y="70"/>
                  </a:cubicBezTo>
                  <a:cubicBezTo>
                    <a:pt x="181" y="66"/>
                    <a:pt x="180" y="63"/>
                    <a:pt x="177" y="61"/>
                  </a:cubicBezTo>
                  <a:cubicBezTo>
                    <a:pt x="176" y="59"/>
                    <a:pt x="176" y="59"/>
                    <a:pt x="176" y="59"/>
                  </a:cubicBezTo>
                  <a:cubicBezTo>
                    <a:pt x="175" y="59"/>
                    <a:pt x="175" y="58"/>
                    <a:pt x="174" y="57"/>
                  </a:cubicBezTo>
                  <a:cubicBezTo>
                    <a:pt x="173" y="57"/>
                    <a:pt x="173" y="57"/>
                    <a:pt x="173" y="57"/>
                  </a:cubicBezTo>
                  <a:cubicBezTo>
                    <a:pt x="173" y="56"/>
                    <a:pt x="172" y="56"/>
                    <a:pt x="172" y="56"/>
                  </a:cubicBezTo>
                  <a:cubicBezTo>
                    <a:pt x="172" y="55"/>
                    <a:pt x="172" y="55"/>
                    <a:pt x="172" y="55"/>
                  </a:cubicBezTo>
                  <a:cubicBezTo>
                    <a:pt x="172" y="54"/>
                    <a:pt x="173" y="54"/>
                    <a:pt x="173" y="53"/>
                  </a:cubicBezTo>
                  <a:cubicBezTo>
                    <a:pt x="173" y="53"/>
                    <a:pt x="172" y="52"/>
                    <a:pt x="172" y="51"/>
                  </a:cubicBezTo>
                  <a:cubicBezTo>
                    <a:pt x="172" y="49"/>
                    <a:pt x="172" y="48"/>
                    <a:pt x="173" y="46"/>
                  </a:cubicBezTo>
                  <a:cubicBezTo>
                    <a:pt x="173" y="45"/>
                    <a:pt x="173" y="45"/>
                    <a:pt x="174" y="44"/>
                  </a:cubicBezTo>
                  <a:cubicBezTo>
                    <a:pt x="175" y="41"/>
                    <a:pt x="177" y="35"/>
                    <a:pt x="172" y="33"/>
                  </a:cubicBezTo>
                  <a:cubicBezTo>
                    <a:pt x="170" y="32"/>
                    <a:pt x="169" y="32"/>
                    <a:pt x="168" y="32"/>
                  </a:cubicBezTo>
                  <a:cubicBezTo>
                    <a:pt x="165" y="32"/>
                    <a:pt x="164" y="35"/>
                    <a:pt x="163" y="36"/>
                  </a:cubicBezTo>
                  <a:cubicBezTo>
                    <a:pt x="163" y="37"/>
                    <a:pt x="162" y="38"/>
                    <a:pt x="162" y="38"/>
                  </a:cubicBezTo>
                  <a:cubicBezTo>
                    <a:pt x="162" y="38"/>
                    <a:pt x="161" y="37"/>
                    <a:pt x="160" y="36"/>
                  </a:cubicBezTo>
                  <a:cubicBezTo>
                    <a:pt x="159" y="34"/>
                    <a:pt x="157" y="32"/>
                    <a:pt x="154" y="32"/>
                  </a:cubicBezTo>
                  <a:cubicBezTo>
                    <a:pt x="153" y="32"/>
                    <a:pt x="153" y="32"/>
                    <a:pt x="152" y="32"/>
                  </a:cubicBezTo>
                  <a:cubicBezTo>
                    <a:pt x="150" y="32"/>
                    <a:pt x="149" y="34"/>
                    <a:pt x="148" y="34"/>
                  </a:cubicBezTo>
                  <a:cubicBezTo>
                    <a:pt x="148" y="35"/>
                    <a:pt x="148" y="35"/>
                    <a:pt x="148" y="35"/>
                  </a:cubicBezTo>
                  <a:cubicBezTo>
                    <a:pt x="147" y="35"/>
                    <a:pt x="147" y="35"/>
                    <a:pt x="145" y="35"/>
                  </a:cubicBezTo>
                  <a:cubicBezTo>
                    <a:pt x="145" y="35"/>
                    <a:pt x="144" y="35"/>
                    <a:pt x="144" y="35"/>
                  </a:cubicBezTo>
                  <a:cubicBezTo>
                    <a:pt x="143" y="35"/>
                    <a:pt x="142" y="35"/>
                    <a:pt x="142" y="35"/>
                  </a:cubicBezTo>
                  <a:cubicBezTo>
                    <a:pt x="138" y="35"/>
                    <a:pt x="138" y="35"/>
                    <a:pt x="138" y="35"/>
                  </a:cubicBezTo>
                  <a:cubicBezTo>
                    <a:pt x="137" y="35"/>
                    <a:pt x="137" y="35"/>
                    <a:pt x="136" y="35"/>
                  </a:cubicBezTo>
                  <a:cubicBezTo>
                    <a:pt x="135" y="35"/>
                    <a:pt x="135" y="35"/>
                    <a:pt x="135" y="35"/>
                  </a:cubicBezTo>
                  <a:cubicBezTo>
                    <a:pt x="133" y="35"/>
                    <a:pt x="132" y="35"/>
                    <a:pt x="131" y="34"/>
                  </a:cubicBezTo>
                  <a:cubicBezTo>
                    <a:pt x="129" y="34"/>
                    <a:pt x="126" y="31"/>
                    <a:pt x="126" y="28"/>
                  </a:cubicBezTo>
                  <a:cubicBezTo>
                    <a:pt x="126" y="27"/>
                    <a:pt x="126" y="27"/>
                    <a:pt x="126" y="27"/>
                  </a:cubicBezTo>
                  <a:cubicBezTo>
                    <a:pt x="126" y="25"/>
                    <a:pt x="126" y="23"/>
                    <a:pt x="124" y="21"/>
                  </a:cubicBezTo>
                  <a:cubicBezTo>
                    <a:pt x="122" y="19"/>
                    <a:pt x="119" y="18"/>
                    <a:pt x="116" y="18"/>
                  </a:cubicBezTo>
                  <a:cubicBezTo>
                    <a:pt x="116" y="17"/>
                    <a:pt x="116" y="17"/>
                    <a:pt x="116" y="17"/>
                  </a:cubicBezTo>
                  <a:cubicBezTo>
                    <a:pt x="115" y="17"/>
                    <a:pt x="115" y="17"/>
                    <a:pt x="114" y="17"/>
                  </a:cubicBezTo>
                  <a:cubicBezTo>
                    <a:pt x="114" y="16"/>
                    <a:pt x="114" y="16"/>
                    <a:pt x="114" y="16"/>
                  </a:cubicBezTo>
                  <a:cubicBezTo>
                    <a:pt x="112" y="14"/>
                    <a:pt x="110" y="14"/>
                    <a:pt x="108" y="14"/>
                  </a:cubicBezTo>
                  <a:cubicBezTo>
                    <a:pt x="108" y="14"/>
                    <a:pt x="107" y="14"/>
                    <a:pt x="107" y="14"/>
                  </a:cubicBezTo>
                  <a:cubicBezTo>
                    <a:pt x="107" y="14"/>
                    <a:pt x="106" y="14"/>
                    <a:pt x="106" y="13"/>
                  </a:cubicBezTo>
                  <a:cubicBezTo>
                    <a:pt x="105" y="12"/>
                    <a:pt x="104" y="11"/>
                    <a:pt x="103" y="10"/>
                  </a:cubicBezTo>
                  <a:cubicBezTo>
                    <a:pt x="101" y="9"/>
                    <a:pt x="100" y="9"/>
                    <a:pt x="98" y="8"/>
                  </a:cubicBezTo>
                  <a:cubicBezTo>
                    <a:pt x="98" y="8"/>
                    <a:pt x="97" y="8"/>
                    <a:pt x="96" y="7"/>
                  </a:cubicBezTo>
                  <a:cubicBezTo>
                    <a:pt x="96" y="7"/>
                    <a:pt x="95" y="6"/>
                    <a:pt x="94" y="6"/>
                  </a:cubicBezTo>
                  <a:cubicBezTo>
                    <a:pt x="94" y="5"/>
                    <a:pt x="93" y="5"/>
                    <a:pt x="93" y="5"/>
                  </a:cubicBezTo>
                  <a:cubicBezTo>
                    <a:pt x="88" y="2"/>
                    <a:pt x="85" y="0"/>
                    <a:pt x="81" y="0"/>
                  </a:cubicBezTo>
                  <a:cubicBezTo>
                    <a:pt x="80" y="0"/>
                    <a:pt x="78" y="1"/>
                    <a:pt x="76" y="1"/>
                  </a:cubicBezTo>
                  <a:cubicBezTo>
                    <a:pt x="74" y="3"/>
                    <a:pt x="72" y="4"/>
                    <a:pt x="70" y="6"/>
                  </a:cubicBezTo>
                  <a:cubicBezTo>
                    <a:pt x="69" y="7"/>
                    <a:pt x="68" y="8"/>
                    <a:pt x="67" y="9"/>
                  </a:cubicBezTo>
                  <a:cubicBezTo>
                    <a:pt x="66" y="9"/>
                    <a:pt x="66" y="9"/>
                    <a:pt x="66" y="9"/>
                  </a:cubicBezTo>
                  <a:cubicBezTo>
                    <a:pt x="65" y="10"/>
                    <a:pt x="64" y="10"/>
                    <a:pt x="63" y="12"/>
                  </a:cubicBezTo>
                  <a:cubicBezTo>
                    <a:pt x="63" y="12"/>
                    <a:pt x="62" y="13"/>
                    <a:pt x="62" y="13"/>
                  </a:cubicBezTo>
                  <a:cubicBezTo>
                    <a:pt x="62" y="14"/>
                    <a:pt x="61" y="15"/>
                    <a:pt x="61" y="15"/>
                  </a:cubicBezTo>
                  <a:cubicBezTo>
                    <a:pt x="61" y="15"/>
                    <a:pt x="60" y="15"/>
                    <a:pt x="60" y="15"/>
                  </a:cubicBezTo>
                  <a:cubicBezTo>
                    <a:pt x="59" y="15"/>
                    <a:pt x="59" y="15"/>
                    <a:pt x="58" y="15"/>
                  </a:cubicBezTo>
                  <a:cubicBezTo>
                    <a:pt x="58" y="15"/>
                    <a:pt x="58" y="15"/>
                    <a:pt x="58" y="15"/>
                  </a:cubicBezTo>
                  <a:cubicBezTo>
                    <a:pt x="57" y="15"/>
                    <a:pt x="57" y="15"/>
                    <a:pt x="56" y="16"/>
                  </a:cubicBezTo>
                  <a:cubicBezTo>
                    <a:pt x="56" y="15"/>
                    <a:pt x="56" y="15"/>
                    <a:pt x="56" y="15"/>
                  </a:cubicBezTo>
                  <a:cubicBezTo>
                    <a:pt x="55" y="15"/>
                    <a:pt x="55" y="15"/>
                    <a:pt x="54" y="15"/>
                  </a:cubicBezTo>
                  <a:cubicBezTo>
                    <a:pt x="53" y="14"/>
                    <a:pt x="51" y="14"/>
                    <a:pt x="49" y="14"/>
                  </a:cubicBezTo>
                  <a:cubicBezTo>
                    <a:pt x="49" y="14"/>
                    <a:pt x="49" y="14"/>
                    <a:pt x="49" y="14"/>
                  </a:cubicBezTo>
                  <a:cubicBezTo>
                    <a:pt x="48" y="14"/>
                    <a:pt x="48" y="14"/>
                    <a:pt x="47" y="14"/>
                  </a:cubicBezTo>
                  <a:cubicBezTo>
                    <a:pt x="46" y="14"/>
                    <a:pt x="45" y="14"/>
                    <a:pt x="45" y="14"/>
                  </a:cubicBezTo>
                  <a:cubicBezTo>
                    <a:pt x="44" y="14"/>
                    <a:pt x="43" y="14"/>
                    <a:pt x="42" y="14"/>
                  </a:cubicBezTo>
                  <a:cubicBezTo>
                    <a:pt x="41" y="14"/>
                    <a:pt x="40" y="13"/>
                    <a:pt x="39" y="13"/>
                  </a:cubicBezTo>
                  <a:cubicBezTo>
                    <a:pt x="38" y="12"/>
                    <a:pt x="36" y="12"/>
                    <a:pt x="35" y="11"/>
                  </a:cubicBezTo>
                  <a:cubicBezTo>
                    <a:pt x="31" y="10"/>
                    <a:pt x="27" y="9"/>
                    <a:pt x="22" y="9"/>
                  </a:cubicBezTo>
                  <a:cubicBezTo>
                    <a:pt x="20" y="9"/>
                    <a:pt x="19" y="9"/>
                    <a:pt x="17" y="9"/>
                  </a:cubicBezTo>
                  <a:cubicBezTo>
                    <a:pt x="12" y="10"/>
                    <a:pt x="8" y="12"/>
                    <a:pt x="5" y="16"/>
                  </a:cubicBezTo>
                  <a:cubicBezTo>
                    <a:pt x="3" y="18"/>
                    <a:pt x="2" y="20"/>
                    <a:pt x="2" y="23"/>
                  </a:cubicBezTo>
                  <a:cubicBezTo>
                    <a:pt x="2" y="23"/>
                    <a:pt x="1" y="24"/>
                    <a:pt x="1" y="24"/>
                  </a:cubicBezTo>
                  <a:cubicBezTo>
                    <a:pt x="1" y="26"/>
                    <a:pt x="0" y="28"/>
                    <a:pt x="0" y="30"/>
                  </a:cubicBezTo>
                  <a:cubicBezTo>
                    <a:pt x="1" y="34"/>
                    <a:pt x="3" y="39"/>
                    <a:pt x="4" y="42"/>
                  </a:cubicBezTo>
                  <a:cubicBezTo>
                    <a:pt x="6" y="45"/>
                    <a:pt x="9" y="48"/>
                    <a:pt x="11" y="49"/>
                  </a:cubicBezTo>
                  <a:cubicBezTo>
                    <a:pt x="12" y="49"/>
                    <a:pt x="12" y="49"/>
                    <a:pt x="12" y="49"/>
                  </a:cubicBezTo>
                  <a:cubicBezTo>
                    <a:pt x="14" y="51"/>
                    <a:pt x="15" y="52"/>
                    <a:pt x="15" y="53"/>
                  </a:cubicBezTo>
                  <a:cubicBezTo>
                    <a:pt x="15" y="54"/>
                    <a:pt x="14" y="54"/>
                    <a:pt x="14" y="55"/>
                  </a:cubicBezTo>
                  <a:cubicBezTo>
                    <a:pt x="14" y="56"/>
                    <a:pt x="13" y="57"/>
                    <a:pt x="13" y="58"/>
                  </a:cubicBezTo>
                  <a:cubicBezTo>
                    <a:pt x="13" y="60"/>
                    <a:pt x="14" y="63"/>
                    <a:pt x="15" y="65"/>
                  </a:cubicBezTo>
                  <a:cubicBezTo>
                    <a:pt x="16" y="65"/>
                    <a:pt x="16" y="65"/>
                    <a:pt x="16" y="65"/>
                  </a:cubicBezTo>
                  <a:cubicBezTo>
                    <a:pt x="16" y="66"/>
                    <a:pt x="15" y="66"/>
                    <a:pt x="15" y="67"/>
                  </a:cubicBezTo>
                  <a:cubicBezTo>
                    <a:pt x="15" y="67"/>
                    <a:pt x="14" y="68"/>
                    <a:pt x="14" y="69"/>
                  </a:cubicBezTo>
                  <a:cubicBezTo>
                    <a:pt x="12" y="71"/>
                    <a:pt x="9" y="75"/>
                    <a:pt x="12" y="79"/>
                  </a:cubicBezTo>
                  <a:cubicBezTo>
                    <a:pt x="13" y="81"/>
                    <a:pt x="14" y="83"/>
                    <a:pt x="17" y="84"/>
                  </a:cubicBezTo>
                  <a:cubicBezTo>
                    <a:pt x="18" y="84"/>
                    <a:pt x="18" y="84"/>
                    <a:pt x="19" y="84"/>
                  </a:cubicBezTo>
                  <a:cubicBezTo>
                    <a:pt x="19" y="84"/>
                    <a:pt x="19" y="84"/>
                    <a:pt x="19" y="84"/>
                  </a:cubicBezTo>
                  <a:cubicBezTo>
                    <a:pt x="19" y="85"/>
                    <a:pt x="19" y="85"/>
                    <a:pt x="19" y="85"/>
                  </a:cubicBezTo>
                  <a:cubicBezTo>
                    <a:pt x="19" y="86"/>
                    <a:pt x="19" y="87"/>
                    <a:pt x="20" y="88"/>
                  </a:cubicBezTo>
                  <a:cubicBezTo>
                    <a:pt x="20" y="89"/>
                    <a:pt x="20" y="90"/>
                    <a:pt x="20" y="92"/>
                  </a:cubicBezTo>
                  <a:cubicBezTo>
                    <a:pt x="20" y="93"/>
                    <a:pt x="20" y="95"/>
                    <a:pt x="21" y="97"/>
                  </a:cubicBezTo>
                  <a:cubicBezTo>
                    <a:pt x="22" y="99"/>
                    <a:pt x="23" y="100"/>
                    <a:pt x="25" y="101"/>
                  </a:cubicBezTo>
                  <a:cubicBezTo>
                    <a:pt x="25" y="101"/>
                    <a:pt x="26" y="102"/>
                    <a:pt x="26" y="102"/>
                  </a:cubicBezTo>
                  <a:cubicBezTo>
                    <a:pt x="26" y="102"/>
                    <a:pt x="26" y="103"/>
                    <a:pt x="26" y="104"/>
                  </a:cubicBezTo>
                  <a:cubicBezTo>
                    <a:pt x="26" y="105"/>
                    <a:pt x="26" y="105"/>
                    <a:pt x="26" y="105"/>
                  </a:cubicBezTo>
                  <a:cubicBezTo>
                    <a:pt x="26" y="106"/>
                    <a:pt x="27" y="109"/>
                    <a:pt x="29" y="110"/>
                  </a:cubicBezTo>
                  <a:cubicBezTo>
                    <a:pt x="29" y="110"/>
                    <a:pt x="30" y="111"/>
                    <a:pt x="30" y="111"/>
                  </a:cubicBezTo>
                  <a:cubicBezTo>
                    <a:pt x="30" y="111"/>
                    <a:pt x="31" y="111"/>
                    <a:pt x="31" y="111"/>
                  </a:cubicBezTo>
                  <a:cubicBezTo>
                    <a:pt x="31" y="111"/>
                    <a:pt x="31" y="111"/>
                    <a:pt x="31" y="111"/>
                  </a:cubicBezTo>
                  <a:cubicBezTo>
                    <a:pt x="31" y="112"/>
                    <a:pt x="31" y="113"/>
                    <a:pt x="31" y="114"/>
                  </a:cubicBezTo>
                  <a:cubicBezTo>
                    <a:pt x="31" y="115"/>
                    <a:pt x="31" y="115"/>
                    <a:pt x="31" y="115"/>
                  </a:cubicBezTo>
                  <a:cubicBezTo>
                    <a:pt x="32" y="116"/>
                    <a:pt x="31" y="117"/>
                    <a:pt x="30" y="119"/>
                  </a:cubicBezTo>
                  <a:cubicBezTo>
                    <a:pt x="28" y="122"/>
                    <a:pt x="27" y="125"/>
                    <a:pt x="27" y="128"/>
                  </a:cubicBezTo>
                  <a:cubicBezTo>
                    <a:pt x="27" y="130"/>
                    <a:pt x="27" y="131"/>
                    <a:pt x="26" y="132"/>
                  </a:cubicBezTo>
                  <a:cubicBezTo>
                    <a:pt x="26" y="135"/>
                    <a:pt x="26" y="135"/>
                    <a:pt x="26" y="135"/>
                  </a:cubicBezTo>
                  <a:cubicBezTo>
                    <a:pt x="26" y="136"/>
                    <a:pt x="25" y="138"/>
                    <a:pt x="24" y="139"/>
                  </a:cubicBezTo>
                  <a:cubicBezTo>
                    <a:pt x="24" y="140"/>
                    <a:pt x="24" y="140"/>
                    <a:pt x="24" y="140"/>
                  </a:cubicBezTo>
                  <a:cubicBezTo>
                    <a:pt x="21" y="146"/>
                    <a:pt x="12" y="160"/>
                    <a:pt x="23" y="168"/>
                  </a:cubicBezTo>
                  <a:cubicBezTo>
                    <a:pt x="27" y="171"/>
                    <a:pt x="31" y="173"/>
                    <a:pt x="35" y="176"/>
                  </a:cubicBezTo>
                  <a:cubicBezTo>
                    <a:pt x="38" y="178"/>
                    <a:pt x="42" y="180"/>
                    <a:pt x="45" y="182"/>
                  </a:cubicBezTo>
                  <a:cubicBezTo>
                    <a:pt x="46" y="183"/>
                    <a:pt x="47" y="184"/>
                    <a:pt x="48" y="184"/>
                  </a:cubicBezTo>
                  <a:cubicBezTo>
                    <a:pt x="49" y="185"/>
                    <a:pt x="50" y="185"/>
                    <a:pt x="51" y="186"/>
                  </a:cubicBezTo>
                  <a:cubicBezTo>
                    <a:pt x="53" y="187"/>
                    <a:pt x="54" y="189"/>
                    <a:pt x="55" y="190"/>
                  </a:cubicBezTo>
                  <a:cubicBezTo>
                    <a:pt x="56" y="191"/>
                    <a:pt x="57" y="192"/>
                    <a:pt x="58" y="194"/>
                  </a:cubicBezTo>
                  <a:cubicBezTo>
                    <a:pt x="59" y="195"/>
                    <a:pt x="59" y="195"/>
                    <a:pt x="59" y="195"/>
                  </a:cubicBezTo>
                  <a:cubicBezTo>
                    <a:pt x="62" y="199"/>
                    <a:pt x="64" y="202"/>
                    <a:pt x="65" y="206"/>
                  </a:cubicBezTo>
                  <a:cubicBezTo>
                    <a:pt x="66" y="211"/>
                    <a:pt x="68" y="214"/>
                    <a:pt x="70" y="217"/>
                  </a:cubicBezTo>
                  <a:cubicBezTo>
                    <a:pt x="71" y="219"/>
                    <a:pt x="71" y="219"/>
                    <a:pt x="71" y="219"/>
                  </a:cubicBezTo>
                  <a:cubicBezTo>
                    <a:pt x="72" y="221"/>
                    <a:pt x="72" y="224"/>
                    <a:pt x="73" y="227"/>
                  </a:cubicBezTo>
                  <a:cubicBezTo>
                    <a:pt x="73" y="229"/>
                    <a:pt x="73" y="230"/>
                    <a:pt x="73" y="231"/>
                  </a:cubicBezTo>
                  <a:cubicBezTo>
                    <a:pt x="74" y="233"/>
                    <a:pt x="74" y="235"/>
                    <a:pt x="75" y="237"/>
                  </a:cubicBezTo>
                  <a:cubicBezTo>
                    <a:pt x="75" y="238"/>
                    <a:pt x="76" y="239"/>
                    <a:pt x="76" y="240"/>
                  </a:cubicBezTo>
                  <a:cubicBezTo>
                    <a:pt x="76" y="241"/>
                    <a:pt x="76" y="241"/>
                    <a:pt x="76" y="242"/>
                  </a:cubicBezTo>
                  <a:cubicBezTo>
                    <a:pt x="77" y="243"/>
                    <a:pt x="77" y="248"/>
                    <a:pt x="82" y="248"/>
                  </a:cubicBezTo>
                  <a:cubicBezTo>
                    <a:pt x="82" y="248"/>
                    <a:pt x="83" y="247"/>
                    <a:pt x="84" y="247"/>
                  </a:cubicBezTo>
                  <a:cubicBezTo>
                    <a:pt x="85" y="247"/>
                    <a:pt x="86" y="246"/>
                    <a:pt x="87" y="246"/>
                  </a:cubicBezTo>
                  <a:cubicBezTo>
                    <a:pt x="89" y="246"/>
                    <a:pt x="90" y="248"/>
                    <a:pt x="90" y="248"/>
                  </a:cubicBezTo>
                  <a:cubicBezTo>
                    <a:pt x="90" y="249"/>
                    <a:pt x="90" y="249"/>
                    <a:pt x="90" y="249"/>
                  </a:cubicBezTo>
                  <a:cubicBezTo>
                    <a:pt x="89" y="250"/>
                    <a:pt x="87" y="250"/>
                    <a:pt x="86" y="250"/>
                  </a:cubicBezTo>
                  <a:cubicBezTo>
                    <a:pt x="84" y="250"/>
                    <a:pt x="83" y="250"/>
                    <a:pt x="82" y="250"/>
                  </a:cubicBezTo>
                  <a:cubicBezTo>
                    <a:pt x="76" y="251"/>
                    <a:pt x="74" y="256"/>
                    <a:pt x="73" y="260"/>
                  </a:cubicBezTo>
                  <a:cubicBezTo>
                    <a:pt x="72" y="261"/>
                    <a:pt x="72" y="261"/>
                    <a:pt x="72" y="261"/>
                  </a:cubicBezTo>
                  <a:cubicBezTo>
                    <a:pt x="72" y="262"/>
                    <a:pt x="72" y="262"/>
                    <a:pt x="71" y="263"/>
                  </a:cubicBezTo>
                  <a:cubicBezTo>
                    <a:pt x="71" y="264"/>
                    <a:pt x="70" y="265"/>
                    <a:pt x="70" y="266"/>
                  </a:cubicBezTo>
                  <a:cubicBezTo>
                    <a:pt x="69" y="269"/>
                    <a:pt x="68" y="271"/>
                    <a:pt x="67" y="273"/>
                  </a:cubicBezTo>
                  <a:cubicBezTo>
                    <a:pt x="66" y="274"/>
                    <a:pt x="66" y="274"/>
                    <a:pt x="66" y="274"/>
                  </a:cubicBezTo>
                  <a:cubicBezTo>
                    <a:pt x="66" y="276"/>
                    <a:pt x="65" y="278"/>
                    <a:pt x="63" y="280"/>
                  </a:cubicBezTo>
                  <a:cubicBezTo>
                    <a:pt x="63" y="282"/>
                    <a:pt x="62" y="282"/>
                    <a:pt x="61" y="283"/>
                  </a:cubicBezTo>
                  <a:cubicBezTo>
                    <a:pt x="61" y="284"/>
                    <a:pt x="60" y="284"/>
                    <a:pt x="60" y="285"/>
                  </a:cubicBezTo>
                  <a:cubicBezTo>
                    <a:pt x="59" y="286"/>
                    <a:pt x="58" y="287"/>
                    <a:pt x="57" y="288"/>
                  </a:cubicBezTo>
                  <a:cubicBezTo>
                    <a:pt x="57" y="289"/>
                    <a:pt x="56" y="290"/>
                    <a:pt x="55" y="291"/>
                  </a:cubicBezTo>
                  <a:cubicBezTo>
                    <a:pt x="52" y="294"/>
                    <a:pt x="49" y="298"/>
                    <a:pt x="45" y="301"/>
                  </a:cubicBezTo>
                  <a:cubicBezTo>
                    <a:pt x="44" y="302"/>
                    <a:pt x="43" y="303"/>
                    <a:pt x="42" y="304"/>
                  </a:cubicBezTo>
                  <a:cubicBezTo>
                    <a:pt x="39" y="307"/>
                    <a:pt x="36" y="310"/>
                    <a:pt x="33" y="311"/>
                  </a:cubicBezTo>
                  <a:cubicBezTo>
                    <a:pt x="32" y="312"/>
                    <a:pt x="32" y="312"/>
                    <a:pt x="31" y="312"/>
                  </a:cubicBezTo>
                  <a:cubicBezTo>
                    <a:pt x="27" y="314"/>
                    <a:pt x="21" y="316"/>
                    <a:pt x="21" y="322"/>
                  </a:cubicBezTo>
                  <a:cubicBezTo>
                    <a:pt x="22" y="325"/>
                    <a:pt x="24" y="327"/>
                    <a:pt x="25" y="329"/>
                  </a:cubicBezTo>
                  <a:cubicBezTo>
                    <a:pt x="25" y="329"/>
                    <a:pt x="26" y="329"/>
                    <a:pt x="26" y="330"/>
                  </a:cubicBezTo>
                  <a:cubicBezTo>
                    <a:pt x="27" y="330"/>
                    <a:pt x="27" y="331"/>
                    <a:pt x="28" y="332"/>
                  </a:cubicBezTo>
                  <a:cubicBezTo>
                    <a:pt x="28" y="333"/>
                    <a:pt x="28" y="333"/>
                    <a:pt x="28" y="333"/>
                  </a:cubicBezTo>
                  <a:cubicBezTo>
                    <a:pt x="29" y="335"/>
                    <a:pt x="30" y="336"/>
                    <a:pt x="30" y="337"/>
                  </a:cubicBezTo>
                  <a:cubicBezTo>
                    <a:pt x="31" y="337"/>
                    <a:pt x="31" y="337"/>
                    <a:pt x="31" y="337"/>
                  </a:cubicBezTo>
                  <a:cubicBezTo>
                    <a:pt x="34" y="340"/>
                    <a:pt x="36" y="342"/>
                    <a:pt x="39" y="344"/>
                  </a:cubicBezTo>
                  <a:cubicBezTo>
                    <a:pt x="40" y="345"/>
                    <a:pt x="40" y="345"/>
                    <a:pt x="40" y="345"/>
                  </a:cubicBezTo>
                  <a:cubicBezTo>
                    <a:pt x="40" y="345"/>
                    <a:pt x="40" y="346"/>
                    <a:pt x="40" y="346"/>
                  </a:cubicBezTo>
                  <a:cubicBezTo>
                    <a:pt x="40" y="347"/>
                    <a:pt x="40" y="347"/>
                    <a:pt x="40" y="347"/>
                  </a:cubicBezTo>
                  <a:cubicBezTo>
                    <a:pt x="40" y="348"/>
                    <a:pt x="40" y="348"/>
                    <a:pt x="40" y="349"/>
                  </a:cubicBezTo>
                  <a:cubicBezTo>
                    <a:pt x="39" y="351"/>
                    <a:pt x="38" y="352"/>
                    <a:pt x="38" y="354"/>
                  </a:cubicBezTo>
                  <a:cubicBezTo>
                    <a:pt x="38" y="359"/>
                    <a:pt x="40" y="362"/>
                    <a:pt x="41" y="366"/>
                  </a:cubicBezTo>
                  <a:cubicBezTo>
                    <a:pt x="41" y="367"/>
                    <a:pt x="41" y="367"/>
                    <a:pt x="41" y="367"/>
                  </a:cubicBezTo>
                  <a:cubicBezTo>
                    <a:pt x="42" y="369"/>
                    <a:pt x="44" y="372"/>
                    <a:pt x="45" y="374"/>
                  </a:cubicBezTo>
                  <a:cubicBezTo>
                    <a:pt x="46" y="377"/>
                    <a:pt x="48" y="381"/>
                    <a:pt x="49" y="384"/>
                  </a:cubicBezTo>
                  <a:cubicBezTo>
                    <a:pt x="49" y="385"/>
                    <a:pt x="49" y="386"/>
                    <a:pt x="50" y="387"/>
                  </a:cubicBezTo>
                  <a:cubicBezTo>
                    <a:pt x="51" y="392"/>
                    <a:pt x="52" y="396"/>
                    <a:pt x="56" y="401"/>
                  </a:cubicBezTo>
                  <a:cubicBezTo>
                    <a:pt x="57" y="401"/>
                    <a:pt x="58" y="402"/>
                    <a:pt x="59" y="403"/>
                  </a:cubicBezTo>
                  <a:cubicBezTo>
                    <a:pt x="61" y="405"/>
                    <a:pt x="64" y="408"/>
                    <a:pt x="64" y="410"/>
                  </a:cubicBezTo>
                  <a:cubicBezTo>
                    <a:pt x="64" y="412"/>
                    <a:pt x="63" y="413"/>
                    <a:pt x="61" y="416"/>
                  </a:cubicBezTo>
                  <a:cubicBezTo>
                    <a:pt x="60" y="416"/>
                    <a:pt x="60" y="417"/>
                    <a:pt x="59" y="417"/>
                  </a:cubicBezTo>
                  <a:cubicBezTo>
                    <a:pt x="56" y="421"/>
                    <a:pt x="54" y="428"/>
                    <a:pt x="56" y="433"/>
                  </a:cubicBezTo>
                  <a:cubicBezTo>
                    <a:pt x="56" y="435"/>
                    <a:pt x="58" y="437"/>
                    <a:pt x="59" y="438"/>
                  </a:cubicBezTo>
                  <a:cubicBezTo>
                    <a:pt x="60" y="438"/>
                    <a:pt x="60" y="439"/>
                    <a:pt x="60" y="439"/>
                  </a:cubicBezTo>
                  <a:cubicBezTo>
                    <a:pt x="61" y="440"/>
                    <a:pt x="61" y="442"/>
                    <a:pt x="61" y="443"/>
                  </a:cubicBezTo>
                  <a:cubicBezTo>
                    <a:pt x="58" y="438"/>
                    <a:pt x="54" y="433"/>
                    <a:pt x="50" y="433"/>
                  </a:cubicBezTo>
                  <a:cubicBezTo>
                    <a:pt x="46" y="432"/>
                    <a:pt x="46" y="432"/>
                    <a:pt x="46" y="432"/>
                  </a:cubicBezTo>
                  <a:cubicBezTo>
                    <a:pt x="47" y="436"/>
                    <a:pt x="47" y="436"/>
                    <a:pt x="47" y="436"/>
                  </a:cubicBezTo>
                  <a:cubicBezTo>
                    <a:pt x="52" y="478"/>
                    <a:pt x="59" y="528"/>
                    <a:pt x="66" y="577"/>
                  </a:cubicBezTo>
                  <a:cubicBezTo>
                    <a:pt x="67" y="578"/>
                    <a:pt x="67" y="580"/>
                    <a:pt x="67" y="581"/>
                  </a:cubicBezTo>
                  <a:cubicBezTo>
                    <a:pt x="68" y="585"/>
                    <a:pt x="68" y="589"/>
                    <a:pt x="69" y="593"/>
                  </a:cubicBezTo>
                  <a:cubicBezTo>
                    <a:pt x="69" y="604"/>
                    <a:pt x="73" y="608"/>
                    <a:pt x="78" y="616"/>
                  </a:cubicBezTo>
                  <a:cubicBezTo>
                    <a:pt x="81" y="619"/>
                    <a:pt x="81" y="619"/>
                    <a:pt x="81" y="619"/>
                  </a:cubicBezTo>
                  <a:cubicBezTo>
                    <a:pt x="83" y="622"/>
                    <a:pt x="85" y="624"/>
                    <a:pt x="88" y="626"/>
                  </a:cubicBezTo>
                  <a:cubicBezTo>
                    <a:pt x="90" y="628"/>
                    <a:pt x="92" y="630"/>
                    <a:pt x="94" y="633"/>
                  </a:cubicBezTo>
                  <a:cubicBezTo>
                    <a:pt x="96" y="635"/>
                    <a:pt x="97" y="637"/>
                    <a:pt x="99" y="639"/>
                  </a:cubicBezTo>
                  <a:cubicBezTo>
                    <a:pt x="105" y="647"/>
                    <a:pt x="109" y="653"/>
                    <a:pt x="120" y="653"/>
                  </a:cubicBezTo>
                  <a:cubicBezTo>
                    <a:pt x="122" y="653"/>
                    <a:pt x="124" y="653"/>
                    <a:pt x="126" y="652"/>
                  </a:cubicBezTo>
                  <a:cubicBezTo>
                    <a:pt x="128" y="652"/>
                    <a:pt x="131" y="651"/>
                    <a:pt x="134" y="651"/>
                  </a:cubicBezTo>
                  <a:cubicBezTo>
                    <a:pt x="138" y="650"/>
                    <a:pt x="145" y="648"/>
                    <a:pt x="149" y="648"/>
                  </a:cubicBezTo>
                  <a:cubicBezTo>
                    <a:pt x="150" y="648"/>
                    <a:pt x="150" y="648"/>
                    <a:pt x="150" y="648"/>
                  </a:cubicBezTo>
                  <a:cubicBezTo>
                    <a:pt x="154" y="648"/>
                    <a:pt x="158" y="651"/>
                    <a:pt x="162" y="654"/>
                  </a:cubicBezTo>
                  <a:cubicBezTo>
                    <a:pt x="164" y="656"/>
                    <a:pt x="166" y="658"/>
                    <a:pt x="169" y="659"/>
                  </a:cubicBezTo>
                  <a:cubicBezTo>
                    <a:pt x="172" y="660"/>
                    <a:pt x="174" y="661"/>
                    <a:pt x="176" y="661"/>
                  </a:cubicBezTo>
                  <a:cubicBezTo>
                    <a:pt x="179" y="661"/>
                    <a:pt x="181" y="660"/>
                    <a:pt x="183" y="658"/>
                  </a:cubicBezTo>
                  <a:cubicBezTo>
                    <a:pt x="184" y="658"/>
                    <a:pt x="184" y="658"/>
                    <a:pt x="184" y="658"/>
                  </a:cubicBezTo>
                  <a:cubicBezTo>
                    <a:pt x="185" y="657"/>
                    <a:pt x="186" y="657"/>
                    <a:pt x="187" y="656"/>
                  </a:cubicBezTo>
                  <a:cubicBezTo>
                    <a:pt x="191" y="654"/>
                    <a:pt x="195" y="653"/>
                    <a:pt x="200" y="652"/>
                  </a:cubicBezTo>
                  <a:cubicBezTo>
                    <a:pt x="200" y="652"/>
                    <a:pt x="200" y="652"/>
                    <a:pt x="200" y="652"/>
                  </a:cubicBezTo>
                  <a:cubicBezTo>
                    <a:pt x="203" y="651"/>
                    <a:pt x="205" y="650"/>
                    <a:pt x="208" y="649"/>
                  </a:cubicBezTo>
                  <a:cubicBezTo>
                    <a:pt x="211" y="648"/>
                    <a:pt x="214" y="647"/>
                    <a:pt x="217" y="647"/>
                  </a:cubicBezTo>
                  <a:cubicBezTo>
                    <a:pt x="218" y="647"/>
                    <a:pt x="218" y="647"/>
                    <a:pt x="219" y="648"/>
                  </a:cubicBezTo>
                  <a:cubicBezTo>
                    <a:pt x="222" y="649"/>
                    <a:pt x="223" y="652"/>
                    <a:pt x="224" y="657"/>
                  </a:cubicBezTo>
                  <a:cubicBezTo>
                    <a:pt x="226" y="661"/>
                    <a:pt x="226" y="661"/>
                    <a:pt x="226" y="661"/>
                  </a:cubicBezTo>
                  <a:cubicBezTo>
                    <a:pt x="226" y="663"/>
                    <a:pt x="227" y="664"/>
                    <a:pt x="227" y="666"/>
                  </a:cubicBezTo>
                  <a:cubicBezTo>
                    <a:pt x="228" y="669"/>
                    <a:pt x="228" y="669"/>
                    <a:pt x="228" y="669"/>
                  </a:cubicBezTo>
                  <a:cubicBezTo>
                    <a:pt x="231" y="668"/>
                    <a:pt x="231" y="668"/>
                    <a:pt x="231" y="668"/>
                  </a:cubicBezTo>
                  <a:cubicBezTo>
                    <a:pt x="234" y="668"/>
                    <a:pt x="238" y="667"/>
                    <a:pt x="241" y="667"/>
                  </a:cubicBezTo>
                  <a:cubicBezTo>
                    <a:pt x="246" y="666"/>
                    <a:pt x="252" y="665"/>
                    <a:pt x="257" y="664"/>
                  </a:cubicBezTo>
                  <a:cubicBezTo>
                    <a:pt x="260" y="663"/>
                    <a:pt x="262" y="662"/>
                    <a:pt x="264" y="661"/>
                  </a:cubicBezTo>
                  <a:cubicBezTo>
                    <a:pt x="267" y="660"/>
                    <a:pt x="269" y="659"/>
                    <a:pt x="271" y="658"/>
                  </a:cubicBezTo>
                  <a:cubicBezTo>
                    <a:pt x="272" y="658"/>
                    <a:pt x="274" y="657"/>
                    <a:pt x="275" y="657"/>
                  </a:cubicBezTo>
                  <a:cubicBezTo>
                    <a:pt x="279" y="656"/>
                    <a:pt x="282" y="655"/>
                    <a:pt x="286" y="655"/>
                  </a:cubicBezTo>
                  <a:cubicBezTo>
                    <a:pt x="291" y="655"/>
                    <a:pt x="296" y="653"/>
                    <a:pt x="301" y="651"/>
                  </a:cubicBezTo>
                  <a:cubicBezTo>
                    <a:pt x="302" y="650"/>
                    <a:pt x="302" y="650"/>
                    <a:pt x="302" y="650"/>
                  </a:cubicBezTo>
                  <a:cubicBezTo>
                    <a:pt x="306" y="648"/>
                    <a:pt x="310" y="646"/>
                    <a:pt x="312" y="640"/>
                  </a:cubicBezTo>
                  <a:cubicBezTo>
                    <a:pt x="312" y="640"/>
                    <a:pt x="312" y="639"/>
                    <a:pt x="313" y="638"/>
                  </a:cubicBezTo>
                  <a:cubicBezTo>
                    <a:pt x="313" y="637"/>
                    <a:pt x="313" y="636"/>
                    <a:pt x="314" y="635"/>
                  </a:cubicBezTo>
                  <a:cubicBezTo>
                    <a:pt x="316" y="633"/>
                    <a:pt x="317" y="632"/>
                    <a:pt x="319" y="631"/>
                  </a:cubicBezTo>
                  <a:cubicBezTo>
                    <a:pt x="322" y="631"/>
                    <a:pt x="325" y="629"/>
                    <a:pt x="327" y="626"/>
                  </a:cubicBezTo>
                  <a:cubicBezTo>
                    <a:pt x="328" y="623"/>
                    <a:pt x="328" y="621"/>
                    <a:pt x="329" y="619"/>
                  </a:cubicBezTo>
                  <a:cubicBezTo>
                    <a:pt x="329" y="617"/>
                    <a:pt x="329" y="615"/>
                    <a:pt x="330" y="613"/>
                  </a:cubicBezTo>
                  <a:cubicBezTo>
                    <a:pt x="332" y="609"/>
                    <a:pt x="333" y="605"/>
                    <a:pt x="333" y="599"/>
                  </a:cubicBezTo>
                  <a:cubicBezTo>
                    <a:pt x="333" y="596"/>
                    <a:pt x="333" y="593"/>
                    <a:pt x="332" y="591"/>
                  </a:cubicBezTo>
                  <a:cubicBezTo>
                    <a:pt x="332" y="589"/>
                    <a:pt x="332" y="587"/>
                    <a:pt x="331" y="585"/>
                  </a:cubicBezTo>
                  <a:cubicBezTo>
                    <a:pt x="331" y="582"/>
                    <a:pt x="332" y="579"/>
                    <a:pt x="333" y="575"/>
                  </a:cubicBezTo>
                  <a:cubicBezTo>
                    <a:pt x="334" y="574"/>
                    <a:pt x="334" y="571"/>
                    <a:pt x="335" y="569"/>
                  </a:cubicBezTo>
                  <a:cubicBezTo>
                    <a:pt x="335" y="567"/>
                    <a:pt x="335" y="565"/>
                    <a:pt x="335" y="562"/>
                  </a:cubicBezTo>
                  <a:cubicBezTo>
                    <a:pt x="334" y="560"/>
                    <a:pt x="334" y="558"/>
                    <a:pt x="335" y="556"/>
                  </a:cubicBezTo>
                  <a:cubicBezTo>
                    <a:pt x="335" y="554"/>
                    <a:pt x="336" y="553"/>
                    <a:pt x="337" y="552"/>
                  </a:cubicBezTo>
                  <a:cubicBezTo>
                    <a:pt x="338" y="550"/>
                    <a:pt x="338" y="548"/>
                    <a:pt x="339" y="546"/>
                  </a:cubicBezTo>
                  <a:cubicBezTo>
                    <a:pt x="339" y="545"/>
                    <a:pt x="340" y="544"/>
                    <a:pt x="340" y="543"/>
                  </a:cubicBezTo>
                  <a:cubicBezTo>
                    <a:pt x="340" y="542"/>
                    <a:pt x="341" y="537"/>
                    <a:pt x="342" y="537"/>
                  </a:cubicBezTo>
                  <a:cubicBezTo>
                    <a:pt x="343" y="537"/>
                    <a:pt x="344" y="538"/>
                    <a:pt x="346" y="538"/>
                  </a:cubicBezTo>
                  <a:cubicBezTo>
                    <a:pt x="348" y="540"/>
                    <a:pt x="348" y="540"/>
                    <a:pt x="348" y="540"/>
                  </a:cubicBezTo>
                  <a:cubicBezTo>
                    <a:pt x="350" y="538"/>
                    <a:pt x="350" y="538"/>
                    <a:pt x="350" y="538"/>
                  </a:cubicBezTo>
                  <a:cubicBezTo>
                    <a:pt x="351" y="536"/>
                    <a:pt x="352" y="535"/>
                    <a:pt x="354" y="534"/>
                  </a:cubicBezTo>
                  <a:cubicBezTo>
                    <a:pt x="355" y="532"/>
                    <a:pt x="357" y="530"/>
                    <a:pt x="358" y="528"/>
                  </a:cubicBezTo>
                  <a:cubicBezTo>
                    <a:pt x="361" y="524"/>
                    <a:pt x="360" y="520"/>
                    <a:pt x="359" y="517"/>
                  </a:cubicBezTo>
                  <a:cubicBezTo>
                    <a:pt x="358" y="514"/>
                    <a:pt x="357" y="511"/>
                    <a:pt x="359" y="509"/>
                  </a:cubicBezTo>
                  <a:cubicBezTo>
                    <a:pt x="361" y="506"/>
                    <a:pt x="376" y="499"/>
                    <a:pt x="379" y="499"/>
                  </a:cubicBezTo>
                  <a:cubicBezTo>
                    <a:pt x="380" y="499"/>
                    <a:pt x="380" y="499"/>
                    <a:pt x="381" y="499"/>
                  </a:cubicBezTo>
                  <a:cubicBezTo>
                    <a:pt x="382" y="499"/>
                    <a:pt x="383" y="499"/>
                    <a:pt x="384" y="500"/>
                  </a:cubicBezTo>
                  <a:cubicBezTo>
                    <a:pt x="384" y="500"/>
                    <a:pt x="385" y="500"/>
                    <a:pt x="386" y="500"/>
                  </a:cubicBezTo>
                  <a:cubicBezTo>
                    <a:pt x="387" y="500"/>
                    <a:pt x="388" y="500"/>
                    <a:pt x="389" y="499"/>
                  </a:cubicBezTo>
                  <a:cubicBezTo>
                    <a:pt x="390" y="499"/>
                    <a:pt x="391" y="498"/>
                    <a:pt x="394" y="495"/>
                  </a:cubicBezTo>
                  <a:cubicBezTo>
                    <a:pt x="395" y="494"/>
                    <a:pt x="396" y="493"/>
                    <a:pt x="397" y="493"/>
                  </a:cubicBezTo>
                  <a:cubicBezTo>
                    <a:pt x="402" y="489"/>
                    <a:pt x="407" y="486"/>
                    <a:pt x="412" y="484"/>
                  </a:cubicBezTo>
                  <a:cubicBezTo>
                    <a:pt x="414" y="484"/>
                    <a:pt x="414" y="484"/>
                    <a:pt x="414" y="484"/>
                  </a:cubicBezTo>
                  <a:cubicBezTo>
                    <a:pt x="414" y="482"/>
                    <a:pt x="414" y="482"/>
                    <a:pt x="414" y="482"/>
                  </a:cubicBezTo>
                  <a:cubicBezTo>
                    <a:pt x="414" y="482"/>
                    <a:pt x="414" y="481"/>
                    <a:pt x="414" y="481"/>
                  </a:cubicBezTo>
                  <a:cubicBezTo>
                    <a:pt x="414" y="481"/>
                    <a:pt x="415" y="481"/>
                    <a:pt x="415" y="481"/>
                  </a:cubicBezTo>
                  <a:cubicBezTo>
                    <a:pt x="416" y="481"/>
                    <a:pt x="417" y="481"/>
                    <a:pt x="417" y="482"/>
                  </a:cubicBezTo>
                  <a:cubicBezTo>
                    <a:pt x="418" y="482"/>
                    <a:pt x="419" y="482"/>
                    <a:pt x="420" y="482"/>
                  </a:cubicBezTo>
                  <a:cubicBezTo>
                    <a:pt x="424" y="482"/>
                    <a:pt x="428" y="481"/>
                    <a:pt x="431" y="480"/>
                  </a:cubicBezTo>
                  <a:cubicBezTo>
                    <a:pt x="436" y="478"/>
                    <a:pt x="438" y="474"/>
                    <a:pt x="440" y="471"/>
                  </a:cubicBezTo>
                  <a:cubicBezTo>
                    <a:pt x="441" y="470"/>
                    <a:pt x="441" y="470"/>
                    <a:pt x="441" y="470"/>
                  </a:cubicBezTo>
                  <a:cubicBezTo>
                    <a:pt x="441" y="469"/>
                    <a:pt x="441" y="469"/>
                    <a:pt x="442" y="468"/>
                  </a:cubicBezTo>
                  <a:cubicBezTo>
                    <a:pt x="442" y="467"/>
                    <a:pt x="443" y="466"/>
                    <a:pt x="444" y="465"/>
                  </a:cubicBezTo>
                  <a:cubicBezTo>
                    <a:pt x="444" y="464"/>
                    <a:pt x="444" y="464"/>
                    <a:pt x="444" y="464"/>
                  </a:cubicBezTo>
                  <a:cubicBezTo>
                    <a:pt x="445" y="463"/>
                    <a:pt x="445" y="462"/>
                    <a:pt x="445" y="461"/>
                  </a:cubicBezTo>
                  <a:cubicBezTo>
                    <a:pt x="446" y="461"/>
                    <a:pt x="446" y="460"/>
                    <a:pt x="447" y="459"/>
                  </a:cubicBezTo>
                  <a:cubicBezTo>
                    <a:pt x="447" y="459"/>
                    <a:pt x="447" y="458"/>
                    <a:pt x="448" y="457"/>
                  </a:cubicBezTo>
                  <a:cubicBezTo>
                    <a:pt x="448" y="457"/>
                    <a:pt x="448" y="457"/>
                    <a:pt x="449" y="456"/>
                  </a:cubicBezTo>
                  <a:cubicBezTo>
                    <a:pt x="449" y="456"/>
                    <a:pt x="450" y="455"/>
                    <a:pt x="450" y="454"/>
                  </a:cubicBezTo>
                  <a:cubicBezTo>
                    <a:pt x="452" y="452"/>
                    <a:pt x="452" y="449"/>
                    <a:pt x="451" y="445"/>
                  </a:cubicBezTo>
                  <a:cubicBezTo>
                    <a:pt x="451" y="442"/>
                    <a:pt x="449" y="439"/>
                    <a:pt x="446" y="436"/>
                  </a:cubicBezTo>
                  <a:cubicBezTo>
                    <a:pt x="442" y="430"/>
                    <a:pt x="435" y="427"/>
                    <a:pt x="427" y="427"/>
                  </a:cubicBezTo>
                  <a:cubicBezTo>
                    <a:pt x="416" y="427"/>
                    <a:pt x="403" y="433"/>
                    <a:pt x="397" y="437"/>
                  </a:cubicBezTo>
                  <a:cubicBezTo>
                    <a:pt x="380" y="446"/>
                    <a:pt x="367" y="460"/>
                    <a:pt x="357" y="471"/>
                  </a:cubicBezTo>
                  <a:cubicBezTo>
                    <a:pt x="347" y="482"/>
                    <a:pt x="339" y="493"/>
                    <a:pt x="333" y="504"/>
                  </a:cubicBezTo>
                  <a:cubicBezTo>
                    <a:pt x="332" y="506"/>
                    <a:pt x="332" y="506"/>
                    <a:pt x="332" y="506"/>
                  </a:cubicBezTo>
                  <a:cubicBezTo>
                    <a:pt x="330" y="510"/>
                    <a:pt x="327" y="515"/>
                    <a:pt x="326" y="520"/>
                  </a:cubicBezTo>
                  <a:cubicBezTo>
                    <a:pt x="324" y="527"/>
                    <a:pt x="322" y="533"/>
                    <a:pt x="319" y="540"/>
                  </a:cubicBezTo>
                  <a:cubicBezTo>
                    <a:pt x="317" y="543"/>
                    <a:pt x="316" y="546"/>
                    <a:pt x="315" y="549"/>
                  </a:cubicBezTo>
                  <a:cubicBezTo>
                    <a:pt x="314" y="554"/>
                    <a:pt x="312" y="558"/>
                    <a:pt x="309" y="562"/>
                  </a:cubicBezTo>
                  <a:cubicBezTo>
                    <a:pt x="309" y="562"/>
                    <a:pt x="309" y="562"/>
                    <a:pt x="309" y="562"/>
                  </a:cubicBezTo>
                  <a:cubicBezTo>
                    <a:pt x="308" y="563"/>
                    <a:pt x="307" y="565"/>
                    <a:pt x="306" y="565"/>
                  </a:cubicBezTo>
                  <a:cubicBezTo>
                    <a:pt x="306" y="566"/>
                    <a:pt x="305" y="566"/>
                    <a:pt x="305" y="566"/>
                  </a:cubicBezTo>
                  <a:cubicBezTo>
                    <a:pt x="303" y="567"/>
                    <a:pt x="302" y="567"/>
                    <a:pt x="301" y="568"/>
                  </a:cubicBezTo>
                  <a:cubicBezTo>
                    <a:pt x="301" y="568"/>
                    <a:pt x="301" y="568"/>
                    <a:pt x="302" y="567"/>
                  </a:cubicBezTo>
                  <a:cubicBezTo>
                    <a:pt x="302" y="567"/>
                    <a:pt x="302" y="566"/>
                    <a:pt x="303" y="566"/>
                  </a:cubicBezTo>
                  <a:cubicBezTo>
                    <a:pt x="303" y="565"/>
                    <a:pt x="303" y="564"/>
                    <a:pt x="304" y="564"/>
                  </a:cubicBezTo>
                  <a:cubicBezTo>
                    <a:pt x="305" y="563"/>
                    <a:pt x="308" y="562"/>
                    <a:pt x="308" y="558"/>
                  </a:cubicBezTo>
                  <a:cubicBezTo>
                    <a:pt x="308" y="557"/>
                    <a:pt x="308" y="556"/>
                    <a:pt x="308" y="554"/>
                  </a:cubicBezTo>
                  <a:cubicBezTo>
                    <a:pt x="308" y="553"/>
                    <a:pt x="308" y="551"/>
                    <a:pt x="308" y="550"/>
                  </a:cubicBezTo>
                  <a:cubicBezTo>
                    <a:pt x="308" y="549"/>
                    <a:pt x="309" y="548"/>
                    <a:pt x="309" y="547"/>
                  </a:cubicBezTo>
                  <a:cubicBezTo>
                    <a:pt x="310" y="545"/>
                    <a:pt x="310" y="543"/>
                    <a:pt x="311" y="541"/>
                  </a:cubicBezTo>
                  <a:cubicBezTo>
                    <a:pt x="312" y="540"/>
                    <a:pt x="312" y="539"/>
                    <a:pt x="312" y="539"/>
                  </a:cubicBezTo>
                  <a:cubicBezTo>
                    <a:pt x="313" y="538"/>
                    <a:pt x="313" y="537"/>
                    <a:pt x="314" y="536"/>
                  </a:cubicBezTo>
                  <a:cubicBezTo>
                    <a:pt x="314" y="536"/>
                    <a:pt x="314" y="536"/>
                    <a:pt x="314" y="536"/>
                  </a:cubicBezTo>
                  <a:cubicBezTo>
                    <a:pt x="315" y="536"/>
                    <a:pt x="316" y="535"/>
                    <a:pt x="316" y="535"/>
                  </a:cubicBezTo>
                  <a:cubicBezTo>
                    <a:pt x="317" y="534"/>
                    <a:pt x="317" y="533"/>
                    <a:pt x="318" y="532"/>
                  </a:cubicBezTo>
                  <a:cubicBezTo>
                    <a:pt x="318" y="532"/>
                    <a:pt x="318" y="532"/>
                    <a:pt x="318" y="532"/>
                  </a:cubicBezTo>
                  <a:cubicBezTo>
                    <a:pt x="320" y="527"/>
                    <a:pt x="320" y="523"/>
                    <a:pt x="321" y="519"/>
                  </a:cubicBezTo>
                  <a:cubicBezTo>
                    <a:pt x="321" y="517"/>
                    <a:pt x="321" y="514"/>
                    <a:pt x="322" y="512"/>
                  </a:cubicBezTo>
                  <a:cubicBezTo>
                    <a:pt x="322" y="510"/>
                    <a:pt x="323" y="509"/>
                    <a:pt x="324" y="507"/>
                  </a:cubicBezTo>
                  <a:cubicBezTo>
                    <a:pt x="325" y="507"/>
                    <a:pt x="325" y="506"/>
                    <a:pt x="325" y="505"/>
                  </a:cubicBezTo>
                  <a:cubicBezTo>
                    <a:pt x="328" y="502"/>
                    <a:pt x="328" y="497"/>
                    <a:pt x="328" y="493"/>
                  </a:cubicBezTo>
                  <a:cubicBezTo>
                    <a:pt x="328" y="491"/>
                    <a:pt x="328" y="489"/>
                    <a:pt x="329" y="486"/>
                  </a:cubicBezTo>
                  <a:cubicBezTo>
                    <a:pt x="331" y="479"/>
                    <a:pt x="335" y="473"/>
                    <a:pt x="339" y="468"/>
                  </a:cubicBezTo>
                  <a:cubicBezTo>
                    <a:pt x="340" y="466"/>
                    <a:pt x="342" y="464"/>
                    <a:pt x="344" y="462"/>
                  </a:cubicBezTo>
                  <a:cubicBezTo>
                    <a:pt x="346" y="460"/>
                    <a:pt x="348" y="458"/>
                    <a:pt x="350" y="457"/>
                  </a:cubicBezTo>
                  <a:cubicBezTo>
                    <a:pt x="352" y="455"/>
                    <a:pt x="354" y="453"/>
                    <a:pt x="356" y="452"/>
                  </a:cubicBezTo>
                  <a:cubicBezTo>
                    <a:pt x="357" y="451"/>
                    <a:pt x="358" y="450"/>
                    <a:pt x="360" y="449"/>
                  </a:cubicBezTo>
                  <a:cubicBezTo>
                    <a:pt x="361" y="449"/>
                    <a:pt x="364" y="447"/>
                    <a:pt x="365" y="444"/>
                  </a:cubicBezTo>
                  <a:cubicBezTo>
                    <a:pt x="365" y="443"/>
                    <a:pt x="365" y="442"/>
                    <a:pt x="365" y="441"/>
                  </a:cubicBezTo>
                  <a:cubicBezTo>
                    <a:pt x="365" y="441"/>
                    <a:pt x="365" y="441"/>
                    <a:pt x="365" y="440"/>
                  </a:cubicBezTo>
                  <a:cubicBezTo>
                    <a:pt x="365" y="439"/>
                    <a:pt x="365" y="437"/>
                    <a:pt x="365" y="435"/>
                  </a:cubicBezTo>
                  <a:cubicBezTo>
                    <a:pt x="365" y="433"/>
                    <a:pt x="365" y="431"/>
                    <a:pt x="365" y="429"/>
                  </a:cubicBezTo>
                  <a:cubicBezTo>
                    <a:pt x="365" y="426"/>
                    <a:pt x="365" y="423"/>
                    <a:pt x="366" y="420"/>
                  </a:cubicBezTo>
                  <a:cubicBezTo>
                    <a:pt x="367" y="416"/>
                    <a:pt x="369" y="413"/>
                    <a:pt x="372" y="411"/>
                  </a:cubicBezTo>
                  <a:cubicBezTo>
                    <a:pt x="373" y="410"/>
                    <a:pt x="373" y="410"/>
                    <a:pt x="373" y="410"/>
                  </a:cubicBezTo>
                  <a:cubicBezTo>
                    <a:pt x="373" y="409"/>
                    <a:pt x="374" y="408"/>
                    <a:pt x="375" y="408"/>
                  </a:cubicBezTo>
                  <a:cubicBezTo>
                    <a:pt x="377" y="407"/>
                    <a:pt x="379" y="407"/>
                    <a:pt x="381" y="406"/>
                  </a:cubicBezTo>
                  <a:cubicBezTo>
                    <a:pt x="383" y="404"/>
                    <a:pt x="385" y="403"/>
                    <a:pt x="388" y="401"/>
                  </a:cubicBezTo>
                  <a:cubicBezTo>
                    <a:pt x="389" y="400"/>
                    <a:pt x="389" y="400"/>
                    <a:pt x="389" y="400"/>
                  </a:cubicBezTo>
                  <a:cubicBezTo>
                    <a:pt x="391" y="399"/>
                    <a:pt x="393" y="398"/>
                    <a:pt x="395" y="397"/>
                  </a:cubicBezTo>
                  <a:cubicBezTo>
                    <a:pt x="396" y="395"/>
                    <a:pt x="396" y="395"/>
                    <a:pt x="397" y="395"/>
                  </a:cubicBezTo>
                  <a:cubicBezTo>
                    <a:pt x="401" y="394"/>
                    <a:pt x="405" y="393"/>
                    <a:pt x="409" y="392"/>
                  </a:cubicBezTo>
                  <a:cubicBezTo>
                    <a:pt x="410" y="391"/>
                    <a:pt x="411" y="391"/>
                    <a:pt x="412" y="390"/>
                  </a:cubicBezTo>
                  <a:cubicBezTo>
                    <a:pt x="413" y="390"/>
                    <a:pt x="413" y="390"/>
                    <a:pt x="414" y="389"/>
                  </a:cubicBezTo>
                  <a:cubicBezTo>
                    <a:pt x="415" y="389"/>
                    <a:pt x="415" y="389"/>
                    <a:pt x="416" y="388"/>
                  </a:cubicBezTo>
                  <a:cubicBezTo>
                    <a:pt x="417" y="388"/>
                    <a:pt x="418" y="388"/>
                    <a:pt x="418" y="387"/>
                  </a:cubicBezTo>
                  <a:cubicBezTo>
                    <a:pt x="419" y="387"/>
                    <a:pt x="420" y="387"/>
                    <a:pt x="421" y="387"/>
                  </a:cubicBezTo>
                  <a:cubicBezTo>
                    <a:pt x="422" y="387"/>
                    <a:pt x="422" y="387"/>
                    <a:pt x="422" y="387"/>
                  </a:cubicBezTo>
                  <a:cubicBezTo>
                    <a:pt x="423" y="386"/>
                    <a:pt x="424" y="386"/>
                    <a:pt x="426" y="386"/>
                  </a:cubicBezTo>
                  <a:cubicBezTo>
                    <a:pt x="428" y="385"/>
                    <a:pt x="429" y="384"/>
                    <a:pt x="431" y="383"/>
                  </a:cubicBezTo>
                  <a:cubicBezTo>
                    <a:pt x="431" y="383"/>
                    <a:pt x="432" y="383"/>
                    <a:pt x="432" y="382"/>
                  </a:cubicBezTo>
                  <a:cubicBezTo>
                    <a:pt x="433" y="382"/>
                    <a:pt x="434" y="383"/>
                    <a:pt x="435" y="383"/>
                  </a:cubicBezTo>
                  <a:cubicBezTo>
                    <a:pt x="435" y="383"/>
                    <a:pt x="436" y="383"/>
                    <a:pt x="436" y="383"/>
                  </a:cubicBezTo>
                  <a:cubicBezTo>
                    <a:pt x="439" y="383"/>
                    <a:pt x="442" y="381"/>
                    <a:pt x="444" y="380"/>
                  </a:cubicBezTo>
                  <a:cubicBezTo>
                    <a:pt x="445" y="380"/>
                    <a:pt x="447" y="379"/>
                    <a:pt x="449" y="377"/>
                  </a:cubicBezTo>
                  <a:cubicBezTo>
                    <a:pt x="449" y="377"/>
                    <a:pt x="450" y="376"/>
                    <a:pt x="450" y="376"/>
                  </a:cubicBezTo>
                  <a:cubicBezTo>
                    <a:pt x="450" y="376"/>
                    <a:pt x="450" y="375"/>
                    <a:pt x="451" y="375"/>
                  </a:cubicBezTo>
                  <a:cubicBezTo>
                    <a:pt x="451" y="375"/>
                    <a:pt x="451" y="375"/>
                    <a:pt x="452" y="375"/>
                  </a:cubicBezTo>
                  <a:cubicBezTo>
                    <a:pt x="453" y="375"/>
                    <a:pt x="453" y="375"/>
                    <a:pt x="454" y="375"/>
                  </a:cubicBezTo>
                  <a:cubicBezTo>
                    <a:pt x="455" y="374"/>
                    <a:pt x="455" y="374"/>
                    <a:pt x="456" y="374"/>
                  </a:cubicBezTo>
                  <a:cubicBezTo>
                    <a:pt x="457" y="373"/>
                    <a:pt x="458" y="373"/>
                    <a:pt x="459" y="373"/>
                  </a:cubicBezTo>
                  <a:cubicBezTo>
                    <a:pt x="460" y="372"/>
                    <a:pt x="461" y="372"/>
                    <a:pt x="463" y="371"/>
                  </a:cubicBezTo>
                  <a:cubicBezTo>
                    <a:pt x="463" y="371"/>
                    <a:pt x="464" y="371"/>
                    <a:pt x="464" y="370"/>
                  </a:cubicBezTo>
                  <a:cubicBezTo>
                    <a:pt x="465" y="370"/>
                    <a:pt x="465" y="370"/>
                    <a:pt x="466" y="370"/>
                  </a:cubicBezTo>
                  <a:cubicBezTo>
                    <a:pt x="467" y="370"/>
                    <a:pt x="468" y="369"/>
                    <a:pt x="469" y="369"/>
                  </a:cubicBezTo>
                  <a:cubicBezTo>
                    <a:pt x="469" y="369"/>
                    <a:pt x="470" y="368"/>
                    <a:pt x="471" y="368"/>
                  </a:cubicBezTo>
                  <a:cubicBezTo>
                    <a:pt x="472" y="368"/>
                    <a:pt x="472" y="368"/>
                    <a:pt x="472" y="368"/>
                  </a:cubicBezTo>
                  <a:cubicBezTo>
                    <a:pt x="473" y="367"/>
                    <a:pt x="474" y="367"/>
                    <a:pt x="475" y="366"/>
                  </a:cubicBezTo>
                  <a:cubicBezTo>
                    <a:pt x="476" y="366"/>
                    <a:pt x="476" y="365"/>
                    <a:pt x="477" y="365"/>
                  </a:cubicBezTo>
                  <a:cubicBezTo>
                    <a:pt x="477" y="365"/>
                    <a:pt x="477" y="365"/>
                    <a:pt x="477" y="365"/>
                  </a:cubicBezTo>
                  <a:cubicBezTo>
                    <a:pt x="478" y="365"/>
                    <a:pt x="479" y="365"/>
                    <a:pt x="480" y="366"/>
                  </a:cubicBezTo>
                  <a:cubicBezTo>
                    <a:pt x="481" y="366"/>
                    <a:pt x="482" y="366"/>
                    <a:pt x="484" y="366"/>
                  </a:cubicBezTo>
                  <a:cubicBezTo>
                    <a:pt x="485" y="366"/>
                    <a:pt x="486" y="366"/>
                    <a:pt x="486" y="366"/>
                  </a:cubicBezTo>
                  <a:cubicBezTo>
                    <a:pt x="489" y="365"/>
                    <a:pt x="491" y="363"/>
                    <a:pt x="492" y="361"/>
                  </a:cubicBezTo>
                  <a:cubicBezTo>
                    <a:pt x="493" y="361"/>
                    <a:pt x="493" y="361"/>
                    <a:pt x="493" y="361"/>
                  </a:cubicBezTo>
                  <a:cubicBezTo>
                    <a:pt x="495" y="359"/>
                    <a:pt x="497" y="357"/>
                    <a:pt x="499" y="356"/>
                  </a:cubicBezTo>
                  <a:cubicBezTo>
                    <a:pt x="499" y="356"/>
                    <a:pt x="500" y="356"/>
                    <a:pt x="501" y="355"/>
                  </a:cubicBezTo>
                  <a:cubicBezTo>
                    <a:pt x="502" y="355"/>
                    <a:pt x="503" y="355"/>
                    <a:pt x="504" y="354"/>
                  </a:cubicBezTo>
                  <a:cubicBezTo>
                    <a:pt x="505" y="353"/>
                    <a:pt x="506" y="352"/>
                    <a:pt x="507" y="351"/>
                  </a:cubicBezTo>
                  <a:cubicBezTo>
                    <a:pt x="508" y="350"/>
                    <a:pt x="510" y="349"/>
                    <a:pt x="511" y="349"/>
                  </a:cubicBezTo>
                  <a:cubicBezTo>
                    <a:pt x="512" y="348"/>
                    <a:pt x="513" y="348"/>
                    <a:pt x="514" y="348"/>
                  </a:cubicBezTo>
                  <a:cubicBezTo>
                    <a:pt x="516" y="348"/>
                    <a:pt x="517" y="348"/>
                    <a:pt x="519" y="348"/>
                  </a:cubicBezTo>
                  <a:cubicBezTo>
                    <a:pt x="523" y="346"/>
                    <a:pt x="523" y="343"/>
                    <a:pt x="524" y="341"/>
                  </a:cubicBezTo>
                  <a:cubicBezTo>
                    <a:pt x="524" y="341"/>
                    <a:pt x="524" y="339"/>
                    <a:pt x="524" y="338"/>
                  </a:cubicBezTo>
                  <a:cubicBezTo>
                    <a:pt x="524" y="337"/>
                    <a:pt x="524" y="336"/>
                    <a:pt x="524" y="335"/>
                  </a:cubicBezTo>
                  <a:cubicBezTo>
                    <a:pt x="525" y="332"/>
                    <a:pt x="526" y="329"/>
                    <a:pt x="527" y="326"/>
                  </a:cubicBezTo>
                  <a:cubicBezTo>
                    <a:pt x="528" y="323"/>
                    <a:pt x="529" y="321"/>
                    <a:pt x="530" y="318"/>
                  </a:cubicBezTo>
                  <a:cubicBezTo>
                    <a:pt x="531" y="315"/>
                    <a:pt x="532" y="313"/>
                    <a:pt x="532" y="311"/>
                  </a:cubicBezTo>
                  <a:cubicBezTo>
                    <a:pt x="532" y="309"/>
                    <a:pt x="532" y="309"/>
                    <a:pt x="532" y="309"/>
                  </a:cubicBezTo>
                  <a:cubicBezTo>
                    <a:pt x="533" y="308"/>
                    <a:pt x="533" y="307"/>
                    <a:pt x="533" y="306"/>
                  </a:cubicBezTo>
                  <a:cubicBezTo>
                    <a:pt x="534" y="305"/>
                    <a:pt x="534" y="304"/>
                    <a:pt x="534" y="303"/>
                  </a:cubicBezTo>
                  <a:cubicBezTo>
                    <a:pt x="535" y="301"/>
                    <a:pt x="535" y="300"/>
                    <a:pt x="535" y="298"/>
                  </a:cubicBezTo>
                  <a:cubicBezTo>
                    <a:pt x="535" y="297"/>
                    <a:pt x="536" y="296"/>
                    <a:pt x="536" y="295"/>
                  </a:cubicBezTo>
                  <a:cubicBezTo>
                    <a:pt x="536" y="295"/>
                    <a:pt x="536" y="294"/>
                    <a:pt x="536" y="293"/>
                  </a:cubicBezTo>
                  <a:cubicBezTo>
                    <a:pt x="536" y="291"/>
                    <a:pt x="537" y="290"/>
                    <a:pt x="538" y="289"/>
                  </a:cubicBezTo>
                  <a:cubicBezTo>
                    <a:pt x="539" y="288"/>
                    <a:pt x="540" y="287"/>
                    <a:pt x="541" y="287"/>
                  </a:cubicBezTo>
                  <a:cubicBezTo>
                    <a:pt x="544" y="286"/>
                    <a:pt x="545" y="283"/>
                    <a:pt x="547" y="281"/>
                  </a:cubicBezTo>
                  <a:cubicBezTo>
                    <a:pt x="547" y="281"/>
                    <a:pt x="547" y="280"/>
                    <a:pt x="547" y="280"/>
                  </a:cubicBezTo>
                  <a:cubicBezTo>
                    <a:pt x="549" y="277"/>
                    <a:pt x="551" y="274"/>
                    <a:pt x="553" y="272"/>
                  </a:cubicBezTo>
                  <a:cubicBezTo>
                    <a:pt x="555" y="270"/>
                    <a:pt x="557" y="269"/>
                    <a:pt x="559" y="267"/>
                  </a:cubicBezTo>
                  <a:cubicBezTo>
                    <a:pt x="562" y="266"/>
                    <a:pt x="562" y="266"/>
                    <a:pt x="562" y="266"/>
                  </a:cubicBezTo>
                  <a:lnTo>
                    <a:pt x="551" y="246"/>
                  </a:lnTo>
                  <a:close/>
                </a:path>
              </a:pathLst>
            </a:custGeom>
            <a:solidFill>
              <a:schemeClr val="accent2"/>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6" name="Freeform 185">
              <a:extLst>
                <a:ext uri="{FF2B5EF4-FFF2-40B4-BE49-F238E27FC236}">
                  <a16:creationId xmlns:a16="http://schemas.microsoft.com/office/drawing/2014/main" id="{7EF41E76-FD2D-B248-AACC-35B2A45EACCF}"/>
                </a:ext>
              </a:extLst>
            </p:cNvPr>
            <p:cNvSpPr>
              <a:spLocks/>
            </p:cNvSpPr>
            <p:nvPr/>
          </p:nvSpPr>
          <p:spPr bwMode="auto">
            <a:xfrm>
              <a:off x="19398486" y="8148830"/>
              <a:ext cx="82070" cy="78396"/>
            </a:xfrm>
            <a:custGeom>
              <a:avLst/>
              <a:gdLst>
                <a:gd name="T0" fmla="*/ 13 w 15"/>
                <a:gd name="T1" fmla="*/ 2 h 16"/>
                <a:gd name="T2" fmla="*/ 9 w 15"/>
                <a:gd name="T3" fmla="*/ 0 h 16"/>
                <a:gd name="T4" fmla="*/ 5 w 15"/>
                <a:gd name="T5" fmla="*/ 0 h 16"/>
                <a:gd name="T6" fmla="*/ 0 w 15"/>
                <a:gd name="T7" fmla="*/ 8 h 16"/>
                <a:gd name="T8" fmla="*/ 5 w 15"/>
                <a:gd name="T9" fmla="*/ 15 h 16"/>
                <a:gd name="T10" fmla="*/ 8 w 15"/>
                <a:gd name="T11" fmla="*/ 16 h 16"/>
                <a:gd name="T12" fmla="*/ 15 w 15"/>
                <a:gd name="T13" fmla="*/ 8 h 16"/>
                <a:gd name="T14" fmla="*/ 13 w 15"/>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3" y="2"/>
                  </a:moveTo>
                  <a:cubicBezTo>
                    <a:pt x="12" y="0"/>
                    <a:pt x="10" y="0"/>
                    <a:pt x="9" y="0"/>
                  </a:cubicBezTo>
                  <a:cubicBezTo>
                    <a:pt x="8" y="0"/>
                    <a:pt x="7" y="0"/>
                    <a:pt x="5" y="0"/>
                  </a:cubicBezTo>
                  <a:cubicBezTo>
                    <a:pt x="2" y="2"/>
                    <a:pt x="0" y="5"/>
                    <a:pt x="0" y="8"/>
                  </a:cubicBezTo>
                  <a:cubicBezTo>
                    <a:pt x="0" y="11"/>
                    <a:pt x="2" y="14"/>
                    <a:pt x="5" y="15"/>
                  </a:cubicBezTo>
                  <a:cubicBezTo>
                    <a:pt x="6" y="16"/>
                    <a:pt x="7" y="16"/>
                    <a:pt x="8" y="16"/>
                  </a:cubicBezTo>
                  <a:cubicBezTo>
                    <a:pt x="11" y="16"/>
                    <a:pt x="14" y="14"/>
                    <a:pt x="15" y="8"/>
                  </a:cubicBezTo>
                  <a:cubicBezTo>
                    <a:pt x="15" y="6"/>
                    <a:pt x="15" y="3"/>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7" name="Freeform 73">
              <a:extLst>
                <a:ext uri="{FF2B5EF4-FFF2-40B4-BE49-F238E27FC236}">
                  <a16:creationId xmlns:a16="http://schemas.microsoft.com/office/drawing/2014/main" id="{A8F86AB5-7289-CD42-A403-ED73DAF5A9D3}"/>
                </a:ext>
              </a:extLst>
            </p:cNvPr>
            <p:cNvSpPr>
              <a:spLocks/>
            </p:cNvSpPr>
            <p:nvPr/>
          </p:nvSpPr>
          <p:spPr bwMode="auto">
            <a:xfrm>
              <a:off x="18684477" y="4790871"/>
              <a:ext cx="77966" cy="59730"/>
            </a:xfrm>
            <a:custGeom>
              <a:avLst/>
              <a:gdLst>
                <a:gd name="T0" fmla="*/ 7 w 14"/>
                <a:gd name="T1" fmla="*/ 0 h 12"/>
                <a:gd name="T2" fmla="*/ 1 w 14"/>
                <a:gd name="T3" fmla="*/ 3 h 12"/>
                <a:gd name="T4" fmla="*/ 3 w 14"/>
                <a:gd name="T5" fmla="*/ 9 h 12"/>
                <a:gd name="T6" fmla="*/ 7 w 14"/>
                <a:gd name="T7" fmla="*/ 11 h 12"/>
                <a:gd name="T8" fmla="*/ 9 w 14"/>
                <a:gd name="T9" fmla="*/ 12 h 12"/>
                <a:gd name="T10" fmla="*/ 9 w 14"/>
                <a:gd name="T11" fmla="*/ 12 h 12"/>
                <a:gd name="T12" fmla="*/ 13 w 14"/>
                <a:gd name="T13" fmla="*/ 10 h 12"/>
                <a:gd name="T14" fmla="*/ 14 w 14"/>
                <a:gd name="T15" fmla="*/ 6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4" y="0"/>
                    <a:pt x="2" y="1"/>
                    <a:pt x="1" y="3"/>
                  </a:cubicBezTo>
                  <a:cubicBezTo>
                    <a:pt x="1" y="4"/>
                    <a:pt x="0" y="6"/>
                    <a:pt x="3" y="9"/>
                  </a:cubicBezTo>
                  <a:cubicBezTo>
                    <a:pt x="4" y="10"/>
                    <a:pt x="5" y="10"/>
                    <a:pt x="7" y="11"/>
                  </a:cubicBezTo>
                  <a:cubicBezTo>
                    <a:pt x="8" y="11"/>
                    <a:pt x="9" y="12"/>
                    <a:pt x="9" y="12"/>
                  </a:cubicBezTo>
                  <a:cubicBezTo>
                    <a:pt x="9" y="12"/>
                    <a:pt x="9" y="12"/>
                    <a:pt x="9" y="12"/>
                  </a:cubicBezTo>
                  <a:cubicBezTo>
                    <a:pt x="11" y="12"/>
                    <a:pt x="12" y="11"/>
                    <a:pt x="13" y="10"/>
                  </a:cubicBezTo>
                  <a:cubicBezTo>
                    <a:pt x="14" y="9"/>
                    <a:pt x="14" y="8"/>
                    <a:pt x="14" y="6"/>
                  </a:cubicBezTo>
                  <a:cubicBezTo>
                    <a:pt x="14" y="2"/>
                    <a:pt x="11" y="0"/>
                    <a:pt x="7"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8" name="Freeform 74">
              <a:extLst>
                <a:ext uri="{FF2B5EF4-FFF2-40B4-BE49-F238E27FC236}">
                  <a16:creationId xmlns:a16="http://schemas.microsoft.com/office/drawing/2014/main" id="{43BF666F-3856-0F4C-B699-05A83FAD6560}"/>
                </a:ext>
              </a:extLst>
            </p:cNvPr>
            <p:cNvSpPr>
              <a:spLocks/>
            </p:cNvSpPr>
            <p:nvPr/>
          </p:nvSpPr>
          <p:spPr bwMode="auto">
            <a:xfrm>
              <a:off x="18298748" y="5138053"/>
              <a:ext cx="82070" cy="134393"/>
            </a:xfrm>
            <a:custGeom>
              <a:avLst/>
              <a:gdLst>
                <a:gd name="T0" fmla="*/ 15 w 15"/>
                <a:gd name="T1" fmla="*/ 7 h 27"/>
                <a:gd name="T2" fmla="*/ 8 w 15"/>
                <a:gd name="T3" fmla="*/ 0 h 27"/>
                <a:gd name="T4" fmla="*/ 7 w 15"/>
                <a:gd name="T5" fmla="*/ 0 h 27"/>
                <a:gd name="T6" fmla="*/ 2 w 15"/>
                <a:gd name="T7" fmla="*/ 6 h 27"/>
                <a:gd name="T8" fmla="*/ 1 w 15"/>
                <a:gd name="T9" fmla="*/ 7 h 27"/>
                <a:gd name="T10" fmla="*/ 1 w 15"/>
                <a:gd name="T11" fmla="*/ 8 h 27"/>
                <a:gd name="T12" fmla="*/ 0 w 15"/>
                <a:gd name="T13" fmla="*/ 13 h 27"/>
                <a:gd name="T14" fmla="*/ 0 w 15"/>
                <a:gd name="T15" fmla="*/ 15 h 27"/>
                <a:gd name="T16" fmla="*/ 3 w 15"/>
                <a:gd name="T17" fmla="*/ 25 h 27"/>
                <a:gd name="T18" fmla="*/ 7 w 15"/>
                <a:gd name="T19" fmla="*/ 27 h 27"/>
                <a:gd name="T20" fmla="*/ 10 w 15"/>
                <a:gd name="T21" fmla="*/ 25 h 27"/>
                <a:gd name="T22" fmla="*/ 15 w 15"/>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7">
                  <a:moveTo>
                    <a:pt x="15" y="7"/>
                  </a:moveTo>
                  <a:cubicBezTo>
                    <a:pt x="14" y="4"/>
                    <a:pt x="12" y="0"/>
                    <a:pt x="8" y="0"/>
                  </a:cubicBezTo>
                  <a:cubicBezTo>
                    <a:pt x="7" y="0"/>
                    <a:pt x="7" y="0"/>
                    <a:pt x="7" y="0"/>
                  </a:cubicBezTo>
                  <a:cubicBezTo>
                    <a:pt x="3" y="0"/>
                    <a:pt x="2" y="4"/>
                    <a:pt x="2" y="6"/>
                  </a:cubicBezTo>
                  <a:cubicBezTo>
                    <a:pt x="2" y="6"/>
                    <a:pt x="2" y="7"/>
                    <a:pt x="1" y="7"/>
                  </a:cubicBezTo>
                  <a:cubicBezTo>
                    <a:pt x="1" y="7"/>
                    <a:pt x="1" y="8"/>
                    <a:pt x="1" y="8"/>
                  </a:cubicBezTo>
                  <a:cubicBezTo>
                    <a:pt x="1" y="9"/>
                    <a:pt x="0" y="11"/>
                    <a:pt x="0" y="13"/>
                  </a:cubicBezTo>
                  <a:cubicBezTo>
                    <a:pt x="0" y="14"/>
                    <a:pt x="0" y="14"/>
                    <a:pt x="0" y="15"/>
                  </a:cubicBezTo>
                  <a:cubicBezTo>
                    <a:pt x="1" y="20"/>
                    <a:pt x="1" y="23"/>
                    <a:pt x="3" y="25"/>
                  </a:cubicBezTo>
                  <a:cubicBezTo>
                    <a:pt x="4" y="26"/>
                    <a:pt x="5" y="27"/>
                    <a:pt x="7" y="27"/>
                  </a:cubicBezTo>
                  <a:cubicBezTo>
                    <a:pt x="8" y="27"/>
                    <a:pt x="9" y="26"/>
                    <a:pt x="10" y="25"/>
                  </a:cubicBezTo>
                  <a:cubicBezTo>
                    <a:pt x="14" y="21"/>
                    <a:pt x="15" y="9"/>
                    <a:pt x="15"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9" name="Freeform 75">
              <a:extLst>
                <a:ext uri="{FF2B5EF4-FFF2-40B4-BE49-F238E27FC236}">
                  <a16:creationId xmlns:a16="http://schemas.microsoft.com/office/drawing/2014/main" id="{4B858130-045A-5143-930C-6C0DF5ADDA0F}"/>
                </a:ext>
              </a:extLst>
            </p:cNvPr>
            <p:cNvSpPr>
              <a:spLocks/>
            </p:cNvSpPr>
            <p:nvPr/>
          </p:nvSpPr>
          <p:spPr bwMode="auto">
            <a:xfrm>
              <a:off x="15851012" y="3486139"/>
              <a:ext cx="769406" cy="625301"/>
            </a:xfrm>
            <a:custGeom>
              <a:avLst/>
              <a:gdLst>
                <a:gd name="T0" fmla="*/ 136 w 141"/>
                <a:gd name="T1" fmla="*/ 61 h 126"/>
                <a:gd name="T2" fmla="*/ 132 w 141"/>
                <a:gd name="T3" fmla="*/ 44 h 126"/>
                <a:gd name="T4" fmla="*/ 115 w 141"/>
                <a:gd name="T5" fmla="*/ 36 h 126"/>
                <a:gd name="T6" fmla="*/ 106 w 141"/>
                <a:gd name="T7" fmla="*/ 30 h 126"/>
                <a:gd name="T8" fmla="*/ 99 w 141"/>
                <a:gd name="T9" fmla="*/ 14 h 126"/>
                <a:gd name="T10" fmla="*/ 84 w 141"/>
                <a:gd name="T11" fmla="*/ 8 h 126"/>
                <a:gd name="T12" fmla="*/ 70 w 141"/>
                <a:gd name="T13" fmla="*/ 2 h 126"/>
                <a:gd name="T14" fmla="*/ 61 w 141"/>
                <a:gd name="T15" fmla="*/ 1 h 126"/>
                <a:gd name="T16" fmla="*/ 56 w 141"/>
                <a:gd name="T17" fmla="*/ 8 h 126"/>
                <a:gd name="T18" fmla="*/ 55 w 141"/>
                <a:gd name="T19" fmla="*/ 20 h 126"/>
                <a:gd name="T20" fmla="*/ 49 w 141"/>
                <a:gd name="T21" fmla="*/ 33 h 126"/>
                <a:gd name="T22" fmla="*/ 38 w 141"/>
                <a:gd name="T23" fmla="*/ 40 h 126"/>
                <a:gd name="T24" fmla="*/ 33 w 141"/>
                <a:gd name="T25" fmla="*/ 45 h 126"/>
                <a:gd name="T26" fmla="*/ 32 w 141"/>
                <a:gd name="T27" fmla="*/ 48 h 126"/>
                <a:gd name="T28" fmla="*/ 25 w 141"/>
                <a:gd name="T29" fmla="*/ 50 h 126"/>
                <a:gd name="T30" fmla="*/ 21 w 141"/>
                <a:gd name="T31" fmla="*/ 57 h 126"/>
                <a:gd name="T32" fmla="*/ 14 w 141"/>
                <a:gd name="T33" fmla="*/ 60 h 126"/>
                <a:gd name="T34" fmla="*/ 9 w 141"/>
                <a:gd name="T35" fmla="*/ 64 h 126"/>
                <a:gd name="T36" fmla="*/ 4 w 141"/>
                <a:gd name="T37" fmla="*/ 81 h 126"/>
                <a:gd name="T38" fmla="*/ 6 w 141"/>
                <a:gd name="T39" fmla="*/ 85 h 126"/>
                <a:gd name="T40" fmla="*/ 10 w 141"/>
                <a:gd name="T41" fmla="*/ 92 h 126"/>
                <a:gd name="T42" fmla="*/ 13 w 141"/>
                <a:gd name="T43" fmla="*/ 103 h 126"/>
                <a:gd name="T44" fmla="*/ 8 w 141"/>
                <a:gd name="T45" fmla="*/ 121 h 126"/>
                <a:gd name="T46" fmla="*/ 17 w 141"/>
                <a:gd name="T47" fmla="*/ 126 h 126"/>
                <a:gd name="T48" fmla="*/ 23 w 141"/>
                <a:gd name="T49" fmla="*/ 125 h 126"/>
                <a:gd name="T50" fmla="*/ 28 w 141"/>
                <a:gd name="T51" fmla="*/ 124 h 126"/>
                <a:gd name="T52" fmla="*/ 36 w 141"/>
                <a:gd name="T53" fmla="*/ 123 h 126"/>
                <a:gd name="T54" fmla="*/ 44 w 141"/>
                <a:gd name="T55" fmla="*/ 126 h 126"/>
                <a:gd name="T56" fmla="*/ 54 w 141"/>
                <a:gd name="T57" fmla="*/ 119 h 126"/>
                <a:gd name="T58" fmla="*/ 59 w 141"/>
                <a:gd name="T59" fmla="*/ 112 h 126"/>
                <a:gd name="T60" fmla="*/ 67 w 141"/>
                <a:gd name="T61" fmla="*/ 104 h 126"/>
                <a:gd name="T62" fmla="*/ 73 w 141"/>
                <a:gd name="T63" fmla="*/ 105 h 126"/>
                <a:gd name="T64" fmla="*/ 85 w 141"/>
                <a:gd name="T65" fmla="*/ 95 h 126"/>
                <a:gd name="T66" fmla="*/ 94 w 141"/>
                <a:gd name="T67" fmla="*/ 93 h 126"/>
                <a:gd name="T68" fmla="*/ 102 w 141"/>
                <a:gd name="T69" fmla="*/ 91 h 126"/>
                <a:gd name="T70" fmla="*/ 111 w 141"/>
                <a:gd name="T71" fmla="*/ 88 h 126"/>
                <a:gd name="T72" fmla="*/ 118 w 141"/>
                <a:gd name="T73" fmla="*/ 86 h 126"/>
                <a:gd name="T74" fmla="*/ 123 w 141"/>
                <a:gd name="T75" fmla="*/ 86 h 126"/>
                <a:gd name="T76" fmla="*/ 140 w 141"/>
                <a:gd name="T77" fmla="*/ 7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26">
                  <a:moveTo>
                    <a:pt x="137" y="64"/>
                  </a:moveTo>
                  <a:cubicBezTo>
                    <a:pt x="137" y="63"/>
                    <a:pt x="136" y="62"/>
                    <a:pt x="136" y="61"/>
                  </a:cubicBezTo>
                  <a:cubicBezTo>
                    <a:pt x="135" y="59"/>
                    <a:pt x="135" y="56"/>
                    <a:pt x="135" y="54"/>
                  </a:cubicBezTo>
                  <a:cubicBezTo>
                    <a:pt x="134" y="51"/>
                    <a:pt x="134" y="47"/>
                    <a:pt x="132" y="44"/>
                  </a:cubicBezTo>
                  <a:cubicBezTo>
                    <a:pt x="129" y="37"/>
                    <a:pt x="122" y="36"/>
                    <a:pt x="117" y="36"/>
                  </a:cubicBezTo>
                  <a:cubicBezTo>
                    <a:pt x="116" y="36"/>
                    <a:pt x="116" y="36"/>
                    <a:pt x="115" y="36"/>
                  </a:cubicBezTo>
                  <a:cubicBezTo>
                    <a:pt x="114" y="36"/>
                    <a:pt x="114" y="36"/>
                    <a:pt x="113" y="36"/>
                  </a:cubicBezTo>
                  <a:cubicBezTo>
                    <a:pt x="110" y="36"/>
                    <a:pt x="108" y="35"/>
                    <a:pt x="106" y="30"/>
                  </a:cubicBezTo>
                  <a:cubicBezTo>
                    <a:pt x="105" y="28"/>
                    <a:pt x="104" y="27"/>
                    <a:pt x="103" y="25"/>
                  </a:cubicBezTo>
                  <a:cubicBezTo>
                    <a:pt x="102" y="21"/>
                    <a:pt x="100" y="18"/>
                    <a:pt x="99" y="14"/>
                  </a:cubicBezTo>
                  <a:cubicBezTo>
                    <a:pt x="97" y="11"/>
                    <a:pt x="92" y="10"/>
                    <a:pt x="88" y="9"/>
                  </a:cubicBezTo>
                  <a:cubicBezTo>
                    <a:pt x="87" y="8"/>
                    <a:pt x="85" y="8"/>
                    <a:pt x="84" y="8"/>
                  </a:cubicBezTo>
                  <a:cubicBezTo>
                    <a:pt x="82" y="7"/>
                    <a:pt x="80" y="6"/>
                    <a:pt x="78" y="5"/>
                  </a:cubicBezTo>
                  <a:cubicBezTo>
                    <a:pt x="76" y="4"/>
                    <a:pt x="73" y="3"/>
                    <a:pt x="70" y="2"/>
                  </a:cubicBezTo>
                  <a:cubicBezTo>
                    <a:pt x="68" y="1"/>
                    <a:pt x="66" y="0"/>
                    <a:pt x="63" y="0"/>
                  </a:cubicBezTo>
                  <a:cubicBezTo>
                    <a:pt x="62" y="0"/>
                    <a:pt x="61" y="1"/>
                    <a:pt x="61" y="1"/>
                  </a:cubicBezTo>
                  <a:cubicBezTo>
                    <a:pt x="57" y="2"/>
                    <a:pt x="56" y="5"/>
                    <a:pt x="56" y="7"/>
                  </a:cubicBezTo>
                  <a:cubicBezTo>
                    <a:pt x="56" y="7"/>
                    <a:pt x="56" y="8"/>
                    <a:pt x="56" y="8"/>
                  </a:cubicBezTo>
                  <a:cubicBezTo>
                    <a:pt x="55" y="11"/>
                    <a:pt x="55" y="14"/>
                    <a:pt x="56" y="16"/>
                  </a:cubicBezTo>
                  <a:cubicBezTo>
                    <a:pt x="56" y="18"/>
                    <a:pt x="55" y="19"/>
                    <a:pt x="55" y="20"/>
                  </a:cubicBezTo>
                  <a:cubicBezTo>
                    <a:pt x="55" y="22"/>
                    <a:pt x="55" y="23"/>
                    <a:pt x="54" y="24"/>
                  </a:cubicBezTo>
                  <a:cubicBezTo>
                    <a:pt x="54" y="27"/>
                    <a:pt x="51" y="31"/>
                    <a:pt x="49" y="33"/>
                  </a:cubicBezTo>
                  <a:cubicBezTo>
                    <a:pt x="47" y="34"/>
                    <a:pt x="45" y="35"/>
                    <a:pt x="44" y="36"/>
                  </a:cubicBezTo>
                  <a:cubicBezTo>
                    <a:pt x="42" y="37"/>
                    <a:pt x="40" y="39"/>
                    <a:pt x="38" y="40"/>
                  </a:cubicBezTo>
                  <a:cubicBezTo>
                    <a:pt x="38" y="40"/>
                    <a:pt x="38" y="40"/>
                    <a:pt x="38" y="40"/>
                  </a:cubicBezTo>
                  <a:cubicBezTo>
                    <a:pt x="36" y="42"/>
                    <a:pt x="34" y="43"/>
                    <a:pt x="33" y="45"/>
                  </a:cubicBezTo>
                  <a:cubicBezTo>
                    <a:pt x="33" y="46"/>
                    <a:pt x="33" y="46"/>
                    <a:pt x="32" y="47"/>
                  </a:cubicBezTo>
                  <a:cubicBezTo>
                    <a:pt x="32" y="48"/>
                    <a:pt x="32" y="48"/>
                    <a:pt x="32" y="48"/>
                  </a:cubicBezTo>
                  <a:cubicBezTo>
                    <a:pt x="32" y="49"/>
                    <a:pt x="31" y="49"/>
                    <a:pt x="30" y="49"/>
                  </a:cubicBezTo>
                  <a:cubicBezTo>
                    <a:pt x="29" y="49"/>
                    <a:pt x="27" y="49"/>
                    <a:pt x="25" y="50"/>
                  </a:cubicBezTo>
                  <a:cubicBezTo>
                    <a:pt x="24" y="51"/>
                    <a:pt x="23" y="53"/>
                    <a:pt x="22" y="55"/>
                  </a:cubicBezTo>
                  <a:cubicBezTo>
                    <a:pt x="21" y="55"/>
                    <a:pt x="21" y="56"/>
                    <a:pt x="21" y="57"/>
                  </a:cubicBezTo>
                  <a:cubicBezTo>
                    <a:pt x="20" y="57"/>
                    <a:pt x="19" y="58"/>
                    <a:pt x="18" y="58"/>
                  </a:cubicBezTo>
                  <a:cubicBezTo>
                    <a:pt x="17" y="59"/>
                    <a:pt x="16" y="59"/>
                    <a:pt x="14" y="60"/>
                  </a:cubicBezTo>
                  <a:cubicBezTo>
                    <a:pt x="13" y="61"/>
                    <a:pt x="12" y="61"/>
                    <a:pt x="11" y="62"/>
                  </a:cubicBezTo>
                  <a:cubicBezTo>
                    <a:pt x="10" y="63"/>
                    <a:pt x="9" y="63"/>
                    <a:pt x="9" y="64"/>
                  </a:cubicBezTo>
                  <a:cubicBezTo>
                    <a:pt x="5" y="66"/>
                    <a:pt x="1" y="69"/>
                    <a:pt x="0" y="75"/>
                  </a:cubicBezTo>
                  <a:cubicBezTo>
                    <a:pt x="0" y="79"/>
                    <a:pt x="2" y="81"/>
                    <a:pt x="4" y="81"/>
                  </a:cubicBezTo>
                  <a:cubicBezTo>
                    <a:pt x="5" y="82"/>
                    <a:pt x="5" y="82"/>
                    <a:pt x="5" y="83"/>
                  </a:cubicBezTo>
                  <a:cubicBezTo>
                    <a:pt x="6" y="83"/>
                    <a:pt x="6" y="84"/>
                    <a:pt x="6" y="85"/>
                  </a:cubicBezTo>
                  <a:cubicBezTo>
                    <a:pt x="6" y="86"/>
                    <a:pt x="6" y="87"/>
                    <a:pt x="7" y="89"/>
                  </a:cubicBezTo>
                  <a:cubicBezTo>
                    <a:pt x="8" y="90"/>
                    <a:pt x="9" y="91"/>
                    <a:pt x="10" y="92"/>
                  </a:cubicBezTo>
                  <a:cubicBezTo>
                    <a:pt x="10" y="93"/>
                    <a:pt x="10" y="93"/>
                    <a:pt x="11" y="93"/>
                  </a:cubicBezTo>
                  <a:cubicBezTo>
                    <a:pt x="13" y="97"/>
                    <a:pt x="14" y="100"/>
                    <a:pt x="13" y="103"/>
                  </a:cubicBezTo>
                  <a:cubicBezTo>
                    <a:pt x="13" y="106"/>
                    <a:pt x="12" y="110"/>
                    <a:pt x="10" y="113"/>
                  </a:cubicBezTo>
                  <a:cubicBezTo>
                    <a:pt x="9" y="115"/>
                    <a:pt x="7" y="118"/>
                    <a:pt x="8" y="121"/>
                  </a:cubicBezTo>
                  <a:cubicBezTo>
                    <a:pt x="9" y="122"/>
                    <a:pt x="10" y="124"/>
                    <a:pt x="12" y="125"/>
                  </a:cubicBezTo>
                  <a:cubicBezTo>
                    <a:pt x="13" y="126"/>
                    <a:pt x="15" y="126"/>
                    <a:pt x="17" y="126"/>
                  </a:cubicBezTo>
                  <a:cubicBezTo>
                    <a:pt x="17" y="126"/>
                    <a:pt x="17" y="126"/>
                    <a:pt x="17" y="126"/>
                  </a:cubicBezTo>
                  <a:cubicBezTo>
                    <a:pt x="19" y="126"/>
                    <a:pt x="21" y="126"/>
                    <a:pt x="23" y="125"/>
                  </a:cubicBezTo>
                  <a:cubicBezTo>
                    <a:pt x="24" y="125"/>
                    <a:pt x="26" y="124"/>
                    <a:pt x="27" y="124"/>
                  </a:cubicBezTo>
                  <a:cubicBezTo>
                    <a:pt x="28" y="124"/>
                    <a:pt x="28" y="124"/>
                    <a:pt x="28" y="124"/>
                  </a:cubicBezTo>
                  <a:cubicBezTo>
                    <a:pt x="30" y="124"/>
                    <a:pt x="32" y="123"/>
                    <a:pt x="34" y="123"/>
                  </a:cubicBezTo>
                  <a:cubicBezTo>
                    <a:pt x="34" y="123"/>
                    <a:pt x="35" y="123"/>
                    <a:pt x="36" y="123"/>
                  </a:cubicBezTo>
                  <a:cubicBezTo>
                    <a:pt x="36" y="124"/>
                    <a:pt x="37" y="124"/>
                    <a:pt x="38" y="124"/>
                  </a:cubicBezTo>
                  <a:cubicBezTo>
                    <a:pt x="40" y="125"/>
                    <a:pt x="42" y="126"/>
                    <a:pt x="44" y="126"/>
                  </a:cubicBezTo>
                  <a:cubicBezTo>
                    <a:pt x="44" y="126"/>
                    <a:pt x="45" y="126"/>
                    <a:pt x="45" y="126"/>
                  </a:cubicBezTo>
                  <a:cubicBezTo>
                    <a:pt x="50" y="126"/>
                    <a:pt x="52" y="122"/>
                    <a:pt x="54" y="119"/>
                  </a:cubicBezTo>
                  <a:cubicBezTo>
                    <a:pt x="55" y="118"/>
                    <a:pt x="56" y="117"/>
                    <a:pt x="56" y="116"/>
                  </a:cubicBezTo>
                  <a:cubicBezTo>
                    <a:pt x="57" y="114"/>
                    <a:pt x="58" y="113"/>
                    <a:pt x="59" y="112"/>
                  </a:cubicBezTo>
                  <a:cubicBezTo>
                    <a:pt x="61" y="109"/>
                    <a:pt x="63" y="106"/>
                    <a:pt x="66" y="104"/>
                  </a:cubicBezTo>
                  <a:cubicBezTo>
                    <a:pt x="66" y="104"/>
                    <a:pt x="67" y="104"/>
                    <a:pt x="67" y="104"/>
                  </a:cubicBezTo>
                  <a:cubicBezTo>
                    <a:pt x="68" y="105"/>
                    <a:pt x="70" y="105"/>
                    <a:pt x="71" y="105"/>
                  </a:cubicBezTo>
                  <a:cubicBezTo>
                    <a:pt x="72" y="105"/>
                    <a:pt x="72" y="105"/>
                    <a:pt x="73" y="105"/>
                  </a:cubicBezTo>
                  <a:cubicBezTo>
                    <a:pt x="77" y="104"/>
                    <a:pt x="80" y="101"/>
                    <a:pt x="82" y="98"/>
                  </a:cubicBezTo>
                  <a:cubicBezTo>
                    <a:pt x="83" y="97"/>
                    <a:pt x="84" y="96"/>
                    <a:pt x="85" y="95"/>
                  </a:cubicBezTo>
                  <a:cubicBezTo>
                    <a:pt x="86" y="94"/>
                    <a:pt x="87" y="94"/>
                    <a:pt x="89" y="94"/>
                  </a:cubicBezTo>
                  <a:cubicBezTo>
                    <a:pt x="91" y="93"/>
                    <a:pt x="92" y="93"/>
                    <a:pt x="94" y="93"/>
                  </a:cubicBezTo>
                  <a:cubicBezTo>
                    <a:pt x="94" y="93"/>
                    <a:pt x="95" y="92"/>
                    <a:pt x="96" y="92"/>
                  </a:cubicBezTo>
                  <a:cubicBezTo>
                    <a:pt x="98" y="92"/>
                    <a:pt x="100" y="92"/>
                    <a:pt x="102" y="91"/>
                  </a:cubicBezTo>
                  <a:cubicBezTo>
                    <a:pt x="103" y="91"/>
                    <a:pt x="103" y="91"/>
                    <a:pt x="103" y="91"/>
                  </a:cubicBezTo>
                  <a:cubicBezTo>
                    <a:pt x="106" y="90"/>
                    <a:pt x="109" y="89"/>
                    <a:pt x="111" y="88"/>
                  </a:cubicBezTo>
                  <a:cubicBezTo>
                    <a:pt x="113" y="87"/>
                    <a:pt x="114" y="87"/>
                    <a:pt x="115" y="86"/>
                  </a:cubicBezTo>
                  <a:cubicBezTo>
                    <a:pt x="116" y="86"/>
                    <a:pt x="117" y="86"/>
                    <a:pt x="118" y="86"/>
                  </a:cubicBezTo>
                  <a:cubicBezTo>
                    <a:pt x="118" y="86"/>
                    <a:pt x="119" y="86"/>
                    <a:pt x="120" y="86"/>
                  </a:cubicBezTo>
                  <a:cubicBezTo>
                    <a:pt x="121" y="86"/>
                    <a:pt x="122" y="86"/>
                    <a:pt x="123" y="86"/>
                  </a:cubicBezTo>
                  <a:cubicBezTo>
                    <a:pt x="125" y="86"/>
                    <a:pt x="125" y="86"/>
                    <a:pt x="125" y="86"/>
                  </a:cubicBezTo>
                  <a:cubicBezTo>
                    <a:pt x="130" y="86"/>
                    <a:pt x="138" y="86"/>
                    <a:pt x="140" y="79"/>
                  </a:cubicBezTo>
                  <a:cubicBezTo>
                    <a:pt x="141" y="74"/>
                    <a:pt x="139" y="69"/>
                    <a:pt x="137" y="6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0" name="Freeform 76">
              <a:extLst>
                <a:ext uri="{FF2B5EF4-FFF2-40B4-BE49-F238E27FC236}">
                  <a16:creationId xmlns:a16="http://schemas.microsoft.com/office/drawing/2014/main" id="{0E7152D1-9ED8-5D41-BEEF-9F77A005365A}"/>
                </a:ext>
              </a:extLst>
            </p:cNvPr>
            <p:cNvSpPr>
              <a:spLocks/>
            </p:cNvSpPr>
            <p:nvPr/>
          </p:nvSpPr>
          <p:spPr bwMode="auto">
            <a:xfrm>
              <a:off x="18315162" y="5563631"/>
              <a:ext cx="675025" cy="580503"/>
            </a:xfrm>
            <a:custGeom>
              <a:avLst/>
              <a:gdLst>
                <a:gd name="T0" fmla="*/ 116 w 124"/>
                <a:gd name="T1" fmla="*/ 72 h 117"/>
                <a:gd name="T2" fmla="*/ 107 w 124"/>
                <a:gd name="T3" fmla="*/ 67 h 117"/>
                <a:gd name="T4" fmla="*/ 101 w 124"/>
                <a:gd name="T5" fmla="*/ 68 h 117"/>
                <a:gd name="T6" fmla="*/ 98 w 124"/>
                <a:gd name="T7" fmla="*/ 66 h 117"/>
                <a:gd name="T8" fmla="*/ 95 w 124"/>
                <a:gd name="T9" fmla="*/ 60 h 117"/>
                <a:gd name="T10" fmla="*/ 82 w 124"/>
                <a:gd name="T11" fmla="*/ 46 h 117"/>
                <a:gd name="T12" fmla="*/ 78 w 124"/>
                <a:gd name="T13" fmla="*/ 45 h 117"/>
                <a:gd name="T14" fmla="*/ 75 w 124"/>
                <a:gd name="T15" fmla="*/ 44 h 117"/>
                <a:gd name="T16" fmla="*/ 72 w 124"/>
                <a:gd name="T17" fmla="*/ 41 h 117"/>
                <a:gd name="T18" fmla="*/ 58 w 124"/>
                <a:gd name="T19" fmla="*/ 31 h 117"/>
                <a:gd name="T20" fmla="*/ 52 w 124"/>
                <a:gd name="T21" fmla="*/ 28 h 117"/>
                <a:gd name="T22" fmla="*/ 44 w 124"/>
                <a:gd name="T23" fmla="*/ 22 h 117"/>
                <a:gd name="T24" fmla="*/ 39 w 124"/>
                <a:gd name="T25" fmla="*/ 25 h 117"/>
                <a:gd name="T26" fmla="*/ 37 w 124"/>
                <a:gd name="T27" fmla="*/ 20 h 117"/>
                <a:gd name="T28" fmla="*/ 40 w 124"/>
                <a:gd name="T29" fmla="*/ 21 h 117"/>
                <a:gd name="T30" fmla="*/ 42 w 124"/>
                <a:gd name="T31" fmla="*/ 8 h 117"/>
                <a:gd name="T32" fmla="*/ 41 w 124"/>
                <a:gd name="T33" fmla="*/ 6 h 117"/>
                <a:gd name="T34" fmla="*/ 29 w 124"/>
                <a:gd name="T35" fmla="*/ 6 h 117"/>
                <a:gd name="T36" fmla="*/ 27 w 124"/>
                <a:gd name="T37" fmla="*/ 6 h 117"/>
                <a:gd name="T38" fmla="*/ 16 w 124"/>
                <a:gd name="T39" fmla="*/ 23 h 117"/>
                <a:gd name="T40" fmla="*/ 15 w 124"/>
                <a:gd name="T41" fmla="*/ 39 h 117"/>
                <a:gd name="T42" fmla="*/ 15 w 124"/>
                <a:gd name="T43" fmla="*/ 71 h 117"/>
                <a:gd name="T44" fmla="*/ 10 w 124"/>
                <a:gd name="T45" fmla="*/ 81 h 117"/>
                <a:gd name="T46" fmla="*/ 2 w 124"/>
                <a:gd name="T47" fmla="*/ 100 h 117"/>
                <a:gd name="T48" fmla="*/ 21 w 124"/>
                <a:gd name="T49" fmla="*/ 98 h 117"/>
                <a:gd name="T50" fmla="*/ 27 w 124"/>
                <a:gd name="T51" fmla="*/ 95 h 117"/>
                <a:gd name="T52" fmla="*/ 29 w 124"/>
                <a:gd name="T53" fmla="*/ 103 h 117"/>
                <a:gd name="T54" fmla="*/ 30 w 124"/>
                <a:gd name="T55" fmla="*/ 113 h 117"/>
                <a:gd name="T56" fmla="*/ 46 w 124"/>
                <a:gd name="T57" fmla="*/ 112 h 117"/>
                <a:gd name="T58" fmla="*/ 52 w 124"/>
                <a:gd name="T59" fmla="*/ 106 h 117"/>
                <a:gd name="T60" fmla="*/ 56 w 124"/>
                <a:gd name="T61" fmla="*/ 98 h 117"/>
                <a:gd name="T62" fmla="*/ 66 w 124"/>
                <a:gd name="T63" fmla="*/ 83 h 117"/>
                <a:gd name="T64" fmla="*/ 67 w 124"/>
                <a:gd name="T65" fmla="*/ 77 h 117"/>
                <a:gd name="T66" fmla="*/ 71 w 124"/>
                <a:gd name="T67" fmla="*/ 76 h 117"/>
                <a:gd name="T68" fmla="*/ 72 w 124"/>
                <a:gd name="T69" fmla="*/ 79 h 117"/>
                <a:gd name="T70" fmla="*/ 76 w 124"/>
                <a:gd name="T71" fmla="*/ 82 h 117"/>
                <a:gd name="T72" fmla="*/ 81 w 124"/>
                <a:gd name="T73" fmla="*/ 81 h 117"/>
                <a:gd name="T74" fmla="*/ 82 w 124"/>
                <a:gd name="T75" fmla="*/ 81 h 117"/>
                <a:gd name="T76" fmla="*/ 80 w 124"/>
                <a:gd name="T77" fmla="*/ 88 h 117"/>
                <a:gd name="T78" fmla="*/ 90 w 124"/>
                <a:gd name="T79" fmla="*/ 91 h 117"/>
                <a:gd name="T80" fmla="*/ 96 w 124"/>
                <a:gd name="T81" fmla="*/ 93 h 117"/>
                <a:gd name="T82" fmla="*/ 105 w 124"/>
                <a:gd name="T83" fmla="*/ 96 h 117"/>
                <a:gd name="T84" fmla="*/ 124 w 124"/>
                <a:gd name="T85" fmla="*/ 8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7">
                  <a:moveTo>
                    <a:pt x="120" y="75"/>
                  </a:moveTo>
                  <a:cubicBezTo>
                    <a:pt x="119" y="74"/>
                    <a:pt x="118" y="73"/>
                    <a:pt x="116" y="72"/>
                  </a:cubicBezTo>
                  <a:cubicBezTo>
                    <a:pt x="115" y="71"/>
                    <a:pt x="114" y="70"/>
                    <a:pt x="113" y="69"/>
                  </a:cubicBezTo>
                  <a:cubicBezTo>
                    <a:pt x="111" y="67"/>
                    <a:pt x="110" y="67"/>
                    <a:pt x="107" y="67"/>
                  </a:cubicBezTo>
                  <a:cubicBezTo>
                    <a:pt x="106" y="67"/>
                    <a:pt x="104" y="67"/>
                    <a:pt x="103" y="67"/>
                  </a:cubicBezTo>
                  <a:cubicBezTo>
                    <a:pt x="101" y="68"/>
                    <a:pt x="101" y="68"/>
                    <a:pt x="101" y="68"/>
                  </a:cubicBezTo>
                  <a:cubicBezTo>
                    <a:pt x="100" y="68"/>
                    <a:pt x="99" y="68"/>
                    <a:pt x="98" y="68"/>
                  </a:cubicBezTo>
                  <a:cubicBezTo>
                    <a:pt x="98" y="68"/>
                    <a:pt x="98" y="67"/>
                    <a:pt x="98" y="66"/>
                  </a:cubicBezTo>
                  <a:cubicBezTo>
                    <a:pt x="97" y="65"/>
                    <a:pt x="97" y="63"/>
                    <a:pt x="96" y="62"/>
                  </a:cubicBezTo>
                  <a:cubicBezTo>
                    <a:pt x="95" y="61"/>
                    <a:pt x="95" y="60"/>
                    <a:pt x="95" y="60"/>
                  </a:cubicBezTo>
                  <a:cubicBezTo>
                    <a:pt x="94" y="52"/>
                    <a:pt x="90" y="47"/>
                    <a:pt x="83" y="46"/>
                  </a:cubicBezTo>
                  <a:cubicBezTo>
                    <a:pt x="83" y="46"/>
                    <a:pt x="82" y="46"/>
                    <a:pt x="82" y="46"/>
                  </a:cubicBezTo>
                  <a:cubicBezTo>
                    <a:pt x="81" y="46"/>
                    <a:pt x="80" y="46"/>
                    <a:pt x="79" y="46"/>
                  </a:cubicBezTo>
                  <a:cubicBezTo>
                    <a:pt x="79" y="46"/>
                    <a:pt x="79" y="46"/>
                    <a:pt x="78" y="45"/>
                  </a:cubicBezTo>
                  <a:cubicBezTo>
                    <a:pt x="77" y="45"/>
                    <a:pt x="77" y="45"/>
                    <a:pt x="76" y="44"/>
                  </a:cubicBezTo>
                  <a:cubicBezTo>
                    <a:pt x="75" y="44"/>
                    <a:pt x="75" y="44"/>
                    <a:pt x="75" y="44"/>
                  </a:cubicBezTo>
                  <a:cubicBezTo>
                    <a:pt x="73" y="44"/>
                    <a:pt x="73" y="44"/>
                    <a:pt x="73" y="43"/>
                  </a:cubicBezTo>
                  <a:cubicBezTo>
                    <a:pt x="72" y="43"/>
                    <a:pt x="72" y="42"/>
                    <a:pt x="72" y="41"/>
                  </a:cubicBezTo>
                  <a:cubicBezTo>
                    <a:pt x="71" y="40"/>
                    <a:pt x="71" y="38"/>
                    <a:pt x="69" y="37"/>
                  </a:cubicBezTo>
                  <a:cubicBezTo>
                    <a:pt x="68" y="36"/>
                    <a:pt x="64" y="32"/>
                    <a:pt x="58" y="31"/>
                  </a:cubicBezTo>
                  <a:cubicBezTo>
                    <a:pt x="56" y="31"/>
                    <a:pt x="55" y="31"/>
                    <a:pt x="53" y="29"/>
                  </a:cubicBezTo>
                  <a:cubicBezTo>
                    <a:pt x="53" y="28"/>
                    <a:pt x="53" y="28"/>
                    <a:pt x="52" y="28"/>
                  </a:cubicBezTo>
                  <a:cubicBezTo>
                    <a:pt x="51" y="25"/>
                    <a:pt x="49" y="22"/>
                    <a:pt x="45" y="22"/>
                  </a:cubicBezTo>
                  <a:cubicBezTo>
                    <a:pt x="44" y="22"/>
                    <a:pt x="44" y="22"/>
                    <a:pt x="44" y="22"/>
                  </a:cubicBezTo>
                  <a:cubicBezTo>
                    <a:pt x="42" y="22"/>
                    <a:pt x="40" y="24"/>
                    <a:pt x="40" y="24"/>
                  </a:cubicBezTo>
                  <a:cubicBezTo>
                    <a:pt x="39" y="25"/>
                    <a:pt x="39" y="25"/>
                    <a:pt x="39" y="25"/>
                  </a:cubicBezTo>
                  <a:cubicBezTo>
                    <a:pt x="39" y="25"/>
                    <a:pt x="38" y="25"/>
                    <a:pt x="38" y="25"/>
                  </a:cubicBezTo>
                  <a:cubicBezTo>
                    <a:pt x="38" y="25"/>
                    <a:pt x="37" y="22"/>
                    <a:pt x="37" y="20"/>
                  </a:cubicBezTo>
                  <a:cubicBezTo>
                    <a:pt x="38" y="20"/>
                    <a:pt x="39" y="21"/>
                    <a:pt x="40" y="21"/>
                  </a:cubicBezTo>
                  <a:cubicBezTo>
                    <a:pt x="40" y="21"/>
                    <a:pt x="40" y="21"/>
                    <a:pt x="40" y="21"/>
                  </a:cubicBezTo>
                  <a:cubicBezTo>
                    <a:pt x="42" y="21"/>
                    <a:pt x="43" y="20"/>
                    <a:pt x="44" y="19"/>
                  </a:cubicBezTo>
                  <a:cubicBezTo>
                    <a:pt x="48" y="15"/>
                    <a:pt x="43" y="10"/>
                    <a:pt x="42" y="8"/>
                  </a:cubicBezTo>
                  <a:cubicBezTo>
                    <a:pt x="41" y="7"/>
                    <a:pt x="41" y="7"/>
                    <a:pt x="41" y="7"/>
                  </a:cubicBezTo>
                  <a:cubicBezTo>
                    <a:pt x="41" y="7"/>
                    <a:pt x="41" y="6"/>
                    <a:pt x="41" y="6"/>
                  </a:cubicBezTo>
                  <a:cubicBezTo>
                    <a:pt x="40" y="4"/>
                    <a:pt x="39" y="0"/>
                    <a:pt x="35" y="0"/>
                  </a:cubicBezTo>
                  <a:cubicBezTo>
                    <a:pt x="31" y="0"/>
                    <a:pt x="29" y="3"/>
                    <a:pt x="29" y="6"/>
                  </a:cubicBezTo>
                  <a:cubicBezTo>
                    <a:pt x="29" y="6"/>
                    <a:pt x="29" y="6"/>
                    <a:pt x="29" y="6"/>
                  </a:cubicBezTo>
                  <a:cubicBezTo>
                    <a:pt x="28" y="6"/>
                    <a:pt x="28" y="6"/>
                    <a:pt x="27" y="6"/>
                  </a:cubicBezTo>
                  <a:cubicBezTo>
                    <a:pt x="26" y="6"/>
                    <a:pt x="24" y="7"/>
                    <a:pt x="23" y="7"/>
                  </a:cubicBezTo>
                  <a:cubicBezTo>
                    <a:pt x="16" y="11"/>
                    <a:pt x="16" y="19"/>
                    <a:pt x="16" y="23"/>
                  </a:cubicBezTo>
                  <a:cubicBezTo>
                    <a:pt x="16" y="25"/>
                    <a:pt x="16" y="28"/>
                    <a:pt x="16" y="30"/>
                  </a:cubicBezTo>
                  <a:cubicBezTo>
                    <a:pt x="16" y="33"/>
                    <a:pt x="16" y="36"/>
                    <a:pt x="15" y="39"/>
                  </a:cubicBezTo>
                  <a:cubicBezTo>
                    <a:pt x="15" y="45"/>
                    <a:pt x="15" y="49"/>
                    <a:pt x="14" y="54"/>
                  </a:cubicBezTo>
                  <a:cubicBezTo>
                    <a:pt x="13" y="60"/>
                    <a:pt x="13" y="66"/>
                    <a:pt x="15" y="71"/>
                  </a:cubicBezTo>
                  <a:cubicBezTo>
                    <a:pt x="16" y="76"/>
                    <a:pt x="16" y="78"/>
                    <a:pt x="13" y="80"/>
                  </a:cubicBezTo>
                  <a:cubicBezTo>
                    <a:pt x="12" y="80"/>
                    <a:pt x="11" y="81"/>
                    <a:pt x="10" y="81"/>
                  </a:cubicBezTo>
                  <a:cubicBezTo>
                    <a:pt x="6" y="84"/>
                    <a:pt x="1" y="87"/>
                    <a:pt x="0" y="94"/>
                  </a:cubicBezTo>
                  <a:cubicBezTo>
                    <a:pt x="0" y="96"/>
                    <a:pt x="1" y="99"/>
                    <a:pt x="2" y="100"/>
                  </a:cubicBezTo>
                  <a:cubicBezTo>
                    <a:pt x="3" y="101"/>
                    <a:pt x="5" y="102"/>
                    <a:pt x="7" y="102"/>
                  </a:cubicBezTo>
                  <a:cubicBezTo>
                    <a:pt x="12" y="102"/>
                    <a:pt x="17" y="100"/>
                    <a:pt x="21" y="98"/>
                  </a:cubicBezTo>
                  <a:cubicBezTo>
                    <a:pt x="23" y="97"/>
                    <a:pt x="25" y="96"/>
                    <a:pt x="26" y="95"/>
                  </a:cubicBezTo>
                  <a:cubicBezTo>
                    <a:pt x="27" y="95"/>
                    <a:pt x="27" y="95"/>
                    <a:pt x="27" y="95"/>
                  </a:cubicBezTo>
                  <a:cubicBezTo>
                    <a:pt x="27" y="95"/>
                    <a:pt x="27" y="95"/>
                    <a:pt x="27" y="96"/>
                  </a:cubicBezTo>
                  <a:cubicBezTo>
                    <a:pt x="29" y="98"/>
                    <a:pt x="29" y="101"/>
                    <a:pt x="29" y="103"/>
                  </a:cubicBezTo>
                  <a:cubicBezTo>
                    <a:pt x="29" y="104"/>
                    <a:pt x="29" y="105"/>
                    <a:pt x="29" y="105"/>
                  </a:cubicBezTo>
                  <a:cubicBezTo>
                    <a:pt x="29" y="108"/>
                    <a:pt x="29" y="110"/>
                    <a:pt x="30" y="113"/>
                  </a:cubicBezTo>
                  <a:cubicBezTo>
                    <a:pt x="32" y="117"/>
                    <a:pt x="35" y="117"/>
                    <a:pt x="36" y="117"/>
                  </a:cubicBezTo>
                  <a:cubicBezTo>
                    <a:pt x="40" y="117"/>
                    <a:pt x="43" y="114"/>
                    <a:pt x="46" y="112"/>
                  </a:cubicBezTo>
                  <a:cubicBezTo>
                    <a:pt x="47" y="111"/>
                    <a:pt x="47" y="111"/>
                    <a:pt x="47" y="111"/>
                  </a:cubicBezTo>
                  <a:cubicBezTo>
                    <a:pt x="49" y="109"/>
                    <a:pt x="51" y="108"/>
                    <a:pt x="52" y="106"/>
                  </a:cubicBezTo>
                  <a:cubicBezTo>
                    <a:pt x="53" y="104"/>
                    <a:pt x="54" y="102"/>
                    <a:pt x="54" y="101"/>
                  </a:cubicBezTo>
                  <a:cubicBezTo>
                    <a:pt x="55" y="100"/>
                    <a:pt x="55" y="99"/>
                    <a:pt x="56" y="98"/>
                  </a:cubicBezTo>
                  <a:cubicBezTo>
                    <a:pt x="56" y="96"/>
                    <a:pt x="58" y="95"/>
                    <a:pt x="60" y="93"/>
                  </a:cubicBezTo>
                  <a:cubicBezTo>
                    <a:pt x="62" y="91"/>
                    <a:pt x="65" y="88"/>
                    <a:pt x="66" y="83"/>
                  </a:cubicBezTo>
                  <a:cubicBezTo>
                    <a:pt x="66" y="82"/>
                    <a:pt x="66" y="82"/>
                    <a:pt x="66" y="81"/>
                  </a:cubicBezTo>
                  <a:cubicBezTo>
                    <a:pt x="66" y="79"/>
                    <a:pt x="66" y="78"/>
                    <a:pt x="67" y="77"/>
                  </a:cubicBezTo>
                  <a:cubicBezTo>
                    <a:pt x="68" y="76"/>
                    <a:pt x="69" y="75"/>
                    <a:pt x="71" y="75"/>
                  </a:cubicBezTo>
                  <a:cubicBezTo>
                    <a:pt x="71" y="75"/>
                    <a:pt x="71" y="76"/>
                    <a:pt x="71" y="76"/>
                  </a:cubicBezTo>
                  <a:cubicBezTo>
                    <a:pt x="71" y="77"/>
                    <a:pt x="72" y="78"/>
                    <a:pt x="72" y="78"/>
                  </a:cubicBezTo>
                  <a:cubicBezTo>
                    <a:pt x="72" y="78"/>
                    <a:pt x="72" y="79"/>
                    <a:pt x="72" y="79"/>
                  </a:cubicBezTo>
                  <a:cubicBezTo>
                    <a:pt x="72" y="82"/>
                    <a:pt x="72" y="82"/>
                    <a:pt x="72" y="82"/>
                  </a:cubicBezTo>
                  <a:cubicBezTo>
                    <a:pt x="76" y="82"/>
                    <a:pt x="76" y="82"/>
                    <a:pt x="76" y="82"/>
                  </a:cubicBezTo>
                  <a:cubicBezTo>
                    <a:pt x="77" y="82"/>
                    <a:pt x="77" y="82"/>
                    <a:pt x="77" y="82"/>
                  </a:cubicBezTo>
                  <a:cubicBezTo>
                    <a:pt x="78" y="81"/>
                    <a:pt x="80" y="81"/>
                    <a:pt x="81" y="81"/>
                  </a:cubicBezTo>
                  <a:cubicBezTo>
                    <a:pt x="82" y="81"/>
                    <a:pt x="82" y="81"/>
                    <a:pt x="82" y="81"/>
                  </a:cubicBezTo>
                  <a:cubicBezTo>
                    <a:pt x="82" y="81"/>
                    <a:pt x="82" y="81"/>
                    <a:pt x="82" y="81"/>
                  </a:cubicBezTo>
                  <a:cubicBezTo>
                    <a:pt x="82" y="81"/>
                    <a:pt x="82" y="82"/>
                    <a:pt x="81" y="83"/>
                  </a:cubicBezTo>
                  <a:cubicBezTo>
                    <a:pt x="81" y="84"/>
                    <a:pt x="80" y="86"/>
                    <a:pt x="80" y="88"/>
                  </a:cubicBezTo>
                  <a:cubicBezTo>
                    <a:pt x="81" y="90"/>
                    <a:pt x="82" y="92"/>
                    <a:pt x="86" y="92"/>
                  </a:cubicBezTo>
                  <a:cubicBezTo>
                    <a:pt x="87" y="92"/>
                    <a:pt x="89" y="92"/>
                    <a:pt x="90" y="91"/>
                  </a:cubicBezTo>
                  <a:cubicBezTo>
                    <a:pt x="90" y="91"/>
                    <a:pt x="91" y="91"/>
                    <a:pt x="91" y="91"/>
                  </a:cubicBezTo>
                  <a:cubicBezTo>
                    <a:pt x="93" y="91"/>
                    <a:pt x="94" y="92"/>
                    <a:pt x="96" y="93"/>
                  </a:cubicBezTo>
                  <a:cubicBezTo>
                    <a:pt x="97" y="93"/>
                    <a:pt x="98" y="94"/>
                    <a:pt x="99" y="94"/>
                  </a:cubicBezTo>
                  <a:cubicBezTo>
                    <a:pt x="101" y="95"/>
                    <a:pt x="103" y="96"/>
                    <a:pt x="105" y="96"/>
                  </a:cubicBezTo>
                  <a:cubicBezTo>
                    <a:pt x="112" y="96"/>
                    <a:pt x="117" y="90"/>
                    <a:pt x="121" y="86"/>
                  </a:cubicBezTo>
                  <a:cubicBezTo>
                    <a:pt x="122" y="84"/>
                    <a:pt x="124" y="82"/>
                    <a:pt x="124" y="80"/>
                  </a:cubicBezTo>
                  <a:cubicBezTo>
                    <a:pt x="123" y="78"/>
                    <a:pt x="122" y="76"/>
                    <a:pt x="120" y="7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1" name="Freeform 77">
              <a:extLst>
                <a:ext uri="{FF2B5EF4-FFF2-40B4-BE49-F238E27FC236}">
                  <a16:creationId xmlns:a16="http://schemas.microsoft.com/office/drawing/2014/main" id="{FFCEB6E7-2904-DB48-9690-35AA5E69BFBD}"/>
                </a:ext>
              </a:extLst>
            </p:cNvPr>
            <p:cNvSpPr>
              <a:spLocks/>
            </p:cNvSpPr>
            <p:nvPr/>
          </p:nvSpPr>
          <p:spPr bwMode="auto">
            <a:xfrm>
              <a:off x="18532648" y="5539366"/>
              <a:ext cx="147726" cy="113861"/>
            </a:xfrm>
            <a:custGeom>
              <a:avLst/>
              <a:gdLst>
                <a:gd name="T0" fmla="*/ 6 w 27"/>
                <a:gd name="T1" fmla="*/ 14 h 23"/>
                <a:gd name="T2" fmla="*/ 6 w 27"/>
                <a:gd name="T3" fmla="*/ 15 h 23"/>
                <a:gd name="T4" fmla="*/ 10 w 27"/>
                <a:gd name="T5" fmla="*/ 20 h 23"/>
                <a:gd name="T6" fmla="*/ 11 w 27"/>
                <a:gd name="T7" fmla="*/ 21 h 23"/>
                <a:gd name="T8" fmla="*/ 17 w 27"/>
                <a:gd name="T9" fmla="*/ 23 h 23"/>
                <a:gd name="T10" fmla="*/ 18 w 27"/>
                <a:gd name="T11" fmla="*/ 23 h 23"/>
                <a:gd name="T12" fmla="*/ 19 w 27"/>
                <a:gd name="T13" fmla="*/ 23 h 23"/>
                <a:gd name="T14" fmla="*/ 27 w 27"/>
                <a:gd name="T15" fmla="*/ 18 h 23"/>
                <a:gd name="T16" fmla="*/ 27 w 27"/>
                <a:gd name="T17" fmla="*/ 15 h 23"/>
                <a:gd name="T18" fmla="*/ 24 w 27"/>
                <a:gd name="T19" fmla="*/ 15 h 23"/>
                <a:gd name="T20" fmla="*/ 23 w 27"/>
                <a:gd name="T21" fmla="*/ 14 h 23"/>
                <a:gd name="T22" fmla="*/ 21 w 27"/>
                <a:gd name="T23" fmla="*/ 13 h 23"/>
                <a:gd name="T24" fmla="*/ 19 w 27"/>
                <a:gd name="T25" fmla="*/ 13 h 23"/>
                <a:gd name="T26" fmla="*/ 19 w 27"/>
                <a:gd name="T27" fmla="*/ 13 h 23"/>
                <a:gd name="T28" fmla="*/ 18 w 27"/>
                <a:gd name="T29" fmla="*/ 12 h 23"/>
                <a:gd name="T30" fmla="*/ 18 w 27"/>
                <a:gd name="T31" fmla="*/ 10 h 23"/>
                <a:gd name="T32" fmla="*/ 15 w 27"/>
                <a:gd name="T33" fmla="*/ 6 h 23"/>
                <a:gd name="T34" fmla="*/ 14 w 27"/>
                <a:gd name="T35" fmla="*/ 6 h 23"/>
                <a:gd name="T36" fmla="*/ 13 w 27"/>
                <a:gd name="T37" fmla="*/ 4 h 23"/>
                <a:gd name="T38" fmla="*/ 6 w 27"/>
                <a:gd name="T39" fmla="*/ 0 h 23"/>
                <a:gd name="T40" fmla="*/ 4 w 27"/>
                <a:gd name="T41" fmla="*/ 0 h 23"/>
                <a:gd name="T42" fmla="*/ 1 w 27"/>
                <a:gd name="T43" fmla="*/ 3 h 23"/>
                <a:gd name="T44" fmla="*/ 5 w 27"/>
                <a:gd name="T45" fmla="*/ 13 h 23"/>
                <a:gd name="T46" fmla="*/ 6 w 27"/>
                <a:gd name="T4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6" y="14"/>
                  </a:moveTo>
                  <a:cubicBezTo>
                    <a:pt x="6" y="14"/>
                    <a:pt x="6" y="15"/>
                    <a:pt x="6" y="15"/>
                  </a:cubicBezTo>
                  <a:cubicBezTo>
                    <a:pt x="6" y="17"/>
                    <a:pt x="7" y="19"/>
                    <a:pt x="10" y="20"/>
                  </a:cubicBezTo>
                  <a:cubicBezTo>
                    <a:pt x="11" y="21"/>
                    <a:pt x="11" y="21"/>
                    <a:pt x="11" y="21"/>
                  </a:cubicBezTo>
                  <a:cubicBezTo>
                    <a:pt x="12" y="22"/>
                    <a:pt x="14" y="23"/>
                    <a:pt x="17" y="23"/>
                  </a:cubicBezTo>
                  <a:cubicBezTo>
                    <a:pt x="17" y="23"/>
                    <a:pt x="18" y="23"/>
                    <a:pt x="18" y="23"/>
                  </a:cubicBezTo>
                  <a:cubicBezTo>
                    <a:pt x="18" y="23"/>
                    <a:pt x="19" y="23"/>
                    <a:pt x="19" y="23"/>
                  </a:cubicBezTo>
                  <a:cubicBezTo>
                    <a:pt x="21" y="23"/>
                    <a:pt x="27" y="22"/>
                    <a:pt x="27" y="18"/>
                  </a:cubicBezTo>
                  <a:cubicBezTo>
                    <a:pt x="27" y="15"/>
                    <a:pt x="27" y="15"/>
                    <a:pt x="27" y="15"/>
                  </a:cubicBezTo>
                  <a:cubicBezTo>
                    <a:pt x="24" y="15"/>
                    <a:pt x="24" y="15"/>
                    <a:pt x="24" y="15"/>
                  </a:cubicBezTo>
                  <a:cubicBezTo>
                    <a:pt x="24" y="15"/>
                    <a:pt x="23" y="14"/>
                    <a:pt x="23" y="14"/>
                  </a:cubicBezTo>
                  <a:cubicBezTo>
                    <a:pt x="22" y="14"/>
                    <a:pt x="22" y="13"/>
                    <a:pt x="21" y="13"/>
                  </a:cubicBezTo>
                  <a:cubicBezTo>
                    <a:pt x="20" y="13"/>
                    <a:pt x="19" y="13"/>
                    <a:pt x="19" y="13"/>
                  </a:cubicBezTo>
                  <a:cubicBezTo>
                    <a:pt x="19" y="13"/>
                    <a:pt x="19" y="13"/>
                    <a:pt x="19" y="13"/>
                  </a:cubicBezTo>
                  <a:cubicBezTo>
                    <a:pt x="19" y="12"/>
                    <a:pt x="18" y="12"/>
                    <a:pt x="18" y="12"/>
                  </a:cubicBezTo>
                  <a:cubicBezTo>
                    <a:pt x="18" y="11"/>
                    <a:pt x="18" y="10"/>
                    <a:pt x="18" y="10"/>
                  </a:cubicBezTo>
                  <a:cubicBezTo>
                    <a:pt x="17" y="8"/>
                    <a:pt x="16" y="7"/>
                    <a:pt x="15" y="6"/>
                  </a:cubicBezTo>
                  <a:cubicBezTo>
                    <a:pt x="14" y="6"/>
                    <a:pt x="14" y="6"/>
                    <a:pt x="14" y="6"/>
                  </a:cubicBezTo>
                  <a:cubicBezTo>
                    <a:pt x="14" y="6"/>
                    <a:pt x="13" y="5"/>
                    <a:pt x="13" y="4"/>
                  </a:cubicBezTo>
                  <a:cubicBezTo>
                    <a:pt x="11" y="2"/>
                    <a:pt x="9" y="0"/>
                    <a:pt x="6" y="0"/>
                  </a:cubicBezTo>
                  <a:cubicBezTo>
                    <a:pt x="5" y="0"/>
                    <a:pt x="5" y="0"/>
                    <a:pt x="4" y="0"/>
                  </a:cubicBezTo>
                  <a:cubicBezTo>
                    <a:pt x="3" y="1"/>
                    <a:pt x="1" y="2"/>
                    <a:pt x="1" y="3"/>
                  </a:cubicBezTo>
                  <a:cubicBezTo>
                    <a:pt x="0" y="7"/>
                    <a:pt x="3" y="10"/>
                    <a:pt x="5" y="13"/>
                  </a:cubicBezTo>
                  <a:cubicBezTo>
                    <a:pt x="5" y="13"/>
                    <a:pt x="5" y="13"/>
                    <a:pt x="6" y="1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2" name="Freeform 78">
              <a:extLst>
                <a:ext uri="{FF2B5EF4-FFF2-40B4-BE49-F238E27FC236}">
                  <a16:creationId xmlns:a16="http://schemas.microsoft.com/office/drawing/2014/main" id="{5096EBB0-F70D-8447-86E5-EA3B255FAB21}"/>
                </a:ext>
              </a:extLst>
            </p:cNvPr>
            <p:cNvSpPr>
              <a:spLocks/>
            </p:cNvSpPr>
            <p:nvPr/>
          </p:nvSpPr>
          <p:spPr bwMode="auto">
            <a:xfrm>
              <a:off x="18996343" y="4835669"/>
              <a:ext cx="86173" cy="89595"/>
            </a:xfrm>
            <a:custGeom>
              <a:avLst/>
              <a:gdLst>
                <a:gd name="T0" fmla="*/ 16 w 16"/>
                <a:gd name="T1" fmla="*/ 6 h 18"/>
                <a:gd name="T2" fmla="*/ 11 w 16"/>
                <a:gd name="T3" fmla="*/ 1 h 18"/>
                <a:gd name="T4" fmla="*/ 7 w 16"/>
                <a:gd name="T5" fmla="*/ 0 h 18"/>
                <a:gd name="T6" fmla="*/ 1 w 16"/>
                <a:gd name="T7" fmla="*/ 5 h 18"/>
                <a:gd name="T8" fmla="*/ 2 w 16"/>
                <a:gd name="T9" fmla="*/ 13 h 18"/>
                <a:gd name="T10" fmla="*/ 3 w 16"/>
                <a:gd name="T11" fmla="*/ 14 h 18"/>
                <a:gd name="T12" fmla="*/ 8 w 16"/>
                <a:gd name="T13" fmla="*/ 18 h 18"/>
                <a:gd name="T14" fmla="*/ 10 w 16"/>
                <a:gd name="T15" fmla="*/ 18 h 18"/>
                <a:gd name="T16" fmla="*/ 14 w 16"/>
                <a:gd name="T17" fmla="*/ 12 h 18"/>
                <a:gd name="T18" fmla="*/ 15 w 16"/>
                <a:gd name="T19" fmla="*/ 11 h 18"/>
                <a:gd name="T20" fmla="*/ 16 w 16"/>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8">
                  <a:moveTo>
                    <a:pt x="16" y="6"/>
                  </a:moveTo>
                  <a:cubicBezTo>
                    <a:pt x="15" y="4"/>
                    <a:pt x="13" y="2"/>
                    <a:pt x="11" y="1"/>
                  </a:cubicBezTo>
                  <a:cubicBezTo>
                    <a:pt x="10" y="1"/>
                    <a:pt x="9" y="0"/>
                    <a:pt x="7" y="0"/>
                  </a:cubicBezTo>
                  <a:cubicBezTo>
                    <a:pt x="6" y="0"/>
                    <a:pt x="3" y="1"/>
                    <a:pt x="1" y="5"/>
                  </a:cubicBezTo>
                  <a:cubicBezTo>
                    <a:pt x="0" y="8"/>
                    <a:pt x="0" y="10"/>
                    <a:pt x="2" y="13"/>
                  </a:cubicBezTo>
                  <a:cubicBezTo>
                    <a:pt x="3" y="13"/>
                    <a:pt x="3" y="14"/>
                    <a:pt x="3" y="14"/>
                  </a:cubicBezTo>
                  <a:cubicBezTo>
                    <a:pt x="3" y="15"/>
                    <a:pt x="5" y="18"/>
                    <a:pt x="8" y="18"/>
                  </a:cubicBezTo>
                  <a:cubicBezTo>
                    <a:pt x="8" y="18"/>
                    <a:pt x="9" y="18"/>
                    <a:pt x="10" y="18"/>
                  </a:cubicBezTo>
                  <a:cubicBezTo>
                    <a:pt x="12" y="17"/>
                    <a:pt x="13" y="14"/>
                    <a:pt x="14" y="12"/>
                  </a:cubicBezTo>
                  <a:cubicBezTo>
                    <a:pt x="14" y="12"/>
                    <a:pt x="14" y="11"/>
                    <a:pt x="15" y="11"/>
                  </a:cubicBezTo>
                  <a:cubicBezTo>
                    <a:pt x="16" y="9"/>
                    <a:pt x="16" y="8"/>
                    <a:pt x="16"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3" name="Freeform 79">
              <a:extLst>
                <a:ext uri="{FF2B5EF4-FFF2-40B4-BE49-F238E27FC236}">
                  <a16:creationId xmlns:a16="http://schemas.microsoft.com/office/drawing/2014/main" id="{89257375-EF53-ED4F-A95D-54F4EB011348}"/>
                </a:ext>
              </a:extLst>
            </p:cNvPr>
            <p:cNvSpPr>
              <a:spLocks/>
            </p:cNvSpPr>
            <p:nvPr/>
          </p:nvSpPr>
          <p:spPr bwMode="auto">
            <a:xfrm>
              <a:off x="18858876" y="4800204"/>
              <a:ext cx="121053" cy="203456"/>
            </a:xfrm>
            <a:custGeom>
              <a:avLst/>
              <a:gdLst>
                <a:gd name="T0" fmla="*/ 18 w 22"/>
                <a:gd name="T1" fmla="*/ 25 h 41"/>
                <a:gd name="T2" fmla="*/ 19 w 22"/>
                <a:gd name="T3" fmla="*/ 24 h 41"/>
                <a:gd name="T4" fmla="*/ 19 w 22"/>
                <a:gd name="T5" fmla="*/ 18 h 41"/>
                <a:gd name="T6" fmla="*/ 14 w 22"/>
                <a:gd name="T7" fmla="*/ 15 h 41"/>
                <a:gd name="T8" fmla="*/ 15 w 22"/>
                <a:gd name="T9" fmla="*/ 14 h 41"/>
                <a:gd name="T10" fmla="*/ 16 w 22"/>
                <a:gd name="T11" fmla="*/ 13 h 41"/>
                <a:gd name="T12" fmla="*/ 20 w 22"/>
                <a:gd name="T13" fmla="*/ 9 h 41"/>
                <a:gd name="T14" fmla="*/ 21 w 22"/>
                <a:gd name="T15" fmla="*/ 4 h 41"/>
                <a:gd name="T16" fmla="*/ 16 w 22"/>
                <a:gd name="T17" fmla="*/ 0 h 41"/>
                <a:gd name="T18" fmla="*/ 15 w 22"/>
                <a:gd name="T19" fmla="*/ 0 h 41"/>
                <a:gd name="T20" fmla="*/ 8 w 22"/>
                <a:gd name="T21" fmla="*/ 5 h 41"/>
                <a:gd name="T22" fmla="*/ 8 w 22"/>
                <a:gd name="T23" fmla="*/ 5 h 41"/>
                <a:gd name="T24" fmla="*/ 6 w 22"/>
                <a:gd name="T25" fmla="*/ 13 h 41"/>
                <a:gd name="T26" fmla="*/ 9 w 22"/>
                <a:gd name="T27" fmla="*/ 16 h 41"/>
                <a:gd name="T28" fmla="*/ 7 w 22"/>
                <a:gd name="T29" fmla="*/ 20 h 41"/>
                <a:gd name="T30" fmla="*/ 7 w 22"/>
                <a:gd name="T31" fmla="*/ 22 h 41"/>
                <a:gd name="T32" fmla="*/ 7 w 22"/>
                <a:gd name="T33" fmla="*/ 22 h 41"/>
                <a:gd name="T34" fmla="*/ 5 w 22"/>
                <a:gd name="T35" fmla="*/ 27 h 41"/>
                <a:gd name="T36" fmla="*/ 5 w 22"/>
                <a:gd name="T37" fmla="*/ 27 h 41"/>
                <a:gd name="T38" fmla="*/ 0 w 22"/>
                <a:gd name="T39" fmla="*/ 37 h 41"/>
                <a:gd name="T40" fmla="*/ 3 w 22"/>
                <a:gd name="T41" fmla="*/ 41 h 41"/>
                <a:gd name="T42" fmla="*/ 6 w 22"/>
                <a:gd name="T43" fmla="*/ 41 h 41"/>
                <a:gd name="T44" fmla="*/ 6 w 22"/>
                <a:gd name="T45" fmla="*/ 41 h 41"/>
                <a:gd name="T46" fmla="*/ 18 w 22"/>
                <a:gd name="T47"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41">
                  <a:moveTo>
                    <a:pt x="18" y="25"/>
                  </a:moveTo>
                  <a:cubicBezTo>
                    <a:pt x="19" y="24"/>
                    <a:pt x="19" y="24"/>
                    <a:pt x="19" y="24"/>
                  </a:cubicBezTo>
                  <a:cubicBezTo>
                    <a:pt x="20" y="21"/>
                    <a:pt x="20" y="19"/>
                    <a:pt x="19" y="18"/>
                  </a:cubicBezTo>
                  <a:cubicBezTo>
                    <a:pt x="18" y="16"/>
                    <a:pt x="16" y="15"/>
                    <a:pt x="14" y="15"/>
                  </a:cubicBezTo>
                  <a:cubicBezTo>
                    <a:pt x="14" y="14"/>
                    <a:pt x="15" y="14"/>
                    <a:pt x="15" y="14"/>
                  </a:cubicBezTo>
                  <a:cubicBezTo>
                    <a:pt x="15" y="14"/>
                    <a:pt x="16" y="13"/>
                    <a:pt x="16" y="13"/>
                  </a:cubicBezTo>
                  <a:cubicBezTo>
                    <a:pt x="18" y="12"/>
                    <a:pt x="19" y="11"/>
                    <a:pt x="20" y="9"/>
                  </a:cubicBezTo>
                  <a:cubicBezTo>
                    <a:pt x="21" y="8"/>
                    <a:pt x="22" y="5"/>
                    <a:pt x="21" y="4"/>
                  </a:cubicBezTo>
                  <a:cubicBezTo>
                    <a:pt x="20" y="2"/>
                    <a:pt x="18" y="0"/>
                    <a:pt x="16" y="0"/>
                  </a:cubicBezTo>
                  <a:cubicBezTo>
                    <a:pt x="16" y="0"/>
                    <a:pt x="16" y="0"/>
                    <a:pt x="15" y="0"/>
                  </a:cubicBezTo>
                  <a:cubicBezTo>
                    <a:pt x="12" y="0"/>
                    <a:pt x="9" y="3"/>
                    <a:pt x="8" y="5"/>
                  </a:cubicBezTo>
                  <a:cubicBezTo>
                    <a:pt x="8" y="5"/>
                    <a:pt x="8" y="5"/>
                    <a:pt x="8" y="5"/>
                  </a:cubicBezTo>
                  <a:cubicBezTo>
                    <a:pt x="6" y="7"/>
                    <a:pt x="4" y="10"/>
                    <a:pt x="6" y="13"/>
                  </a:cubicBezTo>
                  <a:cubicBezTo>
                    <a:pt x="6" y="15"/>
                    <a:pt x="8" y="16"/>
                    <a:pt x="9" y="16"/>
                  </a:cubicBezTo>
                  <a:cubicBezTo>
                    <a:pt x="8" y="17"/>
                    <a:pt x="7" y="18"/>
                    <a:pt x="7" y="20"/>
                  </a:cubicBezTo>
                  <a:cubicBezTo>
                    <a:pt x="7" y="21"/>
                    <a:pt x="7" y="21"/>
                    <a:pt x="7" y="22"/>
                  </a:cubicBezTo>
                  <a:cubicBezTo>
                    <a:pt x="7" y="22"/>
                    <a:pt x="7" y="22"/>
                    <a:pt x="7" y="22"/>
                  </a:cubicBezTo>
                  <a:cubicBezTo>
                    <a:pt x="7" y="24"/>
                    <a:pt x="7" y="25"/>
                    <a:pt x="5" y="27"/>
                  </a:cubicBezTo>
                  <a:cubicBezTo>
                    <a:pt x="5" y="27"/>
                    <a:pt x="5" y="27"/>
                    <a:pt x="5" y="27"/>
                  </a:cubicBezTo>
                  <a:cubicBezTo>
                    <a:pt x="2" y="30"/>
                    <a:pt x="0" y="33"/>
                    <a:pt x="0" y="37"/>
                  </a:cubicBezTo>
                  <a:cubicBezTo>
                    <a:pt x="1" y="38"/>
                    <a:pt x="2" y="40"/>
                    <a:pt x="3" y="41"/>
                  </a:cubicBezTo>
                  <a:cubicBezTo>
                    <a:pt x="4" y="41"/>
                    <a:pt x="5" y="41"/>
                    <a:pt x="6" y="41"/>
                  </a:cubicBezTo>
                  <a:cubicBezTo>
                    <a:pt x="6" y="41"/>
                    <a:pt x="6" y="41"/>
                    <a:pt x="6" y="41"/>
                  </a:cubicBezTo>
                  <a:cubicBezTo>
                    <a:pt x="9" y="41"/>
                    <a:pt x="13" y="37"/>
                    <a:pt x="18" y="2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4" name="Freeform 80">
              <a:extLst>
                <a:ext uri="{FF2B5EF4-FFF2-40B4-BE49-F238E27FC236}">
                  <a16:creationId xmlns:a16="http://schemas.microsoft.com/office/drawing/2014/main" id="{7370CCCE-A2D8-9448-81E1-556BAD3842F8}"/>
                </a:ext>
              </a:extLst>
            </p:cNvPr>
            <p:cNvSpPr>
              <a:spLocks/>
            </p:cNvSpPr>
            <p:nvPr/>
          </p:nvSpPr>
          <p:spPr bwMode="auto">
            <a:xfrm>
              <a:off x="18897859" y="5003660"/>
              <a:ext cx="82070" cy="123194"/>
            </a:xfrm>
            <a:custGeom>
              <a:avLst/>
              <a:gdLst>
                <a:gd name="T0" fmla="*/ 8 w 15"/>
                <a:gd name="T1" fmla="*/ 0 h 25"/>
                <a:gd name="T2" fmla="*/ 5 w 15"/>
                <a:gd name="T3" fmla="*/ 1 h 25"/>
                <a:gd name="T4" fmla="*/ 4 w 15"/>
                <a:gd name="T5" fmla="*/ 7 h 25"/>
                <a:gd name="T6" fmla="*/ 4 w 15"/>
                <a:gd name="T7" fmla="*/ 7 h 25"/>
                <a:gd name="T8" fmla="*/ 4 w 15"/>
                <a:gd name="T9" fmla="*/ 7 h 25"/>
                <a:gd name="T10" fmla="*/ 3 w 15"/>
                <a:gd name="T11" fmla="*/ 12 h 25"/>
                <a:gd name="T12" fmla="*/ 3 w 15"/>
                <a:gd name="T13" fmla="*/ 14 h 25"/>
                <a:gd name="T14" fmla="*/ 1 w 15"/>
                <a:gd name="T15" fmla="*/ 15 h 25"/>
                <a:gd name="T16" fmla="*/ 0 w 15"/>
                <a:gd name="T17" fmla="*/ 19 h 25"/>
                <a:gd name="T18" fmla="*/ 6 w 15"/>
                <a:gd name="T19" fmla="*/ 25 h 25"/>
                <a:gd name="T20" fmla="*/ 11 w 15"/>
                <a:gd name="T21" fmla="*/ 20 h 25"/>
                <a:gd name="T22" fmla="*/ 9 w 15"/>
                <a:gd name="T23" fmla="*/ 15 h 25"/>
                <a:gd name="T24" fmla="*/ 9 w 15"/>
                <a:gd name="T25" fmla="*/ 15 h 25"/>
                <a:gd name="T26" fmla="*/ 11 w 15"/>
                <a:gd name="T27" fmla="*/ 12 h 25"/>
                <a:gd name="T28" fmla="*/ 12 w 15"/>
                <a:gd name="T29" fmla="*/ 11 h 25"/>
                <a:gd name="T30" fmla="*/ 12 w 15"/>
                <a:gd name="T31" fmla="*/ 11 h 25"/>
                <a:gd name="T32" fmla="*/ 15 w 15"/>
                <a:gd name="T33" fmla="*/ 6 h 25"/>
                <a:gd name="T34" fmla="*/ 8 w 15"/>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5">
                  <a:moveTo>
                    <a:pt x="8" y="0"/>
                  </a:moveTo>
                  <a:cubicBezTo>
                    <a:pt x="7" y="0"/>
                    <a:pt x="6" y="0"/>
                    <a:pt x="5" y="1"/>
                  </a:cubicBezTo>
                  <a:cubicBezTo>
                    <a:pt x="2" y="3"/>
                    <a:pt x="4" y="6"/>
                    <a:pt x="4" y="7"/>
                  </a:cubicBezTo>
                  <a:cubicBezTo>
                    <a:pt x="4" y="7"/>
                    <a:pt x="4" y="7"/>
                    <a:pt x="4" y="7"/>
                  </a:cubicBezTo>
                  <a:cubicBezTo>
                    <a:pt x="4" y="7"/>
                    <a:pt x="4" y="7"/>
                    <a:pt x="4" y="7"/>
                  </a:cubicBezTo>
                  <a:cubicBezTo>
                    <a:pt x="3" y="8"/>
                    <a:pt x="2" y="10"/>
                    <a:pt x="3" y="12"/>
                  </a:cubicBezTo>
                  <a:cubicBezTo>
                    <a:pt x="3" y="14"/>
                    <a:pt x="3" y="14"/>
                    <a:pt x="3" y="14"/>
                  </a:cubicBezTo>
                  <a:cubicBezTo>
                    <a:pt x="2" y="14"/>
                    <a:pt x="2" y="14"/>
                    <a:pt x="1" y="15"/>
                  </a:cubicBezTo>
                  <a:cubicBezTo>
                    <a:pt x="1" y="16"/>
                    <a:pt x="0" y="17"/>
                    <a:pt x="0" y="19"/>
                  </a:cubicBezTo>
                  <a:cubicBezTo>
                    <a:pt x="1" y="22"/>
                    <a:pt x="3" y="25"/>
                    <a:pt x="6" y="25"/>
                  </a:cubicBezTo>
                  <a:cubicBezTo>
                    <a:pt x="8" y="25"/>
                    <a:pt x="11" y="23"/>
                    <a:pt x="11" y="20"/>
                  </a:cubicBezTo>
                  <a:cubicBezTo>
                    <a:pt x="11" y="18"/>
                    <a:pt x="11" y="16"/>
                    <a:pt x="9" y="15"/>
                  </a:cubicBezTo>
                  <a:cubicBezTo>
                    <a:pt x="9" y="15"/>
                    <a:pt x="9" y="15"/>
                    <a:pt x="9" y="15"/>
                  </a:cubicBezTo>
                  <a:cubicBezTo>
                    <a:pt x="10" y="14"/>
                    <a:pt x="11" y="13"/>
                    <a:pt x="11" y="12"/>
                  </a:cubicBezTo>
                  <a:cubicBezTo>
                    <a:pt x="12" y="12"/>
                    <a:pt x="12" y="11"/>
                    <a:pt x="12" y="11"/>
                  </a:cubicBezTo>
                  <a:cubicBezTo>
                    <a:pt x="12" y="11"/>
                    <a:pt x="12" y="11"/>
                    <a:pt x="12" y="11"/>
                  </a:cubicBezTo>
                  <a:cubicBezTo>
                    <a:pt x="13" y="10"/>
                    <a:pt x="15" y="9"/>
                    <a:pt x="15" y="6"/>
                  </a:cubicBezTo>
                  <a:cubicBezTo>
                    <a:pt x="15" y="3"/>
                    <a:pt x="11"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5" name="Freeform 81">
              <a:extLst>
                <a:ext uri="{FF2B5EF4-FFF2-40B4-BE49-F238E27FC236}">
                  <a16:creationId xmlns:a16="http://schemas.microsoft.com/office/drawing/2014/main" id="{03795B7E-45A2-EA4E-B312-EBC1BC909024}"/>
                </a:ext>
              </a:extLst>
            </p:cNvPr>
            <p:cNvSpPr>
              <a:spLocks/>
            </p:cNvSpPr>
            <p:nvPr/>
          </p:nvSpPr>
          <p:spPr bwMode="auto">
            <a:xfrm>
              <a:off x="18750133" y="4800204"/>
              <a:ext cx="108743" cy="83996"/>
            </a:xfrm>
            <a:custGeom>
              <a:avLst/>
              <a:gdLst>
                <a:gd name="T0" fmla="*/ 14 w 20"/>
                <a:gd name="T1" fmla="*/ 2 h 17"/>
                <a:gd name="T2" fmla="*/ 12 w 20"/>
                <a:gd name="T3" fmla="*/ 1 h 17"/>
                <a:gd name="T4" fmla="*/ 8 w 20"/>
                <a:gd name="T5" fmla="*/ 0 h 17"/>
                <a:gd name="T6" fmla="*/ 4 w 20"/>
                <a:gd name="T7" fmla="*/ 1 h 17"/>
                <a:gd name="T8" fmla="*/ 1 w 20"/>
                <a:gd name="T9" fmla="*/ 6 h 17"/>
                <a:gd name="T10" fmla="*/ 4 w 20"/>
                <a:gd name="T11" fmla="*/ 12 h 17"/>
                <a:gd name="T12" fmla="*/ 5 w 20"/>
                <a:gd name="T13" fmla="*/ 13 h 17"/>
                <a:gd name="T14" fmla="*/ 5 w 20"/>
                <a:gd name="T15" fmla="*/ 14 h 17"/>
                <a:gd name="T16" fmla="*/ 10 w 20"/>
                <a:gd name="T17" fmla="*/ 17 h 17"/>
                <a:gd name="T18" fmla="*/ 12 w 20"/>
                <a:gd name="T19" fmla="*/ 17 h 17"/>
                <a:gd name="T20" fmla="*/ 14 w 20"/>
                <a:gd name="T21" fmla="*/ 17 h 17"/>
                <a:gd name="T22" fmla="*/ 14 w 20"/>
                <a:gd name="T23" fmla="*/ 15 h 17"/>
                <a:gd name="T24" fmla="*/ 14 w 20"/>
                <a:gd name="T25" fmla="*/ 14 h 17"/>
                <a:gd name="T26" fmla="*/ 14 w 20"/>
                <a:gd name="T27" fmla="*/ 14 h 17"/>
                <a:gd name="T28" fmla="*/ 18 w 20"/>
                <a:gd name="T29" fmla="*/ 12 h 17"/>
                <a:gd name="T30" fmla="*/ 20 w 20"/>
                <a:gd name="T31" fmla="*/ 7 h 17"/>
                <a:gd name="T32" fmla="*/ 14 w 20"/>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14" y="2"/>
                  </a:moveTo>
                  <a:cubicBezTo>
                    <a:pt x="14" y="2"/>
                    <a:pt x="13" y="2"/>
                    <a:pt x="12" y="1"/>
                  </a:cubicBezTo>
                  <a:cubicBezTo>
                    <a:pt x="11" y="1"/>
                    <a:pt x="10" y="0"/>
                    <a:pt x="8" y="0"/>
                  </a:cubicBezTo>
                  <a:cubicBezTo>
                    <a:pt x="7" y="0"/>
                    <a:pt x="5" y="1"/>
                    <a:pt x="4" y="1"/>
                  </a:cubicBezTo>
                  <a:cubicBezTo>
                    <a:pt x="3" y="2"/>
                    <a:pt x="1" y="3"/>
                    <a:pt x="1" y="6"/>
                  </a:cubicBezTo>
                  <a:cubicBezTo>
                    <a:pt x="0" y="9"/>
                    <a:pt x="2" y="10"/>
                    <a:pt x="4" y="12"/>
                  </a:cubicBezTo>
                  <a:cubicBezTo>
                    <a:pt x="4" y="12"/>
                    <a:pt x="4" y="13"/>
                    <a:pt x="5" y="13"/>
                  </a:cubicBezTo>
                  <a:cubicBezTo>
                    <a:pt x="5" y="13"/>
                    <a:pt x="5" y="13"/>
                    <a:pt x="5" y="14"/>
                  </a:cubicBezTo>
                  <a:cubicBezTo>
                    <a:pt x="6" y="15"/>
                    <a:pt x="7" y="17"/>
                    <a:pt x="10" y="17"/>
                  </a:cubicBezTo>
                  <a:cubicBezTo>
                    <a:pt x="10" y="17"/>
                    <a:pt x="11" y="17"/>
                    <a:pt x="12" y="17"/>
                  </a:cubicBezTo>
                  <a:cubicBezTo>
                    <a:pt x="14" y="17"/>
                    <a:pt x="14" y="17"/>
                    <a:pt x="14" y="17"/>
                  </a:cubicBezTo>
                  <a:cubicBezTo>
                    <a:pt x="14" y="15"/>
                    <a:pt x="14" y="15"/>
                    <a:pt x="14" y="15"/>
                  </a:cubicBezTo>
                  <a:cubicBezTo>
                    <a:pt x="14" y="14"/>
                    <a:pt x="14" y="14"/>
                    <a:pt x="14" y="14"/>
                  </a:cubicBezTo>
                  <a:cubicBezTo>
                    <a:pt x="14" y="14"/>
                    <a:pt x="14" y="14"/>
                    <a:pt x="14" y="14"/>
                  </a:cubicBezTo>
                  <a:cubicBezTo>
                    <a:pt x="15" y="13"/>
                    <a:pt x="16" y="13"/>
                    <a:pt x="18" y="12"/>
                  </a:cubicBezTo>
                  <a:cubicBezTo>
                    <a:pt x="20" y="10"/>
                    <a:pt x="20" y="8"/>
                    <a:pt x="20" y="7"/>
                  </a:cubicBezTo>
                  <a:cubicBezTo>
                    <a:pt x="19" y="4"/>
                    <a:pt x="17" y="3"/>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6" name="Freeform 83">
              <a:extLst>
                <a:ext uri="{FF2B5EF4-FFF2-40B4-BE49-F238E27FC236}">
                  <a16:creationId xmlns:a16="http://schemas.microsoft.com/office/drawing/2014/main" id="{5383480F-8488-D649-9948-124F16201DB3}"/>
                </a:ext>
              </a:extLst>
            </p:cNvPr>
            <p:cNvSpPr>
              <a:spLocks noEditPoints="1"/>
            </p:cNvSpPr>
            <p:nvPr/>
          </p:nvSpPr>
          <p:spPr bwMode="auto">
            <a:xfrm>
              <a:off x="16608107" y="3336813"/>
              <a:ext cx="420609" cy="451710"/>
            </a:xfrm>
            <a:custGeom>
              <a:avLst/>
              <a:gdLst>
                <a:gd name="T0" fmla="*/ 68 w 77"/>
                <a:gd name="T1" fmla="*/ 49 h 91"/>
                <a:gd name="T2" fmla="*/ 67 w 77"/>
                <a:gd name="T3" fmla="*/ 43 h 91"/>
                <a:gd name="T4" fmla="*/ 67 w 77"/>
                <a:gd name="T5" fmla="*/ 34 h 91"/>
                <a:gd name="T6" fmla="*/ 65 w 77"/>
                <a:gd name="T7" fmla="*/ 21 h 91"/>
                <a:gd name="T8" fmla="*/ 55 w 77"/>
                <a:gd name="T9" fmla="*/ 15 h 91"/>
                <a:gd name="T10" fmla="*/ 55 w 77"/>
                <a:gd name="T11" fmla="*/ 12 h 91"/>
                <a:gd name="T12" fmla="*/ 41 w 77"/>
                <a:gd name="T13" fmla="*/ 0 h 91"/>
                <a:gd name="T14" fmla="*/ 33 w 77"/>
                <a:gd name="T15" fmla="*/ 8 h 91"/>
                <a:gd name="T16" fmla="*/ 28 w 77"/>
                <a:gd name="T17" fmla="*/ 7 h 91"/>
                <a:gd name="T18" fmla="*/ 22 w 77"/>
                <a:gd name="T19" fmla="*/ 19 h 91"/>
                <a:gd name="T20" fmla="*/ 18 w 77"/>
                <a:gd name="T21" fmla="*/ 19 h 91"/>
                <a:gd name="T22" fmla="*/ 9 w 77"/>
                <a:gd name="T23" fmla="*/ 30 h 91"/>
                <a:gd name="T24" fmla="*/ 2 w 77"/>
                <a:gd name="T25" fmla="*/ 32 h 91"/>
                <a:gd name="T26" fmla="*/ 4 w 77"/>
                <a:gd name="T27" fmla="*/ 44 h 91"/>
                <a:gd name="T28" fmla="*/ 10 w 77"/>
                <a:gd name="T29" fmla="*/ 46 h 91"/>
                <a:gd name="T30" fmla="*/ 11 w 77"/>
                <a:gd name="T31" fmla="*/ 54 h 91"/>
                <a:gd name="T32" fmla="*/ 19 w 77"/>
                <a:gd name="T33" fmla="*/ 56 h 91"/>
                <a:gd name="T34" fmla="*/ 21 w 77"/>
                <a:gd name="T35" fmla="*/ 57 h 91"/>
                <a:gd name="T36" fmla="*/ 27 w 77"/>
                <a:gd name="T37" fmla="*/ 61 h 91"/>
                <a:gd name="T38" fmla="*/ 32 w 77"/>
                <a:gd name="T39" fmla="*/ 61 h 91"/>
                <a:gd name="T40" fmla="*/ 40 w 77"/>
                <a:gd name="T41" fmla="*/ 63 h 91"/>
                <a:gd name="T42" fmla="*/ 38 w 77"/>
                <a:gd name="T43" fmla="*/ 66 h 91"/>
                <a:gd name="T44" fmla="*/ 35 w 77"/>
                <a:gd name="T45" fmla="*/ 67 h 91"/>
                <a:gd name="T46" fmla="*/ 30 w 77"/>
                <a:gd name="T47" fmla="*/ 66 h 91"/>
                <a:gd name="T48" fmla="*/ 22 w 77"/>
                <a:gd name="T49" fmla="*/ 68 h 91"/>
                <a:gd name="T50" fmla="*/ 24 w 77"/>
                <a:gd name="T51" fmla="*/ 78 h 91"/>
                <a:gd name="T52" fmla="*/ 43 w 77"/>
                <a:gd name="T53" fmla="*/ 91 h 91"/>
                <a:gd name="T54" fmla="*/ 66 w 77"/>
                <a:gd name="T55" fmla="*/ 85 h 91"/>
                <a:gd name="T56" fmla="*/ 77 w 77"/>
                <a:gd name="T57" fmla="*/ 53 h 91"/>
                <a:gd name="T58" fmla="*/ 50 w 77"/>
                <a:gd name="T59" fmla="*/ 65 h 91"/>
                <a:gd name="T60" fmla="*/ 47 w 77"/>
                <a:gd name="T61" fmla="*/ 61 h 91"/>
                <a:gd name="T62" fmla="*/ 49 w 77"/>
                <a:gd name="T63" fmla="*/ 61 h 91"/>
                <a:gd name="T64" fmla="*/ 56 w 77"/>
                <a:gd name="T65" fmla="*/ 65 h 91"/>
                <a:gd name="T66" fmla="*/ 52 w 77"/>
                <a:gd name="T67" fmla="*/ 67 h 91"/>
                <a:gd name="T68" fmla="*/ 39 w 77"/>
                <a:gd name="T69" fmla="*/ 48 h 91"/>
                <a:gd name="T70" fmla="*/ 37 w 77"/>
                <a:gd name="T71"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1">
                  <a:moveTo>
                    <a:pt x="73" y="51"/>
                  </a:moveTo>
                  <a:cubicBezTo>
                    <a:pt x="71" y="51"/>
                    <a:pt x="70" y="50"/>
                    <a:pt x="68" y="49"/>
                  </a:cubicBezTo>
                  <a:cubicBezTo>
                    <a:pt x="68" y="49"/>
                    <a:pt x="68" y="48"/>
                    <a:pt x="68" y="46"/>
                  </a:cubicBezTo>
                  <a:cubicBezTo>
                    <a:pt x="68" y="45"/>
                    <a:pt x="68" y="44"/>
                    <a:pt x="67" y="43"/>
                  </a:cubicBezTo>
                  <a:cubicBezTo>
                    <a:pt x="67" y="41"/>
                    <a:pt x="67" y="40"/>
                    <a:pt x="67" y="38"/>
                  </a:cubicBezTo>
                  <a:cubicBezTo>
                    <a:pt x="67" y="37"/>
                    <a:pt x="67" y="35"/>
                    <a:pt x="67" y="34"/>
                  </a:cubicBezTo>
                  <a:cubicBezTo>
                    <a:pt x="67" y="33"/>
                    <a:pt x="67" y="32"/>
                    <a:pt x="67" y="31"/>
                  </a:cubicBezTo>
                  <a:cubicBezTo>
                    <a:pt x="66" y="28"/>
                    <a:pt x="66" y="24"/>
                    <a:pt x="65" y="21"/>
                  </a:cubicBezTo>
                  <a:cubicBezTo>
                    <a:pt x="63" y="17"/>
                    <a:pt x="59" y="16"/>
                    <a:pt x="56" y="15"/>
                  </a:cubicBezTo>
                  <a:cubicBezTo>
                    <a:pt x="56" y="15"/>
                    <a:pt x="55" y="15"/>
                    <a:pt x="55" y="15"/>
                  </a:cubicBezTo>
                  <a:cubicBezTo>
                    <a:pt x="55" y="14"/>
                    <a:pt x="55" y="14"/>
                    <a:pt x="55" y="13"/>
                  </a:cubicBezTo>
                  <a:cubicBezTo>
                    <a:pt x="55" y="12"/>
                    <a:pt x="55" y="12"/>
                    <a:pt x="55" y="12"/>
                  </a:cubicBezTo>
                  <a:cubicBezTo>
                    <a:pt x="56" y="7"/>
                    <a:pt x="55" y="5"/>
                    <a:pt x="54" y="4"/>
                  </a:cubicBezTo>
                  <a:cubicBezTo>
                    <a:pt x="51" y="2"/>
                    <a:pt x="46" y="0"/>
                    <a:pt x="41" y="0"/>
                  </a:cubicBezTo>
                  <a:cubicBezTo>
                    <a:pt x="35" y="0"/>
                    <a:pt x="34" y="4"/>
                    <a:pt x="33" y="5"/>
                  </a:cubicBezTo>
                  <a:cubicBezTo>
                    <a:pt x="33" y="6"/>
                    <a:pt x="33" y="7"/>
                    <a:pt x="33" y="8"/>
                  </a:cubicBezTo>
                  <a:cubicBezTo>
                    <a:pt x="33" y="8"/>
                    <a:pt x="33" y="8"/>
                    <a:pt x="32" y="8"/>
                  </a:cubicBezTo>
                  <a:cubicBezTo>
                    <a:pt x="31" y="8"/>
                    <a:pt x="30" y="7"/>
                    <a:pt x="28" y="7"/>
                  </a:cubicBezTo>
                  <a:cubicBezTo>
                    <a:pt x="26" y="7"/>
                    <a:pt x="25" y="8"/>
                    <a:pt x="23" y="9"/>
                  </a:cubicBezTo>
                  <a:cubicBezTo>
                    <a:pt x="21" y="12"/>
                    <a:pt x="20" y="16"/>
                    <a:pt x="22" y="19"/>
                  </a:cubicBezTo>
                  <a:cubicBezTo>
                    <a:pt x="21" y="19"/>
                    <a:pt x="21" y="19"/>
                    <a:pt x="21" y="19"/>
                  </a:cubicBezTo>
                  <a:cubicBezTo>
                    <a:pt x="20" y="19"/>
                    <a:pt x="19" y="19"/>
                    <a:pt x="18" y="19"/>
                  </a:cubicBezTo>
                  <a:cubicBezTo>
                    <a:pt x="11" y="19"/>
                    <a:pt x="11" y="24"/>
                    <a:pt x="10" y="27"/>
                  </a:cubicBezTo>
                  <a:cubicBezTo>
                    <a:pt x="10" y="30"/>
                    <a:pt x="9" y="30"/>
                    <a:pt x="9" y="30"/>
                  </a:cubicBezTo>
                  <a:cubicBezTo>
                    <a:pt x="8" y="30"/>
                    <a:pt x="8" y="30"/>
                    <a:pt x="8" y="30"/>
                  </a:cubicBezTo>
                  <a:cubicBezTo>
                    <a:pt x="6" y="30"/>
                    <a:pt x="4" y="30"/>
                    <a:pt x="2" y="32"/>
                  </a:cubicBezTo>
                  <a:cubicBezTo>
                    <a:pt x="1" y="34"/>
                    <a:pt x="0" y="36"/>
                    <a:pt x="1" y="38"/>
                  </a:cubicBezTo>
                  <a:cubicBezTo>
                    <a:pt x="1" y="41"/>
                    <a:pt x="2" y="43"/>
                    <a:pt x="4" y="44"/>
                  </a:cubicBezTo>
                  <a:cubicBezTo>
                    <a:pt x="6" y="45"/>
                    <a:pt x="7" y="45"/>
                    <a:pt x="9" y="46"/>
                  </a:cubicBezTo>
                  <a:cubicBezTo>
                    <a:pt x="10" y="46"/>
                    <a:pt x="10" y="46"/>
                    <a:pt x="10" y="46"/>
                  </a:cubicBezTo>
                  <a:cubicBezTo>
                    <a:pt x="10" y="46"/>
                    <a:pt x="10" y="47"/>
                    <a:pt x="10" y="47"/>
                  </a:cubicBezTo>
                  <a:cubicBezTo>
                    <a:pt x="10" y="49"/>
                    <a:pt x="9" y="51"/>
                    <a:pt x="11" y="54"/>
                  </a:cubicBezTo>
                  <a:cubicBezTo>
                    <a:pt x="12" y="56"/>
                    <a:pt x="14" y="56"/>
                    <a:pt x="16" y="56"/>
                  </a:cubicBezTo>
                  <a:cubicBezTo>
                    <a:pt x="17" y="56"/>
                    <a:pt x="18" y="56"/>
                    <a:pt x="19" y="56"/>
                  </a:cubicBezTo>
                  <a:cubicBezTo>
                    <a:pt x="19" y="56"/>
                    <a:pt x="20" y="56"/>
                    <a:pt x="20" y="56"/>
                  </a:cubicBezTo>
                  <a:cubicBezTo>
                    <a:pt x="20" y="56"/>
                    <a:pt x="21" y="57"/>
                    <a:pt x="21" y="57"/>
                  </a:cubicBezTo>
                  <a:cubicBezTo>
                    <a:pt x="22" y="58"/>
                    <a:pt x="23" y="60"/>
                    <a:pt x="26" y="61"/>
                  </a:cubicBezTo>
                  <a:cubicBezTo>
                    <a:pt x="27" y="61"/>
                    <a:pt x="27" y="61"/>
                    <a:pt x="27" y="61"/>
                  </a:cubicBezTo>
                  <a:cubicBezTo>
                    <a:pt x="29" y="61"/>
                    <a:pt x="31" y="60"/>
                    <a:pt x="32" y="59"/>
                  </a:cubicBezTo>
                  <a:cubicBezTo>
                    <a:pt x="32" y="61"/>
                    <a:pt x="32" y="61"/>
                    <a:pt x="32" y="61"/>
                  </a:cubicBezTo>
                  <a:cubicBezTo>
                    <a:pt x="34" y="62"/>
                    <a:pt x="34" y="62"/>
                    <a:pt x="34" y="62"/>
                  </a:cubicBezTo>
                  <a:cubicBezTo>
                    <a:pt x="36" y="63"/>
                    <a:pt x="38" y="63"/>
                    <a:pt x="40" y="63"/>
                  </a:cubicBezTo>
                  <a:cubicBezTo>
                    <a:pt x="40" y="63"/>
                    <a:pt x="40" y="63"/>
                    <a:pt x="40" y="63"/>
                  </a:cubicBezTo>
                  <a:cubicBezTo>
                    <a:pt x="39" y="64"/>
                    <a:pt x="39" y="65"/>
                    <a:pt x="38" y="66"/>
                  </a:cubicBezTo>
                  <a:cubicBezTo>
                    <a:pt x="38" y="66"/>
                    <a:pt x="38" y="66"/>
                    <a:pt x="37" y="66"/>
                  </a:cubicBezTo>
                  <a:cubicBezTo>
                    <a:pt x="36" y="67"/>
                    <a:pt x="36" y="67"/>
                    <a:pt x="35" y="67"/>
                  </a:cubicBezTo>
                  <a:cubicBezTo>
                    <a:pt x="34" y="67"/>
                    <a:pt x="32" y="67"/>
                    <a:pt x="31" y="66"/>
                  </a:cubicBezTo>
                  <a:cubicBezTo>
                    <a:pt x="31" y="66"/>
                    <a:pt x="30" y="66"/>
                    <a:pt x="30" y="66"/>
                  </a:cubicBezTo>
                  <a:cubicBezTo>
                    <a:pt x="29" y="66"/>
                    <a:pt x="28" y="65"/>
                    <a:pt x="27" y="65"/>
                  </a:cubicBezTo>
                  <a:cubicBezTo>
                    <a:pt x="25" y="65"/>
                    <a:pt x="23" y="66"/>
                    <a:pt x="22" y="68"/>
                  </a:cubicBezTo>
                  <a:cubicBezTo>
                    <a:pt x="20" y="71"/>
                    <a:pt x="22" y="75"/>
                    <a:pt x="23" y="77"/>
                  </a:cubicBezTo>
                  <a:cubicBezTo>
                    <a:pt x="23" y="78"/>
                    <a:pt x="24" y="78"/>
                    <a:pt x="24" y="78"/>
                  </a:cubicBezTo>
                  <a:cubicBezTo>
                    <a:pt x="28" y="90"/>
                    <a:pt x="36" y="91"/>
                    <a:pt x="43" y="91"/>
                  </a:cubicBezTo>
                  <a:cubicBezTo>
                    <a:pt x="43" y="91"/>
                    <a:pt x="43" y="91"/>
                    <a:pt x="43" y="91"/>
                  </a:cubicBezTo>
                  <a:cubicBezTo>
                    <a:pt x="46" y="91"/>
                    <a:pt x="49" y="91"/>
                    <a:pt x="53" y="90"/>
                  </a:cubicBezTo>
                  <a:cubicBezTo>
                    <a:pt x="57" y="90"/>
                    <a:pt x="61" y="88"/>
                    <a:pt x="66" y="85"/>
                  </a:cubicBezTo>
                  <a:cubicBezTo>
                    <a:pt x="67" y="84"/>
                    <a:pt x="67" y="84"/>
                    <a:pt x="67" y="84"/>
                  </a:cubicBezTo>
                  <a:cubicBezTo>
                    <a:pt x="77" y="53"/>
                    <a:pt x="77" y="53"/>
                    <a:pt x="77" y="53"/>
                  </a:cubicBezTo>
                  <a:lnTo>
                    <a:pt x="73" y="51"/>
                  </a:lnTo>
                  <a:close/>
                  <a:moveTo>
                    <a:pt x="50" y="65"/>
                  </a:moveTo>
                  <a:cubicBezTo>
                    <a:pt x="49" y="64"/>
                    <a:pt x="48" y="62"/>
                    <a:pt x="46" y="62"/>
                  </a:cubicBezTo>
                  <a:cubicBezTo>
                    <a:pt x="46" y="62"/>
                    <a:pt x="47" y="61"/>
                    <a:pt x="47" y="61"/>
                  </a:cubicBezTo>
                  <a:cubicBezTo>
                    <a:pt x="47" y="61"/>
                    <a:pt x="48" y="60"/>
                    <a:pt x="48" y="60"/>
                  </a:cubicBezTo>
                  <a:cubicBezTo>
                    <a:pt x="49" y="61"/>
                    <a:pt x="49" y="61"/>
                    <a:pt x="49" y="61"/>
                  </a:cubicBezTo>
                  <a:cubicBezTo>
                    <a:pt x="50" y="63"/>
                    <a:pt x="51" y="64"/>
                    <a:pt x="54" y="64"/>
                  </a:cubicBezTo>
                  <a:cubicBezTo>
                    <a:pt x="55" y="64"/>
                    <a:pt x="56" y="64"/>
                    <a:pt x="56" y="65"/>
                  </a:cubicBezTo>
                  <a:cubicBezTo>
                    <a:pt x="57" y="65"/>
                    <a:pt x="57" y="65"/>
                    <a:pt x="58" y="65"/>
                  </a:cubicBezTo>
                  <a:cubicBezTo>
                    <a:pt x="56" y="66"/>
                    <a:pt x="54" y="67"/>
                    <a:pt x="52" y="67"/>
                  </a:cubicBezTo>
                  <a:cubicBezTo>
                    <a:pt x="52" y="67"/>
                    <a:pt x="50" y="66"/>
                    <a:pt x="50" y="65"/>
                  </a:cubicBezTo>
                  <a:close/>
                  <a:moveTo>
                    <a:pt x="39" y="48"/>
                  </a:moveTo>
                  <a:cubicBezTo>
                    <a:pt x="39" y="49"/>
                    <a:pt x="39" y="49"/>
                    <a:pt x="38" y="49"/>
                  </a:cubicBezTo>
                  <a:cubicBezTo>
                    <a:pt x="38" y="49"/>
                    <a:pt x="37" y="50"/>
                    <a:pt x="37" y="50"/>
                  </a:cubicBezTo>
                  <a:cubicBezTo>
                    <a:pt x="37" y="49"/>
                    <a:pt x="38" y="49"/>
                    <a:pt x="39" y="4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7" name="Freeform 86">
              <a:extLst>
                <a:ext uri="{FF2B5EF4-FFF2-40B4-BE49-F238E27FC236}">
                  <a16:creationId xmlns:a16="http://schemas.microsoft.com/office/drawing/2014/main" id="{569B1032-702B-AF41-8D88-E6E4DEB0CD73}"/>
                </a:ext>
              </a:extLst>
            </p:cNvPr>
            <p:cNvSpPr>
              <a:spLocks/>
            </p:cNvSpPr>
            <p:nvPr/>
          </p:nvSpPr>
          <p:spPr bwMode="auto">
            <a:xfrm>
              <a:off x="16870731" y="3273350"/>
              <a:ext cx="98484" cy="69063"/>
            </a:xfrm>
            <a:custGeom>
              <a:avLst/>
              <a:gdLst>
                <a:gd name="T0" fmla="*/ 17 w 18"/>
                <a:gd name="T1" fmla="*/ 6 h 14"/>
                <a:gd name="T2" fmla="*/ 7 w 18"/>
                <a:gd name="T3" fmla="*/ 0 h 14"/>
                <a:gd name="T4" fmla="*/ 6 w 18"/>
                <a:gd name="T5" fmla="*/ 0 h 14"/>
                <a:gd name="T6" fmla="*/ 1 w 18"/>
                <a:gd name="T7" fmla="*/ 3 h 14"/>
                <a:gd name="T8" fmla="*/ 2 w 18"/>
                <a:gd name="T9" fmla="*/ 8 h 14"/>
                <a:gd name="T10" fmla="*/ 10 w 18"/>
                <a:gd name="T11" fmla="*/ 14 h 14"/>
                <a:gd name="T12" fmla="*/ 11 w 18"/>
                <a:gd name="T13" fmla="*/ 14 h 14"/>
                <a:gd name="T14" fmla="*/ 17 w 18"/>
                <a:gd name="T15" fmla="*/ 11 h 14"/>
                <a:gd name="T16" fmla="*/ 17 w 18"/>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7" y="6"/>
                  </a:moveTo>
                  <a:cubicBezTo>
                    <a:pt x="15" y="3"/>
                    <a:pt x="9" y="1"/>
                    <a:pt x="7" y="0"/>
                  </a:cubicBezTo>
                  <a:cubicBezTo>
                    <a:pt x="6" y="0"/>
                    <a:pt x="6" y="0"/>
                    <a:pt x="6" y="0"/>
                  </a:cubicBezTo>
                  <a:cubicBezTo>
                    <a:pt x="3" y="0"/>
                    <a:pt x="2" y="2"/>
                    <a:pt x="1" y="3"/>
                  </a:cubicBezTo>
                  <a:cubicBezTo>
                    <a:pt x="1" y="4"/>
                    <a:pt x="0" y="6"/>
                    <a:pt x="2" y="8"/>
                  </a:cubicBezTo>
                  <a:cubicBezTo>
                    <a:pt x="3" y="11"/>
                    <a:pt x="7" y="14"/>
                    <a:pt x="10" y="14"/>
                  </a:cubicBezTo>
                  <a:cubicBezTo>
                    <a:pt x="11" y="14"/>
                    <a:pt x="11" y="14"/>
                    <a:pt x="11" y="14"/>
                  </a:cubicBezTo>
                  <a:cubicBezTo>
                    <a:pt x="13" y="14"/>
                    <a:pt x="16" y="13"/>
                    <a:pt x="17" y="11"/>
                  </a:cubicBezTo>
                  <a:cubicBezTo>
                    <a:pt x="18" y="9"/>
                    <a:pt x="18" y="7"/>
                    <a:pt x="17"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8" name="Freeform 88">
              <a:extLst>
                <a:ext uri="{FF2B5EF4-FFF2-40B4-BE49-F238E27FC236}">
                  <a16:creationId xmlns:a16="http://schemas.microsoft.com/office/drawing/2014/main" id="{5E62F79D-C134-2249-B631-2294A6C7298F}"/>
                </a:ext>
              </a:extLst>
            </p:cNvPr>
            <p:cNvSpPr>
              <a:spLocks/>
            </p:cNvSpPr>
            <p:nvPr/>
          </p:nvSpPr>
          <p:spPr bwMode="auto">
            <a:xfrm>
              <a:off x="18255662" y="4785272"/>
              <a:ext cx="96432" cy="69063"/>
            </a:xfrm>
            <a:custGeom>
              <a:avLst/>
              <a:gdLst>
                <a:gd name="T0" fmla="*/ 17 w 18"/>
                <a:gd name="T1" fmla="*/ 7 h 14"/>
                <a:gd name="T2" fmla="*/ 6 w 18"/>
                <a:gd name="T3" fmla="*/ 0 h 14"/>
                <a:gd name="T4" fmla="*/ 2 w 18"/>
                <a:gd name="T5" fmla="*/ 2 h 14"/>
                <a:gd name="T6" fmla="*/ 0 w 18"/>
                <a:gd name="T7" fmla="*/ 7 h 14"/>
                <a:gd name="T8" fmla="*/ 3 w 18"/>
                <a:gd name="T9" fmla="*/ 11 h 14"/>
                <a:gd name="T10" fmla="*/ 5 w 18"/>
                <a:gd name="T11" fmla="*/ 11 h 14"/>
                <a:gd name="T12" fmla="*/ 7 w 18"/>
                <a:gd name="T13" fmla="*/ 11 h 14"/>
                <a:gd name="T14" fmla="*/ 8 w 18"/>
                <a:gd name="T15" fmla="*/ 12 h 14"/>
                <a:gd name="T16" fmla="*/ 13 w 18"/>
                <a:gd name="T17" fmla="*/ 14 h 14"/>
                <a:gd name="T18" fmla="*/ 16 w 18"/>
                <a:gd name="T19" fmla="*/ 13 h 14"/>
                <a:gd name="T20" fmla="*/ 17 w 18"/>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4">
                  <a:moveTo>
                    <a:pt x="17" y="7"/>
                  </a:moveTo>
                  <a:cubicBezTo>
                    <a:pt x="16" y="4"/>
                    <a:pt x="11" y="0"/>
                    <a:pt x="6" y="0"/>
                  </a:cubicBezTo>
                  <a:cubicBezTo>
                    <a:pt x="5" y="0"/>
                    <a:pt x="3" y="1"/>
                    <a:pt x="2" y="2"/>
                  </a:cubicBezTo>
                  <a:cubicBezTo>
                    <a:pt x="1" y="3"/>
                    <a:pt x="0" y="5"/>
                    <a:pt x="0" y="7"/>
                  </a:cubicBezTo>
                  <a:cubicBezTo>
                    <a:pt x="0" y="9"/>
                    <a:pt x="1" y="10"/>
                    <a:pt x="3" y="11"/>
                  </a:cubicBezTo>
                  <a:cubicBezTo>
                    <a:pt x="4" y="11"/>
                    <a:pt x="4" y="11"/>
                    <a:pt x="5" y="11"/>
                  </a:cubicBezTo>
                  <a:cubicBezTo>
                    <a:pt x="6" y="11"/>
                    <a:pt x="7" y="11"/>
                    <a:pt x="7" y="11"/>
                  </a:cubicBezTo>
                  <a:cubicBezTo>
                    <a:pt x="8" y="11"/>
                    <a:pt x="8" y="12"/>
                    <a:pt x="8" y="12"/>
                  </a:cubicBezTo>
                  <a:cubicBezTo>
                    <a:pt x="9" y="13"/>
                    <a:pt x="11" y="14"/>
                    <a:pt x="13" y="14"/>
                  </a:cubicBezTo>
                  <a:cubicBezTo>
                    <a:pt x="14" y="14"/>
                    <a:pt x="15" y="13"/>
                    <a:pt x="16" y="13"/>
                  </a:cubicBezTo>
                  <a:cubicBezTo>
                    <a:pt x="18" y="11"/>
                    <a:pt x="18" y="9"/>
                    <a:pt x="17"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9" name="Freeform 90">
              <a:extLst>
                <a:ext uri="{FF2B5EF4-FFF2-40B4-BE49-F238E27FC236}">
                  <a16:creationId xmlns:a16="http://schemas.microsoft.com/office/drawing/2014/main" id="{8E013042-D647-1C4D-89B7-79A8F8044941}"/>
                </a:ext>
              </a:extLst>
            </p:cNvPr>
            <p:cNvSpPr>
              <a:spLocks/>
            </p:cNvSpPr>
            <p:nvPr/>
          </p:nvSpPr>
          <p:spPr bwMode="auto">
            <a:xfrm>
              <a:off x="17256460" y="3695195"/>
              <a:ext cx="110794" cy="98928"/>
            </a:xfrm>
            <a:custGeom>
              <a:avLst/>
              <a:gdLst>
                <a:gd name="T0" fmla="*/ 19 w 20"/>
                <a:gd name="T1" fmla="*/ 4 h 20"/>
                <a:gd name="T2" fmla="*/ 12 w 20"/>
                <a:gd name="T3" fmla="*/ 0 h 20"/>
                <a:gd name="T4" fmla="*/ 1 w 20"/>
                <a:gd name="T5" fmla="*/ 10 h 20"/>
                <a:gd name="T6" fmla="*/ 8 w 20"/>
                <a:gd name="T7" fmla="*/ 20 h 20"/>
                <a:gd name="T8" fmla="*/ 11 w 20"/>
                <a:gd name="T9" fmla="*/ 20 h 20"/>
                <a:gd name="T10" fmla="*/ 11 w 20"/>
                <a:gd name="T11" fmla="*/ 20 h 20"/>
                <a:gd name="T12" fmla="*/ 18 w 20"/>
                <a:gd name="T13" fmla="*/ 16 h 20"/>
                <a:gd name="T14" fmla="*/ 19 w 2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19" y="4"/>
                  </a:moveTo>
                  <a:cubicBezTo>
                    <a:pt x="17" y="0"/>
                    <a:pt x="14" y="0"/>
                    <a:pt x="12" y="0"/>
                  </a:cubicBezTo>
                  <a:cubicBezTo>
                    <a:pt x="7" y="0"/>
                    <a:pt x="2" y="6"/>
                    <a:pt x="1" y="10"/>
                  </a:cubicBezTo>
                  <a:cubicBezTo>
                    <a:pt x="0" y="15"/>
                    <a:pt x="2" y="18"/>
                    <a:pt x="8" y="20"/>
                  </a:cubicBezTo>
                  <a:cubicBezTo>
                    <a:pt x="9" y="20"/>
                    <a:pt x="10" y="20"/>
                    <a:pt x="11" y="20"/>
                  </a:cubicBezTo>
                  <a:cubicBezTo>
                    <a:pt x="11" y="20"/>
                    <a:pt x="11" y="20"/>
                    <a:pt x="11" y="20"/>
                  </a:cubicBezTo>
                  <a:cubicBezTo>
                    <a:pt x="14" y="20"/>
                    <a:pt x="16" y="19"/>
                    <a:pt x="18" y="16"/>
                  </a:cubicBezTo>
                  <a:cubicBezTo>
                    <a:pt x="20" y="13"/>
                    <a:pt x="20" y="8"/>
                    <a:pt x="1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0" name="Freeform 92">
              <a:extLst>
                <a:ext uri="{FF2B5EF4-FFF2-40B4-BE49-F238E27FC236}">
                  <a16:creationId xmlns:a16="http://schemas.microsoft.com/office/drawing/2014/main" id="{AACCAC01-781A-AA4D-ABB2-6EE8BAF323A3}"/>
                </a:ext>
              </a:extLst>
            </p:cNvPr>
            <p:cNvSpPr>
              <a:spLocks noEditPoints="1"/>
            </p:cNvSpPr>
            <p:nvPr/>
          </p:nvSpPr>
          <p:spPr bwMode="auto">
            <a:xfrm>
              <a:off x="17334426" y="3450674"/>
              <a:ext cx="385729" cy="391980"/>
            </a:xfrm>
            <a:custGeom>
              <a:avLst/>
              <a:gdLst>
                <a:gd name="T0" fmla="*/ 69 w 71"/>
                <a:gd name="T1" fmla="*/ 23 h 79"/>
                <a:gd name="T2" fmla="*/ 60 w 71"/>
                <a:gd name="T3" fmla="*/ 11 h 79"/>
                <a:gd name="T4" fmla="*/ 54 w 71"/>
                <a:gd name="T5" fmla="*/ 12 h 79"/>
                <a:gd name="T6" fmla="*/ 46 w 71"/>
                <a:gd name="T7" fmla="*/ 9 h 79"/>
                <a:gd name="T8" fmla="*/ 41 w 71"/>
                <a:gd name="T9" fmla="*/ 3 h 79"/>
                <a:gd name="T10" fmla="*/ 35 w 71"/>
                <a:gd name="T11" fmla="*/ 5 h 79"/>
                <a:gd name="T12" fmla="*/ 34 w 71"/>
                <a:gd name="T13" fmla="*/ 6 h 79"/>
                <a:gd name="T14" fmla="*/ 31 w 71"/>
                <a:gd name="T15" fmla="*/ 13 h 79"/>
                <a:gd name="T16" fmla="*/ 29 w 71"/>
                <a:gd name="T17" fmla="*/ 13 h 79"/>
                <a:gd name="T18" fmla="*/ 23 w 71"/>
                <a:gd name="T19" fmla="*/ 21 h 79"/>
                <a:gd name="T20" fmla="*/ 19 w 71"/>
                <a:gd name="T21" fmla="*/ 17 h 79"/>
                <a:gd name="T22" fmla="*/ 19 w 71"/>
                <a:gd name="T23" fmla="*/ 9 h 79"/>
                <a:gd name="T24" fmla="*/ 15 w 71"/>
                <a:gd name="T25" fmla="*/ 5 h 79"/>
                <a:gd name="T26" fmla="*/ 11 w 71"/>
                <a:gd name="T27" fmla="*/ 1 h 79"/>
                <a:gd name="T28" fmla="*/ 2 w 71"/>
                <a:gd name="T29" fmla="*/ 3 h 79"/>
                <a:gd name="T30" fmla="*/ 2 w 71"/>
                <a:gd name="T31" fmla="*/ 11 h 79"/>
                <a:gd name="T32" fmla="*/ 2 w 71"/>
                <a:gd name="T33" fmla="*/ 16 h 79"/>
                <a:gd name="T34" fmla="*/ 2 w 71"/>
                <a:gd name="T35" fmla="*/ 23 h 79"/>
                <a:gd name="T36" fmla="*/ 6 w 71"/>
                <a:gd name="T37" fmla="*/ 31 h 79"/>
                <a:gd name="T38" fmla="*/ 10 w 71"/>
                <a:gd name="T39" fmla="*/ 40 h 79"/>
                <a:gd name="T40" fmla="*/ 11 w 71"/>
                <a:gd name="T41" fmla="*/ 41 h 79"/>
                <a:gd name="T42" fmla="*/ 13 w 71"/>
                <a:gd name="T43" fmla="*/ 47 h 79"/>
                <a:gd name="T44" fmla="*/ 19 w 71"/>
                <a:gd name="T45" fmla="*/ 52 h 79"/>
                <a:gd name="T46" fmla="*/ 26 w 71"/>
                <a:gd name="T47" fmla="*/ 51 h 79"/>
                <a:gd name="T48" fmla="*/ 33 w 71"/>
                <a:gd name="T49" fmla="*/ 52 h 79"/>
                <a:gd name="T50" fmla="*/ 39 w 71"/>
                <a:gd name="T51" fmla="*/ 51 h 79"/>
                <a:gd name="T52" fmla="*/ 40 w 71"/>
                <a:gd name="T53" fmla="*/ 51 h 79"/>
                <a:gd name="T54" fmla="*/ 31 w 71"/>
                <a:gd name="T55" fmla="*/ 58 h 79"/>
                <a:gd name="T56" fmla="*/ 31 w 71"/>
                <a:gd name="T57" fmla="*/ 65 h 79"/>
                <a:gd name="T58" fmla="*/ 31 w 71"/>
                <a:gd name="T59" fmla="*/ 71 h 79"/>
                <a:gd name="T60" fmla="*/ 37 w 71"/>
                <a:gd name="T61" fmla="*/ 78 h 79"/>
                <a:gd name="T62" fmla="*/ 41 w 71"/>
                <a:gd name="T63" fmla="*/ 77 h 79"/>
                <a:gd name="T64" fmla="*/ 42 w 71"/>
                <a:gd name="T65" fmla="*/ 77 h 79"/>
                <a:gd name="T66" fmla="*/ 47 w 71"/>
                <a:gd name="T67" fmla="*/ 79 h 79"/>
                <a:gd name="T68" fmla="*/ 53 w 71"/>
                <a:gd name="T69" fmla="*/ 79 h 79"/>
                <a:gd name="T70" fmla="*/ 58 w 71"/>
                <a:gd name="T71" fmla="*/ 78 h 79"/>
                <a:gd name="T72" fmla="*/ 62 w 71"/>
                <a:gd name="T73" fmla="*/ 67 h 79"/>
                <a:gd name="T74" fmla="*/ 63 w 71"/>
                <a:gd name="T75" fmla="*/ 62 h 79"/>
                <a:gd name="T76" fmla="*/ 67 w 71"/>
                <a:gd name="T77" fmla="*/ 51 h 79"/>
                <a:gd name="T78" fmla="*/ 66 w 71"/>
                <a:gd name="T79" fmla="*/ 46 h 79"/>
                <a:gd name="T80" fmla="*/ 69 w 71"/>
                <a:gd name="T81" fmla="*/ 39 h 79"/>
                <a:gd name="T82" fmla="*/ 23 w 71"/>
                <a:gd name="T83" fmla="*/ 25 h 79"/>
                <a:gd name="T84" fmla="*/ 23 w 71"/>
                <a:gd name="T85" fmla="*/ 26 h 79"/>
                <a:gd name="T86" fmla="*/ 23 w 71"/>
                <a:gd name="T87" fmla="*/ 25 h 79"/>
                <a:gd name="T88" fmla="*/ 35 w 71"/>
                <a:gd name="T89" fmla="*/ 16 h 79"/>
                <a:gd name="T90" fmla="*/ 35 w 71"/>
                <a:gd name="T91" fmla="*/ 16 h 79"/>
                <a:gd name="T92" fmla="*/ 40 w 71"/>
                <a:gd name="T93" fmla="*/ 28 h 79"/>
                <a:gd name="T94" fmla="*/ 37 w 71"/>
                <a:gd name="T95" fmla="*/ 22 h 79"/>
                <a:gd name="T96" fmla="*/ 36 w 71"/>
                <a:gd name="T97" fmla="*/ 18 h 79"/>
                <a:gd name="T98" fmla="*/ 40 w 71"/>
                <a:gd name="T99" fmla="*/ 22 h 79"/>
                <a:gd name="T100" fmla="*/ 43 w 71"/>
                <a:gd name="T101" fmla="*/ 3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9">
                  <a:moveTo>
                    <a:pt x="69" y="26"/>
                  </a:moveTo>
                  <a:cubicBezTo>
                    <a:pt x="69" y="25"/>
                    <a:pt x="69" y="24"/>
                    <a:pt x="69" y="23"/>
                  </a:cubicBezTo>
                  <a:cubicBezTo>
                    <a:pt x="68" y="20"/>
                    <a:pt x="68" y="18"/>
                    <a:pt x="67" y="16"/>
                  </a:cubicBezTo>
                  <a:cubicBezTo>
                    <a:pt x="66" y="13"/>
                    <a:pt x="63" y="11"/>
                    <a:pt x="60" y="11"/>
                  </a:cubicBezTo>
                  <a:cubicBezTo>
                    <a:pt x="58" y="11"/>
                    <a:pt x="57" y="11"/>
                    <a:pt x="55" y="12"/>
                  </a:cubicBezTo>
                  <a:cubicBezTo>
                    <a:pt x="55" y="12"/>
                    <a:pt x="54" y="12"/>
                    <a:pt x="54" y="12"/>
                  </a:cubicBezTo>
                  <a:cubicBezTo>
                    <a:pt x="52" y="10"/>
                    <a:pt x="51" y="9"/>
                    <a:pt x="47" y="8"/>
                  </a:cubicBezTo>
                  <a:cubicBezTo>
                    <a:pt x="47" y="8"/>
                    <a:pt x="47" y="9"/>
                    <a:pt x="46" y="9"/>
                  </a:cubicBezTo>
                  <a:cubicBezTo>
                    <a:pt x="47" y="7"/>
                    <a:pt x="46" y="6"/>
                    <a:pt x="46" y="5"/>
                  </a:cubicBezTo>
                  <a:cubicBezTo>
                    <a:pt x="45" y="3"/>
                    <a:pt x="43" y="3"/>
                    <a:pt x="41" y="3"/>
                  </a:cubicBezTo>
                  <a:cubicBezTo>
                    <a:pt x="39" y="3"/>
                    <a:pt x="38" y="3"/>
                    <a:pt x="36" y="4"/>
                  </a:cubicBezTo>
                  <a:cubicBezTo>
                    <a:pt x="36" y="4"/>
                    <a:pt x="36" y="5"/>
                    <a:pt x="35" y="5"/>
                  </a:cubicBezTo>
                  <a:cubicBezTo>
                    <a:pt x="35" y="5"/>
                    <a:pt x="35" y="5"/>
                    <a:pt x="35" y="6"/>
                  </a:cubicBezTo>
                  <a:cubicBezTo>
                    <a:pt x="34" y="6"/>
                    <a:pt x="34" y="6"/>
                    <a:pt x="34" y="6"/>
                  </a:cubicBezTo>
                  <a:cubicBezTo>
                    <a:pt x="33" y="6"/>
                    <a:pt x="32" y="7"/>
                    <a:pt x="31" y="8"/>
                  </a:cubicBezTo>
                  <a:cubicBezTo>
                    <a:pt x="30" y="9"/>
                    <a:pt x="30" y="11"/>
                    <a:pt x="31" y="13"/>
                  </a:cubicBezTo>
                  <a:cubicBezTo>
                    <a:pt x="31" y="13"/>
                    <a:pt x="31" y="13"/>
                    <a:pt x="31" y="13"/>
                  </a:cubicBezTo>
                  <a:cubicBezTo>
                    <a:pt x="31" y="13"/>
                    <a:pt x="30" y="13"/>
                    <a:pt x="29" y="13"/>
                  </a:cubicBezTo>
                  <a:cubicBezTo>
                    <a:pt x="28" y="13"/>
                    <a:pt x="26" y="14"/>
                    <a:pt x="25" y="15"/>
                  </a:cubicBezTo>
                  <a:cubicBezTo>
                    <a:pt x="24" y="16"/>
                    <a:pt x="23" y="19"/>
                    <a:pt x="23" y="21"/>
                  </a:cubicBezTo>
                  <a:cubicBezTo>
                    <a:pt x="23" y="20"/>
                    <a:pt x="23" y="19"/>
                    <a:pt x="22" y="19"/>
                  </a:cubicBezTo>
                  <a:cubicBezTo>
                    <a:pt x="22" y="18"/>
                    <a:pt x="20" y="17"/>
                    <a:pt x="19" y="17"/>
                  </a:cubicBezTo>
                  <a:cubicBezTo>
                    <a:pt x="19" y="17"/>
                    <a:pt x="19" y="16"/>
                    <a:pt x="20" y="16"/>
                  </a:cubicBezTo>
                  <a:cubicBezTo>
                    <a:pt x="20" y="14"/>
                    <a:pt x="20" y="11"/>
                    <a:pt x="19" y="9"/>
                  </a:cubicBezTo>
                  <a:cubicBezTo>
                    <a:pt x="18" y="8"/>
                    <a:pt x="17" y="7"/>
                    <a:pt x="16" y="7"/>
                  </a:cubicBezTo>
                  <a:cubicBezTo>
                    <a:pt x="16" y="6"/>
                    <a:pt x="16" y="6"/>
                    <a:pt x="15" y="5"/>
                  </a:cubicBezTo>
                  <a:cubicBezTo>
                    <a:pt x="15" y="5"/>
                    <a:pt x="15" y="5"/>
                    <a:pt x="15" y="5"/>
                  </a:cubicBezTo>
                  <a:cubicBezTo>
                    <a:pt x="14" y="3"/>
                    <a:pt x="13" y="2"/>
                    <a:pt x="11" y="1"/>
                  </a:cubicBezTo>
                  <a:cubicBezTo>
                    <a:pt x="10" y="1"/>
                    <a:pt x="9" y="0"/>
                    <a:pt x="8" y="0"/>
                  </a:cubicBezTo>
                  <a:cubicBezTo>
                    <a:pt x="5" y="0"/>
                    <a:pt x="3" y="1"/>
                    <a:pt x="2" y="3"/>
                  </a:cubicBezTo>
                  <a:cubicBezTo>
                    <a:pt x="0" y="5"/>
                    <a:pt x="0" y="8"/>
                    <a:pt x="1" y="10"/>
                  </a:cubicBezTo>
                  <a:cubicBezTo>
                    <a:pt x="1" y="11"/>
                    <a:pt x="2" y="11"/>
                    <a:pt x="2" y="11"/>
                  </a:cubicBezTo>
                  <a:cubicBezTo>
                    <a:pt x="2" y="12"/>
                    <a:pt x="2" y="12"/>
                    <a:pt x="2" y="12"/>
                  </a:cubicBezTo>
                  <a:cubicBezTo>
                    <a:pt x="2" y="13"/>
                    <a:pt x="2" y="15"/>
                    <a:pt x="2" y="16"/>
                  </a:cubicBezTo>
                  <a:cubicBezTo>
                    <a:pt x="3" y="17"/>
                    <a:pt x="4" y="18"/>
                    <a:pt x="5" y="19"/>
                  </a:cubicBezTo>
                  <a:cubicBezTo>
                    <a:pt x="3" y="20"/>
                    <a:pt x="2" y="22"/>
                    <a:pt x="2" y="23"/>
                  </a:cubicBezTo>
                  <a:cubicBezTo>
                    <a:pt x="1" y="26"/>
                    <a:pt x="2" y="28"/>
                    <a:pt x="3" y="29"/>
                  </a:cubicBezTo>
                  <a:cubicBezTo>
                    <a:pt x="4" y="30"/>
                    <a:pt x="5" y="31"/>
                    <a:pt x="6" y="31"/>
                  </a:cubicBezTo>
                  <a:cubicBezTo>
                    <a:pt x="6" y="32"/>
                    <a:pt x="5" y="33"/>
                    <a:pt x="6" y="35"/>
                  </a:cubicBezTo>
                  <a:cubicBezTo>
                    <a:pt x="6" y="37"/>
                    <a:pt x="8" y="39"/>
                    <a:pt x="10" y="40"/>
                  </a:cubicBezTo>
                  <a:cubicBezTo>
                    <a:pt x="11" y="40"/>
                    <a:pt x="11" y="40"/>
                    <a:pt x="11" y="40"/>
                  </a:cubicBezTo>
                  <a:cubicBezTo>
                    <a:pt x="11" y="40"/>
                    <a:pt x="11" y="41"/>
                    <a:pt x="11" y="41"/>
                  </a:cubicBezTo>
                  <a:cubicBezTo>
                    <a:pt x="12" y="42"/>
                    <a:pt x="13" y="42"/>
                    <a:pt x="14" y="43"/>
                  </a:cubicBezTo>
                  <a:cubicBezTo>
                    <a:pt x="13" y="44"/>
                    <a:pt x="13" y="45"/>
                    <a:pt x="13" y="47"/>
                  </a:cubicBezTo>
                  <a:cubicBezTo>
                    <a:pt x="14" y="48"/>
                    <a:pt x="15" y="51"/>
                    <a:pt x="18" y="52"/>
                  </a:cubicBezTo>
                  <a:cubicBezTo>
                    <a:pt x="18" y="52"/>
                    <a:pt x="19" y="52"/>
                    <a:pt x="19" y="52"/>
                  </a:cubicBezTo>
                  <a:cubicBezTo>
                    <a:pt x="20" y="52"/>
                    <a:pt x="22" y="52"/>
                    <a:pt x="23" y="52"/>
                  </a:cubicBezTo>
                  <a:cubicBezTo>
                    <a:pt x="24" y="51"/>
                    <a:pt x="25" y="51"/>
                    <a:pt x="26" y="51"/>
                  </a:cubicBezTo>
                  <a:cubicBezTo>
                    <a:pt x="27" y="51"/>
                    <a:pt x="28" y="51"/>
                    <a:pt x="29" y="52"/>
                  </a:cubicBezTo>
                  <a:cubicBezTo>
                    <a:pt x="30" y="52"/>
                    <a:pt x="31" y="52"/>
                    <a:pt x="33" y="52"/>
                  </a:cubicBezTo>
                  <a:cubicBezTo>
                    <a:pt x="34" y="52"/>
                    <a:pt x="35" y="51"/>
                    <a:pt x="37" y="51"/>
                  </a:cubicBezTo>
                  <a:cubicBezTo>
                    <a:pt x="38" y="51"/>
                    <a:pt x="38" y="51"/>
                    <a:pt x="39" y="51"/>
                  </a:cubicBezTo>
                  <a:cubicBezTo>
                    <a:pt x="39" y="51"/>
                    <a:pt x="39" y="51"/>
                    <a:pt x="39" y="51"/>
                  </a:cubicBezTo>
                  <a:cubicBezTo>
                    <a:pt x="40" y="51"/>
                    <a:pt x="40" y="51"/>
                    <a:pt x="40" y="51"/>
                  </a:cubicBezTo>
                  <a:cubicBezTo>
                    <a:pt x="40" y="52"/>
                    <a:pt x="38" y="52"/>
                    <a:pt x="37" y="53"/>
                  </a:cubicBezTo>
                  <a:cubicBezTo>
                    <a:pt x="35" y="54"/>
                    <a:pt x="33" y="55"/>
                    <a:pt x="31" y="58"/>
                  </a:cubicBezTo>
                  <a:cubicBezTo>
                    <a:pt x="30" y="60"/>
                    <a:pt x="31" y="62"/>
                    <a:pt x="31" y="63"/>
                  </a:cubicBezTo>
                  <a:cubicBezTo>
                    <a:pt x="31" y="64"/>
                    <a:pt x="31" y="64"/>
                    <a:pt x="31" y="65"/>
                  </a:cubicBezTo>
                  <a:cubicBezTo>
                    <a:pt x="31" y="66"/>
                    <a:pt x="31" y="67"/>
                    <a:pt x="31" y="68"/>
                  </a:cubicBezTo>
                  <a:cubicBezTo>
                    <a:pt x="31" y="69"/>
                    <a:pt x="31" y="70"/>
                    <a:pt x="31" y="71"/>
                  </a:cubicBezTo>
                  <a:cubicBezTo>
                    <a:pt x="31" y="73"/>
                    <a:pt x="31" y="75"/>
                    <a:pt x="32" y="76"/>
                  </a:cubicBezTo>
                  <a:cubicBezTo>
                    <a:pt x="33" y="77"/>
                    <a:pt x="35" y="78"/>
                    <a:pt x="37" y="78"/>
                  </a:cubicBezTo>
                  <a:cubicBezTo>
                    <a:pt x="38" y="78"/>
                    <a:pt x="39" y="77"/>
                    <a:pt x="40" y="77"/>
                  </a:cubicBezTo>
                  <a:cubicBezTo>
                    <a:pt x="41" y="77"/>
                    <a:pt x="41" y="77"/>
                    <a:pt x="41" y="77"/>
                  </a:cubicBezTo>
                  <a:cubicBezTo>
                    <a:pt x="41" y="77"/>
                    <a:pt x="41" y="77"/>
                    <a:pt x="41" y="77"/>
                  </a:cubicBezTo>
                  <a:cubicBezTo>
                    <a:pt x="41" y="77"/>
                    <a:pt x="42" y="77"/>
                    <a:pt x="42" y="77"/>
                  </a:cubicBezTo>
                  <a:cubicBezTo>
                    <a:pt x="43" y="78"/>
                    <a:pt x="44" y="79"/>
                    <a:pt x="46" y="79"/>
                  </a:cubicBezTo>
                  <a:cubicBezTo>
                    <a:pt x="47" y="79"/>
                    <a:pt x="47" y="79"/>
                    <a:pt x="47" y="79"/>
                  </a:cubicBezTo>
                  <a:cubicBezTo>
                    <a:pt x="48" y="79"/>
                    <a:pt x="49" y="79"/>
                    <a:pt x="50" y="79"/>
                  </a:cubicBezTo>
                  <a:cubicBezTo>
                    <a:pt x="51" y="79"/>
                    <a:pt x="52" y="79"/>
                    <a:pt x="53" y="79"/>
                  </a:cubicBezTo>
                  <a:cubicBezTo>
                    <a:pt x="53" y="79"/>
                    <a:pt x="53" y="79"/>
                    <a:pt x="53" y="79"/>
                  </a:cubicBezTo>
                  <a:cubicBezTo>
                    <a:pt x="55" y="79"/>
                    <a:pt x="57" y="79"/>
                    <a:pt x="58" y="78"/>
                  </a:cubicBezTo>
                  <a:cubicBezTo>
                    <a:pt x="61" y="76"/>
                    <a:pt x="62" y="72"/>
                    <a:pt x="62" y="70"/>
                  </a:cubicBezTo>
                  <a:cubicBezTo>
                    <a:pt x="62" y="69"/>
                    <a:pt x="62" y="68"/>
                    <a:pt x="62" y="67"/>
                  </a:cubicBezTo>
                  <a:cubicBezTo>
                    <a:pt x="62" y="65"/>
                    <a:pt x="62" y="64"/>
                    <a:pt x="62" y="64"/>
                  </a:cubicBezTo>
                  <a:cubicBezTo>
                    <a:pt x="62" y="63"/>
                    <a:pt x="63" y="63"/>
                    <a:pt x="63" y="62"/>
                  </a:cubicBezTo>
                  <a:cubicBezTo>
                    <a:pt x="64" y="62"/>
                    <a:pt x="65" y="61"/>
                    <a:pt x="65" y="60"/>
                  </a:cubicBezTo>
                  <a:cubicBezTo>
                    <a:pt x="68" y="57"/>
                    <a:pt x="67" y="54"/>
                    <a:pt x="67" y="51"/>
                  </a:cubicBezTo>
                  <a:cubicBezTo>
                    <a:pt x="67" y="51"/>
                    <a:pt x="67" y="50"/>
                    <a:pt x="67" y="50"/>
                  </a:cubicBezTo>
                  <a:cubicBezTo>
                    <a:pt x="66" y="48"/>
                    <a:pt x="66" y="47"/>
                    <a:pt x="66" y="46"/>
                  </a:cubicBezTo>
                  <a:cubicBezTo>
                    <a:pt x="67" y="45"/>
                    <a:pt x="67" y="44"/>
                    <a:pt x="68" y="42"/>
                  </a:cubicBezTo>
                  <a:cubicBezTo>
                    <a:pt x="68" y="41"/>
                    <a:pt x="69" y="40"/>
                    <a:pt x="69" y="39"/>
                  </a:cubicBezTo>
                  <a:cubicBezTo>
                    <a:pt x="71" y="34"/>
                    <a:pt x="70" y="30"/>
                    <a:pt x="69" y="26"/>
                  </a:cubicBezTo>
                  <a:close/>
                  <a:moveTo>
                    <a:pt x="23" y="25"/>
                  </a:moveTo>
                  <a:cubicBezTo>
                    <a:pt x="23" y="26"/>
                    <a:pt x="23" y="26"/>
                    <a:pt x="23" y="27"/>
                  </a:cubicBezTo>
                  <a:cubicBezTo>
                    <a:pt x="23" y="27"/>
                    <a:pt x="23" y="26"/>
                    <a:pt x="23" y="26"/>
                  </a:cubicBezTo>
                  <a:cubicBezTo>
                    <a:pt x="23" y="26"/>
                    <a:pt x="23" y="25"/>
                    <a:pt x="23" y="25"/>
                  </a:cubicBezTo>
                  <a:cubicBezTo>
                    <a:pt x="23" y="25"/>
                    <a:pt x="23" y="25"/>
                    <a:pt x="23" y="25"/>
                  </a:cubicBezTo>
                  <a:close/>
                  <a:moveTo>
                    <a:pt x="35" y="16"/>
                  </a:moveTo>
                  <a:cubicBezTo>
                    <a:pt x="35" y="16"/>
                    <a:pt x="35" y="16"/>
                    <a:pt x="35" y="16"/>
                  </a:cubicBezTo>
                  <a:cubicBezTo>
                    <a:pt x="35" y="16"/>
                    <a:pt x="35" y="17"/>
                    <a:pt x="35" y="17"/>
                  </a:cubicBezTo>
                  <a:cubicBezTo>
                    <a:pt x="35" y="17"/>
                    <a:pt x="35" y="16"/>
                    <a:pt x="35" y="16"/>
                  </a:cubicBezTo>
                  <a:close/>
                  <a:moveTo>
                    <a:pt x="43" y="30"/>
                  </a:moveTo>
                  <a:cubicBezTo>
                    <a:pt x="42" y="29"/>
                    <a:pt x="41" y="29"/>
                    <a:pt x="40" y="28"/>
                  </a:cubicBezTo>
                  <a:cubicBezTo>
                    <a:pt x="40" y="27"/>
                    <a:pt x="40" y="27"/>
                    <a:pt x="39" y="26"/>
                  </a:cubicBezTo>
                  <a:cubicBezTo>
                    <a:pt x="38" y="25"/>
                    <a:pt x="37" y="23"/>
                    <a:pt x="37" y="22"/>
                  </a:cubicBezTo>
                  <a:cubicBezTo>
                    <a:pt x="36" y="21"/>
                    <a:pt x="36" y="21"/>
                    <a:pt x="36" y="20"/>
                  </a:cubicBezTo>
                  <a:cubicBezTo>
                    <a:pt x="36" y="20"/>
                    <a:pt x="36" y="19"/>
                    <a:pt x="36" y="18"/>
                  </a:cubicBezTo>
                  <a:cubicBezTo>
                    <a:pt x="36" y="19"/>
                    <a:pt x="36" y="19"/>
                    <a:pt x="36" y="20"/>
                  </a:cubicBezTo>
                  <a:cubicBezTo>
                    <a:pt x="37" y="21"/>
                    <a:pt x="39" y="22"/>
                    <a:pt x="40" y="22"/>
                  </a:cubicBezTo>
                  <a:cubicBezTo>
                    <a:pt x="40" y="23"/>
                    <a:pt x="40" y="23"/>
                    <a:pt x="40" y="23"/>
                  </a:cubicBezTo>
                  <a:cubicBezTo>
                    <a:pt x="43" y="23"/>
                    <a:pt x="43" y="27"/>
                    <a:pt x="43" y="3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1" name="Freeform 27">
              <a:extLst>
                <a:ext uri="{FF2B5EF4-FFF2-40B4-BE49-F238E27FC236}">
                  <a16:creationId xmlns:a16="http://schemas.microsoft.com/office/drawing/2014/main" id="{69BD3CF8-FB68-AC4B-9B34-14A29E456FA8}"/>
                </a:ext>
              </a:extLst>
            </p:cNvPr>
            <p:cNvSpPr>
              <a:spLocks noEditPoints="1"/>
            </p:cNvSpPr>
            <p:nvPr/>
          </p:nvSpPr>
          <p:spPr bwMode="auto">
            <a:xfrm>
              <a:off x="14109676" y="4001313"/>
              <a:ext cx="4704662"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sp>
          <p:nvSpPr>
            <p:cNvPr id="202" name="Freeform 66">
              <a:extLst>
                <a:ext uri="{FF2B5EF4-FFF2-40B4-BE49-F238E27FC236}">
                  <a16:creationId xmlns:a16="http://schemas.microsoft.com/office/drawing/2014/main" id="{8A050E45-245C-5645-819A-3950E8CDF125}"/>
                </a:ext>
              </a:extLst>
            </p:cNvPr>
            <p:cNvSpPr>
              <a:spLocks/>
            </p:cNvSpPr>
            <p:nvPr/>
          </p:nvSpPr>
          <p:spPr bwMode="auto">
            <a:xfrm>
              <a:off x="15718247"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solidFill>
              <a:schemeClr val="accent1"/>
            </a:solid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grpSp>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Canada Map</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cxnSp>
        <p:nvCxnSpPr>
          <p:cNvPr id="116" name="Straight Connector 115">
            <a:extLst>
              <a:ext uri="{FF2B5EF4-FFF2-40B4-BE49-F238E27FC236}">
                <a16:creationId xmlns:a16="http://schemas.microsoft.com/office/drawing/2014/main" id="{A4D79D74-E36C-9841-9B30-C380A786C08E}"/>
              </a:ext>
            </a:extLst>
          </p:cNvPr>
          <p:cNvCxnSpPr>
            <a:cxnSpLocks/>
          </p:cNvCxnSpPr>
          <p:nvPr/>
        </p:nvCxnSpPr>
        <p:spPr>
          <a:xfrm flipV="1">
            <a:off x="18713945" y="5046493"/>
            <a:ext cx="0" cy="3159555"/>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29B0B59-7317-874E-8AC5-25A31B45EBCB}"/>
              </a:ext>
            </a:extLst>
          </p:cNvPr>
          <p:cNvCxnSpPr>
            <a:cxnSpLocks/>
          </p:cNvCxnSpPr>
          <p:nvPr/>
        </p:nvCxnSpPr>
        <p:spPr>
          <a:xfrm flipV="1">
            <a:off x="16121249" y="3066621"/>
            <a:ext cx="0" cy="6995701"/>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0B68E5B-1292-694F-B5D9-B375AFC25BA3}"/>
              </a:ext>
            </a:extLst>
          </p:cNvPr>
          <p:cNvGrpSpPr/>
          <p:nvPr/>
        </p:nvGrpSpPr>
        <p:grpSpPr>
          <a:xfrm>
            <a:off x="15772075" y="1809227"/>
            <a:ext cx="4922352" cy="1270681"/>
            <a:chOff x="1917773" y="11349765"/>
            <a:chExt cx="4922352" cy="1270681"/>
          </a:xfrm>
        </p:grpSpPr>
        <p:sp>
          <p:nvSpPr>
            <p:cNvPr id="134" name="Subtitle 2">
              <a:extLst>
                <a:ext uri="{FF2B5EF4-FFF2-40B4-BE49-F238E27FC236}">
                  <a16:creationId xmlns:a16="http://schemas.microsoft.com/office/drawing/2014/main" id="{323A4266-FE2E-3A47-884D-348425A50BEC}"/>
                </a:ext>
              </a:extLst>
            </p:cNvPr>
            <p:cNvSpPr txBox="1">
              <a:spLocks/>
            </p:cNvSpPr>
            <p:nvPr/>
          </p:nvSpPr>
          <p:spPr>
            <a:xfrm>
              <a:off x="2901425" y="11349765"/>
              <a:ext cx="393870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5" name="Oval 134">
              <a:extLst>
                <a:ext uri="{FF2B5EF4-FFF2-40B4-BE49-F238E27FC236}">
                  <a16:creationId xmlns:a16="http://schemas.microsoft.com/office/drawing/2014/main" id="{8B2DB18A-3772-3940-A45D-A9C064790967}"/>
                </a:ext>
              </a:extLst>
            </p:cNvPr>
            <p:cNvSpPr/>
            <p:nvPr/>
          </p:nvSpPr>
          <p:spPr>
            <a:xfrm>
              <a:off x="1917773" y="11641269"/>
              <a:ext cx="715617" cy="715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51BC37BB-79E5-0A41-9DA0-B3CCEF46588C}"/>
                </a:ext>
              </a:extLst>
            </p:cNvPr>
            <p:cNvGrpSpPr/>
            <p:nvPr/>
          </p:nvGrpSpPr>
          <p:grpSpPr>
            <a:xfrm>
              <a:off x="2170356" y="11978700"/>
              <a:ext cx="299660" cy="159558"/>
              <a:chOff x="3082436" y="1989275"/>
              <a:chExt cx="3644331" cy="1940468"/>
            </a:xfrm>
            <a:solidFill>
              <a:schemeClr val="bg1"/>
            </a:solidFill>
          </p:grpSpPr>
          <p:sp>
            <p:nvSpPr>
              <p:cNvPr id="137" name="Rectangle 136">
                <a:extLst>
                  <a:ext uri="{FF2B5EF4-FFF2-40B4-BE49-F238E27FC236}">
                    <a16:creationId xmlns:a16="http://schemas.microsoft.com/office/drawing/2014/main" id="{2B97E8B7-7B6D-1541-A7D4-CDC92731D53E}"/>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38" name="Rectangle 137">
                <a:extLst>
                  <a:ext uri="{FF2B5EF4-FFF2-40B4-BE49-F238E27FC236}">
                    <a16:creationId xmlns:a16="http://schemas.microsoft.com/office/drawing/2014/main" id="{5D1657DD-4C55-A242-A229-F31019963496}"/>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39" name="Group 138">
            <a:extLst>
              <a:ext uri="{FF2B5EF4-FFF2-40B4-BE49-F238E27FC236}">
                <a16:creationId xmlns:a16="http://schemas.microsoft.com/office/drawing/2014/main" id="{338045BB-F69C-974A-8C7F-D087089BA01B}"/>
              </a:ext>
            </a:extLst>
          </p:cNvPr>
          <p:cNvGrpSpPr/>
          <p:nvPr/>
        </p:nvGrpSpPr>
        <p:grpSpPr>
          <a:xfrm>
            <a:off x="18393377" y="3800800"/>
            <a:ext cx="4922352" cy="1270681"/>
            <a:chOff x="1917773" y="11349765"/>
            <a:chExt cx="4922352" cy="1270681"/>
          </a:xfrm>
        </p:grpSpPr>
        <p:sp>
          <p:nvSpPr>
            <p:cNvPr id="140" name="Subtitle 2">
              <a:extLst>
                <a:ext uri="{FF2B5EF4-FFF2-40B4-BE49-F238E27FC236}">
                  <a16:creationId xmlns:a16="http://schemas.microsoft.com/office/drawing/2014/main" id="{0402962F-3786-6E48-A38A-BA783A8A5A5C}"/>
                </a:ext>
              </a:extLst>
            </p:cNvPr>
            <p:cNvSpPr txBox="1">
              <a:spLocks/>
            </p:cNvSpPr>
            <p:nvPr/>
          </p:nvSpPr>
          <p:spPr>
            <a:xfrm>
              <a:off x="2901425" y="11349765"/>
              <a:ext cx="393870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41" name="Oval 140">
              <a:extLst>
                <a:ext uri="{FF2B5EF4-FFF2-40B4-BE49-F238E27FC236}">
                  <a16:creationId xmlns:a16="http://schemas.microsoft.com/office/drawing/2014/main" id="{E8C98264-7A5E-0F46-8283-D85B13166E93}"/>
                </a:ext>
              </a:extLst>
            </p:cNvPr>
            <p:cNvSpPr/>
            <p:nvPr/>
          </p:nvSpPr>
          <p:spPr>
            <a:xfrm>
              <a:off x="1917773" y="11641269"/>
              <a:ext cx="715617" cy="7156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41">
              <a:extLst>
                <a:ext uri="{FF2B5EF4-FFF2-40B4-BE49-F238E27FC236}">
                  <a16:creationId xmlns:a16="http://schemas.microsoft.com/office/drawing/2014/main" id="{05ACBB40-E3B5-A244-8DDA-E088D95BB7C7}"/>
                </a:ext>
              </a:extLst>
            </p:cNvPr>
            <p:cNvGrpSpPr/>
            <p:nvPr/>
          </p:nvGrpSpPr>
          <p:grpSpPr>
            <a:xfrm>
              <a:off x="2170356" y="11978700"/>
              <a:ext cx="299660" cy="159558"/>
              <a:chOff x="3082436" y="1989275"/>
              <a:chExt cx="3644331" cy="1940468"/>
            </a:xfrm>
            <a:solidFill>
              <a:schemeClr val="bg1"/>
            </a:solidFill>
          </p:grpSpPr>
          <p:sp>
            <p:nvSpPr>
              <p:cNvPr id="143" name="Rectangle 142">
                <a:extLst>
                  <a:ext uri="{FF2B5EF4-FFF2-40B4-BE49-F238E27FC236}">
                    <a16:creationId xmlns:a16="http://schemas.microsoft.com/office/drawing/2014/main" id="{83EC2F6D-F011-0049-9241-60D9E38B0B20}"/>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44" name="Rectangle 143">
                <a:extLst>
                  <a:ext uri="{FF2B5EF4-FFF2-40B4-BE49-F238E27FC236}">
                    <a16:creationId xmlns:a16="http://schemas.microsoft.com/office/drawing/2014/main" id="{1E6FF640-9584-5A47-9114-4B2DF050C189}"/>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45" name="Group 144">
            <a:extLst>
              <a:ext uri="{FF2B5EF4-FFF2-40B4-BE49-F238E27FC236}">
                <a16:creationId xmlns:a16="http://schemas.microsoft.com/office/drawing/2014/main" id="{ED617DF3-124C-EA4D-B29B-6B74212EB205}"/>
              </a:ext>
            </a:extLst>
          </p:cNvPr>
          <p:cNvGrpSpPr/>
          <p:nvPr/>
        </p:nvGrpSpPr>
        <p:grpSpPr>
          <a:xfrm>
            <a:off x="1292317" y="5071481"/>
            <a:ext cx="8975801" cy="2786789"/>
            <a:chOff x="1307731" y="4875754"/>
            <a:chExt cx="8975801" cy="2786789"/>
          </a:xfrm>
        </p:grpSpPr>
        <p:sp>
          <p:nvSpPr>
            <p:cNvPr id="146" name="TextBox 145">
              <a:extLst>
                <a:ext uri="{FF2B5EF4-FFF2-40B4-BE49-F238E27FC236}">
                  <a16:creationId xmlns:a16="http://schemas.microsoft.com/office/drawing/2014/main" id="{E43F2A23-2339-A74D-A8AF-E1D9FB4B0F7E}"/>
                </a:ext>
              </a:extLst>
            </p:cNvPr>
            <p:cNvSpPr txBox="1"/>
            <p:nvPr/>
          </p:nvSpPr>
          <p:spPr>
            <a:xfrm>
              <a:off x="1307732" y="5522085"/>
              <a:ext cx="8975800"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a:t>
              </a:r>
            </a:p>
          </p:txBody>
        </p:sp>
        <p:sp>
          <p:nvSpPr>
            <p:cNvPr id="147" name="TextBox 146">
              <a:extLst>
                <a:ext uri="{FF2B5EF4-FFF2-40B4-BE49-F238E27FC236}">
                  <a16:creationId xmlns:a16="http://schemas.microsoft.com/office/drawing/2014/main" id="{6E58D5F8-6BC4-274D-A03E-50A4D9980049}"/>
                </a:ext>
              </a:extLst>
            </p:cNvPr>
            <p:cNvSpPr txBox="1"/>
            <p:nvPr/>
          </p:nvSpPr>
          <p:spPr>
            <a:xfrm>
              <a:off x="1307731" y="4875754"/>
              <a:ext cx="6163559" cy="646331"/>
            </a:xfrm>
            <a:prstGeom prst="rect">
              <a:avLst/>
            </a:prstGeom>
            <a:noFill/>
          </p:spPr>
          <p:txBody>
            <a:bodyPr wrap="square" rtlCol="0">
              <a:spAutoFit/>
            </a:bodyPr>
            <a:lstStyle/>
            <a:p>
              <a:r>
                <a:rPr lang="en-US" dirty="0">
                  <a:solidFill>
                    <a:schemeClr val="tx2"/>
                  </a:solidFill>
                  <a:latin typeface="Poppins Medium" pitchFamily="2" charset="77"/>
                  <a:ea typeface="Lato Light" panose="020F0502020204030203" pitchFamily="34" charset="0"/>
                  <a:cs typeface="Poppins Medium" pitchFamily="2" charset="77"/>
                </a:rPr>
                <a:t>Optimization Strategies</a:t>
              </a:r>
              <a:endParaRPr lang="en-US" dirty="0">
                <a:solidFill>
                  <a:schemeClr val="tx2"/>
                </a:solidFill>
                <a:latin typeface="Poppins Medium" pitchFamily="2" charset="77"/>
                <a:ea typeface="Lato" panose="020F0502020204030203" pitchFamily="34" charset="0"/>
                <a:cs typeface="Poppins Medium" pitchFamily="2" charset="77"/>
              </a:endParaRPr>
            </a:p>
          </p:txBody>
        </p:sp>
      </p:grpSp>
      <p:grpSp>
        <p:nvGrpSpPr>
          <p:cNvPr id="8" name="Group 7">
            <a:extLst>
              <a:ext uri="{FF2B5EF4-FFF2-40B4-BE49-F238E27FC236}">
                <a16:creationId xmlns:a16="http://schemas.microsoft.com/office/drawing/2014/main" id="{3E54B7B3-6D94-3646-A457-9270BCC18161}"/>
              </a:ext>
            </a:extLst>
          </p:cNvPr>
          <p:cNvGrpSpPr/>
          <p:nvPr/>
        </p:nvGrpSpPr>
        <p:grpSpPr>
          <a:xfrm>
            <a:off x="1145558" y="9133684"/>
            <a:ext cx="8983382" cy="2760903"/>
            <a:chOff x="1145558" y="8497273"/>
            <a:chExt cx="7154684" cy="2760903"/>
          </a:xfrm>
        </p:grpSpPr>
        <p:grpSp>
          <p:nvGrpSpPr>
            <p:cNvPr id="149" name="Group 148">
              <a:extLst>
                <a:ext uri="{FF2B5EF4-FFF2-40B4-BE49-F238E27FC236}">
                  <a16:creationId xmlns:a16="http://schemas.microsoft.com/office/drawing/2014/main" id="{5C528548-6BCE-F748-A1CC-18DA04779CB7}"/>
                </a:ext>
              </a:extLst>
            </p:cNvPr>
            <p:cNvGrpSpPr/>
            <p:nvPr/>
          </p:nvGrpSpPr>
          <p:grpSpPr>
            <a:xfrm>
              <a:off x="1368677" y="9391126"/>
              <a:ext cx="6931565" cy="445588"/>
              <a:chOff x="15864545" y="8322891"/>
              <a:chExt cx="5712522" cy="349469"/>
            </a:xfrm>
          </p:grpSpPr>
          <p:cxnSp>
            <p:nvCxnSpPr>
              <p:cNvPr id="159" name="Straight Connector 158">
                <a:extLst>
                  <a:ext uri="{FF2B5EF4-FFF2-40B4-BE49-F238E27FC236}">
                    <a16:creationId xmlns:a16="http://schemas.microsoft.com/office/drawing/2014/main" id="{DC8F2D17-BE64-A546-A220-00A86AE1F4F6}"/>
                  </a:ext>
                </a:extLst>
              </p:cNvPr>
              <p:cNvCxnSpPr/>
              <p:nvPr/>
            </p:nvCxnSpPr>
            <p:spPr>
              <a:xfrm rot="5400000" flipH="1" flipV="1">
                <a:off x="20761181" y="7690175"/>
                <a:ext cx="3685" cy="1628086"/>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D06CBC16-C756-094F-A904-20920A4EC9D2}"/>
                  </a:ext>
                </a:extLst>
              </p:cNvPr>
              <p:cNvSpPr/>
              <p:nvPr/>
            </p:nvSpPr>
            <p:spPr>
              <a:xfrm rot="5400000">
                <a:off x="17740936" y="6446500"/>
                <a:ext cx="349469" cy="410225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tx1"/>
                  </a:solidFill>
                  <a:latin typeface="Poppins Light" pitchFamily="2" charset="77"/>
                  <a:ea typeface="Lato Light" panose="020F0502020204030203" pitchFamily="34" charset="0"/>
                  <a:cs typeface="Poppins Light" pitchFamily="2" charset="77"/>
                </a:endParaRPr>
              </a:p>
            </p:txBody>
          </p:sp>
        </p:grpSp>
        <p:grpSp>
          <p:nvGrpSpPr>
            <p:cNvPr id="150" name="Group 149">
              <a:extLst>
                <a:ext uri="{FF2B5EF4-FFF2-40B4-BE49-F238E27FC236}">
                  <a16:creationId xmlns:a16="http://schemas.microsoft.com/office/drawing/2014/main" id="{A74D8243-4941-574E-AEE5-2857EAE4F35E}"/>
                </a:ext>
              </a:extLst>
            </p:cNvPr>
            <p:cNvGrpSpPr/>
            <p:nvPr/>
          </p:nvGrpSpPr>
          <p:grpSpPr>
            <a:xfrm>
              <a:off x="1387749" y="10812588"/>
              <a:ext cx="6912491" cy="445588"/>
              <a:chOff x="15880263" y="9386296"/>
              <a:chExt cx="5696803" cy="349469"/>
            </a:xfrm>
          </p:grpSpPr>
          <p:cxnSp>
            <p:nvCxnSpPr>
              <p:cNvPr id="157" name="Straight Connector 156">
                <a:extLst>
                  <a:ext uri="{FF2B5EF4-FFF2-40B4-BE49-F238E27FC236}">
                    <a16:creationId xmlns:a16="http://schemas.microsoft.com/office/drawing/2014/main" id="{0A9A5AA6-B707-DE41-A863-CD69A4B88202}"/>
                  </a:ext>
                </a:extLst>
              </p:cNvPr>
              <p:cNvCxnSpPr/>
              <p:nvPr/>
            </p:nvCxnSpPr>
            <p:spPr>
              <a:xfrm rot="5400000" flipH="1" flipV="1">
                <a:off x="19923222" y="7881882"/>
                <a:ext cx="7470" cy="3300218"/>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17B6C750-5C9C-1945-9694-C4C500583549}"/>
                  </a:ext>
                </a:extLst>
              </p:cNvPr>
              <p:cNvSpPr/>
              <p:nvPr/>
            </p:nvSpPr>
            <p:spPr>
              <a:xfrm rot="5400000">
                <a:off x="16914833" y="8351726"/>
                <a:ext cx="349469" cy="241860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tx1"/>
                  </a:solidFill>
                  <a:latin typeface="Poppins Light" pitchFamily="2" charset="77"/>
                  <a:ea typeface="Lato Light" panose="020F0502020204030203" pitchFamily="34" charset="0"/>
                  <a:cs typeface="Poppins Light" pitchFamily="2" charset="77"/>
                </a:endParaRPr>
              </a:p>
            </p:txBody>
          </p:sp>
        </p:grpSp>
        <p:sp>
          <p:nvSpPr>
            <p:cNvPr id="152" name="Subtitle 2">
              <a:extLst>
                <a:ext uri="{FF2B5EF4-FFF2-40B4-BE49-F238E27FC236}">
                  <a16:creationId xmlns:a16="http://schemas.microsoft.com/office/drawing/2014/main" id="{1769EF15-2B3E-BB49-815C-4568105FE349}"/>
                </a:ext>
              </a:extLst>
            </p:cNvPr>
            <p:cNvSpPr txBox="1">
              <a:spLocks/>
            </p:cNvSpPr>
            <p:nvPr/>
          </p:nvSpPr>
          <p:spPr>
            <a:xfrm>
              <a:off x="1145558" y="8497273"/>
              <a:ext cx="3356502" cy="7095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153" name="Subtitle 2">
              <a:extLst>
                <a:ext uri="{FF2B5EF4-FFF2-40B4-BE49-F238E27FC236}">
                  <a16:creationId xmlns:a16="http://schemas.microsoft.com/office/drawing/2014/main" id="{A509224E-2B46-1648-8204-35494EB47C5A}"/>
                </a:ext>
              </a:extLst>
            </p:cNvPr>
            <p:cNvSpPr txBox="1">
              <a:spLocks/>
            </p:cNvSpPr>
            <p:nvPr/>
          </p:nvSpPr>
          <p:spPr>
            <a:xfrm>
              <a:off x="1145558" y="9924280"/>
              <a:ext cx="3356502" cy="7095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Title Two</a:t>
              </a:r>
            </a:p>
          </p:txBody>
        </p:sp>
      </p:grpSp>
    </p:spTree>
    <p:extLst>
      <p:ext uri="{BB962C8B-B14F-4D97-AF65-F5344CB8AC3E}">
        <p14:creationId xmlns:p14="http://schemas.microsoft.com/office/powerpoint/2010/main" val="2183785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S.W.O.T. Diagram</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EE7BD7F5-E7A2-AE48-9ABF-4599F2D057AA}"/>
              </a:ext>
            </a:extLst>
          </p:cNvPr>
          <p:cNvGrpSpPr/>
          <p:nvPr/>
        </p:nvGrpSpPr>
        <p:grpSpPr>
          <a:xfrm>
            <a:off x="2688750" y="4929052"/>
            <a:ext cx="6350140" cy="6586938"/>
            <a:chOff x="2688750" y="4929052"/>
            <a:chExt cx="6350140" cy="6586938"/>
          </a:xfrm>
        </p:grpSpPr>
        <p:sp>
          <p:nvSpPr>
            <p:cNvPr id="23" name="Shape 688">
              <a:extLst>
                <a:ext uri="{FF2B5EF4-FFF2-40B4-BE49-F238E27FC236}">
                  <a16:creationId xmlns:a16="http://schemas.microsoft.com/office/drawing/2014/main" id="{309E2CE8-0F8A-4F4E-A132-8F86352703B5}"/>
                </a:ext>
              </a:extLst>
            </p:cNvPr>
            <p:cNvSpPr/>
            <p:nvPr/>
          </p:nvSpPr>
          <p:spPr>
            <a:xfrm>
              <a:off x="2688750" y="7222499"/>
              <a:ext cx="2000044" cy="2000044"/>
            </a:xfrm>
            <a:prstGeom prst="rect">
              <a:avLst/>
            </a:prstGeom>
            <a:solidFill>
              <a:schemeClr val="accent4"/>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pPr lvl="0" algn="ctr">
                <a:defRPr sz="1800">
                  <a:solidFill>
                    <a:srgbClr val="000000"/>
                  </a:solidFill>
                </a:defRPr>
              </a:pPr>
              <a:endParaRPr sz="8000" dirty="0">
                <a:solidFill>
                  <a:srgbClr val="FFFFFF"/>
                </a:solidFill>
                <a:latin typeface="Lato Light"/>
                <a:cs typeface="Lato Light"/>
              </a:endParaRPr>
            </a:p>
          </p:txBody>
        </p:sp>
        <p:sp>
          <p:nvSpPr>
            <p:cNvPr id="24" name="Shape 689">
              <a:extLst>
                <a:ext uri="{FF2B5EF4-FFF2-40B4-BE49-F238E27FC236}">
                  <a16:creationId xmlns:a16="http://schemas.microsoft.com/office/drawing/2014/main" id="{8893A19B-3523-BF47-9482-8E4300F3C7F9}"/>
                </a:ext>
              </a:extLst>
            </p:cNvPr>
            <p:cNvSpPr/>
            <p:nvPr/>
          </p:nvSpPr>
          <p:spPr>
            <a:xfrm>
              <a:off x="7038845" y="7222499"/>
              <a:ext cx="2000045" cy="2000044"/>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pPr lvl="0" algn="ctr">
                <a:defRPr sz="1800">
                  <a:solidFill>
                    <a:srgbClr val="000000"/>
                  </a:solidFill>
                </a:defRPr>
              </a:pPr>
              <a:endParaRPr sz="8000" dirty="0">
                <a:solidFill>
                  <a:srgbClr val="FFFFFF"/>
                </a:solidFill>
                <a:latin typeface="Lato Light"/>
                <a:cs typeface="Lato Light"/>
              </a:endParaRPr>
            </a:p>
          </p:txBody>
        </p:sp>
        <p:sp>
          <p:nvSpPr>
            <p:cNvPr id="25" name="Shape 690">
              <a:extLst>
                <a:ext uri="{FF2B5EF4-FFF2-40B4-BE49-F238E27FC236}">
                  <a16:creationId xmlns:a16="http://schemas.microsoft.com/office/drawing/2014/main" id="{F6B5D4D0-1C75-1445-8772-6176E79ECD8C}"/>
                </a:ext>
              </a:extLst>
            </p:cNvPr>
            <p:cNvSpPr/>
            <p:nvPr/>
          </p:nvSpPr>
          <p:spPr>
            <a:xfrm>
              <a:off x="4863798" y="4929052"/>
              <a:ext cx="2000044" cy="2000043"/>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pPr lvl="0" algn="ctr">
                <a:defRPr sz="1800">
                  <a:solidFill>
                    <a:srgbClr val="000000"/>
                  </a:solidFill>
                </a:defRPr>
              </a:pPr>
              <a:endParaRPr sz="8000" dirty="0">
                <a:solidFill>
                  <a:srgbClr val="FFFFFF"/>
                </a:solidFill>
                <a:latin typeface="Lato Light"/>
                <a:cs typeface="Lato Light"/>
              </a:endParaRPr>
            </a:p>
          </p:txBody>
        </p:sp>
        <p:sp>
          <p:nvSpPr>
            <p:cNvPr id="26" name="Shape 691">
              <a:extLst>
                <a:ext uri="{FF2B5EF4-FFF2-40B4-BE49-F238E27FC236}">
                  <a16:creationId xmlns:a16="http://schemas.microsoft.com/office/drawing/2014/main" id="{ED05FD67-4993-F04B-AE65-9D60271EBA76}"/>
                </a:ext>
              </a:extLst>
            </p:cNvPr>
            <p:cNvSpPr/>
            <p:nvPr/>
          </p:nvSpPr>
          <p:spPr>
            <a:xfrm>
              <a:off x="4863798" y="9515946"/>
              <a:ext cx="2000044" cy="2000044"/>
            </a:xfrm>
            <a:prstGeom prst="rect">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pPr lvl="0" algn="ctr">
                <a:defRPr sz="1800">
                  <a:solidFill>
                    <a:srgbClr val="000000"/>
                  </a:solidFill>
                </a:defRPr>
              </a:pPr>
              <a:endParaRPr sz="8000" dirty="0">
                <a:solidFill>
                  <a:srgbClr val="FFFFFF"/>
                </a:solidFill>
                <a:latin typeface="Lato Light"/>
                <a:cs typeface="Lato Light"/>
              </a:endParaRPr>
            </a:p>
          </p:txBody>
        </p:sp>
        <p:sp>
          <p:nvSpPr>
            <p:cNvPr id="40" name="Rectangle 39">
              <a:extLst>
                <a:ext uri="{FF2B5EF4-FFF2-40B4-BE49-F238E27FC236}">
                  <a16:creationId xmlns:a16="http://schemas.microsoft.com/office/drawing/2014/main" id="{90303A5F-0B80-A941-AEF9-490B579C2F26}"/>
                </a:ext>
              </a:extLst>
            </p:cNvPr>
            <p:cNvSpPr/>
            <p:nvPr/>
          </p:nvSpPr>
          <p:spPr>
            <a:xfrm>
              <a:off x="5280265" y="5284643"/>
              <a:ext cx="1263855" cy="1323439"/>
            </a:xfrm>
            <a:prstGeom prst="rect">
              <a:avLst/>
            </a:prstGeom>
          </p:spPr>
          <p:txBody>
            <a:bodyPr wrap="square">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S</a:t>
              </a:r>
            </a:p>
          </p:txBody>
        </p:sp>
        <p:sp>
          <p:nvSpPr>
            <p:cNvPr id="41" name="Rectangle 40">
              <a:extLst>
                <a:ext uri="{FF2B5EF4-FFF2-40B4-BE49-F238E27FC236}">
                  <a16:creationId xmlns:a16="http://schemas.microsoft.com/office/drawing/2014/main" id="{C603D540-CAAA-0E4A-BD06-FA4256F16997}"/>
                </a:ext>
              </a:extLst>
            </p:cNvPr>
            <p:cNvSpPr/>
            <p:nvPr/>
          </p:nvSpPr>
          <p:spPr>
            <a:xfrm>
              <a:off x="7406939" y="7634557"/>
              <a:ext cx="1263855" cy="1323439"/>
            </a:xfrm>
            <a:prstGeom prst="rect">
              <a:avLst/>
            </a:prstGeom>
          </p:spPr>
          <p:txBody>
            <a:bodyPr wrap="square">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W</a:t>
              </a:r>
            </a:p>
          </p:txBody>
        </p:sp>
        <p:sp>
          <p:nvSpPr>
            <p:cNvPr id="42" name="Rectangle 41">
              <a:extLst>
                <a:ext uri="{FF2B5EF4-FFF2-40B4-BE49-F238E27FC236}">
                  <a16:creationId xmlns:a16="http://schemas.microsoft.com/office/drawing/2014/main" id="{3A201BF7-AB04-9143-8B59-564608AB50BC}"/>
                </a:ext>
              </a:extLst>
            </p:cNvPr>
            <p:cNvSpPr/>
            <p:nvPr/>
          </p:nvSpPr>
          <p:spPr>
            <a:xfrm>
              <a:off x="5208058" y="9955035"/>
              <a:ext cx="1263855" cy="1323439"/>
            </a:xfrm>
            <a:prstGeom prst="rect">
              <a:avLst/>
            </a:prstGeom>
          </p:spPr>
          <p:txBody>
            <a:bodyPr wrap="square">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O</a:t>
              </a:r>
            </a:p>
          </p:txBody>
        </p:sp>
        <p:sp>
          <p:nvSpPr>
            <p:cNvPr id="43" name="Rectangle 42">
              <a:extLst>
                <a:ext uri="{FF2B5EF4-FFF2-40B4-BE49-F238E27FC236}">
                  <a16:creationId xmlns:a16="http://schemas.microsoft.com/office/drawing/2014/main" id="{FFFB9829-484E-B946-A0ED-32B6EC719C7C}"/>
                </a:ext>
              </a:extLst>
            </p:cNvPr>
            <p:cNvSpPr/>
            <p:nvPr/>
          </p:nvSpPr>
          <p:spPr>
            <a:xfrm>
              <a:off x="3056844" y="7631570"/>
              <a:ext cx="1263855" cy="1323439"/>
            </a:xfrm>
            <a:prstGeom prst="rect">
              <a:avLst/>
            </a:prstGeom>
          </p:spPr>
          <p:txBody>
            <a:bodyPr wrap="square">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T</a:t>
              </a:r>
            </a:p>
          </p:txBody>
        </p:sp>
      </p:grpSp>
      <p:sp>
        <p:nvSpPr>
          <p:cNvPr id="32" name="TextBox 31">
            <a:extLst>
              <a:ext uri="{FF2B5EF4-FFF2-40B4-BE49-F238E27FC236}">
                <a16:creationId xmlns:a16="http://schemas.microsoft.com/office/drawing/2014/main" id="{F1DD20EB-7C45-8347-8C6F-61F4897C4710}"/>
              </a:ext>
            </a:extLst>
          </p:cNvPr>
          <p:cNvSpPr txBox="1"/>
          <p:nvPr/>
        </p:nvSpPr>
        <p:spPr>
          <a:xfrm>
            <a:off x="12693203" y="5907206"/>
            <a:ext cx="9577592" cy="59202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3" name="TextBox 32">
            <a:extLst>
              <a:ext uri="{FF2B5EF4-FFF2-40B4-BE49-F238E27FC236}">
                <a16:creationId xmlns:a16="http://schemas.microsoft.com/office/drawing/2014/main" id="{82825EB6-4E9A-964B-862E-F182D5DBFCA4}"/>
              </a:ext>
            </a:extLst>
          </p:cNvPr>
          <p:cNvSpPr txBox="1"/>
          <p:nvPr/>
        </p:nvSpPr>
        <p:spPr>
          <a:xfrm>
            <a:off x="12693203" y="5260875"/>
            <a:ext cx="2428870"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Strengths</a:t>
            </a:r>
          </a:p>
        </p:txBody>
      </p:sp>
      <p:sp>
        <p:nvSpPr>
          <p:cNvPr id="34" name="TextBox 33">
            <a:extLst>
              <a:ext uri="{FF2B5EF4-FFF2-40B4-BE49-F238E27FC236}">
                <a16:creationId xmlns:a16="http://schemas.microsoft.com/office/drawing/2014/main" id="{B1804989-EBE9-2043-9AAC-2604C93ACC9F}"/>
              </a:ext>
            </a:extLst>
          </p:cNvPr>
          <p:cNvSpPr txBox="1"/>
          <p:nvPr/>
        </p:nvSpPr>
        <p:spPr>
          <a:xfrm>
            <a:off x="12693203" y="7558325"/>
            <a:ext cx="9577592" cy="59202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5" name="TextBox 34">
            <a:extLst>
              <a:ext uri="{FF2B5EF4-FFF2-40B4-BE49-F238E27FC236}">
                <a16:creationId xmlns:a16="http://schemas.microsoft.com/office/drawing/2014/main" id="{9ED8C00F-DFDD-C045-A3DD-3D85100B6D92}"/>
              </a:ext>
            </a:extLst>
          </p:cNvPr>
          <p:cNvSpPr txBox="1"/>
          <p:nvPr/>
        </p:nvSpPr>
        <p:spPr>
          <a:xfrm>
            <a:off x="12693203" y="6911994"/>
            <a:ext cx="2579552"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Weakness</a:t>
            </a:r>
          </a:p>
        </p:txBody>
      </p:sp>
      <p:sp>
        <p:nvSpPr>
          <p:cNvPr id="36" name="TextBox 35">
            <a:extLst>
              <a:ext uri="{FF2B5EF4-FFF2-40B4-BE49-F238E27FC236}">
                <a16:creationId xmlns:a16="http://schemas.microsoft.com/office/drawing/2014/main" id="{F0272C30-2AD4-D34B-9818-F86E22C98FB0}"/>
              </a:ext>
            </a:extLst>
          </p:cNvPr>
          <p:cNvSpPr txBox="1"/>
          <p:nvPr/>
        </p:nvSpPr>
        <p:spPr>
          <a:xfrm>
            <a:off x="12693203" y="9176781"/>
            <a:ext cx="9577592" cy="59202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7" name="TextBox 36">
            <a:extLst>
              <a:ext uri="{FF2B5EF4-FFF2-40B4-BE49-F238E27FC236}">
                <a16:creationId xmlns:a16="http://schemas.microsoft.com/office/drawing/2014/main" id="{B7127F58-EA7F-4F43-A531-304768EDB37F}"/>
              </a:ext>
            </a:extLst>
          </p:cNvPr>
          <p:cNvSpPr txBox="1"/>
          <p:nvPr/>
        </p:nvSpPr>
        <p:spPr>
          <a:xfrm>
            <a:off x="12693203" y="8530450"/>
            <a:ext cx="2978701"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Opportunity</a:t>
            </a:r>
          </a:p>
        </p:txBody>
      </p:sp>
      <p:sp>
        <p:nvSpPr>
          <p:cNvPr id="38" name="TextBox 37">
            <a:extLst>
              <a:ext uri="{FF2B5EF4-FFF2-40B4-BE49-F238E27FC236}">
                <a16:creationId xmlns:a16="http://schemas.microsoft.com/office/drawing/2014/main" id="{33F0FBC9-A385-0F43-84C0-4D09BB065D0D}"/>
              </a:ext>
            </a:extLst>
          </p:cNvPr>
          <p:cNvSpPr txBox="1"/>
          <p:nvPr/>
        </p:nvSpPr>
        <p:spPr>
          <a:xfrm>
            <a:off x="12693203" y="10795237"/>
            <a:ext cx="9577592" cy="59202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9" name="TextBox 38">
            <a:extLst>
              <a:ext uri="{FF2B5EF4-FFF2-40B4-BE49-F238E27FC236}">
                <a16:creationId xmlns:a16="http://schemas.microsoft.com/office/drawing/2014/main" id="{15DC8874-AEDE-3C45-AC26-BBA8A2BE4BFD}"/>
              </a:ext>
            </a:extLst>
          </p:cNvPr>
          <p:cNvSpPr txBox="1"/>
          <p:nvPr/>
        </p:nvSpPr>
        <p:spPr>
          <a:xfrm>
            <a:off x="12693202" y="10148906"/>
            <a:ext cx="2076209" cy="646331"/>
          </a:xfrm>
          <a:prstGeom prst="rect">
            <a:avLst/>
          </a:prstGeom>
          <a:noFill/>
        </p:spPr>
        <p:txBody>
          <a:bodyPr wrap="squar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Threats</a:t>
            </a:r>
          </a:p>
        </p:txBody>
      </p:sp>
      <p:sp>
        <p:nvSpPr>
          <p:cNvPr id="44" name="Rectangle 43">
            <a:extLst>
              <a:ext uri="{FF2B5EF4-FFF2-40B4-BE49-F238E27FC236}">
                <a16:creationId xmlns:a16="http://schemas.microsoft.com/office/drawing/2014/main" id="{69BC8783-D188-0848-9273-88FC6E0F570B}"/>
              </a:ext>
            </a:extLst>
          </p:cNvPr>
          <p:cNvSpPr/>
          <p:nvPr/>
        </p:nvSpPr>
        <p:spPr>
          <a:xfrm>
            <a:off x="11787879" y="5329754"/>
            <a:ext cx="412261" cy="4122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44CB17A-0B55-D84A-9676-A9EC78DFC468}"/>
              </a:ext>
            </a:extLst>
          </p:cNvPr>
          <p:cNvSpPr/>
          <p:nvPr/>
        </p:nvSpPr>
        <p:spPr>
          <a:xfrm>
            <a:off x="11787879" y="7000099"/>
            <a:ext cx="412261" cy="4122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3BE3D34-7BB5-FE40-9BFA-94D94DCE4F25}"/>
              </a:ext>
            </a:extLst>
          </p:cNvPr>
          <p:cNvSpPr/>
          <p:nvPr/>
        </p:nvSpPr>
        <p:spPr>
          <a:xfrm>
            <a:off x="11787879" y="8616706"/>
            <a:ext cx="412261" cy="4122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AF02B39-470B-8246-9EEE-43467F33DACF}"/>
              </a:ext>
            </a:extLst>
          </p:cNvPr>
          <p:cNvSpPr/>
          <p:nvPr/>
        </p:nvSpPr>
        <p:spPr>
          <a:xfrm>
            <a:off x="11787879" y="10236255"/>
            <a:ext cx="412261" cy="412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350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4">
            <a:extLst>
              <a:ext uri="{FF2B5EF4-FFF2-40B4-BE49-F238E27FC236}">
                <a16:creationId xmlns:a16="http://schemas.microsoft.com/office/drawing/2014/main" id="{4A5C263F-CFE2-214C-9A44-636B3E1030DB}"/>
              </a:ext>
            </a:extLst>
          </p:cNvPr>
          <p:cNvGrpSpPr>
            <a:grpSpLocks noChangeAspect="1"/>
          </p:cNvGrpSpPr>
          <p:nvPr/>
        </p:nvGrpSpPr>
        <p:grpSpPr bwMode="auto">
          <a:xfrm>
            <a:off x="11758351" y="5678206"/>
            <a:ext cx="9887333" cy="7110845"/>
            <a:chOff x="-9" y="5"/>
            <a:chExt cx="5769" cy="4314"/>
          </a:xfrm>
          <a:solidFill>
            <a:srgbClr val="EFF1F8"/>
          </a:solidFill>
        </p:grpSpPr>
        <p:sp>
          <p:nvSpPr>
            <p:cNvPr id="110" name="Freeform 5">
              <a:extLst>
                <a:ext uri="{FF2B5EF4-FFF2-40B4-BE49-F238E27FC236}">
                  <a16:creationId xmlns:a16="http://schemas.microsoft.com/office/drawing/2014/main" id="{EA0CE506-C359-A840-8929-AB235CBD4495}"/>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1" name="Freeform 6">
              <a:extLst>
                <a:ext uri="{FF2B5EF4-FFF2-40B4-BE49-F238E27FC236}">
                  <a16:creationId xmlns:a16="http://schemas.microsoft.com/office/drawing/2014/main" id="{B3547403-5584-1049-B580-06B028603041}"/>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2" name="Freeform 7">
              <a:extLst>
                <a:ext uri="{FF2B5EF4-FFF2-40B4-BE49-F238E27FC236}">
                  <a16:creationId xmlns:a16="http://schemas.microsoft.com/office/drawing/2014/main" id="{1B759F3A-501E-EC43-9DA1-F2F6FF263784}"/>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3" name="Freeform 8">
              <a:extLst>
                <a:ext uri="{FF2B5EF4-FFF2-40B4-BE49-F238E27FC236}">
                  <a16:creationId xmlns:a16="http://schemas.microsoft.com/office/drawing/2014/main" id="{89FEE507-9285-3F41-9F7F-F20205D7EE21}"/>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solidFill>
              <a:schemeClr val="accent1"/>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4" name="Freeform 9">
              <a:extLst>
                <a:ext uri="{FF2B5EF4-FFF2-40B4-BE49-F238E27FC236}">
                  <a16:creationId xmlns:a16="http://schemas.microsoft.com/office/drawing/2014/main" id="{FA72F238-51C8-D540-837E-177AE94888BB}"/>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5" name="Freeform 10">
              <a:extLst>
                <a:ext uri="{FF2B5EF4-FFF2-40B4-BE49-F238E27FC236}">
                  <a16:creationId xmlns:a16="http://schemas.microsoft.com/office/drawing/2014/main" id="{A4F7EC26-52CF-234C-B633-AD53AB53D0F4}"/>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3" name="Freeform 11">
              <a:extLst>
                <a:ext uri="{FF2B5EF4-FFF2-40B4-BE49-F238E27FC236}">
                  <a16:creationId xmlns:a16="http://schemas.microsoft.com/office/drawing/2014/main" id="{4A0C0993-D7C5-FA42-B253-15F94F3F9148}"/>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4" name="Freeform 12">
              <a:extLst>
                <a:ext uri="{FF2B5EF4-FFF2-40B4-BE49-F238E27FC236}">
                  <a16:creationId xmlns:a16="http://schemas.microsoft.com/office/drawing/2014/main" id="{A94AE783-C24C-F140-8F5B-D958E9FF61BA}"/>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5" name="Freeform 13">
              <a:extLst>
                <a:ext uri="{FF2B5EF4-FFF2-40B4-BE49-F238E27FC236}">
                  <a16:creationId xmlns:a16="http://schemas.microsoft.com/office/drawing/2014/main" id="{64806311-3013-B849-A91A-6E976CA48236}"/>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6" name="Freeform 14">
              <a:extLst>
                <a:ext uri="{FF2B5EF4-FFF2-40B4-BE49-F238E27FC236}">
                  <a16:creationId xmlns:a16="http://schemas.microsoft.com/office/drawing/2014/main" id="{63B47ED6-4690-8E40-A4AC-BAE44D7F83D7}"/>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solidFill>
              <a:schemeClr val="accent2"/>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7" name="Freeform 15">
              <a:extLst>
                <a:ext uri="{FF2B5EF4-FFF2-40B4-BE49-F238E27FC236}">
                  <a16:creationId xmlns:a16="http://schemas.microsoft.com/office/drawing/2014/main" id="{704B0557-9974-8242-B818-FD751CDE5CD4}"/>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8" name="Freeform 16">
              <a:extLst>
                <a:ext uri="{FF2B5EF4-FFF2-40B4-BE49-F238E27FC236}">
                  <a16:creationId xmlns:a16="http://schemas.microsoft.com/office/drawing/2014/main" id="{4D7F36EC-8BD7-D44A-AF3B-29F71E47B46D}"/>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9" name="Freeform 17">
              <a:extLst>
                <a:ext uri="{FF2B5EF4-FFF2-40B4-BE49-F238E27FC236}">
                  <a16:creationId xmlns:a16="http://schemas.microsoft.com/office/drawing/2014/main" id="{0CB020CB-4FA5-9944-B98D-DD210F921435}"/>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0" name="Freeform 18">
              <a:extLst>
                <a:ext uri="{FF2B5EF4-FFF2-40B4-BE49-F238E27FC236}">
                  <a16:creationId xmlns:a16="http://schemas.microsoft.com/office/drawing/2014/main" id="{23F5A207-8976-844B-8DCE-3BC94DB4B06B}"/>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1" name="Freeform 19">
              <a:extLst>
                <a:ext uri="{FF2B5EF4-FFF2-40B4-BE49-F238E27FC236}">
                  <a16:creationId xmlns:a16="http://schemas.microsoft.com/office/drawing/2014/main" id="{E564AC89-6669-CC4F-86F2-A636AF04D2B6}"/>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2" name="Freeform 20">
              <a:extLst>
                <a:ext uri="{FF2B5EF4-FFF2-40B4-BE49-F238E27FC236}">
                  <a16:creationId xmlns:a16="http://schemas.microsoft.com/office/drawing/2014/main" id="{88FA333C-811D-B44D-9884-5F2BB85691C6}"/>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3" name="Freeform 21">
              <a:extLst>
                <a:ext uri="{FF2B5EF4-FFF2-40B4-BE49-F238E27FC236}">
                  <a16:creationId xmlns:a16="http://schemas.microsoft.com/office/drawing/2014/main" id="{C5851BCB-9F53-A540-988C-3E733558AF1E}"/>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4" name="Freeform 22">
              <a:extLst>
                <a:ext uri="{FF2B5EF4-FFF2-40B4-BE49-F238E27FC236}">
                  <a16:creationId xmlns:a16="http://schemas.microsoft.com/office/drawing/2014/main" id="{FA52B325-8713-ED4A-909D-0325D62B1692}"/>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5" name="Freeform 23">
              <a:extLst>
                <a:ext uri="{FF2B5EF4-FFF2-40B4-BE49-F238E27FC236}">
                  <a16:creationId xmlns:a16="http://schemas.microsoft.com/office/drawing/2014/main" id="{D77D3B5A-4F90-914C-8E55-F497792232A7}"/>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6" name="Freeform 24">
              <a:extLst>
                <a:ext uri="{FF2B5EF4-FFF2-40B4-BE49-F238E27FC236}">
                  <a16:creationId xmlns:a16="http://schemas.microsoft.com/office/drawing/2014/main" id="{D94643F7-67EA-B44D-959A-3214E4ACD7E1}"/>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7" name="Freeform 25">
              <a:extLst>
                <a:ext uri="{FF2B5EF4-FFF2-40B4-BE49-F238E27FC236}">
                  <a16:creationId xmlns:a16="http://schemas.microsoft.com/office/drawing/2014/main" id="{83F06A78-279D-2C47-9CE7-02ACD89A8E61}"/>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8" name="Freeform 26">
              <a:extLst>
                <a:ext uri="{FF2B5EF4-FFF2-40B4-BE49-F238E27FC236}">
                  <a16:creationId xmlns:a16="http://schemas.microsoft.com/office/drawing/2014/main" id="{D675900F-EA68-3E49-A393-B920BE454156}"/>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9" name="Freeform 27">
              <a:extLst>
                <a:ext uri="{FF2B5EF4-FFF2-40B4-BE49-F238E27FC236}">
                  <a16:creationId xmlns:a16="http://schemas.microsoft.com/office/drawing/2014/main" id="{1B865940-E7A9-2042-9A56-1E5B051D6CC6}"/>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0" name="Freeform 28">
              <a:extLst>
                <a:ext uri="{FF2B5EF4-FFF2-40B4-BE49-F238E27FC236}">
                  <a16:creationId xmlns:a16="http://schemas.microsoft.com/office/drawing/2014/main" id="{0AD3CC6E-B090-AC48-B71F-32B7C61FE585}"/>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1" name="Freeform 29">
              <a:extLst>
                <a:ext uri="{FF2B5EF4-FFF2-40B4-BE49-F238E27FC236}">
                  <a16:creationId xmlns:a16="http://schemas.microsoft.com/office/drawing/2014/main" id="{16FB19EB-C977-CF46-85D7-6C91245BCE5F}"/>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2" name="Freeform 30">
              <a:extLst>
                <a:ext uri="{FF2B5EF4-FFF2-40B4-BE49-F238E27FC236}">
                  <a16:creationId xmlns:a16="http://schemas.microsoft.com/office/drawing/2014/main" id="{58EAC6CF-1165-E249-BC23-43FFECE42DA2}"/>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3" name="Freeform 31">
              <a:extLst>
                <a:ext uri="{FF2B5EF4-FFF2-40B4-BE49-F238E27FC236}">
                  <a16:creationId xmlns:a16="http://schemas.microsoft.com/office/drawing/2014/main" id="{000D2A19-09AF-0F41-A17F-D48973CAEFA1}"/>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4" name="Freeform 32">
              <a:extLst>
                <a:ext uri="{FF2B5EF4-FFF2-40B4-BE49-F238E27FC236}">
                  <a16:creationId xmlns:a16="http://schemas.microsoft.com/office/drawing/2014/main" id="{8C6C46C9-BD42-0540-8764-D7C1F5188891}"/>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5" name="Freeform 33">
              <a:extLst>
                <a:ext uri="{FF2B5EF4-FFF2-40B4-BE49-F238E27FC236}">
                  <a16:creationId xmlns:a16="http://schemas.microsoft.com/office/drawing/2014/main" id="{3984250E-80E7-7D43-BAC5-8CDC45765BE7}"/>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6" name="Freeform 34">
              <a:extLst>
                <a:ext uri="{FF2B5EF4-FFF2-40B4-BE49-F238E27FC236}">
                  <a16:creationId xmlns:a16="http://schemas.microsoft.com/office/drawing/2014/main" id="{EF4988AD-7519-6F4E-BF07-523D13F8DCFE}"/>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7" name="Freeform 35">
              <a:extLst>
                <a:ext uri="{FF2B5EF4-FFF2-40B4-BE49-F238E27FC236}">
                  <a16:creationId xmlns:a16="http://schemas.microsoft.com/office/drawing/2014/main" id="{F290FA3C-FEC6-E943-9AB9-FE48F006B5EC}"/>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8" name="Freeform 36">
              <a:extLst>
                <a:ext uri="{FF2B5EF4-FFF2-40B4-BE49-F238E27FC236}">
                  <a16:creationId xmlns:a16="http://schemas.microsoft.com/office/drawing/2014/main" id="{E6C6BDB1-58F9-6F46-AF7B-D72D92CC8696}"/>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9" name="Freeform 37">
              <a:extLst>
                <a:ext uri="{FF2B5EF4-FFF2-40B4-BE49-F238E27FC236}">
                  <a16:creationId xmlns:a16="http://schemas.microsoft.com/office/drawing/2014/main" id="{D67E0185-12E1-884B-9697-D628517EF990}"/>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0" name="Freeform 38">
              <a:extLst>
                <a:ext uri="{FF2B5EF4-FFF2-40B4-BE49-F238E27FC236}">
                  <a16:creationId xmlns:a16="http://schemas.microsoft.com/office/drawing/2014/main" id="{92FE14A5-4E9F-CF4E-9C0D-A65B1441E99B}"/>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grpSp>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China Map</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cxnSp>
        <p:nvCxnSpPr>
          <p:cNvPr id="116" name="Straight Connector 115">
            <a:extLst>
              <a:ext uri="{FF2B5EF4-FFF2-40B4-BE49-F238E27FC236}">
                <a16:creationId xmlns:a16="http://schemas.microsoft.com/office/drawing/2014/main" id="{A4D79D74-E36C-9841-9B30-C380A786C08E}"/>
              </a:ext>
            </a:extLst>
          </p:cNvPr>
          <p:cNvCxnSpPr>
            <a:cxnSpLocks/>
          </p:cNvCxnSpPr>
          <p:nvPr/>
        </p:nvCxnSpPr>
        <p:spPr>
          <a:xfrm flipV="1">
            <a:off x="18713945" y="5046494"/>
            <a:ext cx="0" cy="5736554"/>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29B0B59-7317-874E-8AC5-25A31B45EBCB}"/>
              </a:ext>
            </a:extLst>
          </p:cNvPr>
          <p:cNvCxnSpPr>
            <a:cxnSpLocks/>
          </p:cNvCxnSpPr>
          <p:nvPr/>
        </p:nvCxnSpPr>
        <p:spPr>
          <a:xfrm flipV="1">
            <a:off x="16121249" y="3066622"/>
            <a:ext cx="0" cy="6129095"/>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0B68E5B-1292-694F-B5D9-B375AFC25BA3}"/>
              </a:ext>
            </a:extLst>
          </p:cNvPr>
          <p:cNvGrpSpPr/>
          <p:nvPr/>
        </p:nvGrpSpPr>
        <p:grpSpPr>
          <a:xfrm>
            <a:off x="15772075" y="1809227"/>
            <a:ext cx="4922352" cy="1270681"/>
            <a:chOff x="1917773" y="11349765"/>
            <a:chExt cx="4922352" cy="1270681"/>
          </a:xfrm>
        </p:grpSpPr>
        <p:sp>
          <p:nvSpPr>
            <p:cNvPr id="134" name="Subtitle 2">
              <a:extLst>
                <a:ext uri="{FF2B5EF4-FFF2-40B4-BE49-F238E27FC236}">
                  <a16:creationId xmlns:a16="http://schemas.microsoft.com/office/drawing/2014/main" id="{323A4266-FE2E-3A47-884D-348425A50BEC}"/>
                </a:ext>
              </a:extLst>
            </p:cNvPr>
            <p:cNvSpPr txBox="1">
              <a:spLocks/>
            </p:cNvSpPr>
            <p:nvPr/>
          </p:nvSpPr>
          <p:spPr>
            <a:xfrm>
              <a:off x="2901425" y="11349765"/>
              <a:ext cx="393870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5" name="Oval 134">
              <a:extLst>
                <a:ext uri="{FF2B5EF4-FFF2-40B4-BE49-F238E27FC236}">
                  <a16:creationId xmlns:a16="http://schemas.microsoft.com/office/drawing/2014/main" id="{8B2DB18A-3772-3940-A45D-A9C064790967}"/>
                </a:ext>
              </a:extLst>
            </p:cNvPr>
            <p:cNvSpPr/>
            <p:nvPr/>
          </p:nvSpPr>
          <p:spPr>
            <a:xfrm>
              <a:off x="1917773" y="11641269"/>
              <a:ext cx="715617" cy="715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51BC37BB-79E5-0A41-9DA0-B3CCEF46588C}"/>
                </a:ext>
              </a:extLst>
            </p:cNvPr>
            <p:cNvGrpSpPr/>
            <p:nvPr/>
          </p:nvGrpSpPr>
          <p:grpSpPr>
            <a:xfrm>
              <a:off x="2170356" y="11978700"/>
              <a:ext cx="299660" cy="159558"/>
              <a:chOff x="3082436" y="1989275"/>
              <a:chExt cx="3644331" cy="1940468"/>
            </a:xfrm>
            <a:solidFill>
              <a:schemeClr val="bg1"/>
            </a:solidFill>
          </p:grpSpPr>
          <p:sp>
            <p:nvSpPr>
              <p:cNvPr id="137" name="Rectangle 136">
                <a:extLst>
                  <a:ext uri="{FF2B5EF4-FFF2-40B4-BE49-F238E27FC236}">
                    <a16:creationId xmlns:a16="http://schemas.microsoft.com/office/drawing/2014/main" id="{2B97E8B7-7B6D-1541-A7D4-CDC92731D53E}"/>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38" name="Rectangle 137">
                <a:extLst>
                  <a:ext uri="{FF2B5EF4-FFF2-40B4-BE49-F238E27FC236}">
                    <a16:creationId xmlns:a16="http://schemas.microsoft.com/office/drawing/2014/main" id="{5D1657DD-4C55-A242-A229-F31019963496}"/>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39" name="Group 138">
            <a:extLst>
              <a:ext uri="{FF2B5EF4-FFF2-40B4-BE49-F238E27FC236}">
                <a16:creationId xmlns:a16="http://schemas.microsoft.com/office/drawing/2014/main" id="{338045BB-F69C-974A-8C7F-D087089BA01B}"/>
              </a:ext>
            </a:extLst>
          </p:cNvPr>
          <p:cNvGrpSpPr/>
          <p:nvPr/>
        </p:nvGrpSpPr>
        <p:grpSpPr>
          <a:xfrm>
            <a:off x="18393377" y="3800800"/>
            <a:ext cx="4922352" cy="1270681"/>
            <a:chOff x="1917773" y="11349765"/>
            <a:chExt cx="4922352" cy="1270681"/>
          </a:xfrm>
        </p:grpSpPr>
        <p:sp>
          <p:nvSpPr>
            <p:cNvPr id="140" name="Subtitle 2">
              <a:extLst>
                <a:ext uri="{FF2B5EF4-FFF2-40B4-BE49-F238E27FC236}">
                  <a16:creationId xmlns:a16="http://schemas.microsoft.com/office/drawing/2014/main" id="{0402962F-3786-6E48-A38A-BA783A8A5A5C}"/>
                </a:ext>
              </a:extLst>
            </p:cNvPr>
            <p:cNvSpPr txBox="1">
              <a:spLocks/>
            </p:cNvSpPr>
            <p:nvPr/>
          </p:nvSpPr>
          <p:spPr>
            <a:xfrm>
              <a:off x="2901425" y="11349765"/>
              <a:ext cx="393870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41" name="Oval 140">
              <a:extLst>
                <a:ext uri="{FF2B5EF4-FFF2-40B4-BE49-F238E27FC236}">
                  <a16:creationId xmlns:a16="http://schemas.microsoft.com/office/drawing/2014/main" id="{E8C98264-7A5E-0F46-8283-D85B13166E93}"/>
                </a:ext>
              </a:extLst>
            </p:cNvPr>
            <p:cNvSpPr/>
            <p:nvPr/>
          </p:nvSpPr>
          <p:spPr>
            <a:xfrm>
              <a:off x="1917773" y="11641269"/>
              <a:ext cx="715617" cy="7156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41">
              <a:extLst>
                <a:ext uri="{FF2B5EF4-FFF2-40B4-BE49-F238E27FC236}">
                  <a16:creationId xmlns:a16="http://schemas.microsoft.com/office/drawing/2014/main" id="{05ACBB40-E3B5-A244-8DDA-E088D95BB7C7}"/>
                </a:ext>
              </a:extLst>
            </p:cNvPr>
            <p:cNvGrpSpPr/>
            <p:nvPr/>
          </p:nvGrpSpPr>
          <p:grpSpPr>
            <a:xfrm>
              <a:off x="2170356" y="11978700"/>
              <a:ext cx="299660" cy="159558"/>
              <a:chOff x="3082436" y="1989275"/>
              <a:chExt cx="3644331" cy="1940468"/>
            </a:xfrm>
            <a:solidFill>
              <a:schemeClr val="bg1"/>
            </a:solidFill>
          </p:grpSpPr>
          <p:sp>
            <p:nvSpPr>
              <p:cNvPr id="143" name="Rectangle 142">
                <a:extLst>
                  <a:ext uri="{FF2B5EF4-FFF2-40B4-BE49-F238E27FC236}">
                    <a16:creationId xmlns:a16="http://schemas.microsoft.com/office/drawing/2014/main" id="{83EC2F6D-F011-0049-9241-60D9E38B0B20}"/>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44" name="Rectangle 143">
                <a:extLst>
                  <a:ext uri="{FF2B5EF4-FFF2-40B4-BE49-F238E27FC236}">
                    <a16:creationId xmlns:a16="http://schemas.microsoft.com/office/drawing/2014/main" id="{1E6FF640-9584-5A47-9114-4B2DF050C189}"/>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45" name="Group 144">
            <a:extLst>
              <a:ext uri="{FF2B5EF4-FFF2-40B4-BE49-F238E27FC236}">
                <a16:creationId xmlns:a16="http://schemas.microsoft.com/office/drawing/2014/main" id="{ED617DF3-124C-EA4D-B29B-6B74212EB205}"/>
              </a:ext>
            </a:extLst>
          </p:cNvPr>
          <p:cNvGrpSpPr/>
          <p:nvPr/>
        </p:nvGrpSpPr>
        <p:grpSpPr>
          <a:xfrm>
            <a:off x="1292317" y="5071481"/>
            <a:ext cx="8975801" cy="2786789"/>
            <a:chOff x="1307731" y="4875754"/>
            <a:chExt cx="8975801" cy="2786789"/>
          </a:xfrm>
        </p:grpSpPr>
        <p:sp>
          <p:nvSpPr>
            <p:cNvPr id="146" name="TextBox 145">
              <a:extLst>
                <a:ext uri="{FF2B5EF4-FFF2-40B4-BE49-F238E27FC236}">
                  <a16:creationId xmlns:a16="http://schemas.microsoft.com/office/drawing/2014/main" id="{E43F2A23-2339-A74D-A8AF-E1D9FB4B0F7E}"/>
                </a:ext>
              </a:extLst>
            </p:cNvPr>
            <p:cNvSpPr txBox="1"/>
            <p:nvPr/>
          </p:nvSpPr>
          <p:spPr>
            <a:xfrm>
              <a:off x="1307732" y="5522085"/>
              <a:ext cx="8975800"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a:t>
              </a:r>
            </a:p>
          </p:txBody>
        </p:sp>
        <p:sp>
          <p:nvSpPr>
            <p:cNvPr id="147" name="TextBox 146">
              <a:extLst>
                <a:ext uri="{FF2B5EF4-FFF2-40B4-BE49-F238E27FC236}">
                  <a16:creationId xmlns:a16="http://schemas.microsoft.com/office/drawing/2014/main" id="{6E58D5F8-6BC4-274D-A03E-50A4D9980049}"/>
                </a:ext>
              </a:extLst>
            </p:cNvPr>
            <p:cNvSpPr txBox="1"/>
            <p:nvPr/>
          </p:nvSpPr>
          <p:spPr>
            <a:xfrm>
              <a:off x="1307731" y="4875754"/>
              <a:ext cx="6163559" cy="646331"/>
            </a:xfrm>
            <a:prstGeom prst="rect">
              <a:avLst/>
            </a:prstGeom>
            <a:noFill/>
          </p:spPr>
          <p:txBody>
            <a:bodyPr wrap="square" rtlCol="0">
              <a:spAutoFit/>
            </a:bodyPr>
            <a:lstStyle/>
            <a:p>
              <a:r>
                <a:rPr lang="en-US" dirty="0">
                  <a:solidFill>
                    <a:schemeClr val="tx2"/>
                  </a:solidFill>
                  <a:latin typeface="Poppins Medium" pitchFamily="2" charset="77"/>
                  <a:ea typeface="Lato Light" panose="020F0502020204030203" pitchFamily="34" charset="0"/>
                  <a:cs typeface="Poppins Medium" pitchFamily="2" charset="77"/>
                </a:rPr>
                <a:t>Optimization Strategies</a:t>
              </a:r>
              <a:endParaRPr lang="en-US" dirty="0">
                <a:solidFill>
                  <a:schemeClr val="tx2"/>
                </a:solidFill>
                <a:latin typeface="Poppins Medium" pitchFamily="2" charset="77"/>
                <a:ea typeface="Lato" panose="020F0502020204030203" pitchFamily="34" charset="0"/>
                <a:cs typeface="Poppins Medium" pitchFamily="2" charset="77"/>
              </a:endParaRPr>
            </a:p>
          </p:txBody>
        </p:sp>
      </p:grpSp>
      <p:grpSp>
        <p:nvGrpSpPr>
          <p:cNvPr id="8" name="Group 7">
            <a:extLst>
              <a:ext uri="{FF2B5EF4-FFF2-40B4-BE49-F238E27FC236}">
                <a16:creationId xmlns:a16="http://schemas.microsoft.com/office/drawing/2014/main" id="{3E54B7B3-6D94-3646-A457-9270BCC18161}"/>
              </a:ext>
            </a:extLst>
          </p:cNvPr>
          <p:cNvGrpSpPr/>
          <p:nvPr/>
        </p:nvGrpSpPr>
        <p:grpSpPr>
          <a:xfrm>
            <a:off x="1145558" y="9133684"/>
            <a:ext cx="8983382" cy="2760903"/>
            <a:chOff x="1145558" y="8497273"/>
            <a:chExt cx="7154684" cy="2760903"/>
          </a:xfrm>
        </p:grpSpPr>
        <p:grpSp>
          <p:nvGrpSpPr>
            <p:cNvPr id="149" name="Group 148">
              <a:extLst>
                <a:ext uri="{FF2B5EF4-FFF2-40B4-BE49-F238E27FC236}">
                  <a16:creationId xmlns:a16="http://schemas.microsoft.com/office/drawing/2014/main" id="{5C528548-6BCE-F748-A1CC-18DA04779CB7}"/>
                </a:ext>
              </a:extLst>
            </p:cNvPr>
            <p:cNvGrpSpPr/>
            <p:nvPr/>
          </p:nvGrpSpPr>
          <p:grpSpPr>
            <a:xfrm>
              <a:off x="1368677" y="9391126"/>
              <a:ext cx="6931565" cy="445588"/>
              <a:chOff x="15864545" y="8322891"/>
              <a:chExt cx="5712522" cy="349469"/>
            </a:xfrm>
          </p:grpSpPr>
          <p:cxnSp>
            <p:nvCxnSpPr>
              <p:cNvPr id="159" name="Straight Connector 158">
                <a:extLst>
                  <a:ext uri="{FF2B5EF4-FFF2-40B4-BE49-F238E27FC236}">
                    <a16:creationId xmlns:a16="http://schemas.microsoft.com/office/drawing/2014/main" id="{DC8F2D17-BE64-A546-A220-00A86AE1F4F6}"/>
                  </a:ext>
                </a:extLst>
              </p:cNvPr>
              <p:cNvCxnSpPr/>
              <p:nvPr/>
            </p:nvCxnSpPr>
            <p:spPr>
              <a:xfrm rot="5400000" flipH="1" flipV="1">
                <a:off x="20761181" y="7690175"/>
                <a:ext cx="3685" cy="1628086"/>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D06CBC16-C756-094F-A904-20920A4EC9D2}"/>
                  </a:ext>
                </a:extLst>
              </p:cNvPr>
              <p:cNvSpPr/>
              <p:nvPr/>
            </p:nvSpPr>
            <p:spPr>
              <a:xfrm rot="5400000">
                <a:off x="17740936" y="6446500"/>
                <a:ext cx="349469" cy="410225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tx1"/>
                  </a:solidFill>
                  <a:latin typeface="Poppins Light" pitchFamily="2" charset="77"/>
                  <a:ea typeface="Lato Light" panose="020F0502020204030203" pitchFamily="34" charset="0"/>
                  <a:cs typeface="Poppins Light" pitchFamily="2" charset="77"/>
                </a:endParaRPr>
              </a:p>
            </p:txBody>
          </p:sp>
        </p:grpSp>
        <p:grpSp>
          <p:nvGrpSpPr>
            <p:cNvPr id="150" name="Group 149">
              <a:extLst>
                <a:ext uri="{FF2B5EF4-FFF2-40B4-BE49-F238E27FC236}">
                  <a16:creationId xmlns:a16="http://schemas.microsoft.com/office/drawing/2014/main" id="{A74D8243-4941-574E-AEE5-2857EAE4F35E}"/>
                </a:ext>
              </a:extLst>
            </p:cNvPr>
            <p:cNvGrpSpPr/>
            <p:nvPr/>
          </p:nvGrpSpPr>
          <p:grpSpPr>
            <a:xfrm>
              <a:off x="1387749" y="10812588"/>
              <a:ext cx="6912491" cy="445588"/>
              <a:chOff x="15880263" y="9386296"/>
              <a:chExt cx="5696803" cy="349469"/>
            </a:xfrm>
          </p:grpSpPr>
          <p:cxnSp>
            <p:nvCxnSpPr>
              <p:cNvPr id="157" name="Straight Connector 156">
                <a:extLst>
                  <a:ext uri="{FF2B5EF4-FFF2-40B4-BE49-F238E27FC236}">
                    <a16:creationId xmlns:a16="http://schemas.microsoft.com/office/drawing/2014/main" id="{0A9A5AA6-B707-DE41-A863-CD69A4B88202}"/>
                  </a:ext>
                </a:extLst>
              </p:cNvPr>
              <p:cNvCxnSpPr/>
              <p:nvPr/>
            </p:nvCxnSpPr>
            <p:spPr>
              <a:xfrm rot="5400000" flipH="1" flipV="1">
                <a:off x="19923222" y="7881882"/>
                <a:ext cx="7470" cy="3300218"/>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17B6C750-5C9C-1945-9694-C4C500583549}"/>
                  </a:ext>
                </a:extLst>
              </p:cNvPr>
              <p:cNvSpPr/>
              <p:nvPr/>
            </p:nvSpPr>
            <p:spPr>
              <a:xfrm rot="5400000">
                <a:off x="16914833" y="8351726"/>
                <a:ext cx="349469" cy="241860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tx1"/>
                  </a:solidFill>
                  <a:latin typeface="Poppins Light" pitchFamily="2" charset="77"/>
                  <a:ea typeface="Lato Light" panose="020F0502020204030203" pitchFamily="34" charset="0"/>
                  <a:cs typeface="Poppins Light" pitchFamily="2" charset="77"/>
                </a:endParaRPr>
              </a:p>
            </p:txBody>
          </p:sp>
        </p:grpSp>
        <p:sp>
          <p:nvSpPr>
            <p:cNvPr id="152" name="Subtitle 2">
              <a:extLst>
                <a:ext uri="{FF2B5EF4-FFF2-40B4-BE49-F238E27FC236}">
                  <a16:creationId xmlns:a16="http://schemas.microsoft.com/office/drawing/2014/main" id="{1769EF15-2B3E-BB49-815C-4568105FE349}"/>
                </a:ext>
              </a:extLst>
            </p:cNvPr>
            <p:cNvSpPr txBox="1">
              <a:spLocks/>
            </p:cNvSpPr>
            <p:nvPr/>
          </p:nvSpPr>
          <p:spPr>
            <a:xfrm>
              <a:off x="1145558" y="8497273"/>
              <a:ext cx="3356502" cy="7095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153" name="Subtitle 2">
              <a:extLst>
                <a:ext uri="{FF2B5EF4-FFF2-40B4-BE49-F238E27FC236}">
                  <a16:creationId xmlns:a16="http://schemas.microsoft.com/office/drawing/2014/main" id="{A509224E-2B46-1648-8204-35494EB47C5A}"/>
                </a:ext>
              </a:extLst>
            </p:cNvPr>
            <p:cNvSpPr txBox="1">
              <a:spLocks/>
            </p:cNvSpPr>
            <p:nvPr/>
          </p:nvSpPr>
          <p:spPr>
            <a:xfrm>
              <a:off x="1145558" y="9924280"/>
              <a:ext cx="3356502" cy="7095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Title Two</a:t>
              </a:r>
            </a:p>
          </p:txBody>
        </p:sp>
      </p:grpSp>
    </p:spTree>
    <p:extLst>
      <p:ext uri="{BB962C8B-B14F-4D97-AF65-F5344CB8AC3E}">
        <p14:creationId xmlns:p14="http://schemas.microsoft.com/office/powerpoint/2010/main" val="37418393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FAF5EC96-72B8-314F-8AAD-B0A5E5E4090D}"/>
              </a:ext>
            </a:extLst>
          </p:cNvPr>
          <p:cNvGrpSpPr/>
          <p:nvPr/>
        </p:nvGrpSpPr>
        <p:grpSpPr>
          <a:xfrm>
            <a:off x="11326919" y="4926724"/>
            <a:ext cx="8617982" cy="8129603"/>
            <a:chOff x="12898875" y="3276917"/>
            <a:chExt cx="8617982" cy="8129603"/>
          </a:xfrm>
          <a:solidFill>
            <a:srgbClr val="EFF1F8"/>
          </a:solidFill>
        </p:grpSpPr>
        <p:sp>
          <p:nvSpPr>
            <p:cNvPr id="67" name="Freeform 66">
              <a:extLst>
                <a:ext uri="{FF2B5EF4-FFF2-40B4-BE49-F238E27FC236}">
                  <a16:creationId xmlns:a16="http://schemas.microsoft.com/office/drawing/2014/main" id="{718BE78C-516A-D54B-88BB-88AD9CA97851}"/>
                </a:ext>
              </a:extLst>
            </p:cNvPr>
            <p:cNvSpPr>
              <a:spLocks noChangeArrowheads="1"/>
            </p:cNvSpPr>
            <p:nvPr/>
          </p:nvSpPr>
          <p:spPr bwMode="auto">
            <a:xfrm>
              <a:off x="12898875" y="4054954"/>
              <a:ext cx="3404899" cy="5007757"/>
            </a:xfrm>
            <a:custGeom>
              <a:avLst/>
              <a:gdLst>
                <a:gd name="T0" fmla="*/ 7481 w 7738"/>
                <a:gd name="T1" fmla="*/ 599 h 11380"/>
                <a:gd name="T2" fmla="*/ 7405 w 7738"/>
                <a:gd name="T3" fmla="*/ 652 h 11380"/>
                <a:gd name="T4" fmla="*/ 7259 w 7738"/>
                <a:gd name="T5" fmla="*/ 785 h 11380"/>
                <a:gd name="T6" fmla="*/ 7155 w 7738"/>
                <a:gd name="T7" fmla="*/ 337 h 11380"/>
                <a:gd name="T8" fmla="*/ 6858 w 7738"/>
                <a:gd name="T9" fmla="*/ 104 h 11380"/>
                <a:gd name="T10" fmla="*/ 6654 w 7738"/>
                <a:gd name="T11" fmla="*/ 116 h 11380"/>
                <a:gd name="T12" fmla="*/ 6392 w 7738"/>
                <a:gd name="T13" fmla="*/ 250 h 11380"/>
                <a:gd name="T14" fmla="*/ 6235 w 7738"/>
                <a:gd name="T15" fmla="*/ 436 h 11380"/>
                <a:gd name="T16" fmla="*/ 6072 w 7738"/>
                <a:gd name="T17" fmla="*/ 407 h 11380"/>
                <a:gd name="T18" fmla="*/ 5880 w 7738"/>
                <a:gd name="T19" fmla="*/ 494 h 11380"/>
                <a:gd name="T20" fmla="*/ 5979 w 7738"/>
                <a:gd name="T21" fmla="*/ 622 h 11380"/>
                <a:gd name="T22" fmla="*/ 5810 w 7738"/>
                <a:gd name="T23" fmla="*/ 687 h 11380"/>
                <a:gd name="T24" fmla="*/ 5845 w 7738"/>
                <a:gd name="T25" fmla="*/ 756 h 11380"/>
                <a:gd name="T26" fmla="*/ 5711 w 7738"/>
                <a:gd name="T27" fmla="*/ 797 h 11380"/>
                <a:gd name="T28" fmla="*/ 5530 w 7738"/>
                <a:gd name="T29" fmla="*/ 925 h 11380"/>
                <a:gd name="T30" fmla="*/ 5676 w 7738"/>
                <a:gd name="T31" fmla="*/ 1013 h 11380"/>
                <a:gd name="T32" fmla="*/ 5513 w 7738"/>
                <a:gd name="T33" fmla="*/ 1274 h 11380"/>
                <a:gd name="T34" fmla="*/ 5524 w 7738"/>
                <a:gd name="T35" fmla="*/ 1350 h 11380"/>
                <a:gd name="T36" fmla="*/ 5315 w 7738"/>
                <a:gd name="T37" fmla="*/ 1309 h 11380"/>
                <a:gd name="T38" fmla="*/ 5158 w 7738"/>
                <a:gd name="T39" fmla="*/ 1211 h 11380"/>
                <a:gd name="T40" fmla="*/ 5134 w 7738"/>
                <a:gd name="T41" fmla="*/ 1350 h 11380"/>
                <a:gd name="T42" fmla="*/ 5222 w 7738"/>
                <a:gd name="T43" fmla="*/ 1600 h 11380"/>
                <a:gd name="T44" fmla="*/ 5164 w 7738"/>
                <a:gd name="T45" fmla="*/ 1746 h 11380"/>
                <a:gd name="T46" fmla="*/ 4977 w 7738"/>
                <a:gd name="T47" fmla="*/ 1665 h 11380"/>
                <a:gd name="T48" fmla="*/ 4832 w 7738"/>
                <a:gd name="T49" fmla="*/ 1333 h 11380"/>
                <a:gd name="T50" fmla="*/ 4622 w 7738"/>
                <a:gd name="T51" fmla="*/ 1502 h 11380"/>
                <a:gd name="T52" fmla="*/ 4552 w 7738"/>
                <a:gd name="T53" fmla="*/ 2130 h 11380"/>
                <a:gd name="T54" fmla="*/ 4191 w 7738"/>
                <a:gd name="T55" fmla="*/ 2520 h 11380"/>
                <a:gd name="T56" fmla="*/ 3010 w 7738"/>
                <a:gd name="T57" fmla="*/ 3126 h 11380"/>
                <a:gd name="T58" fmla="*/ 2433 w 7738"/>
                <a:gd name="T59" fmla="*/ 3376 h 11380"/>
                <a:gd name="T60" fmla="*/ 1607 w 7738"/>
                <a:gd name="T61" fmla="*/ 3603 h 11380"/>
                <a:gd name="T62" fmla="*/ 844 w 7738"/>
                <a:gd name="T63" fmla="*/ 4075 h 11380"/>
                <a:gd name="T64" fmla="*/ 593 w 7738"/>
                <a:gd name="T65" fmla="*/ 4342 h 11380"/>
                <a:gd name="T66" fmla="*/ 442 w 7738"/>
                <a:gd name="T67" fmla="*/ 4278 h 11380"/>
                <a:gd name="T68" fmla="*/ 233 w 7738"/>
                <a:gd name="T69" fmla="*/ 5379 h 11380"/>
                <a:gd name="T70" fmla="*/ 646 w 7738"/>
                <a:gd name="T71" fmla="*/ 6246 h 11380"/>
                <a:gd name="T72" fmla="*/ 512 w 7738"/>
                <a:gd name="T73" fmla="*/ 6444 h 11380"/>
                <a:gd name="T74" fmla="*/ 250 w 7738"/>
                <a:gd name="T75" fmla="*/ 6060 h 11380"/>
                <a:gd name="T76" fmla="*/ 436 w 7738"/>
                <a:gd name="T77" fmla="*/ 6595 h 11380"/>
                <a:gd name="T78" fmla="*/ 233 w 7738"/>
                <a:gd name="T79" fmla="*/ 6392 h 11380"/>
                <a:gd name="T80" fmla="*/ 180 w 7738"/>
                <a:gd name="T81" fmla="*/ 6461 h 11380"/>
                <a:gd name="T82" fmla="*/ 576 w 7738"/>
                <a:gd name="T83" fmla="*/ 7276 h 11380"/>
                <a:gd name="T84" fmla="*/ 995 w 7738"/>
                <a:gd name="T85" fmla="*/ 8207 h 11380"/>
                <a:gd name="T86" fmla="*/ 1281 w 7738"/>
                <a:gd name="T87" fmla="*/ 9295 h 11380"/>
                <a:gd name="T88" fmla="*/ 1345 w 7738"/>
                <a:gd name="T89" fmla="*/ 9872 h 11380"/>
                <a:gd name="T90" fmla="*/ 1013 w 7738"/>
                <a:gd name="T91" fmla="*/ 10518 h 11380"/>
                <a:gd name="T92" fmla="*/ 1461 w 7738"/>
                <a:gd name="T93" fmla="*/ 11158 h 11380"/>
                <a:gd name="T94" fmla="*/ 2014 w 7738"/>
                <a:gd name="T95" fmla="*/ 11327 h 11380"/>
                <a:gd name="T96" fmla="*/ 2305 w 7738"/>
                <a:gd name="T97" fmla="*/ 11333 h 11380"/>
                <a:gd name="T98" fmla="*/ 2817 w 7738"/>
                <a:gd name="T99" fmla="*/ 11042 h 11380"/>
                <a:gd name="T100" fmla="*/ 3627 w 7738"/>
                <a:gd name="T101" fmla="*/ 10704 h 11380"/>
                <a:gd name="T102" fmla="*/ 4418 w 7738"/>
                <a:gd name="T103" fmla="*/ 10681 h 11380"/>
                <a:gd name="T104" fmla="*/ 4855 w 7738"/>
                <a:gd name="T105" fmla="*/ 10658 h 11380"/>
                <a:gd name="T106" fmla="*/ 5356 w 7738"/>
                <a:gd name="T107" fmla="*/ 10314 h 11380"/>
                <a:gd name="T108" fmla="*/ 6345 w 7738"/>
                <a:gd name="T109" fmla="*/ 9732 h 11380"/>
                <a:gd name="T110" fmla="*/ 7737 w 7738"/>
                <a:gd name="T111" fmla="*/ 9406 h 11380"/>
                <a:gd name="T112" fmla="*/ 1147 w 7738"/>
                <a:gd name="T113" fmla="*/ 3586 h 11380"/>
                <a:gd name="T114" fmla="*/ 122 w 7738"/>
                <a:gd name="T115" fmla="*/ 6339 h 11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38" h="11380">
                  <a:moveTo>
                    <a:pt x="7713" y="576"/>
                  </a:moveTo>
                  <a:lnTo>
                    <a:pt x="7713" y="576"/>
                  </a:lnTo>
                  <a:cubicBezTo>
                    <a:pt x="7684" y="559"/>
                    <a:pt x="7649" y="553"/>
                    <a:pt x="7614" y="541"/>
                  </a:cubicBezTo>
                  <a:cubicBezTo>
                    <a:pt x="7574" y="535"/>
                    <a:pt x="7556" y="512"/>
                    <a:pt x="7516" y="512"/>
                  </a:cubicBezTo>
                  <a:cubicBezTo>
                    <a:pt x="7498" y="512"/>
                    <a:pt x="7486" y="518"/>
                    <a:pt x="7463" y="518"/>
                  </a:cubicBezTo>
                  <a:cubicBezTo>
                    <a:pt x="7463" y="547"/>
                    <a:pt x="7469" y="570"/>
                    <a:pt x="7486" y="593"/>
                  </a:cubicBezTo>
                  <a:cubicBezTo>
                    <a:pt x="7481" y="599"/>
                    <a:pt x="7481" y="599"/>
                    <a:pt x="7481" y="599"/>
                  </a:cubicBezTo>
                  <a:cubicBezTo>
                    <a:pt x="7469" y="599"/>
                    <a:pt x="7463" y="593"/>
                    <a:pt x="7451" y="588"/>
                  </a:cubicBezTo>
                  <a:cubicBezTo>
                    <a:pt x="7440" y="593"/>
                    <a:pt x="7440" y="593"/>
                    <a:pt x="7440" y="593"/>
                  </a:cubicBezTo>
                  <a:cubicBezTo>
                    <a:pt x="7440" y="599"/>
                    <a:pt x="7446" y="605"/>
                    <a:pt x="7451" y="611"/>
                  </a:cubicBezTo>
                  <a:cubicBezTo>
                    <a:pt x="7446" y="622"/>
                    <a:pt x="7446" y="622"/>
                    <a:pt x="7446" y="622"/>
                  </a:cubicBezTo>
                  <a:cubicBezTo>
                    <a:pt x="7428" y="617"/>
                    <a:pt x="7416" y="605"/>
                    <a:pt x="7405" y="593"/>
                  </a:cubicBezTo>
                  <a:cubicBezTo>
                    <a:pt x="7393" y="599"/>
                    <a:pt x="7393" y="599"/>
                    <a:pt x="7393" y="599"/>
                  </a:cubicBezTo>
                  <a:cubicBezTo>
                    <a:pt x="7393" y="622"/>
                    <a:pt x="7405" y="628"/>
                    <a:pt x="7405" y="652"/>
                  </a:cubicBezTo>
                  <a:cubicBezTo>
                    <a:pt x="7405" y="657"/>
                    <a:pt x="7399" y="657"/>
                    <a:pt x="7393" y="657"/>
                  </a:cubicBezTo>
                  <a:cubicBezTo>
                    <a:pt x="7364" y="617"/>
                    <a:pt x="7364" y="617"/>
                    <a:pt x="7364" y="617"/>
                  </a:cubicBezTo>
                  <a:cubicBezTo>
                    <a:pt x="7347" y="640"/>
                    <a:pt x="7335" y="652"/>
                    <a:pt x="7335" y="681"/>
                  </a:cubicBezTo>
                  <a:cubicBezTo>
                    <a:pt x="7335" y="722"/>
                    <a:pt x="7376" y="826"/>
                    <a:pt x="7312" y="722"/>
                  </a:cubicBezTo>
                  <a:cubicBezTo>
                    <a:pt x="7300" y="751"/>
                    <a:pt x="7288" y="791"/>
                    <a:pt x="7288" y="815"/>
                  </a:cubicBezTo>
                  <a:cubicBezTo>
                    <a:pt x="7288" y="826"/>
                    <a:pt x="7300" y="855"/>
                    <a:pt x="7288" y="832"/>
                  </a:cubicBezTo>
                  <a:cubicBezTo>
                    <a:pt x="7259" y="785"/>
                    <a:pt x="7259" y="785"/>
                    <a:pt x="7259" y="785"/>
                  </a:cubicBezTo>
                  <a:cubicBezTo>
                    <a:pt x="7224" y="780"/>
                    <a:pt x="7195" y="756"/>
                    <a:pt x="7253" y="756"/>
                  </a:cubicBezTo>
                  <a:cubicBezTo>
                    <a:pt x="7277" y="756"/>
                    <a:pt x="7294" y="739"/>
                    <a:pt x="7294" y="716"/>
                  </a:cubicBezTo>
                  <a:cubicBezTo>
                    <a:pt x="7294" y="681"/>
                    <a:pt x="7277" y="663"/>
                    <a:pt x="7277" y="622"/>
                  </a:cubicBezTo>
                  <a:cubicBezTo>
                    <a:pt x="7277" y="593"/>
                    <a:pt x="7271" y="576"/>
                    <a:pt x="7283" y="553"/>
                  </a:cubicBezTo>
                  <a:cubicBezTo>
                    <a:pt x="7294" y="535"/>
                    <a:pt x="7318" y="529"/>
                    <a:pt x="7318" y="506"/>
                  </a:cubicBezTo>
                  <a:cubicBezTo>
                    <a:pt x="7318" y="454"/>
                    <a:pt x="7271" y="436"/>
                    <a:pt x="7230" y="413"/>
                  </a:cubicBezTo>
                  <a:cubicBezTo>
                    <a:pt x="7190" y="390"/>
                    <a:pt x="7178" y="372"/>
                    <a:pt x="7155" y="337"/>
                  </a:cubicBezTo>
                  <a:cubicBezTo>
                    <a:pt x="7149" y="320"/>
                    <a:pt x="7125" y="320"/>
                    <a:pt x="7125" y="308"/>
                  </a:cubicBezTo>
                  <a:cubicBezTo>
                    <a:pt x="7125" y="296"/>
                    <a:pt x="7131" y="296"/>
                    <a:pt x="7131" y="291"/>
                  </a:cubicBezTo>
                  <a:cubicBezTo>
                    <a:pt x="7131" y="250"/>
                    <a:pt x="7090" y="244"/>
                    <a:pt x="7056" y="221"/>
                  </a:cubicBezTo>
                  <a:cubicBezTo>
                    <a:pt x="7038" y="209"/>
                    <a:pt x="7027" y="198"/>
                    <a:pt x="7003" y="186"/>
                  </a:cubicBezTo>
                  <a:cubicBezTo>
                    <a:pt x="6986" y="174"/>
                    <a:pt x="6957" y="174"/>
                    <a:pt x="6957" y="157"/>
                  </a:cubicBezTo>
                  <a:cubicBezTo>
                    <a:pt x="6957" y="128"/>
                    <a:pt x="6957" y="99"/>
                    <a:pt x="6933" y="99"/>
                  </a:cubicBezTo>
                  <a:cubicBezTo>
                    <a:pt x="6904" y="99"/>
                    <a:pt x="6887" y="104"/>
                    <a:pt x="6858" y="104"/>
                  </a:cubicBezTo>
                  <a:cubicBezTo>
                    <a:pt x="6799" y="104"/>
                    <a:pt x="6764" y="58"/>
                    <a:pt x="6747" y="0"/>
                  </a:cubicBezTo>
                  <a:cubicBezTo>
                    <a:pt x="6724" y="11"/>
                    <a:pt x="6712" y="23"/>
                    <a:pt x="6695" y="35"/>
                  </a:cubicBezTo>
                  <a:cubicBezTo>
                    <a:pt x="6648" y="17"/>
                    <a:pt x="6648" y="17"/>
                    <a:pt x="6648" y="17"/>
                  </a:cubicBezTo>
                  <a:cubicBezTo>
                    <a:pt x="6636" y="17"/>
                    <a:pt x="6636" y="17"/>
                    <a:pt x="6636" y="17"/>
                  </a:cubicBezTo>
                  <a:cubicBezTo>
                    <a:pt x="6666" y="58"/>
                    <a:pt x="6677" y="87"/>
                    <a:pt x="6712" y="104"/>
                  </a:cubicBezTo>
                  <a:cubicBezTo>
                    <a:pt x="6706" y="116"/>
                    <a:pt x="6706" y="116"/>
                    <a:pt x="6706" y="116"/>
                  </a:cubicBezTo>
                  <a:cubicBezTo>
                    <a:pt x="6689" y="116"/>
                    <a:pt x="6677" y="116"/>
                    <a:pt x="6654" y="116"/>
                  </a:cubicBezTo>
                  <a:cubicBezTo>
                    <a:pt x="6654" y="163"/>
                    <a:pt x="6631" y="192"/>
                    <a:pt x="6590" y="221"/>
                  </a:cubicBezTo>
                  <a:cubicBezTo>
                    <a:pt x="6572" y="227"/>
                    <a:pt x="6572" y="250"/>
                    <a:pt x="6555" y="250"/>
                  </a:cubicBezTo>
                  <a:cubicBezTo>
                    <a:pt x="6508" y="250"/>
                    <a:pt x="6508" y="192"/>
                    <a:pt x="6508" y="145"/>
                  </a:cubicBezTo>
                  <a:cubicBezTo>
                    <a:pt x="6508" y="81"/>
                    <a:pt x="6514" y="133"/>
                    <a:pt x="6468" y="157"/>
                  </a:cubicBezTo>
                  <a:cubicBezTo>
                    <a:pt x="6450" y="168"/>
                    <a:pt x="6421" y="163"/>
                    <a:pt x="6421" y="186"/>
                  </a:cubicBezTo>
                  <a:cubicBezTo>
                    <a:pt x="6421" y="203"/>
                    <a:pt x="6450" y="203"/>
                    <a:pt x="6456" y="221"/>
                  </a:cubicBezTo>
                  <a:cubicBezTo>
                    <a:pt x="6427" y="227"/>
                    <a:pt x="6415" y="250"/>
                    <a:pt x="6392" y="250"/>
                  </a:cubicBezTo>
                  <a:cubicBezTo>
                    <a:pt x="6322" y="250"/>
                    <a:pt x="6386" y="168"/>
                    <a:pt x="6305" y="256"/>
                  </a:cubicBezTo>
                  <a:cubicBezTo>
                    <a:pt x="6310" y="279"/>
                    <a:pt x="6310" y="279"/>
                    <a:pt x="6310" y="279"/>
                  </a:cubicBezTo>
                  <a:cubicBezTo>
                    <a:pt x="6299" y="296"/>
                    <a:pt x="6275" y="308"/>
                    <a:pt x="6275" y="331"/>
                  </a:cubicBezTo>
                  <a:cubicBezTo>
                    <a:pt x="6275" y="349"/>
                    <a:pt x="6287" y="355"/>
                    <a:pt x="6287" y="372"/>
                  </a:cubicBezTo>
                  <a:cubicBezTo>
                    <a:pt x="6287" y="396"/>
                    <a:pt x="6252" y="390"/>
                    <a:pt x="6229" y="396"/>
                  </a:cubicBezTo>
                  <a:cubicBezTo>
                    <a:pt x="6235" y="413"/>
                    <a:pt x="6235" y="425"/>
                    <a:pt x="6241" y="442"/>
                  </a:cubicBezTo>
                  <a:cubicBezTo>
                    <a:pt x="6235" y="436"/>
                    <a:pt x="6235" y="436"/>
                    <a:pt x="6235" y="436"/>
                  </a:cubicBezTo>
                  <a:cubicBezTo>
                    <a:pt x="6223" y="419"/>
                    <a:pt x="6206" y="419"/>
                    <a:pt x="6200" y="401"/>
                  </a:cubicBezTo>
                  <a:cubicBezTo>
                    <a:pt x="6188" y="390"/>
                    <a:pt x="6194" y="361"/>
                    <a:pt x="6171" y="361"/>
                  </a:cubicBezTo>
                  <a:cubicBezTo>
                    <a:pt x="6095" y="361"/>
                    <a:pt x="6112" y="483"/>
                    <a:pt x="6112" y="285"/>
                  </a:cubicBezTo>
                  <a:lnTo>
                    <a:pt x="6118" y="279"/>
                  </a:lnTo>
                  <a:cubicBezTo>
                    <a:pt x="6118" y="256"/>
                    <a:pt x="6095" y="256"/>
                    <a:pt x="6078" y="244"/>
                  </a:cubicBezTo>
                  <a:cubicBezTo>
                    <a:pt x="6078" y="349"/>
                    <a:pt x="6078" y="349"/>
                    <a:pt x="6078" y="349"/>
                  </a:cubicBezTo>
                  <a:cubicBezTo>
                    <a:pt x="6078" y="372"/>
                    <a:pt x="6078" y="384"/>
                    <a:pt x="6072" y="407"/>
                  </a:cubicBezTo>
                  <a:cubicBezTo>
                    <a:pt x="6037" y="407"/>
                    <a:pt x="6008" y="407"/>
                    <a:pt x="5990" y="442"/>
                  </a:cubicBezTo>
                  <a:cubicBezTo>
                    <a:pt x="5984" y="436"/>
                    <a:pt x="5984" y="430"/>
                    <a:pt x="5979" y="430"/>
                  </a:cubicBezTo>
                  <a:cubicBezTo>
                    <a:pt x="5979" y="419"/>
                    <a:pt x="5979" y="419"/>
                    <a:pt x="5979" y="419"/>
                  </a:cubicBezTo>
                  <a:cubicBezTo>
                    <a:pt x="5955" y="419"/>
                    <a:pt x="5955" y="419"/>
                    <a:pt x="5955" y="419"/>
                  </a:cubicBezTo>
                  <a:cubicBezTo>
                    <a:pt x="5949" y="419"/>
                    <a:pt x="5944" y="413"/>
                    <a:pt x="5938" y="413"/>
                  </a:cubicBezTo>
                  <a:cubicBezTo>
                    <a:pt x="5932" y="413"/>
                    <a:pt x="5932" y="419"/>
                    <a:pt x="5926" y="419"/>
                  </a:cubicBezTo>
                  <a:cubicBezTo>
                    <a:pt x="5932" y="454"/>
                    <a:pt x="5880" y="459"/>
                    <a:pt x="5880" y="494"/>
                  </a:cubicBezTo>
                  <a:cubicBezTo>
                    <a:pt x="5880" y="529"/>
                    <a:pt x="5915" y="547"/>
                    <a:pt x="5944" y="547"/>
                  </a:cubicBezTo>
                  <a:cubicBezTo>
                    <a:pt x="5944" y="553"/>
                    <a:pt x="5949" y="553"/>
                    <a:pt x="5949" y="559"/>
                  </a:cubicBezTo>
                  <a:cubicBezTo>
                    <a:pt x="5949" y="576"/>
                    <a:pt x="5938" y="588"/>
                    <a:pt x="5926" y="599"/>
                  </a:cubicBezTo>
                  <a:cubicBezTo>
                    <a:pt x="5932" y="611"/>
                    <a:pt x="5932" y="611"/>
                    <a:pt x="5932" y="611"/>
                  </a:cubicBezTo>
                  <a:cubicBezTo>
                    <a:pt x="5938" y="611"/>
                    <a:pt x="5938" y="617"/>
                    <a:pt x="5944" y="617"/>
                  </a:cubicBezTo>
                  <a:cubicBezTo>
                    <a:pt x="5949" y="617"/>
                    <a:pt x="5955" y="611"/>
                    <a:pt x="5961" y="605"/>
                  </a:cubicBezTo>
                  <a:cubicBezTo>
                    <a:pt x="5967" y="611"/>
                    <a:pt x="5973" y="622"/>
                    <a:pt x="5979" y="622"/>
                  </a:cubicBezTo>
                  <a:cubicBezTo>
                    <a:pt x="5990" y="622"/>
                    <a:pt x="5996" y="628"/>
                    <a:pt x="6002" y="628"/>
                  </a:cubicBezTo>
                  <a:cubicBezTo>
                    <a:pt x="5990" y="634"/>
                    <a:pt x="5984" y="640"/>
                    <a:pt x="5984" y="652"/>
                  </a:cubicBezTo>
                  <a:cubicBezTo>
                    <a:pt x="5984" y="669"/>
                    <a:pt x="6008" y="675"/>
                    <a:pt x="6025" y="692"/>
                  </a:cubicBezTo>
                  <a:cubicBezTo>
                    <a:pt x="6002" y="698"/>
                    <a:pt x="5990" y="710"/>
                    <a:pt x="5967" y="710"/>
                  </a:cubicBezTo>
                  <a:cubicBezTo>
                    <a:pt x="5932" y="710"/>
                    <a:pt x="5915" y="687"/>
                    <a:pt x="5886" y="675"/>
                  </a:cubicBezTo>
                  <a:cubicBezTo>
                    <a:pt x="5886" y="687"/>
                    <a:pt x="5880" y="692"/>
                    <a:pt x="5874" y="704"/>
                  </a:cubicBezTo>
                  <a:cubicBezTo>
                    <a:pt x="5816" y="675"/>
                    <a:pt x="5816" y="570"/>
                    <a:pt x="5810" y="687"/>
                  </a:cubicBezTo>
                  <a:cubicBezTo>
                    <a:pt x="5786" y="687"/>
                    <a:pt x="5769" y="687"/>
                    <a:pt x="5746" y="687"/>
                  </a:cubicBezTo>
                  <a:cubicBezTo>
                    <a:pt x="5746" y="698"/>
                    <a:pt x="5746" y="704"/>
                    <a:pt x="5746" y="716"/>
                  </a:cubicBezTo>
                  <a:cubicBezTo>
                    <a:pt x="5769" y="716"/>
                    <a:pt x="5769" y="716"/>
                    <a:pt x="5769" y="716"/>
                  </a:cubicBezTo>
                  <a:cubicBezTo>
                    <a:pt x="5786" y="716"/>
                    <a:pt x="5798" y="704"/>
                    <a:pt x="5821" y="704"/>
                  </a:cubicBezTo>
                  <a:cubicBezTo>
                    <a:pt x="5798" y="722"/>
                    <a:pt x="5786" y="733"/>
                    <a:pt x="5763" y="739"/>
                  </a:cubicBezTo>
                  <a:cubicBezTo>
                    <a:pt x="5769" y="762"/>
                    <a:pt x="5786" y="768"/>
                    <a:pt x="5810" y="768"/>
                  </a:cubicBezTo>
                  <a:cubicBezTo>
                    <a:pt x="5821" y="768"/>
                    <a:pt x="5833" y="756"/>
                    <a:pt x="5845" y="756"/>
                  </a:cubicBezTo>
                  <a:cubicBezTo>
                    <a:pt x="5839" y="774"/>
                    <a:pt x="5839" y="785"/>
                    <a:pt x="5839" y="809"/>
                  </a:cubicBezTo>
                  <a:cubicBezTo>
                    <a:pt x="5839" y="838"/>
                    <a:pt x="5932" y="919"/>
                    <a:pt x="5909" y="914"/>
                  </a:cubicBezTo>
                  <a:cubicBezTo>
                    <a:pt x="5862" y="896"/>
                    <a:pt x="5874" y="867"/>
                    <a:pt x="5839" y="867"/>
                  </a:cubicBezTo>
                  <a:cubicBezTo>
                    <a:pt x="5827" y="867"/>
                    <a:pt x="5821" y="879"/>
                    <a:pt x="5816" y="885"/>
                  </a:cubicBezTo>
                  <a:cubicBezTo>
                    <a:pt x="5792" y="873"/>
                    <a:pt x="5775" y="873"/>
                    <a:pt x="5769" y="855"/>
                  </a:cubicBezTo>
                  <a:cubicBezTo>
                    <a:pt x="5757" y="838"/>
                    <a:pt x="5775" y="815"/>
                    <a:pt x="5763" y="797"/>
                  </a:cubicBezTo>
                  <a:cubicBezTo>
                    <a:pt x="5746" y="785"/>
                    <a:pt x="5728" y="803"/>
                    <a:pt x="5711" y="797"/>
                  </a:cubicBezTo>
                  <a:cubicBezTo>
                    <a:pt x="5699" y="791"/>
                    <a:pt x="5699" y="780"/>
                    <a:pt x="5687" y="780"/>
                  </a:cubicBezTo>
                  <a:cubicBezTo>
                    <a:pt x="5658" y="780"/>
                    <a:pt x="5653" y="815"/>
                    <a:pt x="5629" y="826"/>
                  </a:cubicBezTo>
                  <a:cubicBezTo>
                    <a:pt x="5641" y="850"/>
                    <a:pt x="5641" y="850"/>
                    <a:pt x="5641" y="850"/>
                  </a:cubicBezTo>
                  <a:cubicBezTo>
                    <a:pt x="5629" y="867"/>
                    <a:pt x="5618" y="879"/>
                    <a:pt x="5594" y="879"/>
                  </a:cubicBezTo>
                  <a:cubicBezTo>
                    <a:pt x="5583" y="879"/>
                    <a:pt x="5571" y="867"/>
                    <a:pt x="5565" y="855"/>
                  </a:cubicBezTo>
                  <a:cubicBezTo>
                    <a:pt x="5554" y="879"/>
                    <a:pt x="5519" y="879"/>
                    <a:pt x="5519" y="908"/>
                  </a:cubicBezTo>
                  <a:cubicBezTo>
                    <a:pt x="5519" y="914"/>
                    <a:pt x="5524" y="919"/>
                    <a:pt x="5530" y="925"/>
                  </a:cubicBezTo>
                  <a:cubicBezTo>
                    <a:pt x="5507" y="943"/>
                    <a:pt x="5501" y="972"/>
                    <a:pt x="5501" y="1001"/>
                  </a:cubicBezTo>
                  <a:cubicBezTo>
                    <a:pt x="5501" y="1018"/>
                    <a:pt x="5513" y="1030"/>
                    <a:pt x="5530" y="1030"/>
                  </a:cubicBezTo>
                  <a:cubicBezTo>
                    <a:pt x="5530" y="1030"/>
                    <a:pt x="5536" y="1030"/>
                    <a:pt x="5542" y="1030"/>
                  </a:cubicBezTo>
                  <a:cubicBezTo>
                    <a:pt x="5554" y="1030"/>
                    <a:pt x="5554" y="1030"/>
                    <a:pt x="5554" y="1030"/>
                  </a:cubicBezTo>
                  <a:cubicBezTo>
                    <a:pt x="5554" y="1042"/>
                    <a:pt x="5554" y="1053"/>
                    <a:pt x="5554" y="1071"/>
                  </a:cubicBezTo>
                  <a:cubicBezTo>
                    <a:pt x="5618" y="1042"/>
                    <a:pt x="5629" y="1001"/>
                    <a:pt x="5676" y="954"/>
                  </a:cubicBezTo>
                  <a:cubicBezTo>
                    <a:pt x="5676" y="1013"/>
                    <a:pt x="5676" y="1013"/>
                    <a:pt x="5676" y="1013"/>
                  </a:cubicBezTo>
                  <a:cubicBezTo>
                    <a:pt x="5676" y="1048"/>
                    <a:pt x="5612" y="1048"/>
                    <a:pt x="5612" y="1088"/>
                  </a:cubicBezTo>
                  <a:cubicBezTo>
                    <a:pt x="5612" y="1094"/>
                    <a:pt x="5618" y="1100"/>
                    <a:pt x="5618" y="1111"/>
                  </a:cubicBezTo>
                  <a:cubicBezTo>
                    <a:pt x="5606" y="1117"/>
                    <a:pt x="5594" y="1123"/>
                    <a:pt x="5594" y="1135"/>
                  </a:cubicBezTo>
                  <a:cubicBezTo>
                    <a:pt x="5594" y="1152"/>
                    <a:pt x="5606" y="1158"/>
                    <a:pt x="5606" y="1176"/>
                  </a:cubicBezTo>
                  <a:cubicBezTo>
                    <a:pt x="5606" y="1193"/>
                    <a:pt x="5583" y="1193"/>
                    <a:pt x="5571" y="1211"/>
                  </a:cubicBezTo>
                  <a:cubicBezTo>
                    <a:pt x="5554" y="1205"/>
                    <a:pt x="5548" y="1199"/>
                    <a:pt x="5530" y="1193"/>
                  </a:cubicBezTo>
                  <a:cubicBezTo>
                    <a:pt x="5524" y="1228"/>
                    <a:pt x="5524" y="1245"/>
                    <a:pt x="5513" y="1274"/>
                  </a:cubicBezTo>
                  <a:cubicBezTo>
                    <a:pt x="5524" y="1280"/>
                    <a:pt x="5530" y="1286"/>
                    <a:pt x="5542" y="1286"/>
                  </a:cubicBezTo>
                  <a:cubicBezTo>
                    <a:pt x="5554" y="1286"/>
                    <a:pt x="5559" y="1280"/>
                    <a:pt x="5571" y="1280"/>
                  </a:cubicBezTo>
                  <a:cubicBezTo>
                    <a:pt x="5589" y="1280"/>
                    <a:pt x="5757" y="1333"/>
                    <a:pt x="5723" y="1344"/>
                  </a:cubicBezTo>
                  <a:cubicBezTo>
                    <a:pt x="5658" y="1327"/>
                    <a:pt x="5623" y="1344"/>
                    <a:pt x="5565" y="1333"/>
                  </a:cubicBezTo>
                  <a:cubicBezTo>
                    <a:pt x="5536" y="1327"/>
                    <a:pt x="5519" y="1304"/>
                    <a:pt x="5490" y="1304"/>
                  </a:cubicBezTo>
                  <a:lnTo>
                    <a:pt x="5484" y="1309"/>
                  </a:lnTo>
                  <a:cubicBezTo>
                    <a:pt x="5484" y="1333"/>
                    <a:pt x="5501" y="1350"/>
                    <a:pt x="5524" y="1350"/>
                  </a:cubicBezTo>
                  <a:cubicBezTo>
                    <a:pt x="5524" y="1368"/>
                    <a:pt x="5519" y="1374"/>
                    <a:pt x="5513" y="1385"/>
                  </a:cubicBezTo>
                  <a:cubicBezTo>
                    <a:pt x="5495" y="1374"/>
                    <a:pt x="5490" y="1356"/>
                    <a:pt x="5466" y="1356"/>
                  </a:cubicBezTo>
                  <a:cubicBezTo>
                    <a:pt x="5460" y="1356"/>
                    <a:pt x="5455" y="1362"/>
                    <a:pt x="5449" y="1362"/>
                  </a:cubicBezTo>
                  <a:cubicBezTo>
                    <a:pt x="5408" y="1362"/>
                    <a:pt x="5408" y="1315"/>
                    <a:pt x="5385" y="1286"/>
                  </a:cubicBezTo>
                  <a:cubicBezTo>
                    <a:pt x="5361" y="1257"/>
                    <a:pt x="5332" y="1263"/>
                    <a:pt x="5297" y="1263"/>
                  </a:cubicBezTo>
                  <a:cubicBezTo>
                    <a:pt x="5292" y="1263"/>
                    <a:pt x="5292" y="1263"/>
                    <a:pt x="5286" y="1263"/>
                  </a:cubicBezTo>
                  <a:cubicBezTo>
                    <a:pt x="5297" y="1286"/>
                    <a:pt x="5315" y="1286"/>
                    <a:pt x="5315" y="1309"/>
                  </a:cubicBezTo>
                  <a:cubicBezTo>
                    <a:pt x="5315" y="1315"/>
                    <a:pt x="5309" y="1315"/>
                    <a:pt x="5309" y="1321"/>
                  </a:cubicBezTo>
                  <a:cubicBezTo>
                    <a:pt x="5286" y="1321"/>
                    <a:pt x="5286" y="1321"/>
                    <a:pt x="5286" y="1321"/>
                  </a:cubicBezTo>
                  <a:cubicBezTo>
                    <a:pt x="5274" y="1321"/>
                    <a:pt x="5268" y="1333"/>
                    <a:pt x="5257" y="1333"/>
                  </a:cubicBezTo>
                  <a:cubicBezTo>
                    <a:pt x="5245" y="1333"/>
                    <a:pt x="5239" y="1315"/>
                    <a:pt x="5228" y="1309"/>
                  </a:cubicBezTo>
                  <a:cubicBezTo>
                    <a:pt x="5204" y="1280"/>
                    <a:pt x="5175" y="1269"/>
                    <a:pt x="5175" y="1228"/>
                  </a:cubicBezTo>
                  <a:cubicBezTo>
                    <a:pt x="5175" y="1222"/>
                    <a:pt x="5181" y="1216"/>
                    <a:pt x="5181" y="1205"/>
                  </a:cubicBezTo>
                  <a:cubicBezTo>
                    <a:pt x="5158" y="1211"/>
                    <a:pt x="5158" y="1211"/>
                    <a:pt x="5158" y="1211"/>
                  </a:cubicBezTo>
                  <a:cubicBezTo>
                    <a:pt x="5152" y="1211"/>
                    <a:pt x="5152" y="1205"/>
                    <a:pt x="5146" y="1205"/>
                  </a:cubicBezTo>
                  <a:cubicBezTo>
                    <a:pt x="5140" y="1205"/>
                    <a:pt x="5140" y="1211"/>
                    <a:pt x="5134" y="1211"/>
                  </a:cubicBezTo>
                  <a:cubicBezTo>
                    <a:pt x="5134" y="1228"/>
                    <a:pt x="5129" y="1234"/>
                    <a:pt x="5129" y="1251"/>
                  </a:cubicBezTo>
                  <a:cubicBezTo>
                    <a:pt x="5129" y="1257"/>
                    <a:pt x="5134" y="1257"/>
                    <a:pt x="5134" y="1263"/>
                  </a:cubicBezTo>
                  <a:cubicBezTo>
                    <a:pt x="5169" y="1263"/>
                    <a:pt x="5169" y="1263"/>
                    <a:pt x="5169" y="1263"/>
                  </a:cubicBezTo>
                  <a:cubicBezTo>
                    <a:pt x="5169" y="1327"/>
                    <a:pt x="5169" y="1327"/>
                    <a:pt x="5169" y="1327"/>
                  </a:cubicBezTo>
                  <a:cubicBezTo>
                    <a:pt x="5158" y="1339"/>
                    <a:pt x="5134" y="1339"/>
                    <a:pt x="5134" y="1350"/>
                  </a:cubicBezTo>
                  <a:cubicBezTo>
                    <a:pt x="5134" y="1368"/>
                    <a:pt x="5146" y="1374"/>
                    <a:pt x="5146" y="1385"/>
                  </a:cubicBezTo>
                  <a:cubicBezTo>
                    <a:pt x="5146" y="1408"/>
                    <a:pt x="5111" y="1414"/>
                    <a:pt x="5111" y="1437"/>
                  </a:cubicBezTo>
                  <a:cubicBezTo>
                    <a:pt x="5111" y="1472"/>
                    <a:pt x="5158" y="1455"/>
                    <a:pt x="5181" y="1472"/>
                  </a:cubicBezTo>
                  <a:cubicBezTo>
                    <a:pt x="5204" y="1502"/>
                    <a:pt x="5198" y="1537"/>
                    <a:pt x="5210" y="1571"/>
                  </a:cubicBezTo>
                  <a:cubicBezTo>
                    <a:pt x="5228" y="1566"/>
                    <a:pt x="5245" y="1571"/>
                    <a:pt x="5263" y="1560"/>
                  </a:cubicBezTo>
                  <a:cubicBezTo>
                    <a:pt x="5274" y="1566"/>
                    <a:pt x="5274" y="1566"/>
                    <a:pt x="5274" y="1566"/>
                  </a:cubicBezTo>
                  <a:cubicBezTo>
                    <a:pt x="5257" y="1583"/>
                    <a:pt x="5245" y="1589"/>
                    <a:pt x="5222" y="1600"/>
                  </a:cubicBezTo>
                  <a:cubicBezTo>
                    <a:pt x="5251" y="1641"/>
                    <a:pt x="5280" y="1665"/>
                    <a:pt x="5216" y="1624"/>
                  </a:cubicBezTo>
                  <a:cubicBezTo>
                    <a:pt x="5233" y="1670"/>
                    <a:pt x="5245" y="1700"/>
                    <a:pt x="5274" y="1740"/>
                  </a:cubicBezTo>
                  <a:cubicBezTo>
                    <a:pt x="5268" y="1752"/>
                    <a:pt x="5268" y="1752"/>
                    <a:pt x="5268" y="1752"/>
                  </a:cubicBezTo>
                  <a:cubicBezTo>
                    <a:pt x="5233" y="1729"/>
                    <a:pt x="5210" y="1717"/>
                    <a:pt x="5181" y="1694"/>
                  </a:cubicBezTo>
                  <a:cubicBezTo>
                    <a:pt x="5158" y="1670"/>
                    <a:pt x="5164" y="1630"/>
                    <a:pt x="5134" y="1630"/>
                  </a:cubicBezTo>
                  <a:cubicBezTo>
                    <a:pt x="5117" y="1630"/>
                    <a:pt x="5129" y="1659"/>
                    <a:pt x="5129" y="1676"/>
                  </a:cubicBezTo>
                  <a:cubicBezTo>
                    <a:pt x="5129" y="1705"/>
                    <a:pt x="5152" y="1717"/>
                    <a:pt x="5164" y="1746"/>
                  </a:cubicBezTo>
                  <a:cubicBezTo>
                    <a:pt x="5158" y="1752"/>
                    <a:pt x="5146" y="1758"/>
                    <a:pt x="5134" y="1758"/>
                  </a:cubicBezTo>
                  <a:cubicBezTo>
                    <a:pt x="5134" y="1787"/>
                    <a:pt x="5105" y="1793"/>
                    <a:pt x="5105" y="1822"/>
                  </a:cubicBezTo>
                  <a:cubicBezTo>
                    <a:pt x="5105" y="1833"/>
                    <a:pt x="5111" y="1839"/>
                    <a:pt x="5111" y="1851"/>
                  </a:cubicBezTo>
                  <a:cubicBezTo>
                    <a:pt x="5111" y="1886"/>
                    <a:pt x="5094" y="2031"/>
                    <a:pt x="5094" y="1926"/>
                  </a:cubicBezTo>
                  <a:cubicBezTo>
                    <a:pt x="5094" y="1909"/>
                    <a:pt x="5100" y="1897"/>
                    <a:pt x="5100" y="1880"/>
                  </a:cubicBezTo>
                  <a:cubicBezTo>
                    <a:pt x="5100" y="1839"/>
                    <a:pt x="5065" y="1828"/>
                    <a:pt x="5030" y="1804"/>
                  </a:cubicBezTo>
                  <a:cubicBezTo>
                    <a:pt x="4989" y="1763"/>
                    <a:pt x="5006" y="1717"/>
                    <a:pt x="4977" y="1665"/>
                  </a:cubicBezTo>
                  <a:cubicBezTo>
                    <a:pt x="4954" y="1624"/>
                    <a:pt x="4902" y="1618"/>
                    <a:pt x="4902" y="1571"/>
                  </a:cubicBezTo>
                  <a:cubicBezTo>
                    <a:pt x="4902" y="1554"/>
                    <a:pt x="4907" y="1548"/>
                    <a:pt x="4907" y="1531"/>
                  </a:cubicBezTo>
                  <a:cubicBezTo>
                    <a:pt x="4907" y="1513"/>
                    <a:pt x="4907" y="1513"/>
                    <a:pt x="4907" y="1513"/>
                  </a:cubicBezTo>
                  <a:cubicBezTo>
                    <a:pt x="4896" y="1507"/>
                    <a:pt x="4890" y="1507"/>
                    <a:pt x="4872" y="1502"/>
                  </a:cubicBezTo>
                  <a:cubicBezTo>
                    <a:pt x="4878" y="1478"/>
                    <a:pt x="4878" y="1478"/>
                    <a:pt x="4878" y="1478"/>
                  </a:cubicBezTo>
                  <a:cubicBezTo>
                    <a:pt x="4855" y="1449"/>
                    <a:pt x="4808" y="1443"/>
                    <a:pt x="4808" y="1403"/>
                  </a:cubicBezTo>
                  <a:cubicBezTo>
                    <a:pt x="4808" y="1374"/>
                    <a:pt x="4826" y="1362"/>
                    <a:pt x="4832" y="1333"/>
                  </a:cubicBezTo>
                  <a:cubicBezTo>
                    <a:pt x="4814" y="1333"/>
                    <a:pt x="4808" y="1333"/>
                    <a:pt x="4791" y="1333"/>
                  </a:cubicBezTo>
                  <a:cubicBezTo>
                    <a:pt x="4779" y="1374"/>
                    <a:pt x="4756" y="1391"/>
                    <a:pt x="4715" y="1397"/>
                  </a:cubicBezTo>
                  <a:cubicBezTo>
                    <a:pt x="4721" y="1420"/>
                    <a:pt x="4715" y="1432"/>
                    <a:pt x="4715" y="1455"/>
                  </a:cubicBezTo>
                  <a:cubicBezTo>
                    <a:pt x="4715" y="1478"/>
                    <a:pt x="4733" y="1490"/>
                    <a:pt x="4756" y="1496"/>
                  </a:cubicBezTo>
                  <a:cubicBezTo>
                    <a:pt x="4750" y="1502"/>
                    <a:pt x="4750" y="1507"/>
                    <a:pt x="4750" y="1513"/>
                  </a:cubicBezTo>
                  <a:cubicBezTo>
                    <a:pt x="4715" y="1513"/>
                    <a:pt x="4692" y="1525"/>
                    <a:pt x="4657" y="1525"/>
                  </a:cubicBezTo>
                  <a:cubicBezTo>
                    <a:pt x="4640" y="1525"/>
                    <a:pt x="4634" y="1507"/>
                    <a:pt x="4622" y="1502"/>
                  </a:cubicBezTo>
                  <a:cubicBezTo>
                    <a:pt x="4616" y="1542"/>
                    <a:pt x="4622" y="1560"/>
                    <a:pt x="4622" y="1600"/>
                  </a:cubicBezTo>
                  <a:cubicBezTo>
                    <a:pt x="4611" y="1600"/>
                    <a:pt x="4611" y="1600"/>
                    <a:pt x="4611" y="1600"/>
                  </a:cubicBezTo>
                  <a:cubicBezTo>
                    <a:pt x="4552" y="1612"/>
                    <a:pt x="4535" y="1647"/>
                    <a:pt x="4500" y="1694"/>
                  </a:cubicBezTo>
                  <a:cubicBezTo>
                    <a:pt x="4471" y="1740"/>
                    <a:pt x="4436" y="1763"/>
                    <a:pt x="4436" y="1816"/>
                  </a:cubicBezTo>
                  <a:cubicBezTo>
                    <a:pt x="4436" y="1886"/>
                    <a:pt x="4453" y="1926"/>
                    <a:pt x="4459" y="1991"/>
                  </a:cubicBezTo>
                  <a:cubicBezTo>
                    <a:pt x="4459" y="2031"/>
                    <a:pt x="4442" y="2060"/>
                    <a:pt x="4471" y="2089"/>
                  </a:cubicBezTo>
                  <a:cubicBezTo>
                    <a:pt x="4488" y="2113"/>
                    <a:pt x="4552" y="2095"/>
                    <a:pt x="4552" y="2130"/>
                  </a:cubicBezTo>
                  <a:cubicBezTo>
                    <a:pt x="4552" y="2206"/>
                    <a:pt x="4482" y="2241"/>
                    <a:pt x="4412" y="2282"/>
                  </a:cubicBezTo>
                  <a:cubicBezTo>
                    <a:pt x="4360" y="2311"/>
                    <a:pt x="4337" y="2346"/>
                    <a:pt x="4273" y="2357"/>
                  </a:cubicBezTo>
                  <a:cubicBezTo>
                    <a:pt x="4249" y="2363"/>
                    <a:pt x="4255" y="2392"/>
                    <a:pt x="4238" y="2404"/>
                  </a:cubicBezTo>
                  <a:cubicBezTo>
                    <a:pt x="4244" y="2421"/>
                    <a:pt x="4255" y="2427"/>
                    <a:pt x="4255" y="2450"/>
                  </a:cubicBezTo>
                  <a:cubicBezTo>
                    <a:pt x="4255" y="2474"/>
                    <a:pt x="4232" y="2491"/>
                    <a:pt x="4209" y="2491"/>
                  </a:cubicBezTo>
                  <a:cubicBezTo>
                    <a:pt x="4203" y="2491"/>
                    <a:pt x="4197" y="2497"/>
                    <a:pt x="4186" y="2497"/>
                  </a:cubicBezTo>
                  <a:cubicBezTo>
                    <a:pt x="4191" y="2509"/>
                    <a:pt x="4191" y="2509"/>
                    <a:pt x="4191" y="2520"/>
                  </a:cubicBezTo>
                  <a:cubicBezTo>
                    <a:pt x="4191" y="2619"/>
                    <a:pt x="4139" y="2666"/>
                    <a:pt x="4086" y="2741"/>
                  </a:cubicBezTo>
                  <a:cubicBezTo>
                    <a:pt x="4023" y="2817"/>
                    <a:pt x="3988" y="2870"/>
                    <a:pt x="3906" y="2928"/>
                  </a:cubicBezTo>
                  <a:cubicBezTo>
                    <a:pt x="3825" y="2980"/>
                    <a:pt x="3766" y="2998"/>
                    <a:pt x="3673" y="3033"/>
                  </a:cubicBezTo>
                  <a:cubicBezTo>
                    <a:pt x="3592" y="3067"/>
                    <a:pt x="3551" y="3108"/>
                    <a:pt x="3464" y="3108"/>
                  </a:cubicBezTo>
                  <a:cubicBezTo>
                    <a:pt x="3400" y="3108"/>
                    <a:pt x="3400" y="3108"/>
                    <a:pt x="3400" y="3108"/>
                  </a:cubicBezTo>
                  <a:cubicBezTo>
                    <a:pt x="3306" y="3108"/>
                    <a:pt x="3260" y="3178"/>
                    <a:pt x="3167" y="3178"/>
                  </a:cubicBezTo>
                  <a:cubicBezTo>
                    <a:pt x="3103" y="3178"/>
                    <a:pt x="3074" y="3126"/>
                    <a:pt x="3010" y="3126"/>
                  </a:cubicBezTo>
                  <a:cubicBezTo>
                    <a:pt x="2998" y="3126"/>
                    <a:pt x="2998" y="3132"/>
                    <a:pt x="2992" y="3132"/>
                  </a:cubicBezTo>
                  <a:cubicBezTo>
                    <a:pt x="2992" y="3143"/>
                    <a:pt x="2992" y="3149"/>
                    <a:pt x="2992" y="3161"/>
                  </a:cubicBezTo>
                  <a:cubicBezTo>
                    <a:pt x="2975" y="3161"/>
                    <a:pt x="2969" y="3149"/>
                    <a:pt x="2957" y="3149"/>
                  </a:cubicBezTo>
                  <a:cubicBezTo>
                    <a:pt x="2887" y="3149"/>
                    <a:pt x="2882" y="3225"/>
                    <a:pt x="2829" y="3271"/>
                  </a:cubicBezTo>
                  <a:cubicBezTo>
                    <a:pt x="2777" y="3312"/>
                    <a:pt x="2730" y="3324"/>
                    <a:pt x="2666" y="3324"/>
                  </a:cubicBezTo>
                  <a:cubicBezTo>
                    <a:pt x="2619" y="3324"/>
                    <a:pt x="2619" y="3324"/>
                    <a:pt x="2619" y="3324"/>
                  </a:cubicBezTo>
                  <a:cubicBezTo>
                    <a:pt x="2550" y="3341"/>
                    <a:pt x="2497" y="3341"/>
                    <a:pt x="2433" y="3376"/>
                  </a:cubicBezTo>
                  <a:cubicBezTo>
                    <a:pt x="2387" y="3405"/>
                    <a:pt x="2375" y="3440"/>
                    <a:pt x="2334" y="3469"/>
                  </a:cubicBezTo>
                  <a:cubicBezTo>
                    <a:pt x="2264" y="3522"/>
                    <a:pt x="2206" y="3539"/>
                    <a:pt x="2119" y="3539"/>
                  </a:cubicBezTo>
                  <a:cubicBezTo>
                    <a:pt x="2072" y="3539"/>
                    <a:pt x="2055" y="3481"/>
                    <a:pt x="2002" y="3481"/>
                  </a:cubicBezTo>
                  <a:cubicBezTo>
                    <a:pt x="1944" y="3481"/>
                    <a:pt x="1915" y="3527"/>
                    <a:pt x="1863" y="3527"/>
                  </a:cubicBezTo>
                  <a:cubicBezTo>
                    <a:pt x="1845" y="3527"/>
                    <a:pt x="1839" y="3522"/>
                    <a:pt x="1828" y="3522"/>
                  </a:cubicBezTo>
                  <a:cubicBezTo>
                    <a:pt x="1828" y="3516"/>
                    <a:pt x="1857" y="3411"/>
                    <a:pt x="1839" y="3446"/>
                  </a:cubicBezTo>
                  <a:cubicBezTo>
                    <a:pt x="1775" y="3533"/>
                    <a:pt x="1705" y="3556"/>
                    <a:pt x="1607" y="3603"/>
                  </a:cubicBezTo>
                  <a:cubicBezTo>
                    <a:pt x="1589" y="3591"/>
                    <a:pt x="1589" y="3591"/>
                    <a:pt x="1589" y="3591"/>
                  </a:cubicBezTo>
                  <a:cubicBezTo>
                    <a:pt x="1572" y="3615"/>
                    <a:pt x="1577" y="3644"/>
                    <a:pt x="1554" y="3656"/>
                  </a:cubicBezTo>
                  <a:cubicBezTo>
                    <a:pt x="1508" y="3685"/>
                    <a:pt x="1455" y="3679"/>
                    <a:pt x="1420" y="3719"/>
                  </a:cubicBezTo>
                  <a:cubicBezTo>
                    <a:pt x="1356" y="3784"/>
                    <a:pt x="1333" y="3830"/>
                    <a:pt x="1263" y="3888"/>
                  </a:cubicBezTo>
                  <a:cubicBezTo>
                    <a:pt x="1164" y="3976"/>
                    <a:pt x="1088" y="3999"/>
                    <a:pt x="960" y="4028"/>
                  </a:cubicBezTo>
                  <a:cubicBezTo>
                    <a:pt x="925" y="4040"/>
                    <a:pt x="914" y="4075"/>
                    <a:pt x="879" y="4075"/>
                  </a:cubicBezTo>
                  <a:cubicBezTo>
                    <a:pt x="867" y="4075"/>
                    <a:pt x="856" y="4075"/>
                    <a:pt x="844" y="4075"/>
                  </a:cubicBezTo>
                  <a:cubicBezTo>
                    <a:pt x="821" y="4110"/>
                    <a:pt x="826" y="4145"/>
                    <a:pt x="803" y="4179"/>
                  </a:cubicBezTo>
                  <a:cubicBezTo>
                    <a:pt x="780" y="4220"/>
                    <a:pt x="751" y="4238"/>
                    <a:pt x="739" y="4284"/>
                  </a:cubicBezTo>
                  <a:cubicBezTo>
                    <a:pt x="727" y="4342"/>
                    <a:pt x="733" y="4389"/>
                    <a:pt x="687" y="4424"/>
                  </a:cubicBezTo>
                  <a:cubicBezTo>
                    <a:pt x="681" y="4412"/>
                    <a:pt x="669" y="4406"/>
                    <a:pt x="658" y="4401"/>
                  </a:cubicBezTo>
                  <a:cubicBezTo>
                    <a:pt x="646" y="4430"/>
                    <a:pt x="623" y="4436"/>
                    <a:pt x="593" y="4447"/>
                  </a:cubicBezTo>
                  <a:cubicBezTo>
                    <a:pt x="588" y="4436"/>
                    <a:pt x="582" y="4424"/>
                    <a:pt x="582" y="4406"/>
                  </a:cubicBezTo>
                  <a:cubicBezTo>
                    <a:pt x="582" y="4383"/>
                    <a:pt x="593" y="4371"/>
                    <a:pt x="593" y="4342"/>
                  </a:cubicBezTo>
                  <a:cubicBezTo>
                    <a:pt x="559" y="4249"/>
                    <a:pt x="559" y="4249"/>
                    <a:pt x="559" y="4249"/>
                  </a:cubicBezTo>
                  <a:cubicBezTo>
                    <a:pt x="564" y="4232"/>
                    <a:pt x="564" y="4226"/>
                    <a:pt x="564" y="4208"/>
                  </a:cubicBezTo>
                  <a:cubicBezTo>
                    <a:pt x="553" y="4139"/>
                    <a:pt x="553" y="4139"/>
                    <a:pt x="553" y="4139"/>
                  </a:cubicBezTo>
                  <a:cubicBezTo>
                    <a:pt x="559" y="4121"/>
                    <a:pt x="582" y="4110"/>
                    <a:pt x="582" y="4086"/>
                  </a:cubicBezTo>
                  <a:cubicBezTo>
                    <a:pt x="582" y="4080"/>
                    <a:pt x="576" y="4069"/>
                    <a:pt x="570" y="4069"/>
                  </a:cubicBezTo>
                  <a:cubicBezTo>
                    <a:pt x="524" y="4069"/>
                    <a:pt x="512" y="4121"/>
                    <a:pt x="495" y="4162"/>
                  </a:cubicBezTo>
                  <a:cubicBezTo>
                    <a:pt x="477" y="4208"/>
                    <a:pt x="466" y="4238"/>
                    <a:pt x="442" y="4278"/>
                  </a:cubicBezTo>
                  <a:cubicBezTo>
                    <a:pt x="425" y="4319"/>
                    <a:pt x="425" y="4342"/>
                    <a:pt x="413" y="4377"/>
                  </a:cubicBezTo>
                  <a:cubicBezTo>
                    <a:pt x="396" y="4424"/>
                    <a:pt x="372" y="4447"/>
                    <a:pt x="372" y="4494"/>
                  </a:cubicBezTo>
                  <a:cubicBezTo>
                    <a:pt x="372" y="4581"/>
                    <a:pt x="442" y="4622"/>
                    <a:pt x="442" y="4709"/>
                  </a:cubicBezTo>
                  <a:cubicBezTo>
                    <a:pt x="442" y="4732"/>
                    <a:pt x="419" y="4738"/>
                    <a:pt x="419" y="4762"/>
                  </a:cubicBezTo>
                  <a:cubicBezTo>
                    <a:pt x="419" y="4797"/>
                    <a:pt x="425" y="4814"/>
                    <a:pt x="425" y="4843"/>
                  </a:cubicBezTo>
                  <a:cubicBezTo>
                    <a:pt x="425" y="4925"/>
                    <a:pt x="372" y="4960"/>
                    <a:pt x="332" y="5035"/>
                  </a:cubicBezTo>
                  <a:cubicBezTo>
                    <a:pt x="267" y="5157"/>
                    <a:pt x="233" y="5239"/>
                    <a:pt x="233" y="5379"/>
                  </a:cubicBezTo>
                  <a:cubicBezTo>
                    <a:pt x="233" y="5524"/>
                    <a:pt x="384" y="5582"/>
                    <a:pt x="361" y="5728"/>
                  </a:cubicBezTo>
                  <a:cubicBezTo>
                    <a:pt x="361" y="5757"/>
                    <a:pt x="361" y="5786"/>
                    <a:pt x="390" y="5804"/>
                  </a:cubicBezTo>
                  <a:cubicBezTo>
                    <a:pt x="413" y="5815"/>
                    <a:pt x="436" y="5821"/>
                    <a:pt x="448" y="5844"/>
                  </a:cubicBezTo>
                  <a:cubicBezTo>
                    <a:pt x="477" y="5926"/>
                    <a:pt x="477" y="5984"/>
                    <a:pt x="530" y="6054"/>
                  </a:cubicBezTo>
                  <a:cubicBezTo>
                    <a:pt x="564" y="6095"/>
                    <a:pt x="576" y="6124"/>
                    <a:pt x="611" y="6159"/>
                  </a:cubicBezTo>
                  <a:cubicBezTo>
                    <a:pt x="629" y="6188"/>
                    <a:pt x="658" y="6199"/>
                    <a:pt x="658" y="6229"/>
                  </a:cubicBezTo>
                  <a:cubicBezTo>
                    <a:pt x="658" y="6234"/>
                    <a:pt x="646" y="6240"/>
                    <a:pt x="646" y="6246"/>
                  </a:cubicBezTo>
                  <a:cubicBezTo>
                    <a:pt x="646" y="6258"/>
                    <a:pt x="652" y="6264"/>
                    <a:pt x="652" y="6275"/>
                  </a:cubicBezTo>
                  <a:cubicBezTo>
                    <a:pt x="652" y="6281"/>
                    <a:pt x="634" y="6281"/>
                    <a:pt x="634" y="6287"/>
                  </a:cubicBezTo>
                  <a:cubicBezTo>
                    <a:pt x="629" y="6310"/>
                    <a:pt x="634" y="6322"/>
                    <a:pt x="634" y="6339"/>
                  </a:cubicBezTo>
                  <a:cubicBezTo>
                    <a:pt x="629" y="6357"/>
                    <a:pt x="611" y="6362"/>
                    <a:pt x="611" y="6386"/>
                  </a:cubicBezTo>
                  <a:cubicBezTo>
                    <a:pt x="611" y="6409"/>
                    <a:pt x="629" y="6421"/>
                    <a:pt x="629" y="6444"/>
                  </a:cubicBezTo>
                  <a:cubicBezTo>
                    <a:pt x="629" y="6479"/>
                    <a:pt x="599" y="6520"/>
                    <a:pt x="559" y="6520"/>
                  </a:cubicBezTo>
                  <a:cubicBezTo>
                    <a:pt x="524" y="6520"/>
                    <a:pt x="530" y="6473"/>
                    <a:pt x="512" y="6444"/>
                  </a:cubicBezTo>
                  <a:cubicBezTo>
                    <a:pt x="495" y="6409"/>
                    <a:pt x="471" y="6397"/>
                    <a:pt x="460" y="6362"/>
                  </a:cubicBezTo>
                  <a:cubicBezTo>
                    <a:pt x="448" y="6362"/>
                    <a:pt x="448" y="6362"/>
                    <a:pt x="448" y="6362"/>
                  </a:cubicBezTo>
                  <a:cubicBezTo>
                    <a:pt x="425" y="6386"/>
                    <a:pt x="396" y="6397"/>
                    <a:pt x="355" y="6351"/>
                  </a:cubicBezTo>
                  <a:cubicBezTo>
                    <a:pt x="355" y="6304"/>
                    <a:pt x="384" y="6275"/>
                    <a:pt x="384" y="6229"/>
                  </a:cubicBezTo>
                  <a:cubicBezTo>
                    <a:pt x="384" y="6194"/>
                    <a:pt x="355" y="6182"/>
                    <a:pt x="337" y="6153"/>
                  </a:cubicBezTo>
                  <a:cubicBezTo>
                    <a:pt x="308" y="6112"/>
                    <a:pt x="303" y="6089"/>
                    <a:pt x="267" y="6054"/>
                  </a:cubicBezTo>
                  <a:cubicBezTo>
                    <a:pt x="250" y="6060"/>
                    <a:pt x="250" y="6060"/>
                    <a:pt x="250" y="6060"/>
                  </a:cubicBezTo>
                  <a:cubicBezTo>
                    <a:pt x="244" y="6077"/>
                    <a:pt x="244" y="6083"/>
                    <a:pt x="244" y="6101"/>
                  </a:cubicBezTo>
                  <a:cubicBezTo>
                    <a:pt x="244" y="6135"/>
                    <a:pt x="244" y="6135"/>
                    <a:pt x="244" y="6135"/>
                  </a:cubicBezTo>
                  <a:cubicBezTo>
                    <a:pt x="244" y="6176"/>
                    <a:pt x="273" y="6188"/>
                    <a:pt x="291" y="6229"/>
                  </a:cubicBezTo>
                  <a:cubicBezTo>
                    <a:pt x="308" y="6281"/>
                    <a:pt x="308" y="6316"/>
                    <a:pt x="343" y="6362"/>
                  </a:cubicBezTo>
                  <a:cubicBezTo>
                    <a:pt x="367" y="6403"/>
                    <a:pt x="401" y="6409"/>
                    <a:pt x="442" y="6438"/>
                  </a:cubicBezTo>
                  <a:cubicBezTo>
                    <a:pt x="471" y="6461"/>
                    <a:pt x="466" y="6502"/>
                    <a:pt x="466" y="6543"/>
                  </a:cubicBezTo>
                  <a:cubicBezTo>
                    <a:pt x="466" y="6566"/>
                    <a:pt x="448" y="6578"/>
                    <a:pt x="436" y="6595"/>
                  </a:cubicBezTo>
                  <a:cubicBezTo>
                    <a:pt x="413" y="6619"/>
                    <a:pt x="407" y="6648"/>
                    <a:pt x="378" y="6648"/>
                  </a:cubicBezTo>
                  <a:cubicBezTo>
                    <a:pt x="361" y="6648"/>
                    <a:pt x="355" y="6630"/>
                    <a:pt x="343" y="6624"/>
                  </a:cubicBezTo>
                  <a:cubicBezTo>
                    <a:pt x="320" y="6613"/>
                    <a:pt x="291" y="6607"/>
                    <a:pt x="291" y="6584"/>
                  </a:cubicBezTo>
                  <a:cubicBezTo>
                    <a:pt x="291" y="6560"/>
                    <a:pt x="297" y="6549"/>
                    <a:pt x="297" y="6525"/>
                  </a:cubicBezTo>
                  <a:cubicBezTo>
                    <a:pt x="279" y="6514"/>
                    <a:pt x="262" y="6508"/>
                    <a:pt x="250" y="6490"/>
                  </a:cubicBezTo>
                  <a:cubicBezTo>
                    <a:pt x="256" y="6473"/>
                    <a:pt x="262" y="6461"/>
                    <a:pt x="262" y="6444"/>
                  </a:cubicBezTo>
                  <a:cubicBezTo>
                    <a:pt x="262" y="6421"/>
                    <a:pt x="250" y="6403"/>
                    <a:pt x="233" y="6392"/>
                  </a:cubicBezTo>
                  <a:cubicBezTo>
                    <a:pt x="215" y="6392"/>
                    <a:pt x="215" y="6392"/>
                    <a:pt x="215" y="6392"/>
                  </a:cubicBezTo>
                  <a:cubicBezTo>
                    <a:pt x="215" y="6421"/>
                    <a:pt x="215" y="6421"/>
                    <a:pt x="215" y="6421"/>
                  </a:cubicBezTo>
                  <a:cubicBezTo>
                    <a:pt x="227" y="6461"/>
                    <a:pt x="227" y="6461"/>
                    <a:pt x="227" y="6461"/>
                  </a:cubicBezTo>
                  <a:cubicBezTo>
                    <a:pt x="227" y="6502"/>
                    <a:pt x="227" y="6502"/>
                    <a:pt x="227" y="6502"/>
                  </a:cubicBezTo>
                  <a:cubicBezTo>
                    <a:pt x="215" y="6508"/>
                    <a:pt x="215" y="6508"/>
                    <a:pt x="215" y="6508"/>
                  </a:cubicBezTo>
                  <a:cubicBezTo>
                    <a:pt x="209" y="6490"/>
                    <a:pt x="204" y="6473"/>
                    <a:pt x="186" y="6461"/>
                  </a:cubicBezTo>
                  <a:cubicBezTo>
                    <a:pt x="180" y="6461"/>
                    <a:pt x="180" y="6461"/>
                    <a:pt x="180" y="6461"/>
                  </a:cubicBezTo>
                  <a:cubicBezTo>
                    <a:pt x="186" y="6496"/>
                    <a:pt x="215" y="6502"/>
                    <a:pt x="238" y="6537"/>
                  </a:cubicBezTo>
                  <a:cubicBezTo>
                    <a:pt x="273" y="6601"/>
                    <a:pt x="308" y="6630"/>
                    <a:pt x="355" y="6688"/>
                  </a:cubicBezTo>
                  <a:cubicBezTo>
                    <a:pt x="407" y="6747"/>
                    <a:pt x="419" y="6787"/>
                    <a:pt x="454" y="6851"/>
                  </a:cubicBezTo>
                  <a:cubicBezTo>
                    <a:pt x="524" y="6956"/>
                    <a:pt x="570" y="7020"/>
                    <a:pt x="582" y="7148"/>
                  </a:cubicBezTo>
                  <a:cubicBezTo>
                    <a:pt x="588" y="7148"/>
                    <a:pt x="593" y="7148"/>
                    <a:pt x="599" y="7148"/>
                  </a:cubicBezTo>
                  <a:cubicBezTo>
                    <a:pt x="605" y="7160"/>
                    <a:pt x="605" y="7160"/>
                    <a:pt x="605" y="7160"/>
                  </a:cubicBezTo>
                  <a:cubicBezTo>
                    <a:pt x="570" y="7195"/>
                    <a:pt x="576" y="7230"/>
                    <a:pt x="576" y="7276"/>
                  </a:cubicBezTo>
                  <a:cubicBezTo>
                    <a:pt x="576" y="7335"/>
                    <a:pt x="570" y="7375"/>
                    <a:pt x="599" y="7428"/>
                  </a:cubicBezTo>
                  <a:cubicBezTo>
                    <a:pt x="611" y="7445"/>
                    <a:pt x="634" y="7439"/>
                    <a:pt x="646" y="7457"/>
                  </a:cubicBezTo>
                  <a:cubicBezTo>
                    <a:pt x="669" y="7479"/>
                    <a:pt x="669" y="7497"/>
                    <a:pt x="687" y="7520"/>
                  </a:cubicBezTo>
                  <a:cubicBezTo>
                    <a:pt x="733" y="7578"/>
                    <a:pt x="768" y="7607"/>
                    <a:pt x="786" y="7677"/>
                  </a:cubicBezTo>
                  <a:cubicBezTo>
                    <a:pt x="815" y="7747"/>
                    <a:pt x="803" y="7793"/>
                    <a:pt x="838" y="7858"/>
                  </a:cubicBezTo>
                  <a:cubicBezTo>
                    <a:pt x="861" y="7898"/>
                    <a:pt x="896" y="7904"/>
                    <a:pt x="925" y="7939"/>
                  </a:cubicBezTo>
                  <a:cubicBezTo>
                    <a:pt x="989" y="8026"/>
                    <a:pt x="995" y="8096"/>
                    <a:pt x="995" y="8207"/>
                  </a:cubicBezTo>
                  <a:cubicBezTo>
                    <a:pt x="995" y="8242"/>
                    <a:pt x="978" y="8265"/>
                    <a:pt x="978" y="8306"/>
                  </a:cubicBezTo>
                  <a:cubicBezTo>
                    <a:pt x="978" y="8393"/>
                    <a:pt x="978" y="8393"/>
                    <a:pt x="978" y="8393"/>
                  </a:cubicBezTo>
                  <a:cubicBezTo>
                    <a:pt x="978" y="8416"/>
                    <a:pt x="972" y="8434"/>
                    <a:pt x="972" y="8463"/>
                  </a:cubicBezTo>
                  <a:cubicBezTo>
                    <a:pt x="972" y="8498"/>
                    <a:pt x="995" y="8510"/>
                    <a:pt x="1001" y="8539"/>
                  </a:cubicBezTo>
                  <a:cubicBezTo>
                    <a:pt x="1024" y="8608"/>
                    <a:pt x="1013" y="8649"/>
                    <a:pt x="1024" y="8719"/>
                  </a:cubicBezTo>
                  <a:cubicBezTo>
                    <a:pt x="1042" y="8824"/>
                    <a:pt x="1083" y="8876"/>
                    <a:pt x="1129" y="8969"/>
                  </a:cubicBezTo>
                  <a:cubicBezTo>
                    <a:pt x="1199" y="9092"/>
                    <a:pt x="1228" y="9167"/>
                    <a:pt x="1281" y="9295"/>
                  </a:cubicBezTo>
                  <a:cubicBezTo>
                    <a:pt x="1310" y="9360"/>
                    <a:pt x="1356" y="9389"/>
                    <a:pt x="1356" y="9458"/>
                  </a:cubicBezTo>
                  <a:cubicBezTo>
                    <a:pt x="1356" y="9534"/>
                    <a:pt x="1356" y="9534"/>
                    <a:pt x="1356" y="9534"/>
                  </a:cubicBezTo>
                  <a:cubicBezTo>
                    <a:pt x="1356" y="9546"/>
                    <a:pt x="1350" y="9552"/>
                    <a:pt x="1350" y="9563"/>
                  </a:cubicBezTo>
                  <a:cubicBezTo>
                    <a:pt x="1350" y="9604"/>
                    <a:pt x="1368" y="9627"/>
                    <a:pt x="1368" y="9674"/>
                  </a:cubicBezTo>
                  <a:cubicBezTo>
                    <a:pt x="1368" y="9703"/>
                    <a:pt x="1362" y="9720"/>
                    <a:pt x="1350" y="9744"/>
                  </a:cubicBezTo>
                  <a:cubicBezTo>
                    <a:pt x="1362" y="9784"/>
                    <a:pt x="1362" y="9784"/>
                    <a:pt x="1362" y="9784"/>
                  </a:cubicBezTo>
                  <a:cubicBezTo>
                    <a:pt x="1350" y="9819"/>
                    <a:pt x="1356" y="9843"/>
                    <a:pt x="1345" y="9872"/>
                  </a:cubicBezTo>
                  <a:cubicBezTo>
                    <a:pt x="1339" y="9883"/>
                    <a:pt x="1321" y="9883"/>
                    <a:pt x="1310" y="9889"/>
                  </a:cubicBezTo>
                  <a:cubicBezTo>
                    <a:pt x="1292" y="9907"/>
                    <a:pt x="1292" y="9930"/>
                    <a:pt x="1286" y="9959"/>
                  </a:cubicBezTo>
                  <a:cubicBezTo>
                    <a:pt x="1327" y="10209"/>
                    <a:pt x="1327" y="10209"/>
                    <a:pt x="1327" y="10209"/>
                  </a:cubicBezTo>
                  <a:cubicBezTo>
                    <a:pt x="1327" y="10291"/>
                    <a:pt x="1304" y="10338"/>
                    <a:pt x="1263" y="10413"/>
                  </a:cubicBezTo>
                  <a:cubicBezTo>
                    <a:pt x="1228" y="10483"/>
                    <a:pt x="1187" y="10535"/>
                    <a:pt x="1106" y="10535"/>
                  </a:cubicBezTo>
                  <a:cubicBezTo>
                    <a:pt x="1065" y="10535"/>
                    <a:pt x="1053" y="10495"/>
                    <a:pt x="1013" y="10471"/>
                  </a:cubicBezTo>
                  <a:cubicBezTo>
                    <a:pt x="1013" y="10518"/>
                    <a:pt x="1013" y="10518"/>
                    <a:pt x="1013" y="10518"/>
                  </a:cubicBezTo>
                  <a:cubicBezTo>
                    <a:pt x="1013" y="10541"/>
                    <a:pt x="1001" y="10547"/>
                    <a:pt x="1001" y="10564"/>
                  </a:cubicBezTo>
                  <a:cubicBezTo>
                    <a:pt x="1001" y="10704"/>
                    <a:pt x="1001" y="10704"/>
                    <a:pt x="1001" y="10704"/>
                  </a:cubicBezTo>
                  <a:cubicBezTo>
                    <a:pt x="1001" y="10751"/>
                    <a:pt x="1013" y="10780"/>
                    <a:pt x="1024" y="10827"/>
                  </a:cubicBezTo>
                  <a:cubicBezTo>
                    <a:pt x="1036" y="10873"/>
                    <a:pt x="1036" y="10902"/>
                    <a:pt x="1071" y="10931"/>
                  </a:cubicBezTo>
                  <a:cubicBezTo>
                    <a:pt x="1077" y="10914"/>
                    <a:pt x="1083" y="10902"/>
                    <a:pt x="1094" y="10885"/>
                  </a:cubicBezTo>
                  <a:cubicBezTo>
                    <a:pt x="1199" y="10925"/>
                    <a:pt x="1263" y="10954"/>
                    <a:pt x="1345" y="11036"/>
                  </a:cubicBezTo>
                  <a:cubicBezTo>
                    <a:pt x="1391" y="11083"/>
                    <a:pt x="1438" y="11100"/>
                    <a:pt x="1461" y="11158"/>
                  </a:cubicBezTo>
                  <a:cubicBezTo>
                    <a:pt x="1478" y="11187"/>
                    <a:pt x="1461" y="11211"/>
                    <a:pt x="1484" y="11228"/>
                  </a:cubicBezTo>
                  <a:cubicBezTo>
                    <a:pt x="1519" y="11251"/>
                    <a:pt x="1548" y="11234"/>
                    <a:pt x="1583" y="11246"/>
                  </a:cubicBezTo>
                  <a:cubicBezTo>
                    <a:pt x="1671" y="11275"/>
                    <a:pt x="1717" y="11298"/>
                    <a:pt x="1793" y="11345"/>
                  </a:cubicBezTo>
                  <a:cubicBezTo>
                    <a:pt x="1799" y="11327"/>
                    <a:pt x="1804" y="11316"/>
                    <a:pt x="1810" y="11298"/>
                  </a:cubicBezTo>
                  <a:cubicBezTo>
                    <a:pt x="1909" y="11345"/>
                    <a:pt x="1909" y="11345"/>
                    <a:pt x="1909" y="11345"/>
                  </a:cubicBezTo>
                  <a:cubicBezTo>
                    <a:pt x="1927" y="11333"/>
                    <a:pt x="1933" y="11316"/>
                    <a:pt x="1944" y="11298"/>
                  </a:cubicBezTo>
                  <a:cubicBezTo>
                    <a:pt x="1967" y="11316"/>
                    <a:pt x="1985" y="11327"/>
                    <a:pt x="2014" y="11327"/>
                  </a:cubicBezTo>
                  <a:cubicBezTo>
                    <a:pt x="2043" y="11327"/>
                    <a:pt x="2061" y="11333"/>
                    <a:pt x="2090" y="11333"/>
                  </a:cubicBezTo>
                  <a:cubicBezTo>
                    <a:pt x="2107" y="11333"/>
                    <a:pt x="2113" y="11310"/>
                    <a:pt x="2136" y="11310"/>
                  </a:cubicBezTo>
                  <a:cubicBezTo>
                    <a:pt x="2154" y="11310"/>
                    <a:pt x="2165" y="11316"/>
                    <a:pt x="2183" y="11310"/>
                  </a:cubicBezTo>
                  <a:cubicBezTo>
                    <a:pt x="2183" y="11321"/>
                    <a:pt x="2177" y="11327"/>
                    <a:pt x="2177" y="11339"/>
                  </a:cubicBezTo>
                  <a:cubicBezTo>
                    <a:pt x="2177" y="11350"/>
                    <a:pt x="2194" y="11345"/>
                    <a:pt x="2206" y="11350"/>
                  </a:cubicBezTo>
                  <a:cubicBezTo>
                    <a:pt x="2224" y="11356"/>
                    <a:pt x="2235" y="11374"/>
                    <a:pt x="2259" y="11374"/>
                  </a:cubicBezTo>
                  <a:cubicBezTo>
                    <a:pt x="2282" y="11374"/>
                    <a:pt x="2282" y="11333"/>
                    <a:pt x="2305" y="11333"/>
                  </a:cubicBezTo>
                  <a:cubicBezTo>
                    <a:pt x="2346" y="11333"/>
                    <a:pt x="2363" y="11374"/>
                    <a:pt x="2404" y="11379"/>
                  </a:cubicBezTo>
                  <a:cubicBezTo>
                    <a:pt x="2404" y="11316"/>
                    <a:pt x="2474" y="11304"/>
                    <a:pt x="2532" y="11269"/>
                  </a:cubicBezTo>
                  <a:cubicBezTo>
                    <a:pt x="2567" y="11251"/>
                    <a:pt x="2590" y="11251"/>
                    <a:pt x="2625" y="11228"/>
                  </a:cubicBezTo>
                  <a:cubicBezTo>
                    <a:pt x="2649" y="11211"/>
                    <a:pt x="2643" y="11182"/>
                    <a:pt x="2672" y="11170"/>
                  </a:cubicBezTo>
                  <a:cubicBezTo>
                    <a:pt x="2695" y="11153"/>
                    <a:pt x="2701" y="11135"/>
                    <a:pt x="2730" y="11123"/>
                  </a:cubicBezTo>
                  <a:cubicBezTo>
                    <a:pt x="2759" y="11112"/>
                    <a:pt x="2782" y="11117"/>
                    <a:pt x="2806" y="11094"/>
                  </a:cubicBezTo>
                  <a:cubicBezTo>
                    <a:pt x="2817" y="11083"/>
                    <a:pt x="2806" y="11059"/>
                    <a:pt x="2817" y="11042"/>
                  </a:cubicBezTo>
                  <a:cubicBezTo>
                    <a:pt x="2847" y="10995"/>
                    <a:pt x="2899" y="10995"/>
                    <a:pt x="2951" y="10995"/>
                  </a:cubicBezTo>
                  <a:cubicBezTo>
                    <a:pt x="2992" y="10995"/>
                    <a:pt x="3010" y="11013"/>
                    <a:pt x="3050" y="11019"/>
                  </a:cubicBezTo>
                  <a:cubicBezTo>
                    <a:pt x="3056" y="10995"/>
                    <a:pt x="3079" y="10995"/>
                    <a:pt x="3103" y="10990"/>
                  </a:cubicBezTo>
                  <a:cubicBezTo>
                    <a:pt x="3184" y="10827"/>
                    <a:pt x="3271" y="10687"/>
                    <a:pt x="3452" y="10687"/>
                  </a:cubicBezTo>
                  <a:cubicBezTo>
                    <a:pt x="3469" y="10687"/>
                    <a:pt x="3475" y="10698"/>
                    <a:pt x="3487" y="10698"/>
                  </a:cubicBezTo>
                  <a:cubicBezTo>
                    <a:pt x="3510" y="10698"/>
                    <a:pt x="3516" y="10687"/>
                    <a:pt x="3539" y="10687"/>
                  </a:cubicBezTo>
                  <a:cubicBezTo>
                    <a:pt x="3574" y="10687"/>
                    <a:pt x="3592" y="10704"/>
                    <a:pt x="3627" y="10704"/>
                  </a:cubicBezTo>
                  <a:cubicBezTo>
                    <a:pt x="3656" y="10704"/>
                    <a:pt x="3650" y="10664"/>
                    <a:pt x="3679" y="10658"/>
                  </a:cubicBezTo>
                  <a:cubicBezTo>
                    <a:pt x="3731" y="10646"/>
                    <a:pt x="3766" y="10646"/>
                    <a:pt x="3825" y="10646"/>
                  </a:cubicBezTo>
                  <a:cubicBezTo>
                    <a:pt x="3918" y="10646"/>
                    <a:pt x="3918" y="10646"/>
                    <a:pt x="3918" y="10646"/>
                  </a:cubicBezTo>
                  <a:cubicBezTo>
                    <a:pt x="3982" y="10646"/>
                    <a:pt x="4017" y="10617"/>
                    <a:pt x="4081" y="10617"/>
                  </a:cubicBezTo>
                  <a:cubicBezTo>
                    <a:pt x="4162" y="10617"/>
                    <a:pt x="4203" y="10664"/>
                    <a:pt x="4285" y="10664"/>
                  </a:cubicBezTo>
                  <a:cubicBezTo>
                    <a:pt x="4314" y="10664"/>
                    <a:pt x="4325" y="10640"/>
                    <a:pt x="4354" y="10640"/>
                  </a:cubicBezTo>
                  <a:cubicBezTo>
                    <a:pt x="4383" y="10640"/>
                    <a:pt x="4401" y="10652"/>
                    <a:pt x="4418" y="10681"/>
                  </a:cubicBezTo>
                  <a:cubicBezTo>
                    <a:pt x="4424" y="10698"/>
                    <a:pt x="4424" y="10722"/>
                    <a:pt x="4442" y="10722"/>
                  </a:cubicBezTo>
                  <a:cubicBezTo>
                    <a:pt x="4465" y="10722"/>
                    <a:pt x="4482" y="10727"/>
                    <a:pt x="4500" y="10716"/>
                  </a:cubicBezTo>
                  <a:cubicBezTo>
                    <a:pt x="4523" y="10704"/>
                    <a:pt x="4523" y="10664"/>
                    <a:pt x="4552" y="10664"/>
                  </a:cubicBezTo>
                  <a:cubicBezTo>
                    <a:pt x="4581" y="10664"/>
                    <a:pt x="4593" y="10687"/>
                    <a:pt x="4622" y="10687"/>
                  </a:cubicBezTo>
                  <a:cubicBezTo>
                    <a:pt x="4640" y="10687"/>
                    <a:pt x="4645" y="10675"/>
                    <a:pt x="4657" y="10669"/>
                  </a:cubicBezTo>
                  <a:cubicBezTo>
                    <a:pt x="4709" y="10669"/>
                    <a:pt x="4709" y="10669"/>
                    <a:pt x="4709" y="10669"/>
                  </a:cubicBezTo>
                  <a:cubicBezTo>
                    <a:pt x="4768" y="10669"/>
                    <a:pt x="4797" y="10658"/>
                    <a:pt x="4855" y="10658"/>
                  </a:cubicBezTo>
                  <a:cubicBezTo>
                    <a:pt x="4902" y="10658"/>
                    <a:pt x="4907" y="10722"/>
                    <a:pt x="4954" y="10722"/>
                  </a:cubicBezTo>
                  <a:cubicBezTo>
                    <a:pt x="5012" y="10722"/>
                    <a:pt x="5041" y="10693"/>
                    <a:pt x="5094" y="10664"/>
                  </a:cubicBezTo>
                  <a:cubicBezTo>
                    <a:pt x="5117" y="10652"/>
                    <a:pt x="5134" y="10652"/>
                    <a:pt x="5164" y="10646"/>
                  </a:cubicBezTo>
                  <a:cubicBezTo>
                    <a:pt x="5187" y="10640"/>
                    <a:pt x="5210" y="10640"/>
                    <a:pt x="5210" y="10623"/>
                  </a:cubicBezTo>
                  <a:cubicBezTo>
                    <a:pt x="5210" y="10605"/>
                    <a:pt x="5198" y="10599"/>
                    <a:pt x="5198" y="10582"/>
                  </a:cubicBezTo>
                  <a:cubicBezTo>
                    <a:pt x="5198" y="10518"/>
                    <a:pt x="5280" y="10518"/>
                    <a:pt x="5315" y="10465"/>
                  </a:cubicBezTo>
                  <a:cubicBezTo>
                    <a:pt x="5350" y="10413"/>
                    <a:pt x="5344" y="10372"/>
                    <a:pt x="5356" y="10314"/>
                  </a:cubicBezTo>
                  <a:cubicBezTo>
                    <a:pt x="5373" y="10244"/>
                    <a:pt x="5396" y="10204"/>
                    <a:pt x="5455" y="10169"/>
                  </a:cubicBezTo>
                  <a:cubicBezTo>
                    <a:pt x="5507" y="10139"/>
                    <a:pt x="5530" y="10105"/>
                    <a:pt x="5583" y="10105"/>
                  </a:cubicBezTo>
                  <a:cubicBezTo>
                    <a:pt x="5635" y="10105"/>
                    <a:pt x="5635" y="10105"/>
                    <a:pt x="5635" y="10105"/>
                  </a:cubicBezTo>
                  <a:cubicBezTo>
                    <a:pt x="5693" y="10105"/>
                    <a:pt x="5717" y="10070"/>
                    <a:pt x="5763" y="10041"/>
                  </a:cubicBezTo>
                  <a:cubicBezTo>
                    <a:pt x="5856" y="9982"/>
                    <a:pt x="5909" y="9942"/>
                    <a:pt x="6013" y="9918"/>
                  </a:cubicBezTo>
                  <a:cubicBezTo>
                    <a:pt x="6153" y="9907"/>
                    <a:pt x="6188" y="9761"/>
                    <a:pt x="6322" y="9726"/>
                  </a:cubicBezTo>
                  <a:cubicBezTo>
                    <a:pt x="6345" y="9732"/>
                    <a:pt x="6345" y="9732"/>
                    <a:pt x="6345" y="9732"/>
                  </a:cubicBezTo>
                  <a:cubicBezTo>
                    <a:pt x="6363" y="9720"/>
                    <a:pt x="6375" y="9709"/>
                    <a:pt x="6398" y="9709"/>
                  </a:cubicBezTo>
                  <a:cubicBezTo>
                    <a:pt x="6485" y="9709"/>
                    <a:pt x="6526" y="9761"/>
                    <a:pt x="6607" y="9761"/>
                  </a:cubicBezTo>
                  <a:cubicBezTo>
                    <a:pt x="6764" y="9761"/>
                    <a:pt x="6852" y="9744"/>
                    <a:pt x="7009" y="9709"/>
                  </a:cubicBezTo>
                  <a:cubicBezTo>
                    <a:pt x="7079" y="9691"/>
                    <a:pt x="7108" y="9656"/>
                    <a:pt x="7178" y="9639"/>
                  </a:cubicBezTo>
                  <a:cubicBezTo>
                    <a:pt x="7300" y="9610"/>
                    <a:pt x="7364" y="9581"/>
                    <a:pt x="7481" y="9528"/>
                  </a:cubicBezTo>
                  <a:cubicBezTo>
                    <a:pt x="7585" y="9487"/>
                    <a:pt x="7626" y="9406"/>
                    <a:pt x="7737" y="9406"/>
                  </a:cubicBezTo>
                  <a:lnTo>
                    <a:pt x="7737" y="9406"/>
                  </a:lnTo>
                  <a:cubicBezTo>
                    <a:pt x="7737" y="6258"/>
                    <a:pt x="7737" y="6258"/>
                    <a:pt x="7737" y="6258"/>
                  </a:cubicBezTo>
                  <a:lnTo>
                    <a:pt x="7737" y="6258"/>
                  </a:lnTo>
                  <a:cubicBezTo>
                    <a:pt x="7713" y="576"/>
                    <a:pt x="7713" y="576"/>
                    <a:pt x="7713" y="576"/>
                  </a:cubicBezTo>
                  <a:close/>
                  <a:moveTo>
                    <a:pt x="1123" y="3580"/>
                  </a:moveTo>
                  <a:lnTo>
                    <a:pt x="1123" y="3580"/>
                  </a:lnTo>
                  <a:cubicBezTo>
                    <a:pt x="1141" y="3539"/>
                    <a:pt x="1164" y="3510"/>
                    <a:pt x="1205" y="3498"/>
                  </a:cubicBezTo>
                  <a:cubicBezTo>
                    <a:pt x="1205" y="3539"/>
                    <a:pt x="1187" y="3586"/>
                    <a:pt x="1147" y="3586"/>
                  </a:cubicBezTo>
                  <a:cubicBezTo>
                    <a:pt x="1135" y="3586"/>
                    <a:pt x="1129" y="3586"/>
                    <a:pt x="1123" y="3580"/>
                  </a:cubicBezTo>
                  <a:close/>
                  <a:moveTo>
                    <a:pt x="29" y="6019"/>
                  </a:moveTo>
                  <a:lnTo>
                    <a:pt x="29" y="6019"/>
                  </a:lnTo>
                  <a:cubicBezTo>
                    <a:pt x="23" y="6019"/>
                    <a:pt x="17" y="6013"/>
                    <a:pt x="6" y="6013"/>
                  </a:cubicBezTo>
                  <a:cubicBezTo>
                    <a:pt x="6" y="6019"/>
                    <a:pt x="0" y="6025"/>
                    <a:pt x="0" y="6036"/>
                  </a:cubicBezTo>
                  <a:cubicBezTo>
                    <a:pt x="0" y="6118"/>
                    <a:pt x="29" y="6164"/>
                    <a:pt x="70" y="6234"/>
                  </a:cubicBezTo>
                  <a:cubicBezTo>
                    <a:pt x="93" y="6275"/>
                    <a:pt x="99" y="6304"/>
                    <a:pt x="122" y="6339"/>
                  </a:cubicBezTo>
                  <a:cubicBezTo>
                    <a:pt x="116" y="6223"/>
                    <a:pt x="29" y="6170"/>
                    <a:pt x="29" y="6054"/>
                  </a:cubicBezTo>
                  <a:lnTo>
                    <a:pt x="29" y="6019"/>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8" name="Freeform 67">
              <a:extLst>
                <a:ext uri="{FF2B5EF4-FFF2-40B4-BE49-F238E27FC236}">
                  <a16:creationId xmlns:a16="http://schemas.microsoft.com/office/drawing/2014/main" id="{7A03F80C-0829-F34E-9515-EA8CB63CE741}"/>
                </a:ext>
              </a:extLst>
            </p:cNvPr>
            <p:cNvSpPr>
              <a:spLocks noChangeArrowheads="1"/>
            </p:cNvSpPr>
            <p:nvPr/>
          </p:nvSpPr>
          <p:spPr bwMode="auto">
            <a:xfrm>
              <a:off x="16292133" y="3470940"/>
              <a:ext cx="1916832" cy="3344973"/>
            </a:xfrm>
            <a:custGeom>
              <a:avLst/>
              <a:gdLst>
                <a:gd name="T0" fmla="*/ 984 w 4355"/>
                <a:gd name="T1" fmla="*/ 157 h 7604"/>
                <a:gd name="T2" fmla="*/ 874 w 4355"/>
                <a:gd name="T3" fmla="*/ 227 h 7604"/>
                <a:gd name="T4" fmla="*/ 676 w 4355"/>
                <a:gd name="T5" fmla="*/ 59 h 7604"/>
                <a:gd name="T6" fmla="*/ 897 w 4355"/>
                <a:gd name="T7" fmla="*/ 379 h 7604"/>
                <a:gd name="T8" fmla="*/ 1171 w 4355"/>
                <a:gd name="T9" fmla="*/ 268 h 7604"/>
                <a:gd name="T10" fmla="*/ 664 w 4355"/>
                <a:gd name="T11" fmla="*/ 169 h 7604"/>
                <a:gd name="T12" fmla="*/ 781 w 4355"/>
                <a:gd name="T13" fmla="*/ 361 h 7604"/>
                <a:gd name="T14" fmla="*/ 554 w 4355"/>
                <a:gd name="T15" fmla="*/ 315 h 7604"/>
                <a:gd name="T16" fmla="*/ 571 w 4355"/>
                <a:gd name="T17" fmla="*/ 204 h 7604"/>
                <a:gd name="T18" fmla="*/ 3591 w 4355"/>
                <a:gd name="T19" fmla="*/ 1374 h 7604"/>
                <a:gd name="T20" fmla="*/ 3824 w 4355"/>
                <a:gd name="T21" fmla="*/ 1549 h 7604"/>
                <a:gd name="T22" fmla="*/ 3708 w 4355"/>
                <a:gd name="T23" fmla="*/ 1520 h 7604"/>
                <a:gd name="T24" fmla="*/ 3754 w 4355"/>
                <a:gd name="T25" fmla="*/ 1386 h 7604"/>
                <a:gd name="T26" fmla="*/ 3498 w 4355"/>
                <a:gd name="T27" fmla="*/ 1298 h 7604"/>
                <a:gd name="T28" fmla="*/ 3498 w 4355"/>
                <a:gd name="T29" fmla="*/ 1298 h 7604"/>
                <a:gd name="T30" fmla="*/ 3894 w 4355"/>
                <a:gd name="T31" fmla="*/ 2352 h 7604"/>
                <a:gd name="T32" fmla="*/ 4348 w 4355"/>
                <a:gd name="T33" fmla="*/ 2742 h 7604"/>
                <a:gd name="T34" fmla="*/ 0 w 4355"/>
                <a:gd name="T35" fmla="*/ 1904 h 7604"/>
                <a:gd name="T36" fmla="*/ 117 w 4355"/>
                <a:gd name="T37" fmla="*/ 1898 h 7604"/>
                <a:gd name="T38" fmla="*/ 292 w 4355"/>
                <a:gd name="T39" fmla="*/ 1997 h 7604"/>
                <a:gd name="T40" fmla="*/ 297 w 4355"/>
                <a:gd name="T41" fmla="*/ 1881 h 7604"/>
                <a:gd name="T42" fmla="*/ 449 w 4355"/>
                <a:gd name="T43" fmla="*/ 1828 h 7604"/>
                <a:gd name="T44" fmla="*/ 361 w 4355"/>
                <a:gd name="T45" fmla="*/ 1724 h 7604"/>
                <a:gd name="T46" fmla="*/ 268 w 4355"/>
                <a:gd name="T47" fmla="*/ 1531 h 7604"/>
                <a:gd name="T48" fmla="*/ 466 w 4355"/>
                <a:gd name="T49" fmla="*/ 1217 h 7604"/>
                <a:gd name="T50" fmla="*/ 629 w 4355"/>
                <a:gd name="T51" fmla="*/ 1112 h 7604"/>
                <a:gd name="T52" fmla="*/ 664 w 4355"/>
                <a:gd name="T53" fmla="*/ 815 h 7604"/>
                <a:gd name="T54" fmla="*/ 781 w 4355"/>
                <a:gd name="T55" fmla="*/ 763 h 7604"/>
                <a:gd name="T56" fmla="*/ 880 w 4355"/>
                <a:gd name="T57" fmla="*/ 740 h 7604"/>
                <a:gd name="T58" fmla="*/ 949 w 4355"/>
                <a:gd name="T59" fmla="*/ 751 h 7604"/>
                <a:gd name="T60" fmla="*/ 1060 w 4355"/>
                <a:gd name="T61" fmla="*/ 588 h 7604"/>
                <a:gd name="T62" fmla="*/ 1369 w 4355"/>
                <a:gd name="T63" fmla="*/ 588 h 7604"/>
                <a:gd name="T64" fmla="*/ 1753 w 4355"/>
                <a:gd name="T65" fmla="*/ 425 h 7604"/>
                <a:gd name="T66" fmla="*/ 1718 w 4355"/>
                <a:gd name="T67" fmla="*/ 297 h 7604"/>
                <a:gd name="T68" fmla="*/ 1374 w 4355"/>
                <a:gd name="T69" fmla="*/ 94 h 7604"/>
                <a:gd name="T70" fmla="*/ 1526 w 4355"/>
                <a:gd name="T71" fmla="*/ 128 h 7604"/>
                <a:gd name="T72" fmla="*/ 1613 w 4355"/>
                <a:gd name="T73" fmla="*/ 41 h 7604"/>
                <a:gd name="T74" fmla="*/ 1712 w 4355"/>
                <a:gd name="T75" fmla="*/ 0 h 7604"/>
                <a:gd name="T76" fmla="*/ 1840 w 4355"/>
                <a:gd name="T77" fmla="*/ 204 h 7604"/>
                <a:gd name="T78" fmla="*/ 2235 w 4355"/>
                <a:gd name="T79" fmla="*/ 385 h 7604"/>
                <a:gd name="T80" fmla="*/ 2375 w 4355"/>
                <a:gd name="T81" fmla="*/ 437 h 7604"/>
                <a:gd name="T82" fmla="*/ 2631 w 4355"/>
                <a:gd name="T83" fmla="*/ 507 h 7604"/>
                <a:gd name="T84" fmla="*/ 2957 w 4355"/>
                <a:gd name="T85" fmla="*/ 583 h 7604"/>
                <a:gd name="T86" fmla="*/ 3097 w 4355"/>
                <a:gd name="T87" fmla="*/ 536 h 7604"/>
                <a:gd name="T88" fmla="*/ 3295 w 4355"/>
                <a:gd name="T89" fmla="*/ 425 h 7604"/>
                <a:gd name="T90" fmla="*/ 3242 w 4355"/>
                <a:gd name="T91" fmla="*/ 594 h 7604"/>
                <a:gd name="T92" fmla="*/ 3358 w 4355"/>
                <a:gd name="T93" fmla="*/ 693 h 7604"/>
                <a:gd name="T94" fmla="*/ 3469 w 4355"/>
                <a:gd name="T95" fmla="*/ 542 h 7604"/>
                <a:gd name="T96" fmla="*/ 3737 w 4355"/>
                <a:gd name="T97" fmla="*/ 583 h 7604"/>
                <a:gd name="T98" fmla="*/ 3743 w 4355"/>
                <a:gd name="T99" fmla="*/ 681 h 7604"/>
                <a:gd name="T100" fmla="*/ 3650 w 4355"/>
                <a:gd name="T101" fmla="*/ 932 h 7604"/>
                <a:gd name="T102" fmla="*/ 3539 w 4355"/>
                <a:gd name="T103" fmla="*/ 978 h 7604"/>
                <a:gd name="T104" fmla="*/ 3428 w 4355"/>
                <a:gd name="T105" fmla="*/ 1007 h 7604"/>
                <a:gd name="T106" fmla="*/ 3329 w 4355"/>
                <a:gd name="T107" fmla="*/ 1165 h 7604"/>
                <a:gd name="T108" fmla="*/ 3230 w 4355"/>
                <a:gd name="T109" fmla="*/ 1601 h 7604"/>
                <a:gd name="T110" fmla="*/ 3242 w 4355"/>
                <a:gd name="T111" fmla="*/ 2015 h 7604"/>
                <a:gd name="T112" fmla="*/ 3725 w 4355"/>
                <a:gd name="T113" fmla="*/ 2410 h 7604"/>
                <a:gd name="T114" fmla="*/ 3964 w 4355"/>
                <a:gd name="T115" fmla="*/ 2474 h 7604"/>
                <a:gd name="T116" fmla="*/ 4226 w 4355"/>
                <a:gd name="T117" fmla="*/ 2626 h 7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55" h="7604">
                  <a:moveTo>
                    <a:pt x="1089" y="59"/>
                  </a:moveTo>
                  <a:lnTo>
                    <a:pt x="1089" y="59"/>
                  </a:lnTo>
                  <a:cubicBezTo>
                    <a:pt x="1083" y="105"/>
                    <a:pt x="1089" y="128"/>
                    <a:pt x="1089" y="175"/>
                  </a:cubicBezTo>
                  <a:cubicBezTo>
                    <a:pt x="1077" y="146"/>
                    <a:pt x="1072" y="117"/>
                    <a:pt x="1043" y="117"/>
                  </a:cubicBezTo>
                  <a:cubicBezTo>
                    <a:pt x="1013" y="117"/>
                    <a:pt x="984" y="128"/>
                    <a:pt x="984" y="157"/>
                  </a:cubicBezTo>
                  <a:cubicBezTo>
                    <a:pt x="984" y="181"/>
                    <a:pt x="984" y="192"/>
                    <a:pt x="984" y="210"/>
                  </a:cubicBezTo>
                  <a:cubicBezTo>
                    <a:pt x="967" y="181"/>
                    <a:pt x="978" y="128"/>
                    <a:pt x="944" y="128"/>
                  </a:cubicBezTo>
                  <a:cubicBezTo>
                    <a:pt x="909" y="128"/>
                    <a:pt x="891" y="157"/>
                    <a:pt x="856" y="163"/>
                  </a:cubicBezTo>
                  <a:cubicBezTo>
                    <a:pt x="862" y="187"/>
                    <a:pt x="874" y="198"/>
                    <a:pt x="885" y="227"/>
                  </a:cubicBezTo>
                  <a:cubicBezTo>
                    <a:pt x="874" y="227"/>
                    <a:pt x="874" y="227"/>
                    <a:pt x="874" y="227"/>
                  </a:cubicBezTo>
                  <a:cubicBezTo>
                    <a:pt x="845" y="210"/>
                    <a:pt x="833" y="187"/>
                    <a:pt x="798" y="169"/>
                  </a:cubicBezTo>
                  <a:cubicBezTo>
                    <a:pt x="775" y="163"/>
                    <a:pt x="751" y="157"/>
                    <a:pt x="746" y="128"/>
                  </a:cubicBezTo>
                  <a:cubicBezTo>
                    <a:pt x="769" y="128"/>
                    <a:pt x="769" y="128"/>
                    <a:pt x="769" y="128"/>
                  </a:cubicBezTo>
                  <a:cubicBezTo>
                    <a:pt x="769" y="123"/>
                    <a:pt x="769" y="117"/>
                    <a:pt x="775" y="111"/>
                  </a:cubicBezTo>
                  <a:cubicBezTo>
                    <a:pt x="734" y="105"/>
                    <a:pt x="717" y="76"/>
                    <a:pt x="676" y="59"/>
                  </a:cubicBezTo>
                  <a:cubicBezTo>
                    <a:pt x="676" y="59"/>
                    <a:pt x="670" y="64"/>
                    <a:pt x="670" y="70"/>
                  </a:cubicBezTo>
                  <a:cubicBezTo>
                    <a:pt x="670" y="157"/>
                    <a:pt x="722" y="198"/>
                    <a:pt x="722" y="291"/>
                  </a:cubicBezTo>
                  <a:cubicBezTo>
                    <a:pt x="751" y="291"/>
                    <a:pt x="769" y="297"/>
                    <a:pt x="786" y="309"/>
                  </a:cubicBezTo>
                  <a:cubicBezTo>
                    <a:pt x="815" y="320"/>
                    <a:pt x="804" y="355"/>
                    <a:pt x="827" y="373"/>
                  </a:cubicBezTo>
                  <a:cubicBezTo>
                    <a:pt x="850" y="385"/>
                    <a:pt x="868" y="373"/>
                    <a:pt x="897" y="379"/>
                  </a:cubicBezTo>
                  <a:cubicBezTo>
                    <a:pt x="920" y="390"/>
                    <a:pt x="932" y="408"/>
                    <a:pt x="949" y="431"/>
                  </a:cubicBezTo>
                  <a:cubicBezTo>
                    <a:pt x="967" y="420"/>
                    <a:pt x="967" y="396"/>
                    <a:pt x="984" y="385"/>
                  </a:cubicBezTo>
                  <a:cubicBezTo>
                    <a:pt x="1008" y="367"/>
                    <a:pt x="1037" y="373"/>
                    <a:pt x="1060" y="350"/>
                  </a:cubicBezTo>
                  <a:cubicBezTo>
                    <a:pt x="1095" y="320"/>
                    <a:pt x="1095" y="262"/>
                    <a:pt x="1141" y="262"/>
                  </a:cubicBezTo>
                  <a:cubicBezTo>
                    <a:pt x="1153" y="262"/>
                    <a:pt x="1159" y="268"/>
                    <a:pt x="1171" y="268"/>
                  </a:cubicBezTo>
                  <a:cubicBezTo>
                    <a:pt x="1188" y="233"/>
                    <a:pt x="1217" y="216"/>
                    <a:pt x="1217" y="181"/>
                  </a:cubicBezTo>
                  <a:cubicBezTo>
                    <a:pt x="1217" y="152"/>
                    <a:pt x="1182" y="157"/>
                    <a:pt x="1171" y="134"/>
                  </a:cubicBezTo>
                  <a:cubicBezTo>
                    <a:pt x="1141" y="99"/>
                    <a:pt x="1130" y="76"/>
                    <a:pt x="1089" y="59"/>
                  </a:cubicBezTo>
                  <a:close/>
                  <a:moveTo>
                    <a:pt x="664" y="169"/>
                  </a:moveTo>
                  <a:lnTo>
                    <a:pt x="664" y="169"/>
                  </a:lnTo>
                  <a:cubicBezTo>
                    <a:pt x="676" y="210"/>
                    <a:pt x="652" y="227"/>
                    <a:pt x="647" y="268"/>
                  </a:cubicBezTo>
                  <a:cubicBezTo>
                    <a:pt x="664" y="268"/>
                    <a:pt x="682" y="262"/>
                    <a:pt x="693" y="274"/>
                  </a:cubicBezTo>
                  <a:cubicBezTo>
                    <a:pt x="687" y="297"/>
                    <a:pt x="687" y="297"/>
                    <a:pt x="687" y="297"/>
                  </a:cubicBezTo>
                  <a:cubicBezTo>
                    <a:pt x="687" y="303"/>
                    <a:pt x="687" y="309"/>
                    <a:pt x="687" y="315"/>
                  </a:cubicBezTo>
                  <a:cubicBezTo>
                    <a:pt x="728" y="320"/>
                    <a:pt x="751" y="332"/>
                    <a:pt x="781" y="361"/>
                  </a:cubicBezTo>
                  <a:cubicBezTo>
                    <a:pt x="769" y="367"/>
                    <a:pt x="757" y="379"/>
                    <a:pt x="740" y="379"/>
                  </a:cubicBezTo>
                  <a:cubicBezTo>
                    <a:pt x="687" y="379"/>
                    <a:pt x="658" y="350"/>
                    <a:pt x="606" y="350"/>
                  </a:cubicBezTo>
                  <a:cubicBezTo>
                    <a:pt x="571" y="350"/>
                    <a:pt x="554" y="361"/>
                    <a:pt x="524" y="367"/>
                  </a:cubicBezTo>
                  <a:cubicBezTo>
                    <a:pt x="530" y="350"/>
                    <a:pt x="530" y="332"/>
                    <a:pt x="536" y="315"/>
                  </a:cubicBezTo>
                  <a:cubicBezTo>
                    <a:pt x="554" y="315"/>
                    <a:pt x="554" y="315"/>
                    <a:pt x="554" y="315"/>
                  </a:cubicBezTo>
                  <a:cubicBezTo>
                    <a:pt x="559" y="315"/>
                    <a:pt x="565" y="320"/>
                    <a:pt x="571" y="320"/>
                  </a:cubicBezTo>
                  <a:cubicBezTo>
                    <a:pt x="594" y="320"/>
                    <a:pt x="623" y="326"/>
                    <a:pt x="623" y="303"/>
                  </a:cubicBezTo>
                  <a:cubicBezTo>
                    <a:pt x="623" y="268"/>
                    <a:pt x="594" y="262"/>
                    <a:pt x="583" y="233"/>
                  </a:cubicBezTo>
                  <a:cubicBezTo>
                    <a:pt x="594" y="210"/>
                    <a:pt x="594" y="210"/>
                    <a:pt x="594" y="210"/>
                  </a:cubicBezTo>
                  <a:cubicBezTo>
                    <a:pt x="583" y="210"/>
                    <a:pt x="577" y="204"/>
                    <a:pt x="571" y="204"/>
                  </a:cubicBezTo>
                  <a:cubicBezTo>
                    <a:pt x="577" y="192"/>
                    <a:pt x="577" y="192"/>
                    <a:pt x="577" y="192"/>
                  </a:cubicBezTo>
                  <a:cubicBezTo>
                    <a:pt x="612" y="175"/>
                    <a:pt x="623" y="152"/>
                    <a:pt x="647" y="128"/>
                  </a:cubicBezTo>
                  <a:cubicBezTo>
                    <a:pt x="658" y="140"/>
                    <a:pt x="664" y="152"/>
                    <a:pt x="664" y="169"/>
                  </a:cubicBezTo>
                  <a:close/>
                  <a:moveTo>
                    <a:pt x="3591" y="1374"/>
                  </a:moveTo>
                  <a:lnTo>
                    <a:pt x="3591" y="1374"/>
                  </a:lnTo>
                  <a:cubicBezTo>
                    <a:pt x="3591" y="1392"/>
                    <a:pt x="3597" y="1403"/>
                    <a:pt x="3597" y="1421"/>
                  </a:cubicBezTo>
                  <a:cubicBezTo>
                    <a:pt x="3597" y="1467"/>
                    <a:pt x="3591" y="1496"/>
                    <a:pt x="3586" y="1549"/>
                  </a:cubicBezTo>
                  <a:cubicBezTo>
                    <a:pt x="3667" y="1549"/>
                    <a:pt x="3708" y="1595"/>
                    <a:pt x="3789" y="1595"/>
                  </a:cubicBezTo>
                  <a:cubicBezTo>
                    <a:pt x="3801" y="1595"/>
                    <a:pt x="3813" y="1590"/>
                    <a:pt x="3824" y="1595"/>
                  </a:cubicBezTo>
                  <a:cubicBezTo>
                    <a:pt x="3824" y="1578"/>
                    <a:pt x="3824" y="1566"/>
                    <a:pt x="3824" y="1549"/>
                  </a:cubicBezTo>
                  <a:cubicBezTo>
                    <a:pt x="3818" y="1543"/>
                    <a:pt x="3818" y="1543"/>
                    <a:pt x="3818" y="1543"/>
                  </a:cubicBezTo>
                  <a:cubicBezTo>
                    <a:pt x="3807" y="1555"/>
                    <a:pt x="3801" y="1566"/>
                    <a:pt x="3784" y="1566"/>
                  </a:cubicBezTo>
                  <a:cubicBezTo>
                    <a:pt x="3772" y="1566"/>
                    <a:pt x="3772" y="1549"/>
                    <a:pt x="3766" y="1549"/>
                  </a:cubicBezTo>
                  <a:cubicBezTo>
                    <a:pt x="3754" y="1549"/>
                    <a:pt x="3749" y="1555"/>
                    <a:pt x="3743" y="1555"/>
                  </a:cubicBezTo>
                  <a:cubicBezTo>
                    <a:pt x="3720" y="1555"/>
                    <a:pt x="3708" y="1537"/>
                    <a:pt x="3708" y="1520"/>
                  </a:cubicBezTo>
                  <a:cubicBezTo>
                    <a:pt x="3708" y="1491"/>
                    <a:pt x="3731" y="1491"/>
                    <a:pt x="3743" y="1467"/>
                  </a:cubicBezTo>
                  <a:cubicBezTo>
                    <a:pt x="3725" y="1461"/>
                    <a:pt x="3708" y="1450"/>
                    <a:pt x="3708" y="1432"/>
                  </a:cubicBezTo>
                  <a:cubicBezTo>
                    <a:pt x="3708" y="1421"/>
                    <a:pt x="3714" y="1415"/>
                    <a:pt x="3714" y="1403"/>
                  </a:cubicBezTo>
                  <a:cubicBezTo>
                    <a:pt x="3725" y="1403"/>
                    <a:pt x="3731" y="1403"/>
                    <a:pt x="3743" y="1403"/>
                  </a:cubicBezTo>
                  <a:cubicBezTo>
                    <a:pt x="3778" y="1403"/>
                    <a:pt x="3824" y="1386"/>
                    <a:pt x="3754" y="1386"/>
                  </a:cubicBezTo>
                  <a:cubicBezTo>
                    <a:pt x="3731" y="1386"/>
                    <a:pt x="3708" y="1368"/>
                    <a:pt x="3708" y="1345"/>
                  </a:cubicBezTo>
                  <a:cubicBezTo>
                    <a:pt x="3708" y="1328"/>
                    <a:pt x="3720" y="1322"/>
                    <a:pt x="3720" y="1304"/>
                  </a:cubicBezTo>
                  <a:cubicBezTo>
                    <a:pt x="3720" y="1281"/>
                    <a:pt x="3690" y="1328"/>
                    <a:pt x="3679" y="1345"/>
                  </a:cubicBezTo>
                  <a:cubicBezTo>
                    <a:pt x="3661" y="1374"/>
                    <a:pt x="3626" y="1374"/>
                    <a:pt x="3591" y="1374"/>
                  </a:cubicBezTo>
                  <a:close/>
                  <a:moveTo>
                    <a:pt x="3498" y="1298"/>
                  </a:moveTo>
                  <a:lnTo>
                    <a:pt x="3498" y="1298"/>
                  </a:lnTo>
                  <a:cubicBezTo>
                    <a:pt x="3487" y="1293"/>
                    <a:pt x="3481" y="1293"/>
                    <a:pt x="3469" y="1287"/>
                  </a:cubicBezTo>
                  <a:cubicBezTo>
                    <a:pt x="3463" y="1298"/>
                    <a:pt x="3463" y="1304"/>
                    <a:pt x="3463" y="1310"/>
                  </a:cubicBezTo>
                  <a:cubicBezTo>
                    <a:pt x="3463" y="1339"/>
                    <a:pt x="3475" y="1351"/>
                    <a:pt x="3492" y="1374"/>
                  </a:cubicBezTo>
                  <a:cubicBezTo>
                    <a:pt x="3492" y="1345"/>
                    <a:pt x="3504" y="1328"/>
                    <a:pt x="3498" y="1298"/>
                  </a:cubicBezTo>
                  <a:close/>
                  <a:moveTo>
                    <a:pt x="3894" y="2306"/>
                  </a:moveTo>
                  <a:lnTo>
                    <a:pt x="3894" y="2306"/>
                  </a:lnTo>
                  <a:cubicBezTo>
                    <a:pt x="3883" y="2288"/>
                    <a:pt x="3883" y="2265"/>
                    <a:pt x="3859" y="2265"/>
                  </a:cubicBezTo>
                  <a:cubicBezTo>
                    <a:pt x="3847" y="2265"/>
                    <a:pt x="3836" y="2271"/>
                    <a:pt x="3824" y="2282"/>
                  </a:cubicBezTo>
                  <a:cubicBezTo>
                    <a:pt x="3847" y="2317"/>
                    <a:pt x="3865" y="2329"/>
                    <a:pt x="3894" y="2352"/>
                  </a:cubicBezTo>
                  <a:cubicBezTo>
                    <a:pt x="3894" y="2346"/>
                    <a:pt x="3900" y="2341"/>
                    <a:pt x="3900" y="2335"/>
                  </a:cubicBezTo>
                  <a:cubicBezTo>
                    <a:pt x="3900" y="2329"/>
                    <a:pt x="3894" y="2311"/>
                    <a:pt x="3894" y="2306"/>
                  </a:cubicBezTo>
                  <a:close/>
                  <a:moveTo>
                    <a:pt x="4348" y="2742"/>
                  </a:moveTo>
                  <a:lnTo>
                    <a:pt x="4348" y="2742"/>
                  </a:lnTo>
                  <a:lnTo>
                    <a:pt x="4348" y="2742"/>
                  </a:lnTo>
                  <a:cubicBezTo>
                    <a:pt x="4354" y="7603"/>
                    <a:pt x="4354" y="7603"/>
                    <a:pt x="4354" y="7603"/>
                  </a:cubicBezTo>
                  <a:lnTo>
                    <a:pt x="4354" y="7603"/>
                  </a:lnTo>
                  <a:cubicBezTo>
                    <a:pt x="24" y="7586"/>
                    <a:pt x="24" y="7586"/>
                    <a:pt x="24" y="7586"/>
                  </a:cubicBezTo>
                  <a:lnTo>
                    <a:pt x="24" y="7586"/>
                  </a:lnTo>
                  <a:cubicBezTo>
                    <a:pt x="0" y="1904"/>
                    <a:pt x="0" y="1904"/>
                    <a:pt x="0" y="1904"/>
                  </a:cubicBezTo>
                  <a:lnTo>
                    <a:pt x="0" y="1904"/>
                  </a:lnTo>
                  <a:cubicBezTo>
                    <a:pt x="53" y="1921"/>
                    <a:pt x="88" y="1956"/>
                    <a:pt x="88" y="2015"/>
                  </a:cubicBezTo>
                  <a:cubicBezTo>
                    <a:pt x="88" y="2137"/>
                    <a:pt x="88" y="2015"/>
                    <a:pt x="146" y="2015"/>
                  </a:cubicBezTo>
                  <a:cubicBezTo>
                    <a:pt x="140" y="1980"/>
                    <a:pt x="117" y="1962"/>
                    <a:pt x="117" y="1927"/>
                  </a:cubicBezTo>
                  <a:cubicBezTo>
                    <a:pt x="117" y="1916"/>
                    <a:pt x="117" y="1910"/>
                    <a:pt x="117" y="1898"/>
                  </a:cubicBezTo>
                  <a:cubicBezTo>
                    <a:pt x="123" y="1892"/>
                    <a:pt x="129" y="1892"/>
                    <a:pt x="134" y="1892"/>
                  </a:cubicBezTo>
                  <a:cubicBezTo>
                    <a:pt x="140" y="1892"/>
                    <a:pt x="146" y="1898"/>
                    <a:pt x="152" y="1898"/>
                  </a:cubicBezTo>
                  <a:cubicBezTo>
                    <a:pt x="175" y="1892"/>
                    <a:pt x="175" y="1892"/>
                    <a:pt x="175" y="1892"/>
                  </a:cubicBezTo>
                  <a:cubicBezTo>
                    <a:pt x="192" y="1921"/>
                    <a:pt x="210" y="1933"/>
                    <a:pt x="245" y="1945"/>
                  </a:cubicBezTo>
                  <a:cubicBezTo>
                    <a:pt x="268" y="1956"/>
                    <a:pt x="268" y="1985"/>
                    <a:pt x="292" y="1997"/>
                  </a:cubicBezTo>
                  <a:cubicBezTo>
                    <a:pt x="338" y="2038"/>
                    <a:pt x="402" y="2050"/>
                    <a:pt x="379" y="2044"/>
                  </a:cubicBezTo>
                  <a:cubicBezTo>
                    <a:pt x="379" y="2026"/>
                    <a:pt x="355" y="2032"/>
                    <a:pt x="344" y="2015"/>
                  </a:cubicBezTo>
                  <a:cubicBezTo>
                    <a:pt x="321" y="1997"/>
                    <a:pt x="326" y="1974"/>
                    <a:pt x="321" y="1945"/>
                  </a:cubicBezTo>
                  <a:cubicBezTo>
                    <a:pt x="315" y="1927"/>
                    <a:pt x="297" y="1916"/>
                    <a:pt x="297" y="1898"/>
                  </a:cubicBezTo>
                  <a:cubicBezTo>
                    <a:pt x="297" y="1881"/>
                    <a:pt x="297" y="1881"/>
                    <a:pt x="297" y="1881"/>
                  </a:cubicBezTo>
                  <a:cubicBezTo>
                    <a:pt x="367" y="1881"/>
                    <a:pt x="367" y="1881"/>
                    <a:pt x="367" y="1881"/>
                  </a:cubicBezTo>
                  <a:cubicBezTo>
                    <a:pt x="379" y="1881"/>
                    <a:pt x="385" y="1869"/>
                    <a:pt x="391" y="1869"/>
                  </a:cubicBezTo>
                  <a:cubicBezTo>
                    <a:pt x="396" y="1869"/>
                    <a:pt x="402" y="1875"/>
                    <a:pt x="408" y="1875"/>
                  </a:cubicBezTo>
                  <a:cubicBezTo>
                    <a:pt x="431" y="1875"/>
                    <a:pt x="443" y="1846"/>
                    <a:pt x="466" y="1846"/>
                  </a:cubicBezTo>
                  <a:cubicBezTo>
                    <a:pt x="460" y="1840"/>
                    <a:pt x="460" y="1828"/>
                    <a:pt x="449" y="1828"/>
                  </a:cubicBezTo>
                  <a:cubicBezTo>
                    <a:pt x="420" y="1828"/>
                    <a:pt x="408" y="1840"/>
                    <a:pt x="379" y="1840"/>
                  </a:cubicBezTo>
                  <a:cubicBezTo>
                    <a:pt x="361" y="1840"/>
                    <a:pt x="350" y="1840"/>
                    <a:pt x="332" y="1840"/>
                  </a:cubicBezTo>
                  <a:cubicBezTo>
                    <a:pt x="332" y="1822"/>
                    <a:pt x="332" y="1811"/>
                    <a:pt x="332" y="1793"/>
                  </a:cubicBezTo>
                  <a:cubicBezTo>
                    <a:pt x="332" y="1758"/>
                    <a:pt x="367" y="1758"/>
                    <a:pt x="379" y="1729"/>
                  </a:cubicBezTo>
                  <a:cubicBezTo>
                    <a:pt x="373" y="1729"/>
                    <a:pt x="367" y="1724"/>
                    <a:pt x="361" y="1724"/>
                  </a:cubicBezTo>
                  <a:cubicBezTo>
                    <a:pt x="350" y="1724"/>
                    <a:pt x="338" y="1729"/>
                    <a:pt x="326" y="1735"/>
                  </a:cubicBezTo>
                  <a:cubicBezTo>
                    <a:pt x="309" y="1706"/>
                    <a:pt x="280" y="1712"/>
                    <a:pt x="251" y="1694"/>
                  </a:cubicBezTo>
                  <a:cubicBezTo>
                    <a:pt x="216" y="1671"/>
                    <a:pt x="198" y="1636"/>
                    <a:pt x="198" y="1590"/>
                  </a:cubicBezTo>
                  <a:cubicBezTo>
                    <a:pt x="198" y="1561"/>
                    <a:pt x="216" y="1537"/>
                    <a:pt x="245" y="1520"/>
                  </a:cubicBezTo>
                  <a:cubicBezTo>
                    <a:pt x="268" y="1531"/>
                    <a:pt x="268" y="1531"/>
                    <a:pt x="268" y="1531"/>
                  </a:cubicBezTo>
                  <a:cubicBezTo>
                    <a:pt x="292" y="1479"/>
                    <a:pt x="367" y="1473"/>
                    <a:pt x="367" y="1415"/>
                  </a:cubicBezTo>
                  <a:cubicBezTo>
                    <a:pt x="367" y="1386"/>
                    <a:pt x="385" y="1374"/>
                    <a:pt x="396" y="1351"/>
                  </a:cubicBezTo>
                  <a:cubicBezTo>
                    <a:pt x="408" y="1310"/>
                    <a:pt x="396" y="1287"/>
                    <a:pt x="396" y="1246"/>
                  </a:cubicBezTo>
                  <a:cubicBezTo>
                    <a:pt x="396" y="1223"/>
                    <a:pt x="402" y="1205"/>
                    <a:pt x="420" y="1194"/>
                  </a:cubicBezTo>
                  <a:cubicBezTo>
                    <a:pt x="437" y="1205"/>
                    <a:pt x="449" y="1217"/>
                    <a:pt x="466" y="1217"/>
                  </a:cubicBezTo>
                  <a:cubicBezTo>
                    <a:pt x="524" y="1217"/>
                    <a:pt x="542" y="1159"/>
                    <a:pt x="594" y="1141"/>
                  </a:cubicBezTo>
                  <a:cubicBezTo>
                    <a:pt x="606" y="1159"/>
                    <a:pt x="612" y="1165"/>
                    <a:pt x="623" y="1182"/>
                  </a:cubicBezTo>
                  <a:cubicBezTo>
                    <a:pt x="635" y="1182"/>
                    <a:pt x="635" y="1182"/>
                    <a:pt x="635" y="1182"/>
                  </a:cubicBezTo>
                  <a:cubicBezTo>
                    <a:pt x="629" y="1170"/>
                    <a:pt x="618" y="1159"/>
                    <a:pt x="618" y="1141"/>
                  </a:cubicBezTo>
                  <a:cubicBezTo>
                    <a:pt x="618" y="1130"/>
                    <a:pt x="629" y="1124"/>
                    <a:pt x="629" y="1112"/>
                  </a:cubicBezTo>
                  <a:cubicBezTo>
                    <a:pt x="629" y="1054"/>
                    <a:pt x="554" y="1042"/>
                    <a:pt x="554" y="984"/>
                  </a:cubicBezTo>
                  <a:cubicBezTo>
                    <a:pt x="554" y="961"/>
                    <a:pt x="565" y="943"/>
                    <a:pt x="565" y="920"/>
                  </a:cubicBezTo>
                  <a:lnTo>
                    <a:pt x="571" y="914"/>
                  </a:lnTo>
                  <a:cubicBezTo>
                    <a:pt x="588" y="914"/>
                    <a:pt x="594" y="926"/>
                    <a:pt x="606" y="926"/>
                  </a:cubicBezTo>
                  <a:cubicBezTo>
                    <a:pt x="658" y="926"/>
                    <a:pt x="664" y="862"/>
                    <a:pt x="664" y="815"/>
                  </a:cubicBezTo>
                  <a:cubicBezTo>
                    <a:pt x="676" y="804"/>
                    <a:pt x="682" y="786"/>
                    <a:pt x="693" y="786"/>
                  </a:cubicBezTo>
                  <a:cubicBezTo>
                    <a:pt x="740" y="786"/>
                    <a:pt x="751" y="833"/>
                    <a:pt x="792" y="833"/>
                  </a:cubicBezTo>
                  <a:cubicBezTo>
                    <a:pt x="810" y="833"/>
                    <a:pt x="821" y="833"/>
                    <a:pt x="839" y="833"/>
                  </a:cubicBezTo>
                  <a:cubicBezTo>
                    <a:pt x="845" y="827"/>
                    <a:pt x="845" y="821"/>
                    <a:pt x="850" y="821"/>
                  </a:cubicBezTo>
                  <a:cubicBezTo>
                    <a:pt x="827" y="792"/>
                    <a:pt x="781" y="798"/>
                    <a:pt x="781" y="763"/>
                  </a:cubicBezTo>
                  <a:cubicBezTo>
                    <a:pt x="781" y="751"/>
                    <a:pt x="763" y="751"/>
                    <a:pt x="763" y="740"/>
                  </a:cubicBezTo>
                  <a:cubicBezTo>
                    <a:pt x="763" y="711"/>
                    <a:pt x="781" y="699"/>
                    <a:pt x="781" y="670"/>
                  </a:cubicBezTo>
                  <a:cubicBezTo>
                    <a:pt x="821" y="681"/>
                    <a:pt x="850" y="705"/>
                    <a:pt x="868" y="746"/>
                  </a:cubicBezTo>
                  <a:cubicBezTo>
                    <a:pt x="874" y="746"/>
                    <a:pt x="874" y="746"/>
                    <a:pt x="874" y="746"/>
                  </a:cubicBezTo>
                  <a:cubicBezTo>
                    <a:pt x="880" y="740"/>
                    <a:pt x="880" y="740"/>
                    <a:pt x="880" y="740"/>
                  </a:cubicBezTo>
                  <a:cubicBezTo>
                    <a:pt x="891" y="746"/>
                    <a:pt x="897" y="751"/>
                    <a:pt x="909" y="763"/>
                  </a:cubicBezTo>
                  <a:cubicBezTo>
                    <a:pt x="920" y="769"/>
                    <a:pt x="920" y="769"/>
                    <a:pt x="920" y="769"/>
                  </a:cubicBezTo>
                  <a:cubicBezTo>
                    <a:pt x="920" y="757"/>
                    <a:pt x="920" y="751"/>
                    <a:pt x="920" y="746"/>
                  </a:cubicBezTo>
                  <a:cubicBezTo>
                    <a:pt x="926" y="740"/>
                    <a:pt x="926" y="740"/>
                    <a:pt x="926" y="740"/>
                  </a:cubicBezTo>
                  <a:cubicBezTo>
                    <a:pt x="938" y="746"/>
                    <a:pt x="944" y="746"/>
                    <a:pt x="949" y="751"/>
                  </a:cubicBezTo>
                  <a:cubicBezTo>
                    <a:pt x="955" y="746"/>
                    <a:pt x="955" y="740"/>
                    <a:pt x="955" y="734"/>
                  </a:cubicBezTo>
                  <a:cubicBezTo>
                    <a:pt x="955" y="693"/>
                    <a:pt x="920" y="681"/>
                    <a:pt x="920" y="641"/>
                  </a:cubicBezTo>
                  <a:cubicBezTo>
                    <a:pt x="920" y="623"/>
                    <a:pt x="920" y="623"/>
                    <a:pt x="920" y="623"/>
                  </a:cubicBezTo>
                  <a:cubicBezTo>
                    <a:pt x="955" y="617"/>
                    <a:pt x="973" y="606"/>
                    <a:pt x="1008" y="600"/>
                  </a:cubicBezTo>
                  <a:cubicBezTo>
                    <a:pt x="1025" y="600"/>
                    <a:pt x="1043" y="606"/>
                    <a:pt x="1060" y="588"/>
                  </a:cubicBezTo>
                  <a:cubicBezTo>
                    <a:pt x="1077" y="565"/>
                    <a:pt x="1072" y="542"/>
                    <a:pt x="1095" y="518"/>
                  </a:cubicBezTo>
                  <a:cubicBezTo>
                    <a:pt x="1095" y="577"/>
                    <a:pt x="1159" y="594"/>
                    <a:pt x="1217" y="594"/>
                  </a:cubicBezTo>
                  <a:cubicBezTo>
                    <a:pt x="1270" y="594"/>
                    <a:pt x="1270" y="594"/>
                    <a:pt x="1270" y="594"/>
                  </a:cubicBezTo>
                  <a:cubicBezTo>
                    <a:pt x="1281" y="594"/>
                    <a:pt x="1287" y="600"/>
                    <a:pt x="1304" y="600"/>
                  </a:cubicBezTo>
                  <a:cubicBezTo>
                    <a:pt x="1334" y="600"/>
                    <a:pt x="1345" y="588"/>
                    <a:pt x="1369" y="588"/>
                  </a:cubicBezTo>
                  <a:cubicBezTo>
                    <a:pt x="1403" y="588"/>
                    <a:pt x="1415" y="617"/>
                    <a:pt x="1444" y="617"/>
                  </a:cubicBezTo>
                  <a:cubicBezTo>
                    <a:pt x="1497" y="617"/>
                    <a:pt x="1520" y="571"/>
                    <a:pt x="1572" y="559"/>
                  </a:cubicBezTo>
                  <a:cubicBezTo>
                    <a:pt x="1613" y="548"/>
                    <a:pt x="1636" y="536"/>
                    <a:pt x="1677" y="530"/>
                  </a:cubicBezTo>
                  <a:cubicBezTo>
                    <a:pt x="1706" y="524"/>
                    <a:pt x="1741" y="530"/>
                    <a:pt x="1753" y="507"/>
                  </a:cubicBezTo>
                  <a:cubicBezTo>
                    <a:pt x="1758" y="478"/>
                    <a:pt x="1753" y="454"/>
                    <a:pt x="1753" y="425"/>
                  </a:cubicBezTo>
                  <a:cubicBezTo>
                    <a:pt x="1753" y="344"/>
                    <a:pt x="1753" y="344"/>
                    <a:pt x="1753" y="344"/>
                  </a:cubicBezTo>
                  <a:cubicBezTo>
                    <a:pt x="1753" y="315"/>
                    <a:pt x="1776" y="303"/>
                    <a:pt x="1799" y="280"/>
                  </a:cubicBezTo>
                  <a:cubicBezTo>
                    <a:pt x="1793" y="280"/>
                    <a:pt x="1793" y="274"/>
                    <a:pt x="1788" y="274"/>
                  </a:cubicBezTo>
                  <a:cubicBezTo>
                    <a:pt x="1758" y="274"/>
                    <a:pt x="1747" y="297"/>
                    <a:pt x="1724" y="303"/>
                  </a:cubicBezTo>
                  <a:lnTo>
                    <a:pt x="1718" y="297"/>
                  </a:lnTo>
                  <a:cubicBezTo>
                    <a:pt x="1718" y="274"/>
                    <a:pt x="1735" y="262"/>
                    <a:pt x="1735" y="245"/>
                  </a:cubicBezTo>
                  <a:cubicBezTo>
                    <a:pt x="1735" y="192"/>
                    <a:pt x="1677" y="181"/>
                    <a:pt x="1630" y="181"/>
                  </a:cubicBezTo>
                  <a:cubicBezTo>
                    <a:pt x="1572" y="181"/>
                    <a:pt x="1543" y="210"/>
                    <a:pt x="1485" y="239"/>
                  </a:cubicBezTo>
                  <a:cubicBezTo>
                    <a:pt x="1479" y="192"/>
                    <a:pt x="1456" y="169"/>
                    <a:pt x="1421" y="140"/>
                  </a:cubicBezTo>
                  <a:cubicBezTo>
                    <a:pt x="1403" y="123"/>
                    <a:pt x="1374" y="117"/>
                    <a:pt x="1374" y="94"/>
                  </a:cubicBezTo>
                  <a:cubicBezTo>
                    <a:pt x="1374" y="82"/>
                    <a:pt x="1374" y="76"/>
                    <a:pt x="1374" y="64"/>
                  </a:cubicBezTo>
                  <a:cubicBezTo>
                    <a:pt x="1398" y="64"/>
                    <a:pt x="1398" y="64"/>
                    <a:pt x="1398" y="64"/>
                  </a:cubicBezTo>
                  <a:cubicBezTo>
                    <a:pt x="1409" y="64"/>
                    <a:pt x="1415" y="70"/>
                    <a:pt x="1421" y="70"/>
                  </a:cubicBezTo>
                  <a:cubicBezTo>
                    <a:pt x="1438" y="70"/>
                    <a:pt x="1438" y="47"/>
                    <a:pt x="1456" y="47"/>
                  </a:cubicBezTo>
                  <a:cubicBezTo>
                    <a:pt x="1497" y="47"/>
                    <a:pt x="1497" y="99"/>
                    <a:pt x="1526" y="128"/>
                  </a:cubicBezTo>
                  <a:lnTo>
                    <a:pt x="1532" y="123"/>
                  </a:lnTo>
                  <a:cubicBezTo>
                    <a:pt x="1532" y="111"/>
                    <a:pt x="1526" y="105"/>
                    <a:pt x="1526" y="94"/>
                  </a:cubicBezTo>
                  <a:cubicBezTo>
                    <a:pt x="1526" y="70"/>
                    <a:pt x="1532" y="53"/>
                    <a:pt x="1549" y="35"/>
                  </a:cubicBezTo>
                  <a:cubicBezTo>
                    <a:pt x="1561" y="47"/>
                    <a:pt x="1566" y="53"/>
                    <a:pt x="1578" y="53"/>
                  </a:cubicBezTo>
                  <a:cubicBezTo>
                    <a:pt x="1590" y="53"/>
                    <a:pt x="1601" y="41"/>
                    <a:pt x="1613" y="41"/>
                  </a:cubicBezTo>
                  <a:cubicBezTo>
                    <a:pt x="1636" y="41"/>
                    <a:pt x="1630" y="64"/>
                    <a:pt x="1642" y="82"/>
                  </a:cubicBezTo>
                  <a:cubicBezTo>
                    <a:pt x="1660" y="99"/>
                    <a:pt x="1677" y="94"/>
                    <a:pt x="1695" y="105"/>
                  </a:cubicBezTo>
                  <a:cubicBezTo>
                    <a:pt x="1695" y="99"/>
                    <a:pt x="1700" y="99"/>
                    <a:pt x="1700" y="94"/>
                  </a:cubicBezTo>
                  <a:cubicBezTo>
                    <a:pt x="1700" y="70"/>
                    <a:pt x="1683" y="59"/>
                    <a:pt x="1683" y="29"/>
                  </a:cubicBezTo>
                  <a:cubicBezTo>
                    <a:pt x="1683" y="18"/>
                    <a:pt x="1700" y="12"/>
                    <a:pt x="1712" y="0"/>
                  </a:cubicBezTo>
                  <a:cubicBezTo>
                    <a:pt x="1729" y="18"/>
                    <a:pt x="1724" y="35"/>
                    <a:pt x="1724" y="53"/>
                  </a:cubicBezTo>
                  <a:cubicBezTo>
                    <a:pt x="1724" y="117"/>
                    <a:pt x="1724" y="117"/>
                    <a:pt x="1724" y="117"/>
                  </a:cubicBezTo>
                  <a:cubicBezTo>
                    <a:pt x="1724" y="140"/>
                    <a:pt x="1729" y="157"/>
                    <a:pt x="1747" y="169"/>
                  </a:cubicBezTo>
                  <a:cubicBezTo>
                    <a:pt x="1770" y="181"/>
                    <a:pt x="1753" y="216"/>
                    <a:pt x="1776" y="216"/>
                  </a:cubicBezTo>
                  <a:cubicBezTo>
                    <a:pt x="1805" y="216"/>
                    <a:pt x="1823" y="222"/>
                    <a:pt x="1840" y="204"/>
                  </a:cubicBezTo>
                  <a:cubicBezTo>
                    <a:pt x="1858" y="192"/>
                    <a:pt x="1846" y="157"/>
                    <a:pt x="1869" y="157"/>
                  </a:cubicBezTo>
                  <a:cubicBezTo>
                    <a:pt x="1968" y="157"/>
                    <a:pt x="1945" y="332"/>
                    <a:pt x="2044" y="332"/>
                  </a:cubicBezTo>
                  <a:cubicBezTo>
                    <a:pt x="2061" y="332"/>
                    <a:pt x="2073" y="332"/>
                    <a:pt x="2089" y="332"/>
                  </a:cubicBezTo>
                  <a:cubicBezTo>
                    <a:pt x="2107" y="332"/>
                    <a:pt x="2118" y="350"/>
                    <a:pt x="2136" y="361"/>
                  </a:cubicBezTo>
                  <a:cubicBezTo>
                    <a:pt x="2171" y="379"/>
                    <a:pt x="2194" y="385"/>
                    <a:pt x="2235" y="385"/>
                  </a:cubicBezTo>
                  <a:cubicBezTo>
                    <a:pt x="2252" y="385"/>
                    <a:pt x="2252" y="373"/>
                    <a:pt x="2264" y="361"/>
                  </a:cubicBezTo>
                  <a:cubicBezTo>
                    <a:pt x="2282" y="332"/>
                    <a:pt x="2305" y="338"/>
                    <a:pt x="2340" y="332"/>
                  </a:cubicBezTo>
                  <a:cubicBezTo>
                    <a:pt x="2340" y="338"/>
                    <a:pt x="2346" y="338"/>
                    <a:pt x="2346" y="344"/>
                  </a:cubicBezTo>
                  <a:cubicBezTo>
                    <a:pt x="2346" y="361"/>
                    <a:pt x="2317" y="367"/>
                    <a:pt x="2317" y="390"/>
                  </a:cubicBezTo>
                  <a:cubicBezTo>
                    <a:pt x="2317" y="420"/>
                    <a:pt x="2346" y="437"/>
                    <a:pt x="2375" y="437"/>
                  </a:cubicBezTo>
                  <a:cubicBezTo>
                    <a:pt x="2398" y="437"/>
                    <a:pt x="2404" y="414"/>
                    <a:pt x="2421" y="414"/>
                  </a:cubicBezTo>
                  <a:cubicBezTo>
                    <a:pt x="2462" y="414"/>
                    <a:pt x="2485" y="460"/>
                    <a:pt x="2485" y="507"/>
                  </a:cubicBezTo>
                  <a:cubicBezTo>
                    <a:pt x="2485" y="507"/>
                    <a:pt x="2491" y="513"/>
                    <a:pt x="2497" y="513"/>
                  </a:cubicBezTo>
                  <a:cubicBezTo>
                    <a:pt x="2503" y="495"/>
                    <a:pt x="2503" y="466"/>
                    <a:pt x="2526" y="466"/>
                  </a:cubicBezTo>
                  <a:cubicBezTo>
                    <a:pt x="2567" y="466"/>
                    <a:pt x="2584" y="507"/>
                    <a:pt x="2631" y="507"/>
                  </a:cubicBezTo>
                  <a:cubicBezTo>
                    <a:pt x="2683" y="507"/>
                    <a:pt x="2683" y="507"/>
                    <a:pt x="2683" y="507"/>
                  </a:cubicBezTo>
                  <a:cubicBezTo>
                    <a:pt x="2718" y="507"/>
                    <a:pt x="2724" y="466"/>
                    <a:pt x="2759" y="449"/>
                  </a:cubicBezTo>
                  <a:cubicBezTo>
                    <a:pt x="2794" y="507"/>
                    <a:pt x="2840" y="518"/>
                    <a:pt x="2887" y="553"/>
                  </a:cubicBezTo>
                  <a:cubicBezTo>
                    <a:pt x="2904" y="565"/>
                    <a:pt x="2899" y="594"/>
                    <a:pt x="2922" y="594"/>
                  </a:cubicBezTo>
                  <a:cubicBezTo>
                    <a:pt x="2934" y="594"/>
                    <a:pt x="2939" y="583"/>
                    <a:pt x="2957" y="583"/>
                  </a:cubicBezTo>
                  <a:cubicBezTo>
                    <a:pt x="2980" y="583"/>
                    <a:pt x="2992" y="612"/>
                    <a:pt x="3015" y="612"/>
                  </a:cubicBezTo>
                  <a:cubicBezTo>
                    <a:pt x="3038" y="612"/>
                    <a:pt x="3044" y="588"/>
                    <a:pt x="3062" y="577"/>
                  </a:cubicBezTo>
                  <a:cubicBezTo>
                    <a:pt x="3050" y="571"/>
                    <a:pt x="3038" y="571"/>
                    <a:pt x="3027" y="577"/>
                  </a:cubicBezTo>
                  <a:cubicBezTo>
                    <a:pt x="3032" y="548"/>
                    <a:pt x="3056" y="548"/>
                    <a:pt x="3067" y="524"/>
                  </a:cubicBezTo>
                  <a:cubicBezTo>
                    <a:pt x="3079" y="530"/>
                    <a:pt x="3085" y="536"/>
                    <a:pt x="3097" y="536"/>
                  </a:cubicBezTo>
                  <a:cubicBezTo>
                    <a:pt x="3120" y="536"/>
                    <a:pt x="3120" y="489"/>
                    <a:pt x="3143" y="489"/>
                  </a:cubicBezTo>
                  <a:cubicBezTo>
                    <a:pt x="3155" y="489"/>
                    <a:pt x="3155" y="495"/>
                    <a:pt x="3166" y="495"/>
                  </a:cubicBezTo>
                  <a:cubicBezTo>
                    <a:pt x="3184" y="495"/>
                    <a:pt x="3195" y="483"/>
                    <a:pt x="3207" y="478"/>
                  </a:cubicBezTo>
                  <a:cubicBezTo>
                    <a:pt x="3201" y="472"/>
                    <a:pt x="3195" y="472"/>
                    <a:pt x="3184" y="466"/>
                  </a:cubicBezTo>
                  <a:cubicBezTo>
                    <a:pt x="3230" y="449"/>
                    <a:pt x="3254" y="443"/>
                    <a:pt x="3295" y="425"/>
                  </a:cubicBezTo>
                  <a:cubicBezTo>
                    <a:pt x="3300" y="425"/>
                    <a:pt x="3300" y="425"/>
                    <a:pt x="3300" y="425"/>
                  </a:cubicBezTo>
                  <a:cubicBezTo>
                    <a:pt x="3283" y="472"/>
                    <a:pt x="3283" y="507"/>
                    <a:pt x="3242" y="536"/>
                  </a:cubicBezTo>
                  <a:cubicBezTo>
                    <a:pt x="3230" y="548"/>
                    <a:pt x="3225" y="553"/>
                    <a:pt x="3225" y="571"/>
                  </a:cubicBezTo>
                  <a:cubicBezTo>
                    <a:pt x="3225" y="594"/>
                    <a:pt x="3225" y="594"/>
                    <a:pt x="3225" y="594"/>
                  </a:cubicBezTo>
                  <a:cubicBezTo>
                    <a:pt x="3230" y="594"/>
                    <a:pt x="3236" y="594"/>
                    <a:pt x="3242" y="594"/>
                  </a:cubicBezTo>
                  <a:cubicBezTo>
                    <a:pt x="3271" y="594"/>
                    <a:pt x="3277" y="553"/>
                    <a:pt x="3306" y="553"/>
                  </a:cubicBezTo>
                  <a:cubicBezTo>
                    <a:pt x="3318" y="553"/>
                    <a:pt x="3312" y="571"/>
                    <a:pt x="3324" y="571"/>
                  </a:cubicBezTo>
                  <a:cubicBezTo>
                    <a:pt x="3347" y="583"/>
                    <a:pt x="3382" y="583"/>
                    <a:pt x="3382" y="612"/>
                  </a:cubicBezTo>
                  <a:cubicBezTo>
                    <a:pt x="3382" y="635"/>
                    <a:pt x="3358" y="641"/>
                    <a:pt x="3358" y="670"/>
                  </a:cubicBezTo>
                  <a:cubicBezTo>
                    <a:pt x="3358" y="676"/>
                    <a:pt x="3358" y="681"/>
                    <a:pt x="3358" y="693"/>
                  </a:cubicBezTo>
                  <a:cubicBezTo>
                    <a:pt x="3446" y="693"/>
                    <a:pt x="3446" y="693"/>
                    <a:pt x="3446" y="693"/>
                  </a:cubicBezTo>
                  <a:cubicBezTo>
                    <a:pt x="3452" y="693"/>
                    <a:pt x="3458" y="699"/>
                    <a:pt x="3463" y="699"/>
                  </a:cubicBezTo>
                  <a:cubicBezTo>
                    <a:pt x="3498" y="699"/>
                    <a:pt x="3510" y="664"/>
                    <a:pt x="3527" y="629"/>
                  </a:cubicBezTo>
                  <a:cubicBezTo>
                    <a:pt x="3533" y="612"/>
                    <a:pt x="3556" y="600"/>
                    <a:pt x="3556" y="577"/>
                  </a:cubicBezTo>
                  <a:cubicBezTo>
                    <a:pt x="3556" y="542"/>
                    <a:pt x="3504" y="553"/>
                    <a:pt x="3469" y="542"/>
                  </a:cubicBezTo>
                  <a:cubicBezTo>
                    <a:pt x="3481" y="513"/>
                    <a:pt x="3504" y="501"/>
                    <a:pt x="3533" y="495"/>
                  </a:cubicBezTo>
                  <a:cubicBezTo>
                    <a:pt x="3568" y="483"/>
                    <a:pt x="3580" y="460"/>
                    <a:pt x="3609" y="449"/>
                  </a:cubicBezTo>
                  <a:cubicBezTo>
                    <a:pt x="3615" y="507"/>
                    <a:pt x="3638" y="542"/>
                    <a:pt x="3679" y="571"/>
                  </a:cubicBezTo>
                  <a:cubicBezTo>
                    <a:pt x="3702" y="583"/>
                    <a:pt x="3702" y="606"/>
                    <a:pt x="3725" y="606"/>
                  </a:cubicBezTo>
                  <a:cubicBezTo>
                    <a:pt x="3737" y="606"/>
                    <a:pt x="3737" y="594"/>
                    <a:pt x="3737" y="583"/>
                  </a:cubicBezTo>
                  <a:cubicBezTo>
                    <a:pt x="3737" y="571"/>
                    <a:pt x="3731" y="559"/>
                    <a:pt x="3731" y="548"/>
                  </a:cubicBezTo>
                  <a:cubicBezTo>
                    <a:pt x="3737" y="548"/>
                    <a:pt x="3737" y="542"/>
                    <a:pt x="3743" y="542"/>
                  </a:cubicBezTo>
                  <a:cubicBezTo>
                    <a:pt x="3778" y="542"/>
                    <a:pt x="3801" y="571"/>
                    <a:pt x="3801" y="606"/>
                  </a:cubicBezTo>
                  <a:cubicBezTo>
                    <a:pt x="3801" y="641"/>
                    <a:pt x="3801" y="693"/>
                    <a:pt x="3766" y="693"/>
                  </a:cubicBezTo>
                  <a:cubicBezTo>
                    <a:pt x="3754" y="693"/>
                    <a:pt x="3749" y="681"/>
                    <a:pt x="3743" y="681"/>
                  </a:cubicBezTo>
                  <a:cubicBezTo>
                    <a:pt x="3720" y="681"/>
                    <a:pt x="3720" y="681"/>
                    <a:pt x="3720" y="681"/>
                  </a:cubicBezTo>
                  <a:cubicBezTo>
                    <a:pt x="3714" y="746"/>
                    <a:pt x="3702" y="786"/>
                    <a:pt x="3661" y="833"/>
                  </a:cubicBezTo>
                  <a:cubicBezTo>
                    <a:pt x="3638" y="827"/>
                    <a:pt x="3638" y="827"/>
                    <a:pt x="3638" y="827"/>
                  </a:cubicBezTo>
                  <a:cubicBezTo>
                    <a:pt x="3626" y="839"/>
                    <a:pt x="3615" y="844"/>
                    <a:pt x="3597" y="850"/>
                  </a:cubicBezTo>
                  <a:cubicBezTo>
                    <a:pt x="3615" y="885"/>
                    <a:pt x="3638" y="897"/>
                    <a:pt x="3650" y="932"/>
                  </a:cubicBezTo>
                  <a:cubicBezTo>
                    <a:pt x="3620" y="938"/>
                    <a:pt x="3603" y="938"/>
                    <a:pt x="3586" y="949"/>
                  </a:cubicBezTo>
                  <a:cubicBezTo>
                    <a:pt x="3603" y="967"/>
                    <a:pt x="3615" y="978"/>
                    <a:pt x="3626" y="996"/>
                  </a:cubicBezTo>
                  <a:cubicBezTo>
                    <a:pt x="3597" y="1013"/>
                    <a:pt x="3597" y="1037"/>
                    <a:pt x="3574" y="1060"/>
                  </a:cubicBezTo>
                  <a:cubicBezTo>
                    <a:pt x="3556" y="1037"/>
                    <a:pt x="3562" y="1013"/>
                    <a:pt x="3551" y="978"/>
                  </a:cubicBezTo>
                  <a:cubicBezTo>
                    <a:pt x="3539" y="978"/>
                    <a:pt x="3539" y="978"/>
                    <a:pt x="3539" y="978"/>
                  </a:cubicBezTo>
                  <a:cubicBezTo>
                    <a:pt x="3533" y="1002"/>
                    <a:pt x="3516" y="1019"/>
                    <a:pt x="3492" y="1019"/>
                  </a:cubicBezTo>
                  <a:cubicBezTo>
                    <a:pt x="3492" y="1025"/>
                    <a:pt x="3492" y="1025"/>
                    <a:pt x="3492" y="1025"/>
                  </a:cubicBezTo>
                  <a:cubicBezTo>
                    <a:pt x="3492" y="1031"/>
                    <a:pt x="3498" y="1037"/>
                    <a:pt x="3498" y="1037"/>
                  </a:cubicBezTo>
                  <a:cubicBezTo>
                    <a:pt x="3498" y="1060"/>
                    <a:pt x="3469" y="1060"/>
                    <a:pt x="3446" y="1077"/>
                  </a:cubicBezTo>
                  <a:cubicBezTo>
                    <a:pt x="3440" y="1048"/>
                    <a:pt x="3452" y="1031"/>
                    <a:pt x="3428" y="1007"/>
                  </a:cubicBezTo>
                  <a:cubicBezTo>
                    <a:pt x="3417" y="1037"/>
                    <a:pt x="3417" y="1054"/>
                    <a:pt x="3393" y="1066"/>
                  </a:cubicBezTo>
                  <a:cubicBezTo>
                    <a:pt x="3388" y="1066"/>
                    <a:pt x="3388" y="1054"/>
                    <a:pt x="3382" y="1054"/>
                  </a:cubicBezTo>
                  <a:cubicBezTo>
                    <a:pt x="3347" y="1054"/>
                    <a:pt x="3312" y="1083"/>
                    <a:pt x="3312" y="1118"/>
                  </a:cubicBezTo>
                  <a:cubicBezTo>
                    <a:pt x="3312" y="1141"/>
                    <a:pt x="3329" y="1147"/>
                    <a:pt x="3341" y="1165"/>
                  </a:cubicBezTo>
                  <a:cubicBezTo>
                    <a:pt x="3329" y="1165"/>
                    <a:pt x="3329" y="1165"/>
                    <a:pt x="3329" y="1165"/>
                  </a:cubicBezTo>
                  <a:cubicBezTo>
                    <a:pt x="3312" y="1159"/>
                    <a:pt x="3312" y="1159"/>
                    <a:pt x="3312" y="1159"/>
                  </a:cubicBezTo>
                  <a:cubicBezTo>
                    <a:pt x="3306" y="1188"/>
                    <a:pt x="3300" y="1211"/>
                    <a:pt x="3300" y="1240"/>
                  </a:cubicBezTo>
                  <a:cubicBezTo>
                    <a:pt x="3300" y="1281"/>
                    <a:pt x="3318" y="1322"/>
                    <a:pt x="3358" y="1322"/>
                  </a:cubicBezTo>
                  <a:cubicBezTo>
                    <a:pt x="3411" y="1322"/>
                    <a:pt x="3364" y="1438"/>
                    <a:pt x="3329" y="1508"/>
                  </a:cubicBezTo>
                  <a:cubicBezTo>
                    <a:pt x="3306" y="1555"/>
                    <a:pt x="3254" y="1555"/>
                    <a:pt x="3230" y="1601"/>
                  </a:cubicBezTo>
                  <a:cubicBezTo>
                    <a:pt x="3195" y="1671"/>
                    <a:pt x="3184" y="1712"/>
                    <a:pt x="3137" y="1770"/>
                  </a:cubicBezTo>
                  <a:cubicBezTo>
                    <a:pt x="3120" y="1793"/>
                    <a:pt x="3097" y="1799"/>
                    <a:pt x="3085" y="1828"/>
                  </a:cubicBezTo>
                  <a:cubicBezTo>
                    <a:pt x="3085" y="1892"/>
                    <a:pt x="3085" y="1892"/>
                    <a:pt x="3085" y="1892"/>
                  </a:cubicBezTo>
                  <a:cubicBezTo>
                    <a:pt x="3085" y="1916"/>
                    <a:pt x="3108" y="1910"/>
                    <a:pt x="3126" y="1927"/>
                  </a:cubicBezTo>
                  <a:cubicBezTo>
                    <a:pt x="3230" y="1991"/>
                    <a:pt x="3166" y="2015"/>
                    <a:pt x="3242" y="2015"/>
                  </a:cubicBezTo>
                  <a:cubicBezTo>
                    <a:pt x="3277" y="2015"/>
                    <a:pt x="3283" y="2050"/>
                    <a:pt x="3312" y="2067"/>
                  </a:cubicBezTo>
                  <a:cubicBezTo>
                    <a:pt x="3382" y="2102"/>
                    <a:pt x="3434" y="2108"/>
                    <a:pt x="3492" y="2166"/>
                  </a:cubicBezTo>
                  <a:cubicBezTo>
                    <a:pt x="3510" y="2189"/>
                    <a:pt x="3504" y="2213"/>
                    <a:pt x="3527" y="2242"/>
                  </a:cubicBezTo>
                  <a:cubicBezTo>
                    <a:pt x="3603" y="2329"/>
                    <a:pt x="3720" y="2271"/>
                    <a:pt x="3679" y="2358"/>
                  </a:cubicBezTo>
                  <a:cubicBezTo>
                    <a:pt x="3702" y="2364"/>
                    <a:pt x="3708" y="2387"/>
                    <a:pt x="3725" y="2410"/>
                  </a:cubicBezTo>
                  <a:cubicBezTo>
                    <a:pt x="3737" y="2405"/>
                    <a:pt x="3743" y="2399"/>
                    <a:pt x="3754" y="2399"/>
                  </a:cubicBezTo>
                  <a:cubicBezTo>
                    <a:pt x="3772" y="2399"/>
                    <a:pt x="3784" y="2410"/>
                    <a:pt x="3801" y="2410"/>
                  </a:cubicBezTo>
                  <a:cubicBezTo>
                    <a:pt x="3813" y="2410"/>
                    <a:pt x="3818" y="2405"/>
                    <a:pt x="3824" y="2399"/>
                  </a:cubicBezTo>
                  <a:cubicBezTo>
                    <a:pt x="3836" y="2399"/>
                    <a:pt x="3842" y="2399"/>
                    <a:pt x="3853" y="2399"/>
                  </a:cubicBezTo>
                  <a:cubicBezTo>
                    <a:pt x="3906" y="2399"/>
                    <a:pt x="3935" y="2428"/>
                    <a:pt x="3964" y="2474"/>
                  </a:cubicBezTo>
                  <a:cubicBezTo>
                    <a:pt x="3981" y="2504"/>
                    <a:pt x="4016" y="2492"/>
                    <a:pt x="4046" y="2515"/>
                  </a:cubicBezTo>
                  <a:cubicBezTo>
                    <a:pt x="4104" y="2556"/>
                    <a:pt x="4139" y="2591"/>
                    <a:pt x="4209" y="2591"/>
                  </a:cubicBezTo>
                  <a:cubicBezTo>
                    <a:pt x="4209" y="2591"/>
                    <a:pt x="4209" y="2597"/>
                    <a:pt x="4209" y="2602"/>
                  </a:cubicBezTo>
                  <a:cubicBezTo>
                    <a:pt x="4209" y="2608"/>
                    <a:pt x="4203" y="2608"/>
                    <a:pt x="4203" y="2614"/>
                  </a:cubicBezTo>
                  <a:cubicBezTo>
                    <a:pt x="4203" y="2620"/>
                    <a:pt x="4220" y="2620"/>
                    <a:pt x="4226" y="2626"/>
                  </a:cubicBezTo>
                  <a:cubicBezTo>
                    <a:pt x="4249" y="2643"/>
                    <a:pt x="4261" y="2649"/>
                    <a:pt x="4278" y="2672"/>
                  </a:cubicBezTo>
                  <a:cubicBezTo>
                    <a:pt x="4302" y="2702"/>
                    <a:pt x="4325" y="2725"/>
                    <a:pt x="4348" y="2742"/>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9" name="Freeform 68">
              <a:extLst>
                <a:ext uri="{FF2B5EF4-FFF2-40B4-BE49-F238E27FC236}">
                  <a16:creationId xmlns:a16="http://schemas.microsoft.com/office/drawing/2014/main" id="{4EEAE3D8-DB93-764F-B979-EE90C89FC40F}"/>
                </a:ext>
              </a:extLst>
            </p:cNvPr>
            <p:cNvSpPr>
              <a:spLocks noChangeArrowheads="1"/>
            </p:cNvSpPr>
            <p:nvPr/>
          </p:nvSpPr>
          <p:spPr bwMode="auto">
            <a:xfrm>
              <a:off x="18205085" y="3276917"/>
              <a:ext cx="3300131" cy="4305392"/>
            </a:xfrm>
            <a:custGeom>
              <a:avLst/>
              <a:gdLst>
                <a:gd name="T0" fmla="*/ 740 w 7500"/>
                <a:gd name="T1" fmla="*/ 3126 h 9786"/>
                <a:gd name="T2" fmla="*/ 716 w 7500"/>
                <a:gd name="T3" fmla="*/ 3394 h 9786"/>
                <a:gd name="T4" fmla="*/ 2009 w 7500"/>
                <a:gd name="T5" fmla="*/ 279 h 9786"/>
                <a:gd name="T6" fmla="*/ 2049 w 7500"/>
                <a:gd name="T7" fmla="*/ 17 h 9786"/>
                <a:gd name="T8" fmla="*/ 6427 w 7500"/>
                <a:gd name="T9" fmla="*/ 6898 h 9786"/>
                <a:gd name="T10" fmla="*/ 7353 w 7500"/>
                <a:gd name="T11" fmla="*/ 7428 h 9786"/>
                <a:gd name="T12" fmla="*/ 7213 w 7500"/>
                <a:gd name="T13" fmla="*/ 7824 h 9786"/>
                <a:gd name="T14" fmla="*/ 7359 w 7500"/>
                <a:gd name="T15" fmla="*/ 7434 h 9786"/>
                <a:gd name="T16" fmla="*/ 7289 w 7500"/>
                <a:gd name="T17" fmla="*/ 9331 h 9786"/>
                <a:gd name="T18" fmla="*/ 6742 w 7500"/>
                <a:gd name="T19" fmla="*/ 9435 h 9786"/>
                <a:gd name="T20" fmla="*/ 6497 w 7500"/>
                <a:gd name="T21" fmla="*/ 9744 h 9786"/>
                <a:gd name="T22" fmla="*/ 6066 w 7500"/>
                <a:gd name="T23" fmla="*/ 9494 h 9786"/>
                <a:gd name="T24" fmla="*/ 5577 w 7500"/>
                <a:gd name="T25" fmla="*/ 9453 h 9786"/>
                <a:gd name="T26" fmla="*/ 1467 w 7500"/>
                <a:gd name="T27" fmla="*/ 8051 h 9786"/>
                <a:gd name="T28" fmla="*/ 402 w 7500"/>
                <a:gd name="T29" fmla="*/ 3341 h 9786"/>
                <a:gd name="T30" fmla="*/ 1002 w 7500"/>
                <a:gd name="T31" fmla="*/ 3761 h 9786"/>
                <a:gd name="T32" fmla="*/ 1345 w 7500"/>
                <a:gd name="T33" fmla="*/ 3656 h 9786"/>
                <a:gd name="T34" fmla="*/ 1531 w 7500"/>
                <a:gd name="T35" fmla="*/ 3307 h 9786"/>
                <a:gd name="T36" fmla="*/ 1595 w 7500"/>
                <a:gd name="T37" fmla="*/ 3184 h 9786"/>
                <a:gd name="T38" fmla="*/ 1753 w 7500"/>
                <a:gd name="T39" fmla="*/ 2497 h 9786"/>
                <a:gd name="T40" fmla="*/ 1683 w 7500"/>
                <a:gd name="T41" fmla="*/ 1863 h 9786"/>
                <a:gd name="T42" fmla="*/ 1828 w 7500"/>
                <a:gd name="T43" fmla="*/ 1577 h 9786"/>
                <a:gd name="T44" fmla="*/ 1875 w 7500"/>
                <a:gd name="T45" fmla="*/ 1240 h 9786"/>
                <a:gd name="T46" fmla="*/ 1910 w 7500"/>
                <a:gd name="T47" fmla="*/ 1007 h 9786"/>
                <a:gd name="T48" fmla="*/ 1910 w 7500"/>
                <a:gd name="T49" fmla="*/ 879 h 9786"/>
                <a:gd name="T50" fmla="*/ 2009 w 7500"/>
                <a:gd name="T51" fmla="*/ 402 h 9786"/>
                <a:gd name="T52" fmla="*/ 2172 w 7500"/>
                <a:gd name="T53" fmla="*/ 396 h 9786"/>
                <a:gd name="T54" fmla="*/ 2335 w 7500"/>
                <a:gd name="T55" fmla="*/ 576 h 9786"/>
                <a:gd name="T56" fmla="*/ 2451 w 7500"/>
                <a:gd name="T57" fmla="*/ 1013 h 9786"/>
                <a:gd name="T58" fmla="*/ 2591 w 7500"/>
                <a:gd name="T59" fmla="*/ 1356 h 9786"/>
                <a:gd name="T60" fmla="*/ 2713 w 7500"/>
                <a:gd name="T61" fmla="*/ 1857 h 9786"/>
                <a:gd name="T62" fmla="*/ 3173 w 7500"/>
                <a:gd name="T63" fmla="*/ 2043 h 9786"/>
                <a:gd name="T64" fmla="*/ 3476 w 7500"/>
                <a:gd name="T65" fmla="*/ 2340 h 9786"/>
                <a:gd name="T66" fmla="*/ 3557 w 7500"/>
                <a:gd name="T67" fmla="*/ 2835 h 9786"/>
                <a:gd name="T68" fmla="*/ 3802 w 7500"/>
                <a:gd name="T69" fmla="*/ 3376 h 9786"/>
                <a:gd name="T70" fmla="*/ 3907 w 7500"/>
                <a:gd name="T71" fmla="*/ 3871 h 9786"/>
                <a:gd name="T72" fmla="*/ 4035 w 7500"/>
                <a:gd name="T73" fmla="*/ 4407 h 9786"/>
                <a:gd name="T74" fmla="*/ 4489 w 7500"/>
                <a:gd name="T75" fmla="*/ 4634 h 9786"/>
                <a:gd name="T76" fmla="*/ 4751 w 7500"/>
                <a:gd name="T77" fmla="*/ 4785 h 9786"/>
                <a:gd name="T78" fmla="*/ 5100 w 7500"/>
                <a:gd name="T79" fmla="*/ 5030 h 9786"/>
                <a:gd name="T80" fmla="*/ 5147 w 7500"/>
                <a:gd name="T81" fmla="*/ 5158 h 9786"/>
                <a:gd name="T82" fmla="*/ 5321 w 7500"/>
                <a:gd name="T83" fmla="*/ 5437 h 9786"/>
                <a:gd name="T84" fmla="*/ 5414 w 7500"/>
                <a:gd name="T85" fmla="*/ 5565 h 9786"/>
                <a:gd name="T86" fmla="*/ 5595 w 7500"/>
                <a:gd name="T87" fmla="*/ 6089 h 9786"/>
                <a:gd name="T88" fmla="*/ 5775 w 7500"/>
                <a:gd name="T89" fmla="*/ 6124 h 9786"/>
                <a:gd name="T90" fmla="*/ 6072 w 7500"/>
                <a:gd name="T91" fmla="*/ 6223 h 9786"/>
                <a:gd name="T92" fmla="*/ 6177 w 7500"/>
                <a:gd name="T93" fmla="*/ 6357 h 9786"/>
                <a:gd name="T94" fmla="*/ 6165 w 7500"/>
                <a:gd name="T95" fmla="*/ 6700 h 9786"/>
                <a:gd name="T96" fmla="*/ 6439 w 7500"/>
                <a:gd name="T97" fmla="*/ 6962 h 9786"/>
                <a:gd name="T98" fmla="*/ 6759 w 7500"/>
                <a:gd name="T99" fmla="*/ 7259 h 9786"/>
                <a:gd name="T100" fmla="*/ 7056 w 7500"/>
                <a:gd name="T101" fmla="*/ 7638 h 9786"/>
                <a:gd name="T102" fmla="*/ 7260 w 7500"/>
                <a:gd name="T103" fmla="*/ 8226 h 9786"/>
                <a:gd name="T104" fmla="*/ 7336 w 7500"/>
                <a:gd name="T105" fmla="*/ 8447 h 9786"/>
                <a:gd name="T106" fmla="*/ 7399 w 7500"/>
                <a:gd name="T107" fmla="*/ 8901 h 9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00" h="9786">
                  <a:moveTo>
                    <a:pt x="559" y="3219"/>
                  </a:moveTo>
                  <a:lnTo>
                    <a:pt x="559" y="3219"/>
                  </a:lnTo>
                  <a:cubicBezTo>
                    <a:pt x="559" y="3242"/>
                    <a:pt x="588" y="3248"/>
                    <a:pt x="611" y="3248"/>
                  </a:cubicBezTo>
                  <a:cubicBezTo>
                    <a:pt x="629" y="3248"/>
                    <a:pt x="629" y="3225"/>
                    <a:pt x="641" y="3213"/>
                  </a:cubicBezTo>
                  <a:cubicBezTo>
                    <a:pt x="658" y="3202"/>
                    <a:pt x="670" y="3207"/>
                    <a:pt x="687" y="3207"/>
                  </a:cubicBezTo>
                  <a:cubicBezTo>
                    <a:pt x="687" y="3173"/>
                    <a:pt x="705" y="3126"/>
                    <a:pt x="740" y="3126"/>
                  </a:cubicBezTo>
                  <a:cubicBezTo>
                    <a:pt x="757" y="3126"/>
                    <a:pt x="763" y="3149"/>
                    <a:pt x="780" y="3149"/>
                  </a:cubicBezTo>
                  <a:cubicBezTo>
                    <a:pt x="786" y="3149"/>
                    <a:pt x="798" y="3138"/>
                    <a:pt x="798" y="3126"/>
                  </a:cubicBezTo>
                  <a:cubicBezTo>
                    <a:pt x="798" y="3091"/>
                    <a:pt x="740" y="3097"/>
                    <a:pt x="705" y="3109"/>
                  </a:cubicBezTo>
                  <a:cubicBezTo>
                    <a:pt x="641" y="3138"/>
                    <a:pt x="559" y="3149"/>
                    <a:pt x="559" y="3219"/>
                  </a:cubicBezTo>
                  <a:close/>
                  <a:moveTo>
                    <a:pt x="716" y="3394"/>
                  </a:moveTo>
                  <a:lnTo>
                    <a:pt x="716" y="3394"/>
                  </a:lnTo>
                  <a:cubicBezTo>
                    <a:pt x="705" y="3411"/>
                    <a:pt x="693" y="3417"/>
                    <a:pt x="681" y="3435"/>
                  </a:cubicBezTo>
                  <a:cubicBezTo>
                    <a:pt x="699" y="3440"/>
                    <a:pt x="710" y="3440"/>
                    <a:pt x="734" y="3440"/>
                  </a:cubicBezTo>
                  <a:cubicBezTo>
                    <a:pt x="734" y="3423"/>
                    <a:pt x="728" y="3405"/>
                    <a:pt x="716" y="3394"/>
                  </a:cubicBezTo>
                  <a:close/>
                  <a:moveTo>
                    <a:pt x="2038" y="233"/>
                  </a:moveTo>
                  <a:lnTo>
                    <a:pt x="2038" y="233"/>
                  </a:lnTo>
                  <a:cubicBezTo>
                    <a:pt x="2020" y="244"/>
                    <a:pt x="2009" y="256"/>
                    <a:pt x="2009" y="279"/>
                  </a:cubicBezTo>
                  <a:cubicBezTo>
                    <a:pt x="2009" y="291"/>
                    <a:pt x="2014" y="291"/>
                    <a:pt x="2014" y="303"/>
                  </a:cubicBezTo>
                  <a:cubicBezTo>
                    <a:pt x="2020" y="285"/>
                    <a:pt x="2038" y="279"/>
                    <a:pt x="2055" y="279"/>
                  </a:cubicBezTo>
                  <a:cubicBezTo>
                    <a:pt x="2055" y="273"/>
                    <a:pt x="2055" y="273"/>
                    <a:pt x="2055" y="268"/>
                  </a:cubicBezTo>
                  <a:cubicBezTo>
                    <a:pt x="2055" y="250"/>
                    <a:pt x="2049" y="244"/>
                    <a:pt x="2038" y="233"/>
                  </a:cubicBezTo>
                  <a:close/>
                  <a:moveTo>
                    <a:pt x="2049" y="17"/>
                  </a:moveTo>
                  <a:lnTo>
                    <a:pt x="2049" y="17"/>
                  </a:lnTo>
                  <a:cubicBezTo>
                    <a:pt x="2049" y="35"/>
                    <a:pt x="2067" y="41"/>
                    <a:pt x="2073" y="52"/>
                  </a:cubicBezTo>
                  <a:cubicBezTo>
                    <a:pt x="2090" y="41"/>
                    <a:pt x="2096" y="29"/>
                    <a:pt x="2102" y="12"/>
                  </a:cubicBezTo>
                  <a:cubicBezTo>
                    <a:pt x="2084" y="0"/>
                    <a:pt x="2049" y="0"/>
                    <a:pt x="2049" y="17"/>
                  </a:cubicBezTo>
                  <a:close/>
                  <a:moveTo>
                    <a:pt x="6293" y="6718"/>
                  </a:moveTo>
                  <a:lnTo>
                    <a:pt x="6293" y="6718"/>
                  </a:lnTo>
                  <a:cubicBezTo>
                    <a:pt x="6305" y="6805"/>
                    <a:pt x="6363" y="6840"/>
                    <a:pt x="6427" y="6898"/>
                  </a:cubicBezTo>
                  <a:cubicBezTo>
                    <a:pt x="6427" y="6893"/>
                    <a:pt x="6433" y="6893"/>
                    <a:pt x="6433" y="6887"/>
                  </a:cubicBezTo>
                  <a:cubicBezTo>
                    <a:pt x="6433" y="6852"/>
                    <a:pt x="6404" y="6840"/>
                    <a:pt x="6381" y="6811"/>
                  </a:cubicBezTo>
                  <a:cubicBezTo>
                    <a:pt x="6352" y="6770"/>
                    <a:pt x="6340" y="6724"/>
                    <a:pt x="6293" y="6718"/>
                  </a:cubicBezTo>
                  <a:close/>
                  <a:moveTo>
                    <a:pt x="7359" y="7434"/>
                  </a:moveTo>
                  <a:lnTo>
                    <a:pt x="7359" y="7434"/>
                  </a:lnTo>
                  <a:cubicBezTo>
                    <a:pt x="7353" y="7428"/>
                    <a:pt x="7353" y="7428"/>
                    <a:pt x="7353" y="7428"/>
                  </a:cubicBezTo>
                  <a:cubicBezTo>
                    <a:pt x="7353" y="7451"/>
                    <a:pt x="7359" y="7463"/>
                    <a:pt x="7359" y="7486"/>
                  </a:cubicBezTo>
                  <a:cubicBezTo>
                    <a:pt x="7359" y="7533"/>
                    <a:pt x="7336" y="7562"/>
                    <a:pt x="7300" y="7591"/>
                  </a:cubicBezTo>
                  <a:cubicBezTo>
                    <a:pt x="7283" y="7597"/>
                    <a:pt x="7266" y="7603"/>
                    <a:pt x="7266" y="7614"/>
                  </a:cubicBezTo>
                  <a:cubicBezTo>
                    <a:pt x="7266" y="7632"/>
                    <a:pt x="7271" y="7643"/>
                    <a:pt x="7271" y="7661"/>
                  </a:cubicBezTo>
                  <a:cubicBezTo>
                    <a:pt x="7271" y="7731"/>
                    <a:pt x="7271" y="7731"/>
                    <a:pt x="7271" y="7731"/>
                  </a:cubicBezTo>
                  <a:cubicBezTo>
                    <a:pt x="7271" y="7771"/>
                    <a:pt x="7242" y="7789"/>
                    <a:pt x="7213" y="7824"/>
                  </a:cubicBezTo>
                  <a:cubicBezTo>
                    <a:pt x="7248" y="7836"/>
                    <a:pt x="7237" y="7871"/>
                    <a:pt x="7248" y="7900"/>
                  </a:cubicBezTo>
                  <a:cubicBezTo>
                    <a:pt x="7254" y="7917"/>
                    <a:pt x="7271" y="7923"/>
                    <a:pt x="7283" y="7934"/>
                  </a:cubicBezTo>
                  <a:cubicBezTo>
                    <a:pt x="7318" y="7894"/>
                    <a:pt x="7283" y="7847"/>
                    <a:pt x="7312" y="7795"/>
                  </a:cubicBezTo>
                  <a:cubicBezTo>
                    <a:pt x="7336" y="7742"/>
                    <a:pt x="7341" y="7708"/>
                    <a:pt x="7359" y="7655"/>
                  </a:cubicBezTo>
                  <a:cubicBezTo>
                    <a:pt x="7382" y="7603"/>
                    <a:pt x="7411" y="7579"/>
                    <a:pt x="7411" y="7527"/>
                  </a:cubicBezTo>
                  <a:cubicBezTo>
                    <a:pt x="7411" y="7486"/>
                    <a:pt x="7376" y="7469"/>
                    <a:pt x="7359" y="7434"/>
                  </a:cubicBezTo>
                  <a:close/>
                  <a:moveTo>
                    <a:pt x="7499" y="9221"/>
                  </a:moveTo>
                  <a:lnTo>
                    <a:pt x="7499" y="9221"/>
                  </a:lnTo>
                  <a:lnTo>
                    <a:pt x="7499" y="9221"/>
                  </a:lnTo>
                  <a:cubicBezTo>
                    <a:pt x="7464" y="9243"/>
                    <a:pt x="7446" y="9255"/>
                    <a:pt x="7411" y="9267"/>
                  </a:cubicBezTo>
                  <a:cubicBezTo>
                    <a:pt x="7388" y="9272"/>
                    <a:pt x="7365" y="9261"/>
                    <a:pt x="7347" y="9272"/>
                  </a:cubicBezTo>
                  <a:cubicBezTo>
                    <a:pt x="7318" y="9284"/>
                    <a:pt x="7318" y="9331"/>
                    <a:pt x="7289" y="9331"/>
                  </a:cubicBezTo>
                  <a:cubicBezTo>
                    <a:pt x="7271" y="9331"/>
                    <a:pt x="7266" y="9319"/>
                    <a:pt x="7248" y="9319"/>
                  </a:cubicBezTo>
                  <a:cubicBezTo>
                    <a:pt x="7213" y="9313"/>
                    <a:pt x="7184" y="9325"/>
                    <a:pt x="7149" y="9325"/>
                  </a:cubicBezTo>
                  <a:cubicBezTo>
                    <a:pt x="7091" y="9325"/>
                    <a:pt x="7068" y="9278"/>
                    <a:pt x="7010" y="9278"/>
                  </a:cubicBezTo>
                  <a:cubicBezTo>
                    <a:pt x="6963" y="9278"/>
                    <a:pt x="6957" y="9325"/>
                    <a:pt x="6922" y="9354"/>
                  </a:cubicBezTo>
                  <a:cubicBezTo>
                    <a:pt x="6905" y="9366"/>
                    <a:pt x="6887" y="9354"/>
                    <a:pt x="6864" y="9366"/>
                  </a:cubicBezTo>
                  <a:cubicBezTo>
                    <a:pt x="6811" y="9383"/>
                    <a:pt x="6794" y="9418"/>
                    <a:pt x="6742" y="9435"/>
                  </a:cubicBezTo>
                  <a:cubicBezTo>
                    <a:pt x="6753" y="9465"/>
                    <a:pt x="6759" y="9482"/>
                    <a:pt x="6777" y="9500"/>
                  </a:cubicBezTo>
                  <a:cubicBezTo>
                    <a:pt x="6782" y="9505"/>
                    <a:pt x="6800" y="9505"/>
                    <a:pt x="6800" y="9517"/>
                  </a:cubicBezTo>
                  <a:cubicBezTo>
                    <a:pt x="6800" y="9581"/>
                    <a:pt x="6753" y="9639"/>
                    <a:pt x="6689" y="9639"/>
                  </a:cubicBezTo>
                  <a:cubicBezTo>
                    <a:pt x="6689" y="9651"/>
                    <a:pt x="6689" y="9657"/>
                    <a:pt x="6683" y="9668"/>
                  </a:cubicBezTo>
                  <a:cubicBezTo>
                    <a:pt x="6654" y="9668"/>
                    <a:pt x="6643" y="9628"/>
                    <a:pt x="6614" y="9628"/>
                  </a:cubicBezTo>
                  <a:cubicBezTo>
                    <a:pt x="6550" y="9628"/>
                    <a:pt x="6526" y="9686"/>
                    <a:pt x="6497" y="9744"/>
                  </a:cubicBezTo>
                  <a:cubicBezTo>
                    <a:pt x="6485" y="9761"/>
                    <a:pt x="6491" y="9785"/>
                    <a:pt x="6474" y="9785"/>
                  </a:cubicBezTo>
                  <a:cubicBezTo>
                    <a:pt x="6392" y="9785"/>
                    <a:pt x="6439" y="9645"/>
                    <a:pt x="6369" y="9610"/>
                  </a:cubicBezTo>
                  <a:cubicBezTo>
                    <a:pt x="6305" y="9581"/>
                    <a:pt x="6282" y="9546"/>
                    <a:pt x="6224" y="9511"/>
                  </a:cubicBezTo>
                  <a:cubicBezTo>
                    <a:pt x="6206" y="9500"/>
                    <a:pt x="6206" y="9476"/>
                    <a:pt x="6183" y="9476"/>
                  </a:cubicBezTo>
                  <a:cubicBezTo>
                    <a:pt x="6159" y="9476"/>
                    <a:pt x="6148" y="9494"/>
                    <a:pt x="6119" y="9494"/>
                  </a:cubicBezTo>
                  <a:cubicBezTo>
                    <a:pt x="6066" y="9494"/>
                    <a:pt x="6066" y="9494"/>
                    <a:pt x="6066" y="9494"/>
                  </a:cubicBezTo>
                  <a:cubicBezTo>
                    <a:pt x="6061" y="9494"/>
                    <a:pt x="6055" y="9500"/>
                    <a:pt x="6043" y="9500"/>
                  </a:cubicBezTo>
                  <a:cubicBezTo>
                    <a:pt x="5996" y="9500"/>
                    <a:pt x="5991" y="9435"/>
                    <a:pt x="5944" y="9435"/>
                  </a:cubicBezTo>
                  <a:cubicBezTo>
                    <a:pt x="5868" y="9435"/>
                    <a:pt x="5833" y="9482"/>
                    <a:pt x="5758" y="9482"/>
                  </a:cubicBezTo>
                  <a:cubicBezTo>
                    <a:pt x="5740" y="9482"/>
                    <a:pt x="5735" y="9476"/>
                    <a:pt x="5717" y="9476"/>
                  </a:cubicBezTo>
                  <a:cubicBezTo>
                    <a:pt x="5665" y="9476"/>
                    <a:pt x="5665" y="9476"/>
                    <a:pt x="5665" y="9476"/>
                  </a:cubicBezTo>
                  <a:cubicBezTo>
                    <a:pt x="5630" y="9476"/>
                    <a:pt x="5612" y="9453"/>
                    <a:pt x="5577" y="9453"/>
                  </a:cubicBezTo>
                  <a:cubicBezTo>
                    <a:pt x="5531" y="9453"/>
                    <a:pt x="5513" y="9500"/>
                    <a:pt x="5473" y="9529"/>
                  </a:cubicBezTo>
                  <a:cubicBezTo>
                    <a:pt x="5426" y="9563"/>
                    <a:pt x="5385" y="9563"/>
                    <a:pt x="5350" y="9610"/>
                  </a:cubicBezTo>
                  <a:cubicBezTo>
                    <a:pt x="5333" y="9628"/>
                    <a:pt x="5344" y="9663"/>
                    <a:pt x="5321" y="9668"/>
                  </a:cubicBezTo>
                  <a:cubicBezTo>
                    <a:pt x="1467" y="9680"/>
                    <a:pt x="1467" y="9680"/>
                    <a:pt x="1467" y="9680"/>
                  </a:cubicBezTo>
                  <a:lnTo>
                    <a:pt x="1467" y="9680"/>
                  </a:lnTo>
                  <a:cubicBezTo>
                    <a:pt x="1467" y="8051"/>
                    <a:pt x="1467" y="8051"/>
                    <a:pt x="1467" y="8051"/>
                  </a:cubicBezTo>
                  <a:cubicBezTo>
                    <a:pt x="6" y="8045"/>
                    <a:pt x="6" y="8045"/>
                    <a:pt x="6" y="8045"/>
                  </a:cubicBezTo>
                  <a:lnTo>
                    <a:pt x="6" y="8045"/>
                  </a:lnTo>
                  <a:cubicBezTo>
                    <a:pt x="0" y="3184"/>
                    <a:pt x="0" y="3184"/>
                    <a:pt x="0" y="3184"/>
                  </a:cubicBezTo>
                  <a:lnTo>
                    <a:pt x="0" y="3184"/>
                  </a:lnTo>
                  <a:cubicBezTo>
                    <a:pt x="35" y="3219"/>
                    <a:pt x="70" y="3237"/>
                    <a:pt x="128" y="3254"/>
                  </a:cubicBezTo>
                  <a:cubicBezTo>
                    <a:pt x="233" y="3289"/>
                    <a:pt x="291" y="3307"/>
                    <a:pt x="402" y="3341"/>
                  </a:cubicBezTo>
                  <a:cubicBezTo>
                    <a:pt x="454" y="3353"/>
                    <a:pt x="501" y="3359"/>
                    <a:pt x="530" y="3405"/>
                  </a:cubicBezTo>
                  <a:cubicBezTo>
                    <a:pt x="565" y="3464"/>
                    <a:pt x="536" y="3522"/>
                    <a:pt x="582" y="3568"/>
                  </a:cubicBezTo>
                  <a:cubicBezTo>
                    <a:pt x="617" y="3603"/>
                    <a:pt x="664" y="3580"/>
                    <a:pt x="710" y="3598"/>
                  </a:cubicBezTo>
                  <a:cubicBezTo>
                    <a:pt x="740" y="3603"/>
                    <a:pt x="745" y="3627"/>
                    <a:pt x="769" y="3644"/>
                  </a:cubicBezTo>
                  <a:cubicBezTo>
                    <a:pt x="844" y="3708"/>
                    <a:pt x="792" y="3691"/>
                    <a:pt x="856" y="3691"/>
                  </a:cubicBezTo>
                  <a:cubicBezTo>
                    <a:pt x="920" y="3691"/>
                    <a:pt x="937" y="3761"/>
                    <a:pt x="1002" y="3761"/>
                  </a:cubicBezTo>
                  <a:cubicBezTo>
                    <a:pt x="1054" y="3761"/>
                    <a:pt x="1054" y="3761"/>
                    <a:pt x="1054" y="3761"/>
                  </a:cubicBezTo>
                  <a:cubicBezTo>
                    <a:pt x="1153" y="3761"/>
                    <a:pt x="1194" y="3679"/>
                    <a:pt x="1293" y="3679"/>
                  </a:cubicBezTo>
                  <a:cubicBezTo>
                    <a:pt x="1299" y="3679"/>
                    <a:pt x="1304" y="3691"/>
                    <a:pt x="1310" y="3696"/>
                  </a:cubicBezTo>
                  <a:cubicBezTo>
                    <a:pt x="1310" y="3656"/>
                    <a:pt x="1310" y="3656"/>
                    <a:pt x="1310" y="3656"/>
                  </a:cubicBezTo>
                  <a:cubicBezTo>
                    <a:pt x="1316" y="3656"/>
                    <a:pt x="1316" y="3650"/>
                    <a:pt x="1322" y="3650"/>
                  </a:cubicBezTo>
                  <a:cubicBezTo>
                    <a:pt x="1328" y="3650"/>
                    <a:pt x="1333" y="3656"/>
                    <a:pt x="1345" y="3656"/>
                  </a:cubicBezTo>
                  <a:cubicBezTo>
                    <a:pt x="1345" y="3603"/>
                    <a:pt x="1380" y="3586"/>
                    <a:pt x="1403" y="3539"/>
                  </a:cubicBezTo>
                  <a:cubicBezTo>
                    <a:pt x="1415" y="3551"/>
                    <a:pt x="1415" y="3551"/>
                    <a:pt x="1415" y="3551"/>
                  </a:cubicBezTo>
                  <a:cubicBezTo>
                    <a:pt x="1444" y="3487"/>
                    <a:pt x="1467" y="3446"/>
                    <a:pt x="1456" y="3382"/>
                  </a:cubicBezTo>
                  <a:cubicBezTo>
                    <a:pt x="1479" y="3370"/>
                    <a:pt x="1491" y="3353"/>
                    <a:pt x="1502" y="3330"/>
                  </a:cubicBezTo>
                  <a:cubicBezTo>
                    <a:pt x="1508" y="3318"/>
                    <a:pt x="1508" y="3295"/>
                    <a:pt x="1520" y="3295"/>
                  </a:cubicBezTo>
                  <a:cubicBezTo>
                    <a:pt x="1525" y="3295"/>
                    <a:pt x="1525" y="3307"/>
                    <a:pt x="1531" y="3307"/>
                  </a:cubicBezTo>
                  <a:cubicBezTo>
                    <a:pt x="1531" y="3295"/>
                    <a:pt x="1531" y="3283"/>
                    <a:pt x="1531" y="3266"/>
                  </a:cubicBezTo>
                  <a:cubicBezTo>
                    <a:pt x="1549" y="3266"/>
                    <a:pt x="1560" y="3266"/>
                    <a:pt x="1584" y="3266"/>
                  </a:cubicBezTo>
                  <a:cubicBezTo>
                    <a:pt x="1572" y="3260"/>
                    <a:pt x="1566" y="3254"/>
                    <a:pt x="1566" y="3237"/>
                  </a:cubicBezTo>
                  <a:cubicBezTo>
                    <a:pt x="1566" y="3225"/>
                    <a:pt x="1572" y="3213"/>
                    <a:pt x="1584" y="3213"/>
                  </a:cubicBezTo>
                  <a:cubicBezTo>
                    <a:pt x="1590" y="3213"/>
                    <a:pt x="1590" y="3219"/>
                    <a:pt x="1595" y="3219"/>
                  </a:cubicBezTo>
                  <a:cubicBezTo>
                    <a:pt x="1595" y="3184"/>
                    <a:pt x="1595" y="3184"/>
                    <a:pt x="1595" y="3184"/>
                  </a:cubicBezTo>
                  <a:cubicBezTo>
                    <a:pt x="1595" y="3074"/>
                    <a:pt x="1665" y="3021"/>
                    <a:pt x="1665" y="2916"/>
                  </a:cubicBezTo>
                  <a:cubicBezTo>
                    <a:pt x="1665" y="2899"/>
                    <a:pt x="1654" y="2887"/>
                    <a:pt x="1654" y="2870"/>
                  </a:cubicBezTo>
                  <a:cubicBezTo>
                    <a:pt x="1654" y="2841"/>
                    <a:pt x="1665" y="2829"/>
                    <a:pt x="1665" y="2800"/>
                  </a:cubicBezTo>
                  <a:cubicBezTo>
                    <a:pt x="1665" y="2730"/>
                    <a:pt x="1688" y="2689"/>
                    <a:pt x="1712" y="2620"/>
                  </a:cubicBezTo>
                  <a:cubicBezTo>
                    <a:pt x="1723" y="2585"/>
                    <a:pt x="1718" y="2544"/>
                    <a:pt x="1753" y="2521"/>
                  </a:cubicBezTo>
                  <a:cubicBezTo>
                    <a:pt x="1805" y="2521"/>
                    <a:pt x="1753" y="2526"/>
                    <a:pt x="1753" y="2497"/>
                  </a:cubicBezTo>
                  <a:cubicBezTo>
                    <a:pt x="1753" y="2486"/>
                    <a:pt x="1764" y="2480"/>
                    <a:pt x="1770" y="2474"/>
                  </a:cubicBezTo>
                  <a:cubicBezTo>
                    <a:pt x="1788" y="2451"/>
                    <a:pt x="1782" y="2433"/>
                    <a:pt x="1788" y="2410"/>
                  </a:cubicBezTo>
                  <a:cubicBezTo>
                    <a:pt x="1729" y="2317"/>
                    <a:pt x="1712" y="2253"/>
                    <a:pt x="1712" y="2142"/>
                  </a:cubicBezTo>
                  <a:cubicBezTo>
                    <a:pt x="1712" y="2090"/>
                    <a:pt x="1753" y="2061"/>
                    <a:pt x="1753" y="2008"/>
                  </a:cubicBezTo>
                  <a:cubicBezTo>
                    <a:pt x="1753" y="1956"/>
                    <a:pt x="1753" y="1956"/>
                    <a:pt x="1753" y="1956"/>
                  </a:cubicBezTo>
                  <a:cubicBezTo>
                    <a:pt x="1753" y="1909"/>
                    <a:pt x="1683" y="1909"/>
                    <a:pt x="1683" y="1863"/>
                  </a:cubicBezTo>
                  <a:cubicBezTo>
                    <a:pt x="1683" y="1834"/>
                    <a:pt x="1700" y="1822"/>
                    <a:pt x="1700" y="1793"/>
                  </a:cubicBezTo>
                  <a:cubicBezTo>
                    <a:pt x="1706" y="1752"/>
                    <a:pt x="1706" y="1723"/>
                    <a:pt x="1729" y="1688"/>
                  </a:cubicBezTo>
                  <a:cubicBezTo>
                    <a:pt x="1753" y="1659"/>
                    <a:pt x="1735" y="1624"/>
                    <a:pt x="1758" y="1595"/>
                  </a:cubicBezTo>
                  <a:cubicBezTo>
                    <a:pt x="1776" y="1601"/>
                    <a:pt x="1776" y="1618"/>
                    <a:pt x="1793" y="1636"/>
                  </a:cubicBezTo>
                  <a:cubicBezTo>
                    <a:pt x="1799" y="1642"/>
                    <a:pt x="1799" y="1642"/>
                    <a:pt x="1799" y="1642"/>
                  </a:cubicBezTo>
                  <a:cubicBezTo>
                    <a:pt x="1799" y="1612"/>
                    <a:pt x="1817" y="1601"/>
                    <a:pt x="1828" y="1577"/>
                  </a:cubicBezTo>
                  <a:cubicBezTo>
                    <a:pt x="1793" y="1566"/>
                    <a:pt x="1788" y="1525"/>
                    <a:pt x="1776" y="1496"/>
                  </a:cubicBezTo>
                  <a:cubicBezTo>
                    <a:pt x="1758" y="1455"/>
                    <a:pt x="1747" y="1438"/>
                    <a:pt x="1747" y="1397"/>
                  </a:cubicBezTo>
                  <a:cubicBezTo>
                    <a:pt x="1747" y="1362"/>
                    <a:pt x="1782" y="1362"/>
                    <a:pt x="1811" y="1339"/>
                  </a:cubicBezTo>
                  <a:cubicBezTo>
                    <a:pt x="1834" y="1321"/>
                    <a:pt x="1834" y="1292"/>
                    <a:pt x="1851" y="1263"/>
                  </a:cubicBezTo>
                  <a:cubicBezTo>
                    <a:pt x="1910" y="1310"/>
                    <a:pt x="1933" y="1414"/>
                    <a:pt x="1904" y="1275"/>
                  </a:cubicBezTo>
                  <a:cubicBezTo>
                    <a:pt x="1985" y="1281"/>
                    <a:pt x="1904" y="1257"/>
                    <a:pt x="1875" y="1240"/>
                  </a:cubicBezTo>
                  <a:cubicBezTo>
                    <a:pt x="2020" y="1164"/>
                    <a:pt x="1793" y="1240"/>
                    <a:pt x="1793" y="1094"/>
                  </a:cubicBezTo>
                  <a:cubicBezTo>
                    <a:pt x="1793" y="1065"/>
                    <a:pt x="1793" y="1048"/>
                    <a:pt x="1817" y="1036"/>
                  </a:cubicBezTo>
                  <a:cubicBezTo>
                    <a:pt x="1834" y="1036"/>
                    <a:pt x="1834" y="1036"/>
                    <a:pt x="1834" y="1036"/>
                  </a:cubicBezTo>
                  <a:cubicBezTo>
                    <a:pt x="1828" y="1025"/>
                    <a:pt x="1828" y="1019"/>
                    <a:pt x="1828" y="1007"/>
                  </a:cubicBezTo>
                  <a:cubicBezTo>
                    <a:pt x="1828" y="972"/>
                    <a:pt x="1851" y="960"/>
                    <a:pt x="1881" y="937"/>
                  </a:cubicBezTo>
                  <a:cubicBezTo>
                    <a:pt x="1892" y="960"/>
                    <a:pt x="1904" y="978"/>
                    <a:pt x="1910" y="1007"/>
                  </a:cubicBezTo>
                  <a:cubicBezTo>
                    <a:pt x="1910" y="1013"/>
                    <a:pt x="1916" y="1025"/>
                    <a:pt x="1916" y="1007"/>
                  </a:cubicBezTo>
                  <a:cubicBezTo>
                    <a:pt x="1916" y="990"/>
                    <a:pt x="1910" y="978"/>
                    <a:pt x="1910" y="960"/>
                  </a:cubicBezTo>
                  <a:cubicBezTo>
                    <a:pt x="1910" y="949"/>
                    <a:pt x="1910" y="949"/>
                    <a:pt x="1910" y="949"/>
                  </a:cubicBezTo>
                  <a:cubicBezTo>
                    <a:pt x="1956" y="949"/>
                    <a:pt x="1956" y="949"/>
                    <a:pt x="1956" y="949"/>
                  </a:cubicBezTo>
                  <a:cubicBezTo>
                    <a:pt x="1956" y="937"/>
                    <a:pt x="1956" y="937"/>
                    <a:pt x="1956" y="925"/>
                  </a:cubicBezTo>
                  <a:cubicBezTo>
                    <a:pt x="1956" y="902"/>
                    <a:pt x="1910" y="908"/>
                    <a:pt x="1910" y="879"/>
                  </a:cubicBezTo>
                  <a:cubicBezTo>
                    <a:pt x="1910" y="832"/>
                    <a:pt x="1945" y="815"/>
                    <a:pt x="1974" y="780"/>
                  </a:cubicBezTo>
                  <a:cubicBezTo>
                    <a:pt x="1968" y="774"/>
                    <a:pt x="1962" y="762"/>
                    <a:pt x="1962" y="751"/>
                  </a:cubicBezTo>
                  <a:cubicBezTo>
                    <a:pt x="1962" y="687"/>
                    <a:pt x="2003" y="658"/>
                    <a:pt x="2003" y="594"/>
                  </a:cubicBezTo>
                  <a:cubicBezTo>
                    <a:pt x="2003" y="530"/>
                    <a:pt x="2003" y="530"/>
                    <a:pt x="2003" y="530"/>
                  </a:cubicBezTo>
                  <a:cubicBezTo>
                    <a:pt x="2003" y="501"/>
                    <a:pt x="2009" y="483"/>
                    <a:pt x="2009" y="448"/>
                  </a:cubicBezTo>
                  <a:cubicBezTo>
                    <a:pt x="2009" y="431"/>
                    <a:pt x="2009" y="419"/>
                    <a:pt x="2009" y="402"/>
                  </a:cubicBezTo>
                  <a:cubicBezTo>
                    <a:pt x="2020" y="402"/>
                    <a:pt x="2032" y="402"/>
                    <a:pt x="2044" y="402"/>
                  </a:cubicBezTo>
                  <a:cubicBezTo>
                    <a:pt x="2084" y="402"/>
                    <a:pt x="2114" y="373"/>
                    <a:pt x="2131" y="338"/>
                  </a:cubicBezTo>
                  <a:cubicBezTo>
                    <a:pt x="2137" y="320"/>
                    <a:pt x="2131" y="285"/>
                    <a:pt x="2154" y="285"/>
                  </a:cubicBezTo>
                  <a:cubicBezTo>
                    <a:pt x="2172" y="285"/>
                    <a:pt x="2177" y="291"/>
                    <a:pt x="2195" y="285"/>
                  </a:cubicBezTo>
                  <a:cubicBezTo>
                    <a:pt x="2195" y="291"/>
                    <a:pt x="2201" y="297"/>
                    <a:pt x="2201" y="303"/>
                  </a:cubicBezTo>
                  <a:cubicBezTo>
                    <a:pt x="2201" y="338"/>
                    <a:pt x="2177" y="361"/>
                    <a:pt x="2172" y="396"/>
                  </a:cubicBezTo>
                  <a:cubicBezTo>
                    <a:pt x="2177" y="396"/>
                    <a:pt x="2177" y="396"/>
                    <a:pt x="2183" y="396"/>
                  </a:cubicBezTo>
                  <a:cubicBezTo>
                    <a:pt x="2207" y="396"/>
                    <a:pt x="2218" y="390"/>
                    <a:pt x="2236" y="390"/>
                  </a:cubicBezTo>
                  <a:cubicBezTo>
                    <a:pt x="2247" y="390"/>
                    <a:pt x="2247" y="407"/>
                    <a:pt x="2259" y="413"/>
                  </a:cubicBezTo>
                  <a:cubicBezTo>
                    <a:pt x="2282" y="413"/>
                    <a:pt x="2311" y="413"/>
                    <a:pt x="2311" y="436"/>
                  </a:cubicBezTo>
                  <a:cubicBezTo>
                    <a:pt x="2311" y="460"/>
                    <a:pt x="2300" y="471"/>
                    <a:pt x="2300" y="495"/>
                  </a:cubicBezTo>
                  <a:cubicBezTo>
                    <a:pt x="2300" y="530"/>
                    <a:pt x="2323" y="541"/>
                    <a:pt x="2335" y="576"/>
                  </a:cubicBezTo>
                  <a:cubicBezTo>
                    <a:pt x="2358" y="640"/>
                    <a:pt x="2358" y="687"/>
                    <a:pt x="2358" y="757"/>
                  </a:cubicBezTo>
                  <a:cubicBezTo>
                    <a:pt x="2358" y="780"/>
                    <a:pt x="2346" y="792"/>
                    <a:pt x="2346" y="821"/>
                  </a:cubicBezTo>
                  <a:cubicBezTo>
                    <a:pt x="2346" y="856"/>
                    <a:pt x="2375" y="891"/>
                    <a:pt x="2410" y="891"/>
                  </a:cubicBezTo>
                  <a:cubicBezTo>
                    <a:pt x="2434" y="891"/>
                    <a:pt x="2445" y="873"/>
                    <a:pt x="2469" y="873"/>
                  </a:cubicBezTo>
                  <a:cubicBezTo>
                    <a:pt x="2486" y="873"/>
                    <a:pt x="2492" y="896"/>
                    <a:pt x="2492" y="920"/>
                  </a:cubicBezTo>
                  <a:cubicBezTo>
                    <a:pt x="2492" y="955"/>
                    <a:pt x="2451" y="972"/>
                    <a:pt x="2451" y="1013"/>
                  </a:cubicBezTo>
                  <a:cubicBezTo>
                    <a:pt x="2451" y="1042"/>
                    <a:pt x="2451" y="1071"/>
                    <a:pt x="2474" y="1088"/>
                  </a:cubicBezTo>
                  <a:cubicBezTo>
                    <a:pt x="2498" y="1100"/>
                    <a:pt x="2521" y="1088"/>
                    <a:pt x="2538" y="1112"/>
                  </a:cubicBezTo>
                  <a:cubicBezTo>
                    <a:pt x="2550" y="1135"/>
                    <a:pt x="2538" y="1158"/>
                    <a:pt x="2556" y="1176"/>
                  </a:cubicBezTo>
                  <a:cubicBezTo>
                    <a:pt x="2579" y="1199"/>
                    <a:pt x="2620" y="1188"/>
                    <a:pt x="2620" y="1217"/>
                  </a:cubicBezTo>
                  <a:cubicBezTo>
                    <a:pt x="2620" y="1263"/>
                    <a:pt x="2579" y="1286"/>
                    <a:pt x="2579" y="1333"/>
                  </a:cubicBezTo>
                  <a:cubicBezTo>
                    <a:pt x="2579" y="1345"/>
                    <a:pt x="2585" y="1356"/>
                    <a:pt x="2591" y="1356"/>
                  </a:cubicBezTo>
                  <a:cubicBezTo>
                    <a:pt x="2608" y="1356"/>
                    <a:pt x="2620" y="1351"/>
                    <a:pt x="2632" y="1333"/>
                  </a:cubicBezTo>
                  <a:cubicBezTo>
                    <a:pt x="2655" y="1339"/>
                    <a:pt x="2655" y="1339"/>
                    <a:pt x="2655" y="1339"/>
                  </a:cubicBezTo>
                  <a:cubicBezTo>
                    <a:pt x="2655" y="1374"/>
                    <a:pt x="2649" y="1391"/>
                    <a:pt x="2649" y="1432"/>
                  </a:cubicBezTo>
                  <a:cubicBezTo>
                    <a:pt x="2649" y="1519"/>
                    <a:pt x="2701" y="1560"/>
                    <a:pt x="2701" y="1653"/>
                  </a:cubicBezTo>
                  <a:cubicBezTo>
                    <a:pt x="2701" y="1700"/>
                    <a:pt x="2661" y="1717"/>
                    <a:pt x="2661" y="1758"/>
                  </a:cubicBezTo>
                  <a:cubicBezTo>
                    <a:pt x="2661" y="1805"/>
                    <a:pt x="2690" y="1822"/>
                    <a:pt x="2713" y="1857"/>
                  </a:cubicBezTo>
                  <a:cubicBezTo>
                    <a:pt x="2736" y="1915"/>
                    <a:pt x="2725" y="1962"/>
                    <a:pt x="2748" y="2026"/>
                  </a:cubicBezTo>
                  <a:cubicBezTo>
                    <a:pt x="2777" y="2090"/>
                    <a:pt x="2818" y="2113"/>
                    <a:pt x="2864" y="2166"/>
                  </a:cubicBezTo>
                  <a:cubicBezTo>
                    <a:pt x="2923" y="2119"/>
                    <a:pt x="2940" y="2043"/>
                    <a:pt x="3010" y="2043"/>
                  </a:cubicBezTo>
                  <a:cubicBezTo>
                    <a:pt x="3027" y="2043"/>
                    <a:pt x="3033" y="2055"/>
                    <a:pt x="3051" y="2055"/>
                  </a:cubicBezTo>
                  <a:cubicBezTo>
                    <a:pt x="3092" y="2055"/>
                    <a:pt x="3097" y="2008"/>
                    <a:pt x="3132" y="1997"/>
                  </a:cubicBezTo>
                  <a:cubicBezTo>
                    <a:pt x="3144" y="2020"/>
                    <a:pt x="3173" y="2020"/>
                    <a:pt x="3173" y="2043"/>
                  </a:cubicBezTo>
                  <a:cubicBezTo>
                    <a:pt x="3173" y="2049"/>
                    <a:pt x="3167" y="2049"/>
                    <a:pt x="3167" y="2055"/>
                  </a:cubicBezTo>
                  <a:cubicBezTo>
                    <a:pt x="3167" y="2066"/>
                    <a:pt x="3185" y="2066"/>
                    <a:pt x="3191" y="2078"/>
                  </a:cubicBezTo>
                  <a:cubicBezTo>
                    <a:pt x="3214" y="2119"/>
                    <a:pt x="3202" y="2166"/>
                    <a:pt x="3243" y="2189"/>
                  </a:cubicBezTo>
                  <a:cubicBezTo>
                    <a:pt x="3284" y="2206"/>
                    <a:pt x="3330" y="2189"/>
                    <a:pt x="3348" y="2224"/>
                  </a:cubicBezTo>
                  <a:cubicBezTo>
                    <a:pt x="3354" y="2247"/>
                    <a:pt x="3348" y="2264"/>
                    <a:pt x="3365" y="2282"/>
                  </a:cubicBezTo>
                  <a:cubicBezTo>
                    <a:pt x="3400" y="2317"/>
                    <a:pt x="3441" y="2311"/>
                    <a:pt x="3476" y="2340"/>
                  </a:cubicBezTo>
                  <a:cubicBezTo>
                    <a:pt x="3499" y="2358"/>
                    <a:pt x="3534" y="2358"/>
                    <a:pt x="3534" y="2387"/>
                  </a:cubicBezTo>
                  <a:cubicBezTo>
                    <a:pt x="3534" y="2422"/>
                    <a:pt x="3499" y="2433"/>
                    <a:pt x="3499" y="2474"/>
                  </a:cubicBezTo>
                  <a:cubicBezTo>
                    <a:pt x="3499" y="2503"/>
                    <a:pt x="3511" y="2526"/>
                    <a:pt x="3534" y="2550"/>
                  </a:cubicBezTo>
                  <a:cubicBezTo>
                    <a:pt x="3511" y="2573"/>
                    <a:pt x="3493" y="2596"/>
                    <a:pt x="3493" y="2625"/>
                  </a:cubicBezTo>
                  <a:cubicBezTo>
                    <a:pt x="3493" y="2695"/>
                    <a:pt x="3563" y="2718"/>
                    <a:pt x="3563" y="2788"/>
                  </a:cubicBezTo>
                  <a:cubicBezTo>
                    <a:pt x="3563" y="2806"/>
                    <a:pt x="3557" y="2818"/>
                    <a:pt x="3557" y="2835"/>
                  </a:cubicBezTo>
                  <a:cubicBezTo>
                    <a:pt x="3557" y="2870"/>
                    <a:pt x="3610" y="2876"/>
                    <a:pt x="3610" y="2911"/>
                  </a:cubicBezTo>
                  <a:cubicBezTo>
                    <a:pt x="3610" y="2940"/>
                    <a:pt x="3592" y="2957"/>
                    <a:pt x="3592" y="2992"/>
                  </a:cubicBezTo>
                  <a:cubicBezTo>
                    <a:pt x="3592" y="3004"/>
                    <a:pt x="3598" y="3010"/>
                    <a:pt x="3598" y="3027"/>
                  </a:cubicBezTo>
                  <a:cubicBezTo>
                    <a:pt x="3598" y="3050"/>
                    <a:pt x="3569" y="3056"/>
                    <a:pt x="3569" y="3085"/>
                  </a:cubicBezTo>
                  <a:cubicBezTo>
                    <a:pt x="3569" y="3138"/>
                    <a:pt x="3621" y="3155"/>
                    <a:pt x="3650" y="3196"/>
                  </a:cubicBezTo>
                  <a:cubicBezTo>
                    <a:pt x="3703" y="3272"/>
                    <a:pt x="3726" y="3324"/>
                    <a:pt x="3802" y="3376"/>
                  </a:cubicBezTo>
                  <a:cubicBezTo>
                    <a:pt x="3819" y="3370"/>
                    <a:pt x="3819" y="3370"/>
                    <a:pt x="3819" y="3370"/>
                  </a:cubicBezTo>
                  <a:cubicBezTo>
                    <a:pt x="3819" y="3382"/>
                    <a:pt x="3813" y="3394"/>
                    <a:pt x="3813" y="3405"/>
                  </a:cubicBezTo>
                  <a:cubicBezTo>
                    <a:pt x="3813" y="3429"/>
                    <a:pt x="3831" y="3440"/>
                    <a:pt x="3837" y="3464"/>
                  </a:cubicBezTo>
                  <a:cubicBezTo>
                    <a:pt x="3866" y="3539"/>
                    <a:pt x="3877" y="3586"/>
                    <a:pt x="3895" y="3673"/>
                  </a:cubicBezTo>
                  <a:cubicBezTo>
                    <a:pt x="3901" y="3685"/>
                    <a:pt x="3907" y="3691"/>
                    <a:pt x="3907" y="3702"/>
                  </a:cubicBezTo>
                  <a:cubicBezTo>
                    <a:pt x="3907" y="3766"/>
                    <a:pt x="3907" y="3807"/>
                    <a:pt x="3907" y="3871"/>
                  </a:cubicBezTo>
                  <a:cubicBezTo>
                    <a:pt x="3860" y="3982"/>
                    <a:pt x="3860" y="3982"/>
                    <a:pt x="3860" y="3982"/>
                  </a:cubicBezTo>
                  <a:cubicBezTo>
                    <a:pt x="3866" y="4034"/>
                    <a:pt x="3877" y="4069"/>
                    <a:pt x="3912" y="4104"/>
                  </a:cubicBezTo>
                  <a:cubicBezTo>
                    <a:pt x="3947" y="4133"/>
                    <a:pt x="3959" y="4151"/>
                    <a:pt x="3988" y="4180"/>
                  </a:cubicBezTo>
                  <a:cubicBezTo>
                    <a:pt x="4000" y="4185"/>
                    <a:pt x="4011" y="4191"/>
                    <a:pt x="4011" y="4203"/>
                  </a:cubicBezTo>
                  <a:cubicBezTo>
                    <a:pt x="4011" y="4244"/>
                    <a:pt x="3994" y="4267"/>
                    <a:pt x="3994" y="4308"/>
                  </a:cubicBezTo>
                  <a:cubicBezTo>
                    <a:pt x="3994" y="4348"/>
                    <a:pt x="4011" y="4372"/>
                    <a:pt x="4035" y="4407"/>
                  </a:cubicBezTo>
                  <a:cubicBezTo>
                    <a:pt x="4104" y="4465"/>
                    <a:pt x="4157" y="4488"/>
                    <a:pt x="4238" y="4529"/>
                  </a:cubicBezTo>
                  <a:cubicBezTo>
                    <a:pt x="4279" y="4546"/>
                    <a:pt x="4285" y="4581"/>
                    <a:pt x="4326" y="4599"/>
                  </a:cubicBezTo>
                  <a:cubicBezTo>
                    <a:pt x="4332" y="4564"/>
                    <a:pt x="4343" y="4546"/>
                    <a:pt x="4372" y="4529"/>
                  </a:cubicBezTo>
                  <a:cubicBezTo>
                    <a:pt x="4372" y="4541"/>
                    <a:pt x="4372" y="4541"/>
                    <a:pt x="4372" y="4541"/>
                  </a:cubicBezTo>
                  <a:cubicBezTo>
                    <a:pt x="4361" y="4558"/>
                    <a:pt x="4361" y="4558"/>
                    <a:pt x="4361" y="4558"/>
                  </a:cubicBezTo>
                  <a:cubicBezTo>
                    <a:pt x="4378" y="4611"/>
                    <a:pt x="4430" y="4634"/>
                    <a:pt x="4489" y="4634"/>
                  </a:cubicBezTo>
                  <a:cubicBezTo>
                    <a:pt x="4518" y="4634"/>
                    <a:pt x="4535" y="4622"/>
                    <a:pt x="4570" y="4616"/>
                  </a:cubicBezTo>
                  <a:cubicBezTo>
                    <a:pt x="4588" y="4651"/>
                    <a:pt x="4611" y="4663"/>
                    <a:pt x="4611" y="4704"/>
                  </a:cubicBezTo>
                  <a:cubicBezTo>
                    <a:pt x="4611" y="4715"/>
                    <a:pt x="4605" y="4721"/>
                    <a:pt x="4605" y="4739"/>
                  </a:cubicBezTo>
                  <a:cubicBezTo>
                    <a:pt x="4605" y="4797"/>
                    <a:pt x="4658" y="4814"/>
                    <a:pt x="4698" y="4855"/>
                  </a:cubicBezTo>
                  <a:cubicBezTo>
                    <a:pt x="4710" y="4826"/>
                    <a:pt x="4710" y="4808"/>
                    <a:pt x="4727" y="4779"/>
                  </a:cubicBezTo>
                  <a:cubicBezTo>
                    <a:pt x="4751" y="4785"/>
                    <a:pt x="4751" y="4785"/>
                    <a:pt x="4751" y="4785"/>
                  </a:cubicBezTo>
                  <a:cubicBezTo>
                    <a:pt x="4751" y="4837"/>
                    <a:pt x="4774" y="4902"/>
                    <a:pt x="4826" y="4902"/>
                  </a:cubicBezTo>
                  <a:cubicBezTo>
                    <a:pt x="4844" y="4902"/>
                    <a:pt x="4844" y="4867"/>
                    <a:pt x="4861" y="4867"/>
                  </a:cubicBezTo>
                  <a:cubicBezTo>
                    <a:pt x="4896" y="4867"/>
                    <a:pt x="4902" y="4902"/>
                    <a:pt x="4925" y="4925"/>
                  </a:cubicBezTo>
                  <a:cubicBezTo>
                    <a:pt x="4972" y="4960"/>
                    <a:pt x="4989" y="4995"/>
                    <a:pt x="5048" y="5012"/>
                  </a:cubicBezTo>
                  <a:cubicBezTo>
                    <a:pt x="5048" y="4995"/>
                    <a:pt x="5059" y="4983"/>
                    <a:pt x="5071" y="4977"/>
                  </a:cubicBezTo>
                  <a:cubicBezTo>
                    <a:pt x="5082" y="5000"/>
                    <a:pt x="5082" y="5018"/>
                    <a:pt x="5100" y="5030"/>
                  </a:cubicBezTo>
                  <a:cubicBezTo>
                    <a:pt x="5118" y="5041"/>
                    <a:pt x="5135" y="5035"/>
                    <a:pt x="5147" y="5053"/>
                  </a:cubicBezTo>
                  <a:cubicBezTo>
                    <a:pt x="5152" y="5059"/>
                    <a:pt x="5147" y="5076"/>
                    <a:pt x="5158" y="5082"/>
                  </a:cubicBezTo>
                  <a:cubicBezTo>
                    <a:pt x="5187" y="5100"/>
                    <a:pt x="5222" y="5100"/>
                    <a:pt x="5222" y="5129"/>
                  </a:cubicBezTo>
                  <a:cubicBezTo>
                    <a:pt x="5222" y="5146"/>
                    <a:pt x="5205" y="5163"/>
                    <a:pt x="5181" y="5163"/>
                  </a:cubicBezTo>
                  <a:cubicBezTo>
                    <a:pt x="5170" y="5163"/>
                    <a:pt x="5164" y="5152"/>
                    <a:pt x="5152" y="5146"/>
                  </a:cubicBezTo>
                  <a:cubicBezTo>
                    <a:pt x="5152" y="5152"/>
                    <a:pt x="5147" y="5158"/>
                    <a:pt x="5147" y="5158"/>
                  </a:cubicBezTo>
                  <a:cubicBezTo>
                    <a:pt x="5147" y="5169"/>
                    <a:pt x="5158" y="5169"/>
                    <a:pt x="5158" y="5181"/>
                  </a:cubicBezTo>
                  <a:cubicBezTo>
                    <a:pt x="5158" y="5193"/>
                    <a:pt x="5141" y="5198"/>
                    <a:pt x="5141" y="5210"/>
                  </a:cubicBezTo>
                  <a:cubicBezTo>
                    <a:pt x="5141" y="5233"/>
                    <a:pt x="5158" y="5245"/>
                    <a:pt x="5170" y="5268"/>
                  </a:cubicBezTo>
                  <a:cubicBezTo>
                    <a:pt x="5222" y="5321"/>
                    <a:pt x="5234" y="5402"/>
                    <a:pt x="5310" y="5391"/>
                  </a:cubicBezTo>
                  <a:cubicBezTo>
                    <a:pt x="5310" y="5408"/>
                    <a:pt x="5310" y="5414"/>
                    <a:pt x="5310" y="5431"/>
                  </a:cubicBezTo>
                  <a:cubicBezTo>
                    <a:pt x="5321" y="5437"/>
                    <a:pt x="5321" y="5437"/>
                    <a:pt x="5321" y="5437"/>
                  </a:cubicBezTo>
                  <a:cubicBezTo>
                    <a:pt x="5327" y="5431"/>
                    <a:pt x="5327" y="5431"/>
                    <a:pt x="5333" y="5431"/>
                  </a:cubicBezTo>
                  <a:cubicBezTo>
                    <a:pt x="5350" y="5431"/>
                    <a:pt x="5350" y="5449"/>
                    <a:pt x="5362" y="5466"/>
                  </a:cubicBezTo>
                  <a:cubicBezTo>
                    <a:pt x="5374" y="5484"/>
                    <a:pt x="5403" y="5484"/>
                    <a:pt x="5403" y="5501"/>
                  </a:cubicBezTo>
                  <a:cubicBezTo>
                    <a:pt x="5403" y="5524"/>
                    <a:pt x="5385" y="5530"/>
                    <a:pt x="5385" y="5548"/>
                  </a:cubicBezTo>
                  <a:cubicBezTo>
                    <a:pt x="5385" y="5559"/>
                    <a:pt x="5391" y="5565"/>
                    <a:pt x="5391" y="5571"/>
                  </a:cubicBezTo>
                  <a:cubicBezTo>
                    <a:pt x="5397" y="5571"/>
                    <a:pt x="5403" y="5565"/>
                    <a:pt x="5414" y="5565"/>
                  </a:cubicBezTo>
                  <a:cubicBezTo>
                    <a:pt x="5432" y="5565"/>
                    <a:pt x="5432" y="5594"/>
                    <a:pt x="5432" y="5618"/>
                  </a:cubicBezTo>
                  <a:cubicBezTo>
                    <a:pt x="5438" y="5658"/>
                    <a:pt x="5432" y="5717"/>
                    <a:pt x="5473" y="5717"/>
                  </a:cubicBezTo>
                  <a:cubicBezTo>
                    <a:pt x="5478" y="5717"/>
                    <a:pt x="5484" y="5717"/>
                    <a:pt x="5490" y="5711"/>
                  </a:cubicBezTo>
                  <a:cubicBezTo>
                    <a:pt x="5496" y="5728"/>
                    <a:pt x="5519" y="5734"/>
                    <a:pt x="5519" y="5757"/>
                  </a:cubicBezTo>
                  <a:cubicBezTo>
                    <a:pt x="5519" y="5781"/>
                    <a:pt x="5507" y="5792"/>
                    <a:pt x="5507" y="5815"/>
                  </a:cubicBezTo>
                  <a:cubicBezTo>
                    <a:pt x="5507" y="5926"/>
                    <a:pt x="5595" y="5973"/>
                    <a:pt x="5595" y="6089"/>
                  </a:cubicBezTo>
                  <a:cubicBezTo>
                    <a:pt x="5595" y="6101"/>
                    <a:pt x="5583" y="6107"/>
                    <a:pt x="5583" y="6118"/>
                  </a:cubicBezTo>
                  <a:cubicBezTo>
                    <a:pt x="5583" y="6136"/>
                    <a:pt x="5601" y="6136"/>
                    <a:pt x="5607" y="6141"/>
                  </a:cubicBezTo>
                  <a:cubicBezTo>
                    <a:pt x="5624" y="6159"/>
                    <a:pt x="5624" y="6188"/>
                    <a:pt x="5647" y="6188"/>
                  </a:cubicBezTo>
                  <a:cubicBezTo>
                    <a:pt x="5659" y="6188"/>
                    <a:pt x="5659" y="6171"/>
                    <a:pt x="5670" y="6171"/>
                  </a:cubicBezTo>
                  <a:cubicBezTo>
                    <a:pt x="5781" y="6171"/>
                    <a:pt x="5822" y="6380"/>
                    <a:pt x="5764" y="6141"/>
                  </a:cubicBezTo>
                  <a:cubicBezTo>
                    <a:pt x="5775" y="6124"/>
                    <a:pt x="5775" y="6124"/>
                    <a:pt x="5775" y="6124"/>
                  </a:cubicBezTo>
                  <a:cubicBezTo>
                    <a:pt x="5770" y="6112"/>
                    <a:pt x="5764" y="6107"/>
                    <a:pt x="5764" y="6095"/>
                  </a:cubicBezTo>
                  <a:cubicBezTo>
                    <a:pt x="5764" y="6066"/>
                    <a:pt x="5770" y="6037"/>
                    <a:pt x="5793" y="6037"/>
                  </a:cubicBezTo>
                  <a:cubicBezTo>
                    <a:pt x="5833" y="6037"/>
                    <a:pt x="5822" y="6083"/>
                    <a:pt x="5851" y="6112"/>
                  </a:cubicBezTo>
                  <a:cubicBezTo>
                    <a:pt x="5892" y="6159"/>
                    <a:pt x="5927" y="6182"/>
                    <a:pt x="5973" y="6229"/>
                  </a:cubicBezTo>
                  <a:cubicBezTo>
                    <a:pt x="6008" y="6258"/>
                    <a:pt x="6026" y="6281"/>
                    <a:pt x="6072" y="6287"/>
                  </a:cubicBezTo>
                  <a:cubicBezTo>
                    <a:pt x="6072" y="6223"/>
                    <a:pt x="6072" y="6223"/>
                    <a:pt x="6072" y="6223"/>
                  </a:cubicBezTo>
                  <a:cubicBezTo>
                    <a:pt x="6072" y="6194"/>
                    <a:pt x="6055" y="6176"/>
                    <a:pt x="6055" y="6147"/>
                  </a:cubicBezTo>
                  <a:cubicBezTo>
                    <a:pt x="6055" y="6130"/>
                    <a:pt x="6055" y="6130"/>
                    <a:pt x="6055" y="6130"/>
                  </a:cubicBezTo>
                  <a:cubicBezTo>
                    <a:pt x="6061" y="6130"/>
                    <a:pt x="6061" y="6124"/>
                    <a:pt x="6066" y="6124"/>
                  </a:cubicBezTo>
                  <a:cubicBezTo>
                    <a:pt x="6090" y="6124"/>
                    <a:pt x="6084" y="6165"/>
                    <a:pt x="6101" y="6182"/>
                  </a:cubicBezTo>
                  <a:cubicBezTo>
                    <a:pt x="6130" y="6217"/>
                    <a:pt x="6125" y="6246"/>
                    <a:pt x="6142" y="6281"/>
                  </a:cubicBezTo>
                  <a:cubicBezTo>
                    <a:pt x="6154" y="6310"/>
                    <a:pt x="6177" y="6328"/>
                    <a:pt x="6177" y="6357"/>
                  </a:cubicBezTo>
                  <a:cubicBezTo>
                    <a:pt x="6177" y="6380"/>
                    <a:pt x="6154" y="6392"/>
                    <a:pt x="6154" y="6415"/>
                  </a:cubicBezTo>
                  <a:cubicBezTo>
                    <a:pt x="6154" y="6438"/>
                    <a:pt x="6171" y="6456"/>
                    <a:pt x="6177" y="6479"/>
                  </a:cubicBezTo>
                  <a:cubicBezTo>
                    <a:pt x="6189" y="6561"/>
                    <a:pt x="6194" y="6601"/>
                    <a:pt x="6194" y="6683"/>
                  </a:cubicBezTo>
                  <a:cubicBezTo>
                    <a:pt x="6194" y="6706"/>
                    <a:pt x="6194" y="6706"/>
                    <a:pt x="6194" y="6706"/>
                  </a:cubicBezTo>
                  <a:cubicBezTo>
                    <a:pt x="6189" y="6706"/>
                    <a:pt x="6189" y="6706"/>
                    <a:pt x="6183" y="6706"/>
                  </a:cubicBezTo>
                  <a:cubicBezTo>
                    <a:pt x="6177" y="6706"/>
                    <a:pt x="6171" y="6700"/>
                    <a:pt x="6165" y="6700"/>
                  </a:cubicBezTo>
                  <a:cubicBezTo>
                    <a:pt x="6148" y="6700"/>
                    <a:pt x="6119" y="6706"/>
                    <a:pt x="6119" y="6724"/>
                  </a:cubicBezTo>
                  <a:cubicBezTo>
                    <a:pt x="6119" y="6747"/>
                    <a:pt x="6142" y="6747"/>
                    <a:pt x="6154" y="6764"/>
                  </a:cubicBezTo>
                  <a:cubicBezTo>
                    <a:pt x="6183" y="6793"/>
                    <a:pt x="6212" y="6793"/>
                    <a:pt x="6241" y="6823"/>
                  </a:cubicBezTo>
                  <a:cubicBezTo>
                    <a:pt x="6259" y="6811"/>
                    <a:pt x="6253" y="6793"/>
                    <a:pt x="6264" y="6776"/>
                  </a:cubicBezTo>
                  <a:cubicBezTo>
                    <a:pt x="6322" y="6805"/>
                    <a:pt x="6328" y="6858"/>
                    <a:pt x="6363" y="6916"/>
                  </a:cubicBezTo>
                  <a:cubicBezTo>
                    <a:pt x="6381" y="6939"/>
                    <a:pt x="6410" y="6939"/>
                    <a:pt x="6439" y="6962"/>
                  </a:cubicBezTo>
                  <a:cubicBezTo>
                    <a:pt x="6456" y="6974"/>
                    <a:pt x="6462" y="6991"/>
                    <a:pt x="6474" y="7015"/>
                  </a:cubicBezTo>
                  <a:cubicBezTo>
                    <a:pt x="6491" y="7044"/>
                    <a:pt x="6520" y="7044"/>
                    <a:pt x="6555" y="7056"/>
                  </a:cubicBezTo>
                  <a:cubicBezTo>
                    <a:pt x="6567" y="7044"/>
                    <a:pt x="6573" y="7032"/>
                    <a:pt x="6585" y="7032"/>
                  </a:cubicBezTo>
                  <a:cubicBezTo>
                    <a:pt x="6602" y="7032"/>
                    <a:pt x="6608" y="7044"/>
                    <a:pt x="6625" y="7056"/>
                  </a:cubicBezTo>
                  <a:cubicBezTo>
                    <a:pt x="6678" y="7073"/>
                    <a:pt x="6713" y="7090"/>
                    <a:pt x="6736" y="7143"/>
                  </a:cubicBezTo>
                  <a:cubicBezTo>
                    <a:pt x="6753" y="7184"/>
                    <a:pt x="6765" y="7213"/>
                    <a:pt x="6759" y="7259"/>
                  </a:cubicBezTo>
                  <a:cubicBezTo>
                    <a:pt x="6771" y="7259"/>
                    <a:pt x="6771" y="7259"/>
                    <a:pt x="6771" y="7259"/>
                  </a:cubicBezTo>
                  <a:cubicBezTo>
                    <a:pt x="6806" y="7288"/>
                    <a:pt x="6800" y="7329"/>
                    <a:pt x="6835" y="7358"/>
                  </a:cubicBezTo>
                  <a:cubicBezTo>
                    <a:pt x="6870" y="7393"/>
                    <a:pt x="6916" y="7376"/>
                    <a:pt x="6951" y="7411"/>
                  </a:cubicBezTo>
                  <a:cubicBezTo>
                    <a:pt x="6974" y="7434"/>
                    <a:pt x="6957" y="7463"/>
                    <a:pt x="6963" y="7492"/>
                  </a:cubicBezTo>
                  <a:cubicBezTo>
                    <a:pt x="6974" y="7533"/>
                    <a:pt x="7010" y="7545"/>
                    <a:pt x="7021" y="7579"/>
                  </a:cubicBezTo>
                  <a:cubicBezTo>
                    <a:pt x="7027" y="7608"/>
                    <a:pt x="7033" y="7626"/>
                    <a:pt x="7056" y="7638"/>
                  </a:cubicBezTo>
                  <a:cubicBezTo>
                    <a:pt x="7091" y="7655"/>
                    <a:pt x="7108" y="7667"/>
                    <a:pt x="7143" y="7673"/>
                  </a:cubicBezTo>
                  <a:cubicBezTo>
                    <a:pt x="7161" y="7678"/>
                    <a:pt x="7190" y="7678"/>
                    <a:pt x="7190" y="7696"/>
                  </a:cubicBezTo>
                  <a:cubicBezTo>
                    <a:pt x="7190" y="7754"/>
                    <a:pt x="7161" y="7777"/>
                    <a:pt x="7161" y="7830"/>
                  </a:cubicBezTo>
                  <a:cubicBezTo>
                    <a:pt x="7161" y="7905"/>
                    <a:pt x="7207" y="7940"/>
                    <a:pt x="7260" y="7987"/>
                  </a:cubicBezTo>
                  <a:cubicBezTo>
                    <a:pt x="7277" y="8010"/>
                    <a:pt x="7312" y="8010"/>
                    <a:pt x="7312" y="8039"/>
                  </a:cubicBezTo>
                  <a:cubicBezTo>
                    <a:pt x="7312" y="8115"/>
                    <a:pt x="7260" y="8150"/>
                    <a:pt x="7260" y="8226"/>
                  </a:cubicBezTo>
                  <a:cubicBezTo>
                    <a:pt x="7260" y="8249"/>
                    <a:pt x="7271" y="8260"/>
                    <a:pt x="7271" y="8284"/>
                  </a:cubicBezTo>
                  <a:cubicBezTo>
                    <a:pt x="7277" y="8284"/>
                    <a:pt x="7277" y="8284"/>
                    <a:pt x="7283" y="8284"/>
                  </a:cubicBezTo>
                  <a:cubicBezTo>
                    <a:pt x="7289" y="8284"/>
                    <a:pt x="7289" y="8278"/>
                    <a:pt x="7295" y="8278"/>
                  </a:cubicBezTo>
                  <a:cubicBezTo>
                    <a:pt x="7306" y="8301"/>
                    <a:pt x="7306" y="8319"/>
                    <a:pt x="7306" y="8342"/>
                  </a:cubicBezTo>
                  <a:cubicBezTo>
                    <a:pt x="7306" y="8377"/>
                    <a:pt x="7306" y="8377"/>
                    <a:pt x="7306" y="8377"/>
                  </a:cubicBezTo>
                  <a:cubicBezTo>
                    <a:pt x="7306" y="8406"/>
                    <a:pt x="7318" y="8423"/>
                    <a:pt x="7336" y="8447"/>
                  </a:cubicBezTo>
                  <a:cubicBezTo>
                    <a:pt x="7289" y="8482"/>
                    <a:pt x="7266" y="8523"/>
                    <a:pt x="7266" y="8581"/>
                  </a:cubicBezTo>
                  <a:cubicBezTo>
                    <a:pt x="7266" y="8604"/>
                    <a:pt x="7289" y="8610"/>
                    <a:pt x="7306" y="8627"/>
                  </a:cubicBezTo>
                  <a:cubicBezTo>
                    <a:pt x="7295" y="8645"/>
                    <a:pt x="7266" y="8645"/>
                    <a:pt x="7266" y="8668"/>
                  </a:cubicBezTo>
                  <a:cubicBezTo>
                    <a:pt x="7266" y="8697"/>
                    <a:pt x="7300" y="8703"/>
                    <a:pt x="7312" y="8738"/>
                  </a:cubicBezTo>
                  <a:cubicBezTo>
                    <a:pt x="7324" y="8761"/>
                    <a:pt x="7318" y="8784"/>
                    <a:pt x="7330" y="8808"/>
                  </a:cubicBezTo>
                  <a:cubicBezTo>
                    <a:pt x="7341" y="8854"/>
                    <a:pt x="7376" y="8860"/>
                    <a:pt x="7399" y="8901"/>
                  </a:cubicBezTo>
                  <a:cubicBezTo>
                    <a:pt x="7394" y="8924"/>
                    <a:pt x="7388" y="8936"/>
                    <a:pt x="7388" y="8965"/>
                  </a:cubicBezTo>
                  <a:cubicBezTo>
                    <a:pt x="7388" y="9075"/>
                    <a:pt x="7469" y="9134"/>
                    <a:pt x="7499" y="9221"/>
                  </a:cubicBezTo>
                  <a:close/>
                </a:path>
              </a:pathLst>
            </a:custGeom>
            <a:solidFill>
              <a:schemeClr val="accent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0" name="Freeform 69">
              <a:extLst>
                <a:ext uri="{FF2B5EF4-FFF2-40B4-BE49-F238E27FC236}">
                  <a16:creationId xmlns:a16="http://schemas.microsoft.com/office/drawing/2014/main" id="{DA4F9AF5-5964-0F45-9D42-0D50663E8279}"/>
                </a:ext>
              </a:extLst>
            </p:cNvPr>
            <p:cNvSpPr>
              <a:spLocks noChangeArrowheads="1"/>
            </p:cNvSpPr>
            <p:nvPr/>
          </p:nvSpPr>
          <p:spPr bwMode="auto">
            <a:xfrm>
              <a:off x="16303774" y="6808151"/>
              <a:ext cx="2547367" cy="3044236"/>
            </a:xfrm>
            <a:custGeom>
              <a:avLst/>
              <a:gdLst>
                <a:gd name="T0" fmla="*/ 4254 w 5792"/>
                <a:gd name="T1" fmla="*/ 5564 h 6921"/>
                <a:gd name="T2" fmla="*/ 4336 w 5792"/>
                <a:gd name="T3" fmla="*/ 5506 h 6921"/>
                <a:gd name="T4" fmla="*/ 3696 w 5792"/>
                <a:gd name="T5" fmla="*/ 5640 h 6921"/>
                <a:gd name="T6" fmla="*/ 3853 w 5792"/>
                <a:gd name="T7" fmla="*/ 5686 h 6921"/>
                <a:gd name="T8" fmla="*/ 3957 w 5792"/>
                <a:gd name="T9" fmla="*/ 5651 h 6921"/>
                <a:gd name="T10" fmla="*/ 4109 w 5792"/>
                <a:gd name="T11" fmla="*/ 5715 h 6921"/>
                <a:gd name="T12" fmla="*/ 4219 w 5792"/>
                <a:gd name="T13" fmla="*/ 5523 h 6921"/>
                <a:gd name="T14" fmla="*/ 4149 w 5792"/>
                <a:gd name="T15" fmla="*/ 5453 h 6921"/>
                <a:gd name="T16" fmla="*/ 3672 w 5792"/>
                <a:gd name="T17" fmla="*/ 5517 h 6921"/>
                <a:gd name="T18" fmla="*/ 0 w 5792"/>
                <a:gd name="T19" fmla="*/ 3148 h 6921"/>
                <a:gd name="T20" fmla="*/ 0 w 5792"/>
                <a:gd name="T21" fmla="*/ 0 h 6921"/>
                <a:gd name="T22" fmla="*/ 5791 w 5792"/>
                <a:gd name="T23" fmla="*/ 23 h 6921"/>
                <a:gd name="T24" fmla="*/ 5780 w 5792"/>
                <a:gd name="T25" fmla="*/ 4504 h 6921"/>
                <a:gd name="T26" fmla="*/ 5774 w 5792"/>
                <a:gd name="T27" fmla="*/ 6914 h 6921"/>
                <a:gd name="T28" fmla="*/ 5553 w 5792"/>
                <a:gd name="T29" fmla="*/ 6856 h 6921"/>
                <a:gd name="T30" fmla="*/ 5337 w 5792"/>
                <a:gd name="T31" fmla="*/ 6554 h 6921"/>
                <a:gd name="T32" fmla="*/ 5215 w 5792"/>
                <a:gd name="T33" fmla="*/ 6350 h 6921"/>
                <a:gd name="T34" fmla="*/ 5250 w 5792"/>
                <a:gd name="T35" fmla="*/ 6036 h 6921"/>
                <a:gd name="T36" fmla="*/ 4895 w 5792"/>
                <a:gd name="T37" fmla="*/ 5442 h 6921"/>
                <a:gd name="T38" fmla="*/ 4924 w 5792"/>
                <a:gd name="T39" fmla="*/ 5366 h 6921"/>
                <a:gd name="T40" fmla="*/ 4953 w 5792"/>
                <a:gd name="T41" fmla="*/ 5500 h 6921"/>
                <a:gd name="T42" fmla="*/ 4825 w 5792"/>
                <a:gd name="T43" fmla="*/ 5319 h 6921"/>
                <a:gd name="T44" fmla="*/ 4493 w 5792"/>
                <a:gd name="T45" fmla="*/ 5459 h 6921"/>
                <a:gd name="T46" fmla="*/ 4481 w 5792"/>
                <a:gd name="T47" fmla="*/ 5366 h 6921"/>
                <a:gd name="T48" fmla="*/ 4505 w 5792"/>
                <a:gd name="T49" fmla="*/ 4801 h 6921"/>
                <a:gd name="T50" fmla="*/ 4342 w 5792"/>
                <a:gd name="T51" fmla="*/ 4662 h 6921"/>
                <a:gd name="T52" fmla="*/ 4225 w 5792"/>
                <a:gd name="T53" fmla="*/ 5063 h 6921"/>
                <a:gd name="T54" fmla="*/ 3800 w 5792"/>
                <a:gd name="T55" fmla="*/ 5232 h 6921"/>
                <a:gd name="T56" fmla="*/ 3818 w 5792"/>
                <a:gd name="T57" fmla="*/ 5127 h 6921"/>
                <a:gd name="T58" fmla="*/ 4010 w 5792"/>
                <a:gd name="T59" fmla="*/ 5017 h 6921"/>
                <a:gd name="T60" fmla="*/ 4103 w 5792"/>
                <a:gd name="T61" fmla="*/ 4609 h 6921"/>
                <a:gd name="T62" fmla="*/ 4120 w 5792"/>
                <a:gd name="T63" fmla="*/ 4469 h 6921"/>
                <a:gd name="T64" fmla="*/ 4231 w 5792"/>
                <a:gd name="T65" fmla="*/ 4312 h 6921"/>
                <a:gd name="T66" fmla="*/ 4260 w 5792"/>
                <a:gd name="T67" fmla="*/ 4062 h 6921"/>
                <a:gd name="T68" fmla="*/ 4266 w 5792"/>
                <a:gd name="T69" fmla="*/ 4004 h 6921"/>
                <a:gd name="T70" fmla="*/ 4359 w 5792"/>
                <a:gd name="T71" fmla="*/ 3986 h 6921"/>
                <a:gd name="T72" fmla="*/ 4225 w 5792"/>
                <a:gd name="T73" fmla="*/ 3608 h 6921"/>
                <a:gd name="T74" fmla="*/ 4202 w 5792"/>
                <a:gd name="T75" fmla="*/ 3870 h 6921"/>
                <a:gd name="T76" fmla="*/ 4062 w 5792"/>
                <a:gd name="T77" fmla="*/ 3957 h 6921"/>
                <a:gd name="T78" fmla="*/ 4033 w 5792"/>
                <a:gd name="T79" fmla="*/ 4132 h 6921"/>
                <a:gd name="T80" fmla="*/ 3812 w 5792"/>
                <a:gd name="T81" fmla="*/ 4301 h 6921"/>
                <a:gd name="T82" fmla="*/ 3666 w 5792"/>
                <a:gd name="T83" fmla="*/ 4406 h 6921"/>
                <a:gd name="T84" fmla="*/ 3416 w 5792"/>
                <a:gd name="T85" fmla="*/ 4714 h 6921"/>
                <a:gd name="T86" fmla="*/ 3300 w 5792"/>
                <a:gd name="T87" fmla="*/ 4889 h 6921"/>
                <a:gd name="T88" fmla="*/ 3288 w 5792"/>
                <a:gd name="T89" fmla="*/ 4964 h 6921"/>
                <a:gd name="T90" fmla="*/ 3218 w 5792"/>
                <a:gd name="T91" fmla="*/ 4970 h 6921"/>
                <a:gd name="T92" fmla="*/ 3131 w 5792"/>
                <a:gd name="T93" fmla="*/ 4906 h 6921"/>
                <a:gd name="T94" fmla="*/ 3119 w 5792"/>
                <a:gd name="T95" fmla="*/ 4825 h 6921"/>
                <a:gd name="T96" fmla="*/ 3026 w 5792"/>
                <a:gd name="T97" fmla="*/ 4557 h 6921"/>
                <a:gd name="T98" fmla="*/ 2968 w 5792"/>
                <a:gd name="T99" fmla="*/ 4388 h 6921"/>
                <a:gd name="T100" fmla="*/ 2805 w 5792"/>
                <a:gd name="T101" fmla="*/ 4080 h 6921"/>
                <a:gd name="T102" fmla="*/ 2619 w 5792"/>
                <a:gd name="T103" fmla="*/ 3969 h 6921"/>
                <a:gd name="T104" fmla="*/ 2502 w 5792"/>
                <a:gd name="T105" fmla="*/ 3847 h 6921"/>
                <a:gd name="T106" fmla="*/ 2514 w 5792"/>
                <a:gd name="T107" fmla="*/ 3783 h 6921"/>
                <a:gd name="T108" fmla="*/ 2345 w 5792"/>
                <a:gd name="T109" fmla="*/ 3625 h 6921"/>
                <a:gd name="T110" fmla="*/ 2345 w 5792"/>
                <a:gd name="T111" fmla="*/ 3561 h 6921"/>
                <a:gd name="T112" fmla="*/ 2269 w 5792"/>
                <a:gd name="T113" fmla="*/ 3428 h 6921"/>
                <a:gd name="T114" fmla="*/ 2153 w 5792"/>
                <a:gd name="T115" fmla="*/ 3381 h 6921"/>
                <a:gd name="T116" fmla="*/ 1903 w 5792"/>
                <a:gd name="T117" fmla="*/ 3358 h 6921"/>
                <a:gd name="T118" fmla="*/ 1531 w 5792"/>
                <a:gd name="T119" fmla="*/ 3334 h 6921"/>
                <a:gd name="T120" fmla="*/ 1053 w 5792"/>
                <a:gd name="T121" fmla="*/ 3008 h 6921"/>
                <a:gd name="T122" fmla="*/ 693 w 5792"/>
                <a:gd name="T123" fmla="*/ 3084 h 6921"/>
                <a:gd name="T124" fmla="*/ 64 w 5792"/>
                <a:gd name="T125" fmla="*/ 3148 h 6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92" h="6921">
                  <a:moveTo>
                    <a:pt x="4336" y="5506"/>
                  </a:moveTo>
                  <a:lnTo>
                    <a:pt x="4336" y="5506"/>
                  </a:lnTo>
                  <a:cubicBezTo>
                    <a:pt x="4295" y="5511"/>
                    <a:pt x="4278" y="5535"/>
                    <a:pt x="4254" y="5564"/>
                  </a:cubicBezTo>
                  <a:cubicBezTo>
                    <a:pt x="4283" y="5599"/>
                    <a:pt x="4318" y="5599"/>
                    <a:pt x="4365" y="5599"/>
                  </a:cubicBezTo>
                  <a:cubicBezTo>
                    <a:pt x="4377" y="5599"/>
                    <a:pt x="4382" y="5581"/>
                    <a:pt x="4400" y="5576"/>
                  </a:cubicBezTo>
                  <a:cubicBezTo>
                    <a:pt x="4382" y="5547"/>
                    <a:pt x="4365" y="5523"/>
                    <a:pt x="4336" y="5506"/>
                  </a:cubicBezTo>
                  <a:close/>
                  <a:moveTo>
                    <a:pt x="3643" y="5605"/>
                  </a:moveTo>
                  <a:lnTo>
                    <a:pt x="3643" y="5605"/>
                  </a:lnTo>
                  <a:cubicBezTo>
                    <a:pt x="3643" y="5634"/>
                    <a:pt x="3678" y="5628"/>
                    <a:pt x="3696" y="5640"/>
                  </a:cubicBezTo>
                  <a:cubicBezTo>
                    <a:pt x="3713" y="5651"/>
                    <a:pt x="3719" y="5674"/>
                    <a:pt x="3736" y="5674"/>
                  </a:cubicBezTo>
                  <a:cubicBezTo>
                    <a:pt x="3800" y="5674"/>
                    <a:pt x="3800" y="5674"/>
                    <a:pt x="3800" y="5674"/>
                  </a:cubicBezTo>
                  <a:cubicBezTo>
                    <a:pt x="3853" y="5686"/>
                    <a:pt x="3853" y="5686"/>
                    <a:pt x="3853" y="5686"/>
                  </a:cubicBezTo>
                  <a:cubicBezTo>
                    <a:pt x="3893" y="5686"/>
                    <a:pt x="3917" y="5686"/>
                    <a:pt x="3957" y="5680"/>
                  </a:cubicBezTo>
                  <a:cubicBezTo>
                    <a:pt x="3957" y="5674"/>
                    <a:pt x="3963" y="5669"/>
                    <a:pt x="3963" y="5663"/>
                  </a:cubicBezTo>
                  <a:cubicBezTo>
                    <a:pt x="3963" y="5657"/>
                    <a:pt x="3957" y="5657"/>
                    <a:pt x="3957" y="5651"/>
                  </a:cubicBezTo>
                  <a:cubicBezTo>
                    <a:pt x="3969" y="5645"/>
                    <a:pt x="3969" y="5645"/>
                    <a:pt x="3969" y="5645"/>
                  </a:cubicBezTo>
                  <a:cubicBezTo>
                    <a:pt x="4033" y="5645"/>
                    <a:pt x="4033" y="5645"/>
                    <a:pt x="4033" y="5645"/>
                  </a:cubicBezTo>
                  <a:cubicBezTo>
                    <a:pt x="4056" y="5674"/>
                    <a:pt x="4074" y="5692"/>
                    <a:pt x="4109" y="5715"/>
                  </a:cubicBezTo>
                  <a:cubicBezTo>
                    <a:pt x="4126" y="5674"/>
                    <a:pt x="4149" y="5657"/>
                    <a:pt x="4149" y="5616"/>
                  </a:cubicBezTo>
                  <a:cubicBezTo>
                    <a:pt x="4149" y="5593"/>
                    <a:pt x="4185" y="5605"/>
                    <a:pt x="4202" y="5593"/>
                  </a:cubicBezTo>
                  <a:cubicBezTo>
                    <a:pt x="4225" y="5576"/>
                    <a:pt x="4214" y="5552"/>
                    <a:pt x="4219" y="5523"/>
                  </a:cubicBezTo>
                  <a:cubicBezTo>
                    <a:pt x="4208" y="5523"/>
                    <a:pt x="4202" y="5523"/>
                    <a:pt x="4190" y="5523"/>
                  </a:cubicBezTo>
                  <a:cubicBezTo>
                    <a:pt x="4167" y="5523"/>
                    <a:pt x="4132" y="5523"/>
                    <a:pt x="4132" y="5494"/>
                  </a:cubicBezTo>
                  <a:cubicBezTo>
                    <a:pt x="4132" y="5477"/>
                    <a:pt x="4149" y="5471"/>
                    <a:pt x="4149" y="5453"/>
                  </a:cubicBezTo>
                  <a:cubicBezTo>
                    <a:pt x="4149" y="5436"/>
                    <a:pt x="4126" y="5424"/>
                    <a:pt x="4109" y="5424"/>
                  </a:cubicBezTo>
                  <a:cubicBezTo>
                    <a:pt x="3992" y="5424"/>
                    <a:pt x="3923" y="5442"/>
                    <a:pt x="3812" y="5482"/>
                  </a:cubicBezTo>
                  <a:cubicBezTo>
                    <a:pt x="3760" y="5506"/>
                    <a:pt x="3713" y="5482"/>
                    <a:pt x="3672" y="5517"/>
                  </a:cubicBezTo>
                  <a:cubicBezTo>
                    <a:pt x="3649" y="5541"/>
                    <a:pt x="3643" y="5570"/>
                    <a:pt x="3643" y="5605"/>
                  </a:cubicBezTo>
                  <a:close/>
                  <a:moveTo>
                    <a:pt x="0" y="3148"/>
                  </a:moveTo>
                  <a:lnTo>
                    <a:pt x="0" y="3148"/>
                  </a:lnTo>
                  <a:lnTo>
                    <a:pt x="0" y="3148"/>
                  </a:lnTo>
                  <a:cubicBezTo>
                    <a:pt x="0" y="0"/>
                    <a:pt x="0" y="0"/>
                    <a:pt x="0" y="0"/>
                  </a:cubicBezTo>
                  <a:lnTo>
                    <a:pt x="0" y="0"/>
                  </a:lnTo>
                  <a:cubicBezTo>
                    <a:pt x="4330" y="17"/>
                    <a:pt x="4330" y="17"/>
                    <a:pt x="4330" y="17"/>
                  </a:cubicBezTo>
                  <a:lnTo>
                    <a:pt x="4330" y="17"/>
                  </a:lnTo>
                  <a:cubicBezTo>
                    <a:pt x="5791" y="23"/>
                    <a:pt x="5791" y="23"/>
                    <a:pt x="5791" y="23"/>
                  </a:cubicBezTo>
                  <a:cubicBezTo>
                    <a:pt x="5791" y="1652"/>
                    <a:pt x="5791" y="1652"/>
                    <a:pt x="5791" y="1652"/>
                  </a:cubicBezTo>
                  <a:lnTo>
                    <a:pt x="5791" y="1652"/>
                  </a:lnTo>
                  <a:cubicBezTo>
                    <a:pt x="5780" y="4504"/>
                    <a:pt x="5780" y="4504"/>
                    <a:pt x="5780" y="4504"/>
                  </a:cubicBezTo>
                  <a:lnTo>
                    <a:pt x="5780" y="4504"/>
                  </a:lnTo>
                  <a:cubicBezTo>
                    <a:pt x="5774" y="6914"/>
                    <a:pt x="5774" y="6914"/>
                    <a:pt x="5774" y="6914"/>
                  </a:cubicBezTo>
                  <a:lnTo>
                    <a:pt x="5774" y="6914"/>
                  </a:lnTo>
                  <a:cubicBezTo>
                    <a:pt x="5756" y="6909"/>
                    <a:pt x="5739" y="6909"/>
                    <a:pt x="5716" y="6909"/>
                  </a:cubicBezTo>
                  <a:cubicBezTo>
                    <a:pt x="5686" y="6909"/>
                    <a:pt x="5669" y="6920"/>
                    <a:pt x="5634" y="6920"/>
                  </a:cubicBezTo>
                  <a:cubicBezTo>
                    <a:pt x="5593" y="6920"/>
                    <a:pt x="5582" y="6880"/>
                    <a:pt x="5553" y="6856"/>
                  </a:cubicBezTo>
                  <a:cubicBezTo>
                    <a:pt x="5477" y="6798"/>
                    <a:pt x="5454" y="6746"/>
                    <a:pt x="5413" y="6658"/>
                  </a:cubicBezTo>
                  <a:cubicBezTo>
                    <a:pt x="5401" y="6635"/>
                    <a:pt x="5384" y="6618"/>
                    <a:pt x="5366" y="6594"/>
                  </a:cubicBezTo>
                  <a:cubicBezTo>
                    <a:pt x="5355" y="6577"/>
                    <a:pt x="5355" y="6559"/>
                    <a:pt x="5337" y="6554"/>
                  </a:cubicBezTo>
                  <a:cubicBezTo>
                    <a:pt x="5314" y="6548"/>
                    <a:pt x="5297" y="6559"/>
                    <a:pt x="5279" y="6548"/>
                  </a:cubicBezTo>
                  <a:cubicBezTo>
                    <a:pt x="5232" y="6495"/>
                    <a:pt x="5250" y="6431"/>
                    <a:pt x="5192" y="6385"/>
                  </a:cubicBezTo>
                  <a:cubicBezTo>
                    <a:pt x="5197" y="6367"/>
                    <a:pt x="5215" y="6367"/>
                    <a:pt x="5215" y="6350"/>
                  </a:cubicBezTo>
                  <a:cubicBezTo>
                    <a:pt x="5215" y="6297"/>
                    <a:pt x="5192" y="6257"/>
                    <a:pt x="5139" y="6245"/>
                  </a:cubicBezTo>
                  <a:cubicBezTo>
                    <a:pt x="5203" y="6216"/>
                    <a:pt x="5250" y="6181"/>
                    <a:pt x="5250" y="6111"/>
                  </a:cubicBezTo>
                  <a:cubicBezTo>
                    <a:pt x="5250" y="6036"/>
                    <a:pt x="5250" y="6036"/>
                    <a:pt x="5250" y="6036"/>
                  </a:cubicBezTo>
                  <a:cubicBezTo>
                    <a:pt x="5250" y="5890"/>
                    <a:pt x="5168" y="5820"/>
                    <a:pt x="5110" y="5680"/>
                  </a:cubicBezTo>
                  <a:cubicBezTo>
                    <a:pt x="5081" y="5645"/>
                    <a:pt x="5046" y="5645"/>
                    <a:pt x="5017" y="5605"/>
                  </a:cubicBezTo>
                  <a:cubicBezTo>
                    <a:pt x="4976" y="5541"/>
                    <a:pt x="4935" y="5511"/>
                    <a:pt x="4895" y="5442"/>
                  </a:cubicBezTo>
                  <a:cubicBezTo>
                    <a:pt x="4889" y="5430"/>
                    <a:pt x="4866" y="5424"/>
                    <a:pt x="4866" y="5407"/>
                  </a:cubicBezTo>
                  <a:cubicBezTo>
                    <a:pt x="4866" y="5395"/>
                    <a:pt x="4866" y="5389"/>
                    <a:pt x="4871" y="5384"/>
                  </a:cubicBezTo>
                  <a:cubicBezTo>
                    <a:pt x="4889" y="5378"/>
                    <a:pt x="4901" y="5366"/>
                    <a:pt x="4924" y="5366"/>
                  </a:cubicBezTo>
                  <a:cubicBezTo>
                    <a:pt x="4941" y="5366"/>
                    <a:pt x="4959" y="5378"/>
                    <a:pt x="4959" y="5395"/>
                  </a:cubicBezTo>
                  <a:cubicBezTo>
                    <a:pt x="4959" y="5424"/>
                    <a:pt x="4930" y="5442"/>
                    <a:pt x="4930" y="5471"/>
                  </a:cubicBezTo>
                  <a:cubicBezTo>
                    <a:pt x="4930" y="5482"/>
                    <a:pt x="4947" y="5488"/>
                    <a:pt x="4953" y="5500"/>
                  </a:cubicBezTo>
                  <a:cubicBezTo>
                    <a:pt x="5011" y="5488"/>
                    <a:pt x="5005" y="5418"/>
                    <a:pt x="5005" y="5354"/>
                  </a:cubicBezTo>
                  <a:cubicBezTo>
                    <a:pt x="5005" y="5308"/>
                    <a:pt x="4976" y="5261"/>
                    <a:pt x="4930" y="5261"/>
                  </a:cubicBezTo>
                  <a:cubicBezTo>
                    <a:pt x="4883" y="5261"/>
                    <a:pt x="4866" y="5302"/>
                    <a:pt x="4825" y="5319"/>
                  </a:cubicBezTo>
                  <a:cubicBezTo>
                    <a:pt x="4802" y="5325"/>
                    <a:pt x="4784" y="5319"/>
                    <a:pt x="4761" y="5319"/>
                  </a:cubicBezTo>
                  <a:cubicBezTo>
                    <a:pt x="4720" y="5325"/>
                    <a:pt x="4714" y="5366"/>
                    <a:pt x="4674" y="5384"/>
                  </a:cubicBezTo>
                  <a:cubicBezTo>
                    <a:pt x="4609" y="5424"/>
                    <a:pt x="4569" y="5442"/>
                    <a:pt x="4493" y="5459"/>
                  </a:cubicBezTo>
                  <a:cubicBezTo>
                    <a:pt x="4412" y="5447"/>
                    <a:pt x="4412" y="5447"/>
                    <a:pt x="4412" y="5447"/>
                  </a:cubicBezTo>
                  <a:cubicBezTo>
                    <a:pt x="4406" y="5436"/>
                    <a:pt x="4406" y="5436"/>
                    <a:pt x="4406" y="5436"/>
                  </a:cubicBezTo>
                  <a:cubicBezTo>
                    <a:pt x="4423" y="5401"/>
                    <a:pt x="4464" y="5401"/>
                    <a:pt x="4481" y="5366"/>
                  </a:cubicBezTo>
                  <a:cubicBezTo>
                    <a:pt x="4534" y="5273"/>
                    <a:pt x="4557" y="5209"/>
                    <a:pt x="4592" y="5110"/>
                  </a:cubicBezTo>
                  <a:cubicBezTo>
                    <a:pt x="4609" y="5058"/>
                    <a:pt x="4633" y="5034"/>
                    <a:pt x="4633" y="4982"/>
                  </a:cubicBezTo>
                  <a:cubicBezTo>
                    <a:pt x="4633" y="4895"/>
                    <a:pt x="4551" y="4871"/>
                    <a:pt x="4505" y="4801"/>
                  </a:cubicBezTo>
                  <a:cubicBezTo>
                    <a:pt x="4470" y="4749"/>
                    <a:pt x="4470" y="4708"/>
                    <a:pt x="4452" y="4650"/>
                  </a:cubicBezTo>
                  <a:cubicBezTo>
                    <a:pt x="4441" y="4615"/>
                    <a:pt x="4417" y="4598"/>
                    <a:pt x="4412" y="4557"/>
                  </a:cubicBezTo>
                  <a:cubicBezTo>
                    <a:pt x="4377" y="4592"/>
                    <a:pt x="4371" y="4621"/>
                    <a:pt x="4342" y="4662"/>
                  </a:cubicBezTo>
                  <a:cubicBezTo>
                    <a:pt x="4295" y="4720"/>
                    <a:pt x="4278" y="4766"/>
                    <a:pt x="4272" y="4842"/>
                  </a:cubicBezTo>
                  <a:cubicBezTo>
                    <a:pt x="4272" y="4906"/>
                    <a:pt x="4249" y="4941"/>
                    <a:pt x="4237" y="4999"/>
                  </a:cubicBezTo>
                  <a:cubicBezTo>
                    <a:pt x="4237" y="5028"/>
                    <a:pt x="4225" y="5040"/>
                    <a:pt x="4225" y="5063"/>
                  </a:cubicBezTo>
                  <a:cubicBezTo>
                    <a:pt x="4219" y="5098"/>
                    <a:pt x="4214" y="5133"/>
                    <a:pt x="4179" y="5133"/>
                  </a:cubicBezTo>
                  <a:cubicBezTo>
                    <a:pt x="4144" y="5133"/>
                    <a:pt x="4126" y="5116"/>
                    <a:pt x="4091" y="5116"/>
                  </a:cubicBezTo>
                  <a:cubicBezTo>
                    <a:pt x="3969" y="5116"/>
                    <a:pt x="3923" y="5232"/>
                    <a:pt x="3800" y="5232"/>
                  </a:cubicBezTo>
                  <a:cubicBezTo>
                    <a:pt x="3783" y="5232"/>
                    <a:pt x="3783" y="5232"/>
                    <a:pt x="3783" y="5232"/>
                  </a:cubicBezTo>
                  <a:cubicBezTo>
                    <a:pt x="3783" y="5209"/>
                    <a:pt x="3783" y="5209"/>
                    <a:pt x="3783" y="5209"/>
                  </a:cubicBezTo>
                  <a:cubicBezTo>
                    <a:pt x="3783" y="5174"/>
                    <a:pt x="3806" y="5156"/>
                    <a:pt x="3818" y="5127"/>
                  </a:cubicBezTo>
                  <a:cubicBezTo>
                    <a:pt x="3835" y="5087"/>
                    <a:pt x="3823" y="5046"/>
                    <a:pt x="3864" y="5028"/>
                  </a:cubicBezTo>
                  <a:cubicBezTo>
                    <a:pt x="3888" y="5017"/>
                    <a:pt x="3911" y="5017"/>
                    <a:pt x="3940" y="5017"/>
                  </a:cubicBezTo>
                  <a:cubicBezTo>
                    <a:pt x="4010" y="5017"/>
                    <a:pt x="4010" y="5017"/>
                    <a:pt x="4010" y="5017"/>
                  </a:cubicBezTo>
                  <a:cubicBezTo>
                    <a:pt x="4086" y="5017"/>
                    <a:pt x="4097" y="4924"/>
                    <a:pt x="4097" y="4848"/>
                  </a:cubicBezTo>
                  <a:cubicBezTo>
                    <a:pt x="4097" y="4801"/>
                    <a:pt x="4086" y="4772"/>
                    <a:pt x="4074" y="4726"/>
                  </a:cubicBezTo>
                  <a:cubicBezTo>
                    <a:pt x="4103" y="4609"/>
                    <a:pt x="4103" y="4609"/>
                    <a:pt x="4103" y="4609"/>
                  </a:cubicBezTo>
                  <a:cubicBezTo>
                    <a:pt x="4103" y="4598"/>
                    <a:pt x="4091" y="4586"/>
                    <a:pt x="4091" y="4574"/>
                  </a:cubicBezTo>
                  <a:cubicBezTo>
                    <a:pt x="4091" y="4533"/>
                    <a:pt x="4132" y="4528"/>
                    <a:pt x="4132" y="4487"/>
                  </a:cubicBezTo>
                  <a:cubicBezTo>
                    <a:pt x="4132" y="4481"/>
                    <a:pt x="4120" y="4481"/>
                    <a:pt x="4120" y="4469"/>
                  </a:cubicBezTo>
                  <a:cubicBezTo>
                    <a:pt x="4120" y="4440"/>
                    <a:pt x="4167" y="4435"/>
                    <a:pt x="4167" y="4406"/>
                  </a:cubicBezTo>
                  <a:cubicBezTo>
                    <a:pt x="4167" y="4394"/>
                    <a:pt x="4155" y="4394"/>
                    <a:pt x="4144" y="4388"/>
                  </a:cubicBezTo>
                  <a:cubicBezTo>
                    <a:pt x="4167" y="4353"/>
                    <a:pt x="4196" y="4341"/>
                    <a:pt x="4231" y="4312"/>
                  </a:cubicBezTo>
                  <a:cubicBezTo>
                    <a:pt x="4254" y="4295"/>
                    <a:pt x="4254" y="4266"/>
                    <a:pt x="4278" y="4254"/>
                  </a:cubicBezTo>
                  <a:cubicBezTo>
                    <a:pt x="4295" y="4248"/>
                    <a:pt x="4318" y="4237"/>
                    <a:pt x="4318" y="4219"/>
                  </a:cubicBezTo>
                  <a:cubicBezTo>
                    <a:pt x="4318" y="4155"/>
                    <a:pt x="4260" y="4126"/>
                    <a:pt x="4260" y="4062"/>
                  </a:cubicBezTo>
                  <a:cubicBezTo>
                    <a:pt x="4260" y="4044"/>
                    <a:pt x="4266" y="4044"/>
                    <a:pt x="4266" y="4027"/>
                  </a:cubicBezTo>
                  <a:cubicBezTo>
                    <a:pt x="4266" y="4021"/>
                    <a:pt x="4260" y="4021"/>
                    <a:pt x="4260" y="4015"/>
                  </a:cubicBezTo>
                  <a:cubicBezTo>
                    <a:pt x="4260" y="4010"/>
                    <a:pt x="4260" y="4010"/>
                    <a:pt x="4266" y="4004"/>
                  </a:cubicBezTo>
                  <a:cubicBezTo>
                    <a:pt x="4289" y="4004"/>
                    <a:pt x="4301" y="3980"/>
                    <a:pt x="4330" y="3980"/>
                  </a:cubicBezTo>
                  <a:cubicBezTo>
                    <a:pt x="4336" y="3980"/>
                    <a:pt x="4342" y="3992"/>
                    <a:pt x="4348" y="3992"/>
                  </a:cubicBezTo>
                  <a:cubicBezTo>
                    <a:pt x="4353" y="3992"/>
                    <a:pt x="4359" y="3986"/>
                    <a:pt x="4359" y="3986"/>
                  </a:cubicBezTo>
                  <a:cubicBezTo>
                    <a:pt x="4359" y="3963"/>
                    <a:pt x="4359" y="3963"/>
                    <a:pt x="4359" y="3963"/>
                  </a:cubicBezTo>
                  <a:cubicBezTo>
                    <a:pt x="4359" y="3928"/>
                    <a:pt x="4324" y="3917"/>
                    <a:pt x="4313" y="3881"/>
                  </a:cubicBezTo>
                  <a:cubicBezTo>
                    <a:pt x="4272" y="3777"/>
                    <a:pt x="4301" y="3689"/>
                    <a:pt x="4225" y="3608"/>
                  </a:cubicBezTo>
                  <a:cubicBezTo>
                    <a:pt x="4219" y="3643"/>
                    <a:pt x="4214" y="3666"/>
                    <a:pt x="4214" y="3701"/>
                  </a:cubicBezTo>
                  <a:cubicBezTo>
                    <a:pt x="4214" y="3736"/>
                    <a:pt x="4225" y="3754"/>
                    <a:pt x="4225" y="3783"/>
                  </a:cubicBezTo>
                  <a:cubicBezTo>
                    <a:pt x="4225" y="3817"/>
                    <a:pt x="4231" y="3852"/>
                    <a:pt x="4202" y="3870"/>
                  </a:cubicBezTo>
                  <a:cubicBezTo>
                    <a:pt x="4185" y="3887"/>
                    <a:pt x="4161" y="3870"/>
                    <a:pt x="4138" y="3876"/>
                  </a:cubicBezTo>
                  <a:cubicBezTo>
                    <a:pt x="4115" y="3893"/>
                    <a:pt x="4126" y="3928"/>
                    <a:pt x="4103" y="3946"/>
                  </a:cubicBezTo>
                  <a:cubicBezTo>
                    <a:pt x="4091" y="3951"/>
                    <a:pt x="4074" y="3946"/>
                    <a:pt x="4062" y="3957"/>
                  </a:cubicBezTo>
                  <a:cubicBezTo>
                    <a:pt x="4051" y="3975"/>
                    <a:pt x="4056" y="3992"/>
                    <a:pt x="4056" y="4015"/>
                  </a:cubicBezTo>
                  <a:cubicBezTo>
                    <a:pt x="4051" y="4027"/>
                    <a:pt x="4039" y="4039"/>
                    <a:pt x="4033" y="4050"/>
                  </a:cubicBezTo>
                  <a:cubicBezTo>
                    <a:pt x="4027" y="4085"/>
                    <a:pt x="4045" y="4103"/>
                    <a:pt x="4033" y="4132"/>
                  </a:cubicBezTo>
                  <a:cubicBezTo>
                    <a:pt x="4016" y="4155"/>
                    <a:pt x="3998" y="4161"/>
                    <a:pt x="3992" y="4184"/>
                  </a:cubicBezTo>
                  <a:cubicBezTo>
                    <a:pt x="3969" y="4243"/>
                    <a:pt x="3957" y="4306"/>
                    <a:pt x="3893" y="4306"/>
                  </a:cubicBezTo>
                  <a:cubicBezTo>
                    <a:pt x="3864" y="4306"/>
                    <a:pt x="3847" y="4301"/>
                    <a:pt x="3812" y="4301"/>
                  </a:cubicBezTo>
                  <a:cubicBezTo>
                    <a:pt x="3794" y="4301"/>
                    <a:pt x="3794" y="4318"/>
                    <a:pt x="3783" y="4336"/>
                  </a:cubicBezTo>
                  <a:cubicBezTo>
                    <a:pt x="3771" y="4353"/>
                    <a:pt x="3754" y="4365"/>
                    <a:pt x="3736" y="4382"/>
                  </a:cubicBezTo>
                  <a:cubicBezTo>
                    <a:pt x="3713" y="4400"/>
                    <a:pt x="3696" y="4394"/>
                    <a:pt x="3666" y="4406"/>
                  </a:cubicBezTo>
                  <a:cubicBezTo>
                    <a:pt x="3626" y="4423"/>
                    <a:pt x="3614" y="4452"/>
                    <a:pt x="3573" y="4481"/>
                  </a:cubicBezTo>
                  <a:cubicBezTo>
                    <a:pt x="3527" y="4522"/>
                    <a:pt x="3527" y="4569"/>
                    <a:pt x="3492" y="4627"/>
                  </a:cubicBezTo>
                  <a:cubicBezTo>
                    <a:pt x="3474" y="4667"/>
                    <a:pt x="3416" y="4667"/>
                    <a:pt x="3416" y="4714"/>
                  </a:cubicBezTo>
                  <a:cubicBezTo>
                    <a:pt x="3416" y="4726"/>
                    <a:pt x="3422" y="4732"/>
                    <a:pt x="3422" y="4743"/>
                  </a:cubicBezTo>
                  <a:cubicBezTo>
                    <a:pt x="3422" y="4778"/>
                    <a:pt x="3381" y="4772"/>
                    <a:pt x="3358" y="4790"/>
                  </a:cubicBezTo>
                  <a:cubicBezTo>
                    <a:pt x="3317" y="4813"/>
                    <a:pt x="3300" y="4848"/>
                    <a:pt x="3300" y="4889"/>
                  </a:cubicBezTo>
                  <a:cubicBezTo>
                    <a:pt x="3300" y="4895"/>
                    <a:pt x="3305" y="4895"/>
                    <a:pt x="3305" y="4900"/>
                  </a:cubicBezTo>
                  <a:cubicBezTo>
                    <a:pt x="3305" y="4918"/>
                    <a:pt x="3282" y="4924"/>
                    <a:pt x="3282" y="4941"/>
                  </a:cubicBezTo>
                  <a:cubicBezTo>
                    <a:pt x="3282" y="4953"/>
                    <a:pt x="3288" y="4953"/>
                    <a:pt x="3288" y="4964"/>
                  </a:cubicBezTo>
                  <a:cubicBezTo>
                    <a:pt x="3311" y="4958"/>
                    <a:pt x="3329" y="4958"/>
                    <a:pt x="3346" y="4941"/>
                  </a:cubicBezTo>
                  <a:cubicBezTo>
                    <a:pt x="3340" y="4976"/>
                    <a:pt x="3334" y="4999"/>
                    <a:pt x="3334" y="5028"/>
                  </a:cubicBezTo>
                  <a:cubicBezTo>
                    <a:pt x="3294" y="4999"/>
                    <a:pt x="3271" y="4970"/>
                    <a:pt x="3218" y="4970"/>
                  </a:cubicBezTo>
                  <a:cubicBezTo>
                    <a:pt x="3201" y="4970"/>
                    <a:pt x="3201" y="5005"/>
                    <a:pt x="3195" y="5028"/>
                  </a:cubicBezTo>
                  <a:cubicBezTo>
                    <a:pt x="3189" y="5022"/>
                    <a:pt x="3189" y="5022"/>
                    <a:pt x="3189" y="5022"/>
                  </a:cubicBezTo>
                  <a:cubicBezTo>
                    <a:pt x="3166" y="4976"/>
                    <a:pt x="3166" y="4941"/>
                    <a:pt x="3131" y="4906"/>
                  </a:cubicBezTo>
                  <a:cubicBezTo>
                    <a:pt x="2985" y="4761"/>
                    <a:pt x="3049" y="4854"/>
                    <a:pt x="3108" y="4854"/>
                  </a:cubicBezTo>
                  <a:cubicBezTo>
                    <a:pt x="3119" y="4854"/>
                    <a:pt x="3119" y="4854"/>
                    <a:pt x="3119" y="4854"/>
                  </a:cubicBezTo>
                  <a:cubicBezTo>
                    <a:pt x="3119" y="4825"/>
                    <a:pt x="3119" y="4825"/>
                    <a:pt x="3119" y="4825"/>
                  </a:cubicBezTo>
                  <a:cubicBezTo>
                    <a:pt x="3073" y="4702"/>
                    <a:pt x="3073" y="4702"/>
                    <a:pt x="3073" y="4702"/>
                  </a:cubicBezTo>
                  <a:cubicBezTo>
                    <a:pt x="3073" y="4667"/>
                    <a:pt x="3078" y="4644"/>
                    <a:pt x="3061" y="4615"/>
                  </a:cubicBezTo>
                  <a:cubicBezTo>
                    <a:pt x="3049" y="4592"/>
                    <a:pt x="3026" y="4586"/>
                    <a:pt x="3026" y="4557"/>
                  </a:cubicBezTo>
                  <a:cubicBezTo>
                    <a:pt x="3026" y="4551"/>
                    <a:pt x="3032" y="4545"/>
                    <a:pt x="3032" y="4533"/>
                  </a:cubicBezTo>
                  <a:cubicBezTo>
                    <a:pt x="3032" y="4504"/>
                    <a:pt x="3014" y="4493"/>
                    <a:pt x="3008" y="4464"/>
                  </a:cubicBezTo>
                  <a:cubicBezTo>
                    <a:pt x="2997" y="4435"/>
                    <a:pt x="2997" y="4406"/>
                    <a:pt x="2968" y="4388"/>
                  </a:cubicBezTo>
                  <a:cubicBezTo>
                    <a:pt x="2933" y="4370"/>
                    <a:pt x="2910" y="4359"/>
                    <a:pt x="2892" y="4324"/>
                  </a:cubicBezTo>
                  <a:cubicBezTo>
                    <a:pt x="2869" y="4289"/>
                    <a:pt x="2845" y="4277"/>
                    <a:pt x="2834" y="4243"/>
                  </a:cubicBezTo>
                  <a:cubicBezTo>
                    <a:pt x="2811" y="4178"/>
                    <a:pt x="2828" y="4138"/>
                    <a:pt x="2805" y="4080"/>
                  </a:cubicBezTo>
                  <a:cubicBezTo>
                    <a:pt x="2793" y="4050"/>
                    <a:pt x="2752" y="4050"/>
                    <a:pt x="2752" y="4021"/>
                  </a:cubicBezTo>
                  <a:cubicBezTo>
                    <a:pt x="2752" y="4015"/>
                    <a:pt x="2758" y="4010"/>
                    <a:pt x="2758" y="4004"/>
                  </a:cubicBezTo>
                  <a:cubicBezTo>
                    <a:pt x="2758" y="3951"/>
                    <a:pt x="2671" y="3980"/>
                    <a:pt x="2619" y="3969"/>
                  </a:cubicBezTo>
                  <a:cubicBezTo>
                    <a:pt x="2560" y="3963"/>
                    <a:pt x="2549" y="3893"/>
                    <a:pt x="2496" y="3893"/>
                  </a:cubicBezTo>
                  <a:cubicBezTo>
                    <a:pt x="2496" y="3870"/>
                    <a:pt x="2496" y="3870"/>
                    <a:pt x="2496" y="3870"/>
                  </a:cubicBezTo>
                  <a:cubicBezTo>
                    <a:pt x="2496" y="3864"/>
                    <a:pt x="2502" y="3858"/>
                    <a:pt x="2502" y="3847"/>
                  </a:cubicBezTo>
                  <a:cubicBezTo>
                    <a:pt x="2502" y="3823"/>
                    <a:pt x="2473" y="3829"/>
                    <a:pt x="2450" y="3817"/>
                  </a:cubicBezTo>
                  <a:cubicBezTo>
                    <a:pt x="2479" y="3800"/>
                    <a:pt x="2473" y="3777"/>
                    <a:pt x="2490" y="3748"/>
                  </a:cubicBezTo>
                  <a:cubicBezTo>
                    <a:pt x="2508" y="3754"/>
                    <a:pt x="2508" y="3765"/>
                    <a:pt x="2514" y="3783"/>
                  </a:cubicBezTo>
                  <a:cubicBezTo>
                    <a:pt x="2531" y="3754"/>
                    <a:pt x="2554" y="3742"/>
                    <a:pt x="2554" y="3707"/>
                  </a:cubicBezTo>
                  <a:cubicBezTo>
                    <a:pt x="2554" y="3643"/>
                    <a:pt x="2537" y="3573"/>
                    <a:pt x="2473" y="3573"/>
                  </a:cubicBezTo>
                  <a:cubicBezTo>
                    <a:pt x="2415" y="3573"/>
                    <a:pt x="2397" y="3614"/>
                    <a:pt x="2345" y="3625"/>
                  </a:cubicBezTo>
                  <a:cubicBezTo>
                    <a:pt x="2339" y="3620"/>
                    <a:pt x="2333" y="3620"/>
                    <a:pt x="2333" y="3614"/>
                  </a:cubicBezTo>
                  <a:cubicBezTo>
                    <a:pt x="2333" y="3602"/>
                    <a:pt x="2351" y="3596"/>
                    <a:pt x="2351" y="3585"/>
                  </a:cubicBezTo>
                  <a:cubicBezTo>
                    <a:pt x="2351" y="3573"/>
                    <a:pt x="2345" y="3573"/>
                    <a:pt x="2345" y="3561"/>
                  </a:cubicBezTo>
                  <a:cubicBezTo>
                    <a:pt x="2356" y="3567"/>
                    <a:pt x="2362" y="3573"/>
                    <a:pt x="2374" y="3579"/>
                  </a:cubicBezTo>
                  <a:cubicBezTo>
                    <a:pt x="2385" y="3573"/>
                    <a:pt x="2385" y="3573"/>
                    <a:pt x="2385" y="3573"/>
                  </a:cubicBezTo>
                  <a:cubicBezTo>
                    <a:pt x="2368" y="3503"/>
                    <a:pt x="2310" y="3486"/>
                    <a:pt x="2269" y="3428"/>
                  </a:cubicBezTo>
                  <a:cubicBezTo>
                    <a:pt x="2252" y="3404"/>
                    <a:pt x="2246" y="3369"/>
                    <a:pt x="2217" y="3369"/>
                  </a:cubicBezTo>
                  <a:cubicBezTo>
                    <a:pt x="2199" y="3369"/>
                    <a:pt x="2199" y="3398"/>
                    <a:pt x="2182" y="3398"/>
                  </a:cubicBezTo>
                  <a:cubicBezTo>
                    <a:pt x="2170" y="3398"/>
                    <a:pt x="2164" y="3392"/>
                    <a:pt x="2153" y="3381"/>
                  </a:cubicBezTo>
                  <a:cubicBezTo>
                    <a:pt x="2124" y="3398"/>
                    <a:pt x="2112" y="3433"/>
                    <a:pt x="2077" y="3433"/>
                  </a:cubicBezTo>
                  <a:cubicBezTo>
                    <a:pt x="2026" y="3433"/>
                    <a:pt x="2002" y="3404"/>
                    <a:pt x="1956" y="3375"/>
                  </a:cubicBezTo>
                  <a:cubicBezTo>
                    <a:pt x="1938" y="3363"/>
                    <a:pt x="1921" y="3369"/>
                    <a:pt x="1903" y="3358"/>
                  </a:cubicBezTo>
                  <a:cubicBezTo>
                    <a:pt x="1828" y="3311"/>
                    <a:pt x="1781" y="3270"/>
                    <a:pt x="1694" y="3270"/>
                  </a:cubicBezTo>
                  <a:cubicBezTo>
                    <a:pt x="1665" y="3270"/>
                    <a:pt x="1653" y="3299"/>
                    <a:pt x="1630" y="3317"/>
                  </a:cubicBezTo>
                  <a:cubicBezTo>
                    <a:pt x="1595" y="3328"/>
                    <a:pt x="1566" y="3328"/>
                    <a:pt x="1531" y="3334"/>
                  </a:cubicBezTo>
                  <a:cubicBezTo>
                    <a:pt x="1525" y="3247"/>
                    <a:pt x="1432" y="3241"/>
                    <a:pt x="1368" y="3177"/>
                  </a:cubicBezTo>
                  <a:cubicBezTo>
                    <a:pt x="1304" y="3131"/>
                    <a:pt x="1257" y="3113"/>
                    <a:pt x="1187" y="3072"/>
                  </a:cubicBezTo>
                  <a:cubicBezTo>
                    <a:pt x="1135" y="3043"/>
                    <a:pt x="1112" y="3008"/>
                    <a:pt x="1053" y="3008"/>
                  </a:cubicBezTo>
                  <a:cubicBezTo>
                    <a:pt x="1019" y="3008"/>
                    <a:pt x="1001" y="3037"/>
                    <a:pt x="972" y="3055"/>
                  </a:cubicBezTo>
                  <a:cubicBezTo>
                    <a:pt x="925" y="3078"/>
                    <a:pt x="890" y="3090"/>
                    <a:pt x="832" y="3090"/>
                  </a:cubicBezTo>
                  <a:cubicBezTo>
                    <a:pt x="780" y="3090"/>
                    <a:pt x="751" y="3084"/>
                    <a:pt x="693" y="3084"/>
                  </a:cubicBezTo>
                  <a:cubicBezTo>
                    <a:pt x="646" y="3084"/>
                    <a:pt x="623" y="3090"/>
                    <a:pt x="576" y="3090"/>
                  </a:cubicBezTo>
                  <a:cubicBezTo>
                    <a:pt x="361" y="3090"/>
                    <a:pt x="361" y="3090"/>
                    <a:pt x="361" y="3090"/>
                  </a:cubicBezTo>
                  <a:cubicBezTo>
                    <a:pt x="64" y="3148"/>
                    <a:pt x="64" y="3148"/>
                    <a:pt x="64" y="3148"/>
                  </a:cubicBezTo>
                  <a:cubicBezTo>
                    <a:pt x="5" y="3148"/>
                    <a:pt x="5" y="3148"/>
                    <a:pt x="5" y="3148"/>
                  </a:cubicBezTo>
                  <a:lnTo>
                    <a:pt x="0" y="3148"/>
                  </a:lnTo>
                  <a:close/>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1" name="Freeform 70">
              <a:extLst>
                <a:ext uri="{FF2B5EF4-FFF2-40B4-BE49-F238E27FC236}">
                  <a16:creationId xmlns:a16="http://schemas.microsoft.com/office/drawing/2014/main" id="{322879AB-DA1A-284E-9614-42806FBFE55B}"/>
                </a:ext>
              </a:extLst>
            </p:cNvPr>
            <p:cNvSpPr>
              <a:spLocks noChangeArrowheads="1"/>
            </p:cNvSpPr>
            <p:nvPr/>
          </p:nvSpPr>
          <p:spPr bwMode="auto">
            <a:xfrm>
              <a:off x="18843382" y="8789138"/>
              <a:ext cx="1905190" cy="1352346"/>
            </a:xfrm>
            <a:custGeom>
              <a:avLst/>
              <a:gdLst>
                <a:gd name="T0" fmla="*/ 2026 w 4332"/>
                <a:gd name="T1" fmla="*/ 2683 h 3074"/>
                <a:gd name="T2" fmla="*/ 0 w 4332"/>
                <a:gd name="T3" fmla="*/ 2415 h 3074"/>
                <a:gd name="T4" fmla="*/ 6 w 4332"/>
                <a:gd name="T5" fmla="*/ 5 h 3074"/>
                <a:gd name="T6" fmla="*/ 145 w 4332"/>
                <a:gd name="T7" fmla="*/ 34 h 3074"/>
                <a:gd name="T8" fmla="*/ 442 w 4332"/>
                <a:gd name="T9" fmla="*/ 58 h 3074"/>
                <a:gd name="T10" fmla="*/ 623 w 4332"/>
                <a:gd name="T11" fmla="*/ 168 h 3074"/>
                <a:gd name="T12" fmla="*/ 716 w 4332"/>
                <a:gd name="T13" fmla="*/ 331 h 3074"/>
                <a:gd name="T14" fmla="*/ 879 w 4332"/>
                <a:gd name="T15" fmla="*/ 296 h 3074"/>
                <a:gd name="T16" fmla="*/ 1129 w 4332"/>
                <a:gd name="T17" fmla="*/ 518 h 3074"/>
                <a:gd name="T18" fmla="*/ 1257 w 4332"/>
                <a:gd name="T19" fmla="*/ 768 h 3074"/>
                <a:gd name="T20" fmla="*/ 1560 w 4332"/>
                <a:gd name="T21" fmla="*/ 983 h 3074"/>
                <a:gd name="T22" fmla="*/ 1845 w 4332"/>
                <a:gd name="T23" fmla="*/ 1240 h 3074"/>
                <a:gd name="T24" fmla="*/ 1915 w 4332"/>
                <a:gd name="T25" fmla="*/ 1164 h 3074"/>
                <a:gd name="T26" fmla="*/ 2171 w 4332"/>
                <a:gd name="T27" fmla="*/ 1071 h 3074"/>
                <a:gd name="T28" fmla="*/ 2427 w 4332"/>
                <a:gd name="T29" fmla="*/ 1170 h 3074"/>
                <a:gd name="T30" fmla="*/ 2596 w 4332"/>
                <a:gd name="T31" fmla="*/ 1193 h 3074"/>
                <a:gd name="T32" fmla="*/ 2637 w 4332"/>
                <a:gd name="T33" fmla="*/ 1158 h 3074"/>
                <a:gd name="T34" fmla="*/ 2753 w 4332"/>
                <a:gd name="T35" fmla="*/ 1193 h 3074"/>
                <a:gd name="T36" fmla="*/ 3184 w 4332"/>
                <a:gd name="T37" fmla="*/ 1135 h 3074"/>
                <a:gd name="T38" fmla="*/ 3405 w 4332"/>
                <a:gd name="T39" fmla="*/ 1385 h 3074"/>
                <a:gd name="T40" fmla="*/ 3522 w 4332"/>
                <a:gd name="T41" fmla="*/ 1664 h 3074"/>
                <a:gd name="T42" fmla="*/ 4331 w 4332"/>
                <a:gd name="T43" fmla="*/ 2072 h 3074"/>
                <a:gd name="T44" fmla="*/ 4226 w 4332"/>
                <a:gd name="T45" fmla="*/ 2066 h 3074"/>
                <a:gd name="T46" fmla="*/ 4063 w 4332"/>
                <a:gd name="T47" fmla="*/ 2223 h 3074"/>
                <a:gd name="T48" fmla="*/ 3894 w 4332"/>
                <a:gd name="T49" fmla="*/ 2235 h 3074"/>
                <a:gd name="T50" fmla="*/ 3621 w 4332"/>
                <a:gd name="T51" fmla="*/ 2235 h 3074"/>
                <a:gd name="T52" fmla="*/ 3446 w 4332"/>
                <a:gd name="T53" fmla="*/ 2247 h 3074"/>
                <a:gd name="T54" fmla="*/ 3208 w 4332"/>
                <a:gd name="T55" fmla="*/ 2276 h 3074"/>
                <a:gd name="T56" fmla="*/ 3126 w 4332"/>
                <a:gd name="T57" fmla="*/ 2421 h 3074"/>
                <a:gd name="T58" fmla="*/ 3068 w 4332"/>
                <a:gd name="T59" fmla="*/ 2555 h 3074"/>
                <a:gd name="T60" fmla="*/ 2719 w 4332"/>
                <a:gd name="T61" fmla="*/ 2759 h 3074"/>
                <a:gd name="T62" fmla="*/ 2556 w 4332"/>
                <a:gd name="T63" fmla="*/ 2881 h 3074"/>
                <a:gd name="T64" fmla="*/ 2643 w 4332"/>
                <a:gd name="T65" fmla="*/ 2916 h 3074"/>
                <a:gd name="T66" fmla="*/ 2532 w 4332"/>
                <a:gd name="T67" fmla="*/ 2887 h 3074"/>
                <a:gd name="T68" fmla="*/ 2369 w 4332"/>
                <a:gd name="T69" fmla="*/ 2846 h 3074"/>
                <a:gd name="T70" fmla="*/ 2340 w 4332"/>
                <a:gd name="T71" fmla="*/ 2753 h 3074"/>
                <a:gd name="T72" fmla="*/ 2189 w 4332"/>
                <a:gd name="T73" fmla="*/ 2730 h 3074"/>
                <a:gd name="T74" fmla="*/ 2142 w 4332"/>
                <a:gd name="T75" fmla="*/ 2613 h 3074"/>
                <a:gd name="T76" fmla="*/ 2043 w 4332"/>
                <a:gd name="T77" fmla="*/ 2613 h 3074"/>
                <a:gd name="T78" fmla="*/ 1851 w 4332"/>
                <a:gd name="T79" fmla="*/ 2613 h 3074"/>
                <a:gd name="T80" fmla="*/ 1944 w 4332"/>
                <a:gd name="T81" fmla="*/ 2334 h 3074"/>
                <a:gd name="T82" fmla="*/ 1746 w 4332"/>
                <a:gd name="T83" fmla="*/ 2381 h 3074"/>
                <a:gd name="T84" fmla="*/ 1705 w 4332"/>
                <a:gd name="T85" fmla="*/ 2491 h 3074"/>
                <a:gd name="T86" fmla="*/ 1711 w 4332"/>
                <a:gd name="T87" fmla="*/ 2538 h 3074"/>
                <a:gd name="T88" fmla="*/ 1304 w 4332"/>
                <a:gd name="T89" fmla="*/ 2817 h 3074"/>
                <a:gd name="T90" fmla="*/ 1106 w 4332"/>
                <a:gd name="T91" fmla="*/ 2841 h 3074"/>
                <a:gd name="T92" fmla="*/ 681 w 4332"/>
                <a:gd name="T93" fmla="*/ 2596 h 3074"/>
                <a:gd name="T94" fmla="*/ 401 w 4332"/>
                <a:gd name="T95" fmla="*/ 2532 h 3074"/>
                <a:gd name="T96" fmla="*/ 308 w 4332"/>
                <a:gd name="T97" fmla="*/ 2602 h 3074"/>
                <a:gd name="T98" fmla="*/ 169 w 4332"/>
                <a:gd name="T99" fmla="*/ 2515 h 3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332" h="3074">
                  <a:moveTo>
                    <a:pt x="2072" y="2642"/>
                  </a:moveTo>
                  <a:lnTo>
                    <a:pt x="2072" y="2642"/>
                  </a:lnTo>
                  <a:cubicBezTo>
                    <a:pt x="2049" y="2648"/>
                    <a:pt x="2037" y="2666"/>
                    <a:pt x="2026" y="2683"/>
                  </a:cubicBezTo>
                  <a:cubicBezTo>
                    <a:pt x="2043" y="2683"/>
                    <a:pt x="2055" y="2683"/>
                    <a:pt x="2078" y="2683"/>
                  </a:cubicBezTo>
                  <a:cubicBezTo>
                    <a:pt x="2078" y="2672"/>
                    <a:pt x="2072" y="2660"/>
                    <a:pt x="2072" y="2642"/>
                  </a:cubicBezTo>
                  <a:close/>
                  <a:moveTo>
                    <a:pt x="0" y="2415"/>
                  </a:moveTo>
                  <a:lnTo>
                    <a:pt x="0" y="2415"/>
                  </a:lnTo>
                  <a:lnTo>
                    <a:pt x="0" y="2415"/>
                  </a:lnTo>
                  <a:cubicBezTo>
                    <a:pt x="6" y="5"/>
                    <a:pt x="6" y="5"/>
                    <a:pt x="6" y="5"/>
                  </a:cubicBezTo>
                  <a:lnTo>
                    <a:pt x="6" y="5"/>
                  </a:lnTo>
                  <a:cubicBezTo>
                    <a:pt x="29" y="0"/>
                    <a:pt x="29" y="0"/>
                    <a:pt x="29" y="0"/>
                  </a:cubicBezTo>
                  <a:cubicBezTo>
                    <a:pt x="70" y="23"/>
                    <a:pt x="99" y="17"/>
                    <a:pt x="145" y="34"/>
                  </a:cubicBezTo>
                  <a:cubicBezTo>
                    <a:pt x="204" y="58"/>
                    <a:pt x="221" y="104"/>
                    <a:pt x="285" y="104"/>
                  </a:cubicBezTo>
                  <a:cubicBezTo>
                    <a:pt x="320" y="104"/>
                    <a:pt x="314" y="40"/>
                    <a:pt x="349" y="40"/>
                  </a:cubicBezTo>
                  <a:cubicBezTo>
                    <a:pt x="384" y="40"/>
                    <a:pt x="407" y="58"/>
                    <a:pt x="442" y="58"/>
                  </a:cubicBezTo>
                  <a:cubicBezTo>
                    <a:pt x="466" y="58"/>
                    <a:pt x="477" y="52"/>
                    <a:pt x="501" y="52"/>
                  </a:cubicBezTo>
                  <a:cubicBezTo>
                    <a:pt x="547" y="52"/>
                    <a:pt x="570" y="93"/>
                    <a:pt x="599" y="133"/>
                  </a:cubicBezTo>
                  <a:cubicBezTo>
                    <a:pt x="605" y="145"/>
                    <a:pt x="611" y="157"/>
                    <a:pt x="623" y="168"/>
                  </a:cubicBezTo>
                  <a:cubicBezTo>
                    <a:pt x="646" y="186"/>
                    <a:pt x="693" y="168"/>
                    <a:pt x="693" y="197"/>
                  </a:cubicBezTo>
                  <a:cubicBezTo>
                    <a:pt x="693" y="221"/>
                    <a:pt x="681" y="238"/>
                    <a:pt x="681" y="267"/>
                  </a:cubicBezTo>
                  <a:cubicBezTo>
                    <a:pt x="681" y="296"/>
                    <a:pt x="704" y="308"/>
                    <a:pt x="716" y="331"/>
                  </a:cubicBezTo>
                  <a:cubicBezTo>
                    <a:pt x="739" y="384"/>
                    <a:pt x="745" y="442"/>
                    <a:pt x="797" y="442"/>
                  </a:cubicBezTo>
                  <a:cubicBezTo>
                    <a:pt x="832" y="442"/>
                    <a:pt x="838" y="396"/>
                    <a:pt x="838" y="360"/>
                  </a:cubicBezTo>
                  <a:cubicBezTo>
                    <a:pt x="844" y="331"/>
                    <a:pt x="873" y="326"/>
                    <a:pt x="879" y="296"/>
                  </a:cubicBezTo>
                  <a:cubicBezTo>
                    <a:pt x="902" y="366"/>
                    <a:pt x="972" y="372"/>
                    <a:pt x="1036" y="390"/>
                  </a:cubicBezTo>
                  <a:cubicBezTo>
                    <a:pt x="1088" y="401"/>
                    <a:pt x="1106" y="430"/>
                    <a:pt x="1153" y="448"/>
                  </a:cubicBezTo>
                  <a:cubicBezTo>
                    <a:pt x="1147" y="477"/>
                    <a:pt x="1129" y="489"/>
                    <a:pt x="1129" y="518"/>
                  </a:cubicBezTo>
                  <a:cubicBezTo>
                    <a:pt x="1129" y="576"/>
                    <a:pt x="1129" y="622"/>
                    <a:pt x="1170" y="663"/>
                  </a:cubicBezTo>
                  <a:cubicBezTo>
                    <a:pt x="1199" y="692"/>
                    <a:pt x="1257" y="686"/>
                    <a:pt x="1257" y="727"/>
                  </a:cubicBezTo>
                  <a:cubicBezTo>
                    <a:pt x="1257" y="768"/>
                    <a:pt x="1257" y="768"/>
                    <a:pt x="1257" y="768"/>
                  </a:cubicBezTo>
                  <a:cubicBezTo>
                    <a:pt x="1257" y="797"/>
                    <a:pt x="1298" y="791"/>
                    <a:pt x="1321" y="797"/>
                  </a:cubicBezTo>
                  <a:cubicBezTo>
                    <a:pt x="1362" y="809"/>
                    <a:pt x="1379" y="838"/>
                    <a:pt x="1414" y="861"/>
                  </a:cubicBezTo>
                  <a:cubicBezTo>
                    <a:pt x="1479" y="902"/>
                    <a:pt x="1525" y="919"/>
                    <a:pt x="1560" y="983"/>
                  </a:cubicBezTo>
                  <a:cubicBezTo>
                    <a:pt x="1572" y="1007"/>
                    <a:pt x="1595" y="1007"/>
                    <a:pt x="1612" y="1024"/>
                  </a:cubicBezTo>
                  <a:cubicBezTo>
                    <a:pt x="1647" y="1082"/>
                    <a:pt x="1665" y="1123"/>
                    <a:pt x="1723" y="1164"/>
                  </a:cubicBezTo>
                  <a:cubicBezTo>
                    <a:pt x="1764" y="1199"/>
                    <a:pt x="1787" y="1240"/>
                    <a:pt x="1845" y="1240"/>
                  </a:cubicBezTo>
                  <a:cubicBezTo>
                    <a:pt x="1857" y="1240"/>
                    <a:pt x="1857" y="1228"/>
                    <a:pt x="1868" y="1222"/>
                  </a:cubicBezTo>
                  <a:cubicBezTo>
                    <a:pt x="1892" y="1216"/>
                    <a:pt x="1909" y="1222"/>
                    <a:pt x="1933" y="1216"/>
                  </a:cubicBezTo>
                  <a:cubicBezTo>
                    <a:pt x="1927" y="1193"/>
                    <a:pt x="1915" y="1187"/>
                    <a:pt x="1915" y="1164"/>
                  </a:cubicBezTo>
                  <a:cubicBezTo>
                    <a:pt x="1915" y="1117"/>
                    <a:pt x="1962" y="1082"/>
                    <a:pt x="2008" y="1082"/>
                  </a:cubicBezTo>
                  <a:cubicBezTo>
                    <a:pt x="2049" y="1082"/>
                    <a:pt x="2072" y="1094"/>
                    <a:pt x="2113" y="1094"/>
                  </a:cubicBezTo>
                  <a:cubicBezTo>
                    <a:pt x="2142" y="1094"/>
                    <a:pt x="2148" y="1071"/>
                    <a:pt x="2171" y="1071"/>
                  </a:cubicBezTo>
                  <a:cubicBezTo>
                    <a:pt x="2253" y="1071"/>
                    <a:pt x="2270" y="1164"/>
                    <a:pt x="2346" y="1164"/>
                  </a:cubicBezTo>
                  <a:cubicBezTo>
                    <a:pt x="2358" y="1164"/>
                    <a:pt x="2358" y="1152"/>
                    <a:pt x="2369" y="1152"/>
                  </a:cubicBezTo>
                  <a:cubicBezTo>
                    <a:pt x="2393" y="1152"/>
                    <a:pt x="2398" y="1170"/>
                    <a:pt x="2427" y="1170"/>
                  </a:cubicBezTo>
                  <a:cubicBezTo>
                    <a:pt x="2439" y="1170"/>
                    <a:pt x="2445" y="1164"/>
                    <a:pt x="2462" y="1164"/>
                  </a:cubicBezTo>
                  <a:cubicBezTo>
                    <a:pt x="2480" y="1164"/>
                    <a:pt x="2486" y="1181"/>
                    <a:pt x="2497" y="1187"/>
                  </a:cubicBezTo>
                  <a:cubicBezTo>
                    <a:pt x="2532" y="1199"/>
                    <a:pt x="2561" y="1193"/>
                    <a:pt x="2596" y="1193"/>
                  </a:cubicBezTo>
                  <a:cubicBezTo>
                    <a:pt x="2620" y="1193"/>
                    <a:pt x="2620" y="1193"/>
                    <a:pt x="2620" y="1193"/>
                  </a:cubicBezTo>
                  <a:cubicBezTo>
                    <a:pt x="2620" y="1170"/>
                    <a:pt x="2620" y="1170"/>
                    <a:pt x="2620" y="1170"/>
                  </a:cubicBezTo>
                  <a:cubicBezTo>
                    <a:pt x="2625" y="1164"/>
                    <a:pt x="2631" y="1158"/>
                    <a:pt x="2637" y="1158"/>
                  </a:cubicBezTo>
                  <a:cubicBezTo>
                    <a:pt x="2649" y="1158"/>
                    <a:pt x="2654" y="1164"/>
                    <a:pt x="2666" y="1164"/>
                  </a:cubicBezTo>
                  <a:cubicBezTo>
                    <a:pt x="2678" y="1164"/>
                    <a:pt x="2684" y="1164"/>
                    <a:pt x="2695" y="1164"/>
                  </a:cubicBezTo>
                  <a:cubicBezTo>
                    <a:pt x="2719" y="1164"/>
                    <a:pt x="2730" y="1187"/>
                    <a:pt x="2753" y="1193"/>
                  </a:cubicBezTo>
                  <a:cubicBezTo>
                    <a:pt x="2812" y="1216"/>
                    <a:pt x="2847" y="1240"/>
                    <a:pt x="2911" y="1240"/>
                  </a:cubicBezTo>
                  <a:cubicBezTo>
                    <a:pt x="2940" y="1240"/>
                    <a:pt x="2934" y="1187"/>
                    <a:pt x="2963" y="1181"/>
                  </a:cubicBezTo>
                  <a:cubicBezTo>
                    <a:pt x="3050" y="1158"/>
                    <a:pt x="3097" y="1135"/>
                    <a:pt x="3184" y="1135"/>
                  </a:cubicBezTo>
                  <a:cubicBezTo>
                    <a:pt x="3260" y="1135"/>
                    <a:pt x="3306" y="1146"/>
                    <a:pt x="3365" y="1193"/>
                  </a:cubicBezTo>
                  <a:cubicBezTo>
                    <a:pt x="3411" y="1222"/>
                    <a:pt x="3405" y="1274"/>
                    <a:pt x="3405" y="1333"/>
                  </a:cubicBezTo>
                  <a:cubicBezTo>
                    <a:pt x="3405" y="1385"/>
                    <a:pt x="3405" y="1385"/>
                    <a:pt x="3405" y="1385"/>
                  </a:cubicBezTo>
                  <a:cubicBezTo>
                    <a:pt x="3405" y="1467"/>
                    <a:pt x="3469" y="1496"/>
                    <a:pt x="3469" y="1577"/>
                  </a:cubicBezTo>
                  <a:cubicBezTo>
                    <a:pt x="3469" y="1595"/>
                    <a:pt x="3464" y="1600"/>
                    <a:pt x="3464" y="1618"/>
                  </a:cubicBezTo>
                  <a:cubicBezTo>
                    <a:pt x="3464" y="1647"/>
                    <a:pt x="3493" y="1653"/>
                    <a:pt x="3522" y="1664"/>
                  </a:cubicBezTo>
                  <a:cubicBezTo>
                    <a:pt x="3568" y="1682"/>
                    <a:pt x="3592" y="1705"/>
                    <a:pt x="3638" y="1723"/>
                  </a:cubicBezTo>
                  <a:cubicBezTo>
                    <a:pt x="4331" y="2072"/>
                    <a:pt x="4331" y="2072"/>
                    <a:pt x="4331" y="2072"/>
                  </a:cubicBezTo>
                  <a:lnTo>
                    <a:pt x="4331" y="2072"/>
                  </a:lnTo>
                  <a:cubicBezTo>
                    <a:pt x="4331" y="2084"/>
                    <a:pt x="4320" y="2101"/>
                    <a:pt x="4302" y="2101"/>
                  </a:cubicBezTo>
                  <a:cubicBezTo>
                    <a:pt x="4273" y="2101"/>
                    <a:pt x="4261" y="2078"/>
                    <a:pt x="4255" y="2055"/>
                  </a:cubicBezTo>
                  <a:cubicBezTo>
                    <a:pt x="4244" y="2060"/>
                    <a:pt x="4238" y="2066"/>
                    <a:pt x="4226" y="2066"/>
                  </a:cubicBezTo>
                  <a:cubicBezTo>
                    <a:pt x="4186" y="2031"/>
                    <a:pt x="4191" y="2037"/>
                    <a:pt x="4226" y="2107"/>
                  </a:cubicBezTo>
                  <a:cubicBezTo>
                    <a:pt x="4226" y="2183"/>
                    <a:pt x="4145" y="2194"/>
                    <a:pt x="4081" y="2223"/>
                  </a:cubicBezTo>
                  <a:cubicBezTo>
                    <a:pt x="4063" y="2223"/>
                    <a:pt x="4063" y="2223"/>
                    <a:pt x="4063" y="2223"/>
                  </a:cubicBezTo>
                  <a:cubicBezTo>
                    <a:pt x="4034" y="2229"/>
                    <a:pt x="4017" y="2235"/>
                    <a:pt x="3982" y="2235"/>
                  </a:cubicBezTo>
                  <a:cubicBezTo>
                    <a:pt x="3959" y="2235"/>
                    <a:pt x="3947" y="2223"/>
                    <a:pt x="3924" y="2223"/>
                  </a:cubicBezTo>
                  <a:cubicBezTo>
                    <a:pt x="3912" y="2223"/>
                    <a:pt x="3906" y="2235"/>
                    <a:pt x="3894" y="2235"/>
                  </a:cubicBezTo>
                  <a:cubicBezTo>
                    <a:pt x="3877" y="2235"/>
                    <a:pt x="3877" y="2223"/>
                    <a:pt x="3860" y="2223"/>
                  </a:cubicBezTo>
                  <a:cubicBezTo>
                    <a:pt x="3790" y="2223"/>
                    <a:pt x="3749" y="2252"/>
                    <a:pt x="3673" y="2252"/>
                  </a:cubicBezTo>
                  <a:cubicBezTo>
                    <a:pt x="3650" y="2252"/>
                    <a:pt x="3632" y="2252"/>
                    <a:pt x="3621" y="2235"/>
                  </a:cubicBezTo>
                  <a:cubicBezTo>
                    <a:pt x="3603" y="2258"/>
                    <a:pt x="3574" y="2252"/>
                    <a:pt x="3539" y="2258"/>
                  </a:cubicBezTo>
                  <a:cubicBezTo>
                    <a:pt x="3510" y="2264"/>
                    <a:pt x="3493" y="2276"/>
                    <a:pt x="3464" y="2276"/>
                  </a:cubicBezTo>
                  <a:cubicBezTo>
                    <a:pt x="3452" y="2276"/>
                    <a:pt x="3452" y="2258"/>
                    <a:pt x="3446" y="2247"/>
                  </a:cubicBezTo>
                  <a:cubicBezTo>
                    <a:pt x="3429" y="2287"/>
                    <a:pt x="3382" y="2293"/>
                    <a:pt x="3336" y="2293"/>
                  </a:cubicBezTo>
                  <a:cubicBezTo>
                    <a:pt x="3318" y="2293"/>
                    <a:pt x="3312" y="2264"/>
                    <a:pt x="3295" y="2264"/>
                  </a:cubicBezTo>
                  <a:cubicBezTo>
                    <a:pt x="3260" y="2264"/>
                    <a:pt x="3242" y="2270"/>
                    <a:pt x="3208" y="2276"/>
                  </a:cubicBezTo>
                  <a:cubicBezTo>
                    <a:pt x="3208" y="2282"/>
                    <a:pt x="3208" y="2287"/>
                    <a:pt x="3208" y="2293"/>
                  </a:cubicBezTo>
                  <a:cubicBezTo>
                    <a:pt x="3208" y="2316"/>
                    <a:pt x="3213" y="2334"/>
                    <a:pt x="3225" y="2352"/>
                  </a:cubicBezTo>
                  <a:cubicBezTo>
                    <a:pt x="3184" y="2375"/>
                    <a:pt x="3126" y="2375"/>
                    <a:pt x="3126" y="2421"/>
                  </a:cubicBezTo>
                  <a:cubicBezTo>
                    <a:pt x="3126" y="2427"/>
                    <a:pt x="3126" y="2427"/>
                    <a:pt x="3126" y="2433"/>
                  </a:cubicBezTo>
                  <a:cubicBezTo>
                    <a:pt x="3155" y="2415"/>
                    <a:pt x="3167" y="2404"/>
                    <a:pt x="3202" y="2398"/>
                  </a:cubicBezTo>
                  <a:cubicBezTo>
                    <a:pt x="3143" y="2456"/>
                    <a:pt x="3126" y="2497"/>
                    <a:pt x="3068" y="2555"/>
                  </a:cubicBezTo>
                  <a:cubicBezTo>
                    <a:pt x="3015" y="2608"/>
                    <a:pt x="2986" y="2637"/>
                    <a:pt x="2928" y="2683"/>
                  </a:cubicBezTo>
                  <a:cubicBezTo>
                    <a:pt x="2899" y="2707"/>
                    <a:pt x="2887" y="2724"/>
                    <a:pt x="2852" y="2736"/>
                  </a:cubicBezTo>
                  <a:cubicBezTo>
                    <a:pt x="2800" y="2753"/>
                    <a:pt x="2765" y="2741"/>
                    <a:pt x="2719" y="2759"/>
                  </a:cubicBezTo>
                  <a:cubicBezTo>
                    <a:pt x="2660" y="2782"/>
                    <a:pt x="2625" y="2805"/>
                    <a:pt x="2567" y="2805"/>
                  </a:cubicBezTo>
                  <a:cubicBezTo>
                    <a:pt x="2550" y="2805"/>
                    <a:pt x="2538" y="2805"/>
                    <a:pt x="2521" y="2805"/>
                  </a:cubicBezTo>
                  <a:cubicBezTo>
                    <a:pt x="2526" y="2835"/>
                    <a:pt x="2538" y="2852"/>
                    <a:pt x="2556" y="2881"/>
                  </a:cubicBezTo>
                  <a:cubicBezTo>
                    <a:pt x="2561" y="2899"/>
                    <a:pt x="2567" y="2922"/>
                    <a:pt x="2585" y="2922"/>
                  </a:cubicBezTo>
                  <a:cubicBezTo>
                    <a:pt x="2608" y="2922"/>
                    <a:pt x="2625" y="2910"/>
                    <a:pt x="2643" y="2899"/>
                  </a:cubicBezTo>
                  <a:cubicBezTo>
                    <a:pt x="2643" y="2904"/>
                    <a:pt x="2643" y="2910"/>
                    <a:pt x="2643" y="2916"/>
                  </a:cubicBezTo>
                  <a:cubicBezTo>
                    <a:pt x="2643" y="2980"/>
                    <a:pt x="2637" y="3015"/>
                    <a:pt x="2631" y="3073"/>
                  </a:cubicBezTo>
                  <a:cubicBezTo>
                    <a:pt x="2590" y="3062"/>
                    <a:pt x="2590" y="3021"/>
                    <a:pt x="2573" y="2980"/>
                  </a:cubicBezTo>
                  <a:cubicBezTo>
                    <a:pt x="2556" y="2945"/>
                    <a:pt x="2532" y="2928"/>
                    <a:pt x="2532" y="2887"/>
                  </a:cubicBezTo>
                  <a:cubicBezTo>
                    <a:pt x="2497" y="2881"/>
                    <a:pt x="2480" y="2864"/>
                    <a:pt x="2445" y="2864"/>
                  </a:cubicBezTo>
                  <a:cubicBezTo>
                    <a:pt x="2416" y="2864"/>
                    <a:pt x="2422" y="2904"/>
                    <a:pt x="2416" y="2934"/>
                  </a:cubicBezTo>
                  <a:cubicBezTo>
                    <a:pt x="2387" y="2904"/>
                    <a:pt x="2387" y="2881"/>
                    <a:pt x="2369" y="2846"/>
                  </a:cubicBezTo>
                  <a:cubicBezTo>
                    <a:pt x="2358" y="2835"/>
                    <a:pt x="2340" y="2829"/>
                    <a:pt x="2340" y="2811"/>
                  </a:cubicBezTo>
                  <a:cubicBezTo>
                    <a:pt x="2340" y="2800"/>
                    <a:pt x="2352" y="2800"/>
                    <a:pt x="2358" y="2794"/>
                  </a:cubicBezTo>
                  <a:cubicBezTo>
                    <a:pt x="2352" y="2776"/>
                    <a:pt x="2358" y="2753"/>
                    <a:pt x="2340" y="2753"/>
                  </a:cubicBezTo>
                  <a:cubicBezTo>
                    <a:pt x="2311" y="2753"/>
                    <a:pt x="2299" y="2776"/>
                    <a:pt x="2276" y="2782"/>
                  </a:cubicBezTo>
                  <a:cubicBezTo>
                    <a:pt x="2259" y="2788"/>
                    <a:pt x="2253" y="2788"/>
                    <a:pt x="2235" y="2788"/>
                  </a:cubicBezTo>
                  <a:cubicBezTo>
                    <a:pt x="2206" y="2788"/>
                    <a:pt x="2206" y="2759"/>
                    <a:pt x="2189" y="2730"/>
                  </a:cubicBezTo>
                  <a:cubicBezTo>
                    <a:pt x="2165" y="2707"/>
                    <a:pt x="2136" y="2695"/>
                    <a:pt x="2136" y="2660"/>
                  </a:cubicBezTo>
                  <a:cubicBezTo>
                    <a:pt x="2136" y="2648"/>
                    <a:pt x="2148" y="2637"/>
                    <a:pt x="2148" y="2625"/>
                  </a:cubicBezTo>
                  <a:cubicBezTo>
                    <a:pt x="2148" y="2619"/>
                    <a:pt x="2142" y="2619"/>
                    <a:pt x="2142" y="2613"/>
                  </a:cubicBezTo>
                  <a:cubicBezTo>
                    <a:pt x="2136" y="2613"/>
                    <a:pt x="2136" y="2613"/>
                    <a:pt x="2136" y="2613"/>
                  </a:cubicBezTo>
                  <a:cubicBezTo>
                    <a:pt x="2119" y="2613"/>
                    <a:pt x="2113" y="2619"/>
                    <a:pt x="2096" y="2619"/>
                  </a:cubicBezTo>
                  <a:cubicBezTo>
                    <a:pt x="2043" y="2613"/>
                    <a:pt x="2043" y="2613"/>
                    <a:pt x="2043" y="2613"/>
                  </a:cubicBezTo>
                  <a:cubicBezTo>
                    <a:pt x="2008" y="2613"/>
                    <a:pt x="1985" y="2613"/>
                    <a:pt x="1956" y="2637"/>
                  </a:cubicBezTo>
                  <a:cubicBezTo>
                    <a:pt x="1933" y="2648"/>
                    <a:pt x="1927" y="2672"/>
                    <a:pt x="1904" y="2672"/>
                  </a:cubicBezTo>
                  <a:cubicBezTo>
                    <a:pt x="1868" y="2672"/>
                    <a:pt x="1851" y="2642"/>
                    <a:pt x="1851" y="2613"/>
                  </a:cubicBezTo>
                  <a:cubicBezTo>
                    <a:pt x="1851" y="2578"/>
                    <a:pt x="1898" y="2590"/>
                    <a:pt x="1921" y="2567"/>
                  </a:cubicBezTo>
                  <a:cubicBezTo>
                    <a:pt x="1962" y="2526"/>
                    <a:pt x="1991" y="2497"/>
                    <a:pt x="1991" y="2439"/>
                  </a:cubicBezTo>
                  <a:cubicBezTo>
                    <a:pt x="1991" y="2392"/>
                    <a:pt x="1973" y="2369"/>
                    <a:pt x="1944" y="2334"/>
                  </a:cubicBezTo>
                  <a:cubicBezTo>
                    <a:pt x="1927" y="2311"/>
                    <a:pt x="1927" y="2282"/>
                    <a:pt x="1898" y="2282"/>
                  </a:cubicBezTo>
                  <a:cubicBezTo>
                    <a:pt x="1874" y="2282"/>
                    <a:pt x="1868" y="2305"/>
                    <a:pt x="1851" y="2322"/>
                  </a:cubicBezTo>
                  <a:cubicBezTo>
                    <a:pt x="1816" y="2346"/>
                    <a:pt x="1787" y="2352"/>
                    <a:pt x="1746" y="2381"/>
                  </a:cubicBezTo>
                  <a:cubicBezTo>
                    <a:pt x="1723" y="2392"/>
                    <a:pt x="1705" y="2404"/>
                    <a:pt x="1688" y="2421"/>
                  </a:cubicBezTo>
                  <a:cubicBezTo>
                    <a:pt x="1676" y="2439"/>
                    <a:pt x="1653" y="2439"/>
                    <a:pt x="1653" y="2456"/>
                  </a:cubicBezTo>
                  <a:cubicBezTo>
                    <a:pt x="1653" y="2479"/>
                    <a:pt x="1682" y="2491"/>
                    <a:pt x="1705" y="2491"/>
                  </a:cubicBezTo>
                  <a:cubicBezTo>
                    <a:pt x="1741" y="2491"/>
                    <a:pt x="1758" y="2468"/>
                    <a:pt x="1787" y="2450"/>
                  </a:cubicBezTo>
                  <a:cubicBezTo>
                    <a:pt x="1793" y="2456"/>
                    <a:pt x="1799" y="2462"/>
                    <a:pt x="1799" y="2468"/>
                  </a:cubicBezTo>
                  <a:cubicBezTo>
                    <a:pt x="1799" y="2515"/>
                    <a:pt x="1752" y="2520"/>
                    <a:pt x="1711" y="2538"/>
                  </a:cubicBezTo>
                  <a:cubicBezTo>
                    <a:pt x="1642" y="2578"/>
                    <a:pt x="1601" y="2608"/>
                    <a:pt x="1525" y="2642"/>
                  </a:cubicBezTo>
                  <a:cubicBezTo>
                    <a:pt x="1444" y="2683"/>
                    <a:pt x="1426" y="2741"/>
                    <a:pt x="1356" y="2794"/>
                  </a:cubicBezTo>
                  <a:cubicBezTo>
                    <a:pt x="1339" y="2805"/>
                    <a:pt x="1321" y="2805"/>
                    <a:pt x="1304" y="2817"/>
                  </a:cubicBezTo>
                  <a:cubicBezTo>
                    <a:pt x="1281" y="2841"/>
                    <a:pt x="1286" y="2893"/>
                    <a:pt x="1251" y="2893"/>
                  </a:cubicBezTo>
                  <a:cubicBezTo>
                    <a:pt x="1193" y="2893"/>
                    <a:pt x="1176" y="2829"/>
                    <a:pt x="1123" y="2829"/>
                  </a:cubicBezTo>
                  <a:cubicBezTo>
                    <a:pt x="1118" y="2829"/>
                    <a:pt x="1112" y="2841"/>
                    <a:pt x="1106" y="2841"/>
                  </a:cubicBezTo>
                  <a:cubicBezTo>
                    <a:pt x="1059" y="2841"/>
                    <a:pt x="1048" y="2794"/>
                    <a:pt x="1001" y="2771"/>
                  </a:cubicBezTo>
                  <a:cubicBezTo>
                    <a:pt x="960" y="2753"/>
                    <a:pt x="925" y="2759"/>
                    <a:pt x="885" y="2730"/>
                  </a:cubicBezTo>
                  <a:cubicBezTo>
                    <a:pt x="809" y="2672"/>
                    <a:pt x="780" y="2596"/>
                    <a:pt x="681" y="2596"/>
                  </a:cubicBezTo>
                  <a:cubicBezTo>
                    <a:pt x="646" y="2596"/>
                    <a:pt x="629" y="2619"/>
                    <a:pt x="588" y="2619"/>
                  </a:cubicBezTo>
                  <a:cubicBezTo>
                    <a:pt x="570" y="2619"/>
                    <a:pt x="564" y="2602"/>
                    <a:pt x="547" y="2590"/>
                  </a:cubicBezTo>
                  <a:cubicBezTo>
                    <a:pt x="501" y="2555"/>
                    <a:pt x="466" y="2532"/>
                    <a:pt x="401" y="2532"/>
                  </a:cubicBezTo>
                  <a:cubicBezTo>
                    <a:pt x="384" y="2532"/>
                    <a:pt x="378" y="2544"/>
                    <a:pt x="361" y="2549"/>
                  </a:cubicBezTo>
                  <a:cubicBezTo>
                    <a:pt x="338" y="2555"/>
                    <a:pt x="303" y="2549"/>
                    <a:pt x="303" y="2573"/>
                  </a:cubicBezTo>
                  <a:cubicBezTo>
                    <a:pt x="303" y="2584"/>
                    <a:pt x="308" y="2590"/>
                    <a:pt x="308" y="2602"/>
                  </a:cubicBezTo>
                  <a:cubicBezTo>
                    <a:pt x="308" y="2619"/>
                    <a:pt x="308" y="2619"/>
                    <a:pt x="308" y="2619"/>
                  </a:cubicBezTo>
                  <a:cubicBezTo>
                    <a:pt x="291" y="2619"/>
                    <a:pt x="291" y="2619"/>
                    <a:pt x="291" y="2619"/>
                  </a:cubicBezTo>
                  <a:cubicBezTo>
                    <a:pt x="233" y="2596"/>
                    <a:pt x="215" y="2561"/>
                    <a:pt x="169" y="2515"/>
                  </a:cubicBezTo>
                  <a:cubicBezTo>
                    <a:pt x="116" y="2456"/>
                    <a:pt x="70" y="2427"/>
                    <a:pt x="0" y="241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71">
              <a:extLst>
                <a:ext uri="{FF2B5EF4-FFF2-40B4-BE49-F238E27FC236}">
                  <a16:creationId xmlns:a16="http://schemas.microsoft.com/office/drawing/2014/main" id="{76E1E7A6-4C35-8444-B0B4-330CF5575DAA}"/>
                </a:ext>
              </a:extLst>
            </p:cNvPr>
            <p:cNvSpPr>
              <a:spLocks noChangeArrowheads="1"/>
            </p:cNvSpPr>
            <p:nvPr/>
          </p:nvSpPr>
          <p:spPr bwMode="auto">
            <a:xfrm>
              <a:off x="18847261" y="7333957"/>
              <a:ext cx="2669596" cy="2367092"/>
            </a:xfrm>
            <a:custGeom>
              <a:avLst/>
              <a:gdLst>
                <a:gd name="T0" fmla="*/ 4331 w 6067"/>
                <a:gd name="T1" fmla="*/ 5314 h 5379"/>
                <a:gd name="T2" fmla="*/ 4290 w 6067"/>
                <a:gd name="T3" fmla="*/ 5145 h 5379"/>
                <a:gd name="T4" fmla="*/ 4343 w 6067"/>
                <a:gd name="T5" fmla="*/ 4912 h 5379"/>
                <a:gd name="T6" fmla="*/ 4412 w 6067"/>
                <a:gd name="T7" fmla="*/ 4615 h 5379"/>
                <a:gd name="T8" fmla="*/ 4453 w 6067"/>
                <a:gd name="T9" fmla="*/ 4307 h 5379"/>
                <a:gd name="T10" fmla="*/ 4605 w 6067"/>
                <a:gd name="T11" fmla="*/ 3992 h 5379"/>
                <a:gd name="T12" fmla="*/ 4651 w 6067"/>
                <a:gd name="T13" fmla="*/ 3969 h 5379"/>
                <a:gd name="T14" fmla="*/ 4674 w 6067"/>
                <a:gd name="T15" fmla="*/ 3894 h 5379"/>
                <a:gd name="T16" fmla="*/ 4762 w 6067"/>
                <a:gd name="T17" fmla="*/ 3666 h 5379"/>
                <a:gd name="T18" fmla="*/ 4866 w 6067"/>
                <a:gd name="T19" fmla="*/ 3387 h 5379"/>
                <a:gd name="T20" fmla="*/ 4901 w 6067"/>
                <a:gd name="T21" fmla="*/ 3038 h 5379"/>
                <a:gd name="T22" fmla="*/ 4948 w 6067"/>
                <a:gd name="T23" fmla="*/ 2974 h 5379"/>
                <a:gd name="T24" fmla="*/ 5082 w 6067"/>
                <a:gd name="T25" fmla="*/ 2828 h 5379"/>
                <a:gd name="T26" fmla="*/ 5123 w 6067"/>
                <a:gd name="T27" fmla="*/ 2799 h 5379"/>
                <a:gd name="T28" fmla="*/ 5414 w 6067"/>
                <a:gd name="T29" fmla="*/ 2496 h 5379"/>
                <a:gd name="T30" fmla="*/ 5501 w 6067"/>
                <a:gd name="T31" fmla="*/ 2310 h 5379"/>
                <a:gd name="T32" fmla="*/ 5670 w 6067"/>
                <a:gd name="T33" fmla="*/ 2031 h 5379"/>
                <a:gd name="T34" fmla="*/ 5821 w 6067"/>
                <a:gd name="T35" fmla="*/ 1583 h 5379"/>
                <a:gd name="T36" fmla="*/ 5862 w 6067"/>
                <a:gd name="T37" fmla="*/ 1140 h 5379"/>
                <a:gd name="T38" fmla="*/ 5914 w 6067"/>
                <a:gd name="T39" fmla="*/ 936 h 5379"/>
                <a:gd name="T40" fmla="*/ 5868 w 6067"/>
                <a:gd name="T41" fmla="*/ 703 h 5379"/>
                <a:gd name="T42" fmla="*/ 6043 w 6067"/>
                <a:gd name="T43" fmla="*/ 174 h 5379"/>
                <a:gd name="T44" fmla="*/ 5955 w 6067"/>
                <a:gd name="T45" fmla="*/ 46 h 5379"/>
                <a:gd name="T46" fmla="*/ 5693 w 6067"/>
                <a:gd name="T47" fmla="*/ 104 h 5379"/>
                <a:gd name="T48" fmla="*/ 5286 w 6067"/>
                <a:gd name="T49" fmla="*/ 214 h 5379"/>
                <a:gd name="T50" fmla="*/ 5227 w 6067"/>
                <a:gd name="T51" fmla="*/ 447 h 5379"/>
                <a:gd name="T52" fmla="*/ 4913 w 6067"/>
                <a:gd name="T53" fmla="*/ 389 h 5379"/>
                <a:gd name="T54" fmla="*/ 4610 w 6067"/>
                <a:gd name="T55" fmla="*/ 273 h 5379"/>
                <a:gd name="T56" fmla="*/ 4261 w 6067"/>
                <a:gd name="T57" fmla="*/ 255 h 5379"/>
                <a:gd name="T58" fmla="*/ 3894 w 6067"/>
                <a:gd name="T59" fmla="*/ 389 h 5379"/>
                <a:gd name="T60" fmla="*/ 0 w 6067"/>
                <a:gd name="T61" fmla="*/ 3311 h 5379"/>
                <a:gd name="T62" fmla="*/ 279 w 6067"/>
                <a:gd name="T63" fmla="*/ 3410 h 5379"/>
                <a:gd name="T64" fmla="*/ 593 w 6067"/>
                <a:gd name="T65" fmla="*/ 3439 h 5379"/>
                <a:gd name="T66" fmla="*/ 710 w 6067"/>
                <a:gd name="T67" fmla="*/ 3637 h 5379"/>
                <a:gd name="T68" fmla="*/ 1030 w 6067"/>
                <a:gd name="T69" fmla="*/ 3696 h 5379"/>
                <a:gd name="T70" fmla="*/ 1251 w 6067"/>
                <a:gd name="T71" fmla="*/ 4033 h 5379"/>
                <a:gd name="T72" fmla="*/ 1554 w 6067"/>
                <a:gd name="T73" fmla="*/ 4289 h 5379"/>
                <a:gd name="T74" fmla="*/ 1862 w 6067"/>
                <a:gd name="T75" fmla="*/ 4528 h 5379"/>
                <a:gd name="T76" fmla="*/ 2107 w 6067"/>
                <a:gd name="T77" fmla="*/ 4400 h 5379"/>
                <a:gd name="T78" fmla="*/ 2421 w 6067"/>
                <a:gd name="T79" fmla="*/ 4476 h 5379"/>
                <a:gd name="T80" fmla="*/ 2614 w 6067"/>
                <a:gd name="T81" fmla="*/ 4499 h 5379"/>
                <a:gd name="T82" fmla="*/ 2689 w 6067"/>
                <a:gd name="T83" fmla="*/ 4470 h 5379"/>
                <a:gd name="T84" fmla="*/ 3178 w 6067"/>
                <a:gd name="T85" fmla="*/ 4441 h 5379"/>
                <a:gd name="T86" fmla="*/ 3463 w 6067"/>
                <a:gd name="T87" fmla="*/ 4883 h 5379"/>
                <a:gd name="T88" fmla="*/ 4325 w 6067"/>
                <a:gd name="T89" fmla="*/ 5378 h 5379"/>
                <a:gd name="T90" fmla="*/ 4046 w 6067"/>
                <a:gd name="T91" fmla="*/ 4068 h 5379"/>
                <a:gd name="T92" fmla="*/ 3912 w 6067"/>
                <a:gd name="T93" fmla="*/ 4348 h 5379"/>
                <a:gd name="T94" fmla="*/ 3731 w 6067"/>
                <a:gd name="T95" fmla="*/ 4220 h 5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67" h="5379">
                  <a:moveTo>
                    <a:pt x="4325" y="5378"/>
                  </a:moveTo>
                  <a:lnTo>
                    <a:pt x="4325" y="5378"/>
                  </a:lnTo>
                  <a:cubicBezTo>
                    <a:pt x="4331" y="5372"/>
                    <a:pt x="4331" y="5366"/>
                    <a:pt x="4331" y="5361"/>
                  </a:cubicBezTo>
                  <a:cubicBezTo>
                    <a:pt x="4331" y="5314"/>
                    <a:pt x="4331" y="5314"/>
                    <a:pt x="4331" y="5314"/>
                  </a:cubicBezTo>
                  <a:cubicBezTo>
                    <a:pt x="4331" y="5273"/>
                    <a:pt x="4343" y="5250"/>
                    <a:pt x="4343" y="5215"/>
                  </a:cubicBezTo>
                  <a:cubicBezTo>
                    <a:pt x="4343" y="5180"/>
                    <a:pt x="4337" y="5163"/>
                    <a:pt x="4337" y="5133"/>
                  </a:cubicBezTo>
                  <a:cubicBezTo>
                    <a:pt x="4314" y="5133"/>
                    <a:pt x="4314" y="5133"/>
                    <a:pt x="4314" y="5133"/>
                  </a:cubicBezTo>
                  <a:cubicBezTo>
                    <a:pt x="4302" y="5133"/>
                    <a:pt x="4302" y="5139"/>
                    <a:pt x="4290" y="5145"/>
                  </a:cubicBezTo>
                  <a:cubicBezTo>
                    <a:pt x="4290" y="5122"/>
                    <a:pt x="4290" y="5122"/>
                    <a:pt x="4290" y="5122"/>
                  </a:cubicBezTo>
                  <a:cubicBezTo>
                    <a:pt x="4308" y="5064"/>
                    <a:pt x="4308" y="5064"/>
                    <a:pt x="4308" y="5064"/>
                  </a:cubicBezTo>
                  <a:cubicBezTo>
                    <a:pt x="4302" y="5052"/>
                    <a:pt x="4296" y="5046"/>
                    <a:pt x="4296" y="5035"/>
                  </a:cubicBezTo>
                  <a:cubicBezTo>
                    <a:pt x="4296" y="4988"/>
                    <a:pt x="4343" y="4965"/>
                    <a:pt x="4343" y="4912"/>
                  </a:cubicBezTo>
                  <a:cubicBezTo>
                    <a:pt x="4343" y="4906"/>
                    <a:pt x="4337" y="4906"/>
                    <a:pt x="4337" y="4906"/>
                  </a:cubicBezTo>
                  <a:cubicBezTo>
                    <a:pt x="4337" y="4854"/>
                    <a:pt x="4377" y="4831"/>
                    <a:pt x="4377" y="4784"/>
                  </a:cubicBezTo>
                  <a:cubicBezTo>
                    <a:pt x="4377" y="4703"/>
                    <a:pt x="4377" y="4703"/>
                    <a:pt x="4377" y="4703"/>
                  </a:cubicBezTo>
                  <a:cubicBezTo>
                    <a:pt x="4377" y="4668"/>
                    <a:pt x="4412" y="4650"/>
                    <a:pt x="4412" y="4615"/>
                  </a:cubicBezTo>
                  <a:cubicBezTo>
                    <a:pt x="4412" y="4569"/>
                    <a:pt x="4389" y="4551"/>
                    <a:pt x="4389" y="4505"/>
                  </a:cubicBezTo>
                  <a:cubicBezTo>
                    <a:pt x="4389" y="4476"/>
                    <a:pt x="4424" y="4470"/>
                    <a:pt x="4424" y="4441"/>
                  </a:cubicBezTo>
                  <a:cubicBezTo>
                    <a:pt x="4424" y="4435"/>
                    <a:pt x="4412" y="4441"/>
                    <a:pt x="4412" y="4435"/>
                  </a:cubicBezTo>
                  <a:cubicBezTo>
                    <a:pt x="4412" y="4383"/>
                    <a:pt x="4453" y="4359"/>
                    <a:pt x="4453" y="4307"/>
                  </a:cubicBezTo>
                  <a:cubicBezTo>
                    <a:pt x="4471" y="4313"/>
                    <a:pt x="4482" y="4295"/>
                    <a:pt x="4488" y="4272"/>
                  </a:cubicBezTo>
                  <a:cubicBezTo>
                    <a:pt x="4500" y="4249"/>
                    <a:pt x="4523" y="4237"/>
                    <a:pt x="4523" y="4208"/>
                  </a:cubicBezTo>
                  <a:cubicBezTo>
                    <a:pt x="4523" y="4150"/>
                    <a:pt x="4558" y="4126"/>
                    <a:pt x="4570" y="4074"/>
                  </a:cubicBezTo>
                  <a:cubicBezTo>
                    <a:pt x="4575" y="4045"/>
                    <a:pt x="4587" y="4016"/>
                    <a:pt x="4605" y="3992"/>
                  </a:cubicBezTo>
                  <a:lnTo>
                    <a:pt x="4605" y="3992"/>
                  </a:lnTo>
                  <a:cubicBezTo>
                    <a:pt x="4599" y="3987"/>
                    <a:pt x="4593" y="3987"/>
                    <a:pt x="4593" y="3975"/>
                  </a:cubicBezTo>
                  <a:cubicBezTo>
                    <a:pt x="4593" y="3958"/>
                    <a:pt x="4634" y="3934"/>
                    <a:pt x="4651" y="3969"/>
                  </a:cubicBezTo>
                  <a:lnTo>
                    <a:pt x="4651" y="3969"/>
                  </a:lnTo>
                  <a:cubicBezTo>
                    <a:pt x="4657" y="3969"/>
                    <a:pt x="4657" y="3969"/>
                    <a:pt x="4663" y="3969"/>
                  </a:cubicBezTo>
                  <a:cubicBezTo>
                    <a:pt x="4669" y="3969"/>
                    <a:pt x="4674" y="3975"/>
                    <a:pt x="4680" y="3975"/>
                  </a:cubicBezTo>
                  <a:cubicBezTo>
                    <a:pt x="4686" y="3975"/>
                    <a:pt x="4692" y="3969"/>
                    <a:pt x="4692" y="3969"/>
                  </a:cubicBezTo>
                  <a:cubicBezTo>
                    <a:pt x="4680" y="3946"/>
                    <a:pt x="4674" y="3928"/>
                    <a:pt x="4674" y="3894"/>
                  </a:cubicBezTo>
                  <a:cubicBezTo>
                    <a:pt x="4674" y="3882"/>
                    <a:pt x="4692" y="3876"/>
                    <a:pt x="4703" y="3876"/>
                  </a:cubicBezTo>
                  <a:cubicBezTo>
                    <a:pt x="4733" y="3894"/>
                    <a:pt x="4738" y="3940"/>
                    <a:pt x="4709" y="3818"/>
                  </a:cubicBezTo>
                  <a:cubicBezTo>
                    <a:pt x="4703" y="3812"/>
                    <a:pt x="4703" y="3800"/>
                    <a:pt x="4698" y="3789"/>
                  </a:cubicBezTo>
                  <a:cubicBezTo>
                    <a:pt x="4738" y="3754"/>
                    <a:pt x="4762" y="3719"/>
                    <a:pt x="4762" y="3666"/>
                  </a:cubicBezTo>
                  <a:cubicBezTo>
                    <a:pt x="4762" y="3608"/>
                    <a:pt x="4762" y="3608"/>
                    <a:pt x="4762" y="3608"/>
                  </a:cubicBezTo>
                  <a:cubicBezTo>
                    <a:pt x="4762" y="3597"/>
                    <a:pt x="4744" y="3591"/>
                    <a:pt x="4744" y="3579"/>
                  </a:cubicBezTo>
                  <a:cubicBezTo>
                    <a:pt x="4744" y="3550"/>
                    <a:pt x="4768" y="3539"/>
                    <a:pt x="4779" y="3515"/>
                  </a:cubicBezTo>
                  <a:cubicBezTo>
                    <a:pt x="4803" y="3463"/>
                    <a:pt x="4832" y="3434"/>
                    <a:pt x="4866" y="3387"/>
                  </a:cubicBezTo>
                  <a:cubicBezTo>
                    <a:pt x="4936" y="3288"/>
                    <a:pt x="4971" y="3213"/>
                    <a:pt x="4971" y="3090"/>
                  </a:cubicBezTo>
                  <a:cubicBezTo>
                    <a:pt x="4971" y="3079"/>
                    <a:pt x="4966" y="3067"/>
                    <a:pt x="4954" y="3067"/>
                  </a:cubicBezTo>
                  <a:cubicBezTo>
                    <a:pt x="4931" y="3067"/>
                    <a:pt x="4925" y="3084"/>
                    <a:pt x="4901" y="3090"/>
                  </a:cubicBezTo>
                  <a:cubicBezTo>
                    <a:pt x="4901" y="3067"/>
                    <a:pt x="4901" y="3055"/>
                    <a:pt x="4901" y="3038"/>
                  </a:cubicBezTo>
                  <a:cubicBezTo>
                    <a:pt x="4901" y="3014"/>
                    <a:pt x="4884" y="3003"/>
                    <a:pt x="4884" y="2985"/>
                  </a:cubicBezTo>
                  <a:cubicBezTo>
                    <a:pt x="4884" y="2980"/>
                    <a:pt x="4890" y="2980"/>
                    <a:pt x="4890" y="2974"/>
                  </a:cubicBezTo>
                  <a:cubicBezTo>
                    <a:pt x="4901" y="2980"/>
                    <a:pt x="4907" y="2991"/>
                    <a:pt x="4919" y="2991"/>
                  </a:cubicBezTo>
                  <a:cubicBezTo>
                    <a:pt x="4931" y="2991"/>
                    <a:pt x="4936" y="2974"/>
                    <a:pt x="4948" y="2974"/>
                  </a:cubicBezTo>
                  <a:cubicBezTo>
                    <a:pt x="4960" y="2974"/>
                    <a:pt x="4966" y="2991"/>
                    <a:pt x="4983" y="2991"/>
                  </a:cubicBezTo>
                  <a:cubicBezTo>
                    <a:pt x="5006" y="2991"/>
                    <a:pt x="5035" y="2980"/>
                    <a:pt x="5035" y="2950"/>
                  </a:cubicBezTo>
                  <a:cubicBezTo>
                    <a:pt x="5035" y="2939"/>
                    <a:pt x="5029" y="2939"/>
                    <a:pt x="5029" y="2927"/>
                  </a:cubicBezTo>
                  <a:cubicBezTo>
                    <a:pt x="5029" y="2881"/>
                    <a:pt x="5082" y="2875"/>
                    <a:pt x="5082" y="2828"/>
                  </a:cubicBezTo>
                  <a:cubicBezTo>
                    <a:pt x="5082" y="2758"/>
                    <a:pt x="5082" y="2758"/>
                    <a:pt x="5082" y="2758"/>
                  </a:cubicBezTo>
                  <a:cubicBezTo>
                    <a:pt x="5082" y="2741"/>
                    <a:pt x="5094" y="2735"/>
                    <a:pt x="5105" y="2735"/>
                  </a:cubicBezTo>
                  <a:cubicBezTo>
                    <a:pt x="5123" y="2735"/>
                    <a:pt x="5123" y="2735"/>
                    <a:pt x="5123" y="2735"/>
                  </a:cubicBezTo>
                  <a:cubicBezTo>
                    <a:pt x="5123" y="2758"/>
                    <a:pt x="5117" y="2776"/>
                    <a:pt x="5123" y="2799"/>
                  </a:cubicBezTo>
                  <a:cubicBezTo>
                    <a:pt x="5140" y="2764"/>
                    <a:pt x="5140" y="2741"/>
                    <a:pt x="5163" y="2706"/>
                  </a:cubicBezTo>
                  <a:cubicBezTo>
                    <a:pt x="5198" y="2648"/>
                    <a:pt x="5251" y="2642"/>
                    <a:pt x="5286" y="2584"/>
                  </a:cubicBezTo>
                  <a:cubicBezTo>
                    <a:pt x="5292" y="2566"/>
                    <a:pt x="5286" y="2555"/>
                    <a:pt x="5297" y="2537"/>
                  </a:cubicBezTo>
                  <a:cubicBezTo>
                    <a:pt x="5321" y="2496"/>
                    <a:pt x="5367" y="2514"/>
                    <a:pt x="5414" y="2496"/>
                  </a:cubicBezTo>
                  <a:cubicBezTo>
                    <a:pt x="5455" y="2479"/>
                    <a:pt x="5466" y="2444"/>
                    <a:pt x="5507" y="2421"/>
                  </a:cubicBezTo>
                  <a:cubicBezTo>
                    <a:pt x="5524" y="2409"/>
                    <a:pt x="5548" y="2398"/>
                    <a:pt x="5548" y="2374"/>
                  </a:cubicBezTo>
                  <a:cubicBezTo>
                    <a:pt x="5548" y="2345"/>
                    <a:pt x="5542" y="2304"/>
                    <a:pt x="5513" y="2304"/>
                  </a:cubicBezTo>
                  <a:cubicBezTo>
                    <a:pt x="5507" y="2304"/>
                    <a:pt x="5507" y="2310"/>
                    <a:pt x="5501" y="2310"/>
                  </a:cubicBezTo>
                  <a:cubicBezTo>
                    <a:pt x="5501" y="2287"/>
                    <a:pt x="5489" y="2275"/>
                    <a:pt x="5489" y="2246"/>
                  </a:cubicBezTo>
                  <a:cubicBezTo>
                    <a:pt x="5489" y="2217"/>
                    <a:pt x="5542" y="2229"/>
                    <a:pt x="5554" y="2205"/>
                  </a:cubicBezTo>
                  <a:cubicBezTo>
                    <a:pt x="5565" y="2182"/>
                    <a:pt x="5559" y="2170"/>
                    <a:pt x="5571" y="2153"/>
                  </a:cubicBezTo>
                  <a:cubicBezTo>
                    <a:pt x="5600" y="2101"/>
                    <a:pt x="5647" y="2089"/>
                    <a:pt x="5670" y="2031"/>
                  </a:cubicBezTo>
                  <a:cubicBezTo>
                    <a:pt x="5687" y="1978"/>
                    <a:pt x="5699" y="1949"/>
                    <a:pt x="5705" y="1891"/>
                  </a:cubicBezTo>
                  <a:cubicBezTo>
                    <a:pt x="5711" y="1879"/>
                    <a:pt x="5722" y="1874"/>
                    <a:pt x="5734" y="1862"/>
                  </a:cubicBezTo>
                  <a:cubicBezTo>
                    <a:pt x="5757" y="1827"/>
                    <a:pt x="5763" y="1804"/>
                    <a:pt x="5769" y="1763"/>
                  </a:cubicBezTo>
                  <a:cubicBezTo>
                    <a:pt x="5781" y="1693"/>
                    <a:pt x="5821" y="1652"/>
                    <a:pt x="5821" y="1583"/>
                  </a:cubicBezTo>
                  <a:cubicBezTo>
                    <a:pt x="5821" y="1559"/>
                    <a:pt x="5821" y="1548"/>
                    <a:pt x="5821" y="1530"/>
                  </a:cubicBezTo>
                  <a:cubicBezTo>
                    <a:pt x="5781" y="1524"/>
                    <a:pt x="5792" y="1478"/>
                    <a:pt x="5792" y="1437"/>
                  </a:cubicBezTo>
                  <a:cubicBezTo>
                    <a:pt x="5792" y="1396"/>
                    <a:pt x="5810" y="1373"/>
                    <a:pt x="5815" y="1332"/>
                  </a:cubicBezTo>
                  <a:cubicBezTo>
                    <a:pt x="5839" y="1257"/>
                    <a:pt x="5839" y="1216"/>
                    <a:pt x="5862" y="1140"/>
                  </a:cubicBezTo>
                  <a:cubicBezTo>
                    <a:pt x="5868" y="1111"/>
                    <a:pt x="5897" y="1099"/>
                    <a:pt x="5897" y="1059"/>
                  </a:cubicBezTo>
                  <a:cubicBezTo>
                    <a:pt x="5897" y="1047"/>
                    <a:pt x="5897" y="1041"/>
                    <a:pt x="5897" y="1029"/>
                  </a:cubicBezTo>
                  <a:cubicBezTo>
                    <a:pt x="5897" y="1000"/>
                    <a:pt x="5926" y="989"/>
                    <a:pt x="5926" y="960"/>
                  </a:cubicBezTo>
                  <a:cubicBezTo>
                    <a:pt x="5926" y="948"/>
                    <a:pt x="5914" y="942"/>
                    <a:pt x="5914" y="936"/>
                  </a:cubicBezTo>
                  <a:cubicBezTo>
                    <a:pt x="5914" y="860"/>
                    <a:pt x="5961" y="826"/>
                    <a:pt x="5961" y="756"/>
                  </a:cubicBezTo>
                  <a:cubicBezTo>
                    <a:pt x="5961" y="721"/>
                    <a:pt x="5932" y="703"/>
                    <a:pt x="5897" y="703"/>
                  </a:cubicBezTo>
                  <a:cubicBezTo>
                    <a:pt x="5885" y="703"/>
                    <a:pt x="5874" y="709"/>
                    <a:pt x="5862" y="715"/>
                  </a:cubicBezTo>
                  <a:cubicBezTo>
                    <a:pt x="5868" y="703"/>
                    <a:pt x="5868" y="703"/>
                    <a:pt x="5868" y="703"/>
                  </a:cubicBezTo>
                  <a:cubicBezTo>
                    <a:pt x="5885" y="663"/>
                    <a:pt x="5938" y="668"/>
                    <a:pt x="5967" y="634"/>
                  </a:cubicBezTo>
                  <a:cubicBezTo>
                    <a:pt x="6008" y="581"/>
                    <a:pt x="5984" y="529"/>
                    <a:pt x="6008" y="465"/>
                  </a:cubicBezTo>
                  <a:cubicBezTo>
                    <a:pt x="6025" y="418"/>
                    <a:pt x="6066" y="395"/>
                    <a:pt x="6066" y="348"/>
                  </a:cubicBezTo>
                  <a:cubicBezTo>
                    <a:pt x="6066" y="279"/>
                    <a:pt x="6043" y="238"/>
                    <a:pt x="6043" y="174"/>
                  </a:cubicBezTo>
                  <a:cubicBezTo>
                    <a:pt x="6043" y="133"/>
                    <a:pt x="6054" y="110"/>
                    <a:pt x="6054" y="69"/>
                  </a:cubicBezTo>
                  <a:cubicBezTo>
                    <a:pt x="6054" y="46"/>
                    <a:pt x="6048" y="22"/>
                    <a:pt x="6043" y="0"/>
                  </a:cubicBezTo>
                  <a:lnTo>
                    <a:pt x="6043" y="0"/>
                  </a:lnTo>
                  <a:cubicBezTo>
                    <a:pt x="6008" y="22"/>
                    <a:pt x="5990" y="34"/>
                    <a:pt x="5955" y="46"/>
                  </a:cubicBezTo>
                  <a:cubicBezTo>
                    <a:pt x="5932" y="51"/>
                    <a:pt x="5909" y="40"/>
                    <a:pt x="5891" y="51"/>
                  </a:cubicBezTo>
                  <a:cubicBezTo>
                    <a:pt x="5862" y="63"/>
                    <a:pt x="5862" y="110"/>
                    <a:pt x="5833" y="110"/>
                  </a:cubicBezTo>
                  <a:cubicBezTo>
                    <a:pt x="5815" y="110"/>
                    <a:pt x="5810" y="98"/>
                    <a:pt x="5792" y="98"/>
                  </a:cubicBezTo>
                  <a:cubicBezTo>
                    <a:pt x="5757" y="92"/>
                    <a:pt x="5728" y="104"/>
                    <a:pt x="5693" y="104"/>
                  </a:cubicBezTo>
                  <a:cubicBezTo>
                    <a:pt x="5635" y="104"/>
                    <a:pt x="5612" y="57"/>
                    <a:pt x="5554" y="57"/>
                  </a:cubicBezTo>
                  <a:cubicBezTo>
                    <a:pt x="5507" y="57"/>
                    <a:pt x="5501" y="104"/>
                    <a:pt x="5466" y="133"/>
                  </a:cubicBezTo>
                  <a:cubicBezTo>
                    <a:pt x="5449" y="145"/>
                    <a:pt x="5431" y="133"/>
                    <a:pt x="5408" y="145"/>
                  </a:cubicBezTo>
                  <a:cubicBezTo>
                    <a:pt x="5355" y="162"/>
                    <a:pt x="5338" y="197"/>
                    <a:pt x="5286" y="214"/>
                  </a:cubicBezTo>
                  <a:cubicBezTo>
                    <a:pt x="5297" y="244"/>
                    <a:pt x="5303" y="261"/>
                    <a:pt x="5321" y="279"/>
                  </a:cubicBezTo>
                  <a:cubicBezTo>
                    <a:pt x="5326" y="284"/>
                    <a:pt x="5344" y="284"/>
                    <a:pt x="5344" y="296"/>
                  </a:cubicBezTo>
                  <a:cubicBezTo>
                    <a:pt x="5344" y="360"/>
                    <a:pt x="5297" y="418"/>
                    <a:pt x="5233" y="418"/>
                  </a:cubicBezTo>
                  <a:cubicBezTo>
                    <a:pt x="5233" y="430"/>
                    <a:pt x="5233" y="436"/>
                    <a:pt x="5227" y="447"/>
                  </a:cubicBezTo>
                  <a:cubicBezTo>
                    <a:pt x="5198" y="447"/>
                    <a:pt x="5187" y="407"/>
                    <a:pt x="5158" y="407"/>
                  </a:cubicBezTo>
                  <a:cubicBezTo>
                    <a:pt x="5094" y="407"/>
                    <a:pt x="5070" y="465"/>
                    <a:pt x="5041" y="523"/>
                  </a:cubicBezTo>
                  <a:cubicBezTo>
                    <a:pt x="5029" y="540"/>
                    <a:pt x="5035" y="564"/>
                    <a:pt x="5018" y="564"/>
                  </a:cubicBezTo>
                  <a:cubicBezTo>
                    <a:pt x="4936" y="564"/>
                    <a:pt x="4983" y="424"/>
                    <a:pt x="4913" y="389"/>
                  </a:cubicBezTo>
                  <a:cubicBezTo>
                    <a:pt x="4849" y="360"/>
                    <a:pt x="4826" y="325"/>
                    <a:pt x="4768" y="290"/>
                  </a:cubicBezTo>
                  <a:cubicBezTo>
                    <a:pt x="4750" y="279"/>
                    <a:pt x="4750" y="255"/>
                    <a:pt x="4727" y="255"/>
                  </a:cubicBezTo>
                  <a:cubicBezTo>
                    <a:pt x="4703" y="255"/>
                    <a:pt x="4692" y="273"/>
                    <a:pt x="4663" y="273"/>
                  </a:cubicBezTo>
                  <a:cubicBezTo>
                    <a:pt x="4610" y="273"/>
                    <a:pt x="4610" y="273"/>
                    <a:pt x="4610" y="273"/>
                  </a:cubicBezTo>
                  <a:cubicBezTo>
                    <a:pt x="4605" y="273"/>
                    <a:pt x="4599" y="279"/>
                    <a:pt x="4587" y="279"/>
                  </a:cubicBezTo>
                  <a:cubicBezTo>
                    <a:pt x="4540" y="279"/>
                    <a:pt x="4535" y="214"/>
                    <a:pt x="4488" y="214"/>
                  </a:cubicBezTo>
                  <a:cubicBezTo>
                    <a:pt x="4412" y="214"/>
                    <a:pt x="4377" y="261"/>
                    <a:pt x="4302" y="261"/>
                  </a:cubicBezTo>
                  <a:cubicBezTo>
                    <a:pt x="4284" y="261"/>
                    <a:pt x="4279" y="255"/>
                    <a:pt x="4261" y="255"/>
                  </a:cubicBezTo>
                  <a:cubicBezTo>
                    <a:pt x="4209" y="255"/>
                    <a:pt x="4209" y="255"/>
                    <a:pt x="4209" y="255"/>
                  </a:cubicBezTo>
                  <a:cubicBezTo>
                    <a:pt x="4174" y="255"/>
                    <a:pt x="4156" y="232"/>
                    <a:pt x="4121" y="232"/>
                  </a:cubicBezTo>
                  <a:cubicBezTo>
                    <a:pt x="4075" y="232"/>
                    <a:pt x="4057" y="279"/>
                    <a:pt x="4017" y="308"/>
                  </a:cubicBezTo>
                  <a:cubicBezTo>
                    <a:pt x="3970" y="342"/>
                    <a:pt x="3929" y="342"/>
                    <a:pt x="3894" y="389"/>
                  </a:cubicBezTo>
                  <a:cubicBezTo>
                    <a:pt x="3877" y="407"/>
                    <a:pt x="3888" y="442"/>
                    <a:pt x="3865" y="447"/>
                  </a:cubicBezTo>
                  <a:cubicBezTo>
                    <a:pt x="11" y="459"/>
                    <a:pt x="11" y="459"/>
                    <a:pt x="11" y="459"/>
                  </a:cubicBezTo>
                  <a:lnTo>
                    <a:pt x="11" y="459"/>
                  </a:lnTo>
                  <a:cubicBezTo>
                    <a:pt x="0" y="3311"/>
                    <a:pt x="0" y="3311"/>
                    <a:pt x="0" y="3311"/>
                  </a:cubicBezTo>
                  <a:lnTo>
                    <a:pt x="0" y="3311"/>
                  </a:lnTo>
                  <a:cubicBezTo>
                    <a:pt x="23" y="3306"/>
                    <a:pt x="23" y="3306"/>
                    <a:pt x="23" y="3306"/>
                  </a:cubicBezTo>
                  <a:cubicBezTo>
                    <a:pt x="64" y="3329"/>
                    <a:pt x="93" y="3323"/>
                    <a:pt x="139" y="3340"/>
                  </a:cubicBezTo>
                  <a:cubicBezTo>
                    <a:pt x="198" y="3364"/>
                    <a:pt x="215" y="3410"/>
                    <a:pt x="279" y="3410"/>
                  </a:cubicBezTo>
                  <a:cubicBezTo>
                    <a:pt x="314" y="3410"/>
                    <a:pt x="308" y="3346"/>
                    <a:pt x="343" y="3346"/>
                  </a:cubicBezTo>
                  <a:cubicBezTo>
                    <a:pt x="378" y="3346"/>
                    <a:pt x="401" y="3364"/>
                    <a:pt x="436" y="3364"/>
                  </a:cubicBezTo>
                  <a:cubicBezTo>
                    <a:pt x="460" y="3364"/>
                    <a:pt x="471" y="3358"/>
                    <a:pt x="495" y="3358"/>
                  </a:cubicBezTo>
                  <a:cubicBezTo>
                    <a:pt x="541" y="3358"/>
                    <a:pt x="564" y="3399"/>
                    <a:pt x="593" y="3439"/>
                  </a:cubicBezTo>
                  <a:cubicBezTo>
                    <a:pt x="599" y="3451"/>
                    <a:pt x="605" y="3463"/>
                    <a:pt x="617" y="3474"/>
                  </a:cubicBezTo>
                  <a:cubicBezTo>
                    <a:pt x="640" y="3492"/>
                    <a:pt x="687" y="3474"/>
                    <a:pt x="687" y="3503"/>
                  </a:cubicBezTo>
                  <a:cubicBezTo>
                    <a:pt x="687" y="3527"/>
                    <a:pt x="675" y="3544"/>
                    <a:pt x="675" y="3573"/>
                  </a:cubicBezTo>
                  <a:cubicBezTo>
                    <a:pt x="675" y="3602"/>
                    <a:pt x="698" y="3614"/>
                    <a:pt x="710" y="3637"/>
                  </a:cubicBezTo>
                  <a:cubicBezTo>
                    <a:pt x="733" y="3690"/>
                    <a:pt x="739" y="3748"/>
                    <a:pt x="791" y="3748"/>
                  </a:cubicBezTo>
                  <a:cubicBezTo>
                    <a:pt x="826" y="3748"/>
                    <a:pt x="832" y="3702"/>
                    <a:pt x="832" y="3666"/>
                  </a:cubicBezTo>
                  <a:cubicBezTo>
                    <a:pt x="838" y="3637"/>
                    <a:pt x="867" y="3632"/>
                    <a:pt x="873" y="3602"/>
                  </a:cubicBezTo>
                  <a:cubicBezTo>
                    <a:pt x="896" y="3672"/>
                    <a:pt x="966" y="3678"/>
                    <a:pt x="1030" y="3696"/>
                  </a:cubicBezTo>
                  <a:cubicBezTo>
                    <a:pt x="1082" y="3707"/>
                    <a:pt x="1100" y="3736"/>
                    <a:pt x="1147" y="3754"/>
                  </a:cubicBezTo>
                  <a:cubicBezTo>
                    <a:pt x="1141" y="3783"/>
                    <a:pt x="1123" y="3795"/>
                    <a:pt x="1123" y="3824"/>
                  </a:cubicBezTo>
                  <a:cubicBezTo>
                    <a:pt x="1123" y="3882"/>
                    <a:pt x="1123" y="3928"/>
                    <a:pt x="1164" y="3969"/>
                  </a:cubicBezTo>
                  <a:cubicBezTo>
                    <a:pt x="1193" y="3998"/>
                    <a:pt x="1251" y="3992"/>
                    <a:pt x="1251" y="4033"/>
                  </a:cubicBezTo>
                  <a:cubicBezTo>
                    <a:pt x="1251" y="4074"/>
                    <a:pt x="1251" y="4074"/>
                    <a:pt x="1251" y="4074"/>
                  </a:cubicBezTo>
                  <a:cubicBezTo>
                    <a:pt x="1251" y="4103"/>
                    <a:pt x="1292" y="4097"/>
                    <a:pt x="1315" y="4103"/>
                  </a:cubicBezTo>
                  <a:cubicBezTo>
                    <a:pt x="1356" y="4115"/>
                    <a:pt x="1373" y="4144"/>
                    <a:pt x="1408" y="4167"/>
                  </a:cubicBezTo>
                  <a:cubicBezTo>
                    <a:pt x="1473" y="4208"/>
                    <a:pt x="1519" y="4225"/>
                    <a:pt x="1554" y="4289"/>
                  </a:cubicBezTo>
                  <a:cubicBezTo>
                    <a:pt x="1566" y="4313"/>
                    <a:pt x="1589" y="4313"/>
                    <a:pt x="1606" y="4330"/>
                  </a:cubicBezTo>
                  <a:cubicBezTo>
                    <a:pt x="1641" y="4388"/>
                    <a:pt x="1659" y="4429"/>
                    <a:pt x="1717" y="4470"/>
                  </a:cubicBezTo>
                  <a:cubicBezTo>
                    <a:pt x="1758" y="4505"/>
                    <a:pt x="1781" y="4546"/>
                    <a:pt x="1839" y="4546"/>
                  </a:cubicBezTo>
                  <a:cubicBezTo>
                    <a:pt x="1851" y="4546"/>
                    <a:pt x="1851" y="4534"/>
                    <a:pt x="1862" y="4528"/>
                  </a:cubicBezTo>
                  <a:cubicBezTo>
                    <a:pt x="1886" y="4522"/>
                    <a:pt x="1903" y="4528"/>
                    <a:pt x="1927" y="4522"/>
                  </a:cubicBezTo>
                  <a:cubicBezTo>
                    <a:pt x="1921" y="4499"/>
                    <a:pt x="1909" y="4493"/>
                    <a:pt x="1909" y="4470"/>
                  </a:cubicBezTo>
                  <a:cubicBezTo>
                    <a:pt x="1909" y="4423"/>
                    <a:pt x="1956" y="4388"/>
                    <a:pt x="2002" y="4388"/>
                  </a:cubicBezTo>
                  <a:cubicBezTo>
                    <a:pt x="2043" y="4388"/>
                    <a:pt x="2066" y="4400"/>
                    <a:pt x="2107" y="4400"/>
                  </a:cubicBezTo>
                  <a:cubicBezTo>
                    <a:pt x="2136" y="4400"/>
                    <a:pt x="2142" y="4377"/>
                    <a:pt x="2165" y="4377"/>
                  </a:cubicBezTo>
                  <a:cubicBezTo>
                    <a:pt x="2247" y="4377"/>
                    <a:pt x="2264" y="4470"/>
                    <a:pt x="2340" y="4470"/>
                  </a:cubicBezTo>
                  <a:cubicBezTo>
                    <a:pt x="2352" y="4470"/>
                    <a:pt x="2352" y="4458"/>
                    <a:pt x="2363" y="4458"/>
                  </a:cubicBezTo>
                  <a:cubicBezTo>
                    <a:pt x="2387" y="4458"/>
                    <a:pt x="2392" y="4476"/>
                    <a:pt x="2421" y="4476"/>
                  </a:cubicBezTo>
                  <a:cubicBezTo>
                    <a:pt x="2433" y="4476"/>
                    <a:pt x="2439" y="4470"/>
                    <a:pt x="2456" y="4470"/>
                  </a:cubicBezTo>
                  <a:cubicBezTo>
                    <a:pt x="2474" y="4470"/>
                    <a:pt x="2480" y="4487"/>
                    <a:pt x="2491" y="4493"/>
                  </a:cubicBezTo>
                  <a:cubicBezTo>
                    <a:pt x="2526" y="4505"/>
                    <a:pt x="2555" y="4499"/>
                    <a:pt x="2590" y="4499"/>
                  </a:cubicBezTo>
                  <a:cubicBezTo>
                    <a:pt x="2614" y="4499"/>
                    <a:pt x="2614" y="4499"/>
                    <a:pt x="2614" y="4499"/>
                  </a:cubicBezTo>
                  <a:cubicBezTo>
                    <a:pt x="2614" y="4476"/>
                    <a:pt x="2614" y="4476"/>
                    <a:pt x="2614" y="4476"/>
                  </a:cubicBezTo>
                  <a:cubicBezTo>
                    <a:pt x="2619" y="4470"/>
                    <a:pt x="2625" y="4464"/>
                    <a:pt x="2631" y="4464"/>
                  </a:cubicBezTo>
                  <a:cubicBezTo>
                    <a:pt x="2643" y="4464"/>
                    <a:pt x="2648" y="4470"/>
                    <a:pt x="2660" y="4470"/>
                  </a:cubicBezTo>
                  <a:cubicBezTo>
                    <a:pt x="2672" y="4470"/>
                    <a:pt x="2678" y="4470"/>
                    <a:pt x="2689" y="4470"/>
                  </a:cubicBezTo>
                  <a:cubicBezTo>
                    <a:pt x="2713" y="4470"/>
                    <a:pt x="2724" y="4493"/>
                    <a:pt x="2747" y="4499"/>
                  </a:cubicBezTo>
                  <a:cubicBezTo>
                    <a:pt x="2806" y="4522"/>
                    <a:pt x="2841" y="4546"/>
                    <a:pt x="2905" y="4546"/>
                  </a:cubicBezTo>
                  <a:cubicBezTo>
                    <a:pt x="2934" y="4546"/>
                    <a:pt x="2928" y="4493"/>
                    <a:pt x="2957" y="4487"/>
                  </a:cubicBezTo>
                  <a:cubicBezTo>
                    <a:pt x="3044" y="4464"/>
                    <a:pt x="3091" y="4441"/>
                    <a:pt x="3178" y="4441"/>
                  </a:cubicBezTo>
                  <a:cubicBezTo>
                    <a:pt x="3254" y="4441"/>
                    <a:pt x="3300" y="4452"/>
                    <a:pt x="3359" y="4499"/>
                  </a:cubicBezTo>
                  <a:cubicBezTo>
                    <a:pt x="3405" y="4528"/>
                    <a:pt x="3399" y="4580"/>
                    <a:pt x="3399" y="4639"/>
                  </a:cubicBezTo>
                  <a:cubicBezTo>
                    <a:pt x="3399" y="4691"/>
                    <a:pt x="3399" y="4691"/>
                    <a:pt x="3399" y="4691"/>
                  </a:cubicBezTo>
                  <a:cubicBezTo>
                    <a:pt x="3399" y="4773"/>
                    <a:pt x="3463" y="4802"/>
                    <a:pt x="3463" y="4883"/>
                  </a:cubicBezTo>
                  <a:cubicBezTo>
                    <a:pt x="3463" y="4901"/>
                    <a:pt x="3458" y="4906"/>
                    <a:pt x="3458" y="4924"/>
                  </a:cubicBezTo>
                  <a:cubicBezTo>
                    <a:pt x="3458" y="4953"/>
                    <a:pt x="3487" y="4959"/>
                    <a:pt x="3516" y="4970"/>
                  </a:cubicBezTo>
                  <a:cubicBezTo>
                    <a:pt x="3562" y="4988"/>
                    <a:pt x="3586" y="5011"/>
                    <a:pt x="3632" y="5029"/>
                  </a:cubicBezTo>
                  <a:cubicBezTo>
                    <a:pt x="4325" y="5378"/>
                    <a:pt x="4325" y="5378"/>
                    <a:pt x="4325" y="5378"/>
                  </a:cubicBezTo>
                  <a:close/>
                  <a:moveTo>
                    <a:pt x="3859" y="3987"/>
                  </a:moveTo>
                  <a:lnTo>
                    <a:pt x="3859" y="3987"/>
                  </a:lnTo>
                  <a:cubicBezTo>
                    <a:pt x="3883" y="3969"/>
                    <a:pt x="3900" y="3952"/>
                    <a:pt x="3929" y="3952"/>
                  </a:cubicBezTo>
                  <a:cubicBezTo>
                    <a:pt x="3993" y="3952"/>
                    <a:pt x="3988" y="4039"/>
                    <a:pt x="4046" y="4068"/>
                  </a:cubicBezTo>
                  <a:cubicBezTo>
                    <a:pt x="4011" y="4097"/>
                    <a:pt x="3970" y="4074"/>
                    <a:pt x="3935" y="4103"/>
                  </a:cubicBezTo>
                  <a:cubicBezTo>
                    <a:pt x="3918" y="4115"/>
                    <a:pt x="3923" y="4144"/>
                    <a:pt x="3918" y="4167"/>
                  </a:cubicBezTo>
                  <a:cubicBezTo>
                    <a:pt x="3912" y="4196"/>
                    <a:pt x="3900" y="4220"/>
                    <a:pt x="3900" y="4249"/>
                  </a:cubicBezTo>
                  <a:cubicBezTo>
                    <a:pt x="3900" y="4289"/>
                    <a:pt x="3912" y="4307"/>
                    <a:pt x="3912" y="4348"/>
                  </a:cubicBezTo>
                  <a:cubicBezTo>
                    <a:pt x="3912" y="4365"/>
                    <a:pt x="3906" y="4377"/>
                    <a:pt x="3906" y="4394"/>
                  </a:cubicBezTo>
                  <a:cubicBezTo>
                    <a:pt x="3906" y="4412"/>
                    <a:pt x="3918" y="4435"/>
                    <a:pt x="3900" y="4435"/>
                  </a:cubicBezTo>
                  <a:cubicBezTo>
                    <a:pt x="3848" y="4435"/>
                    <a:pt x="3830" y="4388"/>
                    <a:pt x="3801" y="4348"/>
                  </a:cubicBezTo>
                  <a:cubicBezTo>
                    <a:pt x="3766" y="4301"/>
                    <a:pt x="3731" y="4278"/>
                    <a:pt x="3731" y="4220"/>
                  </a:cubicBezTo>
                  <a:cubicBezTo>
                    <a:pt x="3731" y="4173"/>
                    <a:pt x="3766" y="4155"/>
                    <a:pt x="3766" y="4109"/>
                  </a:cubicBezTo>
                  <a:cubicBezTo>
                    <a:pt x="3766" y="4068"/>
                    <a:pt x="3766" y="4068"/>
                    <a:pt x="3766" y="4068"/>
                  </a:cubicBezTo>
                  <a:cubicBezTo>
                    <a:pt x="3766" y="4022"/>
                    <a:pt x="3848" y="4039"/>
                    <a:pt x="3859" y="3987"/>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3" name="Freeform 72">
              <a:extLst>
                <a:ext uri="{FF2B5EF4-FFF2-40B4-BE49-F238E27FC236}">
                  <a16:creationId xmlns:a16="http://schemas.microsoft.com/office/drawing/2014/main" id="{10372AFC-3F64-2047-BBC3-E09CBD75898E}"/>
                </a:ext>
              </a:extLst>
            </p:cNvPr>
            <p:cNvSpPr>
              <a:spLocks noChangeArrowheads="1"/>
            </p:cNvSpPr>
            <p:nvPr/>
          </p:nvSpPr>
          <p:spPr bwMode="auto">
            <a:xfrm>
              <a:off x="19452577" y="10263720"/>
              <a:ext cx="973937" cy="1142800"/>
            </a:xfrm>
            <a:custGeom>
              <a:avLst/>
              <a:gdLst>
                <a:gd name="T0" fmla="*/ 1945 w 2214"/>
                <a:gd name="T1" fmla="*/ 1915 h 2597"/>
                <a:gd name="T2" fmla="*/ 1997 w 2214"/>
                <a:gd name="T3" fmla="*/ 2154 h 2597"/>
                <a:gd name="T4" fmla="*/ 1968 w 2214"/>
                <a:gd name="T5" fmla="*/ 2305 h 2597"/>
                <a:gd name="T6" fmla="*/ 1869 w 2214"/>
                <a:gd name="T7" fmla="*/ 2288 h 2597"/>
                <a:gd name="T8" fmla="*/ 1834 w 2214"/>
                <a:gd name="T9" fmla="*/ 2183 h 2597"/>
                <a:gd name="T10" fmla="*/ 1939 w 2214"/>
                <a:gd name="T11" fmla="*/ 2206 h 2597"/>
                <a:gd name="T12" fmla="*/ 1724 w 2214"/>
                <a:gd name="T13" fmla="*/ 2136 h 2597"/>
                <a:gd name="T14" fmla="*/ 1636 w 2214"/>
                <a:gd name="T15" fmla="*/ 2212 h 2597"/>
                <a:gd name="T16" fmla="*/ 1561 w 2214"/>
                <a:gd name="T17" fmla="*/ 2328 h 2597"/>
                <a:gd name="T18" fmla="*/ 1537 w 2214"/>
                <a:gd name="T19" fmla="*/ 2386 h 2597"/>
                <a:gd name="T20" fmla="*/ 1479 w 2214"/>
                <a:gd name="T21" fmla="*/ 2491 h 2597"/>
                <a:gd name="T22" fmla="*/ 1194 w 2214"/>
                <a:gd name="T23" fmla="*/ 2538 h 2597"/>
                <a:gd name="T24" fmla="*/ 1031 w 2214"/>
                <a:gd name="T25" fmla="*/ 2456 h 2597"/>
                <a:gd name="T26" fmla="*/ 751 w 2214"/>
                <a:gd name="T27" fmla="*/ 1996 h 2597"/>
                <a:gd name="T28" fmla="*/ 664 w 2214"/>
                <a:gd name="T29" fmla="*/ 1700 h 2597"/>
                <a:gd name="T30" fmla="*/ 780 w 2214"/>
                <a:gd name="T31" fmla="*/ 1828 h 2597"/>
                <a:gd name="T32" fmla="*/ 746 w 2214"/>
                <a:gd name="T33" fmla="*/ 1694 h 2597"/>
                <a:gd name="T34" fmla="*/ 449 w 2214"/>
                <a:gd name="T35" fmla="*/ 1158 h 2597"/>
                <a:gd name="T36" fmla="*/ 379 w 2214"/>
                <a:gd name="T37" fmla="*/ 890 h 2597"/>
                <a:gd name="T38" fmla="*/ 425 w 2214"/>
                <a:gd name="T39" fmla="*/ 698 h 2597"/>
                <a:gd name="T40" fmla="*/ 600 w 2214"/>
                <a:gd name="T41" fmla="*/ 774 h 2597"/>
                <a:gd name="T42" fmla="*/ 1042 w 2214"/>
                <a:gd name="T43" fmla="*/ 937 h 2597"/>
                <a:gd name="T44" fmla="*/ 1322 w 2214"/>
                <a:gd name="T45" fmla="*/ 1030 h 2597"/>
                <a:gd name="T46" fmla="*/ 1514 w 2214"/>
                <a:gd name="T47" fmla="*/ 1065 h 2597"/>
                <a:gd name="T48" fmla="*/ 1473 w 2214"/>
                <a:gd name="T49" fmla="*/ 890 h 2597"/>
                <a:gd name="T50" fmla="*/ 1694 w 2214"/>
                <a:gd name="T51" fmla="*/ 908 h 2597"/>
                <a:gd name="T52" fmla="*/ 1986 w 2214"/>
                <a:gd name="T53" fmla="*/ 751 h 2597"/>
                <a:gd name="T54" fmla="*/ 2125 w 2214"/>
                <a:gd name="T55" fmla="*/ 943 h 2597"/>
                <a:gd name="T56" fmla="*/ 2131 w 2214"/>
                <a:gd name="T57" fmla="*/ 1141 h 2597"/>
                <a:gd name="T58" fmla="*/ 2137 w 2214"/>
                <a:gd name="T59" fmla="*/ 1385 h 2597"/>
                <a:gd name="T60" fmla="*/ 2149 w 2214"/>
                <a:gd name="T61" fmla="*/ 1595 h 2597"/>
                <a:gd name="T62" fmla="*/ 2108 w 2214"/>
                <a:gd name="T63" fmla="*/ 1531 h 2597"/>
                <a:gd name="T64" fmla="*/ 2009 w 2214"/>
                <a:gd name="T65" fmla="*/ 1769 h 2597"/>
                <a:gd name="T66" fmla="*/ 1665 w 2214"/>
                <a:gd name="T67" fmla="*/ 2381 h 2597"/>
                <a:gd name="T68" fmla="*/ 1683 w 2214"/>
                <a:gd name="T69" fmla="*/ 2451 h 2597"/>
                <a:gd name="T70" fmla="*/ 2055 w 2214"/>
                <a:gd name="T71" fmla="*/ 1932 h 2597"/>
                <a:gd name="T72" fmla="*/ 2044 w 2214"/>
                <a:gd name="T73" fmla="*/ 1921 h 2597"/>
                <a:gd name="T74" fmla="*/ 2061 w 2214"/>
                <a:gd name="T75" fmla="*/ 1973 h 2597"/>
                <a:gd name="T76" fmla="*/ 513 w 2214"/>
                <a:gd name="T77" fmla="*/ 669 h 2597"/>
                <a:gd name="T78" fmla="*/ 559 w 2214"/>
                <a:gd name="T79" fmla="*/ 687 h 2597"/>
                <a:gd name="T80" fmla="*/ 1916 w 2214"/>
                <a:gd name="T81" fmla="*/ 169 h 2597"/>
                <a:gd name="T82" fmla="*/ 1951 w 2214"/>
                <a:gd name="T83" fmla="*/ 273 h 2597"/>
                <a:gd name="T84" fmla="*/ 2096 w 2214"/>
                <a:gd name="T85" fmla="*/ 390 h 2597"/>
                <a:gd name="T86" fmla="*/ 2143 w 2214"/>
                <a:gd name="T87" fmla="*/ 343 h 2597"/>
                <a:gd name="T88" fmla="*/ 2131 w 2214"/>
                <a:gd name="T89" fmla="*/ 297 h 2597"/>
                <a:gd name="T90" fmla="*/ 1916 w 2214"/>
                <a:gd name="T91" fmla="*/ 169 h 2597"/>
                <a:gd name="T92" fmla="*/ 2050 w 2214"/>
                <a:gd name="T93" fmla="*/ 477 h 2597"/>
                <a:gd name="T94" fmla="*/ 2137 w 2214"/>
                <a:gd name="T95" fmla="*/ 518 h 2597"/>
                <a:gd name="T96" fmla="*/ 2172 w 2214"/>
                <a:gd name="T97" fmla="*/ 454 h 2597"/>
                <a:gd name="T98" fmla="*/ 2067 w 2214"/>
                <a:gd name="T99" fmla="*/ 599 h 2597"/>
                <a:gd name="T100" fmla="*/ 2114 w 2214"/>
                <a:gd name="T101" fmla="*/ 582 h 2597"/>
                <a:gd name="T102" fmla="*/ 483 w 2214"/>
                <a:gd name="T103" fmla="*/ 541 h 2597"/>
                <a:gd name="T104" fmla="*/ 483 w 2214"/>
                <a:gd name="T105" fmla="*/ 541 h 2597"/>
                <a:gd name="T106" fmla="*/ 59 w 2214"/>
                <a:gd name="T107" fmla="*/ 6 h 2597"/>
                <a:gd name="T108" fmla="*/ 12 w 2214"/>
                <a:gd name="T109" fmla="*/ 75 h 2597"/>
                <a:gd name="T110" fmla="*/ 0 w 2214"/>
                <a:gd name="T111" fmla="*/ 209 h 2597"/>
                <a:gd name="T112" fmla="*/ 41 w 2214"/>
                <a:gd name="T113" fmla="*/ 332 h 2597"/>
                <a:gd name="T114" fmla="*/ 117 w 2214"/>
                <a:gd name="T115" fmla="*/ 128 h 2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14" h="2597">
                  <a:moveTo>
                    <a:pt x="2009" y="1769"/>
                  </a:moveTo>
                  <a:lnTo>
                    <a:pt x="2009" y="1769"/>
                  </a:lnTo>
                  <a:cubicBezTo>
                    <a:pt x="2009" y="1828"/>
                    <a:pt x="1991" y="1868"/>
                    <a:pt x="1945" y="1915"/>
                  </a:cubicBezTo>
                  <a:cubicBezTo>
                    <a:pt x="1974" y="1985"/>
                    <a:pt x="1974" y="1985"/>
                    <a:pt x="1974" y="1985"/>
                  </a:cubicBezTo>
                  <a:cubicBezTo>
                    <a:pt x="1968" y="2031"/>
                    <a:pt x="1927" y="2055"/>
                    <a:pt x="1927" y="2101"/>
                  </a:cubicBezTo>
                  <a:cubicBezTo>
                    <a:pt x="1927" y="2136"/>
                    <a:pt x="1997" y="2119"/>
                    <a:pt x="1997" y="2154"/>
                  </a:cubicBezTo>
                  <a:cubicBezTo>
                    <a:pt x="1997" y="2177"/>
                    <a:pt x="1980" y="2183"/>
                    <a:pt x="1968" y="2200"/>
                  </a:cubicBezTo>
                  <a:cubicBezTo>
                    <a:pt x="1980" y="2282"/>
                    <a:pt x="1980" y="2282"/>
                    <a:pt x="1980" y="2282"/>
                  </a:cubicBezTo>
                  <a:cubicBezTo>
                    <a:pt x="1980" y="2293"/>
                    <a:pt x="1974" y="2299"/>
                    <a:pt x="1968" y="2305"/>
                  </a:cubicBezTo>
                  <a:cubicBezTo>
                    <a:pt x="1951" y="2293"/>
                    <a:pt x="1945" y="2276"/>
                    <a:pt x="1939" y="2258"/>
                  </a:cubicBezTo>
                  <a:cubicBezTo>
                    <a:pt x="1927" y="2282"/>
                    <a:pt x="1921" y="2311"/>
                    <a:pt x="1898" y="2311"/>
                  </a:cubicBezTo>
                  <a:cubicBezTo>
                    <a:pt x="1887" y="2311"/>
                    <a:pt x="1869" y="2299"/>
                    <a:pt x="1869" y="2288"/>
                  </a:cubicBezTo>
                  <a:cubicBezTo>
                    <a:pt x="1869" y="2264"/>
                    <a:pt x="1869" y="2258"/>
                    <a:pt x="1869" y="2235"/>
                  </a:cubicBezTo>
                  <a:cubicBezTo>
                    <a:pt x="1852" y="2235"/>
                    <a:pt x="1840" y="2235"/>
                    <a:pt x="1823" y="2223"/>
                  </a:cubicBezTo>
                  <a:cubicBezTo>
                    <a:pt x="1834" y="2212"/>
                    <a:pt x="1834" y="2200"/>
                    <a:pt x="1834" y="2183"/>
                  </a:cubicBezTo>
                  <a:cubicBezTo>
                    <a:pt x="1846" y="2183"/>
                    <a:pt x="1846" y="2183"/>
                    <a:pt x="1846" y="2183"/>
                  </a:cubicBezTo>
                  <a:cubicBezTo>
                    <a:pt x="1863" y="2200"/>
                    <a:pt x="1869" y="2229"/>
                    <a:pt x="1898" y="2229"/>
                  </a:cubicBezTo>
                  <a:cubicBezTo>
                    <a:pt x="1916" y="2229"/>
                    <a:pt x="1939" y="2223"/>
                    <a:pt x="1939" y="2206"/>
                  </a:cubicBezTo>
                  <a:cubicBezTo>
                    <a:pt x="1939" y="2130"/>
                    <a:pt x="1863" y="2078"/>
                    <a:pt x="1788" y="2078"/>
                  </a:cubicBezTo>
                  <a:cubicBezTo>
                    <a:pt x="1747" y="2078"/>
                    <a:pt x="1747" y="2276"/>
                    <a:pt x="1747" y="2171"/>
                  </a:cubicBezTo>
                  <a:cubicBezTo>
                    <a:pt x="1747" y="2159"/>
                    <a:pt x="1741" y="2136"/>
                    <a:pt x="1724" y="2136"/>
                  </a:cubicBezTo>
                  <a:cubicBezTo>
                    <a:pt x="1689" y="2136"/>
                    <a:pt x="1665" y="2165"/>
                    <a:pt x="1665" y="2200"/>
                  </a:cubicBezTo>
                  <a:cubicBezTo>
                    <a:pt x="1665" y="2223"/>
                    <a:pt x="1665" y="2223"/>
                    <a:pt x="1665" y="2223"/>
                  </a:cubicBezTo>
                  <a:cubicBezTo>
                    <a:pt x="1654" y="2218"/>
                    <a:pt x="1648" y="2218"/>
                    <a:pt x="1636" y="2212"/>
                  </a:cubicBezTo>
                  <a:cubicBezTo>
                    <a:pt x="1642" y="2241"/>
                    <a:pt x="1654" y="2258"/>
                    <a:pt x="1654" y="2288"/>
                  </a:cubicBezTo>
                  <a:cubicBezTo>
                    <a:pt x="1654" y="2322"/>
                    <a:pt x="1660" y="2369"/>
                    <a:pt x="1625" y="2369"/>
                  </a:cubicBezTo>
                  <a:cubicBezTo>
                    <a:pt x="1595" y="2369"/>
                    <a:pt x="1572" y="2357"/>
                    <a:pt x="1561" y="2328"/>
                  </a:cubicBezTo>
                  <a:cubicBezTo>
                    <a:pt x="1561" y="2317"/>
                    <a:pt x="1561" y="2317"/>
                    <a:pt x="1561" y="2317"/>
                  </a:cubicBezTo>
                  <a:cubicBezTo>
                    <a:pt x="1537" y="2322"/>
                    <a:pt x="1520" y="2311"/>
                    <a:pt x="1497" y="2305"/>
                  </a:cubicBezTo>
                  <a:cubicBezTo>
                    <a:pt x="1520" y="2334"/>
                    <a:pt x="1537" y="2352"/>
                    <a:pt x="1537" y="2386"/>
                  </a:cubicBezTo>
                  <a:cubicBezTo>
                    <a:pt x="1537" y="2398"/>
                    <a:pt x="1531" y="2404"/>
                    <a:pt x="1520" y="2410"/>
                  </a:cubicBezTo>
                  <a:cubicBezTo>
                    <a:pt x="1520" y="2416"/>
                    <a:pt x="1531" y="2421"/>
                    <a:pt x="1531" y="2427"/>
                  </a:cubicBezTo>
                  <a:cubicBezTo>
                    <a:pt x="1531" y="2456"/>
                    <a:pt x="1502" y="2468"/>
                    <a:pt x="1479" y="2491"/>
                  </a:cubicBezTo>
                  <a:cubicBezTo>
                    <a:pt x="1456" y="2526"/>
                    <a:pt x="1473" y="2596"/>
                    <a:pt x="1427" y="2596"/>
                  </a:cubicBezTo>
                  <a:cubicBezTo>
                    <a:pt x="1368" y="2596"/>
                    <a:pt x="1351" y="2538"/>
                    <a:pt x="1293" y="2538"/>
                  </a:cubicBezTo>
                  <a:cubicBezTo>
                    <a:pt x="1252" y="2538"/>
                    <a:pt x="1235" y="2538"/>
                    <a:pt x="1194" y="2538"/>
                  </a:cubicBezTo>
                  <a:cubicBezTo>
                    <a:pt x="1176" y="2538"/>
                    <a:pt x="1171" y="2526"/>
                    <a:pt x="1153" y="2526"/>
                  </a:cubicBezTo>
                  <a:cubicBezTo>
                    <a:pt x="1124" y="2526"/>
                    <a:pt x="1118" y="2567"/>
                    <a:pt x="1083" y="2567"/>
                  </a:cubicBezTo>
                  <a:cubicBezTo>
                    <a:pt x="1037" y="2567"/>
                    <a:pt x="1060" y="2497"/>
                    <a:pt x="1031" y="2456"/>
                  </a:cubicBezTo>
                  <a:cubicBezTo>
                    <a:pt x="1002" y="2416"/>
                    <a:pt x="978" y="2386"/>
                    <a:pt x="943" y="2346"/>
                  </a:cubicBezTo>
                  <a:cubicBezTo>
                    <a:pt x="909" y="2264"/>
                    <a:pt x="845" y="2247"/>
                    <a:pt x="804" y="2165"/>
                  </a:cubicBezTo>
                  <a:cubicBezTo>
                    <a:pt x="769" y="2101"/>
                    <a:pt x="769" y="2060"/>
                    <a:pt x="751" y="1996"/>
                  </a:cubicBezTo>
                  <a:cubicBezTo>
                    <a:pt x="740" y="1967"/>
                    <a:pt x="722" y="1956"/>
                    <a:pt x="711" y="1927"/>
                  </a:cubicBezTo>
                  <a:cubicBezTo>
                    <a:pt x="699" y="1897"/>
                    <a:pt x="711" y="1880"/>
                    <a:pt x="705" y="1845"/>
                  </a:cubicBezTo>
                  <a:cubicBezTo>
                    <a:pt x="699" y="1787"/>
                    <a:pt x="670" y="1758"/>
                    <a:pt x="664" y="1700"/>
                  </a:cubicBezTo>
                  <a:cubicBezTo>
                    <a:pt x="670" y="1705"/>
                    <a:pt x="670" y="1705"/>
                    <a:pt x="670" y="1705"/>
                  </a:cubicBezTo>
                  <a:cubicBezTo>
                    <a:pt x="693" y="1746"/>
                    <a:pt x="722" y="1758"/>
                    <a:pt x="757" y="1787"/>
                  </a:cubicBezTo>
                  <a:cubicBezTo>
                    <a:pt x="786" y="1810"/>
                    <a:pt x="763" y="1880"/>
                    <a:pt x="780" y="1828"/>
                  </a:cubicBezTo>
                  <a:cubicBezTo>
                    <a:pt x="798" y="1833"/>
                    <a:pt x="804" y="1839"/>
                    <a:pt x="821" y="1851"/>
                  </a:cubicBezTo>
                  <a:cubicBezTo>
                    <a:pt x="821" y="1828"/>
                    <a:pt x="821" y="1828"/>
                    <a:pt x="821" y="1828"/>
                  </a:cubicBezTo>
                  <a:cubicBezTo>
                    <a:pt x="821" y="1769"/>
                    <a:pt x="769" y="1746"/>
                    <a:pt x="746" y="1694"/>
                  </a:cubicBezTo>
                  <a:cubicBezTo>
                    <a:pt x="734" y="1659"/>
                    <a:pt x="722" y="1624"/>
                    <a:pt x="687" y="1624"/>
                  </a:cubicBezTo>
                  <a:cubicBezTo>
                    <a:pt x="687" y="1478"/>
                    <a:pt x="583" y="1420"/>
                    <a:pt x="519" y="1286"/>
                  </a:cubicBezTo>
                  <a:cubicBezTo>
                    <a:pt x="489" y="1234"/>
                    <a:pt x="449" y="1216"/>
                    <a:pt x="449" y="1158"/>
                  </a:cubicBezTo>
                  <a:cubicBezTo>
                    <a:pt x="449" y="1152"/>
                    <a:pt x="460" y="1152"/>
                    <a:pt x="460" y="1147"/>
                  </a:cubicBezTo>
                  <a:cubicBezTo>
                    <a:pt x="460" y="1059"/>
                    <a:pt x="420" y="1007"/>
                    <a:pt x="396" y="919"/>
                  </a:cubicBezTo>
                  <a:cubicBezTo>
                    <a:pt x="396" y="908"/>
                    <a:pt x="379" y="908"/>
                    <a:pt x="379" y="890"/>
                  </a:cubicBezTo>
                  <a:cubicBezTo>
                    <a:pt x="379" y="838"/>
                    <a:pt x="420" y="821"/>
                    <a:pt x="425" y="768"/>
                  </a:cubicBezTo>
                  <a:cubicBezTo>
                    <a:pt x="414" y="698"/>
                    <a:pt x="414" y="698"/>
                    <a:pt x="414" y="698"/>
                  </a:cubicBezTo>
                  <a:cubicBezTo>
                    <a:pt x="425" y="698"/>
                    <a:pt x="425" y="698"/>
                    <a:pt x="425" y="698"/>
                  </a:cubicBezTo>
                  <a:cubicBezTo>
                    <a:pt x="431" y="704"/>
                    <a:pt x="437" y="710"/>
                    <a:pt x="443" y="716"/>
                  </a:cubicBezTo>
                  <a:cubicBezTo>
                    <a:pt x="478" y="733"/>
                    <a:pt x="501" y="733"/>
                    <a:pt x="536" y="739"/>
                  </a:cubicBezTo>
                  <a:cubicBezTo>
                    <a:pt x="565" y="751"/>
                    <a:pt x="571" y="774"/>
                    <a:pt x="600" y="774"/>
                  </a:cubicBezTo>
                  <a:cubicBezTo>
                    <a:pt x="617" y="774"/>
                    <a:pt x="623" y="762"/>
                    <a:pt x="641" y="762"/>
                  </a:cubicBezTo>
                  <a:cubicBezTo>
                    <a:pt x="699" y="762"/>
                    <a:pt x="722" y="797"/>
                    <a:pt x="775" y="815"/>
                  </a:cubicBezTo>
                  <a:cubicBezTo>
                    <a:pt x="879" y="861"/>
                    <a:pt x="938" y="890"/>
                    <a:pt x="1042" y="937"/>
                  </a:cubicBezTo>
                  <a:cubicBezTo>
                    <a:pt x="1095" y="954"/>
                    <a:pt x="1130" y="984"/>
                    <a:pt x="1188" y="984"/>
                  </a:cubicBezTo>
                  <a:cubicBezTo>
                    <a:pt x="1240" y="984"/>
                    <a:pt x="1240" y="984"/>
                    <a:pt x="1240" y="984"/>
                  </a:cubicBezTo>
                  <a:cubicBezTo>
                    <a:pt x="1275" y="984"/>
                    <a:pt x="1287" y="1013"/>
                    <a:pt x="1322" y="1030"/>
                  </a:cubicBezTo>
                  <a:cubicBezTo>
                    <a:pt x="1328" y="989"/>
                    <a:pt x="1328" y="937"/>
                    <a:pt x="1368" y="937"/>
                  </a:cubicBezTo>
                  <a:cubicBezTo>
                    <a:pt x="1398" y="937"/>
                    <a:pt x="1415" y="960"/>
                    <a:pt x="1438" y="978"/>
                  </a:cubicBezTo>
                  <a:cubicBezTo>
                    <a:pt x="1473" y="1007"/>
                    <a:pt x="1485" y="1030"/>
                    <a:pt x="1514" y="1065"/>
                  </a:cubicBezTo>
                  <a:cubicBezTo>
                    <a:pt x="1526" y="1094"/>
                    <a:pt x="1462" y="937"/>
                    <a:pt x="1462" y="914"/>
                  </a:cubicBezTo>
                  <a:cubicBezTo>
                    <a:pt x="1462" y="890"/>
                    <a:pt x="1462" y="890"/>
                    <a:pt x="1462" y="890"/>
                  </a:cubicBezTo>
                  <a:cubicBezTo>
                    <a:pt x="1467" y="890"/>
                    <a:pt x="1473" y="890"/>
                    <a:pt x="1473" y="890"/>
                  </a:cubicBezTo>
                  <a:cubicBezTo>
                    <a:pt x="1508" y="890"/>
                    <a:pt x="1526" y="914"/>
                    <a:pt x="1561" y="914"/>
                  </a:cubicBezTo>
                  <a:cubicBezTo>
                    <a:pt x="1595" y="914"/>
                    <a:pt x="1607" y="873"/>
                    <a:pt x="1636" y="873"/>
                  </a:cubicBezTo>
                  <a:cubicBezTo>
                    <a:pt x="1660" y="873"/>
                    <a:pt x="1671" y="908"/>
                    <a:pt x="1694" y="908"/>
                  </a:cubicBezTo>
                  <a:cubicBezTo>
                    <a:pt x="1758" y="908"/>
                    <a:pt x="1788" y="850"/>
                    <a:pt x="1817" y="791"/>
                  </a:cubicBezTo>
                  <a:cubicBezTo>
                    <a:pt x="1852" y="809"/>
                    <a:pt x="1863" y="832"/>
                    <a:pt x="1904" y="832"/>
                  </a:cubicBezTo>
                  <a:cubicBezTo>
                    <a:pt x="1951" y="832"/>
                    <a:pt x="1986" y="797"/>
                    <a:pt x="1986" y="751"/>
                  </a:cubicBezTo>
                  <a:cubicBezTo>
                    <a:pt x="1986" y="704"/>
                    <a:pt x="2160" y="844"/>
                    <a:pt x="2160" y="885"/>
                  </a:cubicBezTo>
                  <a:cubicBezTo>
                    <a:pt x="2160" y="908"/>
                    <a:pt x="2120" y="908"/>
                    <a:pt x="2120" y="931"/>
                  </a:cubicBezTo>
                  <a:cubicBezTo>
                    <a:pt x="2120" y="937"/>
                    <a:pt x="2125" y="937"/>
                    <a:pt x="2125" y="943"/>
                  </a:cubicBezTo>
                  <a:cubicBezTo>
                    <a:pt x="2125" y="1018"/>
                    <a:pt x="2125" y="1018"/>
                    <a:pt x="2125" y="1018"/>
                  </a:cubicBezTo>
                  <a:cubicBezTo>
                    <a:pt x="2125" y="1042"/>
                    <a:pt x="2143" y="1053"/>
                    <a:pt x="2143" y="1077"/>
                  </a:cubicBezTo>
                  <a:cubicBezTo>
                    <a:pt x="2143" y="1100"/>
                    <a:pt x="2131" y="1117"/>
                    <a:pt x="2131" y="1141"/>
                  </a:cubicBezTo>
                  <a:cubicBezTo>
                    <a:pt x="2131" y="1199"/>
                    <a:pt x="2131" y="1199"/>
                    <a:pt x="2131" y="1199"/>
                  </a:cubicBezTo>
                  <a:cubicBezTo>
                    <a:pt x="2131" y="1234"/>
                    <a:pt x="2160" y="1251"/>
                    <a:pt x="2160" y="1292"/>
                  </a:cubicBezTo>
                  <a:cubicBezTo>
                    <a:pt x="2160" y="1327"/>
                    <a:pt x="2137" y="1350"/>
                    <a:pt x="2137" y="1385"/>
                  </a:cubicBezTo>
                  <a:cubicBezTo>
                    <a:pt x="2137" y="1420"/>
                    <a:pt x="2143" y="1438"/>
                    <a:pt x="2143" y="1473"/>
                  </a:cubicBezTo>
                  <a:cubicBezTo>
                    <a:pt x="2143" y="1502"/>
                    <a:pt x="2125" y="1519"/>
                    <a:pt x="2125" y="1548"/>
                  </a:cubicBezTo>
                  <a:cubicBezTo>
                    <a:pt x="2125" y="1566"/>
                    <a:pt x="2143" y="1577"/>
                    <a:pt x="2149" y="1595"/>
                  </a:cubicBezTo>
                  <a:cubicBezTo>
                    <a:pt x="2131" y="1595"/>
                    <a:pt x="2125" y="1577"/>
                    <a:pt x="2102" y="1577"/>
                  </a:cubicBezTo>
                  <a:cubicBezTo>
                    <a:pt x="2102" y="1571"/>
                    <a:pt x="2102" y="1571"/>
                    <a:pt x="2102" y="1566"/>
                  </a:cubicBezTo>
                  <a:cubicBezTo>
                    <a:pt x="2102" y="1554"/>
                    <a:pt x="2108" y="1548"/>
                    <a:pt x="2108" y="1531"/>
                  </a:cubicBezTo>
                  <a:cubicBezTo>
                    <a:pt x="2061" y="1554"/>
                    <a:pt x="2050" y="1601"/>
                    <a:pt x="2038" y="1653"/>
                  </a:cubicBezTo>
                  <a:cubicBezTo>
                    <a:pt x="2026" y="1694"/>
                    <a:pt x="2003" y="1711"/>
                    <a:pt x="2003" y="1758"/>
                  </a:cubicBezTo>
                  <a:cubicBezTo>
                    <a:pt x="2003" y="1764"/>
                    <a:pt x="2009" y="1764"/>
                    <a:pt x="2009" y="1769"/>
                  </a:cubicBezTo>
                  <a:close/>
                  <a:moveTo>
                    <a:pt x="1677" y="2386"/>
                  </a:moveTo>
                  <a:lnTo>
                    <a:pt x="1677" y="2386"/>
                  </a:lnTo>
                  <a:cubicBezTo>
                    <a:pt x="1671" y="2381"/>
                    <a:pt x="1671" y="2381"/>
                    <a:pt x="1665" y="2381"/>
                  </a:cubicBezTo>
                  <a:cubicBezTo>
                    <a:pt x="1630" y="2381"/>
                    <a:pt x="1636" y="2427"/>
                    <a:pt x="1619" y="2456"/>
                  </a:cubicBezTo>
                  <a:cubicBezTo>
                    <a:pt x="1636" y="2474"/>
                    <a:pt x="1636" y="2497"/>
                    <a:pt x="1654" y="2515"/>
                  </a:cubicBezTo>
                  <a:cubicBezTo>
                    <a:pt x="1677" y="2491"/>
                    <a:pt x="1671" y="2468"/>
                    <a:pt x="1683" y="2451"/>
                  </a:cubicBezTo>
                  <a:cubicBezTo>
                    <a:pt x="1677" y="2427"/>
                    <a:pt x="1677" y="2427"/>
                    <a:pt x="1677" y="2427"/>
                  </a:cubicBezTo>
                  <a:cubicBezTo>
                    <a:pt x="1677" y="2386"/>
                    <a:pt x="1677" y="2386"/>
                    <a:pt x="1677" y="2386"/>
                  </a:cubicBezTo>
                  <a:close/>
                  <a:moveTo>
                    <a:pt x="2055" y="1932"/>
                  </a:moveTo>
                  <a:lnTo>
                    <a:pt x="2055" y="1932"/>
                  </a:lnTo>
                  <a:cubicBezTo>
                    <a:pt x="2055" y="1927"/>
                    <a:pt x="2055" y="1927"/>
                    <a:pt x="2055" y="1927"/>
                  </a:cubicBezTo>
                  <a:cubicBezTo>
                    <a:pt x="2044" y="1921"/>
                    <a:pt x="2044" y="1921"/>
                    <a:pt x="2044" y="1921"/>
                  </a:cubicBezTo>
                  <a:cubicBezTo>
                    <a:pt x="2032" y="1944"/>
                    <a:pt x="2032" y="1956"/>
                    <a:pt x="2026" y="1973"/>
                  </a:cubicBezTo>
                  <a:cubicBezTo>
                    <a:pt x="2032" y="1973"/>
                    <a:pt x="2038" y="1979"/>
                    <a:pt x="2044" y="1979"/>
                  </a:cubicBezTo>
                  <a:cubicBezTo>
                    <a:pt x="2050" y="1979"/>
                    <a:pt x="2055" y="1973"/>
                    <a:pt x="2061" y="1973"/>
                  </a:cubicBezTo>
                  <a:cubicBezTo>
                    <a:pt x="2055" y="1932"/>
                    <a:pt x="2055" y="1932"/>
                    <a:pt x="2055" y="1932"/>
                  </a:cubicBezTo>
                  <a:close/>
                  <a:moveTo>
                    <a:pt x="513" y="669"/>
                  </a:moveTo>
                  <a:lnTo>
                    <a:pt x="513" y="669"/>
                  </a:lnTo>
                  <a:cubicBezTo>
                    <a:pt x="507" y="687"/>
                    <a:pt x="507" y="698"/>
                    <a:pt x="501" y="710"/>
                  </a:cubicBezTo>
                  <a:cubicBezTo>
                    <a:pt x="513" y="716"/>
                    <a:pt x="513" y="716"/>
                    <a:pt x="513" y="716"/>
                  </a:cubicBezTo>
                  <a:cubicBezTo>
                    <a:pt x="536" y="710"/>
                    <a:pt x="548" y="704"/>
                    <a:pt x="559" y="687"/>
                  </a:cubicBezTo>
                  <a:cubicBezTo>
                    <a:pt x="542" y="681"/>
                    <a:pt x="530" y="675"/>
                    <a:pt x="513" y="669"/>
                  </a:cubicBezTo>
                  <a:close/>
                  <a:moveTo>
                    <a:pt x="1916" y="169"/>
                  </a:moveTo>
                  <a:lnTo>
                    <a:pt x="1916" y="169"/>
                  </a:lnTo>
                  <a:cubicBezTo>
                    <a:pt x="1945" y="186"/>
                    <a:pt x="1957" y="215"/>
                    <a:pt x="1957" y="250"/>
                  </a:cubicBezTo>
                  <a:cubicBezTo>
                    <a:pt x="1957" y="256"/>
                    <a:pt x="1951" y="256"/>
                    <a:pt x="1945" y="262"/>
                  </a:cubicBezTo>
                  <a:cubicBezTo>
                    <a:pt x="1951" y="273"/>
                    <a:pt x="1951" y="273"/>
                    <a:pt x="1951" y="273"/>
                  </a:cubicBezTo>
                  <a:cubicBezTo>
                    <a:pt x="1991" y="273"/>
                    <a:pt x="1997" y="314"/>
                    <a:pt x="2015" y="355"/>
                  </a:cubicBezTo>
                  <a:cubicBezTo>
                    <a:pt x="2026" y="384"/>
                    <a:pt x="2038" y="396"/>
                    <a:pt x="2050" y="425"/>
                  </a:cubicBezTo>
                  <a:cubicBezTo>
                    <a:pt x="2073" y="419"/>
                    <a:pt x="2073" y="390"/>
                    <a:pt x="2096" y="390"/>
                  </a:cubicBezTo>
                  <a:cubicBezTo>
                    <a:pt x="2114" y="390"/>
                    <a:pt x="2125" y="396"/>
                    <a:pt x="2143" y="401"/>
                  </a:cubicBezTo>
                  <a:cubicBezTo>
                    <a:pt x="2143" y="396"/>
                    <a:pt x="2143" y="396"/>
                    <a:pt x="2143" y="384"/>
                  </a:cubicBezTo>
                  <a:cubicBezTo>
                    <a:pt x="2143" y="372"/>
                    <a:pt x="2143" y="361"/>
                    <a:pt x="2143" y="343"/>
                  </a:cubicBezTo>
                  <a:cubicBezTo>
                    <a:pt x="2137" y="343"/>
                    <a:pt x="2131" y="343"/>
                    <a:pt x="2120" y="343"/>
                  </a:cubicBezTo>
                  <a:cubicBezTo>
                    <a:pt x="2114" y="343"/>
                    <a:pt x="2114" y="337"/>
                    <a:pt x="2108" y="337"/>
                  </a:cubicBezTo>
                  <a:cubicBezTo>
                    <a:pt x="2120" y="320"/>
                    <a:pt x="2131" y="314"/>
                    <a:pt x="2131" y="297"/>
                  </a:cubicBezTo>
                  <a:cubicBezTo>
                    <a:pt x="2131" y="238"/>
                    <a:pt x="2131" y="238"/>
                    <a:pt x="2131" y="238"/>
                  </a:cubicBezTo>
                  <a:cubicBezTo>
                    <a:pt x="2044" y="238"/>
                    <a:pt x="2032" y="151"/>
                    <a:pt x="1968" y="93"/>
                  </a:cubicBezTo>
                  <a:cubicBezTo>
                    <a:pt x="1957" y="128"/>
                    <a:pt x="1945" y="151"/>
                    <a:pt x="1916" y="169"/>
                  </a:cubicBezTo>
                  <a:close/>
                  <a:moveTo>
                    <a:pt x="2084" y="483"/>
                  </a:moveTo>
                  <a:lnTo>
                    <a:pt x="2084" y="483"/>
                  </a:lnTo>
                  <a:cubicBezTo>
                    <a:pt x="2073" y="483"/>
                    <a:pt x="2061" y="477"/>
                    <a:pt x="2050" y="477"/>
                  </a:cubicBezTo>
                  <a:cubicBezTo>
                    <a:pt x="2026" y="477"/>
                    <a:pt x="2003" y="495"/>
                    <a:pt x="2003" y="512"/>
                  </a:cubicBezTo>
                  <a:cubicBezTo>
                    <a:pt x="2026" y="529"/>
                    <a:pt x="2044" y="535"/>
                    <a:pt x="2073" y="535"/>
                  </a:cubicBezTo>
                  <a:cubicBezTo>
                    <a:pt x="2096" y="535"/>
                    <a:pt x="2114" y="529"/>
                    <a:pt x="2137" y="518"/>
                  </a:cubicBezTo>
                  <a:cubicBezTo>
                    <a:pt x="2149" y="529"/>
                    <a:pt x="2154" y="541"/>
                    <a:pt x="2166" y="559"/>
                  </a:cubicBezTo>
                  <a:cubicBezTo>
                    <a:pt x="2183" y="547"/>
                    <a:pt x="2195" y="541"/>
                    <a:pt x="2213" y="524"/>
                  </a:cubicBezTo>
                  <a:cubicBezTo>
                    <a:pt x="2195" y="500"/>
                    <a:pt x="2183" y="483"/>
                    <a:pt x="2172" y="454"/>
                  </a:cubicBezTo>
                  <a:cubicBezTo>
                    <a:pt x="2160" y="448"/>
                    <a:pt x="2160" y="448"/>
                    <a:pt x="2160" y="448"/>
                  </a:cubicBezTo>
                  <a:cubicBezTo>
                    <a:pt x="2143" y="477"/>
                    <a:pt x="2114" y="483"/>
                    <a:pt x="2084" y="483"/>
                  </a:cubicBezTo>
                  <a:close/>
                  <a:moveTo>
                    <a:pt x="2067" y="599"/>
                  </a:moveTo>
                  <a:lnTo>
                    <a:pt x="2067" y="599"/>
                  </a:lnTo>
                  <a:cubicBezTo>
                    <a:pt x="2067" y="605"/>
                    <a:pt x="2067" y="611"/>
                    <a:pt x="2067" y="617"/>
                  </a:cubicBezTo>
                  <a:cubicBezTo>
                    <a:pt x="2090" y="611"/>
                    <a:pt x="2102" y="599"/>
                    <a:pt x="2114" y="582"/>
                  </a:cubicBezTo>
                  <a:cubicBezTo>
                    <a:pt x="2096" y="576"/>
                    <a:pt x="2067" y="582"/>
                    <a:pt x="2067" y="599"/>
                  </a:cubicBezTo>
                  <a:close/>
                  <a:moveTo>
                    <a:pt x="483" y="541"/>
                  </a:moveTo>
                  <a:lnTo>
                    <a:pt x="483" y="541"/>
                  </a:lnTo>
                  <a:cubicBezTo>
                    <a:pt x="536" y="541"/>
                    <a:pt x="536" y="541"/>
                    <a:pt x="536" y="541"/>
                  </a:cubicBezTo>
                  <a:cubicBezTo>
                    <a:pt x="536" y="529"/>
                    <a:pt x="536" y="524"/>
                    <a:pt x="536" y="506"/>
                  </a:cubicBezTo>
                  <a:cubicBezTo>
                    <a:pt x="513" y="512"/>
                    <a:pt x="501" y="529"/>
                    <a:pt x="483" y="541"/>
                  </a:cubicBezTo>
                  <a:close/>
                  <a:moveTo>
                    <a:pt x="82" y="23"/>
                  </a:moveTo>
                  <a:lnTo>
                    <a:pt x="82" y="23"/>
                  </a:lnTo>
                  <a:cubicBezTo>
                    <a:pt x="76" y="17"/>
                    <a:pt x="70" y="11"/>
                    <a:pt x="59" y="6"/>
                  </a:cubicBezTo>
                  <a:cubicBezTo>
                    <a:pt x="53" y="0"/>
                    <a:pt x="53" y="0"/>
                    <a:pt x="53" y="0"/>
                  </a:cubicBezTo>
                  <a:cubicBezTo>
                    <a:pt x="53" y="17"/>
                    <a:pt x="59" y="29"/>
                    <a:pt x="53" y="46"/>
                  </a:cubicBezTo>
                  <a:cubicBezTo>
                    <a:pt x="41" y="64"/>
                    <a:pt x="12" y="58"/>
                    <a:pt x="12" y="75"/>
                  </a:cubicBezTo>
                  <a:cubicBezTo>
                    <a:pt x="12" y="93"/>
                    <a:pt x="24" y="99"/>
                    <a:pt x="24" y="116"/>
                  </a:cubicBezTo>
                  <a:cubicBezTo>
                    <a:pt x="24" y="145"/>
                    <a:pt x="0" y="157"/>
                    <a:pt x="0" y="186"/>
                  </a:cubicBezTo>
                  <a:cubicBezTo>
                    <a:pt x="0" y="209"/>
                    <a:pt x="0" y="209"/>
                    <a:pt x="0" y="209"/>
                  </a:cubicBezTo>
                  <a:cubicBezTo>
                    <a:pt x="12" y="209"/>
                    <a:pt x="18" y="209"/>
                    <a:pt x="29" y="209"/>
                  </a:cubicBezTo>
                  <a:cubicBezTo>
                    <a:pt x="29" y="326"/>
                    <a:pt x="29" y="326"/>
                    <a:pt x="29" y="326"/>
                  </a:cubicBezTo>
                  <a:cubicBezTo>
                    <a:pt x="29" y="326"/>
                    <a:pt x="35" y="332"/>
                    <a:pt x="41" y="332"/>
                  </a:cubicBezTo>
                  <a:cubicBezTo>
                    <a:pt x="59" y="332"/>
                    <a:pt x="59" y="314"/>
                    <a:pt x="70" y="302"/>
                  </a:cubicBezTo>
                  <a:cubicBezTo>
                    <a:pt x="105" y="285"/>
                    <a:pt x="134" y="262"/>
                    <a:pt x="134" y="221"/>
                  </a:cubicBezTo>
                  <a:cubicBezTo>
                    <a:pt x="134" y="180"/>
                    <a:pt x="117" y="163"/>
                    <a:pt x="117" y="128"/>
                  </a:cubicBezTo>
                  <a:cubicBezTo>
                    <a:pt x="117" y="99"/>
                    <a:pt x="128" y="81"/>
                    <a:pt x="128" y="46"/>
                  </a:cubicBezTo>
                  <a:cubicBezTo>
                    <a:pt x="128" y="29"/>
                    <a:pt x="99" y="29"/>
                    <a:pt x="82" y="23"/>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Australia Map</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cxnSp>
        <p:nvCxnSpPr>
          <p:cNvPr id="116" name="Straight Connector 115">
            <a:extLst>
              <a:ext uri="{FF2B5EF4-FFF2-40B4-BE49-F238E27FC236}">
                <a16:creationId xmlns:a16="http://schemas.microsoft.com/office/drawing/2014/main" id="{A4D79D74-E36C-9841-9B30-C380A786C08E}"/>
              </a:ext>
            </a:extLst>
          </p:cNvPr>
          <p:cNvCxnSpPr>
            <a:cxnSpLocks/>
          </p:cNvCxnSpPr>
          <p:nvPr/>
        </p:nvCxnSpPr>
        <p:spPr>
          <a:xfrm flipV="1">
            <a:off x="18713945" y="5046494"/>
            <a:ext cx="0" cy="2811776"/>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29B0B59-7317-874E-8AC5-25A31B45EBCB}"/>
              </a:ext>
            </a:extLst>
          </p:cNvPr>
          <p:cNvCxnSpPr>
            <a:cxnSpLocks/>
          </p:cNvCxnSpPr>
          <p:nvPr/>
        </p:nvCxnSpPr>
        <p:spPr>
          <a:xfrm flipV="1">
            <a:off x="16121249" y="3066622"/>
            <a:ext cx="0" cy="6129095"/>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0B68E5B-1292-694F-B5D9-B375AFC25BA3}"/>
              </a:ext>
            </a:extLst>
          </p:cNvPr>
          <p:cNvGrpSpPr/>
          <p:nvPr/>
        </p:nvGrpSpPr>
        <p:grpSpPr>
          <a:xfrm>
            <a:off x="15772075" y="1809227"/>
            <a:ext cx="4922352" cy="1270681"/>
            <a:chOff x="1917773" y="11349765"/>
            <a:chExt cx="4922352" cy="1270681"/>
          </a:xfrm>
        </p:grpSpPr>
        <p:sp>
          <p:nvSpPr>
            <p:cNvPr id="134" name="Subtitle 2">
              <a:extLst>
                <a:ext uri="{FF2B5EF4-FFF2-40B4-BE49-F238E27FC236}">
                  <a16:creationId xmlns:a16="http://schemas.microsoft.com/office/drawing/2014/main" id="{323A4266-FE2E-3A47-884D-348425A50BEC}"/>
                </a:ext>
              </a:extLst>
            </p:cNvPr>
            <p:cNvSpPr txBox="1">
              <a:spLocks/>
            </p:cNvSpPr>
            <p:nvPr/>
          </p:nvSpPr>
          <p:spPr>
            <a:xfrm>
              <a:off x="2901425" y="11349765"/>
              <a:ext cx="393870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5" name="Oval 134">
              <a:extLst>
                <a:ext uri="{FF2B5EF4-FFF2-40B4-BE49-F238E27FC236}">
                  <a16:creationId xmlns:a16="http://schemas.microsoft.com/office/drawing/2014/main" id="{8B2DB18A-3772-3940-A45D-A9C064790967}"/>
                </a:ext>
              </a:extLst>
            </p:cNvPr>
            <p:cNvSpPr/>
            <p:nvPr/>
          </p:nvSpPr>
          <p:spPr>
            <a:xfrm>
              <a:off x="1917773" y="11641269"/>
              <a:ext cx="715617" cy="715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51BC37BB-79E5-0A41-9DA0-B3CCEF46588C}"/>
                </a:ext>
              </a:extLst>
            </p:cNvPr>
            <p:cNvGrpSpPr/>
            <p:nvPr/>
          </p:nvGrpSpPr>
          <p:grpSpPr>
            <a:xfrm>
              <a:off x="2170356" y="11978700"/>
              <a:ext cx="299660" cy="159558"/>
              <a:chOff x="3082436" y="1989275"/>
              <a:chExt cx="3644331" cy="1940468"/>
            </a:xfrm>
            <a:solidFill>
              <a:schemeClr val="bg1"/>
            </a:solidFill>
          </p:grpSpPr>
          <p:sp>
            <p:nvSpPr>
              <p:cNvPr id="137" name="Rectangle 136">
                <a:extLst>
                  <a:ext uri="{FF2B5EF4-FFF2-40B4-BE49-F238E27FC236}">
                    <a16:creationId xmlns:a16="http://schemas.microsoft.com/office/drawing/2014/main" id="{2B97E8B7-7B6D-1541-A7D4-CDC92731D53E}"/>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38" name="Rectangle 137">
                <a:extLst>
                  <a:ext uri="{FF2B5EF4-FFF2-40B4-BE49-F238E27FC236}">
                    <a16:creationId xmlns:a16="http://schemas.microsoft.com/office/drawing/2014/main" id="{5D1657DD-4C55-A242-A229-F31019963496}"/>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39" name="Group 138">
            <a:extLst>
              <a:ext uri="{FF2B5EF4-FFF2-40B4-BE49-F238E27FC236}">
                <a16:creationId xmlns:a16="http://schemas.microsoft.com/office/drawing/2014/main" id="{338045BB-F69C-974A-8C7F-D087089BA01B}"/>
              </a:ext>
            </a:extLst>
          </p:cNvPr>
          <p:cNvGrpSpPr/>
          <p:nvPr/>
        </p:nvGrpSpPr>
        <p:grpSpPr>
          <a:xfrm>
            <a:off x="18393377" y="3800800"/>
            <a:ext cx="4922352" cy="1270681"/>
            <a:chOff x="1917773" y="11349765"/>
            <a:chExt cx="4922352" cy="1270681"/>
          </a:xfrm>
        </p:grpSpPr>
        <p:sp>
          <p:nvSpPr>
            <p:cNvPr id="140" name="Subtitle 2">
              <a:extLst>
                <a:ext uri="{FF2B5EF4-FFF2-40B4-BE49-F238E27FC236}">
                  <a16:creationId xmlns:a16="http://schemas.microsoft.com/office/drawing/2014/main" id="{0402962F-3786-6E48-A38A-BA783A8A5A5C}"/>
                </a:ext>
              </a:extLst>
            </p:cNvPr>
            <p:cNvSpPr txBox="1">
              <a:spLocks/>
            </p:cNvSpPr>
            <p:nvPr/>
          </p:nvSpPr>
          <p:spPr>
            <a:xfrm>
              <a:off x="2901425" y="11349765"/>
              <a:ext cx="393870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41" name="Oval 140">
              <a:extLst>
                <a:ext uri="{FF2B5EF4-FFF2-40B4-BE49-F238E27FC236}">
                  <a16:creationId xmlns:a16="http://schemas.microsoft.com/office/drawing/2014/main" id="{E8C98264-7A5E-0F46-8283-D85B13166E93}"/>
                </a:ext>
              </a:extLst>
            </p:cNvPr>
            <p:cNvSpPr/>
            <p:nvPr/>
          </p:nvSpPr>
          <p:spPr>
            <a:xfrm>
              <a:off x="1917773" y="11641269"/>
              <a:ext cx="715617" cy="7156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41">
              <a:extLst>
                <a:ext uri="{FF2B5EF4-FFF2-40B4-BE49-F238E27FC236}">
                  <a16:creationId xmlns:a16="http://schemas.microsoft.com/office/drawing/2014/main" id="{05ACBB40-E3B5-A244-8DDA-E088D95BB7C7}"/>
                </a:ext>
              </a:extLst>
            </p:cNvPr>
            <p:cNvGrpSpPr/>
            <p:nvPr/>
          </p:nvGrpSpPr>
          <p:grpSpPr>
            <a:xfrm>
              <a:off x="2170356" y="11978700"/>
              <a:ext cx="299660" cy="159558"/>
              <a:chOff x="3082436" y="1989275"/>
              <a:chExt cx="3644331" cy="1940468"/>
            </a:xfrm>
            <a:solidFill>
              <a:schemeClr val="bg1"/>
            </a:solidFill>
          </p:grpSpPr>
          <p:sp>
            <p:nvSpPr>
              <p:cNvPr id="143" name="Rectangle 142">
                <a:extLst>
                  <a:ext uri="{FF2B5EF4-FFF2-40B4-BE49-F238E27FC236}">
                    <a16:creationId xmlns:a16="http://schemas.microsoft.com/office/drawing/2014/main" id="{83EC2F6D-F011-0049-9241-60D9E38B0B20}"/>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44" name="Rectangle 143">
                <a:extLst>
                  <a:ext uri="{FF2B5EF4-FFF2-40B4-BE49-F238E27FC236}">
                    <a16:creationId xmlns:a16="http://schemas.microsoft.com/office/drawing/2014/main" id="{1E6FF640-9584-5A47-9114-4B2DF050C189}"/>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45" name="Group 144">
            <a:extLst>
              <a:ext uri="{FF2B5EF4-FFF2-40B4-BE49-F238E27FC236}">
                <a16:creationId xmlns:a16="http://schemas.microsoft.com/office/drawing/2014/main" id="{ED617DF3-124C-EA4D-B29B-6B74212EB205}"/>
              </a:ext>
            </a:extLst>
          </p:cNvPr>
          <p:cNvGrpSpPr/>
          <p:nvPr/>
        </p:nvGrpSpPr>
        <p:grpSpPr>
          <a:xfrm>
            <a:off x="1292317" y="5071481"/>
            <a:ext cx="8975801" cy="2786789"/>
            <a:chOff x="1307731" y="4875754"/>
            <a:chExt cx="8975801" cy="2786789"/>
          </a:xfrm>
        </p:grpSpPr>
        <p:sp>
          <p:nvSpPr>
            <p:cNvPr id="146" name="TextBox 145">
              <a:extLst>
                <a:ext uri="{FF2B5EF4-FFF2-40B4-BE49-F238E27FC236}">
                  <a16:creationId xmlns:a16="http://schemas.microsoft.com/office/drawing/2014/main" id="{E43F2A23-2339-A74D-A8AF-E1D9FB4B0F7E}"/>
                </a:ext>
              </a:extLst>
            </p:cNvPr>
            <p:cNvSpPr txBox="1"/>
            <p:nvPr/>
          </p:nvSpPr>
          <p:spPr>
            <a:xfrm>
              <a:off x="1307732" y="5522085"/>
              <a:ext cx="8975800"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a:t>
              </a:r>
            </a:p>
          </p:txBody>
        </p:sp>
        <p:sp>
          <p:nvSpPr>
            <p:cNvPr id="147" name="TextBox 146">
              <a:extLst>
                <a:ext uri="{FF2B5EF4-FFF2-40B4-BE49-F238E27FC236}">
                  <a16:creationId xmlns:a16="http://schemas.microsoft.com/office/drawing/2014/main" id="{6E58D5F8-6BC4-274D-A03E-50A4D9980049}"/>
                </a:ext>
              </a:extLst>
            </p:cNvPr>
            <p:cNvSpPr txBox="1"/>
            <p:nvPr/>
          </p:nvSpPr>
          <p:spPr>
            <a:xfrm>
              <a:off x="1307731" y="4875754"/>
              <a:ext cx="6163559" cy="646331"/>
            </a:xfrm>
            <a:prstGeom prst="rect">
              <a:avLst/>
            </a:prstGeom>
            <a:noFill/>
          </p:spPr>
          <p:txBody>
            <a:bodyPr wrap="square" rtlCol="0">
              <a:spAutoFit/>
            </a:bodyPr>
            <a:lstStyle/>
            <a:p>
              <a:r>
                <a:rPr lang="en-US" dirty="0">
                  <a:solidFill>
                    <a:schemeClr val="tx2"/>
                  </a:solidFill>
                  <a:latin typeface="Poppins Medium" pitchFamily="2" charset="77"/>
                  <a:ea typeface="Lato Light" panose="020F0502020204030203" pitchFamily="34" charset="0"/>
                  <a:cs typeface="Poppins Medium" pitchFamily="2" charset="77"/>
                </a:rPr>
                <a:t>Optimization Strategies</a:t>
              </a:r>
              <a:endParaRPr lang="en-US" dirty="0">
                <a:solidFill>
                  <a:schemeClr val="tx2"/>
                </a:solidFill>
                <a:latin typeface="Poppins Medium" pitchFamily="2" charset="77"/>
                <a:ea typeface="Lato" panose="020F0502020204030203" pitchFamily="34" charset="0"/>
                <a:cs typeface="Poppins Medium" pitchFamily="2" charset="77"/>
              </a:endParaRPr>
            </a:p>
          </p:txBody>
        </p:sp>
      </p:grpSp>
      <p:grpSp>
        <p:nvGrpSpPr>
          <p:cNvPr id="8" name="Group 7">
            <a:extLst>
              <a:ext uri="{FF2B5EF4-FFF2-40B4-BE49-F238E27FC236}">
                <a16:creationId xmlns:a16="http://schemas.microsoft.com/office/drawing/2014/main" id="{3E54B7B3-6D94-3646-A457-9270BCC18161}"/>
              </a:ext>
            </a:extLst>
          </p:cNvPr>
          <p:cNvGrpSpPr/>
          <p:nvPr/>
        </p:nvGrpSpPr>
        <p:grpSpPr>
          <a:xfrm>
            <a:off x="1145558" y="9133684"/>
            <a:ext cx="8983382" cy="2760903"/>
            <a:chOff x="1145558" y="8497273"/>
            <a:chExt cx="7154684" cy="2760903"/>
          </a:xfrm>
        </p:grpSpPr>
        <p:grpSp>
          <p:nvGrpSpPr>
            <p:cNvPr id="149" name="Group 148">
              <a:extLst>
                <a:ext uri="{FF2B5EF4-FFF2-40B4-BE49-F238E27FC236}">
                  <a16:creationId xmlns:a16="http://schemas.microsoft.com/office/drawing/2014/main" id="{5C528548-6BCE-F748-A1CC-18DA04779CB7}"/>
                </a:ext>
              </a:extLst>
            </p:cNvPr>
            <p:cNvGrpSpPr/>
            <p:nvPr/>
          </p:nvGrpSpPr>
          <p:grpSpPr>
            <a:xfrm>
              <a:off x="1368677" y="9391126"/>
              <a:ext cx="6931565" cy="445588"/>
              <a:chOff x="15864545" y="8322891"/>
              <a:chExt cx="5712522" cy="349469"/>
            </a:xfrm>
          </p:grpSpPr>
          <p:cxnSp>
            <p:nvCxnSpPr>
              <p:cNvPr id="159" name="Straight Connector 158">
                <a:extLst>
                  <a:ext uri="{FF2B5EF4-FFF2-40B4-BE49-F238E27FC236}">
                    <a16:creationId xmlns:a16="http://schemas.microsoft.com/office/drawing/2014/main" id="{DC8F2D17-BE64-A546-A220-00A86AE1F4F6}"/>
                  </a:ext>
                </a:extLst>
              </p:cNvPr>
              <p:cNvCxnSpPr/>
              <p:nvPr/>
            </p:nvCxnSpPr>
            <p:spPr>
              <a:xfrm rot="5400000" flipH="1" flipV="1">
                <a:off x="20761181" y="7690175"/>
                <a:ext cx="3685" cy="1628086"/>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D06CBC16-C756-094F-A904-20920A4EC9D2}"/>
                  </a:ext>
                </a:extLst>
              </p:cNvPr>
              <p:cNvSpPr/>
              <p:nvPr/>
            </p:nvSpPr>
            <p:spPr>
              <a:xfrm rot="5400000">
                <a:off x="17740936" y="6446500"/>
                <a:ext cx="349469" cy="410225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tx1"/>
                  </a:solidFill>
                  <a:latin typeface="Poppins Light" pitchFamily="2" charset="77"/>
                  <a:ea typeface="Lato Light" panose="020F0502020204030203" pitchFamily="34" charset="0"/>
                  <a:cs typeface="Poppins Light" pitchFamily="2" charset="77"/>
                </a:endParaRPr>
              </a:p>
            </p:txBody>
          </p:sp>
        </p:grpSp>
        <p:grpSp>
          <p:nvGrpSpPr>
            <p:cNvPr id="150" name="Group 149">
              <a:extLst>
                <a:ext uri="{FF2B5EF4-FFF2-40B4-BE49-F238E27FC236}">
                  <a16:creationId xmlns:a16="http://schemas.microsoft.com/office/drawing/2014/main" id="{A74D8243-4941-574E-AEE5-2857EAE4F35E}"/>
                </a:ext>
              </a:extLst>
            </p:cNvPr>
            <p:cNvGrpSpPr/>
            <p:nvPr/>
          </p:nvGrpSpPr>
          <p:grpSpPr>
            <a:xfrm>
              <a:off x="1387749" y="10812588"/>
              <a:ext cx="6912491" cy="445588"/>
              <a:chOff x="15880263" y="9386296"/>
              <a:chExt cx="5696803" cy="349469"/>
            </a:xfrm>
          </p:grpSpPr>
          <p:cxnSp>
            <p:nvCxnSpPr>
              <p:cNvPr id="157" name="Straight Connector 156">
                <a:extLst>
                  <a:ext uri="{FF2B5EF4-FFF2-40B4-BE49-F238E27FC236}">
                    <a16:creationId xmlns:a16="http://schemas.microsoft.com/office/drawing/2014/main" id="{0A9A5AA6-B707-DE41-A863-CD69A4B88202}"/>
                  </a:ext>
                </a:extLst>
              </p:cNvPr>
              <p:cNvCxnSpPr/>
              <p:nvPr/>
            </p:nvCxnSpPr>
            <p:spPr>
              <a:xfrm rot="5400000" flipH="1" flipV="1">
                <a:off x="19923222" y="7881882"/>
                <a:ext cx="7470" cy="3300218"/>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17B6C750-5C9C-1945-9694-C4C500583549}"/>
                  </a:ext>
                </a:extLst>
              </p:cNvPr>
              <p:cNvSpPr/>
              <p:nvPr/>
            </p:nvSpPr>
            <p:spPr>
              <a:xfrm rot="5400000">
                <a:off x="16914833" y="8351726"/>
                <a:ext cx="349469" cy="241860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tx1"/>
                  </a:solidFill>
                  <a:latin typeface="Poppins Light" pitchFamily="2" charset="77"/>
                  <a:ea typeface="Lato Light" panose="020F0502020204030203" pitchFamily="34" charset="0"/>
                  <a:cs typeface="Poppins Light" pitchFamily="2" charset="77"/>
                </a:endParaRPr>
              </a:p>
            </p:txBody>
          </p:sp>
        </p:grpSp>
        <p:sp>
          <p:nvSpPr>
            <p:cNvPr id="152" name="Subtitle 2">
              <a:extLst>
                <a:ext uri="{FF2B5EF4-FFF2-40B4-BE49-F238E27FC236}">
                  <a16:creationId xmlns:a16="http://schemas.microsoft.com/office/drawing/2014/main" id="{1769EF15-2B3E-BB49-815C-4568105FE349}"/>
                </a:ext>
              </a:extLst>
            </p:cNvPr>
            <p:cNvSpPr txBox="1">
              <a:spLocks/>
            </p:cNvSpPr>
            <p:nvPr/>
          </p:nvSpPr>
          <p:spPr>
            <a:xfrm>
              <a:off x="1145558" y="8497273"/>
              <a:ext cx="3356502" cy="7095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153" name="Subtitle 2">
              <a:extLst>
                <a:ext uri="{FF2B5EF4-FFF2-40B4-BE49-F238E27FC236}">
                  <a16:creationId xmlns:a16="http://schemas.microsoft.com/office/drawing/2014/main" id="{A509224E-2B46-1648-8204-35494EB47C5A}"/>
                </a:ext>
              </a:extLst>
            </p:cNvPr>
            <p:cNvSpPr txBox="1">
              <a:spLocks/>
            </p:cNvSpPr>
            <p:nvPr/>
          </p:nvSpPr>
          <p:spPr>
            <a:xfrm>
              <a:off x="1145558" y="9924280"/>
              <a:ext cx="3356502" cy="7095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Title Two</a:t>
              </a:r>
            </a:p>
          </p:txBody>
        </p:sp>
      </p:grpSp>
    </p:spTree>
    <p:extLst>
      <p:ext uri="{BB962C8B-B14F-4D97-AF65-F5344CB8AC3E}">
        <p14:creationId xmlns:p14="http://schemas.microsoft.com/office/powerpoint/2010/main" val="1716315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D039925E-53E9-2D42-91EA-DFF5020BE331}"/>
              </a:ext>
            </a:extLst>
          </p:cNvPr>
          <p:cNvGrpSpPr/>
          <p:nvPr/>
        </p:nvGrpSpPr>
        <p:grpSpPr>
          <a:xfrm>
            <a:off x="12484771" y="5216977"/>
            <a:ext cx="8005841" cy="8141455"/>
            <a:chOff x="3342265" y="3367081"/>
            <a:chExt cx="7055977" cy="7175501"/>
          </a:xfrm>
          <a:solidFill>
            <a:srgbClr val="EFF1F8"/>
          </a:solidFill>
        </p:grpSpPr>
        <p:sp>
          <p:nvSpPr>
            <p:cNvPr id="40" name="Freeform 18">
              <a:extLst>
                <a:ext uri="{FF2B5EF4-FFF2-40B4-BE49-F238E27FC236}">
                  <a16:creationId xmlns:a16="http://schemas.microsoft.com/office/drawing/2014/main" id="{171D7CE7-CE41-F247-9AEB-A98BF8828AB0}"/>
                </a:ext>
              </a:extLst>
            </p:cNvPr>
            <p:cNvSpPr>
              <a:spLocks noChangeArrowheads="1"/>
            </p:cNvSpPr>
            <p:nvPr/>
          </p:nvSpPr>
          <p:spPr bwMode="auto">
            <a:xfrm>
              <a:off x="8299704" y="6091233"/>
              <a:ext cx="1588984" cy="1825625"/>
            </a:xfrm>
            <a:custGeom>
              <a:avLst/>
              <a:gdLst>
                <a:gd name="T0" fmla="*/ 4327 w 4414"/>
                <a:gd name="T1" fmla="*/ 1702 h 5072"/>
                <a:gd name="T2" fmla="*/ 4070 w 4414"/>
                <a:gd name="T3" fmla="*/ 2078 h 5072"/>
                <a:gd name="T4" fmla="*/ 3760 w 4414"/>
                <a:gd name="T5" fmla="*/ 2328 h 5072"/>
                <a:gd name="T6" fmla="*/ 3766 w 4414"/>
                <a:gd name="T7" fmla="*/ 2177 h 5072"/>
                <a:gd name="T8" fmla="*/ 3628 w 4414"/>
                <a:gd name="T9" fmla="*/ 2164 h 5072"/>
                <a:gd name="T10" fmla="*/ 3542 w 4414"/>
                <a:gd name="T11" fmla="*/ 2420 h 5072"/>
                <a:gd name="T12" fmla="*/ 3417 w 4414"/>
                <a:gd name="T13" fmla="*/ 2743 h 5072"/>
                <a:gd name="T14" fmla="*/ 3502 w 4414"/>
                <a:gd name="T15" fmla="*/ 2862 h 5072"/>
                <a:gd name="T16" fmla="*/ 3450 w 4414"/>
                <a:gd name="T17" fmla="*/ 3218 h 5072"/>
                <a:gd name="T18" fmla="*/ 3403 w 4414"/>
                <a:gd name="T19" fmla="*/ 3811 h 5072"/>
                <a:gd name="T20" fmla="*/ 3291 w 4414"/>
                <a:gd name="T21" fmla="*/ 4201 h 5072"/>
                <a:gd name="T22" fmla="*/ 3192 w 4414"/>
                <a:gd name="T23" fmla="*/ 4544 h 5072"/>
                <a:gd name="T24" fmla="*/ 3159 w 4414"/>
                <a:gd name="T25" fmla="*/ 4834 h 5072"/>
                <a:gd name="T26" fmla="*/ 2902 w 4414"/>
                <a:gd name="T27" fmla="*/ 5071 h 5072"/>
                <a:gd name="T28" fmla="*/ 2678 w 4414"/>
                <a:gd name="T29" fmla="*/ 4966 h 5072"/>
                <a:gd name="T30" fmla="*/ 2638 w 4414"/>
                <a:gd name="T31" fmla="*/ 4840 h 5072"/>
                <a:gd name="T32" fmla="*/ 2757 w 4414"/>
                <a:gd name="T33" fmla="*/ 4484 h 5072"/>
                <a:gd name="T34" fmla="*/ 2784 w 4414"/>
                <a:gd name="T35" fmla="*/ 3798 h 5072"/>
                <a:gd name="T36" fmla="*/ 2454 w 4414"/>
                <a:gd name="T37" fmla="*/ 3666 h 5072"/>
                <a:gd name="T38" fmla="*/ 2282 w 4414"/>
                <a:gd name="T39" fmla="*/ 3580 h 5072"/>
                <a:gd name="T40" fmla="*/ 1913 w 4414"/>
                <a:gd name="T41" fmla="*/ 3343 h 5072"/>
                <a:gd name="T42" fmla="*/ 1741 w 4414"/>
                <a:gd name="T43" fmla="*/ 3191 h 5072"/>
                <a:gd name="T44" fmla="*/ 1280 w 4414"/>
                <a:gd name="T45" fmla="*/ 3033 h 5072"/>
                <a:gd name="T46" fmla="*/ 1134 w 4414"/>
                <a:gd name="T47" fmla="*/ 2835 h 5072"/>
                <a:gd name="T48" fmla="*/ 1049 w 4414"/>
                <a:gd name="T49" fmla="*/ 2717 h 5072"/>
                <a:gd name="T50" fmla="*/ 825 w 4414"/>
                <a:gd name="T51" fmla="*/ 2736 h 5072"/>
                <a:gd name="T52" fmla="*/ 482 w 4414"/>
                <a:gd name="T53" fmla="*/ 2947 h 5072"/>
                <a:gd name="T54" fmla="*/ 0 w 4414"/>
                <a:gd name="T55" fmla="*/ 2974 h 5072"/>
                <a:gd name="T56" fmla="*/ 7 w 4414"/>
                <a:gd name="T57" fmla="*/ 2453 h 5072"/>
                <a:gd name="T58" fmla="*/ 73 w 4414"/>
                <a:gd name="T59" fmla="*/ 2038 h 5072"/>
                <a:gd name="T60" fmla="*/ 99 w 4414"/>
                <a:gd name="T61" fmla="*/ 1840 h 5072"/>
                <a:gd name="T62" fmla="*/ 132 w 4414"/>
                <a:gd name="T63" fmla="*/ 1451 h 5072"/>
                <a:gd name="T64" fmla="*/ 86 w 4414"/>
                <a:gd name="T65" fmla="*/ 1194 h 5072"/>
                <a:gd name="T66" fmla="*/ 198 w 4414"/>
                <a:gd name="T67" fmla="*/ 877 h 5072"/>
                <a:gd name="T68" fmla="*/ 383 w 4414"/>
                <a:gd name="T69" fmla="*/ 594 h 5072"/>
                <a:gd name="T70" fmla="*/ 455 w 4414"/>
                <a:gd name="T71" fmla="*/ 620 h 5072"/>
                <a:gd name="T72" fmla="*/ 983 w 4414"/>
                <a:gd name="T73" fmla="*/ 818 h 5072"/>
                <a:gd name="T74" fmla="*/ 1372 w 4414"/>
                <a:gd name="T75" fmla="*/ 462 h 5072"/>
                <a:gd name="T76" fmla="*/ 1365 w 4414"/>
                <a:gd name="T77" fmla="*/ 198 h 5072"/>
                <a:gd name="T78" fmla="*/ 1695 w 4414"/>
                <a:gd name="T79" fmla="*/ 264 h 5072"/>
                <a:gd name="T80" fmla="*/ 2137 w 4414"/>
                <a:gd name="T81" fmla="*/ 264 h 5072"/>
                <a:gd name="T82" fmla="*/ 2467 w 4414"/>
                <a:gd name="T83" fmla="*/ 145 h 5072"/>
                <a:gd name="T84" fmla="*/ 2638 w 4414"/>
                <a:gd name="T85" fmla="*/ 0 h 5072"/>
                <a:gd name="T86" fmla="*/ 2790 w 4414"/>
                <a:gd name="T87" fmla="*/ 244 h 5072"/>
                <a:gd name="T88" fmla="*/ 2962 w 4414"/>
                <a:gd name="T89" fmla="*/ 429 h 5072"/>
                <a:gd name="T90" fmla="*/ 3153 w 4414"/>
                <a:gd name="T91" fmla="*/ 310 h 5072"/>
                <a:gd name="T92" fmla="*/ 3529 w 4414"/>
                <a:gd name="T93" fmla="*/ 46 h 5072"/>
                <a:gd name="T94" fmla="*/ 4096 w 4414"/>
                <a:gd name="T95" fmla="*/ 370 h 5072"/>
                <a:gd name="T96" fmla="*/ 4182 w 4414"/>
                <a:gd name="T97" fmla="*/ 581 h 5072"/>
                <a:gd name="T98" fmla="*/ 4261 w 4414"/>
                <a:gd name="T99" fmla="*/ 930 h 5072"/>
                <a:gd name="T100" fmla="*/ 4096 w 4414"/>
                <a:gd name="T101" fmla="*/ 1451 h 5072"/>
                <a:gd name="T102" fmla="*/ 4261 w 4414"/>
                <a:gd name="T103" fmla="*/ 1596 h 5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4" h="5072">
                  <a:moveTo>
                    <a:pt x="4413" y="1603"/>
                  </a:moveTo>
                  <a:lnTo>
                    <a:pt x="4413" y="1603"/>
                  </a:lnTo>
                  <a:cubicBezTo>
                    <a:pt x="4386" y="1629"/>
                    <a:pt x="4360" y="1662"/>
                    <a:pt x="4327" y="1702"/>
                  </a:cubicBezTo>
                  <a:cubicBezTo>
                    <a:pt x="4274" y="1774"/>
                    <a:pt x="4287" y="1840"/>
                    <a:pt x="4248" y="1926"/>
                  </a:cubicBezTo>
                  <a:cubicBezTo>
                    <a:pt x="4221" y="1972"/>
                    <a:pt x="4175" y="1972"/>
                    <a:pt x="4142" y="2012"/>
                  </a:cubicBezTo>
                  <a:cubicBezTo>
                    <a:pt x="4123" y="2045"/>
                    <a:pt x="4096" y="2051"/>
                    <a:pt x="4070" y="2078"/>
                  </a:cubicBezTo>
                  <a:cubicBezTo>
                    <a:pt x="4024" y="2124"/>
                    <a:pt x="3991" y="2144"/>
                    <a:pt x="3944" y="2190"/>
                  </a:cubicBezTo>
                  <a:cubicBezTo>
                    <a:pt x="3905" y="2229"/>
                    <a:pt x="3878" y="2243"/>
                    <a:pt x="3832" y="2282"/>
                  </a:cubicBezTo>
                  <a:cubicBezTo>
                    <a:pt x="3806" y="2302"/>
                    <a:pt x="3793" y="2328"/>
                    <a:pt x="3760" y="2328"/>
                  </a:cubicBezTo>
                  <a:cubicBezTo>
                    <a:pt x="3753" y="2328"/>
                    <a:pt x="3746" y="2328"/>
                    <a:pt x="3733" y="2328"/>
                  </a:cubicBezTo>
                  <a:cubicBezTo>
                    <a:pt x="3740" y="2295"/>
                    <a:pt x="3766" y="2282"/>
                    <a:pt x="3766" y="2243"/>
                  </a:cubicBezTo>
                  <a:cubicBezTo>
                    <a:pt x="3766" y="2216"/>
                    <a:pt x="3766" y="2203"/>
                    <a:pt x="3766" y="2177"/>
                  </a:cubicBezTo>
                  <a:cubicBezTo>
                    <a:pt x="3760" y="2170"/>
                    <a:pt x="3753" y="2157"/>
                    <a:pt x="3740" y="2157"/>
                  </a:cubicBezTo>
                  <a:cubicBezTo>
                    <a:pt x="3733" y="2157"/>
                    <a:pt x="3733" y="2164"/>
                    <a:pt x="3727" y="2164"/>
                  </a:cubicBezTo>
                  <a:cubicBezTo>
                    <a:pt x="3687" y="2164"/>
                    <a:pt x="3667" y="2164"/>
                    <a:pt x="3628" y="2164"/>
                  </a:cubicBezTo>
                  <a:cubicBezTo>
                    <a:pt x="3615" y="2164"/>
                    <a:pt x="3601" y="2170"/>
                    <a:pt x="3582" y="2177"/>
                  </a:cubicBezTo>
                  <a:cubicBezTo>
                    <a:pt x="3615" y="2223"/>
                    <a:pt x="3661" y="2243"/>
                    <a:pt x="3661" y="2302"/>
                  </a:cubicBezTo>
                  <a:cubicBezTo>
                    <a:pt x="3661" y="2368"/>
                    <a:pt x="3569" y="2361"/>
                    <a:pt x="3542" y="2420"/>
                  </a:cubicBezTo>
                  <a:cubicBezTo>
                    <a:pt x="3516" y="2472"/>
                    <a:pt x="3509" y="2506"/>
                    <a:pt x="3509" y="2565"/>
                  </a:cubicBezTo>
                  <a:cubicBezTo>
                    <a:pt x="3509" y="2585"/>
                    <a:pt x="3509" y="2598"/>
                    <a:pt x="3509" y="2618"/>
                  </a:cubicBezTo>
                  <a:cubicBezTo>
                    <a:pt x="3509" y="2677"/>
                    <a:pt x="3437" y="2690"/>
                    <a:pt x="3417" y="2743"/>
                  </a:cubicBezTo>
                  <a:cubicBezTo>
                    <a:pt x="3397" y="2802"/>
                    <a:pt x="3403" y="2835"/>
                    <a:pt x="3397" y="2895"/>
                  </a:cubicBezTo>
                  <a:cubicBezTo>
                    <a:pt x="3423" y="2901"/>
                    <a:pt x="3423" y="2901"/>
                    <a:pt x="3423" y="2901"/>
                  </a:cubicBezTo>
                  <a:cubicBezTo>
                    <a:pt x="3450" y="2888"/>
                    <a:pt x="3470" y="2875"/>
                    <a:pt x="3502" y="2862"/>
                  </a:cubicBezTo>
                  <a:cubicBezTo>
                    <a:pt x="3463" y="2934"/>
                    <a:pt x="3450" y="2987"/>
                    <a:pt x="3450" y="3066"/>
                  </a:cubicBezTo>
                  <a:cubicBezTo>
                    <a:pt x="3450" y="3125"/>
                    <a:pt x="3450" y="3158"/>
                    <a:pt x="3450" y="3218"/>
                  </a:cubicBezTo>
                  <a:lnTo>
                    <a:pt x="3450" y="3218"/>
                  </a:lnTo>
                  <a:cubicBezTo>
                    <a:pt x="3403" y="3587"/>
                    <a:pt x="3403" y="3587"/>
                    <a:pt x="3403" y="3587"/>
                  </a:cubicBezTo>
                  <a:lnTo>
                    <a:pt x="3403" y="3587"/>
                  </a:lnTo>
                  <a:cubicBezTo>
                    <a:pt x="3403" y="3673"/>
                    <a:pt x="3403" y="3719"/>
                    <a:pt x="3403" y="3811"/>
                  </a:cubicBezTo>
                  <a:cubicBezTo>
                    <a:pt x="3403" y="3831"/>
                    <a:pt x="3384" y="3844"/>
                    <a:pt x="3377" y="3864"/>
                  </a:cubicBezTo>
                  <a:cubicBezTo>
                    <a:pt x="3364" y="3897"/>
                    <a:pt x="3357" y="3923"/>
                    <a:pt x="3351" y="3957"/>
                  </a:cubicBezTo>
                  <a:cubicBezTo>
                    <a:pt x="3318" y="4049"/>
                    <a:pt x="3324" y="4108"/>
                    <a:pt x="3291" y="4201"/>
                  </a:cubicBezTo>
                  <a:cubicBezTo>
                    <a:pt x="3252" y="4286"/>
                    <a:pt x="3232" y="4339"/>
                    <a:pt x="3212" y="4438"/>
                  </a:cubicBezTo>
                  <a:cubicBezTo>
                    <a:pt x="3206" y="4464"/>
                    <a:pt x="3199" y="4477"/>
                    <a:pt x="3199" y="4504"/>
                  </a:cubicBezTo>
                  <a:cubicBezTo>
                    <a:pt x="3199" y="4517"/>
                    <a:pt x="3192" y="4530"/>
                    <a:pt x="3192" y="4544"/>
                  </a:cubicBezTo>
                  <a:cubicBezTo>
                    <a:pt x="3192" y="4570"/>
                    <a:pt x="3192" y="4583"/>
                    <a:pt x="3192" y="4609"/>
                  </a:cubicBezTo>
                  <a:cubicBezTo>
                    <a:pt x="3192" y="4662"/>
                    <a:pt x="3186" y="4689"/>
                    <a:pt x="3179" y="4741"/>
                  </a:cubicBezTo>
                  <a:cubicBezTo>
                    <a:pt x="3179" y="4781"/>
                    <a:pt x="3186" y="4807"/>
                    <a:pt x="3159" y="4834"/>
                  </a:cubicBezTo>
                  <a:cubicBezTo>
                    <a:pt x="3153" y="4847"/>
                    <a:pt x="3140" y="4847"/>
                    <a:pt x="3133" y="4847"/>
                  </a:cubicBezTo>
                  <a:cubicBezTo>
                    <a:pt x="3113" y="4860"/>
                    <a:pt x="3107" y="4873"/>
                    <a:pt x="3087" y="4886"/>
                  </a:cubicBezTo>
                  <a:cubicBezTo>
                    <a:pt x="2995" y="4933"/>
                    <a:pt x="2929" y="4985"/>
                    <a:pt x="2902" y="5071"/>
                  </a:cubicBezTo>
                  <a:lnTo>
                    <a:pt x="2902" y="5071"/>
                  </a:lnTo>
                  <a:cubicBezTo>
                    <a:pt x="2830" y="5045"/>
                    <a:pt x="2790" y="5005"/>
                    <a:pt x="2718" y="4979"/>
                  </a:cubicBezTo>
                  <a:cubicBezTo>
                    <a:pt x="2704" y="4972"/>
                    <a:pt x="2685" y="4972"/>
                    <a:pt x="2678" y="4966"/>
                  </a:cubicBezTo>
                  <a:cubicBezTo>
                    <a:pt x="2638" y="4939"/>
                    <a:pt x="2645" y="4900"/>
                    <a:pt x="2645" y="4860"/>
                  </a:cubicBezTo>
                  <a:lnTo>
                    <a:pt x="2645" y="4860"/>
                  </a:lnTo>
                  <a:cubicBezTo>
                    <a:pt x="2645" y="4847"/>
                    <a:pt x="2638" y="4854"/>
                    <a:pt x="2638" y="4840"/>
                  </a:cubicBezTo>
                  <a:cubicBezTo>
                    <a:pt x="2638" y="4768"/>
                    <a:pt x="2711" y="4735"/>
                    <a:pt x="2711" y="4656"/>
                  </a:cubicBezTo>
                  <a:cubicBezTo>
                    <a:pt x="2711" y="4629"/>
                    <a:pt x="2698" y="4616"/>
                    <a:pt x="2698" y="4596"/>
                  </a:cubicBezTo>
                  <a:cubicBezTo>
                    <a:pt x="2698" y="4544"/>
                    <a:pt x="2744" y="4530"/>
                    <a:pt x="2757" y="4484"/>
                  </a:cubicBezTo>
                  <a:cubicBezTo>
                    <a:pt x="2790" y="4385"/>
                    <a:pt x="2784" y="4326"/>
                    <a:pt x="2823" y="4233"/>
                  </a:cubicBezTo>
                  <a:cubicBezTo>
                    <a:pt x="2863" y="4141"/>
                    <a:pt x="2922" y="4095"/>
                    <a:pt x="2922" y="3996"/>
                  </a:cubicBezTo>
                  <a:cubicBezTo>
                    <a:pt x="2922" y="3904"/>
                    <a:pt x="2843" y="3871"/>
                    <a:pt x="2784" y="3798"/>
                  </a:cubicBezTo>
                  <a:cubicBezTo>
                    <a:pt x="2751" y="3765"/>
                    <a:pt x="2737" y="3726"/>
                    <a:pt x="2685" y="3719"/>
                  </a:cubicBezTo>
                  <a:cubicBezTo>
                    <a:pt x="2632" y="3706"/>
                    <a:pt x="2599" y="3726"/>
                    <a:pt x="2546" y="3699"/>
                  </a:cubicBezTo>
                  <a:cubicBezTo>
                    <a:pt x="2513" y="3686"/>
                    <a:pt x="2493" y="3666"/>
                    <a:pt x="2454" y="3666"/>
                  </a:cubicBezTo>
                  <a:cubicBezTo>
                    <a:pt x="2408" y="3666"/>
                    <a:pt x="2388" y="3693"/>
                    <a:pt x="2342" y="3693"/>
                  </a:cubicBezTo>
                  <a:cubicBezTo>
                    <a:pt x="2329" y="3693"/>
                    <a:pt x="2329" y="3673"/>
                    <a:pt x="2322" y="3653"/>
                  </a:cubicBezTo>
                  <a:cubicBezTo>
                    <a:pt x="2315" y="3620"/>
                    <a:pt x="2302" y="3607"/>
                    <a:pt x="2282" y="3580"/>
                  </a:cubicBezTo>
                  <a:cubicBezTo>
                    <a:pt x="2249" y="3528"/>
                    <a:pt x="2230" y="3488"/>
                    <a:pt x="2183" y="3442"/>
                  </a:cubicBezTo>
                  <a:cubicBezTo>
                    <a:pt x="2137" y="3389"/>
                    <a:pt x="2078" y="3409"/>
                    <a:pt x="2012" y="3383"/>
                  </a:cubicBezTo>
                  <a:cubicBezTo>
                    <a:pt x="1972" y="3369"/>
                    <a:pt x="1952" y="3356"/>
                    <a:pt x="1913" y="3343"/>
                  </a:cubicBezTo>
                  <a:cubicBezTo>
                    <a:pt x="1887" y="3330"/>
                    <a:pt x="1867" y="3310"/>
                    <a:pt x="1840" y="3304"/>
                  </a:cubicBezTo>
                  <a:cubicBezTo>
                    <a:pt x="1820" y="3290"/>
                    <a:pt x="1801" y="3290"/>
                    <a:pt x="1788" y="3271"/>
                  </a:cubicBezTo>
                  <a:cubicBezTo>
                    <a:pt x="1768" y="3244"/>
                    <a:pt x="1768" y="3218"/>
                    <a:pt x="1741" y="3191"/>
                  </a:cubicBezTo>
                  <a:cubicBezTo>
                    <a:pt x="1662" y="3112"/>
                    <a:pt x="1603" y="3086"/>
                    <a:pt x="1511" y="3046"/>
                  </a:cubicBezTo>
                  <a:cubicBezTo>
                    <a:pt x="1471" y="3026"/>
                    <a:pt x="1458" y="2987"/>
                    <a:pt x="1418" y="2987"/>
                  </a:cubicBezTo>
                  <a:cubicBezTo>
                    <a:pt x="1359" y="2987"/>
                    <a:pt x="1332" y="3033"/>
                    <a:pt x="1280" y="3033"/>
                  </a:cubicBezTo>
                  <a:cubicBezTo>
                    <a:pt x="1240" y="3033"/>
                    <a:pt x="1227" y="2993"/>
                    <a:pt x="1187" y="2974"/>
                  </a:cubicBezTo>
                  <a:cubicBezTo>
                    <a:pt x="1161" y="2954"/>
                    <a:pt x="1115" y="2954"/>
                    <a:pt x="1115" y="2921"/>
                  </a:cubicBezTo>
                  <a:cubicBezTo>
                    <a:pt x="1115" y="2888"/>
                    <a:pt x="1121" y="2862"/>
                    <a:pt x="1134" y="2835"/>
                  </a:cubicBezTo>
                  <a:cubicBezTo>
                    <a:pt x="1141" y="2809"/>
                    <a:pt x="1161" y="2802"/>
                    <a:pt x="1161" y="2776"/>
                  </a:cubicBezTo>
                  <a:cubicBezTo>
                    <a:pt x="1161" y="2750"/>
                    <a:pt x="1128" y="2750"/>
                    <a:pt x="1102" y="2743"/>
                  </a:cubicBezTo>
                  <a:cubicBezTo>
                    <a:pt x="1082" y="2736"/>
                    <a:pt x="1069" y="2717"/>
                    <a:pt x="1049" y="2717"/>
                  </a:cubicBezTo>
                  <a:cubicBezTo>
                    <a:pt x="1016" y="2717"/>
                    <a:pt x="996" y="2717"/>
                    <a:pt x="963" y="2717"/>
                  </a:cubicBezTo>
                  <a:cubicBezTo>
                    <a:pt x="937" y="2717"/>
                    <a:pt x="923" y="2736"/>
                    <a:pt x="890" y="2736"/>
                  </a:cubicBezTo>
                  <a:cubicBezTo>
                    <a:pt x="864" y="2736"/>
                    <a:pt x="851" y="2736"/>
                    <a:pt x="825" y="2736"/>
                  </a:cubicBezTo>
                  <a:cubicBezTo>
                    <a:pt x="798" y="2736"/>
                    <a:pt x="785" y="2756"/>
                    <a:pt x="759" y="2776"/>
                  </a:cubicBezTo>
                  <a:cubicBezTo>
                    <a:pt x="719" y="2802"/>
                    <a:pt x="699" y="2822"/>
                    <a:pt x="666" y="2849"/>
                  </a:cubicBezTo>
                  <a:cubicBezTo>
                    <a:pt x="600" y="2908"/>
                    <a:pt x="554" y="2914"/>
                    <a:pt x="482" y="2947"/>
                  </a:cubicBezTo>
                  <a:cubicBezTo>
                    <a:pt x="363" y="2993"/>
                    <a:pt x="310" y="3060"/>
                    <a:pt x="191" y="3086"/>
                  </a:cubicBezTo>
                  <a:cubicBezTo>
                    <a:pt x="158" y="3092"/>
                    <a:pt x="145" y="3119"/>
                    <a:pt x="112" y="3119"/>
                  </a:cubicBezTo>
                  <a:cubicBezTo>
                    <a:pt x="40" y="3119"/>
                    <a:pt x="26" y="3046"/>
                    <a:pt x="0" y="2974"/>
                  </a:cubicBezTo>
                  <a:lnTo>
                    <a:pt x="0" y="2974"/>
                  </a:lnTo>
                  <a:cubicBezTo>
                    <a:pt x="40" y="2868"/>
                    <a:pt x="73" y="2809"/>
                    <a:pt x="73" y="2697"/>
                  </a:cubicBezTo>
                  <a:cubicBezTo>
                    <a:pt x="73" y="2598"/>
                    <a:pt x="7" y="2552"/>
                    <a:pt x="7" y="2453"/>
                  </a:cubicBezTo>
                  <a:cubicBezTo>
                    <a:pt x="7" y="2394"/>
                    <a:pt x="7" y="2361"/>
                    <a:pt x="7" y="2302"/>
                  </a:cubicBezTo>
                  <a:cubicBezTo>
                    <a:pt x="7" y="2229"/>
                    <a:pt x="73" y="2196"/>
                    <a:pt x="73" y="2124"/>
                  </a:cubicBezTo>
                  <a:cubicBezTo>
                    <a:pt x="73" y="2091"/>
                    <a:pt x="73" y="2071"/>
                    <a:pt x="73" y="2038"/>
                  </a:cubicBezTo>
                  <a:cubicBezTo>
                    <a:pt x="73" y="1999"/>
                    <a:pt x="112" y="1979"/>
                    <a:pt x="112" y="1939"/>
                  </a:cubicBezTo>
                  <a:lnTo>
                    <a:pt x="112" y="1939"/>
                  </a:lnTo>
                  <a:cubicBezTo>
                    <a:pt x="99" y="1906"/>
                    <a:pt x="99" y="1880"/>
                    <a:pt x="99" y="1840"/>
                  </a:cubicBezTo>
                  <a:cubicBezTo>
                    <a:pt x="99" y="1774"/>
                    <a:pt x="112" y="1735"/>
                    <a:pt x="112" y="1669"/>
                  </a:cubicBezTo>
                  <a:cubicBezTo>
                    <a:pt x="112" y="1616"/>
                    <a:pt x="86" y="1596"/>
                    <a:pt x="86" y="1543"/>
                  </a:cubicBezTo>
                  <a:cubicBezTo>
                    <a:pt x="86" y="1504"/>
                    <a:pt x="132" y="1491"/>
                    <a:pt x="132" y="1451"/>
                  </a:cubicBezTo>
                  <a:cubicBezTo>
                    <a:pt x="132" y="1412"/>
                    <a:pt x="92" y="1398"/>
                    <a:pt x="92" y="1359"/>
                  </a:cubicBezTo>
                  <a:cubicBezTo>
                    <a:pt x="92" y="1313"/>
                    <a:pt x="145" y="1299"/>
                    <a:pt x="145" y="1253"/>
                  </a:cubicBezTo>
                  <a:cubicBezTo>
                    <a:pt x="145" y="1220"/>
                    <a:pt x="86" y="1227"/>
                    <a:pt x="86" y="1194"/>
                  </a:cubicBezTo>
                  <a:cubicBezTo>
                    <a:pt x="86" y="1148"/>
                    <a:pt x="112" y="1128"/>
                    <a:pt x="125" y="1088"/>
                  </a:cubicBezTo>
                  <a:cubicBezTo>
                    <a:pt x="145" y="1042"/>
                    <a:pt x="139" y="1016"/>
                    <a:pt x="152" y="970"/>
                  </a:cubicBezTo>
                  <a:cubicBezTo>
                    <a:pt x="165" y="937"/>
                    <a:pt x="185" y="917"/>
                    <a:pt x="198" y="877"/>
                  </a:cubicBezTo>
                  <a:cubicBezTo>
                    <a:pt x="218" y="818"/>
                    <a:pt x="218" y="785"/>
                    <a:pt x="244" y="726"/>
                  </a:cubicBezTo>
                  <a:cubicBezTo>
                    <a:pt x="257" y="686"/>
                    <a:pt x="277" y="660"/>
                    <a:pt x="317" y="640"/>
                  </a:cubicBezTo>
                  <a:cubicBezTo>
                    <a:pt x="343" y="620"/>
                    <a:pt x="383" y="627"/>
                    <a:pt x="383" y="594"/>
                  </a:cubicBezTo>
                  <a:cubicBezTo>
                    <a:pt x="383" y="567"/>
                    <a:pt x="356" y="561"/>
                    <a:pt x="356" y="534"/>
                  </a:cubicBezTo>
                  <a:lnTo>
                    <a:pt x="356" y="534"/>
                  </a:lnTo>
                  <a:cubicBezTo>
                    <a:pt x="396" y="561"/>
                    <a:pt x="416" y="594"/>
                    <a:pt x="455" y="620"/>
                  </a:cubicBezTo>
                  <a:cubicBezTo>
                    <a:pt x="521" y="660"/>
                    <a:pt x="567" y="660"/>
                    <a:pt x="633" y="679"/>
                  </a:cubicBezTo>
                  <a:cubicBezTo>
                    <a:pt x="745" y="719"/>
                    <a:pt x="765" y="851"/>
                    <a:pt x="884" y="851"/>
                  </a:cubicBezTo>
                  <a:cubicBezTo>
                    <a:pt x="923" y="851"/>
                    <a:pt x="943" y="831"/>
                    <a:pt x="983" y="818"/>
                  </a:cubicBezTo>
                  <a:cubicBezTo>
                    <a:pt x="1049" y="792"/>
                    <a:pt x="1082" y="785"/>
                    <a:pt x="1148" y="752"/>
                  </a:cubicBezTo>
                  <a:cubicBezTo>
                    <a:pt x="1181" y="739"/>
                    <a:pt x="1194" y="713"/>
                    <a:pt x="1227" y="693"/>
                  </a:cubicBezTo>
                  <a:cubicBezTo>
                    <a:pt x="1313" y="627"/>
                    <a:pt x="1372" y="567"/>
                    <a:pt x="1372" y="462"/>
                  </a:cubicBezTo>
                  <a:cubicBezTo>
                    <a:pt x="1372" y="383"/>
                    <a:pt x="1293" y="356"/>
                    <a:pt x="1293" y="277"/>
                  </a:cubicBezTo>
                  <a:cubicBezTo>
                    <a:pt x="1293" y="251"/>
                    <a:pt x="1286" y="224"/>
                    <a:pt x="1306" y="205"/>
                  </a:cubicBezTo>
                  <a:cubicBezTo>
                    <a:pt x="1326" y="191"/>
                    <a:pt x="1346" y="198"/>
                    <a:pt x="1365" y="198"/>
                  </a:cubicBezTo>
                  <a:cubicBezTo>
                    <a:pt x="1425" y="178"/>
                    <a:pt x="1458" y="158"/>
                    <a:pt x="1524" y="158"/>
                  </a:cubicBezTo>
                  <a:cubicBezTo>
                    <a:pt x="1557" y="158"/>
                    <a:pt x="1570" y="198"/>
                    <a:pt x="1596" y="218"/>
                  </a:cubicBezTo>
                  <a:cubicBezTo>
                    <a:pt x="1629" y="244"/>
                    <a:pt x="1656" y="244"/>
                    <a:pt x="1695" y="264"/>
                  </a:cubicBezTo>
                  <a:cubicBezTo>
                    <a:pt x="1761" y="290"/>
                    <a:pt x="1801" y="303"/>
                    <a:pt x="1867" y="303"/>
                  </a:cubicBezTo>
                  <a:cubicBezTo>
                    <a:pt x="1913" y="303"/>
                    <a:pt x="1926" y="264"/>
                    <a:pt x="1972" y="264"/>
                  </a:cubicBezTo>
                  <a:cubicBezTo>
                    <a:pt x="2038" y="264"/>
                    <a:pt x="2071" y="264"/>
                    <a:pt x="2137" y="264"/>
                  </a:cubicBezTo>
                  <a:cubicBezTo>
                    <a:pt x="2197" y="264"/>
                    <a:pt x="2216" y="211"/>
                    <a:pt x="2249" y="165"/>
                  </a:cubicBezTo>
                  <a:cubicBezTo>
                    <a:pt x="2295" y="165"/>
                    <a:pt x="2322" y="165"/>
                    <a:pt x="2368" y="165"/>
                  </a:cubicBezTo>
                  <a:cubicBezTo>
                    <a:pt x="2408" y="165"/>
                    <a:pt x="2434" y="172"/>
                    <a:pt x="2467" y="145"/>
                  </a:cubicBezTo>
                  <a:cubicBezTo>
                    <a:pt x="2500" y="125"/>
                    <a:pt x="2500" y="86"/>
                    <a:pt x="2526" y="60"/>
                  </a:cubicBezTo>
                  <a:cubicBezTo>
                    <a:pt x="2559" y="27"/>
                    <a:pt x="2592" y="20"/>
                    <a:pt x="2638" y="0"/>
                  </a:cubicBezTo>
                  <a:lnTo>
                    <a:pt x="2638" y="0"/>
                  </a:lnTo>
                  <a:cubicBezTo>
                    <a:pt x="2685" y="46"/>
                    <a:pt x="2724" y="53"/>
                    <a:pt x="2770" y="92"/>
                  </a:cubicBezTo>
                  <a:cubicBezTo>
                    <a:pt x="2803" y="119"/>
                    <a:pt x="2810" y="158"/>
                    <a:pt x="2810" y="205"/>
                  </a:cubicBezTo>
                  <a:cubicBezTo>
                    <a:pt x="2810" y="224"/>
                    <a:pt x="2797" y="231"/>
                    <a:pt x="2790" y="244"/>
                  </a:cubicBezTo>
                  <a:cubicBezTo>
                    <a:pt x="2830" y="271"/>
                    <a:pt x="2843" y="317"/>
                    <a:pt x="2856" y="356"/>
                  </a:cubicBezTo>
                  <a:cubicBezTo>
                    <a:pt x="2863" y="376"/>
                    <a:pt x="2883" y="396"/>
                    <a:pt x="2889" y="409"/>
                  </a:cubicBezTo>
                  <a:cubicBezTo>
                    <a:pt x="2915" y="422"/>
                    <a:pt x="2935" y="429"/>
                    <a:pt x="2962" y="429"/>
                  </a:cubicBezTo>
                  <a:cubicBezTo>
                    <a:pt x="3028" y="429"/>
                    <a:pt x="3041" y="350"/>
                    <a:pt x="3041" y="284"/>
                  </a:cubicBezTo>
                  <a:cubicBezTo>
                    <a:pt x="3047" y="284"/>
                    <a:pt x="3054" y="277"/>
                    <a:pt x="3061" y="271"/>
                  </a:cubicBezTo>
                  <a:cubicBezTo>
                    <a:pt x="3087" y="297"/>
                    <a:pt x="3113" y="310"/>
                    <a:pt x="3153" y="310"/>
                  </a:cubicBezTo>
                  <a:cubicBezTo>
                    <a:pt x="3199" y="310"/>
                    <a:pt x="3219" y="277"/>
                    <a:pt x="3252" y="244"/>
                  </a:cubicBezTo>
                  <a:cubicBezTo>
                    <a:pt x="3298" y="205"/>
                    <a:pt x="3331" y="185"/>
                    <a:pt x="3371" y="139"/>
                  </a:cubicBezTo>
                  <a:cubicBezTo>
                    <a:pt x="3423" y="92"/>
                    <a:pt x="3456" y="46"/>
                    <a:pt x="3529" y="46"/>
                  </a:cubicBezTo>
                  <a:cubicBezTo>
                    <a:pt x="3569" y="46"/>
                    <a:pt x="3588" y="60"/>
                    <a:pt x="3621" y="79"/>
                  </a:cubicBezTo>
                  <a:cubicBezTo>
                    <a:pt x="3687" y="119"/>
                    <a:pt x="3733" y="119"/>
                    <a:pt x="3813" y="139"/>
                  </a:cubicBezTo>
                  <a:cubicBezTo>
                    <a:pt x="4096" y="370"/>
                    <a:pt x="4096" y="370"/>
                    <a:pt x="4096" y="370"/>
                  </a:cubicBezTo>
                  <a:lnTo>
                    <a:pt x="4096" y="370"/>
                  </a:lnTo>
                  <a:cubicBezTo>
                    <a:pt x="4096" y="389"/>
                    <a:pt x="4089" y="409"/>
                    <a:pt x="4089" y="429"/>
                  </a:cubicBezTo>
                  <a:cubicBezTo>
                    <a:pt x="4089" y="501"/>
                    <a:pt x="4123" y="547"/>
                    <a:pt x="4182" y="581"/>
                  </a:cubicBezTo>
                  <a:lnTo>
                    <a:pt x="4182" y="581"/>
                  </a:lnTo>
                  <a:cubicBezTo>
                    <a:pt x="4182" y="660"/>
                    <a:pt x="4188" y="706"/>
                    <a:pt x="4208" y="785"/>
                  </a:cubicBezTo>
                  <a:cubicBezTo>
                    <a:pt x="4221" y="844"/>
                    <a:pt x="4255" y="871"/>
                    <a:pt x="4261" y="930"/>
                  </a:cubicBezTo>
                  <a:cubicBezTo>
                    <a:pt x="4228" y="1154"/>
                    <a:pt x="4228" y="1154"/>
                    <a:pt x="4228" y="1154"/>
                  </a:cubicBezTo>
                  <a:cubicBezTo>
                    <a:pt x="4142" y="1168"/>
                    <a:pt x="4037" y="1181"/>
                    <a:pt x="4037" y="1273"/>
                  </a:cubicBezTo>
                  <a:cubicBezTo>
                    <a:pt x="4037" y="1345"/>
                    <a:pt x="4096" y="1379"/>
                    <a:pt x="4096" y="1451"/>
                  </a:cubicBezTo>
                  <a:cubicBezTo>
                    <a:pt x="4103" y="1504"/>
                    <a:pt x="4109" y="1530"/>
                    <a:pt x="4129" y="1576"/>
                  </a:cubicBezTo>
                  <a:cubicBezTo>
                    <a:pt x="4142" y="1596"/>
                    <a:pt x="4149" y="1616"/>
                    <a:pt x="4175" y="1616"/>
                  </a:cubicBezTo>
                  <a:cubicBezTo>
                    <a:pt x="4208" y="1616"/>
                    <a:pt x="4228" y="1596"/>
                    <a:pt x="4261" y="1596"/>
                  </a:cubicBezTo>
                  <a:cubicBezTo>
                    <a:pt x="4327" y="1596"/>
                    <a:pt x="4353" y="1603"/>
                    <a:pt x="4413" y="160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1" name="Freeform 19">
              <a:extLst>
                <a:ext uri="{FF2B5EF4-FFF2-40B4-BE49-F238E27FC236}">
                  <a16:creationId xmlns:a16="http://schemas.microsoft.com/office/drawing/2014/main" id="{55368182-21AB-344F-A952-817CD782E481}"/>
                </a:ext>
              </a:extLst>
            </p:cNvPr>
            <p:cNvSpPr>
              <a:spLocks noChangeArrowheads="1"/>
            </p:cNvSpPr>
            <p:nvPr/>
          </p:nvSpPr>
          <p:spPr bwMode="auto">
            <a:xfrm>
              <a:off x="9752172" y="6299195"/>
              <a:ext cx="323829" cy="373063"/>
            </a:xfrm>
            <a:custGeom>
              <a:avLst/>
              <a:gdLst>
                <a:gd name="T0" fmla="*/ 376 w 898"/>
                <a:gd name="T1" fmla="*/ 1022 h 1036"/>
                <a:gd name="T2" fmla="*/ 376 w 898"/>
                <a:gd name="T3" fmla="*/ 1022 h 1036"/>
                <a:gd name="T4" fmla="*/ 224 w 898"/>
                <a:gd name="T5" fmla="*/ 1015 h 1036"/>
                <a:gd name="T6" fmla="*/ 138 w 898"/>
                <a:gd name="T7" fmla="*/ 1035 h 1036"/>
                <a:gd name="T8" fmla="*/ 92 w 898"/>
                <a:gd name="T9" fmla="*/ 995 h 1036"/>
                <a:gd name="T10" fmla="*/ 59 w 898"/>
                <a:gd name="T11" fmla="*/ 870 h 1036"/>
                <a:gd name="T12" fmla="*/ 0 w 898"/>
                <a:gd name="T13" fmla="*/ 692 h 1036"/>
                <a:gd name="T14" fmla="*/ 191 w 898"/>
                <a:gd name="T15" fmla="*/ 573 h 1036"/>
                <a:gd name="T16" fmla="*/ 224 w 898"/>
                <a:gd name="T17" fmla="*/ 349 h 1036"/>
                <a:gd name="T18" fmla="*/ 171 w 898"/>
                <a:gd name="T19" fmla="*/ 204 h 1036"/>
                <a:gd name="T20" fmla="*/ 145 w 898"/>
                <a:gd name="T21" fmla="*/ 0 h 1036"/>
                <a:gd name="T22" fmla="*/ 145 w 898"/>
                <a:gd name="T23" fmla="*/ 0 h 1036"/>
                <a:gd name="T24" fmla="*/ 184 w 898"/>
                <a:gd name="T25" fmla="*/ 19 h 1036"/>
                <a:gd name="T26" fmla="*/ 297 w 898"/>
                <a:gd name="T27" fmla="*/ 59 h 1036"/>
                <a:gd name="T28" fmla="*/ 422 w 898"/>
                <a:gd name="T29" fmla="*/ 164 h 1036"/>
                <a:gd name="T30" fmla="*/ 534 w 898"/>
                <a:gd name="T31" fmla="*/ 224 h 1036"/>
                <a:gd name="T32" fmla="*/ 666 w 898"/>
                <a:gd name="T33" fmla="*/ 408 h 1036"/>
                <a:gd name="T34" fmla="*/ 897 w 898"/>
                <a:gd name="T35" fmla="*/ 600 h 1036"/>
                <a:gd name="T36" fmla="*/ 897 w 898"/>
                <a:gd name="T37" fmla="*/ 600 h 1036"/>
                <a:gd name="T38" fmla="*/ 666 w 898"/>
                <a:gd name="T39" fmla="*/ 718 h 1036"/>
                <a:gd name="T40" fmla="*/ 534 w 898"/>
                <a:gd name="T41" fmla="*/ 844 h 1036"/>
                <a:gd name="T42" fmla="*/ 462 w 898"/>
                <a:gd name="T43" fmla="*/ 910 h 1036"/>
                <a:gd name="T44" fmla="*/ 376 w 898"/>
                <a:gd name="T45" fmla="*/ 102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8" h="1036">
                  <a:moveTo>
                    <a:pt x="376" y="1022"/>
                  </a:moveTo>
                  <a:lnTo>
                    <a:pt x="376" y="1022"/>
                  </a:lnTo>
                  <a:cubicBezTo>
                    <a:pt x="316" y="1022"/>
                    <a:pt x="290" y="1015"/>
                    <a:pt x="224" y="1015"/>
                  </a:cubicBezTo>
                  <a:cubicBezTo>
                    <a:pt x="191" y="1015"/>
                    <a:pt x="171" y="1035"/>
                    <a:pt x="138" y="1035"/>
                  </a:cubicBezTo>
                  <a:cubicBezTo>
                    <a:pt x="112" y="1035"/>
                    <a:pt x="105" y="1015"/>
                    <a:pt x="92" y="995"/>
                  </a:cubicBezTo>
                  <a:cubicBezTo>
                    <a:pt x="72" y="949"/>
                    <a:pt x="66" y="923"/>
                    <a:pt x="59" y="870"/>
                  </a:cubicBezTo>
                  <a:cubicBezTo>
                    <a:pt x="59" y="798"/>
                    <a:pt x="0" y="764"/>
                    <a:pt x="0" y="692"/>
                  </a:cubicBezTo>
                  <a:cubicBezTo>
                    <a:pt x="0" y="600"/>
                    <a:pt x="105" y="587"/>
                    <a:pt x="191" y="573"/>
                  </a:cubicBezTo>
                  <a:cubicBezTo>
                    <a:pt x="224" y="349"/>
                    <a:pt x="224" y="349"/>
                    <a:pt x="224" y="349"/>
                  </a:cubicBezTo>
                  <a:cubicBezTo>
                    <a:pt x="218" y="290"/>
                    <a:pt x="184" y="263"/>
                    <a:pt x="171" y="204"/>
                  </a:cubicBezTo>
                  <a:cubicBezTo>
                    <a:pt x="151" y="125"/>
                    <a:pt x="145" y="79"/>
                    <a:pt x="145" y="0"/>
                  </a:cubicBezTo>
                  <a:lnTo>
                    <a:pt x="145" y="0"/>
                  </a:lnTo>
                  <a:cubicBezTo>
                    <a:pt x="151" y="6"/>
                    <a:pt x="165" y="13"/>
                    <a:pt x="184" y="19"/>
                  </a:cubicBezTo>
                  <a:cubicBezTo>
                    <a:pt x="224" y="39"/>
                    <a:pt x="257" y="33"/>
                    <a:pt x="297" y="59"/>
                  </a:cubicBezTo>
                  <a:cubicBezTo>
                    <a:pt x="343" y="105"/>
                    <a:pt x="363" y="138"/>
                    <a:pt x="422" y="164"/>
                  </a:cubicBezTo>
                  <a:cubicBezTo>
                    <a:pt x="468" y="191"/>
                    <a:pt x="501" y="184"/>
                    <a:pt x="534" y="224"/>
                  </a:cubicBezTo>
                  <a:cubicBezTo>
                    <a:pt x="600" y="283"/>
                    <a:pt x="607" y="349"/>
                    <a:pt x="666" y="408"/>
                  </a:cubicBezTo>
                  <a:cubicBezTo>
                    <a:pt x="752" y="494"/>
                    <a:pt x="818" y="514"/>
                    <a:pt x="897" y="600"/>
                  </a:cubicBezTo>
                  <a:lnTo>
                    <a:pt x="897" y="600"/>
                  </a:lnTo>
                  <a:cubicBezTo>
                    <a:pt x="831" y="652"/>
                    <a:pt x="758" y="679"/>
                    <a:pt x="666" y="718"/>
                  </a:cubicBezTo>
                  <a:cubicBezTo>
                    <a:pt x="607" y="745"/>
                    <a:pt x="587" y="791"/>
                    <a:pt x="534" y="844"/>
                  </a:cubicBezTo>
                  <a:cubicBezTo>
                    <a:pt x="508" y="870"/>
                    <a:pt x="488" y="877"/>
                    <a:pt x="462" y="910"/>
                  </a:cubicBezTo>
                  <a:cubicBezTo>
                    <a:pt x="435" y="956"/>
                    <a:pt x="402" y="989"/>
                    <a:pt x="376" y="102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2" name="Freeform 20">
              <a:extLst>
                <a:ext uri="{FF2B5EF4-FFF2-40B4-BE49-F238E27FC236}">
                  <a16:creationId xmlns:a16="http://schemas.microsoft.com/office/drawing/2014/main" id="{D351CD9C-689B-3E40-BD3C-03B9C1C7F169}"/>
                </a:ext>
              </a:extLst>
            </p:cNvPr>
            <p:cNvSpPr>
              <a:spLocks noChangeArrowheads="1"/>
            </p:cNvSpPr>
            <p:nvPr/>
          </p:nvSpPr>
          <p:spPr bwMode="auto">
            <a:xfrm>
              <a:off x="9771221" y="6202358"/>
              <a:ext cx="544477" cy="314325"/>
            </a:xfrm>
            <a:custGeom>
              <a:avLst/>
              <a:gdLst>
                <a:gd name="T0" fmla="*/ 7 w 1512"/>
                <a:gd name="T1" fmla="*/ 60 h 872"/>
                <a:gd name="T2" fmla="*/ 7 w 1512"/>
                <a:gd name="T3" fmla="*/ 60 h 872"/>
                <a:gd name="T4" fmla="*/ 0 w 1512"/>
                <a:gd name="T5" fmla="*/ 119 h 872"/>
                <a:gd name="T6" fmla="*/ 93 w 1512"/>
                <a:gd name="T7" fmla="*/ 271 h 872"/>
                <a:gd name="T8" fmla="*/ 93 w 1512"/>
                <a:gd name="T9" fmla="*/ 271 h 872"/>
                <a:gd name="T10" fmla="*/ 132 w 1512"/>
                <a:gd name="T11" fmla="*/ 290 h 872"/>
                <a:gd name="T12" fmla="*/ 245 w 1512"/>
                <a:gd name="T13" fmla="*/ 330 h 872"/>
                <a:gd name="T14" fmla="*/ 370 w 1512"/>
                <a:gd name="T15" fmla="*/ 435 h 872"/>
                <a:gd name="T16" fmla="*/ 482 w 1512"/>
                <a:gd name="T17" fmla="*/ 495 h 872"/>
                <a:gd name="T18" fmla="*/ 614 w 1512"/>
                <a:gd name="T19" fmla="*/ 679 h 872"/>
                <a:gd name="T20" fmla="*/ 845 w 1512"/>
                <a:gd name="T21" fmla="*/ 871 h 872"/>
                <a:gd name="T22" fmla="*/ 845 w 1512"/>
                <a:gd name="T23" fmla="*/ 871 h 872"/>
                <a:gd name="T24" fmla="*/ 911 w 1512"/>
                <a:gd name="T25" fmla="*/ 805 h 872"/>
                <a:gd name="T26" fmla="*/ 1023 w 1512"/>
                <a:gd name="T27" fmla="*/ 706 h 872"/>
                <a:gd name="T28" fmla="*/ 1128 w 1512"/>
                <a:gd name="T29" fmla="*/ 594 h 872"/>
                <a:gd name="T30" fmla="*/ 1234 w 1512"/>
                <a:gd name="T31" fmla="*/ 501 h 872"/>
                <a:gd name="T32" fmla="*/ 1406 w 1512"/>
                <a:gd name="T33" fmla="*/ 297 h 872"/>
                <a:gd name="T34" fmla="*/ 1511 w 1512"/>
                <a:gd name="T35" fmla="*/ 165 h 872"/>
                <a:gd name="T36" fmla="*/ 1511 w 1512"/>
                <a:gd name="T37" fmla="*/ 165 h 872"/>
                <a:gd name="T38" fmla="*/ 1379 w 1512"/>
                <a:gd name="T39" fmla="*/ 125 h 872"/>
                <a:gd name="T40" fmla="*/ 1293 w 1512"/>
                <a:gd name="T41" fmla="*/ 145 h 872"/>
                <a:gd name="T42" fmla="*/ 1181 w 1512"/>
                <a:gd name="T43" fmla="*/ 125 h 872"/>
                <a:gd name="T44" fmla="*/ 1168 w 1512"/>
                <a:gd name="T45" fmla="*/ 112 h 872"/>
                <a:gd name="T46" fmla="*/ 1102 w 1512"/>
                <a:gd name="T47" fmla="*/ 165 h 872"/>
                <a:gd name="T48" fmla="*/ 911 w 1512"/>
                <a:gd name="T49" fmla="*/ 224 h 872"/>
                <a:gd name="T50" fmla="*/ 838 w 1512"/>
                <a:gd name="T51" fmla="*/ 224 h 872"/>
                <a:gd name="T52" fmla="*/ 785 w 1512"/>
                <a:gd name="T53" fmla="*/ 251 h 872"/>
                <a:gd name="T54" fmla="*/ 706 w 1512"/>
                <a:gd name="T55" fmla="*/ 231 h 872"/>
                <a:gd name="T56" fmla="*/ 515 w 1512"/>
                <a:gd name="T57" fmla="*/ 165 h 872"/>
                <a:gd name="T58" fmla="*/ 271 w 1512"/>
                <a:gd name="T59" fmla="*/ 0 h 872"/>
                <a:gd name="T60" fmla="*/ 60 w 1512"/>
                <a:gd name="T61" fmla="*/ 112 h 872"/>
                <a:gd name="T62" fmla="*/ 7 w 1512"/>
                <a:gd name="T63" fmla="*/ 6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2" h="872">
                  <a:moveTo>
                    <a:pt x="7" y="60"/>
                  </a:moveTo>
                  <a:lnTo>
                    <a:pt x="7" y="60"/>
                  </a:lnTo>
                  <a:cubicBezTo>
                    <a:pt x="7" y="79"/>
                    <a:pt x="0" y="99"/>
                    <a:pt x="0" y="119"/>
                  </a:cubicBezTo>
                  <a:cubicBezTo>
                    <a:pt x="0" y="191"/>
                    <a:pt x="34" y="237"/>
                    <a:pt x="93" y="271"/>
                  </a:cubicBezTo>
                  <a:lnTo>
                    <a:pt x="93" y="271"/>
                  </a:lnTo>
                  <a:cubicBezTo>
                    <a:pt x="99" y="277"/>
                    <a:pt x="113" y="284"/>
                    <a:pt x="132" y="290"/>
                  </a:cubicBezTo>
                  <a:cubicBezTo>
                    <a:pt x="172" y="310"/>
                    <a:pt x="205" y="304"/>
                    <a:pt x="245" y="330"/>
                  </a:cubicBezTo>
                  <a:cubicBezTo>
                    <a:pt x="291" y="376"/>
                    <a:pt x="311" y="409"/>
                    <a:pt x="370" y="435"/>
                  </a:cubicBezTo>
                  <a:cubicBezTo>
                    <a:pt x="416" y="462"/>
                    <a:pt x="449" y="455"/>
                    <a:pt x="482" y="495"/>
                  </a:cubicBezTo>
                  <a:cubicBezTo>
                    <a:pt x="548" y="554"/>
                    <a:pt x="555" y="620"/>
                    <a:pt x="614" y="679"/>
                  </a:cubicBezTo>
                  <a:cubicBezTo>
                    <a:pt x="700" y="765"/>
                    <a:pt x="766" y="785"/>
                    <a:pt x="845" y="871"/>
                  </a:cubicBezTo>
                  <a:lnTo>
                    <a:pt x="845" y="871"/>
                  </a:lnTo>
                  <a:cubicBezTo>
                    <a:pt x="871" y="851"/>
                    <a:pt x="891" y="831"/>
                    <a:pt x="911" y="805"/>
                  </a:cubicBezTo>
                  <a:cubicBezTo>
                    <a:pt x="950" y="759"/>
                    <a:pt x="977" y="739"/>
                    <a:pt x="1023" y="706"/>
                  </a:cubicBezTo>
                  <a:cubicBezTo>
                    <a:pt x="1069" y="660"/>
                    <a:pt x="1082" y="633"/>
                    <a:pt x="1128" y="594"/>
                  </a:cubicBezTo>
                  <a:cubicBezTo>
                    <a:pt x="1168" y="554"/>
                    <a:pt x="1194" y="541"/>
                    <a:pt x="1234" y="501"/>
                  </a:cubicBezTo>
                  <a:cubicBezTo>
                    <a:pt x="1300" y="422"/>
                    <a:pt x="1320" y="363"/>
                    <a:pt x="1406" y="297"/>
                  </a:cubicBezTo>
                  <a:cubicBezTo>
                    <a:pt x="1458" y="257"/>
                    <a:pt x="1478" y="218"/>
                    <a:pt x="1511" y="165"/>
                  </a:cubicBezTo>
                  <a:lnTo>
                    <a:pt x="1511" y="165"/>
                  </a:lnTo>
                  <a:cubicBezTo>
                    <a:pt x="1465" y="145"/>
                    <a:pt x="1432" y="125"/>
                    <a:pt x="1379" y="125"/>
                  </a:cubicBezTo>
                  <a:cubicBezTo>
                    <a:pt x="1346" y="125"/>
                    <a:pt x="1326" y="145"/>
                    <a:pt x="1293" y="145"/>
                  </a:cubicBezTo>
                  <a:cubicBezTo>
                    <a:pt x="1247" y="145"/>
                    <a:pt x="1221" y="139"/>
                    <a:pt x="1181" y="125"/>
                  </a:cubicBezTo>
                  <a:cubicBezTo>
                    <a:pt x="1175" y="125"/>
                    <a:pt x="1175" y="112"/>
                    <a:pt x="1168" y="112"/>
                  </a:cubicBezTo>
                  <a:cubicBezTo>
                    <a:pt x="1135" y="112"/>
                    <a:pt x="1128" y="152"/>
                    <a:pt x="1102" y="165"/>
                  </a:cubicBezTo>
                  <a:cubicBezTo>
                    <a:pt x="1036" y="211"/>
                    <a:pt x="990" y="224"/>
                    <a:pt x="911" y="224"/>
                  </a:cubicBezTo>
                  <a:cubicBezTo>
                    <a:pt x="878" y="224"/>
                    <a:pt x="865" y="224"/>
                    <a:pt x="838" y="224"/>
                  </a:cubicBezTo>
                  <a:cubicBezTo>
                    <a:pt x="818" y="224"/>
                    <a:pt x="805" y="251"/>
                    <a:pt x="785" y="251"/>
                  </a:cubicBezTo>
                  <a:cubicBezTo>
                    <a:pt x="753" y="251"/>
                    <a:pt x="733" y="237"/>
                    <a:pt x="706" y="231"/>
                  </a:cubicBezTo>
                  <a:cubicBezTo>
                    <a:pt x="627" y="218"/>
                    <a:pt x="581" y="211"/>
                    <a:pt x="515" y="165"/>
                  </a:cubicBezTo>
                  <a:cubicBezTo>
                    <a:pt x="429" y="92"/>
                    <a:pt x="390" y="0"/>
                    <a:pt x="271" y="0"/>
                  </a:cubicBezTo>
                  <a:cubicBezTo>
                    <a:pt x="179" y="0"/>
                    <a:pt x="152" y="112"/>
                    <a:pt x="60" y="112"/>
                  </a:cubicBezTo>
                  <a:cubicBezTo>
                    <a:pt x="27" y="112"/>
                    <a:pt x="14" y="86"/>
                    <a:pt x="7" y="6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3" name="Freeform 21">
              <a:extLst>
                <a:ext uri="{FF2B5EF4-FFF2-40B4-BE49-F238E27FC236}">
                  <a16:creationId xmlns:a16="http://schemas.microsoft.com/office/drawing/2014/main" id="{94A33EBA-59C7-AB4C-AC92-4BF74F38A136}"/>
                </a:ext>
              </a:extLst>
            </p:cNvPr>
            <p:cNvSpPr>
              <a:spLocks noChangeArrowheads="1"/>
            </p:cNvSpPr>
            <p:nvPr/>
          </p:nvSpPr>
          <p:spPr bwMode="auto">
            <a:xfrm>
              <a:off x="9248967" y="5851520"/>
              <a:ext cx="1142926" cy="441325"/>
            </a:xfrm>
            <a:custGeom>
              <a:avLst/>
              <a:gdLst>
                <a:gd name="T0" fmla="*/ 1458 w 3174"/>
                <a:gd name="T1" fmla="*/ 1036 h 1228"/>
                <a:gd name="T2" fmla="*/ 983 w 3174"/>
                <a:gd name="T3" fmla="*/ 745 h 1228"/>
                <a:gd name="T4" fmla="*/ 733 w 3174"/>
                <a:gd name="T5" fmla="*/ 805 h 1228"/>
                <a:gd name="T6" fmla="*/ 515 w 3174"/>
                <a:gd name="T7" fmla="*/ 976 h 1228"/>
                <a:gd name="T8" fmla="*/ 403 w 3174"/>
                <a:gd name="T9" fmla="*/ 950 h 1228"/>
                <a:gd name="T10" fmla="*/ 251 w 3174"/>
                <a:gd name="T11" fmla="*/ 1075 h 1228"/>
                <a:gd name="T12" fmla="*/ 152 w 3174"/>
                <a:gd name="T13" fmla="*/ 910 h 1228"/>
                <a:gd name="T14" fmla="*/ 132 w 3174"/>
                <a:gd name="T15" fmla="*/ 758 h 1228"/>
                <a:gd name="T16" fmla="*/ 0 w 3174"/>
                <a:gd name="T17" fmla="*/ 666 h 1228"/>
                <a:gd name="T18" fmla="*/ 264 w 3174"/>
                <a:gd name="T19" fmla="*/ 455 h 1228"/>
                <a:gd name="T20" fmla="*/ 350 w 3174"/>
                <a:gd name="T21" fmla="*/ 336 h 1228"/>
                <a:gd name="T22" fmla="*/ 330 w 3174"/>
                <a:gd name="T23" fmla="*/ 244 h 1228"/>
                <a:gd name="T24" fmla="*/ 304 w 3174"/>
                <a:gd name="T25" fmla="*/ 46 h 1228"/>
                <a:gd name="T26" fmla="*/ 442 w 3174"/>
                <a:gd name="T27" fmla="*/ 33 h 1228"/>
                <a:gd name="T28" fmla="*/ 752 w 3174"/>
                <a:gd name="T29" fmla="*/ 7 h 1228"/>
                <a:gd name="T30" fmla="*/ 924 w 3174"/>
                <a:gd name="T31" fmla="*/ 59 h 1228"/>
                <a:gd name="T32" fmla="*/ 1069 w 3174"/>
                <a:gd name="T33" fmla="*/ 251 h 1228"/>
                <a:gd name="T34" fmla="*/ 1188 w 3174"/>
                <a:gd name="T35" fmla="*/ 284 h 1228"/>
                <a:gd name="T36" fmla="*/ 1359 w 3174"/>
                <a:gd name="T37" fmla="*/ 198 h 1228"/>
                <a:gd name="T38" fmla="*/ 1583 w 3174"/>
                <a:gd name="T39" fmla="*/ 336 h 1228"/>
                <a:gd name="T40" fmla="*/ 1775 w 3174"/>
                <a:gd name="T41" fmla="*/ 237 h 1228"/>
                <a:gd name="T42" fmla="*/ 2006 w 3174"/>
                <a:gd name="T43" fmla="*/ 191 h 1228"/>
                <a:gd name="T44" fmla="*/ 2052 w 3174"/>
                <a:gd name="T45" fmla="*/ 455 h 1228"/>
                <a:gd name="T46" fmla="*/ 2164 w 3174"/>
                <a:gd name="T47" fmla="*/ 706 h 1228"/>
                <a:gd name="T48" fmla="*/ 2316 w 3174"/>
                <a:gd name="T49" fmla="*/ 554 h 1228"/>
                <a:gd name="T50" fmla="*/ 2612 w 3174"/>
                <a:gd name="T51" fmla="*/ 448 h 1228"/>
                <a:gd name="T52" fmla="*/ 2837 w 3174"/>
                <a:gd name="T53" fmla="*/ 402 h 1228"/>
                <a:gd name="T54" fmla="*/ 3166 w 3174"/>
                <a:gd name="T55" fmla="*/ 389 h 1228"/>
                <a:gd name="T56" fmla="*/ 3166 w 3174"/>
                <a:gd name="T57" fmla="*/ 462 h 1228"/>
                <a:gd name="T58" fmla="*/ 3160 w 3174"/>
                <a:gd name="T59" fmla="*/ 712 h 1228"/>
                <a:gd name="T60" fmla="*/ 3054 w 3174"/>
                <a:gd name="T61" fmla="*/ 1016 h 1228"/>
                <a:gd name="T62" fmla="*/ 2962 w 3174"/>
                <a:gd name="T63" fmla="*/ 1141 h 1228"/>
                <a:gd name="T64" fmla="*/ 2830 w 3174"/>
                <a:gd name="T65" fmla="*/ 1101 h 1228"/>
                <a:gd name="T66" fmla="*/ 2632 w 3174"/>
                <a:gd name="T67" fmla="*/ 1101 h 1228"/>
                <a:gd name="T68" fmla="*/ 2553 w 3174"/>
                <a:gd name="T69" fmla="*/ 1141 h 1228"/>
                <a:gd name="T70" fmla="*/ 2289 w 3174"/>
                <a:gd name="T71" fmla="*/ 1200 h 1228"/>
                <a:gd name="T72" fmla="*/ 2157 w 3174"/>
                <a:gd name="T73" fmla="*/ 1207 h 1228"/>
                <a:gd name="T74" fmla="*/ 1722 w 3174"/>
                <a:gd name="T75" fmla="*/ 976 h 1228"/>
                <a:gd name="T76" fmla="*/ 1458 w 3174"/>
                <a:gd name="T77" fmla="*/ 1036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74" h="1228">
                  <a:moveTo>
                    <a:pt x="1458" y="1036"/>
                  </a:moveTo>
                  <a:lnTo>
                    <a:pt x="1458" y="1036"/>
                  </a:lnTo>
                  <a:cubicBezTo>
                    <a:pt x="1175" y="805"/>
                    <a:pt x="1175" y="805"/>
                    <a:pt x="1175" y="805"/>
                  </a:cubicBezTo>
                  <a:cubicBezTo>
                    <a:pt x="1095" y="785"/>
                    <a:pt x="1049" y="785"/>
                    <a:pt x="983" y="745"/>
                  </a:cubicBezTo>
                  <a:cubicBezTo>
                    <a:pt x="950" y="726"/>
                    <a:pt x="931" y="712"/>
                    <a:pt x="891" y="712"/>
                  </a:cubicBezTo>
                  <a:cubicBezTo>
                    <a:pt x="818" y="712"/>
                    <a:pt x="785" y="758"/>
                    <a:pt x="733" y="805"/>
                  </a:cubicBezTo>
                  <a:cubicBezTo>
                    <a:pt x="693" y="851"/>
                    <a:pt x="660" y="871"/>
                    <a:pt x="614" y="910"/>
                  </a:cubicBezTo>
                  <a:cubicBezTo>
                    <a:pt x="581" y="943"/>
                    <a:pt x="561" y="976"/>
                    <a:pt x="515" y="976"/>
                  </a:cubicBezTo>
                  <a:cubicBezTo>
                    <a:pt x="475" y="976"/>
                    <a:pt x="449" y="963"/>
                    <a:pt x="423" y="937"/>
                  </a:cubicBezTo>
                  <a:cubicBezTo>
                    <a:pt x="416" y="943"/>
                    <a:pt x="409" y="950"/>
                    <a:pt x="403" y="950"/>
                  </a:cubicBezTo>
                  <a:cubicBezTo>
                    <a:pt x="403" y="1016"/>
                    <a:pt x="390" y="1095"/>
                    <a:pt x="324" y="1095"/>
                  </a:cubicBezTo>
                  <a:cubicBezTo>
                    <a:pt x="297" y="1095"/>
                    <a:pt x="277" y="1088"/>
                    <a:pt x="251" y="1075"/>
                  </a:cubicBezTo>
                  <a:cubicBezTo>
                    <a:pt x="245" y="1062"/>
                    <a:pt x="225" y="1042"/>
                    <a:pt x="218" y="1022"/>
                  </a:cubicBezTo>
                  <a:cubicBezTo>
                    <a:pt x="205" y="983"/>
                    <a:pt x="192" y="937"/>
                    <a:pt x="152" y="910"/>
                  </a:cubicBezTo>
                  <a:cubicBezTo>
                    <a:pt x="159" y="897"/>
                    <a:pt x="172" y="890"/>
                    <a:pt x="172" y="871"/>
                  </a:cubicBezTo>
                  <a:cubicBezTo>
                    <a:pt x="172" y="824"/>
                    <a:pt x="165" y="785"/>
                    <a:pt x="132" y="758"/>
                  </a:cubicBezTo>
                  <a:cubicBezTo>
                    <a:pt x="86" y="719"/>
                    <a:pt x="47" y="712"/>
                    <a:pt x="0" y="666"/>
                  </a:cubicBezTo>
                  <a:lnTo>
                    <a:pt x="0" y="666"/>
                  </a:lnTo>
                  <a:cubicBezTo>
                    <a:pt x="33" y="613"/>
                    <a:pt x="80" y="613"/>
                    <a:pt x="139" y="580"/>
                  </a:cubicBezTo>
                  <a:cubicBezTo>
                    <a:pt x="198" y="554"/>
                    <a:pt x="218" y="501"/>
                    <a:pt x="264" y="455"/>
                  </a:cubicBezTo>
                  <a:cubicBezTo>
                    <a:pt x="284" y="429"/>
                    <a:pt x="297" y="415"/>
                    <a:pt x="317" y="389"/>
                  </a:cubicBezTo>
                  <a:cubicBezTo>
                    <a:pt x="330" y="369"/>
                    <a:pt x="350" y="363"/>
                    <a:pt x="350" y="336"/>
                  </a:cubicBezTo>
                  <a:cubicBezTo>
                    <a:pt x="350" y="310"/>
                    <a:pt x="350" y="297"/>
                    <a:pt x="350" y="270"/>
                  </a:cubicBezTo>
                  <a:cubicBezTo>
                    <a:pt x="350" y="257"/>
                    <a:pt x="337" y="251"/>
                    <a:pt x="330" y="244"/>
                  </a:cubicBezTo>
                  <a:cubicBezTo>
                    <a:pt x="317" y="198"/>
                    <a:pt x="304" y="171"/>
                    <a:pt x="304" y="125"/>
                  </a:cubicBezTo>
                  <a:cubicBezTo>
                    <a:pt x="304" y="92"/>
                    <a:pt x="304" y="72"/>
                    <a:pt x="304" y="46"/>
                  </a:cubicBezTo>
                  <a:cubicBezTo>
                    <a:pt x="357" y="46"/>
                    <a:pt x="390" y="46"/>
                    <a:pt x="442" y="33"/>
                  </a:cubicBezTo>
                  <a:lnTo>
                    <a:pt x="442" y="33"/>
                  </a:lnTo>
                  <a:cubicBezTo>
                    <a:pt x="686" y="7"/>
                    <a:pt x="686" y="7"/>
                    <a:pt x="686" y="7"/>
                  </a:cubicBezTo>
                  <a:cubicBezTo>
                    <a:pt x="713" y="7"/>
                    <a:pt x="726" y="7"/>
                    <a:pt x="752" y="7"/>
                  </a:cubicBezTo>
                  <a:cubicBezTo>
                    <a:pt x="765" y="7"/>
                    <a:pt x="772" y="0"/>
                    <a:pt x="785" y="0"/>
                  </a:cubicBezTo>
                  <a:cubicBezTo>
                    <a:pt x="845" y="0"/>
                    <a:pt x="871" y="26"/>
                    <a:pt x="924" y="59"/>
                  </a:cubicBezTo>
                  <a:cubicBezTo>
                    <a:pt x="963" y="79"/>
                    <a:pt x="990" y="99"/>
                    <a:pt x="1010" y="139"/>
                  </a:cubicBezTo>
                  <a:cubicBezTo>
                    <a:pt x="1036" y="178"/>
                    <a:pt x="1049" y="204"/>
                    <a:pt x="1069" y="251"/>
                  </a:cubicBezTo>
                  <a:cubicBezTo>
                    <a:pt x="1082" y="284"/>
                    <a:pt x="1095" y="330"/>
                    <a:pt x="1135" y="330"/>
                  </a:cubicBezTo>
                  <a:cubicBezTo>
                    <a:pt x="1161" y="330"/>
                    <a:pt x="1168" y="303"/>
                    <a:pt x="1188" y="284"/>
                  </a:cubicBezTo>
                  <a:cubicBezTo>
                    <a:pt x="1240" y="231"/>
                    <a:pt x="1287" y="211"/>
                    <a:pt x="1359" y="198"/>
                  </a:cubicBezTo>
                  <a:lnTo>
                    <a:pt x="1359" y="198"/>
                  </a:lnTo>
                  <a:cubicBezTo>
                    <a:pt x="1412" y="237"/>
                    <a:pt x="1465" y="244"/>
                    <a:pt x="1524" y="284"/>
                  </a:cubicBezTo>
                  <a:cubicBezTo>
                    <a:pt x="1544" y="303"/>
                    <a:pt x="1550" y="336"/>
                    <a:pt x="1583" y="336"/>
                  </a:cubicBezTo>
                  <a:cubicBezTo>
                    <a:pt x="1617" y="336"/>
                    <a:pt x="1630" y="303"/>
                    <a:pt x="1663" y="284"/>
                  </a:cubicBezTo>
                  <a:cubicBezTo>
                    <a:pt x="1702" y="257"/>
                    <a:pt x="1729" y="251"/>
                    <a:pt x="1775" y="237"/>
                  </a:cubicBezTo>
                  <a:cubicBezTo>
                    <a:pt x="1834" y="224"/>
                    <a:pt x="1861" y="191"/>
                    <a:pt x="1920" y="191"/>
                  </a:cubicBezTo>
                  <a:cubicBezTo>
                    <a:pt x="1953" y="191"/>
                    <a:pt x="1973" y="191"/>
                    <a:pt x="2006" y="191"/>
                  </a:cubicBezTo>
                  <a:cubicBezTo>
                    <a:pt x="2058" y="191"/>
                    <a:pt x="2124" y="211"/>
                    <a:pt x="2124" y="264"/>
                  </a:cubicBezTo>
                  <a:cubicBezTo>
                    <a:pt x="2124" y="343"/>
                    <a:pt x="2091" y="383"/>
                    <a:pt x="2052" y="455"/>
                  </a:cubicBezTo>
                  <a:cubicBezTo>
                    <a:pt x="2032" y="495"/>
                    <a:pt x="2006" y="508"/>
                    <a:pt x="2006" y="554"/>
                  </a:cubicBezTo>
                  <a:cubicBezTo>
                    <a:pt x="2006" y="633"/>
                    <a:pt x="2078" y="706"/>
                    <a:pt x="2164" y="706"/>
                  </a:cubicBezTo>
                  <a:cubicBezTo>
                    <a:pt x="2210" y="706"/>
                    <a:pt x="2223" y="666"/>
                    <a:pt x="2256" y="633"/>
                  </a:cubicBezTo>
                  <a:cubicBezTo>
                    <a:pt x="2276" y="600"/>
                    <a:pt x="2296" y="587"/>
                    <a:pt x="2316" y="554"/>
                  </a:cubicBezTo>
                  <a:cubicBezTo>
                    <a:pt x="2329" y="528"/>
                    <a:pt x="2335" y="501"/>
                    <a:pt x="2362" y="495"/>
                  </a:cubicBezTo>
                  <a:cubicBezTo>
                    <a:pt x="2461" y="468"/>
                    <a:pt x="2514" y="448"/>
                    <a:pt x="2612" y="448"/>
                  </a:cubicBezTo>
                  <a:cubicBezTo>
                    <a:pt x="2652" y="448"/>
                    <a:pt x="2678" y="482"/>
                    <a:pt x="2718" y="482"/>
                  </a:cubicBezTo>
                  <a:cubicBezTo>
                    <a:pt x="2771" y="482"/>
                    <a:pt x="2790" y="429"/>
                    <a:pt x="2837" y="402"/>
                  </a:cubicBezTo>
                  <a:cubicBezTo>
                    <a:pt x="2896" y="369"/>
                    <a:pt x="2942" y="350"/>
                    <a:pt x="3015" y="343"/>
                  </a:cubicBezTo>
                  <a:cubicBezTo>
                    <a:pt x="3166" y="389"/>
                    <a:pt x="3166" y="389"/>
                    <a:pt x="3166" y="389"/>
                  </a:cubicBezTo>
                  <a:lnTo>
                    <a:pt x="3166" y="389"/>
                  </a:lnTo>
                  <a:cubicBezTo>
                    <a:pt x="3166" y="415"/>
                    <a:pt x="3173" y="435"/>
                    <a:pt x="3166" y="462"/>
                  </a:cubicBezTo>
                  <a:cubicBezTo>
                    <a:pt x="3147" y="488"/>
                    <a:pt x="3114" y="501"/>
                    <a:pt x="3114" y="541"/>
                  </a:cubicBezTo>
                  <a:cubicBezTo>
                    <a:pt x="3114" y="607"/>
                    <a:pt x="3160" y="646"/>
                    <a:pt x="3160" y="712"/>
                  </a:cubicBezTo>
                  <a:cubicBezTo>
                    <a:pt x="3160" y="791"/>
                    <a:pt x="3127" y="831"/>
                    <a:pt x="3101" y="897"/>
                  </a:cubicBezTo>
                  <a:cubicBezTo>
                    <a:pt x="3081" y="943"/>
                    <a:pt x="3081" y="976"/>
                    <a:pt x="3054" y="1016"/>
                  </a:cubicBezTo>
                  <a:cubicBezTo>
                    <a:pt x="3034" y="1042"/>
                    <a:pt x="3008" y="1055"/>
                    <a:pt x="2988" y="1088"/>
                  </a:cubicBezTo>
                  <a:cubicBezTo>
                    <a:pt x="2975" y="1108"/>
                    <a:pt x="2969" y="1128"/>
                    <a:pt x="2962" y="1141"/>
                  </a:cubicBezTo>
                  <a:lnTo>
                    <a:pt x="2962" y="1141"/>
                  </a:lnTo>
                  <a:cubicBezTo>
                    <a:pt x="2916" y="1121"/>
                    <a:pt x="2883" y="1101"/>
                    <a:pt x="2830" y="1101"/>
                  </a:cubicBezTo>
                  <a:cubicBezTo>
                    <a:pt x="2797" y="1101"/>
                    <a:pt x="2777" y="1121"/>
                    <a:pt x="2744" y="1121"/>
                  </a:cubicBezTo>
                  <a:cubicBezTo>
                    <a:pt x="2698" y="1121"/>
                    <a:pt x="2672" y="1115"/>
                    <a:pt x="2632" y="1101"/>
                  </a:cubicBezTo>
                  <a:cubicBezTo>
                    <a:pt x="2626" y="1101"/>
                    <a:pt x="2626" y="1088"/>
                    <a:pt x="2619" y="1088"/>
                  </a:cubicBezTo>
                  <a:cubicBezTo>
                    <a:pt x="2586" y="1088"/>
                    <a:pt x="2579" y="1128"/>
                    <a:pt x="2553" y="1141"/>
                  </a:cubicBezTo>
                  <a:cubicBezTo>
                    <a:pt x="2487" y="1187"/>
                    <a:pt x="2441" y="1200"/>
                    <a:pt x="2362" y="1200"/>
                  </a:cubicBezTo>
                  <a:cubicBezTo>
                    <a:pt x="2329" y="1200"/>
                    <a:pt x="2316" y="1200"/>
                    <a:pt x="2289" y="1200"/>
                  </a:cubicBezTo>
                  <a:cubicBezTo>
                    <a:pt x="2269" y="1200"/>
                    <a:pt x="2256" y="1227"/>
                    <a:pt x="2236" y="1227"/>
                  </a:cubicBezTo>
                  <a:cubicBezTo>
                    <a:pt x="2204" y="1227"/>
                    <a:pt x="2184" y="1213"/>
                    <a:pt x="2157" y="1207"/>
                  </a:cubicBezTo>
                  <a:cubicBezTo>
                    <a:pt x="2078" y="1194"/>
                    <a:pt x="2032" y="1187"/>
                    <a:pt x="1966" y="1141"/>
                  </a:cubicBezTo>
                  <a:cubicBezTo>
                    <a:pt x="1880" y="1068"/>
                    <a:pt x="1841" y="976"/>
                    <a:pt x="1722" y="976"/>
                  </a:cubicBezTo>
                  <a:cubicBezTo>
                    <a:pt x="1630" y="976"/>
                    <a:pt x="1603" y="1088"/>
                    <a:pt x="1511" y="1088"/>
                  </a:cubicBezTo>
                  <a:cubicBezTo>
                    <a:pt x="1478" y="1088"/>
                    <a:pt x="1465" y="1062"/>
                    <a:pt x="1458" y="103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4" name="Freeform 22">
              <a:extLst>
                <a:ext uri="{FF2B5EF4-FFF2-40B4-BE49-F238E27FC236}">
                  <a16:creationId xmlns:a16="http://schemas.microsoft.com/office/drawing/2014/main" id="{D21791AF-4168-B64E-BDBA-1362C641E8A0}"/>
                </a:ext>
              </a:extLst>
            </p:cNvPr>
            <p:cNvSpPr>
              <a:spLocks noChangeArrowheads="1"/>
            </p:cNvSpPr>
            <p:nvPr/>
          </p:nvSpPr>
          <p:spPr bwMode="auto">
            <a:xfrm>
              <a:off x="9737885" y="5694357"/>
              <a:ext cx="660357" cy="411162"/>
            </a:xfrm>
            <a:custGeom>
              <a:avLst/>
              <a:gdLst>
                <a:gd name="T0" fmla="*/ 1807 w 1835"/>
                <a:gd name="T1" fmla="*/ 824 h 1142"/>
                <a:gd name="T2" fmla="*/ 1807 w 1835"/>
                <a:gd name="T3" fmla="*/ 824 h 1142"/>
                <a:gd name="T4" fmla="*/ 1656 w 1835"/>
                <a:gd name="T5" fmla="*/ 778 h 1142"/>
                <a:gd name="T6" fmla="*/ 1478 w 1835"/>
                <a:gd name="T7" fmla="*/ 837 h 1142"/>
                <a:gd name="T8" fmla="*/ 1359 w 1835"/>
                <a:gd name="T9" fmla="*/ 917 h 1142"/>
                <a:gd name="T10" fmla="*/ 1253 w 1835"/>
                <a:gd name="T11" fmla="*/ 883 h 1142"/>
                <a:gd name="T12" fmla="*/ 1003 w 1835"/>
                <a:gd name="T13" fmla="*/ 930 h 1142"/>
                <a:gd name="T14" fmla="*/ 957 w 1835"/>
                <a:gd name="T15" fmla="*/ 989 h 1142"/>
                <a:gd name="T16" fmla="*/ 897 w 1835"/>
                <a:gd name="T17" fmla="*/ 1068 h 1142"/>
                <a:gd name="T18" fmla="*/ 805 w 1835"/>
                <a:gd name="T19" fmla="*/ 1141 h 1142"/>
                <a:gd name="T20" fmla="*/ 647 w 1835"/>
                <a:gd name="T21" fmla="*/ 989 h 1142"/>
                <a:gd name="T22" fmla="*/ 693 w 1835"/>
                <a:gd name="T23" fmla="*/ 890 h 1142"/>
                <a:gd name="T24" fmla="*/ 765 w 1835"/>
                <a:gd name="T25" fmla="*/ 699 h 1142"/>
                <a:gd name="T26" fmla="*/ 647 w 1835"/>
                <a:gd name="T27" fmla="*/ 626 h 1142"/>
                <a:gd name="T28" fmla="*/ 561 w 1835"/>
                <a:gd name="T29" fmla="*/ 626 h 1142"/>
                <a:gd name="T30" fmla="*/ 416 w 1835"/>
                <a:gd name="T31" fmla="*/ 672 h 1142"/>
                <a:gd name="T32" fmla="*/ 304 w 1835"/>
                <a:gd name="T33" fmla="*/ 719 h 1142"/>
                <a:gd name="T34" fmla="*/ 224 w 1835"/>
                <a:gd name="T35" fmla="*/ 771 h 1142"/>
                <a:gd name="T36" fmla="*/ 165 w 1835"/>
                <a:gd name="T37" fmla="*/ 719 h 1142"/>
                <a:gd name="T38" fmla="*/ 0 w 1835"/>
                <a:gd name="T39" fmla="*/ 633 h 1142"/>
                <a:gd name="T40" fmla="*/ 0 w 1835"/>
                <a:gd name="T41" fmla="*/ 633 h 1142"/>
                <a:gd name="T42" fmla="*/ 27 w 1835"/>
                <a:gd name="T43" fmla="*/ 587 h 1142"/>
                <a:gd name="T44" fmla="*/ 73 w 1835"/>
                <a:gd name="T45" fmla="*/ 507 h 1142"/>
                <a:gd name="T46" fmla="*/ 0 w 1835"/>
                <a:gd name="T47" fmla="*/ 310 h 1142"/>
                <a:gd name="T48" fmla="*/ 53 w 1835"/>
                <a:gd name="T49" fmla="*/ 184 h 1142"/>
                <a:gd name="T50" fmla="*/ 53 w 1835"/>
                <a:gd name="T51" fmla="*/ 118 h 1142"/>
                <a:gd name="T52" fmla="*/ 66 w 1835"/>
                <a:gd name="T53" fmla="*/ 59 h 1142"/>
                <a:gd name="T54" fmla="*/ 66 w 1835"/>
                <a:gd name="T55" fmla="*/ 59 h 1142"/>
                <a:gd name="T56" fmla="*/ 178 w 1835"/>
                <a:gd name="T57" fmla="*/ 99 h 1142"/>
                <a:gd name="T58" fmla="*/ 290 w 1835"/>
                <a:gd name="T59" fmla="*/ 79 h 1142"/>
                <a:gd name="T60" fmla="*/ 403 w 1835"/>
                <a:gd name="T61" fmla="*/ 85 h 1142"/>
                <a:gd name="T62" fmla="*/ 594 w 1835"/>
                <a:gd name="T63" fmla="*/ 33 h 1142"/>
                <a:gd name="T64" fmla="*/ 732 w 1835"/>
                <a:gd name="T65" fmla="*/ 0 h 1142"/>
                <a:gd name="T66" fmla="*/ 673 w 1835"/>
                <a:gd name="T67" fmla="*/ 145 h 1142"/>
                <a:gd name="T68" fmla="*/ 640 w 1835"/>
                <a:gd name="T69" fmla="*/ 250 h 1142"/>
                <a:gd name="T70" fmla="*/ 713 w 1835"/>
                <a:gd name="T71" fmla="*/ 310 h 1142"/>
                <a:gd name="T72" fmla="*/ 805 w 1835"/>
                <a:gd name="T73" fmla="*/ 356 h 1142"/>
                <a:gd name="T74" fmla="*/ 884 w 1835"/>
                <a:gd name="T75" fmla="*/ 316 h 1142"/>
                <a:gd name="T76" fmla="*/ 910 w 1835"/>
                <a:gd name="T77" fmla="*/ 343 h 1142"/>
                <a:gd name="T78" fmla="*/ 963 w 1835"/>
                <a:gd name="T79" fmla="*/ 376 h 1142"/>
                <a:gd name="T80" fmla="*/ 1016 w 1835"/>
                <a:gd name="T81" fmla="*/ 422 h 1142"/>
                <a:gd name="T82" fmla="*/ 1069 w 1835"/>
                <a:gd name="T83" fmla="*/ 369 h 1142"/>
                <a:gd name="T84" fmla="*/ 1049 w 1835"/>
                <a:gd name="T85" fmla="*/ 290 h 1142"/>
                <a:gd name="T86" fmla="*/ 1095 w 1835"/>
                <a:gd name="T87" fmla="*/ 270 h 1142"/>
                <a:gd name="T88" fmla="*/ 1128 w 1835"/>
                <a:gd name="T89" fmla="*/ 197 h 1142"/>
                <a:gd name="T90" fmla="*/ 1161 w 1835"/>
                <a:gd name="T91" fmla="*/ 125 h 1142"/>
                <a:gd name="T92" fmla="*/ 1234 w 1835"/>
                <a:gd name="T93" fmla="*/ 184 h 1142"/>
                <a:gd name="T94" fmla="*/ 1412 w 1835"/>
                <a:gd name="T95" fmla="*/ 257 h 1142"/>
                <a:gd name="T96" fmla="*/ 1484 w 1835"/>
                <a:gd name="T97" fmla="*/ 257 h 1142"/>
                <a:gd name="T98" fmla="*/ 1570 w 1835"/>
                <a:gd name="T99" fmla="*/ 250 h 1142"/>
                <a:gd name="T100" fmla="*/ 1643 w 1835"/>
                <a:gd name="T101" fmla="*/ 270 h 1142"/>
                <a:gd name="T102" fmla="*/ 1794 w 1835"/>
                <a:gd name="T103" fmla="*/ 290 h 1142"/>
                <a:gd name="T104" fmla="*/ 1794 w 1835"/>
                <a:gd name="T105" fmla="*/ 290 h 1142"/>
                <a:gd name="T106" fmla="*/ 1801 w 1835"/>
                <a:gd name="T107" fmla="*/ 323 h 1142"/>
                <a:gd name="T108" fmla="*/ 1801 w 1835"/>
                <a:gd name="T109" fmla="*/ 382 h 1142"/>
                <a:gd name="T110" fmla="*/ 1821 w 1835"/>
                <a:gd name="T111" fmla="*/ 567 h 1142"/>
                <a:gd name="T112" fmla="*/ 1821 w 1835"/>
                <a:gd name="T113" fmla="*/ 620 h 1142"/>
                <a:gd name="T114" fmla="*/ 1834 w 1835"/>
                <a:gd name="T115" fmla="*/ 666 h 1142"/>
                <a:gd name="T116" fmla="*/ 1807 w 1835"/>
                <a:gd name="T117" fmla="*/ 804 h 1142"/>
                <a:gd name="T118" fmla="*/ 1807 w 1835"/>
                <a:gd name="T119" fmla="*/ 824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5" h="1142">
                  <a:moveTo>
                    <a:pt x="1807" y="824"/>
                  </a:moveTo>
                  <a:lnTo>
                    <a:pt x="1807" y="824"/>
                  </a:lnTo>
                  <a:cubicBezTo>
                    <a:pt x="1656" y="778"/>
                    <a:pt x="1656" y="778"/>
                    <a:pt x="1656" y="778"/>
                  </a:cubicBezTo>
                  <a:cubicBezTo>
                    <a:pt x="1583" y="785"/>
                    <a:pt x="1537" y="804"/>
                    <a:pt x="1478" y="837"/>
                  </a:cubicBezTo>
                  <a:cubicBezTo>
                    <a:pt x="1431" y="864"/>
                    <a:pt x="1412" y="917"/>
                    <a:pt x="1359" y="917"/>
                  </a:cubicBezTo>
                  <a:cubicBezTo>
                    <a:pt x="1319" y="917"/>
                    <a:pt x="1293" y="883"/>
                    <a:pt x="1253" y="883"/>
                  </a:cubicBezTo>
                  <a:cubicBezTo>
                    <a:pt x="1155" y="883"/>
                    <a:pt x="1102" y="903"/>
                    <a:pt x="1003" y="930"/>
                  </a:cubicBezTo>
                  <a:cubicBezTo>
                    <a:pt x="976" y="936"/>
                    <a:pt x="970" y="963"/>
                    <a:pt x="957" y="989"/>
                  </a:cubicBezTo>
                  <a:cubicBezTo>
                    <a:pt x="937" y="1022"/>
                    <a:pt x="917" y="1035"/>
                    <a:pt x="897" y="1068"/>
                  </a:cubicBezTo>
                  <a:cubicBezTo>
                    <a:pt x="864" y="1101"/>
                    <a:pt x="851" y="1141"/>
                    <a:pt x="805" y="1141"/>
                  </a:cubicBezTo>
                  <a:cubicBezTo>
                    <a:pt x="719" y="1141"/>
                    <a:pt x="647" y="1068"/>
                    <a:pt x="647" y="989"/>
                  </a:cubicBezTo>
                  <a:cubicBezTo>
                    <a:pt x="647" y="943"/>
                    <a:pt x="673" y="930"/>
                    <a:pt x="693" y="890"/>
                  </a:cubicBezTo>
                  <a:cubicBezTo>
                    <a:pt x="732" y="818"/>
                    <a:pt x="765" y="778"/>
                    <a:pt x="765" y="699"/>
                  </a:cubicBezTo>
                  <a:cubicBezTo>
                    <a:pt x="765" y="646"/>
                    <a:pt x="699" y="626"/>
                    <a:pt x="647" y="626"/>
                  </a:cubicBezTo>
                  <a:cubicBezTo>
                    <a:pt x="614" y="626"/>
                    <a:pt x="594" y="626"/>
                    <a:pt x="561" y="626"/>
                  </a:cubicBezTo>
                  <a:cubicBezTo>
                    <a:pt x="502" y="626"/>
                    <a:pt x="475" y="659"/>
                    <a:pt x="416" y="672"/>
                  </a:cubicBezTo>
                  <a:cubicBezTo>
                    <a:pt x="370" y="686"/>
                    <a:pt x="343" y="692"/>
                    <a:pt x="304" y="719"/>
                  </a:cubicBezTo>
                  <a:cubicBezTo>
                    <a:pt x="271" y="738"/>
                    <a:pt x="258" y="771"/>
                    <a:pt x="224" y="771"/>
                  </a:cubicBezTo>
                  <a:cubicBezTo>
                    <a:pt x="191" y="771"/>
                    <a:pt x="185" y="738"/>
                    <a:pt x="165" y="719"/>
                  </a:cubicBezTo>
                  <a:cubicBezTo>
                    <a:pt x="106" y="679"/>
                    <a:pt x="53" y="672"/>
                    <a:pt x="0" y="633"/>
                  </a:cubicBezTo>
                  <a:lnTo>
                    <a:pt x="0" y="633"/>
                  </a:lnTo>
                  <a:cubicBezTo>
                    <a:pt x="20" y="620"/>
                    <a:pt x="20" y="606"/>
                    <a:pt x="27" y="587"/>
                  </a:cubicBezTo>
                  <a:cubicBezTo>
                    <a:pt x="40" y="554"/>
                    <a:pt x="73" y="540"/>
                    <a:pt x="73" y="507"/>
                  </a:cubicBezTo>
                  <a:cubicBezTo>
                    <a:pt x="73" y="422"/>
                    <a:pt x="0" y="389"/>
                    <a:pt x="0" y="310"/>
                  </a:cubicBezTo>
                  <a:cubicBezTo>
                    <a:pt x="0" y="257"/>
                    <a:pt x="53" y="237"/>
                    <a:pt x="53" y="184"/>
                  </a:cubicBezTo>
                  <a:cubicBezTo>
                    <a:pt x="53" y="158"/>
                    <a:pt x="53" y="138"/>
                    <a:pt x="53" y="118"/>
                  </a:cubicBezTo>
                  <a:cubicBezTo>
                    <a:pt x="53" y="92"/>
                    <a:pt x="60" y="85"/>
                    <a:pt x="66" y="59"/>
                  </a:cubicBezTo>
                  <a:lnTo>
                    <a:pt x="66" y="59"/>
                  </a:lnTo>
                  <a:cubicBezTo>
                    <a:pt x="106" y="72"/>
                    <a:pt x="132" y="99"/>
                    <a:pt x="178" y="99"/>
                  </a:cubicBezTo>
                  <a:cubicBezTo>
                    <a:pt x="218" y="99"/>
                    <a:pt x="244" y="79"/>
                    <a:pt x="290" y="79"/>
                  </a:cubicBezTo>
                  <a:cubicBezTo>
                    <a:pt x="337" y="79"/>
                    <a:pt x="363" y="85"/>
                    <a:pt x="403" y="85"/>
                  </a:cubicBezTo>
                  <a:cubicBezTo>
                    <a:pt x="482" y="85"/>
                    <a:pt x="521" y="52"/>
                    <a:pt x="594" y="33"/>
                  </a:cubicBezTo>
                  <a:cubicBezTo>
                    <a:pt x="647" y="20"/>
                    <a:pt x="686" y="26"/>
                    <a:pt x="732" y="0"/>
                  </a:cubicBezTo>
                  <a:cubicBezTo>
                    <a:pt x="699" y="52"/>
                    <a:pt x="693" y="85"/>
                    <a:pt x="673" y="145"/>
                  </a:cubicBezTo>
                  <a:cubicBezTo>
                    <a:pt x="660" y="184"/>
                    <a:pt x="640" y="204"/>
                    <a:pt x="640" y="250"/>
                  </a:cubicBezTo>
                  <a:cubicBezTo>
                    <a:pt x="640" y="290"/>
                    <a:pt x="679" y="296"/>
                    <a:pt x="713" y="310"/>
                  </a:cubicBezTo>
                  <a:cubicBezTo>
                    <a:pt x="752" y="323"/>
                    <a:pt x="765" y="356"/>
                    <a:pt x="805" y="356"/>
                  </a:cubicBezTo>
                  <a:cubicBezTo>
                    <a:pt x="838" y="356"/>
                    <a:pt x="851" y="316"/>
                    <a:pt x="884" y="316"/>
                  </a:cubicBezTo>
                  <a:cubicBezTo>
                    <a:pt x="897" y="316"/>
                    <a:pt x="897" y="329"/>
                    <a:pt x="910" y="343"/>
                  </a:cubicBezTo>
                  <a:cubicBezTo>
                    <a:pt x="930" y="356"/>
                    <a:pt x="943" y="362"/>
                    <a:pt x="963" y="376"/>
                  </a:cubicBezTo>
                  <a:cubicBezTo>
                    <a:pt x="983" y="395"/>
                    <a:pt x="990" y="422"/>
                    <a:pt x="1016" y="422"/>
                  </a:cubicBezTo>
                  <a:cubicBezTo>
                    <a:pt x="1049" y="422"/>
                    <a:pt x="1069" y="395"/>
                    <a:pt x="1069" y="369"/>
                  </a:cubicBezTo>
                  <a:cubicBezTo>
                    <a:pt x="1069" y="336"/>
                    <a:pt x="1049" y="323"/>
                    <a:pt x="1049" y="290"/>
                  </a:cubicBezTo>
                  <a:cubicBezTo>
                    <a:pt x="1049" y="270"/>
                    <a:pt x="1082" y="283"/>
                    <a:pt x="1095" y="270"/>
                  </a:cubicBezTo>
                  <a:cubicBezTo>
                    <a:pt x="1121" y="250"/>
                    <a:pt x="1128" y="230"/>
                    <a:pt x="1128" y="197"/>
                  </a:cubicBezTo>
                  <a:cubicBezTo>
                    <a:pt x="1135" y="171"/>
                    <a:pt x="1128" y="125"/>
                    <a:pt x="1161" y="125"/>
                  </a:cubicBezTo>
                  <a:cubicBezTo>
                    <a:pt x="1201" y="125"/>
                    <a:pt x="1201" y="171"/>
                    <a:pt x="1234" y="184"/>
                  </a:cubicBezTo>
                  <a:cubicBezTo>
                    <a:pt x="1300" y="224"/>
                    <a:pt x="1339" y="257"/>
                    <a:pt x="1412" y="257"/>
                  </a:cubicBezTo>
                  <a:cubicBezTo>
                    <a:pt x="1445" y="257"/>
                    <a:pt x="1458" y="257"/>
                    <a:pt x="1484" y="257"/>
                  </a:cubicBezTo>
                  <a:cubicBezTo>
                    <a:pt x="1517" y="257"/>
                    <a:pt x="1537" y="250"/>
                    <a:pt x="1570" y="250"/>
                  </a:cubicBezTo>
                  <a:cubicBezTo>
                    <a:pt x="1596" y="250"/>
                    <a:pt x="1616" y="264"/>
                    <a:pt x="1643" y="270"/>
                  </a:cubicBezTo>
                  <a:cubicBezTo>
                    <a:pt x="1702" y="283"/>
                    <a:pt x="1735" y="277"/>
                    <a:pt x="1794" y="290"/>
                  </a:cubicBezTo>
                  <a:lnTo>
                    <a:pt x="1794" y="290"/>
                  </a:lnTo>
                  <a:cubicBezTo>
                    <a:pt x="1794" y="303"/>
                    <a:pt x="1801" y="310"/>
                    <a:pt x="1801" y="323"/>
                  </a:cubicBezTo>
                  <a:cubicBezTo>
                    <a:pt x="1801" y="349"/>
                    <a:pt x="1801" y="356"/>
                    <a:pt x="1801" y="382"/>
                  </a:cubicBezTo>
                  <a:cubicBezTo>
                    <a:pt x="1801" y="455"/>
                    <a:pt x="1821" y="494"/>
                    <a:pt x="1821" y="567"/>
                  </a:cubicBezTo>
                  <a:cubicBezTo>
                    <a:pt x="1821" y="587"/>
                    <a:pt x="1821" y="600"/>
                    <a:pt x="1821" y="620"/>
                  </a:cubicBezTo>
                  <a:cubicBezTo>
                    <a:pt x="1821" y="639"/>
                    <a:pt x="1827" y="646"/>
                    <a:pt x="1834" y="666"/>
                  </a:cubicBezTo>
                  <a:cubicBezTo>
                    <a:pt x="1834" y="719"/>
                    <a:pt x="1814" y="751"/>
                    <a:pt x="1807" y="804"/>
                  </a:cubicBezTo>
                  <a:cubicBezTo>
                    <a:pt x="1807" y="811"/>
                    <a:pt x="1807" y="818"/>
                    <a:pt x="1807" y="82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5" name="Freeform 23">
              <a:extLst>
                <a:ext uri="{FF2B5EF4-FFF2-40B4-BE49-F238E27FC236}">
                  <a16:creationId xmlns:a16="http://schemas.microsoft.com/office/drawing/2014/main" id="{60FB33D6-CAF7-F440-966D-C0D00FDCAB6B}"/>
                </a:ext>
              </a:extLst>
            </p:cNvPr>
            <p:cNvSpPr>
              <a:spLocks noChangeArrowheads="1"/>
            </p:cNvSpPr>
            <p:nvPr/>
          </p:nvSpPr>
          <p:spPr bwMode="auto">
            <a:xfrm>
              <a:off x="9761697" y="5449883"/>
              <a:ext cx="622259" cy="396875"/>
            </a:xfrm>
            <a:custGeom>
              <a:avLst/>
              <a:gdLst>
                <a:gd name="T0" fmla="*/ 0 w 1729"/>
                <a:gd name="T1" fmla="*/ 739 h 1103"/>
                <a:gd name="T2" fmla="*/ 0 w 1729"/>
                <a:gd name="T3" fmla="*/ 739 h 1103"/>
                <a:gd name="T4" fmla="*/ 112 w 1729"/>
                <a:gd name="T5" fmla="*/ 779 h 1103"/>
                <a:gd name="T6" fmla="*/ 224 w 1729"/>
                <a:gd name="T7" fmla="*/ 759 h 1103"/>
                <a:gd name="T8" fmla="*/ 337 w 1729"/>
                <a:gd name="T9" fmla="*/ 765 h 1103"/>
                <a:gd name="T10" fmla="*/ 528 w 1729"/>
                <a:gd name="T11" fmla="*/ 713 h 1103"/>
                <a:gd name="T12" fmla="*/ 666 w 1729"/>
                <a:gd name="T13" fmla="*/ 680 h 1103"/>
                <a:gd name="T14" fmla="*/ 607 w 1729"/>
                <a:gd name="T15" fmla="*/ 825 h 1103"/>
                <a:gd name="T16" fmla="*/ 574 w 1729"/>
                <a:gd name="T17" fmla="*/ 930 h 1103"/>
                <a:gd name="T18" fmla="*/ 647 w 1729"/>
                <a:gd name="T19" fmla="*/ 990 h 1103"/>
                <a:gd name="T20" fmla="*/ 739 w 1729"/>
                <a:gd name="T21" fmla="*/ 1036 h 1103"/>
                <a:gd name="T22" fmla="*/ 818 w 1729"/>
                <a:gd name="T23" fmla="*/ 996 h 1103"/>
                <a:gd name="T24" fmla="*/ 844 w 1729"/>
                <a:gd name="T25" fmla="*/ 1023 h 1103"/>
                <a:gd name="T26" fmla="*/ 897 w 1729"/>
                <a:gd name="T27" fmla="*/ 1056 h 1103"/>
                <a:gd name="T28" fmla="*/ 950 w 1729"/>
                <a:gd name="T29" fmla="*/ 1102 h 1103"/>
                <a:gd name="T30" fmla="*/ 1003 w 1729"/>
                <a:gd name="T31" fmla="*/ 1049 h 1103"/>
                <a:gd name="T32" fmla="*/ 983 w 1729"/>
                <a:gd name="T33" fmla="*/ 970 h 1103"/>
                <a:gd name="T34" fmla="*/ 1029 w 1729"/>
                <a:gd name="T35" fmla="*/ 950 h 1103"/>
                <a:gd name="T36" fmla="*/ 1062 w 1729"/>
                <a:gd name="T37" fmla="*/ 877 h 1103"/>
                <a:gd name="T38" fmla="*/ 1095 w 1729"/>
                <a:gd name="T39" fmla="*/ 805 h 1103"/>
                <a:gd name="T40" fmla="*/ 1168 w 1729"/>
                <a:gd name="T41" fmla="*/ 864 h 1103"/>
                <a:gd name="T42" fmla="*/ 1346 w 1729"/>
                <a:gd name="T43" fmla="*/ 937 h 1103"/>
                <a:gd name="T44" fmla="*/ 1418 w 1729"/>
                <a:gd name="T45" fmla="*/ 937 h 1103"/>
                <a:gd name="T46" fmla="*/ 1504 w 1729"/>
                <a:gd name="T47" fmla="*/ 930 h 1103"/>
                <a:gd name="T48" fmla="*/ 1577 w 1729"/>
                <a:gd name="T49" fmla="*/ 950 h 1103"/>
                <a:gd name="T50" fmla="*/ 1728 w 1729"/>
                <a:gd name="T51" fmla="*/ 970 h 1103"/>
                <a:gd name="T52" fmla="*/ 1728 w 1729"/>
                <a:gd name="T53" fmla="*/ 970 h 1103"/>
                <a:gd name="T54" fmla="*/ 1689 w 1729"/>
                <a:gd name="T55" fmla="*/ 792 h 1103"/>
                <a:gd name="T56" fmla="*/ 1689 w 1729"/>
                <a:gd name="T57" fmla="*/ 633 h 1103"/>
                <a:gd name="T58" fmla="*/ 1656 w 1729"/>
                <a:gd name="T59" fmla="*/ 502 h 1103"/>
                <a:gd name="T60" fmla="*/ 1616 w 1729"/>
                <a:gd name="T61" fmla="*/ 389 h 1103"/>
                <a:gd name="T62" fmla="*/ 1583 w 1729"/>
                <a:gd name="T63" fmla="*/ 337 h 1103"/>
                <a:gd name="T64" fmla="*/ 1412 w 1729"/>
                <a:gd name="T65" fmla="*/ 264 h 1103"/>
                <a:gd name="T66" fmla="*/ 1313 w 1729"/>
                <a:gd name="T67" fmla="*/ 225 h 1103"/>
                <a:gd name="T68" fmla="*/ 1174 w 1729"/>
                <a:gd name="T69" fmla="*/ 225 h 1103"/>
                <a:gd name="T70" fmla="*/ 1009 w 1729"/>
                <a:gd name="T71" fmla="*/ 165 h 1103"/>
                <a:gd name="T72" fmla="*/ 957 w 1729"/>
                <a:gd name="T73" fmla="*/ 172 h 1103"/>
                <a:gd name="T74" fmla="*/ 825 w 1729"/>
                <a:gd name="T75" fmla="*/ 79 h 1103"/>
                <a:gd name="T76" fmla="*/ 647 w 1729"/>
                <a:gd name="T77" fmla="*/ 7 h 1103"/>
                <a:gd name="T78" fmla="*/ 633 w 1729"/>
                <a:gd name="T79" fmla="*/ 0 h 1103"/>
                <a:gd name="T80" fmla="*/ 633 w 1729"/>
                <a:gd name="T81" fmla="*/ 0 h 1103"/>
                <a:gd name="T82" fmla="*/ 442 w 1729"/>
                <a:gd name="T83" fmla="*/ 93 h 1103"/>
                <a:gd name="T84" fmla="*/ 396 w 1729"/>
                <a:gd name="T85" fmla="*/ 93 h 1103"/>
                <a:gd name="T86" fmla="*/ 350 w 1729"/>
                <a:gd name="T87" fmla="*/ 165 h 1103"/>
                <a:gd name="T88" fmla="*/ 317 w 1729"/>
                <a:gd name="T89" fmla="*/ 258 h 1103"/>
                <a:gd name="T90" fmla="*/ 257 w 1729"/>
                <a:gd name="T91" fmla="*/ 436 h 1103"/>
                <a:gd name="T92" fmla="*/ 139 w 1729"/>
                <a:gd name="T93" fmla="*/ 574 h 1103"/>
                <a:gd name="T94" fmla="*/ 33 w 1729"/>
                <a:gd name="T95" fmla="*/ 633 h 1103"/>
                <a:gd name="T96" fmla="*/ 0 w 1729"/>
                <a:gd name="T97" fmla="*/ 739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29" h="1103">
                  <a:moveTo>
                    <a:pt x="0" y="739"/>
                  </a:moveTo>
                  <a:lnTo>
                    <a:pt x="0" y="739"/>
                  </a:lnTo>
                  <a:cubicBezTo>
                    <a:pt x="40" y="752"/>
                    <a:pt x="66" y="779"/>
                    <a:pt x="112" y="779"/>
                  </a:cubicBezTo>
                  <a:cubicBezTo>
                    <a:pt x="152" y="779"/>
                    <a:pt x="178" y="759"/>
                    <a:pt x="224" y="759"/>
                  </a:cubicBezTo>
                  <a:cubicBezTo>
                    <a:pt x="271" y="759"/>
                    <a:pt x="297" y="765"/>
                    <a:pt x="337" y="765"/>
                  </a:cubicBezTo>
                  <a:cubicBezTo>
                    <a:pt x="416" y="765"/>
                    <a:pt x="455" y="732"/>
                    <a:pt x="528" y="713"/>
                  </a:cubicBezTo>
                  <a:cubicBezTo>
                    <a:pt x="581" y="700"/>
                    <a:pt x="620" y="706"/>
                    <a:pt x="666" y="680"/>
                  </a:cubicBezTo>
                  <a:cubicBezTo>
                    <a:pt x="633" y="732"/>
                    <a:pt x="627" y="765"/>
                    <a:pt x="607" y="825"/>
                  </a:cubicBezTo>
                  <a:cubicBezTo>
                    <a:pt x="594" y="864"/>
                    <a:pt x="574" y="884"/>
                    <a:pt x="574" y="930"/>
                  </a:cubicBezTo>
                  <a:cubicBezTo>
                    <a:pt x="574" y="970"/>
                    <a:pt x="613" y="976"/>
                    <a:pt x="647" y="990"/>
                  </a:cubicBezTo>
                  <a:cubicBezTo>
                    <a:pt x="686" y="1003"/>
                    <a:pt x="699" y="1036"/>
                    <a:pt x="739" y="1036"/>
                  </a:cubicBezTo>
                  <a:cubicBezTo>
                    <a:pt x="772" y="1036"/>
                    <a:pt x="785" y="996"/>
                    <a:pt x="818" y="996"/>
                  </a:cubicBezTo>
                  <a:cubicBezTo>
                    <a:pt x="831" y="996"/>
                    <a:pt x="831" y="1009"/>
                    <a:pt x="844" y="1023"/>
                  </a:cubicBezTo>
                  <a:cubicBezTo>
                    <a:pt x="864" y="1036"/>
                    <a:pt x="877" y="1042"/>
                    <a:pt x="897" y="1056"/>
                  </a:cubicBezTo>
                  <a:cubicBezTo>
                    <a:pt x="917" y="1075"/>
                    <a:pt x="924" y="1102"/>
                    <a:pt x="950" y="1102"/>
                  </a:cubicBezTo>
                  <a:cubicBezTo>
                    <a:pt x="983" y="1102"/>
                    <a:pt x="1003" y="1075"/>
                    <a:pt x="1003" y="1049"/>
                  </a:cubicBezTo>
                  <a:cubicBezTo>
                    <a:pt x="1003" y="1016"/>
                    <a:pt x="983" y="1003"/>
                    <a:pt x="983" y="970"/>
                  </a:cubicBezTo>
                  <a:cubicBezTo>
                    <a:pt x="983" y="950"/>
                    <a:pt x="1016" y="963"/>
                    <a:pt x="1029" y="950"/>
                  </a:cubicBezTo>
                  <a:cubicBezTo>
                    <a:pt x="1055" y="930"/>
                    <a:pt x="1062" y="910"/>
                    <a:pt x="1062" y="877"/>
                  </a:cubicBezTo>
                  <a:cubicBezTo>
                    <a:pt x="1069" y="851"/>
                    <a:pt x="1062" y="805"/>
                    <a:pt x="1095" y="805"/>
                  </a:cubicBezTo>
                  <a:cubicBezTo>
                    <a:pt x="1135" y="805"/>
                    <a:pt x="1135" y="851"/>
                    <a:pt x="1168" y="864"/>
                  </a:cubicBezTo>
                  <a:cubicBezTo>
                    <a:pt x="1234" y="904"/>
                    <a:pt x="1273" y="937"/>
                    <a:pt x="1346" y="937"/>
                  </a:cubicBezTo>
                  <a:cubicBezTo>
                    <a:pt x="1379" y="937"/>
                    <a:pt x="1392" y="937"/>
                    <a:pt x="1418" y="937"/>
                  </a:cubicBezTo>
                  <a:cubicBezTo>
                    <a:pt x="1451" y="937"/>
                    <a:pt x="1471" y="930"/>
                    <a:pt x="1504" y="930"/>
                  </a:cubicBezTo>
                  <a:cubicBezTo>
                    <a:pt x="1530" y="930"/>
                    <a:pt x="1550" y="944"/>
                    <a:pt x="1577" y="950"/>
                  </a:cubicBezTo>
                  <a:cubicBezTo>
                    <a:pt x="1636" y="963"/>
                    <a:pt x="1669" y="957"/>
                    <a:pt x="1728" y="970"/>
                  </a:cubicBezTo>
                  <a:lnTo>
                    <a:pt x="1728" y="970"/>
                  </a:lnTo>
                  <a:cubicBezTo>
                    <a:pt x="1722" y="904"/>
                    <a:pt x="1689" y="864"/>
                    <a:pt x="1689" y="792"/>
                  </a:cubicBezTo>
                  <a:cubicBezTo>
                    <a:pt x="1689" y="726"/>
                    <a:pt x="1689" y="693"/>
                    <a:pt x="1689" y="633"/>
                  </a:cubicBezTo>
                  <a:cubicBezTo>
                    <a:pt x="1689" y="581"/>
                    <a:pt x="1662" y="554"/>
                    <a:pt x="1656" y="502"/>
                  </a:cubicBezTo>
                  <a:cubicBezTo>
                    <a:pt x="1649" y="455"/>
                    <a:pt x="1636" y="429"/>
                    <a:pt x="1616" y="389"/>
                  </a:cubicBezTo>
                  <a:cubicBezTo>
                    <a:pt x="1603" y="370"/>
                    <a:pt x="1603" y="350"/>
                    <a:pt x="1583" y="337"/>
                  </a:cubicBezTo>
                  <a:cubicBezTo>
                    <a:pt x="1524" y="297"/>
                    <a:pt x="1478" y="284"/>
                    <a:pt x="1412" y="264"/>
                  </a:cubicBezTo>
                  <a:cubicBezTo>
                    <a:pt x="1372" y="251"/>
                    <a:pt x="1352" y="225"/>
                    <a:pt x="1313" y="225"/>
                  </a:cubicBezTo>
                  <a:cubicBezTo>
                    <a:pt x="1260" y="225"/>
                    <a:pt x="1227" y="225"/>
                    <a:pt x="1174" y="225"/>
                  </a:cubicBezTo>
                  <a:cubicBezTo>
                    <a:pt x="1102" y="225"/>
                    <a:pt x="1075" y="165"/>
                    <a:pt x="1009" y="165"/>
                  </a:cubicBezTo>
                  <a:cubicBezTo>
                    <a:pt x="990" y="165"/>
                    <a:pt x="976" y="172"/>
                    <a:pt x="957" y="172"/>
                  </a:cubicBezTo>
                  <a:cubicBezTo>
                    <a:pt x="897" y="172"/>
                    <a:pt x="851" y="139"/>
                    <a:pt x="825" y="79"/>
                  </a:cubicBezTo>
                  <a:cubicBezTo>
                    <a:pt x="792" y="14"/>
                    <a:pt x="712" y="47"/>
                    <a:pt x="647" y="7"/>
                  </a:cubicBezTo>
                  <a:cubicBezTo>
                    <a:pt x="640" y="0"/>
                    <a:pt x="633" y="0"/>
                    <a:pt x="633" y="0"/>
                  </a:cubicBezTo>
                  <a:lnTo>
                    <a:pt x="633" y="0"/>
                  </a:lnTo>
                  <a:cubicBezTo>
                    <a:pt x="574" y="47"/>
                    <a:pt x="521" y="93"/>
                    <a:pt x="442" y="93"/>
                  </a:cubicBezTo>
                  <a:cubicBezTo>
                    <a:pt x="422" y="93"/>
                    <a:pt x="416" y="93"/>
                    <a:pt x="396" y="93"/>
                  </a:cubicBezTo>
                  <a:cubicBezTo>
                    <a:pt x="356" y="93"/>
                    <a:pt x="356" y="132"/>
                    <a:pt x="350" y="165"/>
                  </a:cubicBezTo>
                  <a:cubicBezTo>
                    <a:pt x="343" y="205"/>
                    <a:pt x="323" y="225"/>
                    <a:pt x="317" y="258"/>
                  </a:cubicBezTo>
                  <a:cubicBezTo>
                    <a:pt x="297" y="330"/>
                    <a:pt x="277" y="370"/>
                    <a:pt x="257" y="436"/>
                  </a:cubicBezTo>
                  <a:cubicBezTo>
                    <a:pt x="238" y="502"/>
                    <a:pt x="198" y="534"/>
                    <a:pt x="139" y="574"/>
                  </a:cubicBezTo>
                  <a:cubicBezTo>
                    <a:pt x="106" y="601"/>
                    <a:pt x="66" y="594"/>
                    <a:pt x="33" y="633"/>
                  </a:cubicBezTo>
                  <a:cubicBezTo>
                    <a:pt x="0" y="666"/>
                    <a:pt x="13" y="700"/>
                    <a:pt x="0" y="739"/>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6" name="Freeform 24">
              <a:extLst>
                <a:ext uri="{FF2B5EF4-FFF2-40B4-BE49-F238E27FC236}">
                  <a16:creationId xmlns:a16="http://schemas.microsoft.com/office/drawing/2014/main" id="{CE0CD04D-8979-6D4D-AAB5-14122322A613}"/>
                </a:ext>
              </a:extLst>
            </p:cNvPr>
            <p:cNvSpPr>
              <a:spLocks noChangeArrowheads="1"/>
            </p:cNvSpPr>
            <p:nvPr/>
          </p:nvSpPr>
          <p:spPr bwMode="auto">
            <a:xfrm>
              <a:off x="9282303" y="5014907"/>
              <a:ext cx="707979" cy="955675"/>
            </a:xfrm>
            <a:custGeom>
              <a:avLst/>
              <a:gdLst>
                <a:gd name="T0" fmla="*/ 1266 w 1966"/>
                <a:gd name="T1" fmla="*/ 2520 h 2653"/>
                <a:gd name="T2" fmla="*/ 1339 w 1966"/>
                <a:gd name="T3" fmla="*/ 2394 h 2653"/>
                <a:gd name="T4" fmla="*/ 1319 w 1966"/>
                <a:gd name="T5" fmla="*/ 2071 h 2653"/>
                <a:gd name="T6" fmla="*/ 1332 w 1966"/>
                <a:gd name="T7" fmla="*/ 1946 h 2653"/>
                <a:gd name="T8" fmla="*/ 1365 w 1966"/>
                <a:gd name="T9" fmla="*/ 1840 h 2653"/>
                <a:gd name="T10" fmla="*/ 1589 w 1966"/>
                <a:gd name="T11" fmla="*/ 1643 h 2653"/>
                <a:gd name="T12" fmla="*/ 1682 w 1966"/>
                <a:gd name="T13" fmla="*/ 1372 h 2653"/>
                <a:gd name="T14" fmla="*/ 1774 w 1966"/>
                <a:gd name="T15" fmla="*/ 1300 h 2653"/>
                <a:gd name="T16" fmla="*/ 1965 w 1966"/>
                <a:gd name="T17" fmla="*/ 1207 h 2653"/>
                <a:gd name="T18" fmla="*/ 1932 w 1966"/>
                <a:gd name="T19" fmla="*/ 1128 h 2653"/>
                <a:gd name="T20" fmla="*/ 1721 w 1966"/>
                <a:gd name="T21" fmla="*/ 937 h 2653"/>
                <a:gd name="T22" fmla="*/ 1392 w 1966"/>
                <a:gd name="T23" fmla="*/ 515 h 2653"/>
                <a:gd name="T24" fmla="*/ 1154 w 1966"/>
                <a:gd name="T25" fmla="*/ 363 h 2653"/>
                <a:gd name="T26" fmla="*/ 983 w 1966"/>
                <a:gd name="T27" fmla="*/ 244 h 2653"/>
                <a:gd name="T28" fmla="*/ 844 w 1966"/>
                <a:gd name="T29" fmla="*/ 198 h 2653"/>
                <a:gd name="T30" fmla="*/ 692 w 1966"/>
                <a:gd name="T31" fmla="*/ 99 h 2653"/>
                <a:gd name="T32" fmla="*/ 475 w 1966"/>
                <a:gd name="T33" fmla="*/ 0 h 2653"/>
                <a:gd name="T34" fmla="*/ 72 w 1966"/>
                <a:gd name="T35" fmla="*/ 20 h 2653"/>
                <a:gd name="T36" fmla="*/ 72 w 1966"/>
                <a:gd name="T37" fmla="*/ 99 h 2653"/>
                <a:gd name="T38" fmla="*/ 86 w 1966"/>
                <a:gd name="T39" fmla="*/ 304 h 2653"/>
                <a:gd name="T40" fmla="*/ 231 w 1966"/>
                <a:gd name="T41" fmla="*/ 475 h 2653"/>
                <a:gd name="T42" fmla="*/ 198 w 1966"/>
                <a:gd name="T43" fmla="*/ 653 h 2653"/>
                <a:gd name="T44" fmla="*/ 86 w 1966"/>
                <a:gd name="T45" fmla="*/ 924 h 2653"/>
                <a:gd name="T46" fmla="*/ 86 w 1966"/>
                <a:gd name="T47" fmla="*/ 1122 h 2653"/>
                <a:gd name="T48" fmla="*/ 0 w 1966"/>
                <a:gd name="T49" fmla="*/ 1530 h 2653"/>
                <a:gd name="T50" fmla="*/ 79 w 1966"/>
                <a:gd name="T51" fmla="*/ 1794 h 2653"/>
                <a:gd name="T52" fmla="*/ 112 w 1966"/>
                <a:gd name="T53" fmla="*/ 1986 h 2653"/>
                <a:gd name="T54" fmla="*/ 323 w 1966"/>
                <a:gd name="T55" fmla="*/ 2091 h 2653"/>
                <a:gd name="T56" fmla="*/ 349 w 1966"/>
                <a:gd name="T57" fmla="*/ 2355 h 2653"/>
                <a:gd name="T58" fmla="*/ 593 w 1966"/>
                <a:gd name="T59" fmla="*/ 2329 h 2653"/>
                <a:gd name="T60" fmla="*/ 692 w 1966"/>
                <a:gd name="T61" fmla="*/ 2322 h 2653"/>
                <a:gd name="T62" fmla="*/ 917 w 1966"/>
                <a:gd name="T63" fmla="*/ 2461 h 2653"/>
                <a:gd name="T64" fmla="*/ 1042 w 1966"/>
                <a:gd name="T65" fmla="*/ 2652 h 2653"/>
                <a:gd name="T66" fmla="*/ 1266 w 1966"/>
                <a:gd name="T67" fmla="*/ 252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66" h="2653">
                  <a:moveTo>
                    <a:pt x="1266" y="2520"/>
                  </a:moveTo>
                  <a:lnTo>
                    <a:pt x="1266" y="2520"/>
                  </a:lnTo>
                  <a:cubicBezTo>
                    <a:pt x="1286" y="2507"/>
                    <a:pt x="1286" y="2493"/>
                    <a:pt x="1293" y="2474"/>
                  </a:cubicBezTo>
                  <a:cubicBezTo>
                    <a:pt x="1306" y="2441"/>
                    <a:pt x="1339" y="2427"/>
                    <a:pt x="1339" y="2394"/>
                  </a:cubicBezTo>
                  <a:cubicBezTo>
                    <a:pt x="1339" y="2309"/>
                    <a:pt x="1266" y="2276"/>
                    <a:pt x="1266" y="2197"/>
                  </a:cubicBezTo>
                  <a:cubicBezTo>
                    <a:pt x="1266" y="2144"/>
                    <a:pt x="1319" y="2124"/>
                    <a:pt x="1319" y="2071"/>
                  </a:cubicBezTo>
                  <a:cubicBezTo>
                    <a:pt x="1319" y="2045"/>
                    <a:pt x="1319" y="2025"/>
                    <a:pt x="1319" y="2005"/>
                  </a:cubicBezTo>
                  <a:cubicBezTo>
                    <a:pt x="1319" y="1979"/>
                    <a:pt x="1326" y="1972"/>
                    <a:pt x="1332" y="1946"/>
                  </a:cubicBezTo>
                  <a:lnTo>
                    <a:pt x="1332" y="1946"/>
                  </a:lnTo>
                  <a:cubicBezTo>
                    <a:pt x="1345" y="1907"/>
                    <a:pt x="1332" y="1873"/>
                    <a:pt x="1365" y="1840"/>
                  </a:cubicBezTo>
                  <a:cubicBezTo>
                    <a:pt x="1398" y="1801"/>
                    <a:pt x="1438" y="1808"/>
                    <a:pt x="1471" y="1781"/>
                  </a:cubicBezTo>
                  <a:cubicBezTo>
                    <a:pt x="1530" y="1741"/>
                    <a:pt x="1570" y="1709"/>
                    <a:pt x="1589" y="1643"/>
                  </a:cubicBezTo>
                  <a:cubicBezTo>
                    <a:pt x="1609" y="1577"/>
                    <a:pt x="1629" y="1537"/>
                    <a:pt x="1649" y="1465"/>
                  </a:cubicBezTo>
                  <a:cubicBezTo>
                    <a:pt x="1655" y="1432"/>
                    <a:pt x="1675" y="1412"/>
                    <a:pt x="1682" y="1372"/>
                  </a:cubicBezTo>
                  <a:cubicBezTo>
                    <a:pt x="1688" y="1339"/>
                    <a:pt x="1688" y="1300"/>
                    <a:pt x="1728" y="1300"/>
                  </a:cubicBezTo>
                  <a:cubicBezTo>
                    <a:pt x="1748" y="1300"/>
                    <a:pt x="1754" y="1300"/>
                    <a:pt x="1774" y="1300"/>
                  </a:cubicBezTo>
                  <a:cubicBezTo>
                    <a:pt x="1853" y="1300"/>
                    <a:pt x="1906" y="1254"/>
                    <a:pt x="1965" y="1207"/>
                  </a:cubicBezTo>
                  <a:lnTo>
                    <a:pt x="1965" y="1207"/>
                  </a:lnTo>
                  <a:cubicBezTo>
                    <a:pt x="1952" y="1201"/>
                    <a:pt x="1945" y="1194"/>
                    <a:pt x="1939" y="1181"/>
                  </a:cubicBezTo>
                  <a:cubicBezTo>
                    <a:pt x="1926" y="1168"/>
                    <a:pt x="1939" y="1148"/>
                    <a:pt x="1932" y="1128"/>
                  </a:cubicBezTo>
                  <a:cubicBezTo>
                    <a:pt x="1926" y="1095"/>
                    <a:pt x="1919" y="1082"/>
                    <a:pt x="1899" y="1056"/>
                  </a:cubicBezTo>
                  <a:cubicBezTo>
                    <a:pt x="1840" y="996"/>
                    <a:pt x="1787" y="990"/>
                    <a:pt x="1721" y="937"/>
                  </a:cubicBezTo>
                  <a:cubicBezTo>
                    <a:pt x="1589" y="844"/>
                    <a:pt x="1576" y="726"/>
                    <a:pt x="1464" y="607"/>
                  </a:cubicBezTo>
                  <a:cubicBezTo>
                    <a:pt x="1438" y="574"/>
                    <a:pt x="1425" y="541"/>
                    <a:pt x="1392" y="515"/>
                  </a:cubicBezTo>
                  <a:cubicBezTo>
                    <a:pt x="1358" y="495"/>
                    <a:pt x="1339" y="502"/>
                    <a:pt x="1306" y="482"/>
                  </a:cubicBezTo>
                  <a:cubicBezTo>
                    <a:pt x="1240" y="442"/>
                    <a:pt x="1200" y="422"/>
                    <a:pt x="1154" y="363"/>
                  </a:cubicBezTo>
                  <a:cubicBezTo>
                    <a:pt x="1134" y="317"/>
                    <a:pt x="1075" y="330"/>
                    <a:pt x="1042" y="297"/>
                  </a:cubicBezTo>
                  <a:cubicBezTo>
                    <a:pt x="1022" y="271"/>
                    <a:pt x="1009" y="264"/>
                    <a:pt x="983" y="244"/>
                  </a:cubicBezTo>
                  <a:cubicBezTo>
                    <a:pt x="956" y="225"/>
                    <a:pt x="950" y="198"/>
                    <a:pt x="917" y="198"/>
                  </a:cubicBezTo>
                  <a:cubicBezTo>
                    <a:pt x="884" y="198"/>
                    <a:pt x="870" y="198"/>
                    <a:pt x="844" y="198"/>
                  </a:cubicBezTo>
                  <a:cubicBezTo>
                    <a:pt x="791" y="198"/>
                    <a:pt x="752" y="198"/>
                    <a:pt x="719" y="159"/>
                  </a:cubicBezTo>
                  <a:cubicBezTo>
                    <a:pt x="706" y="139"/>
                    <a:pt x="706" y="119"/>
                    <a:pt x="692" y="99"/>
                  </a:cubicBezTo>
                  <a:cubicBezTo>
                    <a:pt x="659" y="73"/>
                    <a:pt x="626" y="73"/>
                    <a:pt x="587" y="53"/>
                  </a:cubicBezTo>
                  <a:cubicBezTo>
                    <a:pt x="541" y="33"/>
                    <a:pt x="521" y="0"/>
                    <a:pt x="475" y="0"/>
                  </a:cubicBezTo>
                  <a:cubicBezTo>
                    <a:pt x="382" y="0"/>
                    <a:pt x="330" y="27"/>
                    <a:pt x="237" y="27"/>
                  </a:cubicBezTo>
                  <a:cubicBezTo>
                    <a:pt x="171" y="27"/>
                    <a:pt x="138" y="20"/>
                    <a:pt x="72" y="20"/>
                  </a:cubicBezTo>
                  <a:lnTo>
                    <a:pt x="72" y="20"/>
                  </a:lnTo>
                  <a:cubicBezTo>
                    <a:pt x="79" y="46"/>
                    <a:pt x="72" y="73"/>
                    <a:pt x="72" y="99"/>
                  </a:cubicBezTo>
                  <a:cubicBezTo>
                    <a:pt x="72" y="165"/>
                    <a:pt x="59" y="205"/>
                    <a:pt x="59" y="271"/>
                  </a:cubicBezTo>
                  <a:cubicBezTo>
                    <a:pt x="59" y="284"/>
                    <a:pt x="79" y="290"/>
                    <a:pt x="86" y="304"/>
                  </a:cubicBezTo>
                  <a:cubicBezTo>
                    <a:pt x="112" y="357"/>
                    <a:pt x="145" y="383"/>
                    <a:pt x="191" y="416"/>
                  </a:cubicBezTo>
                  <a:cubicBezTo>
                    <a:pt x="211" y="436"/>
                    <a:pt x="231" y="449"/>
                    <a:pt x="231" y="475"/>
                  </a:cubicBezTo>
                  <a:cubicBezTo>
                    <a:pt x="231" y="508"/>
                    <a:pt x="217" y="528"/>
                    <a:pt x="211" y="561"/>
                  </a:cubicBezTo>
                  <a:cubicBezTo>
                    <a:pt x="211" y="600"/>
                    <a:pt x="224" y="627"/>
                    <a:pt x="198" y="653"/>
                  </a:cubicBezTo>
                  <a:cubicBezTo>
                    <a:pt x="171" y="680"/>
                    <a:pt x="138" y="686"/>
                    <a:pt x="125" y="719"/>
                  </a:cubicBezTo>
                  <a:cubicBezTo>
                    <a:pt x="99" y="798"/>
                    <a:pt x="99" y="844"/>
                    <a:pt x="86" y="924"/>
                  </a:cubicBezTo>
                  <a:cubicBezTo>
                    <a:pt x="79" y="976"/>
                    <a:pt x="59" y="1003"/>
                    <a:pt x="59" y="1049"/>
                  </a:cubicBezTo>
                  <a:cubicBezTo>
                    <a:pt x="59" y="1075"/>
                    <a:pt x="86" y="1089"/>
                    <a:pt x="86" y="1122"/>
                  </a:cubicBezTo>
                  <a:cubicBezTo>
                    <a:pt x="86" y="1155"/>
                    <a:pt x="86" y="1174"/>
                    <a:pt x="86" y="1207"/>
                  </a:cubicBezTo>
                  <a:cubicBezTo>
                    <a:pt x="86" y="1333"/>
                    <a:pt x="0" y="1399"/>
                    <a:pt x="0" y="1530"/>
                  </a:cubicBezTo>
                  <a:cubicBezTo>
                    <a:pt x="0" y="1610"/>
                    <a:pt x="86" y="1636"/>
                    <a:pt x="86" y="1715"/>
                  </a:cubicBezTo>
                  <a:cubicBezTo>
                    <a:pt x="86" y="1748"/>
                    <a:pt x="79" y="1768"/>
                    <a:pt x="79" y="1794"/>
                  </a:cubicBezTo>
                  <a:cubicBezTo>
                    <a:pt x="79" y="1834"/>
                    <a:pt x="79" y="1854"/>
                    <a:pt x="79" y="1893"/>
                  </a:cubicBezTo>
                  <a:cubicBezTo>
                    <a:pt x="79" y="1926"/>
                    <a:pt x="72" y="1972"/>
                    <a:pt x="112" y="1986"/>
                  </a:cubicBezTo>
                  <a:cubicBezTo>
                    <a:pt x="158" y="2005"/>
                    <a:pt x="191" y="2005"/>
                    <a:pt x="244" y="2019"/>
                  </a:cubicBezTo>
                  <a:cubicBezTo>
                    <a:pt x="283" y="2032"/>
                    <a:pt x="323" y="2045"/>
                    <a:pt x="323" y="2091"/>
                  </a:cubicBezTo>
                  <a:cubicBezTo>
                    <a:pt x="323" y="2144"/>
                    <a:pt x="323" y="2177"/>
                    <a:pt x="323" y="2230"/>
                  </a:cubicBezTo>
                  <a:cubicBezTo>
                    <a:pt x="323" y="2276"/>
                    <a:pt x="336" y="2302"/>
                    <a:pt x="349" y="2355"/>
                  </a:cubicBezTo>
                  <a:lnTo>
                    <a:pt x="349" y="2355"/>
                  </a:lnTo>
                  <a:cubicBezTo>
                    <a:pt x="593" y="2329"/>
                    <a:pt x="593" y="2329"/>
                    <a:pt x="593" y="2329"/>
                  </a:cubicBezTo>
                  <a:cubicBezTo>
                    <a:pt x="620" y="2329"/>
                    <a:pt x="633" y="2329"/>
                    <a:pt x="659" y="2329"/>
                  </a:cubicBezTo>
                  <a:cubicBezTo>
                    <a:pt x="672" y="2329"/>
                    <a:pt x="679" y="2322"/>
                    <a:pt x="692" y="2322"/>
                  </a:cubicBezTo>
                  <a:cubicBezTo>
                    <a:pt x="752" y="2322"/>
                    <a:pt x="778" y="2348"/>
                    <a:pt x="831" y="2381"/>
                  </a:cubicBezTo>
                  <a:cubicBezTo>
                    <a:pt x="870" y="2401"/>
                    <a:pt x="897" y="2421"/>
                    <a:pt x="917" y="2461"/>
                  </a:cubicBezTo>
                  <a:cubicBezTo>
                    <a:pt x="943" y="2500"/>
                    <a:pt x="956" y="2526"/>
                    <a:pt x="976" y="2573"/>
                  </a:cubicBezTo>
                  <a:cubicBezTo>
                    <a:pt x="989" y="2606"/>
                    <a:pt x="1002" y="2652"/>
                    <a:pt x="1042" y="2652"/>
                  </a:cubicBezTo>
                  <a:cubicBezTo>
                    <a:pt x="1068" y="2652"/>
                    <a:pt x="1075" y="2625"/>
                    <a:pt x="1095" y="2606"/>
                  </a:cubicBezTo>
                  <a:cubicBezTo>
                    <a:pt x="1147" y="2553"/>
                    <a:pt x="1194" y="2533"/>
                    <a:pt x="1266" y="252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7" name="Freeform 25">
              <a:extLst>
                <a:ext uri="{FF2B5EF4-FFF2-40B4-BE49-F238E27FC236}">
                  <a16:creationId xmlns:a16="http://schemas.microsoft.com/office/drawing/2014/main" id="{B21F0620-1B0C-414C-B965-59AFE5FEB236}"/>
                </a:ext>
              </a:extLst>
            </p:cNvPr>
            <p:cNvSpPr>
              <a:spLocks noChangeArrowheads="1"/>
            </p:cNvSpPr>
            <p:nvPr/>
          </p:nvSpPr>
          <p:spPr bwMode="auto">
            <a:xfrm>
              <a:off x="7975875" y="4602157"/>
              <a:ext cx="1238169" cy="1681162"/>
            </a:xfrm>
            <a:custGeom>
              <a:avLst/>
              <a:gdLst>
                <a:gd name="T0" fmla="*/ 1392 w 3438"/>
                <a:gd name="T1" fmla="*/ 39 h 4670"/>
                <a:gd name="T2" fmla="*/ 1623 w 3438"/>
                <a:gd name="T3" fmla="*/ 138 h 4670"/>
                <a:gd name="T4" fmla="*/ 1695 w 3438"/>
                <a:gd name="T5" fmla="*/ 264 h 4670"/>
                <a:gd name="T6" fmla="*/ 1933 w 3438"/>
                <a:gd name="T7" fmla="*/ 310 h 4670"/>
                <a:gd name="T8" fmla="*/ 2078 w 3438"/>
                <a:gd name="T9" fmla="*/ 514 h 4670"/>
                <a:gd name="T10" fmla="*/ 2051 w 3438"/>
                <a:gd name="T11" fmla="*/ 613 h 4670"/>
                <a:gd name="T12" fmla="*/ 1992 w 3438"/>
                <a:gd name="T13" fmla="*/ 963 h 4670"/>
                <a:gd name="T14" fmla="*/ 2098 w 3438"/>
                <a:gd name="T15" fmla="*/ 969 h 4670"/>
                <a:gd name="T16" fmla="*/ 2256 w 3438"/>
                <a:gd name="T17" fmla="*/ 758 h 4670"/>
                <a:gd name="T18" fmla="*/ 2322 w 3438"/>
                <a:gd name="T19" fmla="*/ 824 h 4670"/>
                <a:gd name="T20" fmla="*/ 2658 w 3438"/>
                <a:gd name="T21" fmla="*/ 824 h 4670"/>
                <a:gd name="T22" fmla="*/ 2955 w 3438"/>
                <a:gd name="T23" fmla="*/ 943 h 4670"/>
                <a:gd name="T24" fmla="*/ 3239 w 3438"/>
                <a:gd name="T25" fmla="*/ 1029 h 4670"/>
                <a:gd name="T26" fmla="*/ 3403 w 3438"/>
                <a:gd name="T27" fmla="*/ 1042 h 4670"/>
                <a:gd name="T28" fmla="*/ 3371 w 3438"/>
                <a:gd name="T29" fmla="*/ 1233 h 4670"/>
                <a:gd name="T30" fmla="*/ 3080 w 3438"/>
                <a:gd name="T31" fmla="*/ 1391 h 4670"/>
                <a:gd name="T32" fmla="*/ 2935 w 3438"/>
                <a:gd name="T33" fmla="*/ 1563 h 4670"/>
                <a:gd name="T34" fmla="*/ 2810 w 3438"/>
                <a:gd name="T35" fmla="*/ 1767 h 4670"/>
                <a:gd name="T36" fmla="*/ 2836 w 3438"/>
                <a:gd name="T37" fmla="*/ 1991 h 4670"/>
                <a:gd name="T38" fmla="*/ 2797 w 3438"/>
                <a:gd name="T39" fmla="*/ 2381 h 4670"/>
                <a:gd name="T40" fmla="*/ 2685 w 3438"/>
                <a:gd name="T41" fmla="*/ 2592 h 4670"/>
                <a:gd name="T42" fmla="*/ 2784 w 3438"/>
                <a:gd name="T43" fmla="*/ 2816 h 4670"/>
                <a:gd name="T44" fmla="*/ 2658 w 3438"/>
                <a:gd name="T45" fmla="*/ 3113 h 4670"/>
                <a:gd name="T46" fmla="*/ 2295 w 3438"/>
                <a:gd name="T47" fmla="*/ 2994 h 4670"/>
                <a:gd name="T48" fmla="*/ 2078 w 3438"/>
                <a:gd name="T49" fmla="*/ 3166 h 4670"/>
                <a:gd name="T50" fmla="*/ 1834 w 3438"/>
                <a:gd name="T51" fmla="*/ 3311 h 4670"/>
                <a:gd name="T52" fmla="*/ 1557 w 3438"/>
                <a:gd name="T53" fmla="*/ 3344 h 4670"/>
                <a:gd name="T54" fmla="*/ 1385 w 3438"/>
                <a:gd name="T55" fmla="*/ 3581 h 4670"/>
                <a:gd name="T56" fmla="*/ 1253 w 3438"/>
                <a:gd name="T57" fmla="*/ 3951 h 4670"/>
                <a:gd name="T58" fmla="*/ 1194 w 3438"/>
                <a:gd name="T59" fmla="*/ 4115 h 4670"/>
                <a:gd name="T60" fmla="*/ 1187 w 3438"/>
                <a:gd name="T61" fmla="*/ 4465 h 4670"/>
                <a:gd name="T62" fmla="*/ 1168 w 3438"/>
                <a:gd name="T63" fmla="*/ 4663 h 4670"/>
                <a:gd name="T64" fmla="*/ 844 w 3438"/>
                <a:gd name="T65" fmla="*/ 4162 h 4670"/>
                <a:gd name="T66" fmla="*/ 772 w 3438"/>
                <a:gd name="T67" fmla="*/ 3904 h 4670"/>
                <a:gd name="T68" fmla="*/ 910 w 3438"/>
                <a:gd name="T69" fmla="*/ 3726 h 4670"/>
                <a:gd name="T70" fmla="*/ 699 w 3438"/>
                <a:gd name="T71" fmla="*/ 3568 h 4670"/>
                <a:gd name="T72" fmla="*/ 435 w 3438"/>
                <a:gd name="T73" fmla="*/ 3185 h 4670"/>
                <a:gd name="T74" fmla="*/ 350 w 3438"/>
                <a:gd name="T75" fmla="*/ 3054 h 4670"/>
                <a:gd name="T76" fmla="*/ 521 w 3438"/>
                <a:gd name="T77" fmla="*/ 2743 h 4670"/>
                <a:gd name="T78" fmla="*/ 561 w 3438"/>
                <a:gd name="T79" fmla="*/ 2216 h 4670"/>
                <a:gd name="T80" fmla="*/ 416 w 3438"/>
                <a:gd name="T81" fmla="*/ 2018 h 4670"/>
                <a:gd name="T82" fmla="*/ 152 w 3438"/>
                <a:gd name="T83" fmla="*/ 2025 h 4670"/>
                <a:gd name="T84" fmla="*/ 0 w 3438"/>
                <a:gd name="T85" fmla="*/ 2104 h 4670"/>
                <a:gd name="T86" fmla="*/ 409 w 3438"/>
                <a:gd name="T87" fmla="*/ 1734 h 4670"/>
                <a:gd name="T88" fmla="*/ 567 w 3438"/>
                <a:gd name="T89" fmla="*/ 1609 h 4670"/>
                <a:gd name="T90" fmla="*/ 778 w 3438"/>
                <a:gd name="T91" fmla="*/ 1365 h 4670"/>
                <a:gd name="T92" fmla="*/ 884 w 3438"/>
                <a:gd name="T93" fmla="*/ 1161 h 4670"/>
                <a:gd name="T94" fmla="*/ 983 w 3438"/>
                <a:gd name="T95" fmla="*/ 917 h 4670"/>
                <a:gd name="T96" fmla="*/ 1187 w 3438"/>
                <a:gd name="T97" fmla="*/ 580 h 4670"/>
                <a:gd name="T98" fmla="*/ 1201 w 3438"/>
                <a:gd name="T99" fmla="*/ 343 h 4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8" h="4670">
                  <a:moveTo>
                    <a:pt x="1332" y="0"/>
                  </a:moveTo>
                  <a:lnTo>
                    <a:pt x="1332" y="0"/>
                  </a:lnTo>
                  <a:cubicBezTo>
                    <a:pt x="1352" y="20"/>
                    <a:pt x="1372" y="26"/>
                    <a:pt x="1392" y="39"/>
                  </a:cubicBezTo>
                  <a:cubicBezTo>
                    <a:pt x="1431" y="72"/>
                    <a:pt x="1451" y="112"/>
                    <a:pt x="1504" y="112"/>
                  </a:cubicBezTo>
                  <a:cubicBezTo>
                    <a:pt x="1524" y="112"/>
                    <a:pt x="1537" y="99"/>
                    <a:pt x="1557" y="99"/>
                  </a:cubicBezTo>
                  <a:cubicBezTo>
                    <a:pt x="1583" y="99"/>
                    <a:pt x="1596" y="125"/>
                    <a:pt x="1623" y="138"/>
                  </a:cubicBezTo>
                  <a:cubicBezTo>
                    <a:pt x="1656" y="158"/>
                    <a:pt x="1708" y="158"/>
                    <a:pt x="1708" y="197"/>
                  </a:cubicBezTo>
                  <a:cubicBezTo>
                    <a:pt x="1708" y="224"/>
                    <a:pt x="1682" y="231"/>
                    <a:pt x="1682" y="257"/>
                  </a:cubicBezTo>
                  <a:cubicBezTo>
                    <a:pt x="1695" y="264"/>
                    <a:pt x="1695" y="264"/>
                    <a:pt x="1695" y="264"/>
                  </a:cubicBezTo>
                  <a:cubicBezTo>
                    <a:pt x="1722" y="264"/>
                    <a:pt x="1741" y="264"/>
                    <a:pt x="1768" y="264"/>
                  </a:cubicBezTo>
                  <a:cubicBezTo>
                    <a:pt x="1801" y="264"/>
                    <a:pt x="1814" y="244"/>
                    <a:pt x="1854" y="244"/>
                  </a:cubicBezTo>
                  <a:cubicBezTo>
                    <a:pt x="1893" y="244"/>
                    <a:pt x="1900" y="283"/>
                    <a:pt x="1933" y="310"/>
                  </a:cubicBezTo>
                  <a:cubicBezTo>
                    <a:pt x="1952" y="329"/>
                    <a:pt x="1972" y="343"/>
                    <a:pt x="1992" y="363"/>
                  </a:cubicBezTo>
                  <a:cubicBezTo>
                    <a:pt x="2031" y="389"/>
                    <a:pt x="2045" y="415"/>
                    <a:pt x="2058" y="455"/>
                  </a:cubicBezTo>
                  <a:cubicBezTo>
                    <a:pt x="2065" y="481"/>
                    <a:pt x="2078" y="494"/>
                    <a:pt x="2078" y="514"/>
                  </a:cubicBezTo>
                  <a:cubicBezTo>
                    <a:pt x="2078" y="527"/>
                    <a:pt x="2078" y="534"/>
                    <a:pt x="2078" y="540"/>
                  </a:cubicBezTo>
                  <a:cubicBezTo>
                    <a:pt x="2012" y="554"/>
                    <a:pt x="1959" y="534"/>
                    <a:pt x="1919" y="587"/>
                  </a:cubicBezTo>
                  <a:cubicBezTo>
                    <a:pt x="1972" y="593"/>
                    <a:pt x="1999" y="600"/>
                    <a:pt x="2051" y="613"/>
                  </a:cubicBezTo>
                  <a:cubicBezTo>
                    <a:pt x="2078" y="620"/>
                    <a:pt x="2124" y="607"/>
                    <a:pt x="2124" y="639"/>
                  </a:cubicBezTo>
                  <a:cubicBezTo>
                    <a:pt x="2124" y="672"/>
                    <a:pt x="2084" y="686"/>
                    <a:pt x="2065" y="719"/>
                  </a:cubicBezTo>
                  <a:cubicBezTo>
                    <a:pt x="2018" y="804"/>
                    <a:pt x="1992" y="864"/>
                    <a:pt x="1992" y="963"/>
                  </a:cubicBezTo>
                  <a:cubicBezTo>
                    <a:pt x="1992" y="1002"/>
                    <a:pt x="2012" y="1022"/>
                    <a:pt x="2038" y="1055"/>
                  </a:cubicBezTo>
                  <a:cubicBezTo>
                    <a:pt x="2045" y="1068"/>
                    <a:pt x="2051" y="1088"/>
                    <a:pt x="2071" y="1088"/>
                  </a:cubicBezTo>
                  <a:cubicBezTo>
                    <a:pt x="2117" y="1088"/>
                    <a:pt x="2104" y="1022"/>
                    <a:pt x="2098" y="969"/>
                  </a:cubicBezTo>
                  <a:cubicBezTo>
                    <a:pt x="2098" y="930"/>
                    <a:pt x="2130" y="917"/>
                    <a:pt x="2137" y="870"/>
                  </a:cubicBezTo>
                  <a:cubicBezTo>
                    <a:pt x="2150" y="818"/>
                    <a:pt x="2137" y="745"/>
                    <a:pt x="2190" y="745"/>
                  </a:cubicBezTo>
                  <a:cubicBezTo>
                    <a:pt x="2216" y="745"/>
                    <a:pt x="2229" y="758"/>
                    <a:pt x="2256" y="758"/>
                  </a:cubicBezTo>
                  <a:cubicBezTo>
                    <a:pt x="2256" y="765"/>
                    <a:pt x="2256" y="765"/>
                    <a:pt x="2256" y="771"/>
                  </a:cubicBezTo>
                  <a:cubicBezTo>
                    <a:pt x="2256" y="837"/>
                    <a:pt x="2249" y="870"/>
                    <a:pt x="2223" y="930"/>
                  </a:cubicBezTo>
                  <a:cubicBezTo>
                    <a:pt x="2276" y="910"/>
                    <a:pt x="2289" y="870"/>
                    <a:pt x="2322" y="824"/>
                  </a:cubicBezTo>
                  <a:cubicBezTo>
                    <a:pt x="2348" y="778"/>
                    <a:pt x="2368" y="752"/>
                    <a:pt x="2401" y="705"/>
                  </a:cubicBezTo>
                  <a:cubicBezTo>
                    <a:pt x="2434" y="725"/>
                    <a:pt x="2447" y="752"/>
                    <a:pt x="2480" y="765"/>
                  </a:cubicBezTo>
                  <a:cubicBezTo>
                    <a:pt x="2546" y="804"/>
                    <a:pt x="2592" y="804"/>
                    <a:pt x="2658" y="824"/>
                  </a:cubicBezTo>
                  <a:cubicBezTo>
                    <a:pt x="2678" y="831"/>
                    <a:pt x="2685" y="844"/>
                    <a:pt x="2698" y="857"/>
                  </a:cubicBezTo>
                  <a:cubicBezTo>
                    <a:pt x="2744" y="883"/>
                    <a:pt x="2770" y="897"/>
                    <a:pt x="2810" y="917"/>
                  </a:cubicBezTo>
                  <a:cubicBezTo>
                    <a:pt x="2863" y="943"/>
                    <a:pt x="2896" y="930"/>
                    <a:pt x="2955" y="943"/>
                  </a:cubicBezTo>
                  <a:cubicBezTo>
                    <a:pt x="3034" y="963"/>
                    <a:pt x="3074" y="996"/>
                    <a:pt x="3153" y="1022"/>
                  </a:cubicBezTo>
                  <a:cubicBezTo>
                    <a:pt x="3179" y="1035"/>
                    <a:pt x="3192" y="1048"/>
                    <a:pt x="3226" y="1048"/>
                  </a:cubicBezTo>
                  <a:cubicBezTo>
                    <a:pt x="3232" y="1048"/>
                    <a:pt x="3232" y="1035"/>
                    <a:pt x="3239" y="1029"/>
                  </a:cubicBezTo>
                  <a:cubicBezTo>
                    <a:pt x="3252" y="1022"/>
                    <a:pt x="3265" y="1022"/>
                    <a:pt x="3285" y="1015"/>
                  </a:cubicBezTo>
                  <a:cubicBezTo>
                    <a:pt x="3305" y="1002"/>
                    <a:pt x="3318" y="982"/>
                    <a:pt x="3344" y="982"/>
                  </a:cubicBezTo>
                  <a:cubicBezTo>
                    <a:pt x="3377" y="982"/>
                    <a:pt x="3384" y="1015"/>
                    <a:pt x="3403" y="1042"/>
                  </a:cubicBezTo>
                  <a:cubicBezTo>
                    <a:pt x="3417" y="1055"/>
                    <a:pt x="3430" y="1062"/>
                    <a:pt x="3437" y="1075"/>
                  </a:cubicBezTo>
                  <a:lnTo>
                    <a:pt x="3437" y="1075"/>
                  </a:lnTo>
                  <a:cubicBezTo>
                    <a:pt x="3410" y="1134"/>
                    <a:pt x="3417" y="1193"/>
                    <a:pt x="3371" y="1233"/>
                  </a:cubicBezTo>
                  <a:cubicBezTo>
                    <a:pt x="3344" y="1253"/>
                    <a:pt x="3318" y="1253"/>
                    <a:pt x="3285" y="1253"/>
                  </a:cubicBezTo>
                  <a:cubicBezTo>
                    <a:pt x="3239" y="1260"/>
                    <a:pt x="3199" y="1266"/>
                    <a:pt x="3173" y="1306"/>
                  </a:cubicBezTo>
                  <a:cubicBezTo>
                    <a:pt x="3146" y="1339"/>
                    <a:pt x="3133" y="1391"/>
                    <a:pt x="3080" y="1391"/>
                  </a:cubicBezTo>
                  <a:cubicBezTo>
                    <a:pt x="3060" y="1391"/>
                    <a:pt x="3054" y="1372"/>
                    <a:pt x="3028" y="1372"/>
                  </a:cubicBezTo>
                  <a:cubicBezTo>
                    <a:pt x="2995" y="1372"/>
                    <a:pt x="2981" y="1411"/>
                    <a:pt x="2968" y="1444"/>
                  </a:cubicBezTo>
                  <a:cubicBezTo>
                    <a:pt x="2955" y="1490"/>
                    <a:pt x="2948" y="1517"/>
                    <a:pt x="2935" y="1563"/>
                  </a:cubicBezTo>
                  <a:cubicBezTo>
                    <a:pt x="2922" y="1609"/>
                    <a:pt x="2902" y="1629"/>
                    <a:pt x="2869" y="1662"/>
                  </a:cubicBezTo>
                  <a:cubicBezTo>
                    <a:pt x="2836" y="1688"/>
                    <a:pt x="2790" y="1701"/>
                    <a:pt x="2790" y="1747"/>
                  </a:cubicBezTo>
                  <a:cubicBezTo>
                    <a:pt x="2790" y="1754"/>
                    <a:pt x="2810" y="1754"/>
                    <a:pt x="2810" y="1767"/>
                  </a:cubicBezTo>
                  <a:cubicBezTo>
                    <a:pt x="2836" y="1794"/>
                    <a:pt x="2843" y="1814"/>
                    <a:pt x="2843" y="1846"/>
                  </a:cubicBezTo>
                  <a:cubicBezTo>
                    <a:pt x="2843" y="1893"/>
                    <a:pt x="2810" y="1919"/>
                    <a:pt x="2810" y="1959"/>
                  </a:cubicBezTo>
                  <a:cubicBezTo>
                    <a:pt x="2810" y="1978"/>
                    <a:pt x="2830" y="1978"/>
                    <a:pt x="2836" y="1991"/>
                  </a:cubicBezTo>
                  <a:cubicBezTo>
                    <a:pt x="2863" y="2031"/>
                    <a:pt x="2876" y="2064"/>
                    <a:pt x="2876" y="2117"/>
                  </a:cubicBezTo>
                  <a:cubicBezTo>
                    <a:pt x="2876" y="2209"/>
                    <a:pt x="2849" y="2255"/>
                    <a:pt x="2823" y="2334"/>
                  </a:cubicBezTo>
                  <a:cubicBezTo>
                    <a:pt x="2816" y="2354"/>
                    <a:pt x="2803" y="2361"/>
                    <a:pt x="2797" y="2381"/>
                  </a:cubicBezTo>
                  <a:cubicBezTo>
                    <a:pt x="2790" y="2401"/>
                    <a:pt x="2784" y="2420"/>
                    <a:pt x="2764" y="2440"/>
                  </a:cubicBezTo>
                  <a:cubicBezTo>
                    <a:pt x="2731" y="2460"/>
                    <a:pt x="2691" y="2480"/>
                    <a:pt x="2691" y="2526"/>
                  </a:cubicBezTo>
                  <a:cubicBezTo>
                    <a:pt x="2691" y="2552"/>
                    <a:pt x="2685" y="2565"/>
                    <a:pt x="2685" y="2592"/>
                  </a:cubicBezTo>
                  <a:cubicBezTo>
                    <a:pt x="2685" y="2612"/>
                    <a:pt x="2685" y="2618"/>
                    <a:pt x="2685" y="2638"/>
                  </a:cubicBezTo>
                  <a:cubicBezTo>
                    <a:pt x="2685" y="2658"/>
                    <a:pt x="2678" y="2677"/>
                    <a:pt x="2691" y="2691"/>
                  </a:cubicBezTo>
                  <a:cubicBezTo>
                    <a:pt x="2717" y="2743"/>
                    <a:pt x="2784" y="2757"/>
                    <a:pt x="2784" y="2816"/>
                  </a:cubicBezTo>
                  <a:cubicBezTo>
                    <a:pt x="2784" y="2842"/>
                    <a:pt x="2784" y="2862"/>
                    <a:pt x="2784" y="2888"/>
                  </a:cubicBezTo>
                  <a:cubicBezTo>
                    <a:pt x="2784" y="2915"/>
                    <a:pt x="2770" y="2928"/>
                    <a:pt x="2770" y="2961"/>
                  </a:cubicBezTo>
                  <a:cubicBezTo>
                    <a:pt x="2757" y="3034"/>
                    <a:pt x="2731" y="3113"/>
                    <a:pt x="2658" y="3113"/>
                  </a:cubicBezTo>
                  <a:cubicBezTo>
                    <a:pt x="2619" y="3113"/>
                    <a:pt x="2605" y="3086"/>
                    <a:pt x="2572" y="3073"/>
                  </a:cubicBezTo>
                  <a:cubicBezTo>
                    <a:pt x="2526" y="3047"/>
                    <a:pt x="2493" y="3047"/>
                    <a:pt x="2447" y="3034"/>
                  </a:cubicBezTo>
                  <a:cubicBezTo>
                    <a:pt x="2388" y="3014"/>
                    <a:pt x="2355" y="2994"/>
                    <a:pt x="2295" y="2994"/>
                  </a:cubicBezTo>
                  <a:cubicBezTo>
                    <a:pt x="2269" y="2994"/>
                    <a:pt x="2256" y="3027"/>
                    <a:pt x="2223" y="3034"/>
                  </a:cubicBezTo>
                  <a:cubicBezTo>
                    <a:pt x="2170" y="3047"/>
                    <a:pt x="2137" y="3054"/>
                    <a:pt x="2104" y="3093"/>
                  </a:cubicBezTo>
                  <a:cubicBezTo>
                    <a:pt x="2084" y="3119"/>
                    <a:pt x="2098" y="3139"/>
                    <a:pt x="2078" y="3166"/>
                  </a:cubicBezTo>
                  <a:cubicBezTo>
                    <a:pt x="2058" y="3192"/>
                    <a:pt x="2025" y="3179"/>
                    <a:pt x="1992" y="3192"/>
                  </a:cubicBezTo>
                  <a:cubicBezTo>
                    <a:pt x="1966" y="3199"/>
                    <a:pt x="1959" y="3212"/>
                    <a:pt x="1939" y="3225"/>
                  </a:cubicBezTo>
                  <a:cubicBezTo>
                    <a:pt x="1893" y="3258"/>
                    <a:pt x="1880" y="3278"/>
                    <a:pt x="1834" y="3311"/>
                  </a:cubicBezTo>
                  <a:cubicBezTo>
                    <a:pt x="1820" y="3311"/>
                    <a:pt x="1814" y="3311"/>
                    <a:pt x="1807" y="3311"/>
                  </a:cubicBezTo>
                  <a:cubicBezTo>
                    <a:pt x="1741" y="3311"/>
                    <a:pt x="1708" y="3357"/>
                    <a:pt x="1642" y="3357"/>
                  </a:cubicBezTo>
                  <a:cubicBezTo>
                    <a:pt x="1609" y="3357"/>
                    <a:pt x="1590" y="3344"/>
                    <a:pt x="1557" y="3344"/>
                  </a:cubicBezTo>
                  <a:cubicBezTo>
                    <a:pt x="1511" y="3344"/>
                    <a:pt x="1471" y="3350"/>
                    <a:pt x="1438" y="3383"/>
                  </a:cubicBezTo>
                  <a:cubicBezTo>
                    <a:pt x="1418" y="3403"/>
                    <a:pt x="1385" y="3416"/>
                    <a:pt x="1385" y="3449"/>
                  </a:cubicBezTo>
                  <a:cubicBezTo>
                    <a:pt x="1385" y="3495"/>
                    <a:pt x="1379" y="3528"/>
                    <a:pt x="1385" y="3581"/>
                  </a:cubicBezTo>
                  <a:cubicBezTo>
                    <a:pt x="1385" y="3594"/>
                    <a:pt x="1372" y="3601"/>
                    <a:pt x="1365" y="3621"/>
                  </a:cubicBezTo>
                  <a:cubicBezTo>
                    <a:pt x="1286" y="3951"/>
                    <a:pt x="1286" y="3951"/>
                    <a:pt x="1286" y="3951"/>
                  </a:cubicBezTo>
                  <a:cubicBezTo>
                    <a:pt x="1273" y="3951"/>
                    <a:pt x="1266" y="3951"/>
                    <a:pt x="1253" y="3951"/>
                  </a:cubicBezTo>
                  <a:cubicBezTo>
                    <a:pt x="1227" y="3951"/>
                    <a:pt x="1220" y="3964"/>
                    <a:pt x="1201" y="3970"/>
                  </a:cubicBezTo>
                  <a:cubicBezTo>
                    <a:pt x="1194" y="3977"/>
                    <a:pt x="1181" y="3977"/>
                    <a:pt x="1181" y="3990"/>
                  </a:cubicBezTo>
                  <a:cubicBezTo>
                    <a:pt x="1181" y="4036"/>
                    <a:pt x="1194" y="4069"/>
                    <a:pt x="1194" y="4115"/>
                  </a:cubicBezTo>
                  <a:cubicBezTo>
                    <a:pt x="1194" y="4128"/>
                    <a:pt x="1187" y="4135"/>
                    <a:pt x="1187" y="4148"/>
                  </a:cubicBezTo>
                  <a:cubicBezTo>
                    <a:pt x="1187" y="4201"/>
                    <a:pt x="1233" y="4227"/>
                    <a:pt x="1233" y="4280"/>
                  </a:cubicBezTo>
                  <a:cubicBezTo>
                    <a:pt x="1233" y="4353"/>
                    <a:pt x="1207" y="4392"/>
                    <a:pt x="1187" y="4465"/>
                  </a:cubicBezTo>
                  <a:cubicBezTo>
                    <a:pt x="1253" y="4669"/>
                    <a:pt x="1253" y="4669"/>
                    <a:pt x="1253" y="4669"/>
                  </a:cubicBezTo>
                  <a:lnTo>
                    <a:pt x="1253" y="4669"/>
                  </a:lnTo>
                  <a:cubicBezTo>
                    <a:pt x="1220" y="4669"/>
                    <a:pt x="1207" y="4663"/>
                    <a:pt x="1168" y="4663"/>
                  </a:cubicBezTo>
                  <a:cubicBezTo>
                    <a:pt x="1082" y="4663"/>
                    <a:pt x="1029" y="4584"/>
                    <a:pt x="1009" y="4491"/>
                  </a:cubicBezTo>
                  <a:cubicBezTo>
                    <a:pt x="996" y="4432"/>
                    <a:pt x="996" y="4392"/>
                    <a:pt x="963" y="4333"/>
                  </a:cubicBezTo>
                  <a:cubicBezTo>
                    <a:pt x="923" y="4260"/>
                    <a:pt x="897" y="4227"/>
                    <a:pt x="844" y="4162"/>
                  </a:cubicBezTo>
                  <a:cubicBezTo>
                    <a:pt x="818" y="4135"/>
                    <a:pt x="805" y="4109"/>
                    <a:pt x="772" y="4082"/>
                  </a:cubicBezTo>
                  <a:cubicBezTo>
                    <a:pt x="739" y="4056"/>
                    <a:pt x="699" y="4049"/>
                    <a:pt x="699" y="4010"/>
                  </a:cubicBezTo>
                  <a:cubicBezTo>
                    <a:pt x="699" y="3957"/>
                    <a:pt x="739" y="3944"/>
                    <a:pt x="772" y="3904"/>
                  </a:cubicBezTo>
                  <a:cubicBezTo>
                    <a:pt x="798" y="3878"/>
                    <a:pt x="798" y="3852"/>
                    <a:pt x="805" y="3819"/>
                  </a:cubicBezTo>
                  <a:cubicBezTo>
                    <a:pt x="805" y="3792"/>
                    <a:pt x="805" y="3779"/>
                    <a:pt x="818" y="3759"/>
                  </a:cubicBezTo>
                  <a:cubicBezTo>
                    <a:pt x="844" y="3733"/>
                    <a:pt x="884" y="3753"/>
                    <a:pt x="910" y="3726"/>
                  </a:cubicBezTo>
                  <a:cubicBezTo>
                    <a:pt x="923" y="3706"/>
                    <a:pt x="930" y="3687"/>
                    <a:pt x="930" y="3660"/>
                  </a:cubicBezTo>
                  <a:cubicBezTo>
                    <a:pt x="930" y="3608"/>
                    <a:pt x="910" y="3548"/>
                    <a:pt x="864" y="3548"/>
                  </a:cubicBezTo>
                  <a:cubicBezTo>
                    <a:pt x="798" y="3548"/>
                    <a:pt x="765" y="3568"/>
                    <a:pt x="699" y="3568"/>
                  </a:cubicBezTo>
                  <a:cubicBezTo>
                    <a:pt x="653" y="3568"/>
                    <a:pt x="640" y="3522"/>
                    <a:pt x="627" y="3482"/>
                  </a:cubicBezTo>
                  <a:cubicBezTo>
                    <a:pt x="607" y="3410"/>
                    <a:pt x="594" y="3363"/>
                    <a:pt x="547" y="3311"/>
                  </a:cubicBezTo>
                  <a:cubicBezTo>
                    <a:pt x="508" y="3264"/>
                    <a:pt x="488" y="3218"/>
                    <a:pt x="435" y="3185"/>
                  </a:cubicBezTo>
                  <a:cubicBezTo>
                    <a:pt x="416" y="3172"/>
                    <a:pt x="429" y="3146"/>
                    <a:pt x="416" y="3126"/>
                  </a:cubicBezTo>
                  <a:cubicBezTo>
                    <a:pt x="409" y="3100"/>
                    <a:pt x="383" y="3080"/>
                    <a:pt x="356" y="3080"/>
                  </a:cubicBezTo>
                  <a:cubicBezTo>
                    <a:pt x="350" y="3067"/>
                    <a:pt x="350" y="3067"/>
                    <a:pt x="350" y="3054"/>
                  </a:cubicBezTo>
                  <a:cubicBezTo>
                    <a:pt x="350" y="3007"/>
                    <a:pt x="389" y="2994"/>
                    <a:pt x="416" y="2955"/>
                  </a:cubicBezTo>
                  <a:cubicBezTo>
                    <a:pt x="435" y="2922"/>
                    <a:pt x="435" y="2895"/>
                    <a:pt x="455" y="2869"/>
                  </a:cubicBezTo>
                  <a:cubicBezTo>
                    <a:pt x="488" y="2823"/>
                    <a:pt x="521" y="2796"/>
                    <a:pt x="521" y="2743"/>
                  </a:cubicBezTo>
                  <a:cubicBezTo>
                    <a:pt x="521" y="2691"/>
                    <a:pt x="521" y="2658"/>
                    <a:pt x="521" y="2605"/>
                  </a:cubicBezTo>
                  <a:cubicBezTo>
                    <a:pt x="521" y="2532"/>
                    <a:pt x="561" y="2493"/>
                    <a:pt x="561" y="2420"/>
                  </a:cubicBezTo>
                  <a:cubicBezTo>
                    <a:pt x="561" y="2341"/>
                    <a:pt x="561" y="2295"/>
                    <a:pt x="561" y="2216"/>
                  </a:cubicBezTo>
                  <a:cubicBezTo>
                    <a:pt x="561" y="2150"/>
                    <a:pt x="482" y="2157"/>
                    <a:pt x="422" y="2117"/>
                  </a:cubicBezTo>
                  <a:cubicBezTo>
                    <a:pt x="422" y="2044"/>
                    <a:pt x="422" y="2044"/>
                    <a:pt x="422" y="2044"/>
                  </a:cubicBezTo>
                  <a:cubicBezTo>
                    <a:pt x="416" y="2018"/>
                    <a:pt x="416" y="2018"/>
                    <a:pt x="416" y="2018"/>
                  </a:cubicBezTo>
                  <a:cubicBezTo>
                    <a:pt x="363" y="2031"/>
                    <a:pt x="336" y="2058"/>
                    <a:pt x="284" y="2058"/>
                  </a:cubicBezTo>
                  <a:cubicBezTo>
                    <a:pt x="251" y="2058"/>
                    <a:pt x="231" y="2058"/>
                    <a:pt x="198" y="2044"/>
                  </a:cubicBezTo>
                  <a:cubicBezTo>
                    <a:pt x="185" y="2038"/>
                    <a:pt x="172" y="2025"/>
                    <a:pt x="152" y="2025"/>
                  </a:cubicBezTo>
                  <a:cubicBezTo>
                    <a:pt x="119" y="2025"/>
                    <a:pt x="105" y="2044"/>
                    <a:pt x="79" y="2058"/>
                  </a:cubicBezTo>
                  <a:cubicBezTo>
                    <a:pt x="53" y="2077"/>
                    <a:pt x="26" y="2090"/>
                    <a:pt x="0" y="2104"/>
                  </a:cubicBezTo>
                  <a:lnTo>
                    <a:pt x="0" y="2104"/>
                  </a:lnTo>
                  <a:cubicBezTo>
                    <a:pt x="26" y="2025"/>
                    <a:pt x="59" y="1985"/>
                    <a:pt x="99" y="1919"/>
                  </a:cubicBezTo>
                  <a:cubicBezTo>
                    <a:pt x="172" y="1807"/>
                    <a:pt x="244" y="1728"/>
                    <a:pt x="369" y="1728"/>
                  </a:cubicBezTo>
                  <a:cubicBezTo>
                    <a:pt x="389" y="1728"/>
                    <a:pt x="396" y="1734"/>
                    <a:pt x="409" y="1734"/>
                  </a:cubicBezTo>
                  <a:cubicBezTo>
                    <a:pt x="435" y="1734"/>
                    <a:pt x="442" y="1715"/>
                    <a:pt x="462" y="1708"/>
                  </a:cubicBezTo>
                  <a:cubicBezTo>
                    <a:pt x="501" y="1695"/>
                    <a:pt x="515" y="1682"/>
                    <a:pt x="541" y="1655"/>
                  </a:cubicBezTo>
                  <a:cubicBezTo>
                    <a:pt x="554" y="1642"/>
                    <a:pt x="547" y="1622"/>
                    <a:pt x="567" y="1609"/>
                  </a:cubicBezTo>
                  <a:cubicBezTo>
                    <a:pt x="594" y="1583"/>
                    <a:pt x="600" y="1550"/>
                    <a:pt x="640" y="1530"/>
                  </a:cubicBezTo>
                  <a:cubicBezTo>
                    <a:pt x="660" y="1523"/>
                    <a:pt x="673" y="1523"/>
                    <a:pt x="693" y="1517"/>
                  </a:cubicBezTo>
                  <a:cubicBezTo>
                    <a:pt x="752" y="1477"/>
                    <a:pt x="745" y="1424"/>
                    <a:pt x="778" y="1365"/>
                  </a:cubicBezTo>
                  <a:cubicBezTo>
                    <a:pt x="791" y="1332"/>
                    <a:pt x="798" y="1312"/>
                    <a:pt x="818" y="1286"/>
                  </a:cubicBezTo>
                  <a:cubicBezTo>
                    <a:pt x="844" y="1253"/>
                    <a:pt x="890" y="1240"/>
                    <a:pt x="890" y="1200"/>
                  </a:cubicBezTo>
                  <a:cubicBezTo>
                    <a:pt x="890" y="1180"/>
                    <a:pt x="884" y="1174"/>
                    <a:pt x="884" y="1161"/>
                  </a:cubicBezTo>
                  <a:cubicBezTo>
                    <a:pt x="884" y="1134"/>
                    <a:pt x="904" y="1128"/>
                    <a:pt x="917" y="1101"/>
                  </a:cubicBezTo>
                  <a:cubicBezTo>
                    <a:pt x="930" y="1068"/>
                    <a:pt x="930" y="1048"/>
                    <a:pt x="943" y="1015"/>
                  </a:cubicBezTo>
                  <a:cubicBezTo>
                    <a:pt x="957" y="976"/>
                    <a:pt x="963" y="949"/>
                    <a:pt x="983" y="917"/>
                  </a:cubicBezTo>
                  <a:cubicBezTo>
                    <a:pt x="996" y="883"/>
                    <a:pt x="989" y="857"/>
                    <a:pt x="1016" y="837"/>
                  </a:cubicBezTo>
                  <a:cubicBezTo>
                    <a:pt x="1049" y="811"/>
                    <a:pt x="1082" y="811"/>
                    <a:pt x="1108" y="778"/>
                  </a:cubicBezTo>
                  <a:cubicBezTo>
                    <a:pt x="1154" y="712"/>
                    <a:pt x="1148" y="653"/>
                    <a:pt x="1187" y="580"/>
                  </a:cubicBezTo>
                  <a:cubicBezTo>
                    <a:pt x="1207" y="527"/>
                    <a:pt x="1247" y="508"/>
                    <a:pt x="1247" y="448"/>
                  </a:cubicBezTo>
                  <a:cubicBezTo>
                    <a:pt x="1247" y="428"/>
                    <a:pt x="1253" y="415"/>
                    <a:pt x="1240" y="395"/>
                  </a:cubicBezTo>
                  <a:cubicBezTo>
                    <a:pt x="1233" y="369"/>
                    <a:pt x="1201" y="369"/>
                    <a:pt x="1201" y="343"/>
                  </a:cubicBezTo>
                  <a:cubicBezTo>
                    <a:pt x="1201" y="296"/>
                    <a:pt x="1240" y="283"/>
                    <a:pt x="1260" y="244"/>
                  </a:cubicBezTo>
                  <a:cubicBezTo>
                    <a:pt x="1293" y="151"/>
                    <a:pt x="1300" y="99"/>
                    <a:pt x="1332"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26">
              <a:extLst>
                <a:ext uri="{FF2B5EF4-FFF2-40B4-BE49-F238E27FC236}">
                  <a16:creationId xmlns:a16="http://schemas.microsoft.com/office/drawing/2014/main" id="{C5541CD1-A4E5-1A4E-AC7D-28CC81BBC03F}"/>
                </a:ext>
              </a:extLst>
            </p:cNvPr>
            <p:cNvSpPr>
              <a:spLocks noChangeArrowheads="1"/>
            </p:cNvSpPr>
            <p:nvPr/>
          </p:nvSpPr>
          <p:spPr bwMode="auto">
            <a:xfrm>
              <a:off x="8401298" y="4989507"/>
              <a:ext cx="1006409" cy="1408112"/>
            </a:xfrm>
            <a:custGeom>
              <a:avLst/>
              <a:gdLst>
                <a:gd name="T0" fmla="*/ 2256 w 2797"/>
                <a:gd name="T1" fmla="*/ 0 h 3912"/>
                <a:gd name="T2" fmla="*/ 2480 w 2797"/>
                <a:gd name="T3" fmla="*/ 105 h 3912"/>
                <a:gd name="T4" fmla="*/ 2519 w 2797"/>
                <a:gd name="T5" fmla="*/ 92 h 3912"/>
                <a:gd name="T6" fmla="*/ 2506 w 2797"/>
                <a:gd name="T7" fmla="*/ 343 h 3912"/>
                <a:gd name="T8" fmla="*/ 2638 w 2797"/>
                <a:gd name="T9" fmla="*/ 488 h 3912"/>
                <a:gd name="T10" fmla="*/ 2658 w 2797"/>
                <a:gd name="T11" fmla="*/ 633 h 3912"/>
                <a:gd name="T12" fmla="*/ 2572 w 2797"/>
                <a:gd name="T13" fmla="*/ 791 h 3912"/>
                <a:gd name="T14" fmla="*/ 2506 w 2797"/>
                <a:gd name="T15" fmla="*/ 1121 h 3912"/>
                <a:gd name="T16" fmla="*/ 2533 w 2797"/>
                <a:gd name="T17" fmla="*/ 1279 h 3912"/>
                <a:gd name="T18" fmla="*/ 2533 w 2797"/>
                <a:gd name="T19" fmla="*/ 1787 h 3912"/>
                <a:gd name="T20" fmla="*/ 2526 w 2797"/>
                <a:gd name="T21" fmla="*/ 1965 h 3912"/>
                <a:gd name="T22" fmla="*/ 2691 w 2797"/>
                <a:gd name="T23" fmla="*/ 2091 h 3912"/>
                <a:gd name="T24" fmla="*/ 2770 w 2797"/>
                <a:gd name="T25" fmla="*/ 2302 h 3912"/>
                <a:gd name="T26" fmla="*/ 2796 w 2797"/>
                <a:gd name="T27" fmla="*/ 2427 h 3912"/>
                <a:gd name="T28" fmla="*/ 2658 w 2797"/>
                <a:gd name="T29" fmla="*/ 2519 h 3912"/>
                <a:gd name="T30" fmla="*/ 2704 w 2797"/>
                <a:gd name="T31" fmla="*/ 2664 h 3912"/>
                <a:gd name="T32" fmla="*/ 2671 w 2797"/>
                <a:gd name="T33" fmla="*/ 2783 h 3912"/>
                <a:gd name="T34" fmla="*/ 2493 w 2797"/>
                <a:gd name="T35" fmla="*/ 2974 h 3912"/>
                <a:gd name="T36" fmla="*/ 2354 w 2797"/>
                <a:gd name="T37" fmla="*/ 3060 h 3912"/>
                <a:gd name="T38" fmla="*/ 2183 w 2797"/>
                <a:gd name="T39" fmla="*/ 3205 h 3912"/>
                <a:gd name="T40" fmla="*/ 1965 w 2797"/>
                <a:gd name="T41" fmla="*/ 3225 h 3912"/>
                <a:gd name="T42" fmla="*/ 1688 w 2797"/>
                <a:gd name="T43" fmla="*/ 3324 h 3912"/>
                <a:gd name="T44" fmla="*/ 1411 w 2797"/>
                <a:gd name="T45" fmla="*/ 3324 h 3912"/>
                <a:gd name="T46" fmla="*/ 1240 w 2797"/>
                <a:gd name="T47" fmla="*/ 3218 h 3912"/>
                <a:gd name="T48" fmla="*/ 1022 w 2797"/>
                <a:gd name="T49" fmla="*/ 3265 h 3912"/>
                <a:gd name="T50" fmla="*/ 1088 w 2797"/>
                <a:gd name="T51" fmla="*/ 3522 h 3912"/>
                <a:gd name="T52" fmla="*/ 864 w 2797"/>
                <a:gd name="T53" fmla="*/ 3812 h 3912"/>
                <a:gd name="T54" fmla="*/ 600 w 2797"/>
                <a:gd name="T55" fmla="*/ 3911 h 3912"/>
                <a:gd name="T56" fmla="*/ 171 w 2797"/>
                <a:gd name="T57" fmla="*/ 3680 h 3912"/>
                <a:gd name="T58" fmla="*/ 72 w 2797"/>
                <a:gd name="T59" fmla="*/ 3594 h 3912"/>
                <a:gd name="T60" fmla="*/ 52 w 2797"/>
                <a:gd name="T61" fmla="*/ 3205 h 3912"/>
                <a:gd name="T62" fmla="*/ 13 w 2797"/>
                <a:gd name="T63" fmla="*/ 3040 h 3912"/>
                <a:gd name="T64" fmla="*/ 20 w 2797"/>
                <a:gd name="T65" fmla="*/ 2895 h 3912"/>
                <a:gd name="T66" fmla="*/ 105 w 2797"/>
                <a:gd name="T67" fmla="*/ 2876 h 3912"/>
                <a:gd name="T68" fmla="*/ 204 w 2797"/>
                <a:gd name="T69" fmla="*/ 2506 h 3912"/>
                <a:gd name="T70" fmla="*/ 257 w 2797"/>
                <a:gd name="T71" fmla="*/ 2308 h 3912"/>
                <a:gd name="T72" fmla="*/ 461 w 2797"/>
                <a:gd name="T73" fmla="*/ 2282 h 3912"/>
                <a:gd name="T74" fmla="*/ 653 w 2797"/>
                <a:gd name="T75" fmla="*/ 2236 h 3912"/>
                <a:gd name="T76" fmla="*/ 811 w 2797"/>
                <a:gd name="T77" fmla="*/ 2117 h 3912"/>
                <a:gd name="T78" fmla="*/ 923 w 2797"/>
                <a:gd name="T79" fmla="*/ 2018 h 3912"/>
                <a:gd name="T80" fmla="*/ 1114 w 2797"/>
                <a:gd name="T81" fmla="*/ 1919 h 3912"/>
                <a:gd name="T82" fmla="*/ 1391 w 2797"/>
                <a:gd name="T83" fmla="*/ 1998 h 3912"/>
                <a:gd name="T84" fmla="*/ 1589 w 2797"/>
                <a:gd name="T85" fmla="*/ 1886 h 3912"/>
                <a:gd name="T86" fmla="*/ 1603 w 2797"/>
                <a:gd name="T87" fmla="*/ 1741 h 3912"/>
                <a:gd name="T88" fmla="*/ 1504 w 2797"/>
                <a:gd name="T89" fmla="*/ 1563 h 3912"/>
                <a:gd name="T90" fmla="*/ 1510 w 2797"/>
                <a:gd name="T91" fmla="*/ 1451 h 3912"/>
                <a:gd name="T92" fmla="*/ 1616 w 2797"/>
                <a:gd name="T93" fmla="*/ 1306 h 3912"/>
                <a:gd name="T94" fmla="*/ 1695 w 2797"/>
                <a:gd name="T95" fmla="*/ 1042 h 3912"/>
                <a:gd name="T96" fmla="*/ 1629 w 2797"/>
                <a:gd name="T97" fmla="*/ 884 h 3912"/>
                <a:gd name="T98" fmla="*/ 1629 w 2797"/>
                <a:gd name="T99" fmla="*/ 692 h 3912"/>
                <a:gd name="T100" fmla="*/ 1688 w 2797"/>
                <a:gd name="T101" fmla="*/ 587 h 3912"/>
                <a:gd name="T102" fmla="*/ 1787 w 2797"/>
                <a:gd name="T103" fmla="*/ 369 h 3912"/>
                <a:gd name="T104" fmla="*/ 1899 w 2797"/>
                <a:gd name="T105" fmla="*/ 316 h 3912"/>
                <a:gd name="T106" fmla="*/ 2104 w 2797"/>
                <a:gd name="T107" fmla="*/ 178 h 3912"/>
                <a:gd name="T108" fmla="*/ 2256 w 2797"/>
                <a:gd name="T109" fmla="*/ 0 h 3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7" h="3912">
                  <a:moveTo>
                    <a:pt x="2256" y="0"/>
                  </a:moveTo>
                  <a:lnTo>
                    <a:pt x="2256" y="0"/>
                  </a:lnTo>
                  <a:cubicBezTo>
                    <a:pt x="2275" y="13"/>
                    <a:pt x="2295" y="26"/>
                    <a:pt x="2321" y="39"/>
                  </a:cubicBezTo>
                  <a:cubicBezTo>
                    <a:pt x="2381" y="72"/>
                    <a:pt x="2414" y="105"/>
                    <a:pt x="2480" y="105"/>
                  </a:cubicBezTo>
                  <a:cubicBezTo>
                    <a:pt x="2493" y="105"/>
                    <a:pt x="2500" y="92"/>
                    <a:pt x="2519" y="92"/>
                  </a:cubicBezTo>
                  <a:lnTo>
                    <a:pt x="2519" y="92"/>
                  </a:lnTo>
                  <a:cubicBezTo>
                    <a:pt x="2526" y="118"/>
                    <a:pt x="2519" y="145"/>
                    <a:pt x="2519" y="171"/>
                  </a:cubicBezTo>
                  <a:cubicBezTo>
                    <a:pt x="2519" y="237"/>
                    <a:pt x="2506" y="277"/>
                    <a:pt x="2506" y="343"/>
                  </a:cubicBezTo>
                  <a:cubicBezTo>
                    <a:pt x="2506" y="356"/>
                    <a:pt x="2526" y="362"/>
                    <a:pt x="2533" y="376"/>
                  </a:cubicBezTo>
                  <a:cubicBezTo>
                    <a:pt x="2559" y="429"/>
                    <a:pt x="2592" y="455"/>
                    <a:pt x="2638" y="488"/>
                  </a:cubicBezTo>
                  <a:cubicBezTo>
                    <a:pt x="2658" y="508"/>
                    <a:pt x="2678" y="521"/>
                    <a:pt x="2678" y="547"/>
                  </a:cubicBezTo>
                  <a:cubicBezTo>
                    <a:pt x="2678" y="580"/>
                    <a:pt x="2664" y="600"/>
                    <a:pt x="2658" y="633"/>
                  </a:cubicBezTo>
                  <a:cubicBezTo>
                    <a:pt x="2658" y="672"/>
                    <a:pt x="2671" y="699"/>
                    <a:pt x="2645" y="725"/>
                  </a:cubicBezTo>
                  <a:cubicBezTo>
                    <a:pt x="2618" y="752"/>
                    <a:pt x="2585" y="758"/>
                    <a:pt x="2572" y="791"/>
                  </a:cubicBezTo>
                  <a:cubicBezTo>
                    <a:pt x="2546" y="870"/>
                    <a:pt x="2546" y="916"/>
                    <a:pt x="2533" y="996"/>
                  </a:cubicBezTo>
                  <a:cubicBezTo>
                    <a:pt x="2526" y="1048"/>
                    <a:pt x="2506" y="1075"/>
                    <a:pt x="2506" y="1121"/>
                  </a:cubicBezTo>
                  <a:cubicBezTo>
                    <a:pt x="2506" y="1147"/>
                    <a:pt x="2533" y="1161"/>
                    <a:pt x="2533" y="1194"/>
                  </a:cubicBezTo>
                  <a:cubicBezTo>
                    <a:pt x="2533" y="1227"/>
                    <a:pt x="2533" y="1246"/>
                    <a:pt x="2533" y="1279"/>
                  </a:cubicBezTo>
                  <a:cubicBezTo>
                    <a:pt x="2533" y="1405"/>
                    <a:pt x="2447" y="1471"/>
                    <a:pt x="2447" y="1602"/>
                  </a:cubicBezTo>
                  <a:cubicBezTo>
                    <a:pt x="2447" y="1682"/>
                    <a:pt x="2533" y="1708"/>
                    <a:pt x="2533" y="1787"/>
                  </a:cubicBezTo>
                  <a:cubicBezTo>
                    <a:pt x="2533" y="1820"/>
                    <a:pt x="2526" y="1840"/>
                    <a:pt x="2526" y="1866"/>
                  </a:cubicBezTo>
                  <a:cubicBezTo>
                    <a:pt x="2526" y="1906"/>
                    <a:pt x="2526" y="1926"/>
                    <a:pt x="2526" y="1965"/>
                  </a:cubicBezTo>
                  <a:cubicBezTo>
                    <a:pt x="2526" y="1998"/>
                    <a:pt x="2519" y="2044"/>
                    <a:pt x="2559" y="2058"/>
                  </a:cubicBezTo>
                  <a:cubicBezTo>
                    <a:pt x="2605" y="2077"/>
                    <a:pt x="2638" y="2077"/>
                    <a:pt x="2691" y="2091"/>
                  </a:cubicBezTo>
                  <a:cubicBezTo>
                    <a:pt x="2730" y="2104"/>
                    <a:pt x="2770" y="2117"/>
                    <a:pt x="2770" y="2163"/>
                  </a:cubicBezTo>
                  <a:cubicBezTo>
                    <a:pt x="2770" y="2216"/>
                    <a:pt x="2770" y="2249"/>
                    <a:pt x="2770" y="2302"/>
                  </a:cubicBezTo>
                  <a:cubicBezTo>
                    <a:pt x="2770" y="2348"/>
                    <a:pt x="2783" y="2374"/>
                    <a:pt x="2796" y="2427"/>
                  </a:cubicBezTo>
                  <a:lnTo>
                    <a:pt x="2796" y="2427"/>
                  </a:lnTo>
                  <a:cubicBezTo>
                    <a:pt x="2744" y="2440"/>
                    <a:pt x="2711" y="2440"/>
                    <a:pt x="2658" y="2440"/>
                  </a:cubicBezTo>
                  <a:cubicBezTo>
                    <a:pt x="2658" y="2466"/>
                    <a:pt x="2658" y="2486"/>
                    <a:pt x="2658" y="2519"/>
                  </a:cubicBezTo>
                  <a:cubicBezTo>
                    <a:pt x="2658" y="2565"/>
                    <a:pt x="2671" y="2592"/>
                    <a:pt x="2684" y="2638"/>
                  </a:cubicBezTo>
                  <a:cubicBezTo>
                    <a:pt x="2691" y="2645"/>
                    <a:pt x="2704" y="2651"/>
                    <a:pt x="2704" y="2664"/>
                  </a:cubicBezTo>
                  <a:cubicBezTo>
                    <a:pt x="2704" y="2691"/>
                    <a:pt x="2704" y="2704"/>
                    <a:pt x="2704" y="2730"/>
                  </a:cubicBezTo>
                  <a:cubicBezTo>
                    <a:pt x="2704" y="2757"/>
                    <a:pt x="2684" y="2763"/>
                    <a:pt x="2671" y="2783"/>
                  </a:cubicBezTo>
                  <a:cubicBezTo>
                    <a:pt x="2651" y="2809"/>
                    <a:pt x="2638" y="2823"/>
                    <a:pt x="2618" y="2849"/>
                  </a:cubicBezTo>
                  <a:cubicBezTo>
                    <a:pt x="2572" y="2895"/>
                    <a:pt x="2552" y="2948"/>
                    <a:pt x="2493" y="2974"/>
                  </a:cubicBezTo>
                  <a:cubicBezTo>
                    <a:pt x="2434" y="3007"/>
                    <a:pt x="2387" y="3007"/>
                    <a:pt x="2354" y="3060"/>
                  </a:cubicBezTo>
                  <a:lnTo>
                    <a:pt x="2354" y="3060"/>
                  </a:lnTo>
                  <a:cubicBezTo>
                    <a:pt x="2308" y="3080"/>
                    <a:pt x="2275" y="3087"/>
                    <a:pt x="2242" y="3120"/>
                  </a:cubicBezTo>
                  <a:cubicBezTo>
                    <a:pt x="2216" y="3146"/>
                    <a:pt x="2216" y="3185"/>
                    <a:pt x="2183" y="3205"/>
                  </a:cubicBezTo>
                  <a:cubicBezTo>
                    <a:pt x="2150" y="3232"/>
                    <a:pt x="2124" y="3225"/>
                    <a:pt x="2084" y="3225"/>
                  </a:cubicBezTo>
                  <a:cubicBezTo>
                    <a:pt x="2038" y="3225"/>
                    <a:pt x="2011" y="3225"/>
                    <a:pt x="1965" y="3225"/>
                  </a:cubicBezTo>
                  <a:cubicBezTo>
                    <a:pt x="1932" y="3271"/>
                    <a:pt x="1913" y="3324"/>
                    <a:pt x="1853" y="3324"/>
                  </a:cubicBezTo>
                  <a:cubicBezTo>
                    <a:pt x="1787" y="3324"/>
                    <a:pt x="1754" y="3324"/>
                    <a:pt x="1688" y="3324"/>
                  </a:cubicBezTo>
                  <a:cubicBezTo>
                    <a:pt x="1642" y="3324"/>
                    <a:pt x="1629" y="3363"/>
                    <a:pt x="1583" y="3363"/>
                  </a:cubicBezTo>
                  <a:cubicBezTo>
                    <a:pt x="1517" y="3363"/>
                    <a:pt x="1477" y="3350"/>
                    <a:pt x="1411" y="3324"/>
                  </a:cubicBezTo>
                  <a:cubicBezTo>
                    <a:pt x="1372" y="3304"/>
                    <a:pt x="1345" y="3304"/>
                    <a:pt x="1312" y="3278"/>
                  </a:cubicBezTo>
                  <a:cubicBezTo>
                    <a:pt x="1286" y="3258"/>
                    <a:pt x="1273" y="3218"/>
                    <a:pt x="1240" y="3218"/>
                  </a:cubicBezTo>
                  <a:cubicBezTo>
                    <a:pt x="1174" y="3218"/>
                    <a:pt x="1141" y="3238"/>
                    <a:pt x="1081" y="3258"/>
                  </a:cubicBezTo>
                  <a:cubicBezTo>
                    <a:pt x="1062" y="3258"/>
                    <a:pt x="1042" y="3251"/>
                    <a:pt x="1022" y="3265"/>
                  </a:cubicBezTo>
                  <a:cubicBezTo>
                    <a:pt x="1002" y="3284"/>
                    <a:pt x="1009" y="3311"/>
                    <a:pt x="1009" y="3337"/>
                  </a:cubicBezTo>
                  <a:cubicBezTo>
                    <a:pt x="1009" y="3416"/>
                    <a:pt x="1088" y="3443"/>
                    <a:pt x="1088" y="3522"/>
                  </a:cubicBezTo>
                  <a:cubicBezTo>
                    <a:pt x="1088" y="3627"/>
                    <a:pt x="1029" y="3687"/>
                    <a:pt x="943" y="3753"/>
                  </a:cubicBezTo>
                  <a:cubicBezTo>
                    <a:pt x="910" y="3773"/>
                    <a:pt x="897" y="3799"/>
                    <a:pt x="864" y="3812"/>
                  </a:cubicBezTo>
                  <a:cubicBezTo>
                    <a:pt x="798" y="3845"/>
                    <a:pt x="765" y="3852"/>
                    <a:pt x="699" y="3878"/>
                  </a:cubicBezTo>
                  <a:cubicBezTo>
                    <a:pt x="659" y="3891"/>
                    <a:pt x="639" y="3911"/>
                    <a:pt x="600" y="3911"/>
                  </a:cubicBezTo>
                  <a:cubicBezTo>
                    <a:pt x="481" y="3911"/>
                    <a:pt x="461" y="3779"/>
                    <a:pt x="349" y="3739"/>
                  </a:cubicBezTo>
                  <a:cubicBezTo>
                    <a:pt x="283" y="3720"/>
                    <a:pt x="237" y="3720"/>
                    <a:pt x="171" y="3680"/>
                  </a:cubicBezTo>
                  <a:cubicBezTo>
                    <a:pt x="132" y="3654"/>
                    <a:pt x="112" y="3621"/>
                    <a:pt x="72" y="3594"/>
                  </a:cubicBezTo>
                  <a:lnTo>
                    <a:pt x="72" y="3594"/>
                  </a:lnTo>
                  <a:cubicBezTo>
                    <a:pt x="6" y="3390"/>
                    <a:pt x="6" y="3390"/>
                    <a:pt x="6" y="3390"/>
                  </a:cubicBezTo>
                  <a:cubicBezTo>
                    <a:pt x="26" y="3317"/>
                    <a:pt x="52" y="3278"/>
                    <a:pt x="52" y="3205"/>
                  </a:cubicBezTo>
                  <a:cubicBezTo>
                    <a:pt x="52" y="3152"/>
                    <a:pt x="6" y="3126"/>
                    <a:pt x="6" y="3073"/>
                  </a:cubicBezTo>
                  <a:cubicBezTo>
                    <a:pt x="6" y="3060"/>
                    <a:pt x="13" y="3053"/>
                    <a:pt x="13" y="3040"/>
                  </a:cubicBezTo>
                  <a:cubicBezTo>
                    <a:pt x="13" y="2994"/>
                    <a:pt x="0" y="2961"/>
                    <a:pt x="0" y="2915"/>
                  </a:cubicBezTo>
                  <a:cubicBezTo>
                    <a:pt x="0" y="2902"/>
                    <a:pt x="13" y="2902"/>
                    <a:pt x="20" y="2895"/>
                  </a:cubicBezTo>
                  <a:cubicBezTo>
                    <a:pt x="39" y="2889"/>
                    <a:pt x="46" y="2876"/>
                    <a:pt x="72" y="2876"/>
                  </a:cubicBezTo>
                  <a:cubicBezTo>
                    <a:pt x="85" y="2876"/>
                    <a:pt x="92" y="2876"/>
                    <a:pt x="105" y="2876"/>
                  </a:cubicBezTo>
                  <a:cubicBezTo>
                    <a:pt x="184" y="2546"/>
                    <a:pt x="184" y="2546"/>
                    <a:pt x="184" y="2546"/>
                  </a:cubicBezTo>
                  <a:cubicBezTo>
                    <a:pt x="191" y="2526"/>
                    <a:pt x="204" y="2519"/>
                    <a:pt x="204" y="2506"/>
                  </a:cubicBezTo>
                  <a:cubicBezTo>
                    <a:pt x="198" y="2453"/>
                    <a:pt x="204" y="2420"/>
                    <a:pt x="204" y="2374"/>
                  </a:cubicBezTo>
                  <a:cubicBezTo>
                    <a:pt x="204" y="2341"/>
                    <a:pt x="237" y="2328"/>
                    <a:pt x="257" y="2308"/>
                  </a:cubicBezTo>
                  <a:cubicBezTo>
                    <a:pt x="290" y="2275"/>
                    <a:pt x="330" y="2269"/>
                    <a:pt x="376" y="2269"/>
                  </a:cubicBezTo>
                  <a:cubicBezTo>
                    <a:pt x="409" y="2269"/>
                    <a:pt x="428" y="2282"/>
                    <a:pt x="461" y="2282"/>
                  </a:cubicBezTo>
                  <a:cubicBezTo>
                    <a:pt x="527" y="2282"/>
                    <a:pt x="560" y="2236"/>
                    <a:pt x="626" y="2236"/>
                  </a:cubicBezTo>
                  <a:cubicBezTo>
                    <a:pt x="633" y="2236"/>
                    <a:pt x="639" y="2236"/>
                    <a:pt x="653" y="2236"/>
                  </a:cubicBezTo>
                  <a:cubicBezTo>
                    <a:pt x="699" y="2203"/>
                    <a:pt x="712" y="2183"/>
                    <a:pt x="758" y="2150"/>
                  </a:cubicBezTo>
                  <a:cubicBezTo>
                    <a:pt x="778" y="2137"/>
                    <a:pt x="785" y="2124"/>
                    <a:pt x="811" y="2117"/>
                  </a:cubicBezTo>
                  <a:cubicBezTo>
                    <a:pt x="844" y="2104"/>
                    <a:pt x="877" y="2117"/>
                    <a:pt x="897" y="2091"/>
                  </a:cubicBezTo>
                  <a:cubicBezTo>
                    <a:pt x="917" y="2064"/>
                    <a:pt x="903" y="2044"/>
                    <a:pt x="923" y="2018"/>
                  </a:cubicBezTo>
                  <a:cubicBezTo>
                    <a:pt x="956" y="1979"/>
                    <a:pt x="989" y="1972"/>
                    <a:pt x="1042" y="1959"/>
                  </a:cubicBezTo>
                  <a:cubicBezTo>
                    <a:pt x="1075" y="1952"/>
                    <a:pt x="1088" y="1919"/>
                    <a:pt x="1114" y="1919"/>
                  </a:cubicBezTo>
                  <a:cubicBezTo>
                    <a:pt x="1174" y="1919"/>
                    <a:pt x="1207" y="1939"/>
                    <a:pt x="1266" y="1959"/>
                  </a:cubicBezTo>
                  <a:cubicBezTo>
                    <a:pt x="1312" y="1972"/>
                    <a:pt x="1345" y="1972"/>
                    <a:pt x="1391" y="1998"/>
                  </a:cubicBezTo>
                  <a:cubicBezTo>
                    <a:pt x="1424" y="2011"/>
                    <a:pt x="1438" y="2038"/>
                    <a:pt x="1477" y="2038"/>
                  </a:cubicBezTo>
                  <a:cubicBezTo>
                    <a:pt x="1550" y="2038"/>
                    <a:pt x="1576" y="1959"/>
                    <a:pt x="1589" y="1886"/>
                  </a:cubicBezTo>
                  <a:cubicBezTo>
                    <a:pt x="1589" y="1853"/>
                    <a:pt x="1603" y="1840"/>
                    <a:pt x="1603" y="1813"/>
                  </a:cubicBezTo>
                  <a:cubicBezTo>
                    <a:pt x="1603" y="1787"/>
                    <a:pt x="1603" y="1767"/>
                    <a:pt x="1603" y="1741"/>
                  </a:cubicBezTo>
                  <a:cubicBezTo>
                    <a:pt x="1603" y="1682"/>
                    <a:pt x="1536" y="1668"/>
                    <a:pt x="1510" y="1616"/>
                  </a:cubicBezTo>
                  <a:cubicBezTo>
                    <a:pt x="1497" y="1602"/>
                    <a:pt x="1504" y="1583"/>
                    <a:pt x="1504" y="1563"/>
                  </a:cubicBezTo>
                  <a:cubicBezTo>
                    <a:pt x="1504" y="1543"/>
                    <a:pt x="1504" y="1537"/>
                    <a:pt x="1504" y="1517"/>
                  </a:cubicBezTo>
                  <a:cubicBezTo>
                    <a:pt x="1504" y="1490"/>
                    <a:pt x="1510" y="1477"/>
                    <a:pt x="1510" y="1451"/>
                  </a:cubicBezTo>
                  <a:cubicBezTo>
                    <a:pt x="1510" y="1405"/>
                    <a:pt x="1550" y="1385"/>
                    <a:pt x="1583" y="1365"/>
                  </a:cubicBezTo>
                  <a:cubicBezTo>
                    <a:pt x="1603" y="1345"/>
                    <a:pt x="1609" y="1326"/>
                    <a:pt x="1616" y="1306"/>
                  </a:cubicBezTo>
                  <a:cubicBezTo>
                    <a:pt x="1622" y="1286"/>
                    <a:pt x="1635" y="1279"/>
                    <a:pt x="1642" y="1259"/>
                  </a:cubicBezTo>
                  <a:cubicBezTo>
                    <a:pt x="1668" y="1180"/>
                    <a:pt x="1695" y="1134"/>
                    <a:pt x="1695" y="1042"/>
                  </a:cubicBezTo>
                  <a:cubicBezTo>
                    <a:pt x="1695" y="989"/>
                    <a:pt x="1682" y="956"/>
                    <a:pt x="1655" y="916"/>
                  </a:cubicBezTo>
                  <a:cubicBezTo>
                    <a:pt x="1649" y="903"/>
                    <a:pt x="1629" y="903"/>
                    <a:pt x="1629" y="884"/>
                  </a:cubicBezTo>
                  <a:cubicBezTo>
                    <a:pt x="1629" y="844"/>
                    <a:pt x="1662" y="818"/>
                    <a:pt x="1662" y="771"/>
                  </a:cubicBezTo>
                  <a:cubicBezTo>
                    <a:pt x="1662" y="739"/>
                    <a:pt x="1655" y="719"/>
                    <a:pt x="1629" y="692"/>
                  </a:cubicBezTo>
                  <a:cubicBezTo>
                    <a:pt x="1629" y="679"/>
                    <a:pt x="1609" y="679"/>
                    <a:pt x="1609" y="672"/>
                  </a:cubicBezTo>
                  <a:cubicBezTo>
                    <a:pt x="1609" y="626"/>
                    <a:pt x="1655" y="613"/>
                    <a:pt x="1688" y="587"/>
                  </a:cubicBezTo>
                  <a:cubicBezTo>
                    <a:pt x="1721" y="554"/>
                    <a:pt x="1741" y="534"/>
                    <a:pt x="1754" y="488"/>
                  </a:cubicBezTo>
                  <a:cubicBezTo>
                    <a:pt x="1767" y="442"/>
                    <a:pt x="1774" y="415"/>
                    <a:pt x="1787" y="369"/>
                  </a:cubicBezTo>
                  <a:cubicBezTo>
                    <a:pt x="1800" y="336"/>
                    <a:pt x="1814" y="297"/>
                    <a:pt x="1847" y="297"/>
                  </a:cubicBezTo>
                  <a:cubicBezTo>
                    <a:pt x="1873" y="297"/>
                    <a:pt x="1879" y="316"/>
                    <a:pt x="1899" y="316"/>
                  </a:cubicBezTo>
                  <a:cubicBezTo>
                    <a:pt x="1952" y="316"/>
                    <a:pt x="1965" y="264"/>
                    <a:pt x="1992" y="231"/>
                  </a:cubicBezTo>
                  <a:cubicBezTo>
                    <a:pt x="2018" y="191"/>
                    <a:pt x="2058" y="185"/>
                    <a:pt x="2104" y="178"/>
                  </a:cubicBezTo>
                  <a:cubicBezTo>
                    <a:pt x="2137" y="178"/>
                    <a:pt x="2163" y="178"/>
                    <a:pt x="2190" y="158"/>
                  </a:cubicBezTo>
                  <a:cubicBezTo>
                    <a:pt x="2236" y="118"/>
                    <a:pt x="2229" y="59"/>
                    <a:pt x="2256"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9" name="Freeform 27">
              <a:extLst>
                <a:ext uri="{FF2B5EF4-FFF2-40B4-BE49-F238E27FC236}">
                  <a16:creationId xmlns:a16="http://schemas.microsoft.com/office/drawing/2014/main" id="{24FCE49C-2C6C-3C48-B19C-2B300B71A326}"/>
                </a:ext>
              </a:extLst>
            </p:cNvPr>
            <p:cNvSpPr>
              <a:spLocks noChangeArrowheads="1"/>
            </p:cNvSpPr>
            <p:nvPr/>
          </p:nvSpPr>
          <p:spPr bwMode="auto">
            <a:xfrm>
              <a:off x="5553507" y="5675307"/>
              <a:ext cx="2108063" cy="1935162"/>
            </a:xfrm>
            <a:custGeom>
              <a:avLst/>
              <a:gdLst>
                <a:gd name="T0" fmla="*/ 5777 w 5857"/>
                <a:gd name="T1" fmla="*/ 1385 h 5375"/>
                <a:gd name="T2" fmla="*/ 5829 w 5857"/>
                <a:gd name="T3" fmla="*/ 1675 h 5375"/>
                <a:gd name="T4" fmla="*/ 5777 w 5857"/>
                <a:gd name="T5" fmla="*/ 1972 h 5375"/>
                <a:gd name="T6" fmla="*/ 5803 w 5857"/>
                <a:gd name="T7" fmla="*/ 2216 h 5375"/>
                <a:gd name="T8" fmla="*/ 5750 w 5857"/>
                <a:gd name="T9" fmla="*/ 2440 h 5375"/>
                <a:gd name="T10" fmla="*/ 5678 w 5857"/>
                <a:gd name="T11" fmla="*/ 2665 h 5375"/>
                <a:gd name="T12" fmla="*/ 5473 w 5857"/>
                <a:gd name="T13" fmla="*/ 3073 h 5375"/>
                <a:gd name="T14" fmla="*/ 5387 w 5857"/>
                <a:gd name="T15" fmla="*/ 3324 h 5375"/>
                <a:gd name="T16" fmla="*/ 5328 w 5857"/>
                <a:gd name="T17" fmla="*/ 3555 h 5375"/>
                <a:gd name="T18" fmla="*/ 5262 w 5857"/>
                <a:gd name="T19" fmla="*/ 3824 h 5375"/>
                <a:gd name="T20" fmla="*/ 5091 w 5857"/>
                <a:gd name="T21" fmla="*/ 4055 h 5375"/>
                <a:gd name="T22" fmla="*/ 4946 w 5857"/>
                <a:gd name="T23" fmla="*/ 4101 h 5375"/>
                <a:gd name="T24" fmla="*/ 4873 w 5857"/>
                <a:gd name="T25" fmla="*/ 4293 h 5375"/>
                <a:gd name="T26" fmla="*/ 4662 w 5857"/>
                <a:gd name="T27" fmla="*/ 4458 h 5375"/>
                <a:gd name="T28" fmla="*/ 4530 w 5857"/>
                <a:gd name="T29" fmla="*/ 4517 h 5375"/>
                <a:gd name="T30" fmla="*/ 4405 w 5857"/>
                <a:gd name="T31" fmla="*/ 4596 h 5375"/>
                <a:gd name="T32" fmla="*/ 4365 w 5857"/>
                <a:gd name="T33" fmla="*/ 4781 h 5375"/>
                <a:gd name="T34" fmla="*/ 4121 w 5857"/>
                <a:gd name="T35" fmla="*/ 5012 h 5375"/>
                <a:gd name="T36" fmla="*/ 4088 w 5857"/>
                <a:gd name="T37" fmla="*/ 5183 h 5375"/>
                <a:gd name="T38" fmla="*/ 4128 w 5857"/>
                <a:gd name="T39" fmla="*/ 5328 h 5375"/>
                <a:gd name="T40" fmla="*/ 3982 w 5857"/>
                <a:gd name="T41" fmla="*/ 5262 h 5375"/>
                <a:gd name="T42" fmla="*/ 3877 w 5857"/>
                <a:gd name="T43" fmla="*/ 5150 h 5375"/>
                <a:gd name="T44" fmla="*/ 3515 w 5857"/>
                <a:gd name="T45" fmla="*/ 5111 h 5375"/>
                <a:gd name="T46" fmla="*/ 3284 w 5857"/>
                <a:gd name="T47" fmla="*/ 5117 h 5375"/>
                <a:gd name="T48" fmla="*/ 3040 w 5857"/>
                <a:gd name="T49" fmla="*/ 5256 h 5375"/>
                <a:gd name="T50" fmla="*/ 2790 w 5857"/>
                <a:gd name="T51" fmla="*/ 5183 h 5375"/>
                <a:gd name="T52" fmla="*/ 2750 w 5857"/>
                <a:gd name="T53" fmla="*/ 5124 h 5375"/>
                <a:gd name="T54" fmla="*/ 2486 w 5857"/>
                <a:gd name="T55" fmla="*/ 5209 h 5375"/>
                <a:gd name="T56" fmla="*/ 2308 w 5857"/>
                <a:gd name="T57" fmla="*/ 5308 h 5375"/>
                <a:gd name="T58" fmla="*/ 2051 w 5857"/>
                <a:gd name="T59" fmla="*/ 5328 h 5375"/>
                <a:gd name="T60" fmla="*/ 1932 w 5857"/>
                <a:gd name="T61" fmla="*/ 5176 h 5375"/>
                <a:gd name="T62" fmla="*/ 1879 w 5857"/>
                <a:gd name="T63" fmla="*/ 5190 h 5375"/>
                <a:gd name="T64" fmla="*/ 1827 w 5857"/>
                <a:gd name="T65" fmla="*/ 5091 h 5375"/>
                <a:gd name="T66" fmla="*/ 1616 w 5857"/>
                <a:gd name="T67" fmla="*/ 4919 h 5375"/>
                <a:gd name="T68" fmla="*/ 1589 w 5857"/>
                <a:gd name="T69" fmla="*/ 4787 h 5375"/>
                <a:gd name="T70" fmla="*/ 1655 w 5857"/>
                <a:gd name="T71" fmla="*/ 4458 h 5375"/>
                <a:gd name="T72" fmla="*/ 1404 w 5857"/>
                <a:gd name="T73" fmla="*/ 4477 h 5375"/>
                <a:gd name="T74" fmla="*/ 521 w 5857"/>
                <a:gd name="T75" fmla="*/ 3884 h 5375"/>
                <a:gd name="T76" fmla="*/ 699 w 5857"/>
                <a:gd name="T77" fmla="*/ 3877 h 5375"/>
                <a:gd name="T78" fmla="*/ 732 w 5857"/>
                <a:gd name="T79" fmla="*/ 3528 h 5375"/>
                <a:gd name="T80" fmla="*/ 633 w 5857"/>
                <a:gd name="T81" fmla="*/ 3245 h 5375"/>
                <a:gd name="T82" fmla="*/ 455 w 5857"/>
                <a:gd name="T83" fmla="*/ 3080 h 5375"/>
                <a:gd name="T84" fmla="*/ 541 w 5857"/>
                <a:gd name="T85" fmla="*/ 2968 h 5375"/>
                <a:gd name="T86" fmla="*/ 837 w 5857"/>
                <a:gd name="T87" fmla="*/ 2533 h 5375"/>
                <a:gd name="T88" fmla="*/ 930 w 5857"/>
                <a:gd name="T89" fmla="*/ 2328 h 5375"/>
                <a:gd name="T90" fmla="*/ 857 w 5857"/>
                <a:gd name="T91" fmla="*/ 2137 h 5375"/>
                <a:gd name="T92" fmla="*/ 778 w 5857"/>
                <a:gd name="T93" fmla="*/ 1833 h 5375"/>
                <a:gd name="T94" fmla="*/ 560 w 5857"/>
                <a:gd name="T95" fmla="*/ 1781 h 5375"/>
                <a:gd name="T96" fmla="*/ 277 w 5857"/>
                <a:gd name="T97" fmla="*/ 1524 h 5375"/>
                <a:gd name="T98" fmla="*/ 171 w 5857"/>
                <a:gd name="T99" fmla="*/ 844 h 5375"/>
                <a:gd name="T100" fmla="*/ 1919 w 5857"/>
                <a:gd name="T101" fmla="*/ 659 h 5375"/>
                <a:gd name="T102" fmla="*/ 1985 w 5857"/>
                <a:gd name="T103" fmla="*/ 429 h 5375"/>
                <a:gd name="T104" fmla="*/ 2018 w 5857"/>
                <a:gd name="T105" fmla="*/ 283 h 5375"/>
                <a:gd name="T106" fmla="*/ 2236 w 5857"/>
                <a:gd name="T107" fmla="*/ 125 h 5375"/>
                <a:gd name="T108" fmla="*/ 2255 w 5857"/>
                <a:gd name="T109" fmla="*/ 409 h 5375"/>
                <a:gd name="T110" fmla="*/ 2335 w 5857"/>
                <a:gd name="T111" fmla="*/ 607 h 5375"/>
                <a:gd name="T112" fmla="*/ 2605 w 5857"/>
                <a:gd name="T113" fmla="*/ 897 h 5375"/>
                <a:gd name="T114" fmla="*/ 2724 w 5857"/>
                <a:gd name="T115" fmla="*/ 1029 h 5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57" h="5375">
                  <a:moveTo>
                    <a:pt x="5777" y="1385"/>
                  </a:moveTo>
                  <a:lnTo>
                    <a:pt x="5777" y="1385"/>
                  </a:lnTo>
                  <a:cubicBezTo>
                    <a:pt x="5816" y="1444"/>
                    <a:pt x="5856" y="1490"/>
                    <a:pt x="5856" y="1556"/>
                  </a:cubicBezTo>
                  <a:cubicBezTo>
                    <a:pt x="5856" y="1603"/>
                    <a:pt x="5836" y="1629"/>
                    <a:pt x="5829" y="1675"/>
                  </a:cubicBezTo>
                  <a:cubicBezTo>
                    <a:pt x="5816" y="1748"/>
                    <a:pt x="5829" y="1794"/>
                    <a:pt x="5803" y="1860"/>
                  </a:cubicBezTo>
                  <a:cubicBezTo>
                    <a:pt x="5790" y="1906"/>
                    <a:pt x="5777" y="1932"/>
                    <a:pt x="5777" y="1972"/>
                  </a:cubicBezTo>
                  <a:cubicBezTo>
                    <a:pt x="5777" y="2038"/>
                    <a:pt x="5803" y="2071"/>
                    <a:pt x="5803" y="2130"/>
                  </a:cubicBezTo>
                  <a:cubicBezTo>
                    <a:pt x="5803" y="2163"/>
                    <a:pt x="5803" y="2183"/>
                    <a:pt x="5803" y="2216"/>
                  </a:cubicBezTo>
                  <a:cubicBezTo>
                    <a:pt x="5803" y="2262"/>
                    <a:pt x="5790" y="2289"/>
                    <a:pt x="5777" y="2328"/>
                  </a:cubicBezTo>
                  <a:cubicBezTo>
                    <a:pt x="5757" y="2374"/>
                    <a:pt x="5764" y="2401"/>
                    <a:pt x="5750" y="2440"/>
                  </a:cubicBezTo>
                  <a:cubicBezTo>
                    <a:pt x="5717" y="2533"/>
                    <a:pt x="5697" y="2572"/>
                    <a:pt x="5678" y="2665"/>
                  </a:cubicBezTo>
                  <a:lnTo>
                    <a:pt x="5678" y="2665"/>
                  </a:lnTo>
                  <a:cubicBezTo>
                    <a:pt x="5598" y="2737"/>
                    <a:pt x="5592" y="2803"/>
                    <a:pt x="5559" y="2909"/>
                  </a:cubicBezTo>
                  <a:cubicBezTo>
                    <a:pt x="5539" y="2975"/>
                    <a:pt x="5500" y="3008"/>
                    <a:pt x="5473" y="3073"/>
                  </a:cubicBezTo>
                  <a:cubicBezTo>
                    <a:pt x="5460" y="3120"/>
                    <a:pt x="5460" y="3153"/>
                    <a:pt x="5434" y="3199"/>
                  </a:cubicBezTo>
                  <a:cubicBezTo>
                    <a:pt x="5407" y="3245"/>
                    <a:pt x="5407" y="3278"/>
                    <a:pt x="5387" y="3324"/>
                  </a:cubicBezTo>
                  <a:cubicBezTo>
                    <a:pt x="5374" y="3364"/>
                    <a:pt x="5341" y="3383"/>
                    <a:pt x="5335" y="3430"/>
                  </a:cubicBezTo>
                  <a:cubicBezTo>
                    <a:pt x="5328" y="3476"/>
                    <a:pt x="5335" y="3509"/>
                    <a:pt x="5328" y="3555"/>
                  </a:cubicBezTo>
                  <a:cubicBezTo>
                    <a:pt x="5308" y="3626"/>
                    <a:pt x="5262" y="3660"/>
                    <a:pt x="5262" y="3732"/>
                  </a:cubicBezTo>
                  <a:cubicBezTo>
                    <a:pt x="5262" y="3772"/>
                    <a:pt x="5262" y="3791"/>
                    <a:pt x="5262" y="3824"/>
                  </a:cubicBezTo>
                  <a:cubicBezTo>
                    <a:pt x="5262" y="3890"/>
                    <a:pt x="5196" y="3897"/>
                    <a:pt x="5176" y="3956"/>
                  </a:cubicBezTo>
                  <a:cubicBezTo>
                    <a:pt x="5157" y="4003"/>
                    <a:pt x="5143" y="4055"/>
                    <a:pt x="5091" y="4055"/>
                  </a:cubicBezTo>
                  <a:cubicBezTo>
                    <a:pt x="5058" y="4055"/>
                    <a:pt x="5044" y="4042"/>
                    <a:pt x="5018" y="4042"/>
                  </a:cubicBezTo>
                  <a:cubicBezTo>
                    <a:pt x="4979" y="4042"/>
                    <a:pt x="4965" y="4075"/>
                    <a:pt x="4946" y="4101"/>
                  </a:cubicBezTo>
                  <a:cubicBezTo>
                    <a:pt x="4899" y="4147"/>
                    <a:pt x="4860" y="4180"/>
                    <a:pt x="4860" y="4246"/>
                  </a:cubicBezTo>
                  <a:cubicBezTo>
                    <a:pt x="4860" y="4266"/>
                    <a:pt x="4873" y="4273"/>
                    <a:pt x="4873" y="4293"/>
                  </a:cubicBezTo>
                  <a:cubicBezTo>
                    <a:pt x="4873" y="4359"/>
                    <a:pt x="4853" y="4411"/>
                    <a:pt x="4800" y="4451"/>
                  </a:cubicBezTo>
                  <a:cubicBezTo>
                    <a:pt x="4761" y="4477"/>
                    <a:pt x="4715" y="4458"/>
                    <a:pt x="4662" y="4458"/>
                  </a:cubicBezTo>
                  <a:cubicBezTo>
                    <a:pt x="4629" y="4458"/>
                    <a:pt x="4609" y="4458"/>
                    <a:pt x="4576" y="4464"/>
                  </a:cubicBezTo>
                  <a:cubicBezTo>
                    <a:pt x="4550" y="4471"/>
                    <a:pt x="4550" y="4504"/>
                    <a:pt x="4530" y="4517"/>
                  </a:cubicBezTo>
                  <a:cubicBezTo>
                    <a:pt x="4510" y="4530"/>
                    <a:pt x="4497" y="4543"/>
                    <a:pt x="4477" y="4550"/>
                  </a:cubicBezTo>
                  <a:cubicBezTo>
                    <a:pt x="4444" y="4557"/>
                    <a:pt x="4405" y="4563"/>
                    <a:pt x="4405" y="4596"/>
                  </a:cubicBezTo>
                  <a:cubicBezTo>
                    <a:pt x="4405" y="4622"/>
                    <a:pt x="4405" y="4642"/>
                    <a:pt x="4405" y="4669"/>
                  </a:cubicBezTo>
                  <a:cubicBezTo>
                    <a:pt x="4405" y="4715"/>
                    <a:pt x="4385" y="4734"/>
                    <a:pt x="4365" y="4781"/>
                  </a:cubicBezTo>
                  <a:cubicBezTo>
                    <a:pt x="4352" y="4820"/>
                    <a:pt x="4345" y="4847"/>
                    <a:pt x="4312" y="4873"/>
                  </a:cubicBezTo>
                  <a:cubicBezTo>
                    <a:pt x="4240" y="4919"/>
                    <a:pt x="4174" y="4939"/>
                    <a:pt x="4121" y="5012"/>
                  </a:cubicBezTo>
                  <a:cubicBezTo>
                    <a:pt x="4095" y="5051"/>
                    <a:pt x="4062" y="5071"/>
                    <a:pt x="4062" y="5124"/>
                  </a:cubicBezTo>
                  <a:cubicBezTo>
                    <a:pt x="4062" y="5143"/>
                    <a:pt x="4075" y="5163"/>
                    <a:pt x="4088" y="5183"/>
                  </a:cubicBezTo>
                  <a:cubicBezTo>
                    <a:pt x="4108" y="5229"/>
                    <a:pt x="4121" y="5269"/>
                    <a:pt x="4128" y="5328"/>
                  </a:cubicBezTo>
                  <a:lnTo>
                    <a:pt x="4128" y="5328"/>
                  </a:lnTo>
                  <a:cubicBezTo>
                    <a:pt x="4088" y="5328"/>
                    <a:pt x="4075" y="5302"/>
                    <a:pt x="4035" y="5288"/>
                  </a:cubicBezTo>
                  <a:cubicBezTo>
                    <a:pt x="4015" y="5275"/>
                    <a:pt x="3996" y="5282"/>
                    <a:pt x="3982" y="5262"/>
                  </a:cubicBezTo>
                  <a:cubicBezTo>
                    <a:pt x="3956" y="5236"/>
                    <a:pt x="3969" y="5203"/>
                    <a:pt x="3956" y="5176"/>
                  </a:cubicBezTo>
                  <a:cubicBezTo>
                    <a:pt x="3943" y="5143"/>
                    <a:pt x="3910" y="5150"/>
                    <a:pt x="3877" y="5150"/>
                  </a:cubicBezTo>
                  <a:cubicBezTo>
                    <a:pt x="3778" y="5150"/>
                    <a:pt x="3725" y="5183"/>
                    <a:pt x="3621" y="5183"/>
                  </a:cubicBezTo>
                  <a:cubicBezTo>
                    <a:pt x="3575" y="5183"/>
                    <a:pt x="3528" y="5157"/>
                    <a:pt x="3515" y="5111"/>
                  </a:cubicBezTo>
                  <a:cubicBezTo>
                    <a:pt x="3449" y="5111"/>
                    <a:pt x="3416" y="5111"/>
                    <a:pt x="3350" y="5111"/>
                  </a:cubicBezTo>
                  <a:cubicBezTo>
                    <a:pt x="3324" y="5111"/>
                    <a:pt x="3311" y="5117"/>
                    <a:pt x="3284" y="5117"/>
                  </a:cubicBezTo>
                  <a:cubicBezTo>
                    <a:pt x="3245" y="5117"/>
                    <a:pt x="3218" y="5104"/>
                    <a:pt x="3179" y="5117"/>
                  </a:cubicBezTo>
                  <a:cubicBezTo>
                    <a:pt x="3106" y="5143"/>
                    <a:pt x="3113" y="5256"/>
                    <a:pt x="3040" y="5256"/>
                  </a:cubicBezTo>
                  <a:cubicBezTo>
                    <a:pt x="3014" y="5256"/>
                    <a:pt x="2994" y="5256"/>
                    <a:pt x="2968" y="5256"/>
                  </a:cubicBezTo>
                  <a:cubicBezTo>
                    <a:pt x="2895" y="5256"/>
                    <a:pt x="2849" y="5223"/>
                    <a:pt x="2790" y="5183"/>
                  </a:cubicBezTo>
                  <a:cubicBezTo>
                    <a:pt x="2783" y="5170"/>
                    <a:pt x="2770" y="5163"/>
                    <a:pt x="2763" y="5150"/>
                  </a:cubicBezTo>
                  <a:cubicBezTo>
                    <a:pt x="2757" y="5143"/>
                    <a:pt x="2763" y="5124"/>
                    <a:pt x="2750" y="5124"/>
                  </a:cubicBezTo>
                  <a:cubicBezTo>
                    <a:pt x="2684" y="5124"/>
                    <a:pt x="2651" y="5143"/>
                    <a:pt x="2592" y="5170"/>
                  </a:cubicBezTo>
                  <a:cubicBezTo>
                    <a:pt x="2552" y="5190"/>
                    <a:pt x="2513" y="5176"/>
                    <a:pt x="2486" y="5209"/>
                  </a:cubicBezTo>
                  <a:cubicBezTo>
                    <a:pt x="2466" y="5229"/>
                    <a:pt x="2480" y="5256"/>
                    <a:pt x="2453" y="5269"/>
                  </a:cubicBezTo>
                  <a:cubicBezTo>
                    <a:pt x="2407" y="5308"/>
                    <a:pt x="2361" y="5295"/>
                    <a:pt x="2308" y="5308"/>
                  </a:cubicBezTo>
                  <a:cubicBezTo>
                    <a:pt x="2262" y="5322"/>
                    <a:pt x="2249" y="5374"/>
                    <a:pt x="2196" y="5374"/>
                  </a:cubicBezTo>
                  <a:cubicBezTo>
                    <a:pt x="2137" y="5374"/>
                    <a:pt x="2097" y="5368"/>
                    <a:pt x="2051" y="5328"/>
                  </a:cubicBezTo>
                  <a:cubicBezTo>
                    <a:pt x="2011" y="5295"/>
                    <a:pt x="1998" y="5269"/>
                    <a:pt x="1972" y="5223"/>
                  </a:cubicBezTo>
                  <a:cubicBezTo>
                    <a:pt x="1965" y="5203"/>
                    <a:pt x="1952" y="5176"/>
                    <a:pt x="1932" y="5176"/>
                  </a:cubicBezTo>
                  <a:cubicBezTo>
                    <a:pt x="1912" y="5176"/>
                    <a:pt x="1899" y="5190"/>
                    <a:pt x="1879" y="5190"/>
                  </a:cubicBezTo>
                  <a:lnTo>
                    <a:pt x="1879" y="5190"/>
                  </a:lnTo>
                  <a:cubicBezTo>
                    <a:pt x="1873" y="5163"/>
                    <a:pt x="1873" y="5143"/>
                    <a:pt x="1860" y="5117"/>
                  </a:cubicBezTo>
                  <a:cubicBezTo>
                    <a:pt x="1853" y="5104"/>
                    <a:pt x="1840" y="5097"/>
                    <a:pt x="1827" y="5091"/>
                  </a:cubicBezTo>
                  <a:cubicBezTo>
                    <a:pt x="1774" y="5064"/>
                    <a:pt x="1741" y="5044"/>
                    <a:pt x="1688" y="5018"/>
                  </a:cubicBezTo>
                  <a:cubicBezTo>
                    <a:pt x="1642" y="4998"/>
                    <a:pt x="1635" y="4965"/>
                    <a:pt x="1616" y="4919"/>
                  </a:cubicBezTo>
                  <a:cubicBezTo>
                    <a:pt x="1609" y="4893"/>
                    <a:pt x="1589" y="4880"/>
                    <a:pt x="1589" y="4853"/>
                  </a:cubicBezTo>
                  <a:cubicBezTo>
                    <a:pt x="1589" y="4827"/>
                    <a:pt x="1589" y="4807"/>
                    <a:pt x="1589" y="4787"/>
                  </a:cubicBezTo>
                  <a:cubicBezTo>
                    <a:pt x="1589" y="4669"/>
                    <a:pt x="1688" y="4622"/>
                    <a:pt x="1688" y="4504"/>
                  </a:cubicBezTo>
                  <a:cubicBezTo>
                    <a:pt x="1688" y="4484"/>
                    <a:pt x="1682" y="4458"/>
                    <a:pt x="1655" y="4458"/>
                  </a:cubicBezTo>
                  <a:cubicBezTo>
                    <a:pt x="1589" y="4458"/>
                    <a:pt x="1556" y="4504"/>
                    <a:pt x="1484" y="4504"/>
                  </a:cubicBezTo>
                  <a:cubicBezTo>
                    <a:pt x="1451" y="4504"/>
                    <a:pt x="1438" y="4490"/>
                    <a:pt x="1404" y="4477"/>
                  </a:cubicBezTo>
                  <a:cubicBezTo>
                    <a:pt x="778" y="4464"/>
                    <a:pt x="778" y="4464"/>
                    <a:pt x="778" y="4464"/>
                  </a:cubicBezTo>
                  <a:cubicBezTo>
                    <a:pt x="521" y="3884"/>
                    <a:pt x="521" y="3884"/>
                    <a:pt x="521" y="3884"/>
                  </a:cubicBezTo>
                  <a:cubicBezTo>
                    <a:pt x="547" y="3884"/>
                    <a:pt x="560" y="3877"/>
                    <a:pt x="580" y="3877"/>
                  </a:cubicBezTo>
                  <a:cubicBezTo>
                    <a:pt x="626" y="3877"/>
                    <a:pt x="653" y="3877"/>
                    <a:pt x="699" y="3877"/>
                  </a:cubicBezTo>
                  <a:cubicBezTo>
                    <a:pt x="699" y="3831"/>
                    <a:pt x="699" y="3811"/>
                    <a:pt x="699" y="3765"/>
                  </a:cubicBezTo>
                  <a:cubicBezTo>
                    <a:pt x="699" y="3673"/>
                    <a:pt x="732" y="3620"/>
                    <a:pt x="732" y="3528"/>
                  </a:cubicBezTo>
                  <a:cubicBezTo>
                    <a:pt x="732" y="3469"/>
                    <a:pt x="679" y="3449"/>
                    <a:pt x="666" y="3397"/>
                  </a:cubicBezTo>
                  <a:cubicBezTo>
                    <a:pt x="646" y="3337"/>
                    <a:pt x="646" y="3304"/>
                    <a:pt x="633" y="3245"/>
                  </a:cubicBezTo>
                  <a:cubicBezTo>
                    <a:pt x="613" y="3186"/>
                    <a:pt x="573" y="3159"/>
                    <a:pt x="514" y="3126"/>
                  </a:cubicBezTo>
                  <a:cubicBezTo>
                    <a:pt x="494" y="3113"/>
                    <a:pt x="474" y="3093"/>
                    <a:pt x="455" y="3080"/>
                  </a:cubicBezTo>
                  <a:lnTo>
                    <a:pt x="455" y="3080"/>
                  </a:lnTo>
                  <a:cubicBezTo>
                    <a:pt x="474" y="3027"/>
                    <a:pt x="501" y="3014"/>
                    <a:pt x="541" y="2968"/>
                  </a:cubicBezTo>
                  <a:cubicBezTo>
                    <a:pt x="613" y="2869"/>
                    <a:pt x="659" y="2823"/>
                    <a:pt x="752" y="2730"/>
                  </a:cubicBezTo>
                  <a:cubicBezTo>
                    <a:pt x="811" y="2671"/>
                    <a:pt x="817" y="2618"/>
                    <a:pt x="837" y="2533"/>
                  </a:cubicBezTo>
                  <a:cubicBezTo>
                    <a:pt x="850" y="2480"/>
                    <a:pt x="864" y="2447"/>
                    <a:pt x="890" y="2394"/>
                  </a:cubicBezTo>
                  <a:cubicBezTo>
                    <a:pt x="903" y="2368"/>
                    <a:pt x="930" y="2354"/>
                    <a:pt x="930" y="2328"/>
                  </a:cubicBezTo>
                  <a:cubicBezTo>
                    <a:pt x="930" y="2295"/>
                    <a:pt x="916" y="2282"/>
                    <a:pt x="916" y="2249"/>
                  </a:cubicBezTo>
                  <a:cubicBezTo>
                    <a:pt x="897" y="2209"/>
                    <a:pt x="857" y="2190"/>
                    <a:pt x="857" y="2137"/>
                  </a:cubicBezTo>
                  <a:cubicBezTo>
                    <a:pt x="857" y="2078"/>
                    <a:pt x="923" y="2058"/>
                    <a:pt x="923" y="1992"/>
                  </a:cubicBezTo>
                  <a:cubicBezTo>
                    <a:pt x="923" y="1906"/>
                    <a:pt x="857" y="1867"/>
                    <a:pt x="778" y="1833"/>
                  </a:cubicBezTo>
                  <a:cubicBezTo>
                    <a:pt x="725" y="1807"/>
                    <a:pt x="692" y="1781"/>
                    <a:pt x="633" y="1781"/>
                  </a:cubicBezTo>
                  <a:cubicBezTo>
                    <a:pt x="606" y="1781"/>
                    <a:pt x="587" y="1781"/>
                    <a:pt x="560" y="1781"/>
                  </a:cubicBezTo>
                  <a:cubicBezTo>
                    <a:pt x="481" y="1781"/>
                    <a:pt x="428" y="1761"/>
                    <a:pt x="369" y="1701"/>
                  </a:cubicBezTo>
                  <a:cubicBezTo>
                    <a:pt x="316" y="1649"/>
                    <a:pt x="310" y="1596"/>
                    <a:pt x="277" y="1524"/>
                  </a:cubicBezTo>
                  <a:cubicBezTo>
                    <a:pt x="211" y="1378"/>
                    <a:pt x="171" y="1286"/>
                    <a:pt x="171" y="1128"/>
                  </a:cubicBezTo>
                  <a:cubicBezTo>
                    <a:pt x="171" y="1016"/>
                    <a:pt x="171" y="956"/>
                    <a:pt x="171" y="844"/>
                  </a:cubicBezTo>
                  <a:cubicBezTo>
                    <a:pt x="118" y="752"/>
                    <a:pt x="66" y="712"/>
                    <a:pt x="0" y="640"/>
                  </a:cubicBezTo>
                  <a:cubicBezTo>
                    <a:pt x="1919" y="659"/>
                    <a:pt x="1919" y="659"/>
                    <a:pt x="1919" y="659"/>
                  </a:cubicBezTo>
                  <a:cubicBezTo>
                    <a:pt x="1919" y="653"/>
                    <a:pt x="1919" y="646"/>
                    <a:pt x="1919" y="633"/>
                  </a:cubicBezTo>
                  <a:cubicBezTo>
                    <a:pt x="1919" y="547"/>
                    <a:pt x="1952" y="508"/>
                    <a:pt x="1985" y="429"/>
                  </a:cubicBezTo>
                  <a:cubicBezTo>
                    <a:pt x="1998" y="396"/>
                    <a:pt x="2031" y="382"/>
                    <a:pt x="2031" y="349"/>
                  </a:cubicBezTo>
                  <a:cubicBezTo>
                    <a:pt x="2031" y="323"/>
                    <a:pt x="2018" y="310"/>
                    <a:pt x="2018" y="283"/>
                  </a:cubicBezTo>
                  <a:cubicBezTo>
                    <a:pt x="2018" y="165"/>
                    <a:pt x="2064" y="99"/>
                    <a:pt x="2130" y="0"/>
                  </a:cubicBezTo>
                  <a:cubicBezTo>
                    <a:pt x="2170" y="46"/>
                    <a:pt x="2203" y="73"/>
                    <a:pt x="2236" y="125"/>
                  </a:cubicBezTo>
                  <a:cubicBezTo>
                    <a:pt x="2269" y="185"/>
                    <a:pt x="2308" y="218"/>
                    <a:pt x="2308" y="283"/>
                  </a:cubicBezTo>
                  <a:cubicBezTo>
                    <a:pt x="2308" y="336"/>
                    <a:pt x="2255" y="356"/>
                    <a:pt x="2255" y="409"/>
                  </a:cubicBezTo>
                  <a:cubicBezTo>
                    <a:pt x="2255" y="435"/>
                    <a:pt x="2275" y="448"/>
                    <a:pt x="2282" y="475"/>
                  </a:cubicBezTo>
                  <a:cubicBezTo>
                    <a:pt x="2301" y="528"/>
                    <a:pt x="2308" y="554"/>
                    <a:pt x="2335" y="607"/>
                  </a:cubicBezTo>
                  <a:cubicBezTo>
                    <a:pt x="2368" y="673"/>
                    <a:pt x="2381" y="745"/>
                    <a:pt x="2460" y="758"/>
                  </a:cubicBezTo>
                  <a:cubicBezTo>
                    <a:pt x="2532" y="772"/>
                    <a:pt x="2559" y="831"/>
                    <a:pt x="2605" y="897"/>
                  </a:cubicBezTo>
                  <a:cubicBezTo>
                    <a:pt x="2631" y="930"/>
                    <a:pt x="2664" y="936"/>
                    <a:pt x="2684" y="970"/>
                  </a:cubicBezTo>
                  <a:cubicBezTo>
                    <a:pt x="2704" y="989"/>
                    <a:pt x="2697" y="1022"/>
                    <a:pt x="2724" y="1029"/>
                  </a:cubicBezTo>
                  <a:cubicBezTo>
                    <a:pt x="5777" y="1385"/>
                    <a:pt x="5777" y="1385"/>
                    <a:pt x="5777" y="1385"/>
                  </a:cubicBezTo>
                </a:path>
              </a:pathLst>
            </a:custGeom>
            <a:solidFill>
              <a:schemeClr val="accent1"/>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0" name="Freeform 28">
              <a:extLst>
                <a:ext uri="{FF2B5EF4-FFF2-40B4-BE49-F238E27FC236}">
                  <a16:creationId xmlns:a16="http://schemas.microsoft.com/office/drawing/2014/main" id="{B44C465A-EFBA-6B48-8266-45D459685FCE}"/>
                </a:ext>
              </a:extLst>
            </p:cNvPr>
            <p:cNvSpPr>
              <a:spLocks noChangeArrowheads="1"/>
            </p:cNvSpPr>
            <p:nvPr/>
          </p:nvSpPr>
          <p:spPr bwMode="auto">
            <a:xfrm>
              <a:off x="7596488" y="5327645"/>
              <a:ext cx="841320" cy="1546225"/>
            </a:xfrm>
            <a:custGeom>
              <a:avLst/>
              <a:gdLst>
                <a:gd name="T0" fmla="*/ 1055 w 2336"/>
                <a:gd name="T1" fmla="*/ 86 h 4295"/>
                <a:gd name="T2" fmla="*/ 1088 w 2336"/>
                <a:gd name="T3" fmla="*/ 171 h 4295"/>
                <a:gd name="T4" fmla="*/ 1134 w 2336"/>
                <a:gd name="T5" fmla="*/ 396 h 4295"/>
                <a:gd name="T6" fmla="*/ 1095 w 2336"/>
                <a:gd name="T7" fmla="*/ 574 h 4295"/>
                <a:gd name="T8" fmla="*/ 996 w 2336"/>
                <a:gd name="T9" fmla="*/ 778 h 4295"/>
                <a:gd name="T10" fmla="*/ 916 w 2336"/>
                <a:gd name="T11" fmla="*/ 838 h 4295"/>
                <a:gd name="T12" fmla="*/ 837 w 2336"/>
                <a:gd name="T13" fmla="*/ 963 h 4295"/>
                <a:gd name="T14" fmla="*/ 633 w 2336"/>
                <a:gd name="T15" fmla="*/ 1174 h 4295"/>
                <a:gd name="T16" fmla="*/ 646 w 2336"/>
                <a:gd name="T17" fmla="*/ 1484 h 4295"/>
                <a:gd name="T18" fmla="*/ 573 w 2336"/>
                <a:gd name="T19" fmla="*/ 1649 h 4295"/>
                <a:gd name="T20" fmla="*/ 521 w 2336"/>
                <a:gd name="T21" fmla="*/ 1787 h 4295"/>
                <a:gd name="T22" fmla="*/ 198 w 2336"/>
                <a:gd name="T23" fmla="*/ 2177 h 4295"/>
                <a:gd name="T24" fmla="*/ 99 w 2336"/>
                <a:gd name="T25" fmla="*/ 2348 h 4295"/>
                <a:gd name="T26" fmla="*/ 178 w 2336"/>
                <a:gd name="T27" fmla="*/ 2519 h 4295"/>
                <a:gd name="T28" fmla="*/ 125 w 2336"/>
                <a:gd name="T29" fmla="*/ 2823 h 4295"/>
                <a:gd name="T30" fmla="*/ 125 w 2336"/>
                <a:gd name="T31" fmla="*/ 3093 h 4295"/>
                <a:gd name="T32" fmla="*/ 99 w 2336"/>
                <a:gd name="T33" fmla="*/ 3291 h 4295"/>
                <a:gd name="T34" fmla="*/ 0 w 2336"/>
                <a:gd name="T35" fmla="*/ 3628 h 4295"/>
                <a:gd name="T36" fmla="*/ 125 w 2336"/>
                <a:gd name="T37" fmla="*/ 3687 h 4295"/>
                <a:gd name="T38" fmla="*/ 125 w 2336"/>
                <a:gd name="T39" fmla="*/ 3990 h 4295"/>
                <a:gd name="T40" fmla="*/ 514 w 2336"/>
                <a:gd name="T41" fmla="*/ 3839 h 4295"/>
                <a:gd name="T42" fmla="*/ 600 w 2336"/>
                <a:gd name="T43" fmla="*/ 4122 h 4295"/>
                <a:gd name="T44" fmla="*/ 672 w 2336"/>
                <a:gd name="T45" fmla="*/ 4142 h 4295"/>
                <a:gd name="T46" fmla="*/ 817 w 2336"/>
                <a:gd name="T47" fmla="*/ 4135 h 4295"/>
                <a:gd name="T48" fmla="*/ 956 w 2336"/>
                <a:gd name="T49" fmla="*/ 4149 h 4295"/>
                <a:gd name="T50" fmla="*/ 1180 w 2336"/>
                <a:gd name="T51" fmla="*/ 4294 h 4295"/>
                <a:gd name="T52" fmla="*/ 1279 w 2336"/>
                <a:gd name="T53" fmla="*/ 4201 h 4295"/>
                <a:gd name="T54" fmla="*/ 1457 w 2336"/>
                <a:gd name="T55" fmla="*/ 4267 h 4295"/>
                <a:gd name="T56" fmla="*/ 1748 w 2336"/>
                <a:gd name="T57" fmla="*/ 4175 h 4295"/>
                <a:gd name="T58" fmla="*/ 1906 w 2336"/>
                <a:gd name="T59" fmla="*/ 4063 h 4295"/>
                <a:gd name="T60" fmla="*/ 2064 w 2336"/>
                <a:gd name="T61" fmla="*/ 4056 h 4295"/>
                <a:gd name="T62" fmla="*/ 2064 w 2336"/>
                <a:gd name="T63" fmla="*/ 3786 h 4295"/>
                <a:gd name="T64" fmla="*/ 2084 w 2336"/>
                <a:gd name="T65" fmla="*/ 3568 h 4295"/>
                <a:gd name="T66" fmla="*/ 2097 w 2336"/>
                <a:gd name="T67" fmla="*/ 3370 h 4295"/>
                <a:gd name="T68" fmla="*/ 2077 w 2336"/>
                <a:gd name="T69" fmla="*/ 3205 h 4295"/>
                <a:gd name="T70" fmla="*/ 2150 w 2336"/>
                <a:gd name="T71" fmla="*/ 2994 h 4295"/>
                <a:gd name="T72" fmla="*/ 2269 w 2336"/>
                <a:gd name="T73" fmla="*/ 2757 h 4295"/>
                <a:gd name="T74" fmla="*/ 2308 w 2336"/>
                <a:gd name="T75" fmla="*/ 2651 h 4295"/>
                <a:gd name="T76" fmla="*/ 2223 w 2336"/>
                <a:gd name="T77" fmla="*/ 2645 h 4295"/>
                <a:gd name="T78" fmla="*/ 2018 w 2336"/>
                <a:gd name="T79" fmla="*/ 2315 h 4295"/>
                <a:gd name="T80" fmla="*/ 1827 w 2336"/>
                <a:gd name="T81" fmla="*/ 2064 h 4295"/>
                <a:gd name="T82" fmla="*/ 1827 w 2336"/>
                <a:gd name="T83" fmla="*/ 1886 h 4295"/>
                <a:gd name="T84" fmla="*/ 1873 w 2336"/>
                <a:gd name="T85" fmla="*/ 1741 h 4295"/>
                <a:gd name="T86" fmla="*/ 1985 w 2336"/>
                <a:gd name="T87" fmla="*/ 1642 h 4295"/>
                <a:gd name="T88" fmla="*/ 1754 w 2336"/>
                <a:gd name="T89" fmla="*/ 1550 h 4295"/>
                <a:gd name="T90" fmla="*/ 1602 w 2336"/>
                <a:gd name="T91" fmla="*/ 1293 h 4295"/>
                <a:gd name="T92" fmla="*/ 1471 w 2336"/>
                <a:gd name="T93" fmla="*/ 1108 h 4295"/>
                <a:gd name="T94" fmla="*/ 1405 w 2336"/>
                <a:gd name="T95" fmla="*/ 1036 h 4295"/>
                <a:gd name="T96" fmla="*/ 1510 w 2336"/>
                <a:gd name="T97" fmla="*/ 851 h 4295"/>
                <a:gd name="T98" fmla="*/ 1576 w 2336"/>
                <a:gd name="T99" fmla="*/ 587 h 4295"/>
                <a:gd name="T100" fmla="*/ 1616 w 2336"/>
                <a:gd name="T101" fmla="*/ 198 h 4295"/>
                <a:gd name="T102" fmla="*/ 1477 w 2336"/>
                <a:gd name="T103" fmla="*/ 26 h 4295"/>
                <a:gd name="T104" fmla="*/ 1339 w 2336"/>
                <a:gd name="T105" fmla="*/ 40 h 4295"/>
                <a:gd name="T106" fmla="*/ 1207 w 2336"/>
                <a:gd name="T107" fmla="*/ 7 h 4295"/>
                <a:gd name="T108" fmla="*/ 1055 w 2336"/>
                <a:gd name="T109" fmla="*/ 86 h 4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36" h="4295">
                  <a:moveTo>
                    <a:pt x="1055" y="86"/>
                  </a:moveTo>
                  <a:lnTo>
                    <a:pt x="1055" y="86"/>
                  </a:lnTo>
                  <a:cubicBezTo>
                    <a:pt x="1055" y="99"/>
                    <a:pt x="1042" y="112"/>
                    <a:pt x="1042" y="125"/>
                  </a:cubicBezTo>
                  <a:cubicBezTo>
                    <a:pt x="1042" y="145"/>
                    <a:pt x="1075" y="152"/>
                    <a:pt x="1088" y="171"/>
                  </a:cubicBezTo>
                  <a:cubicBezTo>
                    <a:pt x="1134" y="224"/>
                    <a:pt x="1180" y="264"/>
                    <a:pt x="1180" y="336"/>
                  </a:cubicBezTo>
                  <a:cubicBezTo>
                    <a:pt x="1180" y="363"/>
                    <a:pt x="1147" y="369"/>
                    <a:pt x="1134" y="396"/>
                  </a:cubicBezTo>
                  <a:cubicBezTo>
                    <a:pt x="1121" y="429"/>
                    <a:pt x="1134" y="455"/>
                    <a:pt x="1128" y="488"/>
                  </a:cubicBezTo>
                  <a:cubicBezTo>
                    <a:pt x="1121" y="528"/>
                    <a:pt x="1101" y="541"/>
                    <a:pt x="1095" y="574"/>
                  </a:cubicBezTo>
                  <a:cubicBezTo>
                    <a:pt x="1088" y="626"/>
                    <a:pt x="1081" y="666"/>
                    <a:pt x="1055" y="712"/>
                  </a:cubicBezTo>
                  <a:cubicBezTo>
                    <a:pt x="1042" y="745"/>
                    <a:pt x="1029" y="778"/>
                    <a:pt x="996" y="778"/>
                  </a:cubicBezTo>
                  <a:cubicBezTo>
                    <a:pt x="983" y="778"/>
                    <a:pt x="976" y="758"/>
                    <a:pt x="963" y="758"/>
                  </a:cubicBezTo>
                  <a:cubicBezTo>
                    <a:pt x="923" y="758"/>
                    <a:pt x="923" y="805"/>
                    <a:pt x="916" y="838"/>
                  </a:cubicBezTo>
                  <a:cubicBezTo>
                    <a:pt x="910" y="870"/>
                    <a:pt x="897" y="884"/>
                    <a:pt x="877" y="910"/>
                  </a:cubicBezTo>
                  <a:cubicBezTo>
                    <a:pt x="864" y="930"/>
                    <a:pt x="864" y="950"/>
                    <a:pt x="837" y="963"/>
                  </a:cubicBezTo>
                  <a:cubicBezTo>
                    <a:pt x="791" y="983"/>
                    <a:pt x="758" y="989"/>
                    <a:pt x="712" y="1016"/>
                  </a:cubicBezTo>
                  <a:cubicBezTo>
                    <a:pt x="659" y="1062"/>
                    <a:pt x="659" y="1108"/>
                    <a:pt x="633" y="1174"/>
                  </a:cubicBezTo>
                  <a:cubicBezTo>
                    <a:pt x="606" y="1240"/>
                    <a:pt x="541" y="1266"/>
                    <a:pt x="541" y="1339"/>
                  </a:cubicBezTo>
                  <a:cubicBezTo>
                    <a:pt x="541" y="1411"/>
                    <a:pt x="646" y="1411"/>
                    <a:pt x="646" y="1484"/>
                  </a:cubicBezTo>
                  <a:cubicBezTo>
                    <a:pt x="646" y="1530"/>
                    <a:pt x="646" y="1570"/>
                    <a:pt x="606" y="1603"/>
                  </a:cubicBezTo>
                  <a:cubicBezTo>
                    <a:pt x="593" y="1616"/>
                    <a:pt x="573" y="1629"/>
                    <a:pt x="573" y="1649"/>
                  </a:cubicBezTo>
                  <a:cubicBezTo>
                    <a:pt x="573" y="1675"/>
                    <a:pt x="573" y="1688"/>
                    <a:pt x="573" y="1715"/>
                  </a:cubicBezTo>
                  <a:cubicBezTo>
                    <a:pt x="573" y="1754"/>
                    <a:pt x="541" y="1761"/>
                    <a:pt x="521" y="1787"/>
                  </a:cubicBezTo>
                  <a:cubicBezTo>
                    <a:pt x="448" y="1886"/>
                    <a:pt x="356" y="1893"/>
                    <a:pt x="290" y="1998"/>
                  </a:cubicBezTo>
                  <a:cubicBezTo>
                    <a:pt x="250" y="2064"/>
                    <a:pt x="231" y="2104"/>
                    <a:pt x="198" y="2177"/>
                  </a:cubicBezTo>
                  <a:cubicBezTo>
                    <a:pt x="178" y="2209"/>
                    <a:pt x="158" y="2223"/>
                    <a:pt x="145" y="2262"/>
                  </a:cubicBezTo>
                  <a:cubicBezTo>
                    <a:pt x="132" y="2295"/>
                    <a:pt x="125" y="2322"/>
                    <a:pt x="99" y="2348"/>
                  </a:cubicBezTo>
                  <a:lnTo>
                    <a:pt x="99" y="2348"/>
                  </a:lnTo>
                  <a:cubicBezTo>
                    <a:pt x="138" y="2407"/>
                    <a:pt x="178" y="2453"/>
                    <a:pt x="178" y="2519"/>
                  </a:cubicBezTo>
                  <a:cubicBezTo>
                    <a:pt x="178" y="2566"/>
                    <a:pt x="158" y="2592"/>
                    <a:pt x="151" y="2638"/>
                  </a:cubicBezTo>
                  <a:cubicBezTo>
                    <a:pt x="138" y="2711"/>
                    <a:pt x="151" y="2757"/>
                    <a:pt x="125" y="2823"/>
                  </a:cubicBezTo>
                  <a:cubicBezTo>
                    <a:pt x="112" y="2869"/>
                    <a:pt x="99" y="2895"/>
                    <a:pt x="99" y="2935"/>
                  </a:cubicBezTo>
                  <a:cubicBezTo>
                    <a:pt x="99" y="3001"/>
                    <a:pt x="125" y="3034"/>
                    <a:pt x="125" y="3093"/>
                  </a:cubicBezTo>
                  <a:cubicBezTo>
                    <a:pt x="125" y="3126"/>
                    <a:pt x="125" y="3146"/>
                    <a:pt x="125" y="3179"/>
                  </a:cubicBezTo>
                  <a:cubicBezTo>
                    <a:pt x="125" y="3225"/>
                    <a:pt x="112" y="3252"/>
                    <a:pt x="99" y="3291"/>
                  </a:cubicBezTo>
                  <a:cubicBezTo>
                    <a:pt x="79" y="3337"/>
                    <a:pt x="86" y="3364"/>
                    <a:pt x="72" y="3403"/>
                  </a:cubicBezTo>
                  <a:cubicBezTo>
                    <a:pt x="39" y="3496"/>
                    <a:pt x="19" y="3535"/>
                    <a:pt x="0" y="3628"/>
                  </a:cubicBezTo>
                  <a:lnTo>
                    <a:pt x="0" y="3628"/>
                  </a:lnTo>
                  <a:cubicBezTo>
                    <a:pt x="125" y="3687"/>
                    <a:pt x="125" y="3687"/>
                    <a:pt x="125" y="3687"/>
                  </a:cubicBezTo>
                  <a:cubicBezTo>
                    <a:pt x="112" y="3773"/>
                    <a:pt x="26" y="3799"/>
                    <a:pt x="26" y="3891"/>
                  </a:cubicBezTo>
                  <a:cubicBezTo>
                    <a:pt x="26" y="3944"/>
                    <a:pt x="79" y="3971"/>
                    <a:pt x="125" y="3990"/>
                  </a:cubicBezTo>
                  <a:cubicBezTo>
                    <a:pt x="198" y="4017"/>
                    <a:pt x="237" y="4036"/>
                    <a:pt x="310" y="4036"/>
                  </a:cubicBezTo>
                  <a:cubicBezTo>
                    <a:pt x="422" y="4036"/>
                    <a:pt x="402" y="3839"/>
                    <a:pt x="514" y="3839"/>
                  </a:cubicBezTo>
                  <a:cubicBezTo>
                    <a:pt x="587" y="3839"/>
                    <a:pt x="626" y="3911"/>
                    <a:pt x="626" y="3977"/>
                  </a:cubicBezTo>
                  <a:cubicBezTo>
                    <a:pt x="626" y="4036"/>
                    <a:pt x="600" y="4063"/>
                    <a:pt x="600" y="4122"/>
                  </a:cubicBezTo>
                  <a:cubicBezTo>
                    <a:pt x="600" y="4149"/>
                    <a:pt x="606" y="4188"/>
                    <a:pt x="640" y="4188"/>
                  </a:cubicBezTo>
                  <a:cubicBezTo>
                    <a:pt x="659" y="4188"/>
                    <a:pt x="666" y="4162"/>
                    <a:pt x="672" y="4142"/>
                  </a:cubicBezTo>
                  <a:cubicBezTo>
                    <a:pt x="686" y="4116"/>
                    <a:pt x="699" y="4102"/>
                    <a:pt x="705" y="4076"/>
                  </a:cubicBezTo>
                  <a:cubicBezTo>
                    <a:pt x="752" y="4089"/>
                    <a:pt x="771" y="4135"/>
                    <a:pt x="817" y="4135"/>
                  </a:cubicBezTo>
                  <a:cubicBezTo>
                    <a:pt x="851" y="4135"/>
                    <a:pt x="851" y="4096"/>
                    <a:pt x="884" y="4096"/>
                  </a:cubicBezTo>
                  <a:cubicBezTo>
                    <a:pt x="916" y="4096"/>
                    <a:pt x="930" y="4122"/>
                    <a:pt x="956" y="4149"/>
                  </a:cubicBezTo>
                  <a:cubicBezTo>
                    <a:pt x="1002" y="4195"/>
                    <a:pt x="1042" y="4208"/>
                    <a:pt x="1095" y="4247"/>
                  </a:cubicBezTo>
                  <a:cubicBezTo>
                    <a:pt x="1121" y="4274"/>
                    <a:pt x="1141" y="4294"/>
                    <a:pt x="1180" y="4294"/>
                  </a:cubicBezTo>
                  <a:cubicBezTo>
                    <a:pt x="1200" y="4294"/>
                    <a:pt x="1200" y="4274"/>
                    <a:pt x="1207" y="4254"/>
                  </a:cubicBezTo>
                  <a:cubicBezTo>
                    <a:pt x="1227" y="4228"/>
                    <a:pt x="1246" y="4201"/>
                    <a:pt x="1279" y="4201"/>
                  </a:cubicBezTo>
                  <a:cubicBezTo>
                    <a:pt x="1332" y="4201"/>
                    <a:pt x="1345" y="4267"/>
                    <a:pt x="1398" y="4267"/>
                  </a:cubicBezTo>
                  <a:cubicBezTo>
                    <a:pt x="1418" y="4267"/>
                    <a:pt x="1431" y="4267"/>
                    <a:pt x="1457" y="4267"/>
                  </a:cubicBezTo>
                  <a:cubicBezTo>
                    <a:pt x="1517" y="4267"/>
                    <a:pt x="1543" y="4247"/>
                    <a:pt x="1596" y="4228"/>
                  </a:cubicBezTo>
                  <a:cubicBezTo>
                    <a:pt x="1655" y="4208"/>
                    <a:pt x="1701" y="4214"/>
                    <a:pt x="1748" y="4175"/>
                  </a:cubicBezTo>
                  <a:cubicBezTo>
                    <a:pt x="1781" y="4149"/>
                    <a:pt x="1767" y="4109"/>
                    <a:pt x="1794" y="4089"/>
                  </a:cubicBezTo>
                  <a:cubicBezTo>
                    <a:pt x="1827" y="4056"/>
                    <a:pt x="1860" y="4069"/>
                    <a:pt x="1906" y="4063"/>
                  </a:cubicBezTo>
                  <a:cubicBezTo>
                    <a:pt x="2064" y="4056"/>
                    <a:pt x="2064" y="4056"/>
                    <a:pt x="2064" y="4056"/>
                  </a:cubicBezTo>
                  <a:lnTo>
                    <a:pt x="2064" y="4056"/>
                  </a:lnTo>
                  <a:cubicBezTo>
                    <a:pt x="2051" y="4023"/>
                    <a:pt x="2051" y="3997"/>
                    <a:pt x="2051" y="3957"/>
                  </a:cubicBezTo>
                  <a:cubicBezTo>
                    <a:pt x="2051" y="3891"/>
                    <a:pt x="2064" y="3852"/>
                    <a:pt x="2064" y="3786"/>
                  </a:cubicBezTo>
                  <a:cubicBezTo>
                    <a:pt x="2064" y="3733"/>
                    <a:pt x="2038" y="3713"/>
                    <a:pt x="2038" y="3660"/>
                  </a:cubicBezTo>
                  <a:cubicBezTo>
                    <a:pt x="2038" y="3621"/>
                    <a:pt x="2084" y="3608"/>
                    <a:pt x="2084" y="3568"/>
                  </a:cubicBezTo>
                  <a:cubicBezTo>
                    <a:pt x="2084" y="3529"/>
                    <a:pt x="2044" y="3515"/>
                    <a:pt x="2044" y="3476"/>
                  </a:cubicBezTo>
                  <a:cubicBezTo>
                    <a:pt x="2044" y="3430"/>
                    <a:pt x="2097" y="3416"/>
                    <a:pt x="2097" y="3370"/>
                  </a:cubicBezTo>
                  <a:cubicBezTo>
                    <a:pt x="2097" y="3337"/>
                    <a:pt x="2038" y="3344"/>
                    <a:pt x="2038" y="3311"/>
                  </a:cubicBezTo>
                  <a:cubicBezTo>
                    <a:pt x="2038" y="3265"/>
                    <a:pt x="2064" y="3245"/>
                    <a:pt x="2077" y="3205"/>
                  </a:cubicBezTo>
                  <a:cubicBezTo>
                    <a:pt x="2097" y="3159"/>
                    <a:pt x="2091" y="3133"/>
                    <a:pt x="2104" y="3087"/>
                  </a:cubicBezTo>
                  <a:cubicBezTo>
                    <a:pt x="2117" y="3054"/>
                    <a:pt x="2137" y="3034"/>
                    <a:pt x="2150" y="2994"/>
                  </a:cubicBezTo>
                  <a:cubicBezTo>
                    <a:pt x="2170" y="2935"/>
                    <a:pt x="2170" y="2902"/>
                    <a:pt x="2196" y="2843"/>
                  </a:cubicBezTo>
                  <a:cubicBezTo>
                    <a:pt x="2209" y="2803"/>
                    <a:pt x="2229" y="2777"/>
                    <a:pt x="2269" y="2757"/>
                  </a:cubicBezTo>
                  <a:cubicBezTo>
                    <a:pt x="2295" y="2737"/>
                    <a:pt x="2335" y="2744"/>
                    <a:pt x="2335" y="2711"/>
                  </a:cubicBezTo>
                  <a:cubicBezTo>
                    <a:pt x="2335" y="2684"/>
                    <a:pt x="2308" y="2678"/>
                    <a:pt x="2308" y="2651"/>
                  </a:cubicBezTo>
                  <a:lnTo>
                    <a:pt x="2308" y="2651"/>
                  </a:lnTo>
                  <a:cubicBezTo>
                    <a:pt x="2275" y="2651"/>
                    <a:pt x="2262" y="2645"/>
                    <a:pt x="2223" y="2645"/>
                  </a:cubicBezTo>
                  <a:cubicBezTo>
                    <a:pt x="2137" y="2645"/>
                    <a:pt x="2084" y="2566"/>
                    <a:pt x="2064" y="2473"/>
                  </a:cubicBezTo>
                  <a:cubicBezTo>
                    <a:pt x="2051" y="2414"/>
                    <a:pt x="2051" y="2374"/>
                    <a:pt x="2018" y="2315"/>
                  </a:cubicBezTo>
                  <a:cubicBezTo>
                    <a:pt x="1978" y="2242"/>
                    <a:pt x="1952" y="2209"/>
                    <a:pt x="1899" y="2144"/>
                  </a:cubicBezTo>
                  <a:cubicBezTo>
                    <a:pt x="1873" y="2117"/>
                    <a:pt x="1860" y="2091"/>
                    <a:pt x="1827" y="2064"/>
                  </a:cubicBezTo>
                  <a:cubicBezTo>
                    <a:pt x="1794" y="2038"/>
                    <a:pt x="1754" y="2031"/>
                    <a:pt x="1754" y="1992"/>
                  </a:cubicBezTo>
                  <a:cubicBezTo>
                    <a:pt x="1754" y="1939"/>
                    <a:pt x="1794" y="1926"/>
                    <a:pt x="1827" y="1886"/>
                  </a:cubicBezTo>
                  <a:cubicBezTo>
                    <a:pt x="1853" y="1860"/>
                    <a:pt x="1853" y="1834"/>
                    <a:pt x="1860" y="1801"/>
                  </a:cubicBezTo>
                  <a:cubicBezTo>
                    <a:pt x="1860" y="1774"/>
                    <a:pt x="1860" y="1761"/>
                    <a:pt x="1873" y="1741"/>
                  </a:cubicBezTo>
                  <a:cubicBezTo>
                    <a:pt x="1899" y="1715"/>
                    <a:pt x="1939" y="1735"/>
                    <a:pt x="1965" y="1708"/>
                  </a:cubicBezTo>
                  <a:cubicBezTo>
                    <a:pt x="1978" y="1688"/>
                    <a:pt x="1985" y="1669"/>
                    <a:pt x="1985" y="1642"/>
                  </a:cubicBezTo>
                  <a:cubicBezTo>
                    <a:pt x="1985" y="1590"/>
                    <a:pt x="1965" y="1530"/>
                    <a:pt x="1919" y="1530"/>
                  </a:cubicBezTo>
                  <a:cubicBezTo>
                    <a:pt x="1853" y="1530"/>
                    <a:pt x="1820" y="1550"/>
                    <a:pt x="1754" y="1550"/>
                  </a:cubicBezTo>
                  <a:cubicBezTo>
                    <a:pt x="1708" y="1550"/>
                    <a:pt x="1695" y="1504"/>
                    <a:pt x="1682" y="1464"/>
                  </a:cubicBezTo>
                  <a:cubicBezTo>
                    <a:pt x="1662" y="1392"/>
                    <a:pt x="1649" y="1345"/>
                    <a:pt x="1602" y="1293"/>
                  </a:cubicBezTo>
                  <a:cubicBezTo>
                    <a:pt x="1563" y="1246"/>
                    <a:pt x="1543" y="1200"/>
                    <a:pt x="1490" y="1167"/>
                  </a:cubicBezTo>
                  <a:cubicBezTo>
                    <a:pt x="1471" y="1154"/>
                    <a:pt x="1484" y="1128"/>
                    <a:pt x="1471" y="1108"/>
                  </a:cubicBezTo>
                  <a:cubicBezTo>
                    <a:pt x="1464" y="1082"/>
                    <a:pt x="1438" y="1062"/>
                    <a:pt x="1411" y="1062"/>
                  </a:cubicBezTo>
                  <a:cubicBezTo>
                    <a:pt x="1405" y="1049"/>
                    <a:pt x="1405" y="1049"/>
                    <a:pt x="1405" y="1036"/>
                  </a:cubicBezTo>
                  <a:cubicBezTo>
                    <a:pt x="1405" y="989"/>
                    <a:pt x="1444" y="976"/>
                    <a:pt x="1471" y="937"/>
                  </a:cubicBezTo>
                  <a:cubicBezTo>
                    <a:pt x="1490" y="904"/>
                    <a:pt x="1490" y="877"/>
                    <a:pt x="1510" y="851"/>
                  </a:cubicBezTo>
                  <a:cubicBezTo>
                    <a:pt x="1543" y="805"/>
                    <a:pt x="1576" y="778"/>
                    <a:pt x="1576" y="725"/>
                  </a:cubicBezTo>
                  <a:cubicBezTo>
                    <a:pt x="1576" y="673"/>
                    <a:pt x="1576" y="640"/>
                    <a:pt x="1576" y="587"/>
                  </a:cubicBezTo>
                  <a:cubicBezTo>
                    <a:pt x="1576" y="514"/>
                    <a:pt x="1616" y="475"/>
                    <a:pt x="1616" y="402"/>
                  </a:cubicBezTo>
                  <a:cubicBezTo>
                    <a:pt x="1616" y="323"/>
                    <a:pt x="1616" y="277"/>
                    <a:pt x="1616" y="198"/>
                  </a:cubicBezTo>
                  <a:cubicBezTo>
                    <a:pt x="1616" y="132"/>
                    <a:pt x="1537" y="139"/>
                    <a:pt x="1477" y="99"/>
                  </a:cubicBezTo>
                  <a:cubicBezTo>
                    <a:pt x="1477" y="26"/>
                    <a:pt x="1477" y="26"/>
                    <a:pt x="1477" y="26"/>
                  </a:cubicBezTo>
                  <a:cubicBezTo>
                    <a:pt x="1471" y="0"/>
                    <a:pt x="1471" y="0"/>
                    <a:pt x="1471" y="0"/>
                  </a:cubicBezTo>
                  <a:cubicBezTo>
                    <a:pt x="1418" y="13"/>
                    <a:pt x="1391" y="40"/>
                    <a:pt x="1339" y="40"/>
                  </a:cubicBezTo>
                  <a:cubicBezTo>
                    <a:pt x="1306" y="40"/>
                    <a:pt x="1286" y="40"/>
                    <a:pt x="1253" y="26"/>
                  </a:cubicBezTo>
                  <a:cubicBezTo>
                    <a:pt x="1240" y="20"/>
                    <a:pt x="1227" y="7"/>
                    <a:pt x="1207" y="7"/>
                  </a:cubicBezTo>
                  <a:cubicBezTo>
                    <a:pt x="1174" y="7"/>
                    <a:pt x="1160" y="26"/>
                    <a:pt x="1134" y="40"/>
                  </a:cubicBezTo>
                  <a:cubicBezTo>
                    <a:pt x="1108" y="59"/>
                    <a:pt x="1081" y="72"/>
                    <a:pt x="1055" y="8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29">
              <a:extLst>
                <a:ext uri="{FF2B5EF4-FFF2-40B4-BE49-F238E27FC236}">
                  <a16:creationId xmlns:a16="http://schemas.microsoft.com/office/drawing/2014/main" id="{D1E5C5E3-88D2-C14B-B3B9-DC3368D381CF}"/>
                </a:ext>
              </a:extLst>
            </p:cNvPr>
            <p:cNvSpPr>
              <a:spLocks noChangeArrowheads="1"/>
            </p:cNvSpPr>
            <p:nvPr/>
          </p:nvSpPr>
          <p:spPr bwMode="auto">
            <a:xfrm>
              <a:off x="5013793" y="3367081"/>
              <a:ext cx="1027046" cy="1189038"/>
            </a:xfrm>
            <a:custGeom>
              <a:avLst/>
              <a:gdLst>
                <a:gd name="T0" fmla="*/ 574 w 2851"/>
                <a:gd name="T1" fmla="*/ 1510 h 3305"/>
                <a:gd name="T2" fmla="*/ 772 w 2851"/>
                <a:gd name="T3" fmla="*/ 1603 h 3305"/>
                <a:gd name="T4" fmla="*/ 944 w 2851"/>
                <a:gd name="T5" fmla="*/ 1932 h 3305"/>
                <a:gd name="T6" fmla="*/ 1135 w 2851"/>
                <a:gd name="T7" fmla="*/ 2163 h 3305"/>
                <a:gd name="T8" fmla="*/ 1148 w 2851"/>
                <a:gd name="T9" fmla="*/ 2315 h 3305"/>
                <a:gd name="T10" fmla="*/ 1181 w 2851"/>
                <a:gd name="T11" fmla="*/ 2553 h 3305"/>
                <a:gd name="T12" fmla="*/ 1280 w 2851"/>
                <a:gd name="T13" fmla="*/ 2797 h 3305"/>
                <a:gd name="T14" fmla="*/ 1359 w 2851"/>
                <a:gd name="T15" fmla="*/ 3140 h 3305"/>
                <a:gd name="T16" fmla="*/ 1570 w 2851"/>
                <a:gd name="T17" fmla="*/ 3285 h 3305"/>
                <a:gd name="T18" fmla="*/ 1669 w 2851"/>
                <a:gd name="T19" fmla="*/ 3140 h 3305"/>
                <a:gd name="T20" fmla="*/ 1775 w 2851"/>
                <a:gd name="T21" fmla="*/ 2935 h 3305"/>
                <a:gd name="T22" fmla="*/ 2098 w 2851"/>
                <a:gd name="T23" fmla="*/ 3001 h 3305"/>
                <a:gd name="T24" fmla="*/ 2210 w 2851"/>
                <a:gd name="T25" fmla="*/ 2849 h 3305"/>
                <a:gd name="T26" fmla="*/ 2388 w 2851"/>
                <a:gd name="T27" fmla="*/ 2730 h 3305"/>
                <a:gd name="T28" fmla="*/ 2645 w 2851"/>
                <a:gd name="T29" fmla="*/ 2546 h 3305"/>
                <a:gd name="T30" fmla="*/ 2850 w 2851"/>
                <a:gd name="T31" fmla="*/ 2559 h 3305"/>
                <a:gd name="T32" fmla="*/ 2790 w 2851"/>
                <a:gd name="T33" fmla="*/ 1893 h 3305"/>
                <a:gd name="T34" fmla="*/ 2639 w 2851"/>
                <a:gd name="T35" fmla="*/ 1695 h 3305"/>
                <a:gd name="T36" fmla="*/ 2586 w 2851"/>
                <a:gd name="T37" fmla="*/ 1477 h 3305"/>
                <a:gd name="T38" fmla="*/ 2461 w 2851"/>
                <a:gd name="T39" fmla="*/ 1286 h 3305"/>
                <a:gd name="T40" fmla="*/ 2474 w 2851"/>
                <a:gd name="T41" fmla="*/ 1022 h 3305"/>
                <a:gd name="T42" fmla="*/ 2494 w 2851"/>
                <a:gd name="T43" fmla="*/ 897 h 3305"/>
                <a:gd name="T44" fmla="*/ 2639 w 2851"/>
                <a:gd name="T45" fmla="*/ 640 h 3305"/>
                <a:gd name="T46" fmla="*/ 2513 w 2851"/>
                <a:gd name="T47" fmla="*/ 396 h 3305"/>
                <a:gd name="T48" fmla="*/ 2395 w 2851"/>
                <a:gd name="T49" fmla="*/ 165 h 3305"/>
                <a:gd name="T50" fmla="*/ 2368 w 2851"/>
                <a:gd name="T51" fmla="*/ 0 h 3305"/>
                <a:gd name="T52" fmla="*/ 2104 w 2851"/>
                <a:gd name="T53" fmla="*/ 13 h 3305"/>
                <a:gd name="T54" fmla="*/ 2078 w 2851"/>
                <a:gd name="T55" fmla="*/ 178 h 3305"/>
                <a:gd name="T56" fmla="*/ 1946 w 2851"/>
                <a:gd name="T57" fmla="*/ 297 h 3305"/>
                <a:gd name="T58" fmla="*/ 1735 w 2851"/>
                <a:gd name="T59" fmla="*/ 396 h 3305"/>
                <a:gd name="T60" fmla="*/ 1544 w 2851"/>
                <a:gd name="T61" fmla="*/ 488 h 3305"/>
                <a:gd name="T62" fmla="*/ 1227 w 2851"/>
                <a:gd name="T63" fmla="*/ 488 h 3305"/>
                <a:gd name="T64" fmla="*/ 858 w 2851"/>
                <a:gd name="T65" fmla="*/ 607 h 3305"/>
                <a:gd name="T66" fmla="*/ 495 w 2851"/>
                <a:gd name="T67" fmla="*/ 554 h 3305"/>
                <a:gd name="T68" fmla="*/ 198 w 2851"/>
                <a:gd name="T69" fmla="*/ 462 h 3305"/>
                <a:gd name="T70" fmla="*/ 0 w 2851"/>
                <a:gd name="T71" fmla="*/ 521 h 3305"/>
                <a:gd name="T72" fmla="*/ 139 w 2851"/>
                <a:gd name="T73" fmla="*/ 640 h 3305"/>
                <a:gd name="T74" fmla="*/ 310 w 2851"/>
                <a:gd name="T75" fmla="*/ 699 h 3305"/>
                <a:gd name="T76" fmla="*/ 244 w 2851"/>
                <a:gd name="T77" fmla="*/ 1022 h 3305"/>
                <a:gd name="T78" fmla="*/ 350 w 2851"/>
                <a:gd name="T79" fmla="*/ 1346 h 3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51" h="3305">
                  <a:moveTo>
                    <a:pt x="574" y="1510"/>
                  </a:moveTo>
                  <a:lnTo>
                    <a:pt x="574" y="1510"/>
                  </a:lnTo>
                  <a:cubicBezTo>
                    <a:pt x="627" y="1510"/>
                    <a:pt x="667" y="1517"/>
                    <a:pt x="706" y="1543"/>
                  </a:cubicBezTo>
                  <a:cubicBezTo>
                    <a:pt x="732" y="1563"/>
                    <a:pt x="765" y="1570"/>
                    <a:pt x="772" y="1603"/>
                  </a:cubicBezTo>
                  <a:cubicBezTo>
                    <a:pt x="798" y="1688"/>
                    <a:pt x="818" y="1728"/>
                    <a:pt x="845" y="1814"/>
                  </a:cubicBezTo>
                  <a:cubicBezTo>
                    <a:pt x="864" y="1867"/>
                    <a:pt x="897" y="1900"/>
                    <a:pt x="944" y="1932"/>
                  </a:cubicBezTo>
                  <a:cubicBezTo>
                    <a:pt x="983" y="1952"/>
                    <a:pt x="996" y="1979"/>
                    <a:pt x="1036" y="2005"/>
                  </a:cubicBezTo>
                  <a:cubicBezTo>
                    <a:pt x="1089" y="2051"/>
                    <a:pt x="1135" y="2091"/>
                    <a:pt x="1135" y="2163"/>
                  </a:cubicBezTo>
                  <a:cubicBezTo>
                    <a:pt x="1135" y="2190"/>
                    <a:pt x="1135" y="2210"/>
                    <a:pt x="1135" y="2236"/>
                  </a:cubicBezTo>
                  <a:cubicBezTo>
                    <a:pt x="1148" y="2315"/>
                    <a:pt x="1148" y="2315"/>
                    <a:pt x="1148" y="2315"/>
                  </a:cubicBezTo>
                  <a:cubicBezTo>
                    <a:pt x="1148" y="2355"/>
                    <a:pt x="1148" y="2374"/>
                    <a:pt x="1148" y="2414"/>
                  </a:cubicBezTo>
                  <a:cubicBezTo>
                    <a:pt x="1148" y="2473"/>
                    <a:pt x="1155" y="2506"/>
                    <a:pt x="1181" y="2553"/>
                  </a:cubicBezTo>
                  <a:cubicBezTo>
                    <a:pt x="1227" y="2612"/>
                    <a:pt x="1280" y="2645"/>
                    <a:pt x="1280" y="2724"/>
                  </a:cubicBezTo>
                  <a:cubicBezTo>
                    <a:pt x="1280" y="2750"/>
                    <a:pt x="1280" y="2764"/>
                    <a:pt x="1280" y="2797"/>
                  </a:cubicBezTo>
                  <a:cubicBezTo>
                    <a:pt x="1280" y="2896"/>
                    <a:pt x="1333" y="2942"/>
                    <a:pt x="1353" y="3041"/>
                  </a:cubicBezTo>
                  <a:cubicBezTo>
                    <a:pt x="1366" y="3080"/>
                    <a:pt x="1359" y="3100"/>
                    <a:pt x="1359" y="3140"/>
                  </a:cubicBezTo>
                  <a:cubicBezTo>
                    <a:pt x="1372" y="3205"/>
                    <a:pt x="1405" y="3258"/>
                    <a:pt x="1471" y="3265"/>
                  </a:cubicBezTo>
                  <a:cubicBezTo>
                    <a:pt x="1511" y="3271"/>
                    <a:pt x="1530" y="3278"/>
                    <a:pt x="1570" y="3285"/>
                  </a:cubicBezTo>
                  <a:cubicBezTo>
                    <a:pt x="1590" y="3291"/>
                    <a:pt x="1623" y="3304"/>
                    <a:pt x="1629" y="3285"/>
                  </a:cubicBezTo>
                  <a:cubicBezTo>
                    <a:pt x="1649" y="3232"/>
                    <a:pt x="1649" y="3192"/>
                    <a:pt x="1669" y="3140"/>
                  </a:cubicBezTo>
                  <a:cubicBezTo>
                    <a:pt x="1682" y="3093"/>
                    <a:pt x="1709" y="3067"/>
                    <a:pt x="1728" y="3021"/>
                  </a:cubicBezTo>
                  <a:cubicBezTo>
                    <a:pt x="1742" y="2988"/>
                    <a:pt x="1748" y="2961"/>
                    <a:pt x="1775" y="2935"/>
                  </a:cubicBezTo>
                  <a:cubicBezTo>
                    <a:pt x="1827" y="2882"/>
                    <a:pt x="1900" y="2882"/>
                    <a:pt x="1966" y="2915"/>
                  </a:cubicBezTo>
                  <a:cubicBezTo>
                    <a:pt x="2019" y="2935"/>
                    <a:pt x="2039" y="3001"/>
                    <a:pt x="2098" y="3001"/>
                  </a:cubicBezTo>
                  <a:cubicBezTo>
                    <a:pt x="2151" y="3001"/>
                    <a:pt x="2210" y="2981"/>
                    <a:pt x="2210" y="2928"/>
                  </a:cubicBezTo>
                  <a:cubicBezTo>
                    <a:pt x="2210" y="2896"/>
                    <a:pt x="2210" y="2882"/>
                    <a:pt x="2210" y="2849"/>
                  </a:cubicBezTo>
                  <a:cubicBezTo>
                    <a:pt x="2210" y="2816"/>
                    <a:pt x="2243" y="2803"/>
                    <a:pt x="2269" y="2790"/>
                  </a:cubicBezTo>
                  <a:cubicBezTo>
                    <a:pt x="2315" y="2777"/>
                    <a:pt x="2342" y="2750"/>
                    <a:pt x="2388" y="2730"/>
                  </a:cubicBezTo>
                  <a:cubicBezTo>
                    <a:pt x="2467" y="2691"/>
                    <a:pt x="2487" y="2651"/>
                    <a:pt x="2566" y="2599"/>
                  </a:cubicBezTo>
                  <a:cubicBezTo>
                    <a:pt x="2586" y="2572"/>
                    <a:pt x="2606" y="2546"/>
                    <a:pt x="2645" y="2546"/>
                  </a:cubicBezTo>
                  <a:cubicBezTo>
                    <a:pt x="2678" y="2546"/>
                    <a:pt x="2698" y="2546"/>
                    <a:pt x="2731" y="2546"/>
                  </a:cubicBezTo>
                  <a:cubicBezTo>
                    <a:pt x="2777" y="2546"/>
                    <a:pt x="2804" y="2546"/>
                    <a:pt x="2850" y="2559"/>
                  </a:cubicBezTo>
                  <a:cubicBezTo>
                    <a:pt x="2823" y="1952"/>
                    <a:pt x="2823" y="1952"/>
                    <a:pt x="2823" y="1952"/>
                  </a:cubicBezTo>
                  <a:cubicBezTo>
                    <a:pt x="2810" y="1939"/>
                    <a:pt x="2810" y="1913"/>
                    <a:pt x="2790" y="1893"/>
                  </a:cubicBezTo>
                  <a:cubicBezTo>
                    <a:pt x="2757" y="1873"/>
                    <a:pt x="2725" y="1873"/>
                    <a:pt x="2705" y="1847"/>
                  </a:cubicBezTo>
                  <a:cubicBezTo>
                    <a:pt x="2672" y="1794"/>
                    <a:pt x="2672" y="1754"/>
                    <a:pt x="2639" y="1695"/>
                  </a:cubicBezTo>
                  <a:cubicBezTo>
                    <a:pt x="2619" y="1649"/>
                    <a:pt x="2586" y="1622"/>
                    <a:pt x="2586" y="1570"/>
                  </a:cubicBezTo>
                  <a:cubicBezTo>
                    <a:pt x="2586" y="1537"/>
                    <a:pt x="2586" y="1517"/>
                    <a:pt x="2586" y="1477"/>
                  </a:cubicBezTo>
                  <a:cubicBezTo>
                    <a:pt x="2586" y="1431"/>
                    <a:pt x="2573" y="1398"/>
                    <a:pt x="2533" y="1372"/>
                  </a:cubicBezTo>
                  <a:cubicBezTo>
                    <a:pt x="2494" y="1352"/>
                    <a:pt x="2461" y="1332"/>
                    <a:pt x="2461" y="1286"/>
                  </a:cubicBezTo>
                  <a:cubicBezTo>
                    <a:pt x="2461" y="1260"/>
                    <a:pt x="2461" y="1240"/>
                    <a:pt x="2461" y="1214"/>
                  </a:cubicBezTo>
                  <a:cubicBezTo>
                    <a:pt x="2461" y="1141"/>
                    <a:pt x="2461" y="1095"/>
                    <a:pt x="2474" y="1022"/>
                  </a:cubicBezTo>
                  <a:cubicBezTo>
                    <a:pt x="2480" y="1003"/>
                    <a:pt x="2494" y="996"/>
                    <a:pt x="2494" y="983"/>
                  </a:cubicBezTo>
                  <a:cubicBezTo>
                    <a:pt x="2494" y="950"/>
                    <a:pt x="2494" y="930"/>
                    <a:pt x="2494" y="897"/>
                  </a:cubicBezTo>
                  <a:cubicBezTo>
                    <a:pt x="2494" y="831"/>
                    <a:pt x="2533" y="791"/>
                    <a:pt x="2533" y="725"/>
                  </a:cubicBezTo>
                  <a:cubicBezTo>
                    <a:pt x="2559" y="679"/>
                    <a:pt x="2593" y="646"/>
                    <a:pt x="2639" y="640"/>
                  </a:cubicBezTo>
                  <a:cubicBezTo>
                    <a:pt x="2639" y="593"/>
                    <a:pt x="2639" y="567"/>
                    <a:pt x="2639" y="514"/>
                  </a:cubicBezTo>
                  <a:cubicBezTo>
                    <a:pt x="2639" y="449"/>
                    <a:pt x="2559" y="449"/>
                    <a:pt x="2513" y="396"/>
                  </a:cubicBezTo>
                  <a:cubicBezTo>
                    <a:pt x="2467" y="343"/>
                    <a:pt x="2421" y="317"/>
                    <a:pt x="2355" y="310"/>
                  </a:cubicBezTo>
                  <a:cubicBezTo>
                    <a:pt x="2355" y="251"/>
                    <a:pt x="2368" y="218"/>
                    <a:pt x="2395" y="165"/>
                  </a:cubicBezTo>
                  <a:cubicBezTo>
                    <a:pt x="2408" y="125"/>
                    <a:pt x="2441" y="106"/>
                    <a:pt x="2441" y="59"/>
                  </a:cubicBezTo>
                  <a:cubicBezTo>
                    <a:pt x="2441" y="26"/>
                    <a:pt x="2401" y="0"/>
                    <a:pt x="2368" y="0"/>
                  </a:cubicBezTo>
                  <a:cubicBezTo>
                    <a:pt x="2269" y="0"/>
                    <a:pt x="2203" y="13"/>
                    <a:pt x="2104" y="13"/>
                  </a:cubicBezTo>
                  <a:lnTo>
                    <a:pt x="2104" y="13"/>
                  </a:lnTo>
                  <a:cubicBezTo>
                    <a:pt x="2118" y="53"/>
                    <a:pt x="2137" y="59"/>
                    <a:pt x="2137" y="92"/>
                  </a:cubicBezTo>
                  <a:cubicBezTo>
                    <a:pt x="2137" y="132"/>
                    <a:pt x="2111" y="152"/>
                    <a:pt x="2078" y="178"/>
                  </a:cubicBezTo>
                  <a:cubicBezTo>
                    <a:pt x="2045" y="218"/>
                    <a:pt x="2032" y="237"/>
                    <a:pt x="1992" y="270"/>
                  </a:cubicBezTo>
                  <a:cubicBezTo>
                    <a:pt x="1972" y="277"/>
                    <a:pt x="1966" y="297"/>
                    <a:pt x="1946" y="297"/>
                  </a:cubicBezTo>
                  <a:cubicBezTo>
                    <a:pt x="1893" y="297"/>
                    <a:pt x="1860" y="297"/>
                    <a:pt x="1801" y="297"/>
                  </a:cubicBezTo>
                  <a:cubicBezTo>
                    <a:pt x="1781" y="336"/>
                    <a:pt x="1761" y="356"/>
                    <a:pt x="1735" y="396"/>
                  </a:cubicBezTo>
                  <a:cubicBezTo>
                    <a:pt x="1709" y="435"/>
                    <a:pt x="1702" y="468"/>
                    <a:pt x="1656" y="488"/>
                  </a:cubicBezTo>
                  <a:cubicBezTo>
                    <a:pt x="1616" y="501"/>
                    <a:pt x="1590" y="488"/>
                    <a:pt x="1544" y="488"/>
                  </a:cubicBezTo>
                  <a:cubicBezTo>
                    <a:pt x="1491" y="488"/>
                    <a:pt x="1465" y="481"/>
                    <a:pt x="1405" y="481"/>
                  </a:cubicBezTo>
                  <a:cubicBezTo>
                    <a:pt x="1339" y="481"/>
                    <a:pt x="1293" y="488"/>
                    <a:pt x="1227" y="488"/>
                  </a:cubicBezTo>
                  <a:cubicBezTo>
                    <a:pt x="1122" y="488"/>
                    <a:pt x="1056" y="495"/>
                    <a:pt x="957" y="534"/>
                  </a:cubicBezTo>
                  <a:cubicBezTo>
                    <a:pt x="924" y="567"/>
                    <a:pt x="911" y="607"/>
                    <a:pt x="858" y="607"/>
                  </a:cubicBezTo>
                  <a:cubicBezTo>
                    <a:pt x="798" y="607"/>
                    <a:pt x="772" y="554"/>
                    <a:pt x="719" y="554"/>
                  </a:cubicBezTo>
                  <a:cubicBezTo>
                    <a:pt x="633" y="554"/>
                    <a:pt x="581" y="554"/>
                    <a:pt x="495" y="554"/>
                  </a:cubicBezTo>
                  <a:cubicBezTo>
                    <a:pt x="409" y="554"/>
                    <a:pt x="363" y="528"/>
                    <a:pt x="284" y="495"/>
                  </a:cubicBezTo>
                  <a:cubicBezTo>
                    <a:pt x="251" y="481"/>
                    <a:pt x="231" y="462"/>
                    <a:pt x="198" y="462"/>
                  </a:cubicBezTo>
                  <a:cubicBezTo>
                    <a:pt x="119" y="462"/>
                    <a:pt x="79" y="462"/>
                    <a:pt x="0" y="462"/>
                  </a:cubicBezTo>
                  <a:cubicBezTo>
                    <a:pt x="0" y="488"/>
                    <a:pt x="0" y="501"/>
                    <a:pt x="0" y="521"/>
                  </a:cubicBezTo>
                  <a:cubicBezTo>
                    <a:pt x="0" y="554"/>
                    <a:pt x="7" y="574"/>
                    <a:pt x="20" y="600"/>
                  </a:cubicBezTo>
                  <a:cubicBezTo>
                    <a:pt x="53" y="633"/>
                    <a:pt x="93" y="620"/>
                    <a:pt x="139" y="640"/>
                  </a:cubicBezTo>
                  <a:cubicBezTo>
                    <a:pt x="178" y="653"/>
                    <a:pt x="198" y="666"/>
                    <a:pt x="238" y="686"/>
                  </a:cubicBezTo>
                  <a:cubicBezTo>
                    <a:pt x="264" y="692"/>
                    <a:pt x="290" y="679"/>
                    <a:pt x="310" y="699"/>
                  </a:cubicBezTo>
                  <a:cubicBezTo>
                    <a:pt x="317" y="706"/>
                    <a:pt x="310" y="719"/>
                    <a:pt x="310" y="739"/>
                  </a:cubicBezTo>
                  <a:cubicBezTo>
                    <a:pt x="310" y="851"/>
                    <a:pt x="244" y="910"/>
                    <a:pt x="244" y="1022"/>
                  </a:cubicBezTo>
                  <a:cubicBezTo>
                    <a:pt x="244" y="1134"/>
                    <a:pt x="238" y="1214"/>
                    <a:pt x="304" y="1306"/>
                  </a:cubicBezTo>
                  <a:cubicBezTo>
                    <a:pt x="317" y="1326"/>
                    <a:pt x="337" y="1332"/>
                    <a:pt x="350" y="1346"/>
                  </a:cubicBezTo>
                  <a:cubicBezTo>
                    <a:pt x="429" y="1425"/>
                    <a:pt x="475" y="1464"/>
                    <a:pt x="574" y="151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30">
              <a:extLst>
                <a:ext uri="{FF2B5EF4-FFF2-40B4-BE49-F238E27FC236}">
                  <a16:creationId xmlns:a16="http://schemas.microsoft.com/office/drawing/2014/main" id="{707AF9EB-018A-E742-80EC-4F88A5A4D2CF}"/>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333 w 6741"/>
                <a:gd name="T7" fmla="*/ 1536 h 6504"/>
                <a:gd name="T8" fmla="*/ 4260 w 6741"/>
                <a:gd name="T9" fmla="*/ 1504 h 6504"/>
                <a:gd name="T10" fmla="*/ 4874 w 6741"/>
                <a:gd name="T11" fmla="*/ 1504 h 6504"/>
                <a:gd name="T12" fmla="*/ 4999 w 6741"/>
                <a:gd name="T13" fmla="*/ 1523 h 6504"/>
                <a:gd name="T14" fmla="*/ 4801 w 6741"/>
                <a:gd name="T15" fmla="*/ 1444 h 6504"/>
                <a:gd name="T16" fmla="*/ 4610 w 6741"/>
                <a:gd name="T17" fmla="*/ 1273 h 6504"/>
                <a:gd name="T18" fmla="*/ 4524 w 6741"/>
                <a:gd name="T19" fmla="*/ 1398 h 6504"/>
                <a:gd name="T20" fmla="*/ 4801 w 6741"/>
                <a:gd name="T21" fmla="*/ 1523 h 6504"/>
                <a:gd name="T22" fmla="*/ 4775 w 6741"/>
                <a:gd name="T23" fmla="*/ 1523 h 6504"/>
                <a:gd name="T24" fmla="*/ 6609 w 6741"/>
                <a:gd name="T25" fmla="*/ 2480 h 6504"/>
                <a:gd name="T26" fmla="*/ 6516 w 6741"/>
                <a:gd name="T27" fmla="*/ 2915 h 6504"/>
                <a:gd name="T28" fmla="*/ 6325 w 6741"/>
                <a:gd name="T29" fmla="*/ 3238 h 6504"/>
                <a:gd name="T30" fmla="*/ 6186 w 6741"/>
                <a:gd name="T31" fmla="*/ 3502 h 6504"/>
                <a:gd name="T32" fmla="*/ 5949 w 6741"/>
                <a:gd name="T33" fmla="*/ 3792 h 6504"/>
                <a:gd name="T34" fmla="*/ 5507 w 6741"/>
                <a:gd name="T35" fmla="*/ 4056 h 6504"/>
                <a:gd name="T36" fmla="*/ 5441 w 6741"/>
                <a:gd name="T37" fmla="*/ 4326 h 6504"/>
                <a:gd name="T38" fmla="*/ 5448 w 6741"/>
                <a:gd name="T39" fmla="*/ 4729 h 6504"/>
                <a:gd name="T40" fmla="*/ 5269 w 6741"/>
                <a:gd name="T41" fmla="*/ 4993 h 6504"/>
                <a:gd name="T42" fmla="*/ 4986 w 6741"/>
                <a:gd name="T43" fmla="*/ 5329 h 6504"/>
                <a:gd name="T44" fmla="*/ 4926 w 6741"/>
                <a:gd name="T45" fmla="*/ 5804 h 6504"/>
                <a:gd name="T46" fmla="*/ 4551 w 6741"/>
                <a:gd name="T47" fmla="*/ 6332 h 6504"/>
                <a:gd name="T48" fmla="*/ 1399 w 6741"/>
                <a:gd name="T49" fmla="*/ 6147 h 6504"/>
                <a:gd name="T50" fmla="*/ 1010 w 6741"/>
                <a:gd name="T51" fmla="*/ 5725 h 6504"/>
                <a:gd name="T52" fmla="*/ 911 w 6741"/>
                <a:gd name="T53" fmla="*/ 5243 h 6504"/>
                <a:gd name="T54" fmla="*/ 812 w 6741"/>
                <a:gd name="T55" fmla="*/ 4999 h 6504"/>
                <a:gd name="T56" fmla="*/ 884 w 6741"/>
                <a:gd name="T57" fmla="*/ 4722 h 6504"/>
                <a:gd name="T58" fmla="*/ 1379 w 6741"/>
                <a:gd name="T59" fmla="*/ 2381 h 6504"/>
                <a:gd name="T60" fmla="*/ 990 w 6741"/>
                <a:gd name="T61" fmla="*/ 2176 h 6504"/>
                <a:gd name="T62" fmla="*/ 607 w 6741"/>
                <a:gd name="T63" fmla="*/ 2117 h 6504"/>
                <a:gd name="T64" fmla="*/ 370 w 6741"/>
                <a:gd name="T65" fmla="*/ 1833 h 6504"/>
                <a:gd name="T66" fmla="*/ 79 w 6741"/>
                <a:gd name="T67" fmla="*/ 1563 h 6504"/>
                <a:gd name="T68" fmla="*/ 0 w 6741"/>
                <a:gd name="T69" fmla="*/ 659 h 6504"/>
                <a:gd name="T70" fmla="*/ 271 w 6741"/>
                <a:gd name="T71" fmla="*/ 712 h 6504"/>
                <a:gd name="T72" fmla="*/ 660 w 6741"/>
                <a:gd name="T73" fmla="*/ 593 h 6504"/>
                <a:gd name="T74" fmla="*/ 1102 w 6741"/>
                <a:gd name="T75" fmla="*/ 369 h 6504"/>
                <a:gd name="T76" fmla="*/ 1353 w 6741"/>
                <a:gd name="T77" fmla="*/ 389 h 6504"/>
                <a:gd name="T78" fmla="*/ 1669 w 6741"/>
                <a:gd name="T79" fmla="*/ 409 h 6504"/>
                <a:gd name="T80" fmla="*/ 1662 w 6741"/>
                <a:gd name="T81" fmla="*/ 112 h 6504"/>
                <a:gd name="T82" fmla="*/ 2243 w 6741"/>
                <a:gd name="T83" fmla="*/ 46 h 6504"/>
                <a:gd name="T84" fmla="*/ 2342 w 6741"/>
                <a:gd name="T85" fmla="*/ 283 h 6504"/>
                <a:gd name="T86" fmla="*/ 2545 w 6741"/>
                <a:gd name="T87" fmla="*/ 738 h 6504"/>
                <a:gd name="T88" fmla="*/ 2789 w 6741"/>
                <a:gd name="T89" fmla="*/ 930 h 6504"/>
                <a:gd name="T90" fmla="*/ 3119 w 6741"/>
                <a:gd name="T91" fmla="*/ 1312 h 6504"/>
                <a:gd name="T92" fmla="*/ 3390 w 6741"/>
                <a:gd name="T93" fmla="*/ 1748 h 6504"/>
                <a:gd name="T94" fmla="*/ 3753 w 6741"/>
                <a:gd name="T95" fmla="*/ 2051 h 6504"/>
                <a:gd name="T96" fmla="*/ 3627 w 6741"/>
                <a:gd name="T97" fmla="*/ 2183 h 6504"/>
                <a:gd name="T98" fmla="*/ 3983 w 6741"/>
                <a:gd name="T99" fmla="*/ 2110 h 6504"/>
                <a:gd name="T100" fmla="*/ 4287 w 6741"/>
                <a:gd name="T101" fmla="*/ 2025 h 6504"/>
                <a:gd name="T102" fmla="*/ 4445 w 6741"/>
                <a:gd name="T103" fmla="*/ 1748 h 6504"/>
                <a:gd name="T104" fmla="*/ 5144 w 6741"/>
                <a:gd name="T105" fmla="*/ 1569 h 6504"/>
                <a:gd name="T106" fmla="*/ 5507 w 6741"/>
                <a:gd name="T107" fmla="*/ 1715 h 6504"/>
                <a:gd name="T108" fmla="*/ 5401 w 6741"/>
                <a:gd name="T109" fmla="*/ 2051 h 6504"/>
                <a:gd name="T110" fmla="*/ 4445 w 6741"/>
                <a:gd name="T111" fmla="*/ 2354 h 6504"/>
                <a:gd name="T112" fmla="*/ 4597 w 6741"/>
                <a:gd name="T113" fmla="*/ 2440 h 6504"/>
                <a:gd name="T114" fmla="*/ 5045 w 6741"/>
                <a:gd name="T115" fmla="*/ 2420 h 6504"/>
                <a:gd name="T116" fmla="*/ 4993 w 6741"/>
                <a:gd name="T117" fmla="*/ 2697 h 6504"/>
                <a:gd name="T118" fmla="*/ 5382 w 6741"/>
                <a:gd name="T119" fmla="*/ 2328 h 6504"/>
                <a:gd name="T120" fmla="*/ 5573 w 6741"/>
                <a:gd name="T121" fmla="*/ 2123 h 6504"/>
                <a:gd name="T122" fmla="*/ 5725 w 6741"/>
                <a:gd name="T123" fmla="*/ 1899 h 6504"/>
                <a:gd name="T124" fmla="*/ 6285 w 6741"/>
                <a:gd name="T125" fmla="*/ 1965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lnTo>
                    <a:pt x="4379" y="1457"/>
                  </a:lnTo>
                  <a:cubicBezTo>
                    <a:pt x="4399" y="1457"/>
                    <a:pt x="4432" y="1464"/>
                    <a:pt x="4432" y="1484"/>
                  </a:cubicBezTo>
                  <a:cubicBezTo>
                    <a:pt x="4432" y="1530"/>
                    <a:pt x="4372" y="1523"/>
                    <a:pt x="4333" y="1536"/>
                  </a:cubicBezTo>
                  <a:cubicBezTo>
                    <a:pt x="4293" y="1550"/>
                    <a:pt x="4273" y="1563"/>
                    <a:pt x="4241" y="1596"/>
                  </a:cubicBezTo>
                  <a:cubicBezTo>
                    <a:pt x="4227" y="1609"/>
                    <a:pt x="4227" y="1629"/>
                    <a:pt x="4208" y="1629"/>
                  </a:cubicBezTo>
                  <a:cubicBezTo>
                    <a:pt x="4188" y="1629"/>
                    <a:pt x="4175" y="1622"/>
                    <a:pt x="4175" y="1609"/>
                  </a:cubicBezTo>
                  <a:cubicBezTo>
                    <a:pt x="4175" y="1556"/>
                    <a:pt x="4221" y="1536"/>
                    <a:pt x="4260" y="1504"/>
                  </a:cubicBezTo>
                  <a:cubicBezTo>
                    <a:pt x="4307" y="1471"/>
                    <a:pt x="4333"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cubicBezTo>
                    <a:pt x="4775" y="1523"/>
                    <a:pt x="4775" y="1523"/>
                    <a:pt x="4775" y="1523"/>
                  </a:cubicBezTo>
                  <a:close/>
                  <a:moveTo>
                    <a:pt x="6740" y="2137"/>
                  </a:move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close/>
                </a:path>
              </a:pathLst>
            </a:custGeom>
            <a:grpFill/>
            <a:ln w="28575" cap="flat" cmpd="sng">
              <a:solidFill>
                <a:srgbClr val="000000"/>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31">
              <a:extLst>
                <a:ext uri="{FF2B5EF4-FFF2-40B4-BE49-F238E27FC236}">
                  <a16:creationId xmlns:a16="http://schemas.microsoft.com/office/drawing/2014/main" id="{AA28AF9D-83F6-7D4E-92AD-88C27D704655}"/>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208 w 6741"/>
                <a:gd name="T7" fmla="*/ 1629 h 6504"/>
                <a:gd name="T8" fmla="*/ 4379 w 6741"/>
                <a:gd name="T9" fmla="*/ 1457 h 6504"/>
                <a:gd name="T10" fmla="*/ 4854 w 6741"/>
                <a:gd name="T11" fmla="*/ 1523 h 6504"/>
                <a:gd name="T12" fmla="*/ 4920 w 6741"/>
                <a:gd name="T13" fmla="*/ 1471 h 6504"/>
                <a:gd name="T14" fmla="*/ 4788 w 6741"/>
                <a:gd name="T15" fmla="*/ 1378 h 6504"/>
                <a:gd name="T16" fmla="*/ 4551 w 6741"/>
                <a:gd name="T17" fmla="*/ 1240 h 6504"/>
                <a:gd name="T18" fmla="*/ 4557 w 6741"/>
                <a:gd name="T19" fmla="*/ 1477 h 6504"/>
                <a:gd name="T20" fmla="*/ 4775 w 6741"/>
                <a:gd name="T21" fmla="*/ 1523 h 6504"/>
                <a:gd name="T22" fmla="*/ 6740 w 6741"/>
                <a:gd name="T23" fmla="*/ 2137 h 6504"/>
                <a:gd name="T24" fmla="*/ 6655 w 6741"/>
                <a:gd name="T25" fmla="*/ 2585 h 6504"/>
                <a:gd name="T26" fmla="*/ 6391 w 6741"/>
                <a:gd name="T27" fmla="*/ 3054 h 6504"/>
                <a:gd name="T28" fmla="*/ 6298 w 6741"/>
                <a:gd name="T29" fmla="*/ 3337 h 6504"/>
                <a:gd name="T30" fmla="*/ 6048 w 6741"/>
                <a:gd name="T31" fmla="*/ 3667 h 6504"/>
                <a:gd name="T32" fmla="*/ 5817 w 6741"/>
                <a:gd name="T33" fmla="*/ 3871 h 6504"/>
                <a:gd name="T34" fmla="*/ 5408 w 6741"/>
                <a:gd name="T35" fmla="*/ 4241 h 6504"/>
                <a:gd name="T36" fmla="*/ 5487 w 6741"/>
                <a:gd name="T37" fmla="*/ 4551 h 6504"/>
                <a:gd name="T38" fmla="*/ 5349 w 6741"/>
                <a:gd name="T39" fmla="*/ 4933 h 6504"/>
                <a:gd name="T40" fmla="*/ 5190 w 6741"/>
                <a:gd name="T41" fmla="*/ 5118 h 6504"/>
                <a:gd name="T42" fmla="*/ 4999 w 6741"/>
                <a:gd name="T43" fmla="*/ 5639 h 6504"/>
                <a:gd name="T44" fmla="*/ 4874 w 6741"/>
                <a:gd name="T45" fmla="*/ 5942 h 6504"/>
                <a:gd name="T46" fmla="*/ 4452 w 6741"/>
                <a:gd name="T47" fmla="*/ 6503 h 6504"/>
                <a:gd name="T48" fmla="*/ 1280 w 6741"/>
                <a:gd name="T49" fmla="*/ 6015 h 6504"/>
                <a:gd name="T50" fmla="*/ 930 w 6741"/>
                <a:gd name="T51" fmla="*/ 5527 h 6504"/>
                <a:gd name="T52" fmla="*/ 805 w 6741"/>
                <a:gd name="T53" fmla="*/ 5118 h 6504"/>
                <a:gd name="T54" fmla="*/ 785 w 6741"/>
                <a:gd name="T55" fmla="*/ 4828 h 6504"/>
                <a:gd name="T56" fmla="*/ 957 w 6741"/>
                <a:gd name="T57" fmla="*/ 4663 h 6504"/>
                <a:gd name="T58" fmla="*/ 1207 w 6741"/>
                <a:gd name="T59" fmla="*/ 2308 h 6504"/>
                <a:gd name="T60" fmla="*/ 759 w 6741"/>
                <a:gd name="T61" fmla="*/ 2170 h 6504"/>
                <a:gd name="T62" fmla="*/ 396 w 6741"/>
                <a:gd name="T63" fmla="*/ 1978 h 6504"/>
                <a:gd name="T64" fmla="*/ 198 w 6741"/>
                <a:gd name="T65" fmla="*/ 1695 h 6504"/>
                <a:gd name="T66" fmla="*/ 40 w 6741"/>
                <a:gd name="T67" fmla="*/ 1372 h 6504"/>
                <a:gd name="T68" fmla="*/ 7 w 6741"/>
                <a:gd name="T69" fmla="*/ 666 h 6504"/>
                <a:gd name="T70" fmla="*/ 528 w 6741"/>
                <a:gd name="T71" fmla="*/ 587 h 6504"/>
                <a:gd name="T72" fmla="*/ 845 w 6741"/>
                <a:gd name="T73" fmla="*/ 488 h 6504"/>
                <a:gd name="T74" fmla="*/ 1247 w 6741"/>
                <a:gd name="T75" fmla="*/ 415 h 6504"/>
                <a:gd name="T76" fmla="*/ 1432 w 6741"/>
                <a:gd name="T77" fmla="*/ 343 h 6504"/>
                <a:gd name="T78" fmla="*/ 1702 w 6741"/>
                <a:gd name="T79" fmla="*/ 323 h 6504"/>
                <a:gd name="T80" fmla="*/ 1940 w 6741"/>
                <a:gd name="T81" fmla="*/ 66 h 6504"/>
                <a:gd name="T82" fmla="*/ 2367 w 6741"/>
                <a:gd name="T83" fmla="*/ 138 h 6504"/>
                <a:gd name="T84" fmla="*/ 2347 w 6741"/>
                <a:gd name="T85" fmla="*/ 409 h 6504"/>
                <a:gd name="T86" fmla="*/ 2710 w 6741"/>
                <a:gd name="T87" fmla="*/ 870 h 6504"/>
                <a:gd name="T88" fmla="*/ 3027 w 6741"/>
                <a:gd name="T89" fmla="*/ 1101 h 6504"/>
                <a:gd name="T90" fmla="*/ 3311 w 6741"/>
                <a:gd name="T91" fmla="*/ 1583 h 6504"/>
                <a:gd name="T92" fmla="*/ 3555 w 6741"/>
                <a:gd name="T93" fmla="*/ 1906 h 6504"/>
                <a:gd name="T94" fmla="*/ 3713 w 6741"/>
                <a:gd name="T95" fmla="*/ 2150 h 6504"/>
                <a:gd name="T96" fmla="*/ 3601 w 6741"/>
                <a:gd name="T97" fmla="*/ 2321 h 6504"/>
                <a:gd name="T98" fmla="*/ 4267 w 6741"/>
                <a:gd name="T99" fmla="*/ 1827 h 6504"/>
                <a:gd name="T100" fmla="*/ 4399 w 6741"/>
                <a:gd name="T101" fmla="*/ 1998 h 6504"/>
                <a:gd name="T102" fmla="*/ 4683 w 6741"/>
                <a:gd name="T103" fmla="*/ 1616 h 6504"/>
                <a:gd name="T104" fmla="*/ 5355 w 6741"/>
                <a:gd name="T105" fmla="*/ 1635 h 6504"/>
                <a:gd name="T106" fmla="*/ 5448 w 6741"/>
                <a:gd name="T107" fmla="*/ 1866 h 6504"/>
                <a:gd name="T108" fmla="*/ 4748 w 6741"/>
                <a:gd name="T109" fmla="*/ 2354 h 6504"/>
                <a:gd name="T110" fmla="*/ 4405 w 6741"/>
                <a:gd name="T111" fmla="*/ 2401 h 6504"/>
                <a:gd name="T112" fmla="*/ 5045 w 6741"/>
                <a:gd name="T113" fmla="*/ 2374 h 6504"/>
                <a:gd name="T114" fmla="*/ 4946 w 6741"/>
                <a:gd name="T115" fmla="*/ 2744 h 6504"/>
                <a:gd name="T116" fmla="*/ 5118 w 6741"/>
                <a:gd name="T117" fmla="*/ 2473 h 6504"/>
                <a:gd name="T118" fmla="*/ 5540 w 6741"/>
                <a:gd name="T119" fmla="*/ 2302 h 6504"/>
                <a:gd name="T120" fmla="*/ 5619 w 6741"/>
                <a:gd name="T121" fmla="*/ 1978 h 6504"/>
                <a:gd name="T122" fmla="*/ 6008 w 6741"/>
                <a:gd name="T123" fmla="*/ 1886 h 6504"/>
                <a:gd name="T124" fmla="*/ 6721 w 6741"/>
                <a:gd name="T125" fmla="*/ 2130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cubicBezTo>
                    <a:pt x="4333" y="1457"/>
                    <a:pt x="4307" y="1471"/>
                    <a:pt x="4260" y="1504"/>
                  </a:cubicBezTo>
                  <a:cubicBezTo>
                    <a:pt x="4221" y="1536"/>
                    <a:pt x="4175" y="1556"/>
                    <a:pt x="4175" y="1609"/>
                  </a:cubicBezTo>
                  <a:cubicBezTo>
                    <a:pt x="4175" y="1622"/>
                    <a:pt x="4188" y="1629"/>
                    <a:pt x="4208" y="1629"/>
                  </a:cubicBezTo>
                  <a:cubicBezTo>
                    <a:pt x="4227" y="1629"/>
                    <a:pt x="4227" y="1609"/>
                    <a:pt x="4241" y="1596"/>
                  </a:cubicBezTo>
                  <a:cubicBezTo>
                    <a:pt x="4273" y="1563"/>
                    <a:pt x="4293" y="1550"/>
                    <a:pt x="4333" y="1536"/>
                  </a:cubicBezTo>
                  <a:cubicBezTo>
                    <a:pt x="4372" y="1523"/>
                    <a:pt x="4432" y="1530"/>
                    <a:pt x="4432" y="1484"/>
                  </a:cubicBezTo>
                  <a:cubicBezTo>
                    <a:pt x="4432" y="1464"/>
                    <a:pt x="4399"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lnTo>
                    <a:pt x="6740" y="2137"/>
                  </a:ln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lnTo>
                    <a:pt x="4775" y="1523"/>
                  </a:ln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32">
              <a:extLst>
                <a:ext uri="{FF2B5EF4-FFF2-40B4-BE49-F238E27FC236}">
                  <a16:creationId xmlns:a16="http://schemas.microsoft.com/office/drawing/2014/main" id="{8FA6F352-CB5C-8849-85F2-9D75A8AE3952}"/>
                </a:ext>
              </a:extLst>
            </p:cNvPr>
            <p:cNvSpPr>
              <a:spLocks noChangeArrowheads="1"/>
            </p:cNvSpPr>
            <p:nvPr/>
          </p:nvSpPr>
          <p:spPr bwMode="auto">
            <a:xfrm>
              <a:off x="6861522" y="3563932"/>
              <a:ext cx="876243" cy="1047750"/>
            </a:xfrm>
            <a:custGeom>
              <a:avLst/>
              <a:gdLst>
                <a:gd name="T0" fmla="*/ 2222 w 2434"/>
                <a:gd name="T1" fmla="*/ 1016 h 2910"/>
                <a:gd name="T2" fmla="*/ 2149 w 2434"/>
                <a:gd name="T3" fmla="*/ 1029 h 2910"/>
                <a:gd name="T4" fmla="*/ 2195 w 2434"/>
                <a:gd name="T5" fmla="*/ 1247 h 2910"/>
                <a:gd name="T6" fmla="*/ 2301 w 2434"/>
                <a:gd name="T7" fmla="*/ 1135 h 2910"/>
                <a:gd name="T8" fmla="*/ 58 w 2434"/>
                <a:gd name="T9" fmla="*/ 884 h 2910"/>
                <a:gd name="T10" fmla="*/ 118 w 2434"/>
                <a:gd name="T11" fmla="*/ 917 h 2910"/>
                <a:gd name="T12" fmla="*/ 203 w 2434"/>
                <a:gd name="T13" fmla="*/ 1049 h 2910"/>
                <a:gd name="T14" fmla="*/ 368 w 2434"/>
                <a:gd name="T15" fmla="*/ 1109 h 2910"/>
                <a:gd name="T16" fmla="*/ 533 w 2434"/>
                <a:gd name="T17" fmla="*/ 1148 h 2910"/>
                <a:gd name="T18" fmla="*/ 691 w 2434"/>
                <a:gd name="T19" fmla="*/ 1207 h 2910"/>
                <a:gd name="T20" fmla="*/ 711 w 2434"/>
                <a:gd name="T21" fmla="*/ 1069 h 2910"/>
                <a:gd name="T22" fmla="*/ 975 w 2434"/>
                <a:gd name="T23" fmla="*/ 983 h 2910"/>
                <a:gd name="T24" fmla="*/ 1114 w 2434"/>
                <a:gd name="T25" fmla="*/ 911 h 2910"/>
                <a:gd name="T26" fmla="*/ 1206 w 2434"/>
                <a:gd name="T27" fmla="*/ 726 h 2910"/>
                <a:gd name="T28" fmla="*/ 1265 w 2434"/>
                <a:gd name="T29" fmla="*/ 521 h 2910"/>
                <a:gd name="T30" fmla="*/ 1490 w 2434"/>
                <a:gd name="T31" fmla="*/ 218 h 2910"/>
                <a:gd name="T32" fmla="*/ 1602 w 2434"/>
                <a:gd name="T33" fmla="*/ 27 h 2910"/>
                <a:gd name="T34" fmla="*/ 1734 w 2434"/>
                <a:gd name="T35" fmla="*/ 46 h 2910"/>
                <a:gd name="T36" fmla="*/ 1819 w 2434"/>
                <a:gd name="T37" fmla="*/ 238 h 2910"/>
                <a:gd name="T38" fmla="*/ 1899 w 2434"/>
                <a:gd name="T39" fmla="*/ 357 h 2910"/>
                <a:gd name="T40" fmla="*/ 1925 w 2434"/>
                <a:gd name="T41" fmla="*/ 634 h 2910"/>
                <a:gd name="T42" fmla="*/ 2031 w 2434"/>
                <a:gd name="T43" fmla="*/ 1023 h 2910"/>
                <a:gd name="T44" fmla="*/ 2070 w 2434"/>
                <a:gd name="T45" fmla="*/ 1148 h 2910"/>
                <a:gd name="T46" fmla="*/ 2136 w 2434"/>
                <a:gd name="T47" fmla="*/ 1273 h 2910"/>
                <a:gd name="T48" fmla="*/ 2380 w 2434"/>
                <a:gd name="T49" fmla="*/ 1326 h 2910"/>
                <a:gd name="T50" fmla="*/ 2433 w 2434"/>
                <a:gd name="T51" fmla="*/ 1452 h 2910"/>
                <a:gd name="T52" fmla="*/ 2301 w 2434"/>
                <a:gd name="T53" fmla="*/ 1544 h 2910"/>
                <a:gd name="T54" fmla="*/ 2380 w 2434"/>
                <a:gd name="T55" fmla="*/ 1702 h 2910"/>
                <a:gd name="T56" fmla="*/ 1964 w 2434"/>
                <a:gd name="T57" fmla="*/ 2052 h 2910"/>
                <a:gd name="T58" fmla="*/ 1707 w 2434"/>
                <a:gd name="T59" fmla="*/ 2329 h 2910"/>
                <a:gd name="T60" fmla="*/ 1655 w 2434"/>
                <a:gd name="T61" fmla="*/ 2467 h 2910"/>
                <a:gd name="T62" fmla="*/ 1720 w 2434"/>
                <a:gd name="T63" fmla="*/ 2467 h 2910"/>
                <a:gd name="T64" fmla="*/ 1688 w 2434"/>
                <a:gd name="T65" fmla="*/ 2599 h 2910"/>
                <a:gd name="T66" fmla="*/ 1648 w 2434"/>
                <a:gd name="T67" fmla="*/ 2738 h 2910"/>
                <a:gd name="T68" fmla="*/ 1536 w 2434"/>
                <a:gd name="T69" fmla="*/ 2856 h 2910"/>
                <a:gd name="T70" fmla="*/ 1404 w 2434"/>
                <a:gd name="T71" fmla="*/ 2896 h 2910"/>
                <a:gd name="T72" fmla="*/ 1444 w 2434"/>
                <a:gd name="T73" fmla="*/ 2797 h 2910"/>
                <a:gd name="T74" fmla="*/ 1246 w 2434"/>
                <a:gd name="T75" fmla="*/ 2652 h 2910"/>
                <a:gd name="T76" fmla="*/ 1081 w 2434"/>
                <a:gd name="T77" fmla="*/ 2494 h 2910"/>
                <a:gd name="T78" fmla="*/ 1002 w 2434"/>
                <a:gd name="T79" fmla="*/ 2329 h 2910"/>
                <a:gd name="T80" fmla="*/ 810 w 2434"/>
                <a:gd name="T81" fmla="*/ 2058 h 2910"/>
                <a:gd name="T82" fmla="*/ 718 w 2434"/>
                <a:gd name="T83" fmla="*/ 1847 h 2910"/>
                <a:gd name="T84" fmla="*/ 480 w 2434"/>
                <a:gd name="T85" fmla="*/ 1676 h 2910"/>
                <a:gd name="T86" fmla="*/ 401 w 2434"/>
                <a:gd name="T87" fmla="*/ 1616 h 2910"/>
                <a:gd name="T88" fmla="*/ 236 w 2434"/>
                <a:gd name="T89" fmla="*/ 1484 h 2910"/>
                <a:gd name="T90" fmla="*/ 38 w 2434"/>
                <a:gd name="T91" fmla="*/ 1155 h 2910"/>
                <a:gd name="T92" fmla="*/ 33 w 2434"/>
                <a:gd name="T93" fmla="*/ 1029 h 2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34" h="2910">
                  <a:moveTo>
                    <a:pt x="2222" y="1016"/>
                  </a:moveTo>
                  <a:lnTo>
                    <a:pt x="2222" y="1016"/>
                  </a:lnTo>
                  <a:cubicBezTo>
                    <a:pt x="2189" y="1016"/>
                    <a:pt x="2169" y="1010"/>
                    <a:pt x="2136" y="990"/>
                  </a:cubicBezTo>
                  <a:cubicBezTo>
                    <a:pt x="2136" y="1010"/>
                    <a:pt x="2149" y="1016"/>
                    <a:pt x="2149" y="1029"/>
                  </a:cubicBezTo>
                  <a:cubicBezTo>
                    <a:pt x="2149" y="1056"/>
                    <a:pt x="2149" y="1075"/>
                    <a:pt x="2149" y="1102"/>
                  </a:cubicBezTo>
                  <a:cubicBezTo>
                    <a:pt x="2149" y="1161"/>
                    <a:pt x="2195" y="1187"/>
                    <a:pt x="2195" y="1247"/>
                  </a:cubicBezTo>
                  <a:cubicBezTo>
                    <a:pt x="2202" y="1247"/>
                    <a:pt x="2209" y="1247"/>
                    <a:pt x="2222" y="1247"/>
                  </a:cubicBezTo>
                  <a:cubicBezTo>
                    <a:pt x="2275" y="1247"/>
                    <a:pt x="2301" y="1187"/>
                    <a:pt x="2301" y="1135"/>
                  </a:cubicBezTo>
                  <a:cubicBezTo>
                    <a:pt x="2301" y="1082"/>
                    <a:pt x="2275" y="1029"/>
                    <a:pt x="2222" y="1016"/>
                  </a:cubicBezTo>
                  <a:close/>
                  <a:moveTo>
                    <a:pt x="58" y="884"/>
                  </a:moveTo>
                  <a:lnTo>
                    <a:pt x="58" y="884"/>
                  </a:lnTo>
                  <a:cubicBezTo>
                    <a:pt x="71" y="897"/>
                    <a:pt x="91" y="904"/>
                    <a:pt x="118" y="917"/>
                  </a:cubicBezTo>
                  <a:lnTo>
                    <a:pt x="118" y="917"/>
                  </a:lnTo>
                  <a:cubicBezTo>
                    <a:pt x="144" y="977"/>
                    <a:pt x="164" y="1003"/>
                    <a:pt x="203" y="1049"/>
                  </a:cubicBezTo>
                  <a:cubicBezTo>
                    <a:pt x="236" y="1082"/>
                    <a:pt x="256" y="1109"/>
                    <a:pt x="302" y="1109"/>
                  </a:cubicBezTo>
                  <a:cubicBezTo>
                    <a:pt x="322" y="1109"/>
                    <a:pt x="342" y="1109"/>
                    <a:pt x="368" y="1109"/>
                  </a:cubicBezTo>
                  <a:cubicBezTo>
                    <a:pt x="388" y="1109"/>
                    <a:pt x="401" y="1102"/>
                    <a:pt x="428" y="1102"/>
                  </a:cubicBezTo>
                  <a:cubicBezTo>
                    <a:pt x="467" y="1102"/>
                    <a:pt x="487" y="1135"/>
                    <a:pt x="533" y="1148"/>
                  </a:cubicBezTo>
                  <a:cubicBezTo>
                    <a:pt x="592" y="1174"/>
                    <a:pt x="626" y="1194"/>
                    <a:pt x="685" y="1221"/>
                  </a:cubicBezTo>
                  <a:cubicBezTo>
                    <a:pt x="685" y="1221"/>
                    <a:pt x="691" y="1214"/>
                    <a:pt x="691" y="1207"/>
                  </a:cubicBezTo>
                  <a:cubicBezTo>
                    <a:pt x="691" y="1194"/>
                    <a:pt x="685" y="1187"/>
                    <a:pt x="685" y="1174"/>
                  </a:cubicBezTo>
                  <a:cubicBezTo>
                    <a:pt x="685" y="1135"/>
                    <a:pt x="685" y="1102"/>
                    <a:pt x="711" y="1069"/>
                  </a:cubicBezTo>
                  <a:cubicBezTo>
                    <a:pt x="731" y="1049"/>
                    <a:pt x="758" y="1049"/>
                    <a:pt x="790" y="1042"/>
                  </a:cubicBezTo>
                  <a:cubicBezTo>
                    <a:pt x="856" y="1016"/>
                    <a:pt x="903" y="1010"/>
                    <a:pt x="975" y="983"/>
                  </a:cubicBezTo>
                  <a:cubicBezTo>
                    <a:pt x="1008" y="970"/>
                    <a:pt x="1034" y="963"/>
                    <a:pt x="1067" y="937"/>
                  </a:cubicBezTo>
                  <a:cubicBezTo>
                    <a:pt x="1087" y="930"/>
                    <a:pt x="1101" y="930"/>
                    <a:pt x="1114" y="911"/>
                  </a:cubicBezTo>
                  <a:cubicBezTo>
                    <a:pt x="1133" y="878"/>
                    <a:pt x="1127" y="851"/>
                    <a:pt x="1140" y="812"/>
                  </a:cubicBezTo>
                  <a:cubicBezTo>
                    <a:pt x="1160" y="779"/>
                    <a:pt x="1180" y="759"/>
                    <a:pt x="1206" y="726"/>
                  </a:cubicBezTo>
                  <a:cubicBezTo>
                    <a:pt x="1239" y="673"/>
                    <a:pt x="1226" y="627"/>
                    <a:pt x="1239" y="568"/>
                  </a:cubicBezTo>
                  <a:cubicBezTo>
                    <a:pt x="1239" y="548"/>
                    <a:pt x="1252" y="541"/>
                    <a:pt x="1265" y="521"/>
                  </a:cubicBezTo>
                  <a:cubicBezTo>
                    <a:pt x="1292" y="462"/>
                    <a:pt x="1305" y="423"/>
                    <a:pt x="1345" y="370"/>
                  </a:cubicBezTo>
                  <a:cubicBezTo>
                    <a:pt x="1397" y="304"/>
                    <a:pt x="1437" y="284"/>
                    <a:pt x="1490" y="218"/>
                  </a:cubicBezTo>
                  <a:cubicBezTo>
                    <a:pt x="1536" y="152"/>
                    <a:pt x="1562" y="99"/>
                    <a:pt x="1602" y="27"/>
                  </a:cubicBezTo>
                  <a:lnTo>
                    <a:pt x="1602" y="27"/>
                  </a:lnTo>
                  <a:cubicBezTo>
                    <a:pt x="1635" y="27"/>
                    <a:pt x="1655" y="0"/>
                    <a:pt x="1688" y="0"/>
                  </a:cubicBezTo>
                  <a:cubicBezTo>
                    <a:pt x="1714" y="0"/>
                    <a:pt x="1720" y="27"/>
                    <a:pt x="1734" y="46"/>
                  </a:cubicBezTo>
                  <a:cubicBezTo>
                    <a:pt x="1767" y="93"/>
                    <a:pt x="1793" y="119"/>
                    <a:pt x="1806" y="178"/>
                  </a:cubicBezTo>
                  <a:cubicBezTo>
                    <a:pt x="1813" y="198"/>
                    <a:pt x="1806" y="218"/>
                    <a:pt x="1819" y="238"/>
                  </a:cubicBezTo>
                  <a:cubicBezTo>
                    <a:pt x="1826" y="251"/>
                    <a:pt x="1846" y="244"/>
                    <a:pt x="1859" y="251"/>
                  </a:cubicBezTo>
                  <a:cubicBezTo>
                    <a:pt x="1892" y="277"/>
                    <a:pt x="1899" y="317"/>
                    <a:pt x="1899" y="357"/>
                  </a:cubicBezTo>
                  <a:cubicBezTo>
                    <a:pt x="1899" y="389"/>
                    <a:pt x="1885" y="409"/>
                    <a:pt x="1885" y="449"/>
                  </a:cubicBezTo>
                  <a:cubicBezTo>
                    <a:pt x="1885" y="521"/>
                    <a:pt x="1899" y="561"/>
                    <a:pt x="1925" y="634"/>
                  </a:cubicBezTo>
                  <a:cubicBezTo>
                    <a:pt x="1945" y="686"/>
                    <a:pt x="1951" y="719"/>
                    <a:pt x="1964" y="772"/>
                  </a:cubicBezTo>
                  <a:cubicBezTo>
                    <a:pt x="2004" y="864"/>
                    <a:pt x="2031" y="924"/>
                    <a:pt x="2031" y="1023"/>
                  </a:cubicBezTo>
                  <a:cubicBezTo>
                    <a:pt x="2031" y="1049"/>
                    <a:pt x="2011" y="1062"/>
                    <a:pt x="1998" y="1082"/>
                  </a:cubicBezTo>
                  <a:cubicBezTo>
                    <a:pt x="2031" y="1102"/>
                    <a:pt x="2044" y="1122"/>
                    <a:pt x="2070" y="1148"/>
                  </a:cubicBezTo>
                  <a:cubicBezTo>
                    <a:pt x="2090" y="1168"/>
                    <a:pt x="2110" y="1174"/>
                    <a:pt x="2116" y="1201"/>
                  </a:cubicBezTo>
                  <a:cubicBezTo>
                    <a:pt x="2123" y="1227"/>
                    <a:pt x="2116" y="1247"/>
                    <a:pt x="2136" y="1273"/>
                  </a:cubicBezTo>
                  <a:cubicBezTo>
                    <a:pt x="2162" y="1300"/>
                    <a:pt x="2195" y="1293"/>
                    <a:pt x="2235" y="1300"/>
                  </a:cubicBezTo>
                  <a:cubicBezTo>
                    <a:pt x="2288" y="1313"/>
                    <a:pt x="2334" y="1293"/>
                    <a:pt x="2380" y="1326"/>
                  </a:cubicBezTo>
                  <a:cubicBezTo>
                    <a:pt x="2406" y="1346"/>
                    <a:pt x="2406" y="1366"/>
                    <a:pt x="2413" y="1392"/>
                  </a:cubicBezTo>
                  <a:cubicBezTo>
                    <a:pt x="2420" y="1418"/>
                    <a:pt x="2433" y="1432"/>
                    <a:pt x="2433" y="1452"/>
                  </a:cubicBezTo>
                  <a:cubicBezTo>
                    <a:pt x="2433" y="1511"/>
                    <a:pt x="2360" y="1531"/>
                    <a:pt x="2301" y="1531"/>
                  </a:cubicBezTo>
                  <a:cubicBezTo>
                    <a:pt x="2301" y="1537"/>
                    <a:pt x="2301" y="1537"/>
                    <a:pt x="2301" y="1544"/>
                  </a:cubicBezTo>
                  <a:cubicBezTo>
                    <a:pt x="2301" y="1603"/>
                    <a:pt x="2420" y="1577"/>
                    <a:pt x="2420" y="1636"/>
                  </a:cubicBezTo>
                  <a:cubicBezTo>
                    <a:pt x="2420" y="1663"/>
                    <a:pt x="2406" y="1682"/>
                    <a:pt x="2380" y="1702"/>
                  </a:cubicBezTo>
                  <a:cubicBezTo>
                    <a:pt x="2281" y="1742"/>
                    <a:pt x="2281" y="1834"/>
                    <a:pt x="2189" y="1887"/>
                  </a:cubicBezTo>
                  <a:cubicBezTo>
                    <a:pt x="2096" y="1939"/>
                    <a:pt x="2057" y="1992"/>
                    <a:pt x="1964" y="2052"/>
                  </a:cubicBezTo>
                  <a:cubicBezTo>
                    <a:pt x="1925" y="2071"/>
                    <a:pt x="1892" y="2071"/>
                    <a:pt x="1852" y="2104"/>
                  </a:cubicBezTo>
                  <a:cubicBezTo>
                    <a:pt x="1767" y="2164"/>
                    <a:pt x="1740" y="2230"/>
                    <a:pt x="1707" y="2329"/>
                  </a:cubicBezTo>
                  <a:cubicBezTo>
                    <a:pt x="1688" y="2381"/>
                    <a:pt x="1674" y="2414"/>
                    <a:pt x="1655" y="2467"/>
                  </a:cubicBezTo>
                  <a:lnTo>
                    <a:pt x="1655" y="2467"/>
                  </a:lnTo>
                  <a:cubicBezTo>
                    <a:pt x="1720" y="2467"/>
                    <a:pt x="1720" y="2467"/>
                    <a:pt x="1720" y="2467"/>
                  </a:cubicBezTo>
                  <a:lnTo>
                    <a:pt x="1720" y="2467"/>
                  </a:lnTo>
                  <a:cubicBezTo>
                    <a:pt x="1720" y="2474"/>
                    <a:pt x="1720" y="2480"/>
                    <a:pt x="1720" y="2494"/>
                  </a:cubicBezTo>
                  <a:cubicBezTo>
                    <a:pt x="1720" y="2540"/>
                    <a:pt x="1688" y="2560"/>
                    <a:pt x="1688" y="2599"/>
                  </a:cubicBezTo>
                  <a:cubicBezTo>
                    <a:pt x="1688" y="2632"/>
                    <a:pt x="1688" y="2645"/>
                    <a:pt x="1688" y="2672"/>
                  </a:cubicBezTo>
                  <a:cubicBezTo>
                    <a:pt x="1688" y="2705"/>
                    <a:pt x="1674" y="2718"/>
                    <a:pt x="1648" y="2738"/>
                  </a:cubicBezTo>
                  <a:cubicBezTo>
                    <a:pt x="1615" y="2777"/>
                    <a:pt x="1615" y="2777"/>
                    <a:pt x="1615" y="2777"/>
                  </a:cubicBezTo>
                  <a:cubicBezTo>
                    <a:pt x="1595" y="2817"/>
                    <a:pt x="1569" y="2830"/>
                    <a:pt x="1536" y="2856"/>
                  </a:cubicBezTo>
                  <a:cubicBezTo>
                    <a:pt x="1503" y="2883"/>
                    <a:pt x="1483" y="2909"/>
                    <a:pt x="1437" y="2909"/>
                  </a:cubicBezTo>
                  <a:cubicBezTo>
                    <a:pt x="1424" y="2909"/>
                    <a:pt x="1417" y="2903"/>
                    <a:pt x="1404" y="2896"/>
                  </a:cubicBezTo>
                  <a:lnTo>
                    <a:pt x="1404" y="2896"/>
                  </a:lnTo>
                  <a:cubicBezTo>
                    <a:pt x="1424" y="2856"/>
                    <a:pt x="1410" y="2830"/>
                    <a:pt x="1444" y="2797"/>
                  </a:cubicBezTo>
                  <a:cubicBezTo>
                    <a:pt x="1410" y="2784"/>
                    <a:pt x="1391" y="2777"/>
                    <a:pt x="1358" y="2757"/>
                  </a:cubicBezTo>
                  <a:cubicBezTo>
                    <a:pt x="1305" y="2731"/>
                    <a:pt x="1265" y="2711"/>
                    <a:pt x="1246" y="2652"/>
                  </a:cubicBezTo>
                  <a:cubicBezTo>
                    <a:pt x="1239" y="2606"/>
                    <a:pt x="1246" y="2553"/>
                    <a:pt x="1199" y="2546"/>
                  </a:cubicBezTo>
                  <a:cubicBezTo>
                    <a:pt x="1147" y="2533"/>
                    <a:pt x="1081" y="2546"/>
                    <a:pt x="1081" y="2494"/>
                  </a:cubicBezTo>
                  <a:cubicBezTo>
                    <a:pt x="1081" y="2461"/>
                    <a:pt x="1081" y="2441"/>
                    <a:pt x="1081" y="2408"/>
                  </a:cubicBezTo>
                  <a:cubicBezTo>
                    <a:pt x="1081" y="2362"/>
                    <a:pt x="1034" y="2349"/>
                    <a:pt x="1002" y="2329"/>
                  </a:cubicBezTo>
                  <a:cubicBezTo>
                    <a:pt x="969" y="2302"/>
                    <a:pt x="955" y="2282"/>
                    <a:pt x="922" y="2256"/>
                  </a:cubicBezTo>
                  <a:cubicBezTo>
                    <a:pt x="856" y="2197"/>
                    <a:pt x="850" y="2137"/>
                    <a:pt x="810" y="2058"/>
                  </a:cubicBezTo>
                  <a:cubicBezTo>
                    <a:pt x="790" y="2012"/>
                    <a:pt x="758" y="1986"/>
                    <a:pt x="751" y="1933"/>
                  </a:cubicBezTo>
                  <a:cubicBezTo>
                    <a:pt x="744" y="1900"/>
                    <a:pt x="744" y="1874"/>
                    <a:pt x="718" y="1847"/>
                  </a:cubicBezTo>
                  <a:cubicBezTo>
                    <a:pt x="665" y="1788"/>
                    <a:pt x="612" y="1781"/>
                    <a:pt x="546" y="1735"/>
                  </a:cubicBezTo>
                  <a:cubicBezTo>
                    <a:pt x="513" y="1722"/>
                    <a:pt x="494" y="1709"/>
                    <a:pt x="480" y="1676"/>
                  </a:cubicBezTo>
                  <a:cubicBezTo>
                    <a:pt x="467" y="1656"/>
                    <a:pt x="474" y="1629"/>
                    <a:pt x="454" y="1623"/>
                  </a:cubicBezTo>
                  <a:cubicBezTo>
                    <a:pt x="434" y="1610"/>
                    <a:pt x="421" y="1623"/>
                    <a:pt x="401" y="1616"/>
                  </a:cubicBezTo>
                  <a:cubicBezTo>
                    <a:pt x="355" y="1610"/>
                    <a:pt x="342" y="1583"/>
                    <a:pt x="302" y="1564"/>
                  </a:cubicBezTo>
                  <a:cubicBezTo>
                    <a:pt x="263" y="1544"/>
                    <a:pt x="243" y="1524"/>
                    <a:pt x="236" y="1484"/>
                  </a:cubicBezTo>
                  <a:cubicBezTo>
                    <a:pt x="223" y="1399"/>
                    <a:pt x="223" y="1333"/>
                    <a:pt x="170" y="1267"/>
                  </a:cubicBezTo>
                  <a:cubicBezTo>
                    <a:pt x="124" y="1214"/>
                    <a:pt x="91" y="1194"/>
                    <a:pt x="38" y="1155"/>
                  </a:cubicBezTo>
                  <a:cubicBezTo>
                    <a:pt x="20" y="1148"/>
                    <a:pt x="0" y="1141"/>
                    <a:pt x="0" y="1122"/>
                  </a:cubicBezTo>
                  <a:cubicBezTo>
                    <a:pt x="0" y="1089"/>
                    <a:pt x="20" y="1069"/>
                    <a:pt x="33" y="1029"/>
                  </a:cubicBezTo>
                  <a:cubicBezTo>
                    <a:pt x="52" y="977"/>
                    <a:pt x="52" y="943"/>
                    <a:pt x="58" y="884"/>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33">
              <a:extLst>
                <a:ext uri="{FF2B5EF4-FFF2-40B4-BE49-F238E27FC236}">
                  <a16:creationId xmlns:a16="http://schemas.microsoft.com/office/drawing/2014/main" id="{C8054684-01FC-554B-B1C5-9BC029038DE3}"/>
                </a:ext>
              </a:extLst>
            </p:cNvPr>
            <p:cNvSpPr>
              <a:spLocks noChangeArrowheads="1"/>
            </p:cNvSpPr>
            <p:nvPr/>
          </p:nvSpPr>
          <p:spPr bwMode="auto">
            <a:xfrm>
              <a:off x="3342265" y="5618158"/>
              <a:ext cx="1331825" cy="738187"/>
            </a:xfrm>
            <a:custGeom>
              <a:avLst/>
              <a:gdLst>
                <a:gd name="T0" fmla="*/ 3548 w 3701"/>
                <a:gd name="T1" fmla="*/ 1273 h 2052"/>
                <a:gd name="T2" fmla="*/ 3548 w 3701"/>
                <a:gd name="T3" fmla="*/ 1273 h 2052"/>
                <a:gd name="T4" fmla="*/ 3700 w 3701"/>
                <a:gd name="T5" fmla="*/ 1365 h 2052"/>
                <a:gd name="T6" fmla="*/ 3700 w 3701"/>
                <a:gd name="T7" fmla="*/ 1365 h 2052"/>
                <a:gd name="T8" fmla="*/ 3674 w 3701"/>
                <a:gd name="T9" fmla="*/ 1378 h 2052"/>
                <a:gd name="T10" fmla="*/ 3608 w 3701"/>
                <a:gd name="T11" fmla="*/ 1431 h 2052"/>
                <a:gd name="T12" fmla="*/ 3529 w 3701"/>
                <a:gd name="T13" fmla="*/ 1530 h 2052"/>
                <a:gd name="T14" fmla="*/ 3397 w 3701"/>
                <a:gd name="T15" fmla="*/ 1569 h 2052"/>
                <a:gd name="T16" fmla="*/ 3258 w 3701"/>
                <a:gd name="T17" fmla="*/ 1728 h 2052"/>
                <a:gd name="T18" fmla="*/ 3205 w 3701"/>
                <a:gd name="T19" fmla="*/ 1780 h 2052"/>
                <a:gd name="T20" fmla="*/ 3087 w 3701"/>
                <a:gd name="T21" fmla="*/ 1754 h 2052"/>
                <a:gd name="T22" fmla="*/ 3014 w 3701"/>
                <a:gd name="T23" fmla="*/ 1820 h 2052"/>
                <a:gd name="T24" fmla="*/ 2902 w 3701"/>
                <a:gd name="T25" fmla="*/ 1932 h 2052"/>
                <a:gd name="T26" fmla="*/ 2777 w 3701"/>
                <a:gd name="T27" fmla="*/ 2018 h 2052"/>
                <a:gd name="T28" fmla="*/ 2678 w 3701"/>
                <a:gd name="T29" fmla="*/ 1972 h 2052"/>
                <a:gd name="T30" fmla="*/ 2625 w 3701"/>
                <a:gd name="T31" fmla="*/ 1972 h 2052"/>
                <a:gd name="T32" fmla="*/ 2539 w 3701"/>
                <a:gd name="T33" fmla="*/ 1958 h 2052"/>
                <a:gd name="T34" fmla="*/ 2328 w 3701"/>
                <a:gd name="T35" fmla="*/ 2011 h 2052"/>
                <a:gd name="T36" fmla="*/ 2328 w 3701"/>
                <a:gd name="T37" fmla="*/ 2011 h 2052"/>
                <a:gd name="T38" fmla="*/ 2236 w 3701"/>
                <a:gd name="T39" fmla="*/ 1978 h 2052"/>
                <a:gd name="T40" fmla="*/ 2170 w 3701"/>
                <a:gd name="T41" fmla="*/ 1958 h 2052"/>
                <a:gd name="T42" fmla="*/ 2104 w 3701"/>
                <a:gd name="T43" fmla="*/ 1972 h 2052"/>
                <a:gd name="T44" fmla="*/ 1932 w 3701"/>
                <a:gd name="T45" fmla="*/ 2018 h 2052"/>
                <a:gd name="T46" fmla="*/ 1847 w 3701"/>
                <a:gd name="T47" fmla="*/ 2051 h 2052"/>
                <a:gd name="T48" fmla="*/ 1741 w 3701"/>
                <a:gd name="T49" fmla="*/ 1932 h 2052"/>
                <a:gd name="T50" fmla="*/ 1688 w 3701"/>
                <a:gd name="T51" fmla="*/ 1747 h 2052"/>
                <a:gd name="T52" fmla="*/ 1688 w 3701"/>
                <a:gd name="T53" fmla="*/ 1682 h 2052"/>
                <a:gd name="T54" fmla="*/ 1695 w 3701"/>
                <a:gd name="T55" fmla="*/ 1549 h 2052"/>
                <a:gd name="T56" fmla="*/ 1688 w 3701"/>
                <a:gd name="T57" fmla="*/ 1444 h 2052"/>
                <a:gd name="T58" fmla="*/ 1715 w 3701"/>
                <a:gd name="T59" fmla="*/ 1352 h 2052"/>
                <a:gd name="T60" fmla="*/ 1748 w 3701"/>
                <a:gd name="T61" fmla="*/ 1147 h 2052"/>
                <a:gd name="T62" fmla="*/ 1748 w 3701"/>
                <a:gd name="T63" fmla="*/ 1128 h 2052"/>
                <a:gd name="T64" fmla="*/ 1523 w 3701"/>
                <a:gd name="T65" fmla="*/ 1286 h 2052"/>
                <a:gd name="T66" fmla="*/ 1391 w 3701"/>
                <a:gd name="T67" fmla="*/ 1418 h 2052"/>
                <a:gd name="T68" fmla="*/ 1326 w 3701"/>
                <a:gd name="T69" fmla="*/ 1451 h 2052"/>
                <a:gd name="T70" fmla="*/ 1200 w 3701"/>
                <a:gd name="T71" fmla="*/ 1451 h 2052"/>
                <a:gd name="T72" fmla="*/ 956 w 3701"/>
                <a:gd name="T73" fmla="*/ 1464 h 2052"/>
                <a:gd name="T74" fmla="*/ 864 w 3701"/>
                <a:gd name="T75" fmla="*/ 1358 h 2052"/>
                <a:gd name="T76" fmla="*/ 811 w 3701"/>
                <a:gd name="T77" fmla="*/ 1246 h 2052"/>
                <a:gd name="T78" fmla="*/ 732 w 3701"/>
                <a:gd name="T79" fmla="*/ 1200 h 2052"/>
                <a:gd name="T80" fmla="*/ 521 w 3701"/>
                <a:gd name="T81" fmla="*/ 1141 h 2052"/>
                <a:gd name="T82" fmla="*/ 422 w 3701"/>
                <a:gd name="T83" fmla="*/ 1141 h 2052"/>
                <a:gd name="T84" fmla="*/ 455 w 3701"/>
                <a:gd name="T85" fmla="*/ 989 h 2052"/>
                <a:gd name="T86" fmla="*/ 369 w 3701"/>
                <a:gd name="T87" fmla="*/ 804 h 2052"/>
                <a:gd name="T88" fmla="*/ 283 w 3701"/>
                <a:gd name="T89" fmla="*/ 732 h 2052"/>
                <a:gd name="T90" fmla="*/ 257 w 3701"/>
                <a:gd name="T91" fmla="*/ 633 h 2052"/>
                <a:gd name="T92" fmla="*/ 171 w 3701"/>
                <a:gd name="T93" fmla="*/ 475 h 2052"/>
                <a:gd name="T94" fmla="*/ 151 w 3701"/>
                <a:gd name="T95" fmla="*/ 408 h 2052"/>
                <a:gd name="T96" fmla="*/ 151 w 3701"/>
                <a:gd name="T97" fmla="*/ 343 h 2052"/>
                <a:gd name="T98" fmla="*/ 138 w 3701"/>
                <a:gd name="T99" fmla="*/ 290 h 2052"/>
                <a:gd name="T100" fmla="*/ 66 w 3701"/>
                <a:gd name="T101" fmla="*/ 263 h 2052"/>
                <a:gd name="T102" fmla="*/ 52 w 3701"/>
                <a:gd name="T103" fmla="*/ 211 h 2052"/>
                <a:gd name="T104" fmla="*/ 20 w 3701"/>
                <a:gd name="T105" fmla="*/ 138 h 2052"/>
                <a:gd name="T106" fmla="*/ 132 w 3701"/>
                <a:gd name="T107" fmla="*/ 99 h 2052"/>
                <a:gd name="T108" fmla="*/ 132 w 3701"/>
                <a:gd name="T109" fmla="*/ 19 h 2052"/>
                <a:gd name="T110" fmla="*/ 132 w 3701"/>
                <a:gd name="T111" fmla="*/ 0 h 2052"/>
                <a:gd name="T112" fmla="*/ 132 w 3701"/>
                <a:gd name="T113" fmla="*/ 0 h 2052"/>
                <a:gd name="T114" fmla="*/ 2955 w 3701"/>
                <a:gd name="T115" fmla="*/ 1015 h 2052"/>
                <a:gd name="T116" fmla="*/ 3548 w 3701"/>
                <a:gd name="T117" fmla="*/ 1273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1" h="2052">
                  <a:moveTo>
                    <a:pt x="3548" y="1273"/>
                  </a:moveTo>
                  <a:lnTo>
                    <a:pt x="3548" y="1273"/>
                  </a:lnTo>
                  <a:cubicBezTo>
                    <a:pt x="3601" y="1319"/>
                    <a:pt x="3647" y="1325"/>
                    <a:pt x="3700" y="1365"/>
                  </a:cubicBezTo>
                  <a:lnTo>
                    <a:pt x="3700" y="1365"/>
                  </a:lnTo>
                  <a:cubicBezTo>
                    <a:pt x="3693" y="1365"/>
                    <a:pt x="3680" y="1372"/>
                    <a:pt x="3674" y="1378"/>
                  </a:cubicBezTo>
                  <a:cubicBezTo>
                    <a:pt x="3641" y="1398"/>
                    <a:pt x="3634" y="1411"/>
                    <a:pt x="3608" y="1431"/>
                  </a:cubicBezTo>
                  <a:cubicBezTo>
                    <a:pt x="3568" y="1464"/>
                    <a:pt x="3568" y="1503"/>
                    <a:pt x="3529" y="1530"/>
                  </a:cubicBezTo>
                  <a:cubicBezTo>
                    <a:pt x="3482" y="1556"/>
                    <a:pt x="3436" y="1536"/>
                    <a:pt x="3397" y="1569"/>
                  </a:cubicBezTo>
                  <a:cubicBezTo>
                    <a:pt x="3337" y="1629"/>
                    <a:pt x="3318" y="1675"/>
                    <a:pt x="3258" y="1728"/>
                  </a:cubicBezTo>
                  <a:cubicBezTo>
                    <a:pt x="3232" y="1741"/>
                    <a:pt x="3238" y="1780"/>
                    <a:pt x="3205" y="1780"/>
                  </a:cubicBezTo>
                  <a:cubicBezTo>
                    <a:pt x="3159" y="1780"/>
                    <a:pt x="3133" y="1754"/>
                    <a:pt x="3087" y="1754"/>
                  </a:cubicBezTo>
                  <a:cubicBezTo>
                    <a:pt x="3047" y="1754"/>
                    <a:pt x="3041" y="1794"/>
                    <a:pt x="3014" y="1820"/>
                  </a:cubicBezTo>
                  <a:cubicBezTo>
                    <a:pt x="2968" y="1859"/>
                    <a:pt x="2942" y="1886"/>
                    <a:pt x="2902" y="1932"/>
                  </a:cubicBezTo>
                  <a:cubicBezTo>
                    <a:pt x="2856" y="1972"/>
                    <a:pt x="2836" y="2018"/>
                    <a:pt x="2777" y="2018"/>
                  </a:cubicBezTo>
                  <a:cubicBezTo>
                    <a:pt x="2731" y="2018"/>
                    <a:pt x="2717" y="1991"/>
                    <a:pt x="2678" y="1972"/>
                  </a:cubicBezTo>
                  <a:cubicBezTo>
                    <a:pt x="2658" y="1965"/>
                    <a:pt x="2645" y="1978"/>
                    <a:pt x="2625" y="1972"/>
                  </a:cubicBezTo>
                  <a:cubicBezTo>
                    <a:pt x="2592" y="1972"/>
                    <a:pt x="2572" y="1958"/>
                    <a:pt x="2539" y="1958"/>
                  </a:cubicBezTo>
                  <a:cubicBezTo>
                    <a:pt x="2453" y="1958"/>
                    <a:pt x="2407" y="1978"/>
                    <a:pt x="2328" y="2011"/>
                  </a:cubicBezTo>
                  <a:lnTo>
                    <a:pt x="2328" y="2011"/>
                  </a:lnTo>
                  <a:cubicBezTo>
                    <a:pt x="2289" y="1998"/>
                    <a:pt x="2269" y="1991"/>
                    <a:pt x="2236" y="1978"/>
                  </a:cubicBezTo>
                  <a:cubicBezTo>
                    <a:pt x="2209" y="1972"/>
                    <a:pt x="2196" y="1958"/>
                    <a:pt x="2170" y="1958"/>
                  </a:cubicBezTo>
                  <a:cubicBezTo>
                    <a:pt x="2144" y="1958"/>
                    <a:pt x="2130" y="1965"/>
                    <a:pt x="2104" y="1972"/>
                  </a:cubicBezTo>
                  <a:cubicBezTo>
                    <a:pt x="2038" y="1991"/>
                    <a:pt x="1992" y="1985"/>
                    <a:pt x="1932" y="2018"/>
                  </a:cubicBezTo>
                  <a:cubicBezTo>
                    <a:pt x="1899" y="2031"/>
                    <a:pt x="1880" y="2051"/>
                    <a:pt x="1847" y="2051"/>
                  </a:cubicBezTo>
                  <a:cubicBezTo>
                    <a:pt x="1781" y="2051"/>
                    <a:pt x="1754" y="1991"/>
                    <a:pt x="1741" y="1932"/>
                  </a:cubicBezTo>
                  <a:cubicBezTo>
                    <a:pt x="1715" y="1859"/>
                    <a:pt x="1688" y="1827"/>
                    <a:pt x="1688" y="1747"/>
                  </a:cubicBezTo>
                  <a:cubicBezTo>
                    <a:pt x="1688" y="1721"/>
                    <a:pt x="1688" y="1708"/>
                    <a:pt x="1688" y="1682"/>
                  </a:cubicBezTo>
                  <a:cubicBezTo>
                    <a:pt x="1688" y="1629"/>
                    <a:pt x="1695" y="1602"/>
                    <a:pt x="1695" y="1549"/>
                  </a:cubicBezTo>
                  <a:cubicBezTo>
                    <a:pt x="1695" y="1510"/>
                    <a:pt x="1688" y="1490"/>
                    <a:pt x="1688" y="1444"/>
                  </a:cubicBezTo>
                  <a:cubicBezTo>
                    <a:pt x="1688" y="1411"/>
                    <a:pt x="1708" y="1391"/>
                    <a:pt x="1715" y="1352"/>
                  </a:cubicBezTo>
                  <a:cubicBezTo>
                    <a:pt x="1728" y="1273"/>
                    <a:pt x="1748" y="1226"/>
                    <a:pt x="1748" y="1147"/>
                  </a:cubicBezTo>
                  <a:cubicBezTo>
                    <a:pt x="1748" y="1141"/>
                    <a:pt x="1748" y="1134"/>
                    <a:pt x="1748" y="1128"/>
                  </a:cubicBezTo>
                  <a:cubicBezTo>
                    <a:pt x="1669" y="1200"/>
                    <a:pt x="1609" y="1220"/>
                    <a:pt x="1523" y="1286"/>
                  </a:cubicBezTo>
                  <a:cubicBezTo>
                    <a:pt x="1471" y="1325"/>
                    <a:pt x="1451" y="1372"/>
                    <a:pt x="1391" y="1418"/>
                  </a:cubicBezTo>
                  <a:cubicBezTo>
                    <a:pt x="1372" y="1431"/>
                    <a:pt x="1359" y="1451"/>
                    <a:pt x="1326" y="1451"/>
                  </a:cubicBezTo>
                  <a:cubicBezTo>
                    <a:pt x="1279" y="1451"/>
                    <a:pt x="1253" y="1451"/>
                    <a:pt x="1200" y="1451"/>
                  </a:cubicBezTo>
                  <a:cubicBezTo>
                    <a:pt x="1108" y="1457"/>
                    <a:pt x="1055" y="1464"/>
                    <a:pt x="956" y="1464"/>
                  </a:cubicBezTo>
                  <a:cubicBezTo>
                    <a:pt x="904" y="1464"/>
                    <a:pt x="884" y="1411"/>
                    <a:pt x="864" y="1358"/>
                  </a:cubicBezTo>
                  <a:cubicBezTo>
                    <a:pt x="851" y="1312"/>
                    <a:pt x="837" y="1286"/>
                    <a:pt x="811" y="1246"/>
                  </a:cubicBezTo>
                  <a:cubicBezTo>
                    <a:pt x="791" y="1220"/>
                    <a:pt x="765" y="1213"/>
                    <a:pt x="732" y="1200"/>
                  </a:cubicBezTo>
                  <a:cubicBezTo>
                    <a:pt x="666" y="1147"/>
                    <a:pt x="607" y="1141"/>
                    <a:pt x="521" y="1141"/>
                  </a:cubicBezTo>
                  <a:cubicBezTo>
                    <a:pt x="481" y="1141"/>
                    <a:pt x="462" y="1141"/>
                    <a:pt x="422" y="1141"/>
                  </a:cubicBezTo>
                  <a:cubicBezTo>
                    <a:pt x="455" y="989"/>
                    <a:pt x="455" y="989"/>
                    <a:pt x="455" y="989"/>
                  </a:cubicBezTo>
                  <a:cubicBezTo>
                    <a:pt x="448" y="910"/>
                    <a:pt x="415" y="870"/>
                    <a:pt x="369" y="804"/>
                  </a:cubicBezTo>
                  <a:cubicBezTo>
                    <a:pt x="343" y="771"/>
                    <a:pt x="303" y="771"/>
                    <a:pt x="283" y="732"/>
                  </a:cubicBezTo>
                  <a:cubicBezTo>
                    <a:pt x="270" y="699"/>
                    <a:pt x="283" y="666"/>
                    <a:pt x="257" y="633"/>
                  </a:cubicBezTo>
                  <a:cubicBezTo>
                    <a:pt x="211" y="580"/>
                    <a:pt x="171" y="540"/>
                    <a:pt x="171" y="475"/>
                  </a:cubicBezTo>
                  <a:cubicBezTo>
                    <a:pt x="151" y="408"/>
                    <a:pt x="151" y="408"/>
                    <a:pt x="151" y="408"/>
                  </a:cubicBezTo>
                  <a:cubicBezTo>
                    <a:pt x="151" y="382"/>
                    <a:pt x="151" y="369"/>
                    <a:pt x="151" y="343"/>
                  </a:cubicBezTo>
                  <a:cubicBezTo>
                    <a:pt x="151" y="323"/>
                    <a:pt x="151" y="303"/>
                    <a:pt x="138" y="290"/>
                  </a:cubicBezTo>
                  <a:cubicBezTo>
                    <a:pt x="112" y="277"/>
                    <a:pt x="92" y="283"/>
                    <a:pt x="66" y="263"/>
                  </a:cubicBezTo>
                  <a:cubicBezTo>
                    <a:pt x="52" y="250"/>
                    <a:pt x="59" y="231"/>
                    <a:pt x="52" y="211"/>
                  </a:cubicBezTo>
                  <a:cubicBezTo>
                    <a:pt x="46" y="178"/>
                    <a:pt x="0" y="158"/>
                    <a:pt x="20" y="138"/>
                  </a:cubicBezTo>
                  <a:cubicBezTo>
                    <a:pt x="52" y="105"/>
                    <a:pt x="132" y="145"/>
                    <a:pt x="132" y="99"/>
                  </a:cubicBezTo>
                  <a:cubicBezTo>
                    <a:pt x="132" y="65"/>
                    <a:pt x="132" y="46"/>
                    <a:pt x="132" y="19"/>
                  </a:cubicBezTo>
                  <a:cubicBezTo>
                    <a:pt x="132" y="13"/>
                    <a:pt x="132" y="6"/>
                    <a:pt x="132" y="0"/>
                  </a:cubicBezTo>
                  <a:lnTo>
                    <a:pt x="132" y="0"/>
                  </a:lnTo>
                  <a:cubicBezTo>
                    <a:pt x="2955" y="1015"/>
                    <a:pt x="2955" y="1015"/>
                    <a:pt x="2955" y="1015"/>
                  </a:cubicBezTo>
                  <a:cubicBezTo>
                    <a:pt x="3548" y="1273"/>
                    <a:pt x="3548" y="1273"/>
                    <a:pt x="3548" y="127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34">
              <a:extLst>
                <a:ext uri="{FF2B5EF4-FFF2-40B4-BE49-F238E27FC236}">
                  <a16:creationId xmlns:a16="http://schemas.microsoft.com/office/drawing/2014/main" id="{C9052E28-97CE-3843-B077-10B8F02406A9}"/>
                </a:ext>
              </a:extLst>
            </p:cNvPr>
            <p:cNvSpPr>
              <a:spLocks noChangeArrowheads="1"/>
            </p:cNvSpPr>
            <p:nvPr/>
          </p:nvSpPr>
          <p:spPr bwMode="auto">
            <a:xfrm>
              <a:off x="4620119" y="5762620"/>
              <a:ext cx="1268330" cy="1020763"/>
            </a:xfrm>
            <a:custGeom>
              <a:avLst/>
              <a:gdLst>
                <a:gd name="T0" fmla="*/ 0 w 3524"/>
                <a:gd name="T1" fmla="*/ 871 h 2837"/>
                <a:gd name="T2" fmla="*/ 152 w 3524"/>
                <a:gd name="T3" fmla="*/ 963 h 2837"/>
                <a:gd name="T4" fmla="*/ 436 w 3524"/>
                <a:gd name="T5" fmla="*/ 903 h 2837"/>
                <a:gd name="T6" fmla="*/ 561 w 3524"/>
                <a:gd name="T7" fmla="*/ 910 h 2837"/>
                <a:gd name="T8" fmla="*/ 772 w 3524"/>
                <a:gd name="T9" fmla="*/ 877 h 2837"/>
                <a:gd name="T10" fmla="*/ 798 w 3524"/>
                <a:gd name="T11" fmla="*/ 1022 h 2837"/>
                <a:gd name="T12" fmla="*/ 772 w 3524"/>
                <a:gd name="T13" fmla="*/ 1167 h 2837"/>
                <a:gd name="T14" fmla="*/ 851 w 3524"/>
                <a:gd name="T15" fmla="*/ 1471 h 2837"/>
                <a:gd name="T16" fmla="*/ 878 w 3524"/>
                <a:gd name="T17" fmla="*/ 1840 h 2837"/>
                <a:gd name="T18" fmla="*/ 911 w 3524"/>
                <a:gd name="T19" fmla="*/ 2005 h 2837"/>
                <a:gd name="T20" fmla="*/ 957 w 3524"/>
                <a:gd name="T21" fmla="*/ 2012 h 2837"/>
                <a:gd name="T22" fmla="*/ 1174 w 3524"/>
                <a:gd name="T23" fmla="*/ 2150 h 2837"/>
                <a:gd name="T24" fmla="*/ 1359 w 3524"/>
                <a:gd name="T25" fmla="*/ 2315 h 2837"/>
                <a:gd name="T26" fmla="*/ 1517 w 3524"/>
                <a:gd name="T27" fmla="*/ 2328 h 2837"/>
                <a:gd name="T28" fmla="*/ 1649 w 3524"/>
                <a:gd name="T29" fmla="*/ 2295 h 2837"/>
                <a:gd name="T30" fmla="*/ 1874 w 3524"/>
                <a:gd name="T31" fmla="*/ 2348 h 2837"/>
                <a:gd name="T32" fmla="*/ 2111 w 3524"/>
                <a:gd name="T33" fmla="*/ 2533 h 2837"/>
                <a:gd name="T34" fmla="*/ 2335 w 3524"/>
                <a:gd name="T35" fmla="*/ 2579 h 2837"/>
                <a:gd name="T36" fmla="*/ 2520 w 3524"/>
                <a:gd name="T37" fmla="*/ 2704 h 2837"/>
                <a:gd name="T38" fmla="*/ 2645 w 3524"/>
                <a:gd name="T39" fmla="*/ 2783 h 2837"/>
                <a:gd name="T40" fmla="*/ 2883 w 3524"/>
                <a:gd name="T41" fmla="*/ 2829 h 2837"/>
                <a:gd name="T42" fmla="*/ 3048 w 3524"/>
                <a:gd name="T43" fmla="*/ 2836 h 2837"/>
                <a:gd name="T44" fmla="*/ 3134 w 3524"/>
                <a:gd name="T45" fmla="*/ 2724 h 2837"/>
                <a:gd name="T46" fmla="*/ 3430 w 3524"/>
                <a:gd name="T47" fmla="*/ 2289 h 2837"/>
                <a:gd name="T48" fmla="*/ 3523 w 3524"/>
                <a:gd name="T49" fmla="*/ 2084 h 2837"/>
                <a:gd name="T50" fmla="*/ 3450 w 3524"/>
                <a:gd name="T51" fmla="*/ 1893 h 2837"/>
                <a:gd name="T52" fmla="*/ 3371 w 3524"/>
                <a:gd name="T53" fmla="*/ 1589 h 2837"/>
                <a:gd name="T54" fmla="*/ 3153 w 3524"/>
                <a:gd name="T55" fmla="*/ 1537 h 2837"/>
                <a:gd name="T56" fmla="*/ 2870 w 3524"/>
                <a:gd name="T57" fmla="*/ 1280 h 2837"/>
                <a:gd name="T58" fmla="*/ 2764 w 3524"/>
                <a:gd name="T59" fmla="*/ 600 h 2837"/>
                <a:gd name="T60" fmla="*/ 2593 w 3524"/>
                <a:gd name="T61" fmla="*/ 396 h 2837"/>
                <a:gd name="T62" fmla="*/ 2381 w 3524"/>
                <a:gd name="T63" fmla="*/ 396 h 2837"/>
                <a:gd name="T64" fmla="*/ 1669 w 3524"/>
                <a:gd name="T65" fmla="*/ 0 h 2837"/>
                <a:gd name="T66" fmla="*/ 1531 w 3524"/>
                <a:gd name="T67" fmla="*/ 138 h 2837"/>
                <a:gd name="T68" fmla="*/ 1379 w 3524"/>
                <a:gd name="T69" fmla="*/ 323 h 2837"/>
                <a:gd name="T70" fmla="*/ 1102 w 3524"/>
                <a:gd name="T71" fmla="*/ 534 h 2837"/>
                <a:gd name="T72" fmla="*/ 944 w 3524"/>
                <a:gd name="T73" fmla="*/ 627 h 2837"/>
                <a:gd name="T74" fmla="*/ 792 w 3524"/>
                <a:gd name="T75" fmla="*/ 692 h 2837"/>
                <a:gd name="T76" fmla="*/ 667 w 3524"/>
                <a:gd name="T77" fmla="*/ 673 h 2837"/>
                <a:gd name="T78" fmla="*/ 423 w 3524"/>
                <a:gd name="T79" fmla="*/ 699 h 2837"/>
                <a:gd name="T80" fmla="*/ 126 w 3524"/>
                <a:gd name="T81" fmla="*/ 844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24" h="2837">
                  <a:moveTo>
                    <a:pt x="0" y="871"/>
                  </a:moveTo>
                  <a:lnTo>
                    <a:pt x="0" y="871"/>
                  </a:lnTo>
                  <a:cubicBezTo>
                    <a:pt x="53" y="917"/>
                    <a:pt x="99" y="923"/>
                    <a:pt x="152" y="963"/>
                  </a:cubicBezTo>
                  <a:lnTo>
                    <a:pt x="152" y="963"/>
                  </a:lnTo>
                  <a:cubicBezTo>
                    <a:pt x="198" y="950"/>
                    <a:pt x="238" y="956"/>
                    <a:pt x="284" y="937"/>
                  </a:cubicBezTo>
                  <a:cubicBezTo>
                    <a:pt x="337" y="910"/>
                    <a:pt x="376" y="910"/>
                    <a:pt x="436" y="903"/>
                  </a:cubicBezTo>
                  <a:cubicBezTo>
                    <a:pt x="469" y="897"/>
                    <a:pt x="488" y="884"/>
                    <a:pt x="515" y="884"/>
                  </a:cubicBezTo>
                  <a:cubicBezTo>
                    <a:pt x="535" y="884"/>
                    <a:pt x="541" y="910"/>
                    <a:pt x="561" y="910"/>
                  </a:cubicBezTo>
                  <a:cubicBezTo>
                    <a:pt x="594" y="910"/>
                    <a:pt x="614" y="910"/>
                    <a:pt x="647" y="910"/>
                  </a:cubicBezTo>
                  <a:cubicBezTo>
                    <a:pt x="693" y="910"/>
                    <a:pt x="733" y="903"/>
                    <a:pt x="772" y="877"/>
                  </a:cubicBezTo>
                  <a:cubicBezTo>
                    <a:pt x="772" y="890"/>
                    <a:pt x="772" y="903"/>
                    <a:pt x="772" y="923"/>
                  </a:cubicBezTo>
                  <a:cubicBezTo>
                    <a:pt x="772" y="963"/>
                    <a:pt x="798" y="983"/>
                    <a:pt x="798" y="1022"/>
                  </a:cubicBezTo>
                  <a:cubicBezTo>
                    <a:pt x="798" y="1049"/>
                    <a:pt x="798" y="1062"/>
                    <a:pt x="798" y="1088"/>
                  </a:cubicBezTo>
                  <a:cubicBezTo>
                    <a:pt x="798" y="1121"/>
                    <a:pt x="772" y="1134"/>
                    <a:pt x="772" y="1167"/>
                  </a:cubicBezTo>
                  <a:cubicBezTo>
                    <a:pt x="766" y="1200"/>
                    <a:pt x="779" y="1233"/>
                    <a:pt x="752" y="1260"/>
                  </a:cubicBezTo>
                  <a:cubicBezTo>
                    <a:pt x="752" y="1345"/>
                    <a:pt x="845" y="1385"/>
                    <a:pt x="851" y="1471"/>
                  </a:cubicBezTo>
                  <a:cubicBezTo>
                    <a:pt x="845" y="1543"/>
                    <a:pt x="831" y="1616"/>
                    <a:pt x="825" y="1688"/>
                  </a:cubicBezTo>
                  <a:cubicBezTo>
                    <a:pt x="825" y="1754"/>
                    <a:pt x="831" y="1800"/>
                    <a:pt x="878" y="1840"/>
                  </a:cubicBezTo>
                  <a:cubicBezTo>
                    <a:pt x="897" y="1860"/>
                    <a:pt x="930" y="1867"/>
                    <a:pt x="930" y="1893"/>
                  </a:cubicBezTo>
                  <a:cubicBezTo>
                    <a:pt x="930" y="1939"/>
                    <a:pt x="911" y="1959"/>
                    <a:pt x="911" y="2005"/>
                  </a:cubicBezTo>
                  <a:cubicBezTo>
                    <a:pt x="911" y="2012"/>
                    <a:pt x="911" y="2018"/>
                    <a:pt x="911" y="2025"/>
                  </a:cubicBezTo>
                  <a:cubicBezTo>
                    <a:pt x="924" y="2018"/>
                    <a:pt x="944" y="2012"/>
                    <a:pt x="957" y="2012"/>
                  </a:cubicBezTo>
                  <a:cubicBezTo>
                    <a:pt x="1003" y="2012"/>
                    <a:pt x="1016" y="2051"/>
                    <a:pt x="1062" y="2078"/>
                  </a:cubicBezTo>
                  <a:cubicBezTo>
                    <a:pt x="1102" y="2104"/>
                    <a:pt x="1128" y="2124"/>
                    <a:pt x="1174" y="2150"/>
                  </a:cubicBezTo>
                  <a:cubicBezTo>
                    <a:pt x="1221" y="2170"/>
                    <a:pt x="1214" y="2223"/>
                    <a:pt x="1240" y="2269"/>
                  </a:cubicBezTo>
                  <a:cubicBezTo>
                    <a:pt x="1273" y="2308"/>
                    <a:pt x="1313" y="2308"/>
                    <a:pt x="1359" y="2315"/>
                  </a:cubicBezTo>
                  <a:cubicBezTo>
                    <a:pt x="1392" y="2328"/>
                    <a:pt x="1405" y="2354"/>
                    <a:pt x="1445" y="2354"/>
                  </a:cubicBezTo>
                  <a:cubicBezTo>
                    <a:pt x="1471" y="2354"/>
                    <a:pt x="1491" y="2341"/>
                    <a:pt x="1517" y="2328"/>
                  </a:cubicBezTo>
                  <a:cubicBezTo>
                    <a:pt x="1537" y="2315"/>
                    <a:pt x="1551" y="2322"/>
                    <a:pt x="1577" y="2315"/>
                  </a:cubicBezTo>
                  <a:cubicBezTo>
                    <a:pt x="1603" y="2315"/>
                    <a:pt x="1623" y="2295"/>
                    <a:pt x="1649" y="2295"/>
                  </a:cubicBezTo>
                  <a:cubicBezTo>
                    <a:pt x="1722" y="2295"/>
                    <a:pt x="1748" y="2341"/>
                    <a:pt x="1821" y="2348"/>
                  </a:cubicBezTo>
                  <a:cubicBezTo>
                    <a:pt x="1841" y="2348"/>
                    <a:pt x="1854" y="2348"/>
                    <a:pt x="1874" y="2348"/>
                  </a:cubicBezTo>
                  <a:cubicBezTo>
                    <a:pt x="1907" y="2348"/>
                    <a:pt x="1913" y="2381"/>
                    <a:pt x="1933" y="2407"/>
                  </a:cubicBezTo>
                  <a:cubicBezTo>
                    <a:pt x="1999" y="2467"/>
                    <a:pt x="2039" y="2493"/>
                    <a:pt x="2111" y="2533"/>
                  </a:cubicBezTo>
                  <a:cubicBezTo>
                    <a:pt x="2203" y="2513"/>
                    <a:pt x="2203" y="2513"/>
                    <a:pt x="2203" y="2513"/>
                  </a:cubicBezTo>
                  <a:cubicBezTo>
                    <a:pt x="2256" y="2533"/>
                    <a:pt x="2276" y="2566"/>
                    <a:pt x="2335" y="2579"/>
                  </a:cubicBezTo>
                  <a:cubicBezTo>
                    <a:pt x="2375" y="2592"/>
                    <a:pt x="2408" y="2592"/>
                    <a:pt x="2434" y="2618"/>
                  </a:cubicBezTo>
                  <a:cubicBezTo>
                    <a:pt x="2467" y="2651"/>
                    <a:pt x="2500" y="2665"/>
                    <a:pt x="2520" y="2704"/>
                  </a:cubicBezTo>
                  <a:cubicBezTo>
                    <a:pt x="2533" y="2750"/>
                    <a:pt x="2527" y="2816"/>
                    <a:pt x="2573" y="2816"/>
                  </a:cubicBezTo>
                  <a:cubicBezTo>
                    <a:pt x="2606" y="2816"/>
                    <a:pt x="2612" y="2783"/>
                    <a:pt x="2645" y="2783"/>
                  </a:cubicBezTo>
                  <a:cubicBezTo>
                    <a:pt x="2665" y="2783"/>
                    <a:pt x="2678" y="2790"/>
                    <a:pt x="2698" y="2796"/>
                  </a:cubicBezTo>
                  <a:cubicBezTo>
                    <a:pt x="2771" y="2796"/>
                    <a:pt x="2810" y="2829"/>
                    <a:pt x="2883" y="2829"/>
                  </a:cubicBezTo>
                  <a:cubicBezTo>
                    <a:pt x="2922" y="2829"/>
                    <a:pt x="2949" y="2816"/>
                    <a:pt x="2988" y="2816"/>
                  </a:cubicBezTo>
                  <a:cubicBezTo>
                    <a:pt x="3015" y="2816"/>
                    <a:pt x="3028" y="2829"/>
                    <a:pt x="3048" y="2836"/>
                  </a:cubicBezTo>
                  <a:lnTo>
                    <a:pt x="3048" y="2836"/>
                  </a:lnTo>
                  <a:cubicBezTo>
                    <a:pt x="3067" y="2783"/>
                    <a:pt x="3094" y="2770"/>
                    <a:pt x="3134" y="2724"/>
                  </a:cubicBezTo>
                  <a:cubicBezTo>
                    <a:pt x="3206" y="2625"/>
                    <a:pt x="3252" y="2579"/>
                    <a:pt x="3345" y="2486"/>
                  </a:cubicBezTo>
                  <a:cubicBezTo>
                    <a:pt x="3404" y="2427"/>
                    <a:pt x="3410" y="2374"/>
                    <a:pt x="3430" y="2289"/>
                  </a:cubicBezTo>
                  <a:cubicBezTo>
                    <a:pt x="3443" y="2236"/>
                    <a:pt x="3457" y="2203"/>
                    <a:pt x="3483" y="2150"/>
                  </a:cubicBezTo>
                  <a:cubicBezTo>
                    <a:pt x="3496" y="2124"/>
                    <a:pt x="3523" y="2110"/>
                    <a:pt x="3523" y="2084"/>
                  </a:cubicBezTo>
                  <a:cubicBezTo>
                    <a:pt x="3523" y="2051"/>
                    <a:pt x="3509" y="2038"/>
                    <a:pt x="3509" y="2005"/>
                  </a:cubicBezTo>
                  <a:cubicBezTo>
                    <a:pt x="3490" y="1965"/>
                    <a:pt x="3450" y="1946"/>
                    <a:pt x="3450" y="1893"/>
                  </a:cubicBezTo>
                  <a:cubicBezTo>
                    <a:pt x="3450" y="1834"/>
                    <a:pt x="3516" y="1814"/>
                    <a:pt x="3516" y="1748"/>
                  </a:cubicBezTo>
                  <a:cubicBezTo>
                    <a:pt x="3516" y="1662"/>
                    <a:pt x="3450" y="1623"/>
                    <a:pt x="3371" y="1589"/>
                  </a:cubicBezTo>
                  <a:cubicBezTo>
                    <a:pt x="3318" y="1563"/>
                    <a:pt x="3285" y="1537"/>
                    <a:pt x="3226" y="1537"/>
                  </a:cubicBezTo>
                  <a:cubicBezTo>
                    <a:pt x="3199" y="1537"/>
                    <a:pt x="3180" y="1537"/>
                    <a:pt x="3153" y="1537"/>
                  </a:cubicBezTo>
                  <a:cubicBezTo>
                    <a:pt x="3074" y="1537"/>
                    <a:pt x="3021" y="1517"/>
                    <a:pt x="2962" y="1457"/>
                  </a:cubicBezTo>
                  <a:cubicBezTo>
                    <a:pt x="2909" y="1405"/>
                    <a:pt x="2903" y="1352"/>
                    <a:pt x="2870" y="1280"/>
                  </a:cubicBezTo>
                  <a:cubicBezTo>
                    <a:pt x="2804" y="1134"/>
                    <a:pt x="2764" y="1042"/>
                    <a:pt x="2764" y="884"/>
                  </a:cubicBezTo>
                  <a:cubicBezTo>
                    <a:pt x="2764" y="772"/>
                    <a:pt x="2764" y="712"/>
                    <a:pt x="2764" y="600"/>
                  </a:cubicBezTo>
                  <a:cubicBezTo>
                    <a:pt x="2711" y="508"/>
                    <a:pt x="2659" y="468"/>
                    <a:pt x="2593" y="396"/>
                  </a:cubicBezTo>
                  <a:lnTo>
                    <a:pt x="2593" y="396"/>
                  </a:lnTo>
                  <a:cubicBezTo>
                    <a:pt x="2566" y="396"/>
                    <a:pt x="2553" y="396"/>
                    <a:pt x="2527" y="396"/>
                  </a:cubicBezTo>
                  <a:cubicBezTo>
                    <a:pt x="2474" y="396"/>
                    <a:pt x="2441" y="396"/>
                    <a:pt x="2381" y="396"/>
                  </a:cubicBezTo>
                  <a:cubicBezTo>
                    <a:pt x="2157" y="6"/>
                    <a:pt x="2157" y="6"/>
                    <a:pt x="2157" y="6"/>
                  </a:cubicBezTo>
                  <a:cubicBezTo>
                    <a:pt x="1669" y="0"/>
                    <a:pt x="1669" y="0"/>
                    <a:pt x="1669" y="0"/>
                  </a:cubicBezTo>
                  <a:cubicBezTo>
                    <a:pt x="1630" y="33"/>
                    <a:pt x="1616" y="59"/>
                    <a:pt x="1583" y="99"/>
                  </a:cubicBezTo>
                  <a:cubicBezTo>
                    <a:pt x="1570" y="119"/>
                    <a:pt x="1557" y="145"/>
                    <a:pt x="1531" y="138"/>
                  </a:cubicBezTo>
                  <a:cubicBezTo>
                    <a:pt x="1452" y="138"/>
                    <a:pt x="1372" y="185"/>
                    <a:pt x="1372" y="264"/>
                  </a:cubicBezTo>
                  <a:cubicBezTo>
                    <a:pt x="1372" y="290"/>
                    <a:pt x="1379" y="297"/>
                    <a:pt x="1379" y="323"/>
                  </a:cubicBezTo>
                  <a:cubicBezTo>
                    <a:pt x="1379" y="396"/>
                    <a:pt x="1326" y="429"/>
                    <a:pt x="1267" y="462"/>
                  </a:cubicBezTo>
                  <a:cubicBezTo>
                    <a:pt x="1201" y="495"/>
                    <a:pt x="1168" y="508"/>
                    <a:pt x="1102" y="534"/>
                  </a:cubicBezTo>
                  <a:cubicBezTo>
                    <a:pt x="1042" y="560"/>
                    <a:pt x="983" y="547"/>
                    <a:pt x="950" y="600"/>
                  </a:cubicBezTo>
                  <a:cubicBezTo>
                    <a:pt x="944" y="607"/>
                    <a:pt x="950" y="620"/>
                    <a:pt x="944" y="627"/>
                  </a:cubicBezTo>
                  <a:cubicBezTo>
                    <a:pt x="917" y="653"/>
                    <a:pt x="891" y="659"/>
                    <a:pt x="858" y="666"/>
                  </a:cubicBezTo>
                  <a:cubicBezTo>
                    <a:pt x="831" y="673"/>
                    <a:pt x="818" y="692"/>
                    <a:pt x="792" y="692"/>
                  </a:cubicBezTo>
                  <a:cubicBezTo>
                    <a:pt x="759" y="692"/>
                    <a:pt x="739" y="692"/>
                    <a:pt x="713" y="692"/>
                  </a:cubicBezTo>
                  <a:cubicBezTo>
                    <a:pt x="693" y="692"/>
                    <a:pt x="686" y="679"/>
                    <a:pt x="667" y="673"/>
                  </a:cubicBezTo>
                  <a:cubicBezTo>
                    <a:pt x="607" y="653"/>
                    <a:pt x="568" y="640"/>
                    <a:pt x="495" y="640"/>
                  </a:cubicBezTo>
                  <a:cubicBezTo>
                    <a:pt x="462" y="640"/>
                    <a:pt x="449" y="679"/>
                    <a:pt x="423" y="699"/>
                  </a:cubicBezTo>
                  <a:cubicBezTo>
                    <a:pt x="356" y="739"/>
                    <a:pt x="310" y="752"/>
                    <a:pt x="251" y="798"/>
                  </a:cubicBezTo>
                  <a:cubicBezTo>
                    <a:pt x="211" y="831"/>
                    <a:pt x="179" y="831"/>
                    <a:pt x="126" y="844"/>
                  </a:cubicBezTo>
                  <a:cubicBezTo>
                    <a:pt x="80" y="857"/>
                    <a:pt x="53" y="864"/>
                    <a:pt x="0" y="871"/>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35">
              <a:extLst>
                <a:ext uri="{FF2B5EF4-FFF2-40B4-BE49-F238E27FC236}">
                  <a16:creationId xmlns:a16="http://schemas.microsoft.com/office/drawing/2014/main" id="{D2D903D6-7127-3844-B5C1-FC62ED43404A}"/>
                </a:ext>
              </a:extLst>
            </p:cNvPr>
            <p:cNvSpPr>
              <a:spLocks noChangeArrowheads="1"/>
            </p:cNvSpPr>
            <p:nvPr/>
          </p:nvSpPr>
          <p:spPr bwMode="auto">
            <a:xfrm>
              <a:off x="3389887" y="3910007"/>
              <a:ext cx="3185904" cy="2165350"/>
            </a:xfrm>
            <a:custGeom>
              <a:avLst/>
              <a:gdLst>
                <a:gd name="T0" fmla="*/ 8027 w 8852"/>
                <a:gd name="T1" fmla="*/ 5184 h 6017"/>
                <a:gd name="T2" fmla="*/ 7928 w 8852"/>
                <a:gd name="T3" fmla="*/ 5534 h 6017"/>
                <a:gd name="T4" fmla="*/ 6009 w 8852"/>
                <a:gd name="T5" fmla="*/ 5541 h 6017"/>
                <a:gd name="T6" fmla="*/ 5573 w 8852"/>
                <a:gd name="T7" fmla="*/ 5151 h 6017"/>
                <a:gd name="T8" fmla="*/ 4947 w 8852"/>
                <a:gd name="T9" fmla="*/ 5283 h 6017"/>
                <a:gd name="T10" fmla="*/ 4683 w 8852"/>
                <a:gd name="T11" fmla="*/ 5607 h 6017"/>
                <a:gd name="T12" fmla="*/ 4360 w 8852"/>
                <a:gd name="T13" fmla="*/ 5772 h 6017"/>
                <a:gd name="T14" fmla="*/ 4129 w 8852"/>
                <a:gd name="T15" fmla="*/ 5837 h 6017"/>
                <a:gd name="T16" fmla="*/ 3839 w 8852"/>
                <a:gd name="T17" fmla="*/ 5844 h 6017"/>
                <a:gd name="T18" fmla="*/ 3416 w 8852"/>
                <a:gd name="T19" fmla="*/ 6016 h 6017"/>
                <a:gd name="T20" fmla="*/ 0 w 8852"/>
                <a:gd name="T21" fmla="*/ 4743 h 6017"/>
                <a:gd name="T22" fmla="*/ 59 w 8852"/>
                <a:gd name="T23" fmla="*/ 4591 h 6017"/>
                <a:gd name="T24" fmla="*/ 290 w 8852"/>
                <a:gd name="T25" fmla="*/ 4380 h 6017"/>
                <a:gd name="T26" fmla="*/ 336 w 8852"/>
                <a:gd name="T27" fmla="*/ 4017 h 6017"/>
                <a:gd name="T28" fmla="*/ 389 w 8852"/>
                <a:gd name="T29" fmla="*/ 3753 h 6017"/>
                <a:gd name="T30" fmla="*/ 712 w 8852"/>
                <a:gd name="T31" fmla="*/ 3516 h 6017"/>
                <a:gd name="T32" fmla="*/ 903 w 8852"/>
                <a:gd name="T33" fmla="*/ 3463 h 6017"/>
                <a:gd name="T34" fmla="*/ 1299 w 8852"/>
                <a:gd name="T35" fmla="*/ 3311 h 6017"/>
                <a:gd name="T36" fmla="*/ 1596 w 8852"/>
                <a:gd name="T37" fmla="*/ 3153 h 6017"/>
                <a:gd name="T38" fmla="*/ 1814 w 8852"/>
                <a:gd name="T39" fmla="*/ 3212 h 6017"/>
                <a:gd name="T40" fmla="*/ 2051 w 8852"/>
                <a:gd name="T41" fmla="*/ 2368 h 6017"/>
                <a:gd name="T42" fmla="*/ 2150 w 8852"/>
                <a:gd name="T43" fmla="*/ 1847 h 6017"/>
                <a:gd name="T44" fmla="*/ 2084 w 8852"/>
                <a:gd name="T45" fmla="*/ 1570 h 6017"/>
                <a:gd name="T46" fmla="*/ 1899 w 8852"/>
                <a:gd name="T47" fmla="*/ 1254 h 6017"/>
                <a:gd name="T48" fmla="*/ 1767 w 8852"/>
                <a:gd name="T49" fmla="*/ 1003 h 6017"/>
                <a:gd name="T50" fmla="*/ 2051 w 8852"/>
                <a:gd name="T51" fmla="*/ 772 h 6017"/>
                <a:gd name="T52" fmla="*/ 2256 w 8852"/>
                <a:gd name="T53" fmla="*/ 666 h 6017"/>
                <a:gd name="T54" fmla="*/ 1952 w 8852"/>
                <a:gd name="T55" fmla="*/ 489 h 6017"/>
                <a:gd name="T56" fmla="*/ 1919 w 8852"/>
                <a:gd name="T57" fmla="*/ 146 h 6017"/>
                <a:gd name="T58" fmla="*/ 2460 w 8852"/>
                <a:gd name="T59" fmla="*/ 146 h 6017"/>
                <a:gd name="T60" fmla="*/ 2783 w 8852"/>
                <a:gd name="T61" fmla="*/ 20 h 6017"/>
                <a:gd name="T62" fmla="*/ 3027 w 8852"/>
                <a:gd name="T63" fmla="*/ 20 h 6017"/>
                <a:gd name="T64" fmla="*/ 3212 w 8852"/>
                <a:gd name="T65" fmla="*/ 93 h 6017"/>
                <a:gd name="T66" fmla="*/ 3370 w 8852"/>
                <a:gd name="T67" fmla="*/ 376 h 6017"/>
                <a:gd name="T68" fmla="*/ 3555 w 8852"/>
                <a:gd name="T69" fmla="*/ 508 h 6017"/>
                <a:gd name="T70" fmla="*/ 4149 w 8852"/>
                <a:gd name="T71" fmla="*/ 528 h 6017"/>
                <a:gd name="T72" fmla="*/ 4755 w 8852"/>
                <a:gd name="T73" fmla="*/ 172 h 6017"/>
                <a:gd name="T74" fmla="*/ 5217 w 8852"/>
                <a:gd name="T75" fmla="*/ 33 h 6017"/>
                <a:gd name="T76" fmla="*/ 5455 w 8852"/>
                <a:gd name="T77" fmla="*/ 422 h 6017"/>
                <a:gd name="T78" fmla="*/ 5646 w 8852"/>
                <a:gd name="T79" fmla="*/ 726 h 6017"/>
                <a:gd name="T80" fmla="*/ 5692 w 8852"/>
                <a:gd name="T81" fmla="*/ 1043 h 6017"/>
                <a:gd name="T82" fmla="*/ 5864 w 8852"/>
                <a:gd name="T83" fmla="*/ 1531 h 6017"/>
                <a:gd name="T84" fmla="*/ 6081 w 8852"/>
                <a:gd name="T85" fmla="*/ 1775 h 6017"/>
                <a:gd name="T86" fmla="*/ 6239 w 8852"/>
                <a:gd name="T87" fmla="*/ 1511 h 6017"/>
                <a:gd name="T88" fmla="*/ 6609 w 8852"/>
                <a:gd name="T89" fmla="*/ 1491 h 6017"/>
                <a:gd name="T90" fmla="*/ 6780 w 8852"/>
                <a:gd name="T91" fmla="*/ 1280 h 6017"/>
                <a:gd name="T92" fmla="*/ 7156 w 8852"/>
                <a:gd name="T93" fmla="*/ 1036 h 6017"/>
                <a:gd name="T94" fmla="*/ 7334 w 8852"/>
                <a:gd name="T95" fmla="*/ 442 h 6017"/>
                <a:gd name="T96" fmla="*/ 7374 w 8852"/>
                <a:gd name="T97" fmla="*/ 1273 h 6017"/>
                <a:gd name="T98" fmla="*/ 7532 w 8852"/>
                <a:gd name="T99" fmla="*/ 1478 h 6017"/>
                <a:gd name="T100" fmla="*/ 7717 w 8852"/>
                <a:gd name="T101" fmla="*/ 1689 h 6017"/>
                <a:gd name="T102" fmla="*/ 7941 w 8852"/>
                <a:gd name="T103" fmla="*/ 1900 h 6017"/>
                <a:gd name="T104" fmla="*/ 8205 w 8852"/>
                <a:gd name="T105" fmla="*/ 1959 h 6017"/>
                <a:gd name="T106" fmla="*/ 8541 w 8852"/>
                <a:gd name="T107" fmla="*/ 2091 h 6017"/>
                <a:gd name="T108" fmla="*/ 8851 w 8852"/>
                <a:gd name="T109" fmla="*/ 2210 h 6017"/>
                <a:gd name="T110" fmla="*/ 8218 w 8852"/>
                <a:gd name="T111" fmla="*/ 4505 h 6017"/>
                <a:gd name="T112" fmla="*/ 8119 w 8852"/>
                <a:gd name="T113" fmla="*/ 4716 h 6017"/>
                <a:gd name="T114" fmla="*/ 8139 w 8852"/>
                <a:gd name="T115" fmla="*/ 4901 h 6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52" h="6017">
                  <a:moveTo>
                    <a:pt x="8139" y="4901"/>
                  </a:moveTo>
                  <a:lnTo>
                    <a:pt x="8139" y="4901"/>
                  </a:lnTo>
                  <a:cubicBezTo>
                    <a:pt x="8073" y="5000"/>
                    <a:pt x="8027" y="5066"/>
                    <a:pt x="8027" y="5184"/>
                  </a:cubicBezTo>
                  <a:cubicBezTo>
                    <a:pt x="8027" y="5211"/>
                    <a:pt x="8040" y="5224"/>
                    <a:pt x="8040" y="5250"/>
                  </a:cubicBezTo>
                  <a:cubicBezTo>
                    <a:pt x="8040" y="5283"/>
                    <a:pt x="8007" y="5297"/>
                    <a:pt x="7994" y="5330"/>
                  </a:cubicBezTo>
                  <a:cubicBezTo>
                    <a:pt x="7961" y="5409"/>
                    <a:pt x="7928" y="5448"/>
                    <a:pt x="7928" y="5534"/>
                  </a:cubicBezTo>
                  <a:cubicBezTo>
                    <a:pt x="7928" y="5547"/>
                    <a:pt x="7928" y="5554"/>
                    <a:pt x="7928" y="5560"/>
                  </a:cubicBezTo>
                  <a:cubicBezTo>
                    <a:pt x="6009" y="5541"/>
                    <a:pt x="6009" y="5541"/>
                    <a:pt x="6009" y="5541"/>
                  </a:cubicBezTo>
                  <a:lnTo>
                    <a:pt x="6009" y="5541"/>
                  </a:lnTo>
                  <a:cubicBezTo>
                    <a:pt x="5982" y="5541"/>
                    <a:pt x="5969" y="5541"/>
                    <a:pt x="5943" y="5541"/>
                  </a:cubicBezTo>
                  <a:cubicBezTo>
                    <a:pt x="5890" y="5541"/>
                    <a:pt x="5857" y="5541"/>
                    <a:pt x="5797" y="5541"/>
                  </a:cubicBezTo>
                  <a:cubicBezTo>
                    <a:pt x="5573" y="5151"/>
                    <a:pt x="5573" y="5151"/>
                    <a:pt x="5573" y="5151"/>
                  </a:cubicBezTo>
                  <a:cubicBezTo>
                    <a:pt x="5085" y="5145"/>
                    <a:pt x="5085" y="5145"/>
                    <a:pt x="5085" y="5145"/>
                  </a:cubicBezTo>
                  <a:cubicBezTo>
                    <a:pt x="5046" y="5178"/>
                    <a:pt x="5032" y="5204"/>
                    <a:pt x="4999" y="5244"/>
                  </a:cubicBezTo>
                  <a:cubicBezTo>
                    <a:pt x="4986" y="5264"/>
                    <a:pt x="4973" y="5290"/>
                    <a:pt x="4947" y="5283"/>
                  </a:cubicBezTo>
                  <a:cubicBezTo>
                    <a:pt x="4868" y="5283"/>
                    <a:pt x="4788" y="5330"/>
                    <a:pt x="4788" y="5409"/>
                  </a:cubicBezTo>
                  <a:cubicBezTo>
                    <a:pt x="4788" y="5435"/>
                    <a:pt x="4795" y="5442"/>
                    <a:pt x="4795" y="5468"/>
                  </a:cubicBezTo>
                  <a:cubicBezTo>
                    <a:pt x="4795" y="5541"/>
                    <a:pt x="4742" y="5574"/>
                    <a:pt x="4683" y="5607"/>
                  </a:cubicBezTo>
                  <a:cubicBezTo>
                    <a:pt x="4617" y="5640"/>
                    <a:pt x="4584" y="5653"/>
                    <a:pt x="4518" y="5679"/>
                  </a:cubicBezTo>
                  <a:cubicBezTo>
                    <a:pt x="4458" y="5705"/>
                    <a:pt x="4399" y="5692"/>
                    <a:pt x="4366" y="5745"/>
                  </a:cubicBezTo>
                  <a:cubicBezTo>
                    <a:pt x="4360" y="5752"/>
                    <a:pt x="4366" y="5765"/>
                    <a:pt x="4360" y="5772"/>
                  </a:cubicBezTo>
                  <a:cubicBezTo>
                    <a:pt x="4333" y="5798"/>
                    <a:pt x="4307" y="5804"/>
                    <a:pt x="4274" y="5811"/>
                  </a:cubicBezTo>
                  <a:cubicBezTo>
                    <a:pt x="4247" y="5818"/>
                    <a:pt x="4234" y="5837"/>
                    <a:pt x="4208" y="5837"/>
                  </a:cubicBezTo>
                  <a:cubicBezTo>
                    <a:pt x="4175" y="5837"/>
                    <a:pt x="4155" y="5837"/>
                    <a:pt x="4129" y="5837"/>
                  </a:cubicBezTo>
                  <a:cubicBezTo>
                    <a:pt x="4109" y="5837"/>
                    <a:pt x="4102" y="5824"/>
                    <a:pt x="4083" y="5818"/>
                  </a:cubicBezTo>
                  <a:cubicBezTo>
                    <a:pt x="4023" y="5798"/>
                    <a:pt x="3984" y="5785"/>
                    <a:pt x="3911" y="5785"/>
                  </a:cubicBezTo>
                  <a:cubicBezTo>
                    <a:pt x="3878" y="5785"/>
                    <a:pt x="3865" y="5824"/>
                    <a:pt x="3839" y="5844"/>
                  </a:cubicBezTo>
                  <a:cubicBezTo>
                    <a:pt x="3772" y="5884"/>
                    <a:pt x="3726" y="5897"/>
                    <a:pt x="3667" y="5943"/>
                  </a:cubicBezTo>
                  <a:cubicBezTo>
                    <a:pt x="3627" y="5976"/>
                    <a:pt x="3595" y="5976"/>
                    <a:pt x="3542" y="5989"/>
                  </a:cubicBezTo>
                  <a:cubicBezTo>
                    <a:pt x="3496" y="6002"/>
                    <a:pt x="3469" y="6009"/>
                    <a:pt x="3416" y="6016"/>
                  </a:cubicBezTo>
                  <a:lnTo>
                    <a:pt x="3416" y="6016"/>
                  </a:lnTo>
                  <a:cubicBezTo>
                    <a:pt x="2823" y="5758"/>
                    <a:pt x="2823" y="5758"/>
                    <a:pt x="2823" y="5758"/>
                  </a:cubicBezTo>
                  <a:cubicBezTo>
                    <a:pt x="0" y="4743"/>
                    <a:pt x="0" y="4743"/>
                    <a:pt x="0" y="4743"/>
                  </a:cubicBezTo>
                  <a:lnTo>
                    <a:pt x="0" y="4743"/>
                  </a:lnTo>
                  <a:cubicBezTo>
                    <a:pt x="6" y="4710"/>
                    <a:pt x="26" y="4690"/>
                    <a:pt x="39" y="4657"/>
                  </a:cubicBezTo>
                  <a:cubicBezTo>
                    <a:pt x="46" y="4637"/>
                    <a:pt x="46" y="4617"/>
                    <a:pt x="59" y="4591"/>
                  </a:cubicBezTo>
                  <a:cubicBezTo>
                    <a:pt x="79" y="4564"/>
                    <a:pt x="99" y="4551"/>
                    <a:pt x="125" y="4532"/>
                  </a:cubicBezTo>
                  <a:cubicBezTo>
                    <a:pt x="184" y="4499"/>
                    <a:pt x="231" y="4499"/>
                    <a:pt x="290" y="4466"/>
                  </a:cubicBezTo>
                  <a:cubicBezTo>
                    <a:pt x="323" y="4452"/>
                    <a:pt x="290" y="4413"/>
                    <a:pt x="290" y="4380"/>
                  </a:cubicBezTo>
                  <a:cubicBezTo>
                    <a:pt x="290" y="4301"/>
                    <a:pt x="231" y="4268"/>
                    <a:pt x="231" y="4189"/>
                  </a:cubicBezTo>
                  <a:cubicBezTo>
                    <a:pt x="231" y="4142"/>
                    <a:pt x="231" y="4109"/>
                    <a:pt x="263" y="4083"/>
                  </a:cubicBezTo>
                  <a:cubicBezTo>
                    <a:pt x="297" y="4063"/>
                    <a:pt x="323" y="4057"/>
                    <a:pt x="336" y="4017"/>
                  </a:cubicBezTo>
                  <a:cubicBezTo>
                    <a:pt x="349" y="3991"/>
                    <a:pt x="343" y="3971"/>
                    <a:pt x="356" y="3938"/>
                  </a:cubicBezTo>
                  <a:cubicBezTo>
                    <a:pt x="369" y="3885"/>
                    <a:pt x="389" y="3852"/>
                    <a:pt x="389" y="3799"/>
                  </a:cubicBezTo>
                  <a:cubicBezTo>
                    <a:pt x="389" y="3780"/>
                    <a:pt x="369" y="3760"/>
                    <a:pt x="389" y="3753"/>
                  </a:cubicBezTo>
                  <a:cubicBezTo>
                    <a:pt x="455" y="3694"/>
                    <a:pt x="527" y="3700"/>
                    <a:pt x="587" y="3641"/>
                  </a:cubicBezTo>
                  <a:cubicBezTo>
                    <a:pt x="600" y="3621"/>
                    <a:pt x="600" y="3608"/>
                    <a:pt x="620" y="3595"/>
                  </a:cubicBezTo>
                  <a:cubicBezTo>
                    <a:pt x="659" y="3575"/>
                    <a:pt x="673" y="3549"/>
                    <a:pt x="712" y="3516"/>
                  </a:cubicBezTo>
                  <a:cubicBezTo>
                    <a:pt x="732" y="3503"/>
                    <a:pt x="752" y="3536"/>
                    <a:pt x="778" y="3536"/>
                  </a:cubicBezTo>
                  <a:cubicBezTo>
                    <a:pt x="798" y="3536"/>
                    <a:pt x="804" y="3522"/>
                    <a:pt x="818" y="3509"/>
                  </a:cubicBezTo>
                  <a:cubicBezTo>
                    <a:pt x="844" y="3483"/>
                    <a:pt x="870" y="3483"/>
                    <a:pt x="903" y="3463"/>
                  </a:cubicBezTo>
                  <a:cubicBezTo>
                    <a:pt x="936" y="3437"/>
                    <a:pt x="956" y="3410"/>
                    <a:pt x="996" y="3404"/>
                  </a:cubicBezTo>
                  <a:cubicBezTo>
                    <a:pt x="1081" y="3391"/>
                    <a:pt x="1128" y="3371"/>
                    <a:pt x="1207" y="3351"/>
                  </a:cubicBezTo>
                  <a:cubicBezTo>
                    <a:pt x="1246" y="3338"/>
                    <a:pt x="1273" y="3331"/>
                    <a:pt x="1299" y="3311"/>
                  </a:cubicBezTo>
                  <a:cubicBezTo>
                    <a:pt x="1319" y="3298"/>
                    <a:pt x="1332" y="3305"/>
                    <a:pt x="1345" y="3285"/>
                  </a:cubicBezTo>
                  <a:cubicBezTo>
                    <a:pt x="1378" y="3245"/>
                    <a:pt x="1385" y="3212"/>
                    <a:pt x="1431" y="3186"/>
                  </a:cubicBezTo>
                  <a:cubicBezTo>
                    <a:pt x="1484" y="3146"/>
                    <a:pt x="1530" y="3153"/>
                    <a:pt x="1596" y="3153"/>
                  </a:cubicBezTo>
                  <a:cubicBezTo>
                    <a:pt x="1662" y="3153"/>
                    <a:pt x="1688" y="3219"/>
                    <a:pt x="1754" y="3219"/>
                  </a:cubicBezTo>
                  <a:cubicBezTo>
                    <a:pt x="1774" y="3219"/>
                    <a:pt x="1794" y="3212"/>
                    <a:pt x="1814" y="3212"/>
                  </a:cubicBezTo>
                  <a:lnTo>
                    <a:pt x="1814" y="3212"/>
                  </a:lnTo>
                  <a:cubicBezTo>
                    <a:pt x="1827" y="3127"/>
                    <a:pt x="1860" y="3107"/>
                    <a:pt x="1886" y="3028"/>
                  </a:cubicBezTo>
                  <a:cubicBezTo>
                    <a:pt x="1945" y="2856"/>
                    <a:pt x="1965" y="2751"/>
                    <a:pt x="2005" y="2566"/>
                  </a:cubicBezTo>
                  <a:cubicBezTo>
                    <a:pt x="2025" y="2494"/>
                    <a:pt x="2051" y="2447"/>
                    <a:pt x="2051" y="2368"/>
                  </a:cubicBezTo>
                  <a:cubicBezTo>
                    <a:pt x="2051" y="2335"/>
                    <a:pt x="2051" y="2315"/>
                    <a:pt x="2051" y="2283"/>
                  </a:cubicBezTo>
                  <a:cubicBezTo>
                    <a:pt x="2130" y="1933"/>
                    <a:pt x="2130" y="1933"/>
                    <a:pt x="2130" y="1933"/>
                  </a:cubicBezTo>
                  <a:cubicBezTo>
                    <a:pt x="2137" y="1900"/>
                    <a:pt x="2150" y="1880"/>
                    <a:pt x="2150" y="1847"/>
                  </a:cubicBezTo>
                  <a:cubicBezTo>
                    <a:pt x="2150" y="1814"/>
                    <a:pt x="2150" y="1801"/>
                    <a:pt x="2150" y="1775"/>
                  </a:cubicBezTo>
                  <a:cubicBezTo>
                    <a:pt x="2150" y="1735"/>
                    <a:pt x="2124" y="1722"/>
                    <a:pt x="2110" y="1689"/>
                  </a:cubicBezTo>
                  <a:cubicBezTo>
                    <a:pt x="2097" y="1643"/>
                    <a:pt x="2110" y="1610"/>
                    <a:pt x="2084" y="1570"/>
                  </a:cubicBezTo>
                  <a:cubicBezTo>
                    <a:pt x="2044" y="1524"/>
                    <a:pt x="1985" y="1517"/>
                    <a:pt x="1985" y="1458"/>
                  </a:cubicBezTo>
                  <a:cubicBezTo>
                    <a:pt x="1985" y="1425"/>
                    <a:pt x="1998" y="1405"/>
                    <a:pt x="1998" y="1366"/>
                  </a:cubicBezTo>
                  <a:cubicBezTo>
                    <a:pt x="1998" y="1306"/>
                    <a:pt x="1945" y="1287"/>
                    <a:pt x="1899" y="1254"/>
                  </a:cubicBezTo>
                  <a:cubicBezTo>
                    <a:pt x="1860" y="1234"/>
                    <a:pt x="1846" y="1214"/>
                    <a:pt x="1814" y="1188"/>
                  </a:cubicBezTo>
                  <a:cubicBezTo>
                    <a:pt x="1781" y="1168"/>
                    <a:pt x="1734" y="1161"/>
                    <a:pt x="1734" y="1115"/>
                  </a:cubicBezTo>
                  <a:cubicBezTo>
                    <a:pt x="1734" y="1075"/>
                    <a:pt x="1761" y="1049"/>
                    <a:pt x="1767" y="1003"/>
                  </a:cubicBezTo>
                  <a:cubicBezTo>
                    <a:pt x="1774" y="963"/>
                    <a:pt x="1774" y="924"/>
                    <a:pt x="1807" y="897"/>
                  </a:cubicBezTo>
                  <a:cubicBezTo>
                    <a:pt x="1860" y="864"/>
                    <a:pt x="1893" y="858"/>
                    <a:pt x="1952" y="838"/>
                  </a:cubicBezTo>
                  <a:cubicBezTo>
                    <a:pt x="1992" y="818"/>
                    <a:pt x="2005" y="772"/>
                    <a:pt x="2051" y="772"/>
                  </a:cubicBezTo>
                  <a:cubicBezTo>
                    <a:pt x="2110" y="772"/>
                    <a:pt x="2143" y="792"/>
                    <a:pt x="2203" y="792"/>
                  </a:cubicBezTo>
                  <a:cubicBezTo>
                    <a:pt x="2223" y="798"/>
                    <a:pt x="2262" y="792"/>
                    <a:pt x="2269" y="779"/>
                  </a:cubicBezTo>
                  <a:cubicBezTo>
                    <a:pt x="2269" y="739"/>
                    <a:pt x="2269" y="713"/>
                    <a:pt x="2256" y="666"/>
                  </a:cubicBezTo>
                  <a:cubicBezTo>
                    <a:pt x="2236" y="607"/>
                    <a:pt x="2209" y="561"/>
                    <a:pt x="2143" y="541"/>
                  </a:cubicBezTo>
                  <a:cubicBezTo>
                    <a:pt x="2117" y="535"/>
                    <a:pt x="2090" y="541"/>
                    <a:pt x="2058" y="535"/>
                  </a:cubicBezTo>
                  <a:cubicBezTo>
                    <a:pt x="2018" y="521"/>
                    <a:pt x="1985" y="495"/>
                    <a:pt x="1952" y="489"/>
                  </a:cubicBezTo>
                  <a:cubicBezTo>
                    <a:pt x="1945" y="436"/>
                    <a:pt x="1945" y="409"/>
                    <a:pt x="1945" y="357"/>
                  </a:cubicBezTo>
                  <a:cubicBezTo>
                    <a:pt x="1945" y="291"/>
                    <a:pt x="1919" y="251"/>
                    <a:pt x="1919" y="185"/>
                  </a:cubicBezTo>
                  <a:cubicBezTo>
                    <a:pt x="1919" y="165"/>
                    <a:pt x="1919" y="159"/>
                    <a:pt x="1919" y="146"/>
                  </a:cubicBezTo>
                  <a:cubicBezTo>
                    <a:pt x="2025" y="132"/>
                    <a:pt x="2084" y="106"/>
                    <a:pt x="2189" y="106"/>
                  </a:cubicBezTo>
                  <a:cubicBezTo>
                    <a:pt x="2249" y="106"/>
                    <a:pt x="2282" y="106"/>
                    <a:pt x="2341" y="106"/>
                  </a:cubicBezTo>
                  <a:cubicBezTo>
                    <a:pt x="2387" y="106"/>
                    <a:pt x="2414" y="132"/>
                    <a:pt x="2460" y="146"/>
                  </a:cubicBezTo>
                  <a:cubicBezTo>
                    <a:pt x="2546" y="165"/>
                    <a:pt x="2599" y="172"/>
                    <a:pt x="2691" y="172"/>
                  </a:cubicBezTo>
                  <a:cubicBezTo>
                    <a:pt x="2711" y="172"/>
                    <a:pt x="2717" y="139"/>
                    <a:pt x="2724" y="119"/>
                  </a:cubicBezTo>
                  <a:cubicBezTo>
                    <a:pt x="2730" y="73"/>
                    <a:pt x="2737" y="20"/>
                    <a:pt x="2783" y="20"/>
                  </a:cubicBezTo>
                  <a:cubicBezTo>
                    <a:pt x="2836" y="20"/>
                    <a:pt x="2843" y="106"/>
                    <a:pt x="2902" y="106"/>
                  </a:cubicBezTo>
                  <a:cubicBezTo>
                    <a:pt x="2928" y="106"/>
                    <a:pt x="2942" y="79"/>
                    <a:pt x="2968" y="60"/>
                  </a:cubicBezTo>
                  <a:cubicBezTo>
                    <a:pt x="2988" y="47"/>
                    <a:pt x="3007" y="40"/>
                    <a:pt x="3027" y="20"/>
                  </a:cubicBezTo>
                  <a:cubicBezTo>
                    <a:pt x="3034" y="7"/>
                    <a:pt x="3041" y="0"/>
                    <a:pt x="3060" y="0"/>
                  </a:cubicBezTo>
                  <a:cubicBezTo>
                    <a:pt x="3080" y="0"/>
                    <a:pt x="3087" y="20"/>
                    <a:pt x="3100" y="27"/>
                  </a:cubicBezTo>
                  <a:cubicBezTo>
                    <a:pt x="3146" y="53"/>
                    <a:pt x="3179" y="60"/>
                    <a:pt x="3212" y="93"/>
                  </a:cubicBezTo>
                  <a:cubicBezTo>
                    <a:pt x="3252" y="132"/>
                    <a:pt x="3245" y="172"/>
                    <a:pt x="3258" y="231"/>
                  </a:cubicBezTo>
                  <a:cubicBezTo>
                    <a:pt x="3271" y="291"/>
                    <a:pt x="3298" y="317"/>
                    <a:pt x="3298" y="383"/>
                  </a:cubicBezTo>
                  <a:cubicBezTo>
                    <a:pt x="3331" y="383"/>
                    <a:pt x="3344" y="376"/>
                    <a:pt x="3370" y="376"/>
                  </a:cubicBezTo>
                  <a:cubicBezTo>
                    <a:pt x="3397" y="376"/>
                    <a:pt x="3403" y="376"/>
                    <a:pt x="3423" y="363"/>
                  </a:cubicBezTo>
                  <a:lnTo>
                    <a:pt x="3423" y="363"/>
                  </a:lnTo>
                  <a:cubicBezTo>
                    <a:pt x="3463" y="429"/>
                    <a:pt x="3496" y="462"/>
                    <a:pt x="3555" y="508"/>
                  </a:cubicBezTo>
                  <a:cubicBezTo>
                    <a:pt x="3568" y="521"/>
                    <a:pt x="3575" y="535"/>
                    <a:pt x="3588" y="548"/>
                  </a:cubicBezTo>
                  <a:cubicBezTo>
                    <a:pt x="3660" y="601"/>
                    <a:pt x="3713" y="620"/>
                    <a:pt x="3799" y="620"/>
                  </a:cubicBezTo>
                  <a:cubicBezTo>
                    <a:pt x="3944" y="620"/>
                    <a:pt x="4017" y="581"/>
                    <a:pt x="4149" y="528"/>
                  </a:cubicBezTo>
                  <a:cubicBezTo>
                    <a:pt x="4214" y="495"/>
                    <a:pt x="4234" y="442"/>
                    <a:pt x="4294" y="409"/>
                  </a:cubicBezTo>
                  <a:cubicBezTo>
                    <a:pt x="4346" y="383"/>
                    <a:pt x="4386" y="390"/>
                    <a:pt x="4445" y="370"/>
                  </a:cubicBezTo>
                  <a:cubicBezTo>
                    <a:pt x="4590" y="337"/>
                    <a:pt x="4637" y="251"/>
                    <a:pt x="4755" y="172"/>
                  </a:cubicBezTo>
                  <a:cubicBezTo>
                    <a:pt x="4881" y="99"/>
                    <a:pt x="4973" y="86"/>
                    <a:pt x="5085" y="0"/>
                  </a:cubicBezTo>
                  <a:lnTo>
                    <a:pt x="5085" y="0"/>
                  </a:lnTo>
                  <a:cubicBezTo>
                    <a:pt x="5138" y="0"/>
                    <a:pt x="5178" y="7"/>
                    <a:pt x="5217" y="33"/>
                  </a:cubicBezTo>
                  <a:cubicBezTo>
                    <a:pt x="5243" y="53"/>
                    <a:pt x="5276" y="60"/>
                    <a:pt x="5283" y="93"/>
                  </a:cubicBezTo>
                  <a:cubicBezTo>
                    <a:pt x="5309" y="178"/>
                    <a:pt x="5329" y="218"/>
                    <a:pt x="5356" y="304"/>
                  </a:cubicBezTo>
                  <a:cubicBezTo>
                    <a:pt x="5375" y="357"/>
                    <a:pt x="5408" y="390"/>
                    <a:pt x="5455" y="422"/>
                  </a:cubicBezTo>
                  <a:cubicBezTo>
                    <a:pt x="5494" y="442"/>
                    <a:pt x="5507" y="469"/>
                    <a:pt x="5547" y="495"/>
                  </a:cubicBezTo>
                  <a:cubicBezTo>
                    <a:pt x="5600" y="541"/>
                    <a:pt x="5646" y="581"/>
                    <a:pt x="5646" y="653"/>
                  </a:cubicBezTo>
                  <a:cubicBezTo>
                    <a:pt x="5646" y="680"/>
                    <a:pt x="5646" y="700"/>
                    <a:pt x="5646" y="726"/>
                  </a:cubicBezTo>
                  <a:cubicBezTo>
                    <a:pt x="5659" y="805"/>
                    <a:pt x="5659" y="805"/>
                    <a:pt x="5659" y="805"/>
                  </a:cubicBezTo>
                  <a:cubicBezTo>
                    <a:pt x="5659" y="845"/>
                    <a:pt x="5659" y="864"/>
                    <a:pt x="5659" y="904"/>
                  </a:cubicBezTo>
                  <a:cubicBezTo>
                    <a:pt x="5659" y="963"/>
                    <a:pt x="5666" y="996"/>
                    <a:pt x="5692" y="1043"/>
                  </a:cubicBezTo>
                  <a:cubicBezTo>
                    <a:pt x="5738" y="1102"/>
                    <a:pt x="5791" y="1135"/>
                    <a:pt x="5791" y="1214"/>
                  </a:cubicBezTo>
                  <a:cubicBezTo>
                    <a:pt x="5791" y="1240"/>
                    <a:pt x="5791" y="1254"/>
                    <a:pt x="5791" y="1287"/>
                  </a:cubicBezTo>
                  <a:cubicBezTo>
                    <a:pt x="5791" y="1386"/>
                    <a:pt x="5844" y="1432"/>
                    <a:pt x="5864" y="1531"/>
                  </a:cubicBezTo>
                  <a:cubicBezTo>
                    <a:pt x="5877" y="1570"/>
                    <a:pt x="5870" y="1590"/>
                    <a:pt x="5870" y="1630"/>
                  </a:cubicBezTo>
                  <a:cubicBezTo>
                    <a:pt x="5883" y="1695"/>
                    <a:pt x="5916" y="1748"/>
                    <a:pt x="5982" y="1755"/>
                  </a:cubicBezTo>
                  <a:cubicBezTo>
                    <a:pt x="6022" y="1761"/>
                    <a:pt x="6041" y="1768"/>
                    <a:pt x="6081" y="1775"/>
                  </a:cubicBezTo>
                  <a:cubicBezTo>
                    <a:pt x="6101" y="1781"/>
                    <a:pt x="6134" y="1794"/>
                    <a:pt x="6140" y="1775"/>
                  </a:cubicBezTo>
                  <a:cubicBezTo>
                    <a:pt x="6160" y="1722"/>
                    <a:pt x="6160" y="1682"/>
                    <a:pt x="6180" y="1630"/>
                  </a:cubicBezTo>
                  <a:cubicBezTo>
                    <a:pt x="6193" y="1583"/>
                    <a:pt x="6220" y="1557"/>
                    <a:pt x="6239" y="1511"/>
                  </a:cubicBezTo>
                  <a:cubicBezTo>
                    <a:pt x="6253" y="1478"/>
                    <a:pt x="6259" y="1451"/>
                    <a:pt x="6286" y="1425"/>
                  </a:cubicBezTo>
                  <a:cubicBezTo>
                    <a:pt x="6338" y="1372"/>
                    <a:pt x="6411" y="1372"/>
                    <a:pt x="6477" y="1405"/>
                  </a:cubicBezTo>
                  <a:cubicBezTo>
                    <a:pt x="6530" y="1425"/>
                    <a:pt x="6550" y="1491"/>
                    <a:pt x="6609" y="1491"/>
                  </a:cubicBezTo>
                  <a:cubicBezTo>
                    <a:pt x="6662" y="1491"/>
                    <a:pt x="6721" y="1471"/>
                    <a:pt x="6721" y="1418"/>
                  </a:cubicBezTo>
                  <a:cubicBezTo>
                    <a:pt x="6721" y="1386"/>
                    <a:pt x="6721" y="1372"/>
                    <a:pt x="6721" y="1339"/>
                  </a:cubicBezTo>
                  <a:cubicBezTo>
                    <a:pt x="6721" y="1306"/>
                    <a:pt x="6754" y="1293"/>
                    <a:pt x="6780" y="1280"/>
                  </a:cubicBezTo>
                  <a:cubicBezTo>
                    <a:pt x="6826" y="1267"/>
                    <a:pt x="6853" y="1240"/>
                    <a:pt x="6899" y="1220"/>
                  </a:cubicBezTo>
                  <a:cubicBezTo>
                    <a:pt x="6978" y="1181"/>
                    <a:pt x="6998" y="1141"/>
                    <a:pt x="7077" y="1089"/>
                  </a:cubicBezTo>
                  <a:cubicBezTo>
                    <a:pt x="7097" y="1062"/>
                    <a:pt x="7117" y="1036"/>
                    <a:pt x="7156" y="1036"/>
                  </a:cubicBezTo>
                  <a:cubicBezTo>
                    <a:pt x="7189" y="1036"/>
                    <a:pt x="7209" y="1036"/>
                    <a:pt x="7242" y="1036"/>
                  </a:cubicBezTo>
                  <a:cubicBezTo>
                    <a:pt x="7288" y="1036"/>
                    <a:pt x="7315" y="1036"/>
                    <a:pt x="7361" y="1049"/>
                  </a:cubicBezTo>
                  <a:cubicBezTo>
                    <a:pt x="7334" y="442"/>
                    <a:pt x="7334" y="442"/>
                    <a:pt x="7334" y="442"/>
                  </a:cubicBezTo>
                  <a:cubicBezTo>
                    <a:pt x="7361" y="1049"/>
                    <a:pt x="7361" y="1049"/>
                    <a:pt x="7361" y="1049"/>
                  </a:cubicBezTo>
                  <a:cubicBezTo>
                    <a:pt x="7361" y="1089"/>
                    <a:pt x="7374" y="1115"/>
                    <a:pt x="7374" y="1155"/>
                  </a:cubicBezTo>
                  <a:cubicBezTo>
                    <a:pt x="7374" y="1201"/>
                    <a:pt x="7374" y="1227"/>
                    <a:pt x="7374" y="1273"/>
                  </a:cubicBezTo>
                  <a:cubicBezTo>
                    <a:pt x="7374" y="1306"/>
                    <a:pt x="7387" y="1319"/>
                    <a:pt x="7413" y="1346"/>
                  </a:cubicBezTo>
                  <a:cubicBezTo>
                    <a:pt x="7447" y="1379"/>
                    <a:pt x="7453" y="1412"/>
                    <a:pt x="7493" y="1438"/>
                  </a:cubicBezTo>
                  <a:cubicBezTo>
                    <a:pt x="7506" y="1458"/>
                    <a:pt x="7519" y="1458"/>
                    <a:pt x="7532" y="1478"/>
                  </a:cubicBezTo>
                  <a:cubicBezTo>
                    <a:pt x="7565" y="1517"/>
                    <a:pt x="7572" y="1557"/>
                    <a:pt x="7618" y="1570"/>
                  </a:cubicBezTo>
                  <a:cubicBezTo>
                    <a:pt x="7658" y="1577"/>
                    <a:pt x="7697" y="1583"/>
                    <a:pt x="7704" y="1616"/>
                  </a:cubicBezTo>
                  <a:cubicBezTo>
                    <a:pt x="7704" y="1649"/>
                    <a:pt x="7710" y="1662"/>
                    <a:pt x="7717" y="1689"/>
                  </a:cubicBezTo>
                  <a:cubicBezTo>
                    <a:pt x="7724" y="1715"/>
                    <a:pt x="7717" y="1735"/>
                    <a:pt x="7730" y="1761"/>
                  </a:cubicBezTo>
                  <a:cubicBezTo>
                    <a:pt x="7756" y="1788"/>
                    <a:pt x="7783" y="1794"/>
                    <a:pt x="7809" y="1814"/>
                  </a:cubicBezTo>
                  <a:cubicBezTo>
                    <a:pt x="7855" y="1854"/>
                    <a:pt x="7895" y="1860"/>
                    <a:pt x="7941" y="1900"/>
                  </a:cubicBezTo>
                  <a:cubicBezTo>
                    <a:pt x="7974" y="1920"/>
                    <a:pt x="7981" y="1959"/>
                    <a:pt x="8027" y="1959"/>
                  </a:cubicBezTo>
                  <a:cubicBezTo>
                    <a:pt x="8053" y="1959"/>
                    <a:pt x="8066" y="1953"/>
                    <a:pt x="8093" y="1953"/>
                  </a:cubicBezTo>
                  <a:cubicBezTo>
                    <a:pt x="8139" y="1953"/>
                    <a:pt x="8159" y="1959"/>
                    <a:pt x="8205" y="1959"/>
                  </a:cubicBezTo>
                  <a:cubicBezTo>
                    <a:pt x="8251" y="1966"/>
                    <a:pt x="8278" y="1946"/>
                    <a:pt x="8324" y="1959"/>
                  </a:cubicBezTo>
                  <a:cubicBezTo>
                    <a:pt x="8370" y="1979"/>
                    <a:pt x="8383" y="2012"/>
                    <a:pt x="8429" y="2038"/>
                  </a:cubicBezTo>
                  <a:cubicBezTo>
                    <a:pt x="8462" y="2071"/>
                    <a:pt x="8495" y="2071"/>
                    <a:pt x="8541" y="2091"/>
                  </a:cubicBezTo>
                  <a:cubicBezTo>
                    <a:pt x="8581" y="2104"/>
                    <a:pt x="8581" y="2137"/>
                    <a:pt x="8621" y="2157"/>
                  </a:cubicBezTo>
                  <a:cubicBezTo>
                    <a:pt x="8653" y="2177"/>
                    <a:pt x="8673" y="2164"/>
                    <a:pt x="8713" y="2164"/>
                  </a:cubicBezTo>
                  <a:cubicBezTo>
                    <a:pt x="8766" y="2177"/>
                    <a:pt x="8799" y="2190"/>
                    <a:pt x="8851" y="2210"/>
                  </a:cubicBezTo>
                  <a:cubicBezTo>
                    <a:pt x="8291" y="4446"/>
                    <a:pt x="8291" y="4446"/>
                    <a:pt x="8291" y="4446"/>
                  </a:cubicBezTo>
                  <a:cubicBezTo>
                    <a:pt x="8284" y="4446"/>
                    <a:pt x="8278" y="4439"/>
                    <a:pt x="8264" y="4439"/>
                  </a:cubicBezTo>
                  <a:cubicBezTo>
                    <a:pt x="8231" y="4439"/>
                    <a:pt x="8238" y="4479"/>
                    <a:pt x="8218" y="4505"/>
                  </a:cubicBezTo>
                  <a:cubicBezTo>
                    <a:pt x="8212" y="4518"/>
                    <a:pt x="8198" y="4518"/>
                    <a:pt x="8185" y="4525"/>
                  </a:cubicBezTo>
                  <a:cubicBezTo>
                    <a:pt x="8159" y="4551"/>
                    <a:pt x="8119" y="4564"/>
                    <a:pt x="8119" y="4611"/>
                  </a:cubicBezTo>
                  <a:cubicBezTo>
                    <a:pt x="8119" y="4650"/>
                    <a:pt x="8119" y="4677"/>
                    <a:pt x="8119" y="4716"/>
                  </a:cubicBezTo>
                  <a:cubicBezTo>
                    <a:pt x="8119" y="4749"/>
                    <a:pt x="8146" y="4756"/>
                    <a:pt x="8146" y="4782"/>
                  </a:cubicBezTo>
                  <a:cubicBezTo>
                    <a:pt x="8146" y="4802"/>
                    <a:pt x="8133" y="4815"/>
                    <a:pt x="8133" y="4835"/>
                  </a:cubicBezTo>
                  <a:cubicBezTo>
                    <a:pt x="8133" y="4861"/>
                    <a:pt x="8139" y="4875"/>
                    <a:pt x="8139" y="4901"/>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8" name="Freeform 36">
              <a:extLst>
                <a:ext uri="{FF2B5EF4-FFF2-40B4-BE49-F238E27FC236}">
                  <a16:creationId xmlns:a16="http://schemas.microsoft.com/office/drawing/2014/main" id="{1B081704-26AB-DF4B-95D4-CFB77D52335D}"/>
                </a:ext>
              </a:extLst>
            </p:cNvPr>
            <p:cNvSpPr>
              <a:spLocks noChangeArrowheads="1"/>
            </p:cNvSpPr>
            <p:nvPr/>
          </p:nvSpPr>
          <p:spPr bwMode="auto">
            <a:xfrm>
              <a:off x="7015500" y="6634157"/>
              <a:ext cx="1325476" cy="1314450"/>
            </a:xfrm>
            <a:custGeom>
              <a:avLst/>
              <a:gdLst>
                <a:gd name="T0" fmla="*/ 2915 w 3681"/>
                <a:gd name="T1" fmla="*/ 2215 h 3653"/>
                <a:gd name="T2" fmla="*/ 2915 w 3681"/>
                <a:gd name="T3" fmla="*/ 2492 h 3653"/>
                <a:gd name="T4" fmla="*/ 2875 w 3681"/>
                <a:gd name="T5" fmla="*/ 2762 h 3653"/>
                <a:gd name="T6" fmla="*/ 2823 w 3681"/>
                <a:gd name="T7" fmla="*/ 3138 h 3653"/>
                <a:gd name="T8" fmla="*/ 2480 w 3681"/>
                <a:gd name="T9" fmla="*/ 3217 h 3653"/>
                <a:gd name="T10" fmla="*/ 2163 w 3681"/>
                <a:gd name="T11" fmla="*/ 3217 h 3653"/>
                <a:gd name="T12" fmla="*/ 1952 w 3681"/>
                <a:gd name="T13" fmla="*/ 3197 h 3653"/>
                <a:gd name="T14" fmla="*/ 1767 w 3681"/>
                <a:gd name="T15" fmla="*/ 3224 h 3653"/>
                <a:gd name="T16" fmla="*/ 1398 w 3681"/>
                <a:gd name="T17" fmla="*/ 3329 h 3653"/>
                <a:gd name="T18" fmla="*/ 1279 w 3681"/>
                <a:gd name="T19" fmla="*/ 3441 h 3653"/>
                <a:gd name="T20" fmla="*/ 1147 w 3681"/>
                <a:gd name="T21" fmla="*/ 3547 h 3653"/>
                <a:gd name="T22" fmla="*/ 1022 w 3681"/>
                <a:gd name="T23" fmla="*/ 3613 h 3653"/>
                <a:gd name="T24" fmla="*/ 554 w 3681"/>
                <a:gd name="T25" fmla="*/ 3303 h 3653"/>
                <a:gd name="T26" fmla="*/ 125 w 3681"/>
                <a:gd name="T27" fmla="*/ 2960 h 3653"/>
                <a:gd name="T28" fmla="*/ 52 w 3681"/>
                <a:gd name="T29" fmla="*/ 2802 h 3653"/>
                <a:gd name="T30" fmla="*/ 26 w 3681"/>
                <a:gd name="T31" fmla="*/ 2518 h 3653"/>
                <a:gd name="T32" fmla="*/ 250 w 3681"/>
                <a:gd name="T33" fmla="*/ 2208 h 3653"/>
                <a:gd name="T34" fmla="*/ 343 w 3681"/>
                <a:gd name="T35" fmla="*/ 1931 h 3653"/>
                <a:gd name="T36" fmla="*/ 514 w 3681"/>
                <a:gd name="T37" fmla="*/ 1799 h 3653"/>
                <a:gd name="T38" fmla="*/ 811 w 3681"/>
                <a:gd name="T39" fmla="*/ 1628 h 3653"/>
                <a:gd name="T40" fmla="*/ 956 w 3681"/>
                <a:gd name="T41" fmla="*/ 1377 h 3653"/>
                <a:gd name="T42" fmla="*/ 1200 w 3681"/>
                <a:gd name="T43" fmla="*/ 1159 h 3653"/>
                <a:gd name="T44" fmla="*/ 1273 w 3681"/>
                <a:gd name="T45" fmla="*/ 765 h 3653"/>
                <a:gd name="T46" fmla="*/ 1411 w 3681"/>
                <a:gd name="T47" fmla="*/ 408 h 3653"/>
                <a:gd name="T48" fmla="*/ 1616 w 3681"/>
                <a:gd name="T49" fmla="*/ 0 h 3653"/>
                <a:gd name="T50" fmla="*/ 1741 w 3681"/>
                <a:gd name="T51" fmla="*/ 362 h 3653"/>
                <a:gd name="T52" fmla="*/ 2242 w 3681"/>
                <a:gd name="T53" fmla="*/ 349 h 3653"/>
                <a:gd name="T54" fmla="*/ 2288 w 3681"/>
                <a:gd name="T55" fmla="*/ 514 h 3653"/>
                <a:gd name="T56" fmla="*/ 2500 w 3681"/>
                <a:gd name="T57" fmla="*/ 468 h 3653"/>
                <a:gd name="T58" fmla="*/ 2796 w 3681"/>
                <a:gd name="T59" fmla="*/ 666 h 3653"/>
                <a:gd name="T60" fmla="*/ 3014 w 3681"/>
                <a:gd name="T61" fmla="*/ 639 h 3653"/>
                <a:gd name="T62" fmla="*/ 3364 w 3681"/>
                <a:gd name="T63" fmla="*/ 547 h 3653"/>
                <a:gd name="T64" fmla="*/ 3680 w 3681"/>
                <a:gd name="T65" fmla="*/ 428 h 3653"/>
                <a:gd name="T66" fmla="*/ 3641 w 3681"/>
                <a:gd name="T67" fmla="*/ 613 h 3653"/>
                <a:gd name="T68" fmla="*/ 3641 w 3681"/>
                <a:gd name="T69" fmla="*/ 1186 h 3653"/>
                <a:gd name="T70" fmla="*/ 3383 w 3681"/>
                <a:gd name="T71" fmla="*/ 1436 h 3653"/>
                <a:gd name="T72" fmla="*/ 3133 w 3681"/>
                <a:gd name="T73" fmla="*/ 1726 h 3653"/>
                <a:gd name="T74" fmla="*/ 3007 w 3681"/>
                <a:gd name="T75" fmla="*/ 2023 h 3653"/>
                <a:gd name="T76" fmla="*/ 2994 w 3681"/>
                <a:gd name="T77" fmla="*/ 1832 h 3653"/>
                <a:gd name="T78" fmla="*/ 2928 w 3681"/>
                <a:gd name="T79" fmla="*/ 1601 h 3653"/>
                <a:gd name="T80" fmla="*/ 2308 w 3681"/>
                <a:gd name="T81" fmla="*/ 1542 h 3653"/>
                <a:gd name="T82" fmla="*/ 2183 w 3681"/>
                <a:gd name="T83" fmla="*/ 1740 h 3653"/>
                <a:gd name="T84" fmla="*/ 2170 w 3681"/>
                <a:gd name="T85" fmla="*/ 1997 h 3653"/>
                <a:gd name="T86" fmla="*/ 2704 w 3681"/>
                <a:gd name="T87" fmla="*/ 2136 h 3653"/>
                <a:gd name="T88" fmla="*/ 3007 w 3681"/>
                <a:gd name="T89" fmla="*/ 2023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1" h="3653">
                  <a:moveTo>
                    <a:pt x="3007" y="2023"/>
                  </a:moveTo>
                  <a:lnTo>
                    <a:pt x="3007" y="2023"/>
                  </a:lnTo>
                  <a:cubicBezTo>
                    <a:pt x="3001" y="2103"/>
                    <a:pt x="2915" y="2136"/>
                    <a:pt x="2915" y="2215"/>
                  </a:cubicBezTo>
                  <a:cubicBezTo>
                    <a:pt x="2915" y="2267"/>
                    <a:pt x="2961" y="2294"/>
                    <a:pt x="2961" y="2347"/>
                  </a:cubicBezTo>
                  <a:cubicBezTo>
                    <a:pt x="2961" y="2373"/>
                    <a:pt x="2961" y="2393"/>
                    <a:pt x="2961" y="2419"/>
                  </a:cubicBezTo>
                  <a:cubicBezTo>
                    <a:pt x="2961" y="2452"/>
                    <a:pt x="2928" y="2465"/>
                    <a:pt x="2915" y="2492"/>
                  </a:cubicBezTo>
                  <a:cubicBezTo>
                    <a:pt x="2895" y="2544"/>
                    <a:pt x="2882" y="2571"/>
                    <a:pt x="2862" y="2623"/>
                  </a:cubicBezTo>
                  <a:cubicBezTo>
                    <a:pt x="2849" y="2650"/>
                    <a:pt x="2836" y="2657"/>
                    <a:pt x="2836" y="2690"/>
                  </a:cubicBezTo>
                  <a:cubicBezTo>
                    <a:pt x="2836" y="2722"/>
                    <a:pt x="2856" y="2729"/>
                    <a:pt x="2875" y="2762"/>
                  </a:cubicBezTo>
                  <a:cubicBezTo>
                    <a:pt x="2882" y="2782"/>
                    <a:pt x="2908" y="2795"/>
                    <a:pt x="2908" y="2821"/>
                  </a:cubicBezTo>
                  <a:cubicBezTo>
                    <a:pt x="2908" y="2901"/>
                    <a:pt x="2823" y="2927"/>
                    <a:pt x="2823" y="3006"/>
                  </a:cubicBezTo>
                  <a:cubicBezTo>
                    <a:pt x="2823" y="3059"/>
                    <a:pt x="2823" y="3085"/>
                    <a:pt x="2823" y="3138"/>
                  </a:cubicBezTo>
                  <a:cubicBezTo>
                    <a:pt x="2737" y="3138"/>
                    <a:pt x="2697" y="3171"/>
                    <a:pt x="2625" y="3211"/>
                  </a:cubicBezTo>
                  <a:cubicBezTo>
                    <a:pt x="2592" y="3224"/>
                    <a:pt x="2579" y="3250"/>
                    <a:pt x="2546" y="3250"/>
                  </a:cubicBezTo>
                  <a:cubicBezTo>
                    <a:pt x="2519" y="3250"/>
                    <a:pt x="2506" y="3224"/>
                    <a:pt x="2480" y="3217"/>
                  </a:cubicBezTo>
                  <a:cubicBezTo>
                    <a:pt x="2433" y="3211"/>
                    <a:pt x="2401" y="3211"/>
                    <a:pt x="2348" y="3211"/>
                  </a:cubicBezTo>
                  <a:cubicBezTo>
                    <a:pt x="2308" y="3211"/>
                    <a:pt x="2282" y="3217"/>
                    <a:pt x="2242" y="3217"/>
                  </a:cubicBezTo>
                  <a:cubicBezTo>
                    <a:pt x="2209" y="3217"/>
                    <a:pt x="2189" y="3217"/>
                    <a:pt x="2163" y="3217"/>
                  </a:cubicBezTo>
                  <a:cubicBezTo>
                    <a:pt x="2130" y="3217"/>
                    <a:pt x="2110" y="3217"/>
                    <a:pt x="2084" y="3204"/>
                  </a:cubicBezTo>
                  <a:cubicBezTo>
                    <a:pt x="2058" y="3191"/>
                    <a:pt x="2051" y="3158"/>
                    <a:pt x="2018" y="3158"/>
                  </a:cubicBezTo>
                  <a:cubicBezTo>
                    <a:pt x="1992" y="3158"/>
                    <a:pt x="1978" y="3184"/>
                    <a:pt x="1952" y="3197"/>
                  </a:cubicBezTo>
                  <a:cubicBezTo>
                    <a:pt x="1926" y="3211"/>
                    <a:pt x="1906" y="3217"/>
                    <a:pt x="1873" y="3230"/>
                  </a:cubicBezTo>
                  <a:cubicBezTo>
                    <a:pt x="1847" y="3250"/>
                    <a:pt x="1840" y="3277"/>
                    <a:pt x="1814" y="3296"/>
                  </a:cubicBezTo>
                  <a:cubicBezTo>
                    <a:pt x="1807" y="3263"/>
                    <a:pt x="1800" y="3224"/>
                    <a:pt x="1767" y="3224"/>
                  </a:cubicBezTo>
                  <a:cubicBezTo>
                    <a:pt x="1748" y="3224"/>
                    <a:pt x="1741" y="3250"/>
                    <a:pt x="1721" y="3257"/>
                  </a:cubicBezTo>
                  <a:cubicBezTo>
                    <a:pt x="1655" y="3277"/>
                    <a:pt x="1609" y="3290"/>
                    <a:pt x="1543" y="3316"/>
                  </a:cubicBezTo>
                  <a:cubicBezTo>
                    <a:pt x="1490" y="3316"/>
                    <a:pt x="1457" y="3323"/>
                    <a:pt x="1398" y="3329"/>
                  </a:cubicBezTo>
                  <a:cubicBezTo>
                    <a:pt x="1378" y="3336"/>
                    <a:pt x="1359" y="3336"/>
                    <a:pt x="1339" y="3349"/>
                  </a:cubicBezTo>
                  <a:cubicBezTo>
                    <a:pt x="1325" y="3356"/>
                    <a:pt x="1325" y="3369"/>
                    <a:pt x="1312" y="3389"/>
                  </a:cubicBezTo>
                  <a:cubicBezTo>
                    <a:pt x="1306" y="3408"/>
                    <a:pt x="1292" y="3422"/>
                    <a:pt x="1279" y="3441"/>
                  </a:cubicBezTo>
                  <a:cubicBezTo>
                    <a:pt x="1266" y="3474"/>
                    <a:pt x="1253" y="3488"/>
                    <a:pt x="1227" y="3507"/>
                  </a:cubicBezTo>
                  <a:cubicBezTo>
                    <a:pt x="1207" y="3514"/>
                    <a:pt x="1207" y="3534"/>
                    <a:pt x="1187" y="3540"/>
                  </a:cubicBezTo>
                  <a:cubicBezTo>
                    <a:pt x="1167" y="3547"/>
                    <a:pt x="1154" y="3540"/>
                    <a:pt x="1147" y="3547"/>
                  </a:cubicBezTo>
                  <a:cubicBezTo>
                    <a:pt x="1108" y="3573"/>
                    <a:pt x="1101" y="3606"/>
                    <a:pt x="1095" y="3652"/>
                  </a:cubicBezTo>
                  <a:lnTo>
                    <a:pt x="1095" y="3652"/>
                  </a:lnTo>
                  <a:cubicBezTo>
                    <a:pt x="1068" y="3633"/>
                    <a:pt x="1048" y="3626"/>
                    <a:pt x="1022" y="3613"/>
                  </a:cubicBezTo>
                  <a:cubicBezTo>
                    <a:pt x="943" y="3580"/>
                    <a:pt x="884" y="3567"/>
                    <a:pt x="844" y="3494"/>
                  </a:cubicBezTo>
                  <a:cubicBezTo>
                    <a:pt x="811" y="3441"/>
                    <a:pt x="765" y="3435"/>
                    <a:pt x="712" y="3402"/>
                  </a:cubicBezTo>
                  <a:cubicBezTo>
                    <a:pt x="646" y="3369"/>
                    <a:pt x="620" y="3343"/>
                    <a:pt x="554" y="3303"/>
                  </a:cubicBezTo>
                  <a:cubicBezTo>
                    <a:pt x="461" y="3244"/>
                    <a:pt x="422" y="3197"/>
                    <a:pt x="336" y="3132"/>
                  </a:cubicBezTo>
                  <a:cubicBezTo>
                    <a:pt x="296" y="3105"/>
                    <a:pt x="270" y="3092"/>
                    <a:pt x="244" y="3059"/>
                  </a:cubicBezTo>
                  <a:cubicBezTo>
                    <a:pt x="204" y="3013"/>
                    <a:pt x="184" y="2980"/>
                    <a:pt x="125" y="2960"/>
                  </a:cubicBezTo>
                  <a:cubicBezTo>
                    <a:pt x="92" y="2947"/>
                    <a:pt x="66" y="2953"/>
                    <a:pt x="33" y="2947"/>
                  </a:cubicBezTo>
                  <a:cubicBezTo>
                    <a:pt x="33" y="2934"/>
                    <a:pt x="33" y="2927"/>
                    <a:pt x="33" y="2914"/>
                  </a:cubicBezTo>
                  <a:cubicBezTo>
                    <a:pt x="33" y="2874"/>
                    <a:pt x="52" y="2848"/>
                    <a:pt x="52" y="2802"/>
                  </a:cubicBezTo>
                  <a:cubicBezTo>
                    <a:pt x="59" y="2755"/>
                    <a:pt x="59" y="2709"/>
                    <a:pt x="66" y="2663"/>
                  </a:cubicBezTo>
                  <a:lnTo>
                    <a:pt x="66" y="2663"/>
                  </a:lnTo>
                  <a:cubicBezTo>
                    <a:pt x="59" y="2604"/>
                    <a:pt x="46" y="2564"/>
                    <a:pt x="26" y="2518"/>
                  </a:cubicBezTo>
                  <a:cubicBezTo>
                    <a:pt x="13" y="2498"/>
                    <a:pt x="0" y="2478"/>
                    <a:pt x="0" y="2459"/>
                  </a:cubicBezTo>
                  <a:cubicBezTo>
                    <a:pt x="0" y="2406"/>
                    <a:pt x="33" y="2386"/>
                    <a:pt x="59" y="2347"/>
                  </a:cubicBezTo>
                  <a:cubicBezTo>
                    <a:pt x="112" y="2274"/>
                    <a:pt x="178" y="2254"/>
                    <a:pt x="250" y="2208"/>
                  </a:cubicBezTo>
                  <a:cubicBezTo>
                    <a:pt x="283" y="2182"/>
                    <a:pt x="290" y="2155"/>
                    <a:pt x="303" y="2116"/>
                  </a:cubicBezTo>
                  <a:cubicBezTo>
                    <a:pt x="323" y="2069"/>
                    <a:pt x="343" y="2050"/>
                    <a:pt x="343" y="2004"/>
                  </a:cubicBezTo>
                  <a:cubicBezTo>
                    <a:pt x="343" y="1977"/>
                    <a:pt x="343" y="1957"/>
                    <a:pt x="343" y="1931"/>
                  </a:cubicBezTo>
                  <a:cubicBezTo>
                    <a:pt x="343" y="1898"/>
                    <a:pt x="382" y="1892"/>
                    <a:pt x="415" y="1885"/>
                  </a:cubicBezTo>
                  <a:cubicBezTo>
                    <a:pt x="435" y="1878"/>
                    <a:pt x="448" y="1865"/>
                    <a:pt x="468" y="1852"/>
                  </a:cubicBezTo>
                  <a:cubicBezTo>
                    <a:pt x="488" y="1839"/>
                    <a:pt x="488" y="1806"/>
                    <a:pt x="514" y="1799"/>
                  </a:cubicBezTo>
                  <a:cubicBezTo>
                    <a:pt x="547" y="1793"/>
                    <a:pt x="567" y="1793"/>
                    <a:pt x="600" y="1793"/>
                  </a:cubicBezTo>
                  <a:cubicBezTo>
                    <a:pt x="653" y="1793"/>
                    <a:pt x="699" y="1812"/>
                    <a:pt x="738" y="1786"/>
                  </a:cubicBezTo>
                  <a:cubicBezTo>
                    <a:pt x="791" y="1746"/>
                    <a:pt x="811" y="1694"/>
                    <a:pt x="811" y="1628"/>
                  </a:cubicBezTo>
                  <a:cubicBezTo>
                    <a:pt x="811" y="1608"/>
                    <a:pt x="798" y="1601"/>
                    <a:pt x="798" y="1581"/>
                  </a:cubicBezTo>
                  <a:cubicBezTo>
                    <a:pt x="798" y="1515"/>
                    <a:pt x="837" y="1482"/>
                    <a:pt x="884" y="1436"/>
                  </a:cubicBezTo>
                  <a:cubicBezTo>
                    <a:pt x="903" y="1410"/>
                    <a:pt x="917" y="1377"/>
                    <a:pt x="956" y="1377"/>
                  </a:cubicBezTo>
                  <a:cubicBezTo>
                    <a:pt x="982" y="1377"/>
                    <a:pt x="996" y="1390"/>
                    <a:pt x="1029" y="1390"/>
                  </a:cubicBezTo>
                  <a:cubicBezTo>
                    <a:pt x="1081" y="1390"/>
                    <a:pt x="1095" y="1338"/>
                    <a:pt x="1114" y="1291"/>
                  </a:cubicBezTo>
                  <a:cubicBezTo>
                    <a:pt x="1134" y="1232"/>
                    <a:pt x="1200" y="1225"/>
                    <a:pt x="1200" y="1159"/>
                  </a:cubicBezTo>
                  <a:cubicBezTo>
                    <a:pt x="1200" y="1126"/>
                    <a:pt x="1200" y="1107"/>
                    <a:pt x="1200" y="1067"/>
                  </a:cubicBezTo>
                  <a:cubicBezTo>
                    <a:pt x="1200" y="995"/>
                    <a:pt x="1246" y="961"/>
                    <a:pt x="1266" y="890"/>
                  </a:cubicBezTo>
                  <a:cubicBezTo>
                    <a:pt x="1273" y="844"/>
                    <a:pt x="1266" y="811"/>
                    <a:pt x="1273" y="765"/>
                  </a:cubicBezTo>
                  <a:cubicBezTo>
                    <a:pt x="1279" y="718"/>
                    <a:pt x="1312" y="699"/>
                    <a:pt x="1325" y="659"/>
                  </a:cubicBezTo>
                  <a:cubicBezTo>
                    <a:pt x="1345" y="613"/>
                    <a:pt x="1345" y="580"/>
                    <a:pt x="1372" y="534"/>
                  </a:cubicBezTo>
                  <a:cubicBezTo>
                    <a:pt x="1398" y="488"/>
                    <a:pt x="1398" y="455"/>
                    <a:pt x="1411" y="408"/>
                  </a:cubicBezTo>
                  <a:cubicBezTo>
                    <a:pt x="1438" y="343"/>
                    <a:pt x="1477" y="310"/>
                    <a:pt x="1497" y="244"/>
                  </a:cubicBezTo>
                  <a:cubicBezTo>
                    <a:pt x="1530" y="138"/>
                    <a:pt x="1536" y="72"/>
                    <a:pt x="1616" y="0"/>
                  </a:cubicBezTo>
                  <a:lnTo>
                    <a:pt x="1616" y="0"/>
                  </a:lnTo>
                  <a:cubicBezTo>
                    <a:pt x="1741" y="59"/>
                    <a:pt x="1741" y="59"/>
                    <a:pt x="1741" y="59"/>
                  </a:cubicBezTo>
                  <a:cubicBezTo>
                    <a:pt x="1728" y="145"/>
                    <a:pt x="1642" y="171"/>
                    <a:pt x="1642" y="263"/>
                  </a:cubicBezTo>
                  <a:cubicBezTo>
                    <a:pt x="1642" y="316"/>
                    <a:pt x="1695" y="343"/>
                    <a:pt x="1741" y="362"/>
                  </a:cubicBezTo>
                  <a:cubicBezTo>
                    <a:pt x="1814" y="389"/>
                    <a:pt x="1853" y="408"/>
                    <a:pt x="1926" y="408"/>
                  </a:cubicBezTo>
                  <a:cubicBezTo>
                    <a:pt x="2038" y="408"/>
                    <a:pt x="2018" y="211"/>
                    <a:pt x="2130" y="211"/>
                  </a:cubicBezTo>
                  <a:cubicBezTo>
                    <a:pt x="2203" y="211"/>
                    <a:pt x="2242" y="283"/>
                    <a:pt x="2242" y="349"/>
                  </a:cubicBezTo>
                  <a:cubicBezTo>
                    <a:pt x="2242" y="408"/>
                    <a:pt x="2216" y="435"/>
                    <a:pt x="2216" y="494"/>
                  </a:cubicBezTo>
                  <a:cubicBezTo>
                    <a:pt x="2216" y="521"/>
                    <a:pt x="2222" y="560"/>
                    <a:pt x="2256" y="560"/>
                  </a:cubicBezTo>
                  <a:cubicBezTo>
                    <a:pt x="2275" y="560"/>
                    <a:pt x="2282" y="534"/>
                    <a:pt x="2288" y="514"/>
                  </a:cubicBezTo>
                  <a:cubicBezTo>
                    <a:pt x="2302" y="488"/>
                    <a:pt x="2315" y="474"/>
                    <a:pt x="2321" y="448"/>
                  </a:cubicBezTo>
                  <a:cubicBezTo>
                    <a:pt x="2368" y="461"/>
                    <a:pt x="2387" y="507"/>
                    <a:pt x="2433" y="507"/>
                  </a:cubicBezTo>
                  <a:cubicBezTo>
                    <a:pt x="2467" y="507"/>
                    <a:pt x="2467" y="468"/>
                    <a:pt x="2500" y="468"/>
                  </a:cubicBezTo>
                  <a:cubicBezTo>
                    <a:pt x="2532" y="468"/>
                    <a:pt x="2546" y="494"/>
                    <a:pt x="2572" y="521"/>
                  </a:cubicBezTo>
                  <a:cubicBezTo>
                    <a:pt x="2618" y="567"/>
                    <a:pt x="2658" y="580"/>
                    <a:pt x="2711" y="619"/>
                  </a:cubicBezTo>
                  <a:cubicBezTo>
                    <a:pt x="2737" y="646"/>
                    <a:pt x="2757" y="666"/>
                    <a:pt x="2796" y="666"/>
                  </a:cubicBezTo>
                  <a:cubicBezTo>
                    <a:pt x="2816" y="666"/>
                    <a:pt x="2816" y="646"/>
                    <a:pt x="2823" y="626"/>
                  </a:cubicBezTo>
                  <a:cubicBezTo>
                    <a:pt x="2843" y="600"/>
                    <a:pt x="2862" y="573"/>
                    <a:pt x="2895" y="573"/>
                  </a:cubicBezTo>
                  <a:cubicBezTo>
                    <a:pt x="2948" y="573"/>
                    <a:pt x="2961" y="639"/>
                    <a:pt x="3014" y="639"/>
                  </a:cubicBezTo>
                  <a:cubicBezTo>
                    <a:pt x="3034" y="639"/>
                    <a:pt x="3047" y="639"/>
                    <a:pt x="3073" y="639"/>
                  </a:cubicBezTo>
                  <a:cubicBezTo>
                    <a:pt x="3133" y="639"/>
                    <a:pt x="3159" y="619"/>
                    <a:pt x="3212" y="600"/>
                  </a:cubicBezTo>
                  <a:cubicBezTo>
                    <a:pt x="3271" y="580"/>
                    <a:pt x="3317" y="586"/>
                    <a:pt x="3364" y="547"/>
                  </a:cubicBezTo>
                  <a:cubicBezTo>
                    <a:pt x="3397" y="521"/>
                    <a:pt x="3383" y="481"/>
                    <a:pt x="3410" y="461"/>
                  </a:cubicBezTo>
                  <a:cubicBezTo>
                    <a:pt x="3443" y="428"/>
                    <a:pt x="3476" y="441"/>
                    <a:pt x="3522" y="435"/>
                  </a:cubicBezTo>
                  <a:cubicBezTo>
                    <a:pt x="3680" y="428"/>
                    <a:pt x="3680" y="428"/>
                    <a:pt x="3680" y="428"/>
                  </a:cubicBezTo>
                  <a:lnTo>
                    <a:pt x="3680" y="428"/>
                  </a:lnTo>
                  <a:cubicBezTo>
                    <a:pt x="3680" y="468"/>
                    <a:pt x="3641" y="488"/>
                    <a:pt x="3641" y="527"/>
                  </a:cubicBezTo>
                  <a:cubicBezTo>
                    <a:pt x="3641" y="560"/>
                    <a:pt x="3641" y="580"/>
                    <a:pt x="3641" y="613"/>
                  </a:cubicBezTo>
                  <a:cubicBezTo>
                    <a:pt x="3641" y="685"/>
                    <a:pt x="3575" y="718"/>
                    <a:pt x="3575" y="791"/>
                  </a:cubicBezTo>
                  <a:cubicBezTo>
                    <a:pt x="3575" y="850"/>
                    <a:pt x="3575" y="883"/>
                    <a:pt x="3575" y="942"/>
                  </a:cubicBezTo>
                  <a:cubicBezTo>
                    <a:pt x="3575" y="1041"/>
                    <a:pt x="3641" y="1087"/>
                    <a:pt x="3641" y="1186"/>
                  </a:cubicBezTo>
                  <a:cubicBezTo>
                    <a:pt x="3641" y="1298"/>
                    <a:pt x="3608" y="1357"/>
                    <a:pt x="3568" y="1463"/>
                  </a:cubicBezTo>
                  <a:lnTo>
                    <a:pt x="3568" y="1463"/>
                  </a:lnTo>
                  <a:cubicBezTo>
                    <a:pt x="3496" y="1463"/>
                    <a:pt x="3456" y="1436"/>
                    <a:pt x="3383" y="1436"/>
                  </a:cubicBezTo>
                  <a:cubicBezTo>
                    <a:pt x="3311" y="1436"/>
                    <a:pt x="3271" y="1482"/>
                    <a:pt x="3238" y="1542"/>
                  </a:cubicBezTo>
                  <a:cubicBezTo>
                    <a:pt x="3205" y="1601"/>
                    <a:pt x="3172" y="1634"/>
                    <a:pt x="3153" y="1700"/>
                  </a:cubicBezTo>
                  <a:cubicBezTo>
                    <a:pt x="3153" y="1713"/>
                    <a:pt x="3139" y="1713"/>
                    <a:pt x="3133" y="1726"/>
                  </a:cubicBezTo>
                  <a:cubicBezTo>
                    <a:pt x="3106" y="1799"/>
                    <a:pt x="3113" y="1852"/>
                    <a:pt x="3080" y="1924"/>
                  </a:cubicBezTo>
                  <a:cubicBezTo>
                    <a:pt x="3067" y="1944"/>
                    <a:pt x="3054" y="1957"/>
                    <a:pt x="3040" y="1977"/>
                  </a:cubicBezTo>
                  <a:cubicBezTo>
                    <a:pt x="3027" y="1997"/>
                    <a:pt x="3027" y="2017"/>
                    <a:pt x="3007" y="2023"/>
                  </a:cubicBezTo>
                  <a:lnTo>
                    <a:pt x="3007" y="2023"/>
                  </a:lnTo>
                  <a:cubicBezTo>
                    <a:pt x="2968" y="1990"/>
                    <a:pt x="2974" y="1951"/>
                    <a:pt x="2974" y="1905"/>
                  </a:cubicBezTo>
                  <a:cubicBezTo>
                    <a:pt x="2974" y="1872"/>
                    <a:pt x="2994" y="1858"/>
                    <a:pt x="2994" y="1832"/>
                  </a:cubicBezTo>
                  <a:cubicBezTo>
                    <a:pt x="3007" y="1779"/>
                    <a:pt x="3014" y="1746"/>
                    <a:pt x="3014" y="1687"/>
                  </a:cubicBezTo>
                  <a:cubicBezTo>
                    <a:pt x="3014" y="1661"/>
                    <a:pt x="3014" y="1641"/>
                    <a:pt x="2994" y="1628"/>
                  </a:cubicBezTo>
                  <a:cubicBezTo>
                    <a:pt x="2974" y="1608"/>
                    <a:pt x="2955" y="1614"/>
                    <a:pt x="2928" y="1601"/>
                  </a:cubicBezTo>
                  <a:cubicBezTo>
                    <a:pt x="2862" y="1575"/>
                    <a:pt x="2816" y="1562"/>
                    <a:pt x="2750" y="1562"/>
                  </a:cubicBezTo>
                  <a:cubicBezTo>
                    <a:pt x="2671" y="1562"/>
                    <a:pt x="2631" y="1562"/>
                    <a:pt x="2552" y="1562"/>
                  </a:cubicBezTo>
                  <a:cubicBezTo>
                    <a:pt x="2453" y="1562"/>
                    <a:pt x="2401" y="1542"/>
                    <a:pt x="2308" y="1542"/>
                  </a:cubicBezTo>
                  <a:cubicBezTo>
                    <a:pt x="2275" y="1542"/>
                    <a:pt x="2256" y="1529"/>
                    <a:pt x="2229" y="1542"/>
                  </a:cubicBezTo>
                  <a:cubicBezTo>
                    <a:pt x="2203" y="1555"/>
                    <a:pt x="2209" y="1581"/>
                    <a:pt x="2203" y="1608"/>
                  </a:cubicBezTo>
                  <a:cubicBezTo>
                    <a:pt x="2189" y="1661"/>
                    <a:pt x="2183" y="1687"/>
                    <a:pt x="2183" y="1740"/>
                  </a:cubicBezTo>
                  <a:cubicBezTo>
                    <a:pt x="2183" y="1773"/>
                    <a:pt x="2183" y="1786"/>
                    <a:pt x="2183" y="1812"/>
                  </a:cubicBezTo>
                  <a:cubicBezTo>
                    <a:pt x="2183" y="1825"/>
                    <a:pt x="2170" y="1832"/>
                    <a:pt x="2170" y="1845"/>
                  </a:cubicBezTo>
                  <a:cubicBezTo>
                    <a:pt x="2170" y="1905"/>
                    <a:pt x="2170" y="1938"/>
                    <a:pt x="2170" y="1997"/>
                  </a:cubicBezTo>
                  <a:cubicBezTo>
                    <a:pt x="2170" y="2043"/>
                    <a:pt x="2222" y="2056"/>
                    <a:pt x="2269" y="2063"/>
                  </a:cubicBezTo>
                  <a:cubicBezTo>
                    <a:pt x="2328" y="2069"/>
                    <a:pt x="2361" y="2083"/>
                    <a:pt x="2420" y="2089"/>
                  </a:cubicBezTo>
                  <a:cubicBezTo>
                    <a:pt x="2526" y="2103"/>
                    <a:pt x="2592" y="2136"/>
                    <a:pt x="2704" y="2136"/>
                  </a:cubicBezTo>
                  <a:cubicBezTo>
                    <a:pt x="2750" y="2136"/>
                    <a:pt x="2776" y="2129"/>
                    <a:pt x="2829" y="2122"/>
                  </a:cubicBezTo>
                  <a:cubicBezTo>
                    <a:pt x="2869" y="2122"/>
                    <a:pt x="2908" y="2116"/>
                    <a:pt x="2935" y="2083"/>
                  </a:cubicBezTo>
                  <a:cubicBezTo>
                    <a:pt x="2961" y="2063"/>
                    <a:pt x="2988" y="2050"/>
                    <a:pt x="3007" y="202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37">
              <a:extLst>
                <a:ext uri="{FF2B5EF4-FFF2-40B4-BE49-F238E27FC236}">
                  <a16:creationId xmlns:a16="http://schemas.microsoft.com/office/drawing/2014/main" id="{DB6D7AB0-4011-3440-B6D4-586CB2E1FB2E}"/>
                </a:ext>
              </a:extLst>
            </p:cNvPr>
            <p:cNvSpPr>
              <a:spLocks noChangeArrowheads="1"/>
            </p:cNvSpPr>
            <p:nvPr/>
          </p:nvSpPr>
          <p:spPr bwMode="auto">
            <a:xfrm>
              <a:off x="7796500" y="7185020"/>
              <a:ext cx="304780" cy="219075"/>
            </a:xfrm>
            <a:custGeom>
              <a:avLst/>
              <a:gdLst>
                <a:gd name="T0" fmla="*/ 837 w 845"/>
                <a:gd name="T1" fmla="*/ 494 h 608"/>
                <a:gd name="T2" fmla="*/ 837 w 845"/>
                <a:gd name="T3" fmla="*/ 494 h 608"/>
                <a:gd name="T4" fmla="*/ 804 w 845"/>
                <a:gd name="T5" fmla="*/ 376 h 608"/>
                <a:gd name="T6" fmla="*/ 824 w 845"/>
                <a:gd name="T7" fmla="*/ 303 h 608"/>
                <a:gd name="T8" fmla="*/ 844 w 845"/>
                <a:gd name="T9" fmla="*/ 158 h 608"/>
                <a:gd name="T10" fmla="*/ 824 w 845"/>
                <a:gd name="T11" fmla="*/ 99 h 608"/>
                <a:gd name="T12" fmla="*/ 758 w 845"/>
                <a:gd name="T13" fmla="*/ 72 h 608"/>
                <a:gd name="T14" fmla="*/ 580 w 845"/>
                <a:gd name="T15" fmla="*/ 33 h 608"/>
                <a:gd name="T16" fmla="*/ 382 w 845"/>
                <a:gd name="T17" fmla="*/ 33 h 608"/>
                <a:gd name="T18" fmla="*/ 138 w 845"/>
                <a:gd name="T19" fmla="*/ 13 h 608"/>
                <a:gd name="T20" fmla="*/ 59 w 845"/>
                <a:gd name="T21" fmla="*/ 13 h 608"/>
                <a:gd name="T22" fmla="*/ 33 w 845"/>
                <a:gd name="T23" fmla="*/ 79 h 608"/>
                <a:gd name="T24" fmla="*/ 13 w 845"/>
                <a:gd name="T25" fmla="*/ 211 h 608"/>
                <a:gd name="T26" fmla="*/ 13 w 845"/>
                <a:gd name="T27" fmla="*/ 283 h 608"/>
                <a:gd name="T28" fmla="*/ 0 w 845"/>
                <a:gd name="T29" fmla="*/ 316 h 608"/>
                <a:gd name="T30" fmla="*/ 0 w 845"/>
                <a:gd name="T31" fmla="*/ 468 h 608"/>
                <a:gd name="T32" fmla="*/ 99 w 845"/>
                <a:gd name="T33" fmla="*/ 534 h 608"/>
                <a:gd name="T34" fmla="*/ 250 w 845"/>
                <a:gd name="T35" fmla="*/ 560 h 608"/>
                <a:gd name="T36" fmla="*/ 534 w 845"/>
                <a:gd name="T37" fmla="*/ 607 h 608"/>
                <a:gd name="T38" fmla="*/ 659 w 845"/>
                <a:gd name="T39" fmla="*/ 593 h 608"/>
                <a:gd name="T40" fmla="*/ 765 w 845"/>
                <a:gd name="T41" fmla="*/ 554 h 608"/>
                <a:gd name="T42" fmla="*/ 837 w 845"/>
                <a:gd name="T43" fmla="*/ 49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5" h="608">
                  <a:moveTo>
                    <a:pt x="837" y="494"/>
                  </a:moveTo>
                  <a:lnTo>
                    <a:pt x="837" y="494"/>
                  </a:lnTo>
                  <a:cubicBezTo>
                    <a:pt x="798" y="461"/>
                    <a:pt x="804" y="422"/>
                    <a:pt x="804" y="376"/>
                  </a:cubicBezTo>
                  <a:cubicBezTo>
                    <a:pt x="804" y="343"/>
                    <a:pt x="824" y="329"/>
                    <a:pt x="824" y="303"/>
                  </a:cubicBezTo>
                  <a:cubicBezTo>
                    <a:pt x="837" y="250"/>
                    <a:pt x="844" y="217"/>
                    <a:pt x="844" y="158"/>
                  </a:cubicBezTo>
                  <a:cubicBezTo>
                    <a:pt x="844" y="132"/>
                    <a:pt x="844" y="112"/>
                    <a:pt x="824" y="99"/>
                  </a:cubicBezTo>
                  <a:cubicBezTo>
                    <a:pt x="804" y="79"/>
                    <a:pt x="785" y="85"/>
                    <a:pt x="758" y="72"/>
                  </a:cubicBezTo>
                  <a:cubicBezTo>
                    <a:pt x="692" y="46"/>
                    <a:pt x="646" y="33"/>
                    <a:pt x="580" y="33"/>
                  </a:cubicBezTo>
                  <a:cubicBezTo>
                    <a:pt x="501" y="33"/>
                    <a:pt x="461" y="33"/>
                    <a:pt x="382" y="33"/>
                  </a:cubicBezTo>
                  <a:cubicBezTo>
                    <a:pt x="283" y="33"/>
                    <a:pt x="231" y="13"/>
                    <a:pt x="138" y="13"/>
                  </a:cubicBezTo>
                  <a:cubicBezTo>
                    <a:pt x="105" y="13"/>
                    <a:pt x="86" y="0"/>
                    <a:pt x="59" y="13"/>
                  </a:cubicBezTo>
                  <a:cubicBezTo>
                    <a:pt x="33" y="26"/>
                    <a:pt x="39" y="52"/>
                    <a:pt x="33" y="79"/>
                  </a:cubicBezTo>
                  <a:cubicBezTo>
                    <a:pt x="19" y="132"/>
                    <a:pt x="13" y="158"/>
                    <a:pt x="13" y="211"/>
                  </a:cubicBezTo>
                  <a:cubicBezTo>
                    <a:pt x="13" y="244"/>
                    <a:pt x="13" y="257"/>
                    <a:pt x="13" y="283"/>
                  </a:cubicBezTo>
                  <a:cubicBezTo>
                    <a:pt x="13" y="296"/>
                    <a:pt x="0" y="303"/>
                    <a:pt x="0" y="316"/>
                  </a:cubicBezTo>
                  <a:cubicBezTo>
                    <a:pt x="0" y="376"/>
                    <a:pt x="0" y="409"/>
                    <a:pt x="0" y="468"/>
                  </a:cubicBezTo>
                  <a:cubicBezTo>
                    <a:pt x="0" y="514"/>
                    <a:pt x="52" y="527"/>
                    <a:pt x="99" y="534"/>
                  </a:cubicBezTo>
                  <a:cubicBezTo>
                    <a:pt x="158" y="540"/>
                    <a:pt x="191" y="554"/>
                    <a:pt x="250" y="560"/>
                  </a:cubicBezTo>
                  <a:cubicBezTo>
                    <a:pt x="356" y="574"/>
                    <a:pt x="422" y="607"/>
                    <a:pt x="534" y="607"/>
                  </a:cubicBezTo>
                  <a:cubicBezTo>
                    <a:pt x="580" y="607"/>
                    <a:pt x="606" y="600"/>
                    <a:pt x="659" y="593"/>
                  </a:cubicBezTo>
                  <a:cubicBezTo>
                    <a:pt x="699" y="593"/>
                    <a:pt x="738" y="587"/>
                    <a:pt x="765" y="554"/>
                  </a:cubicBezTo>
                  <a:cubicBezTo>
                    <a:pt x="791" y="534"/>
                    <a:pt x="818" y="521"/>
                    <a:pt x="837" y="49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38">
              <a:extLst>
                <a:ext uri="{FF2B5EF4-FFF2-40B4-BE49-F238E27FC236}">
                  <a16:creationId xmlns:a16="http://schemas.microsoft.com/office/drawing/2014/main" id="{2A5D13AD-B990-1849-BAAD-64F6EB5EED82}"/>
                </a:ext>
              </a:extLst>
            </p:cNvPr>
            <p:cNvSpPr>
              <a:spLocks noChangeArrowheads="1"/>
            </p:cNvSpPr>
            <p:nvPr/>
          </p:nvSpPr>
          <p:spPr bwMode="auto">
            <a:xfrm>
              <a:off x="8348914" y="8348658"/>
              <a:ext cx="690517" cy="433387"/>
            </a:xfrm>
            <a:custGeom>
              <a:avLst/>
              <a:gdLst>
                <a:gd name="T0" fmla="*/ 1556 w 1920"/>
                <a:gd name="T1" fmla="*/ 0 h 1202"/>
                <a:gd name="T2" fmla="*/ 1556 w 1920"/>
                <a:gd name="T3" fmla="*/ 0 h 1202"/>
                <a:gd name="T4" fmla="*/ 1609 w 1920"/>
                <a:gd name="T5" fmla="*/ 152 h 1202"/>
                <a:gd name="T6" fmla="*/ 1820 w 1920"/>
                <a:gd name="T7" fmla="*/ 185 h 1202"/>
                <a:gd name="T8" fmla="*/ 1919 w 1920"/>
                <a:gd name="T9" fmla="*/ 297 h 1202"/>
                <a:gd name="T10" fmla="*/ 1919 w 1920"/>
                <a:gd name="T11" fmla="*/ 297 h 1202"/>
                <a:gd name="T12" fmla="*/ 1906 w 1920"/>
                <a:gd name="T13" fmla="*/ 330 h 1202"/>
                <a:gd name="T14" fmla="*/ 1866 w 1920"/>
                <a:gd name="T15" fmla="*/ 396 h 1202"/>
                <a:gd name="T16" fmla="*/ 1860 w 1920"/>
                <a:gd name="T17" fmla="*/ 561 h 1202"/>
                <a:gd name="T18" fmla="*/ 1860 w 1920"/>
                <a:gd name="T19" fmla="*/ 667 h 1202"/>
                <a:gd name="T20" fmla="*/ 1748 w 1920"/>
                <a:gd name="T21" fmla="*/ 713 h 1202"/>
                <a:gd name="T22" fmla="*/ 1622 w 1920"/>
                <a:gd name="T23" fmla="*/ 746 h 1202"/>
                <a:gd name="T24" fmla="*/ 1385 w 1920"/>
                <a:gd name="T25" fmla="*/ 891 h 1202"/>
                <a:gd name="T26" fmla="*/ 1345 w 1920"/>
                <a:gd name="T27" fmla="*/ 1023 h 1202"/>
                <a:gd name="T28" fmla="*/ 1299 w 1920"/>
                <a:gd name="T29" fmla="*/ 1036 h 1202"/>
                <a:gd name="T30" fmla="*/ 1220 w 1920"/>
                <a:gd name="T31" fmla="*/ 1043 h 1202"/>
                <a:gd name="T32" fmla="*/ 1022 w 1920"/>
                <a:gd name="T33" fmla="*/ 1016 h 1202"/>
                <a:gd name="T34" fmla="*/ 864 w 1920"/>
                <a:gd name="T35" fmla="*/ 1036 h 1202"/>
                <a:gd name="T36" fmla="*/ 791 w 1920"/>
                <a:gd name="T37" fmla="*/ 964 h 1202"/>
                <a:gd name="T38" fmla="*/ 666 w 1920"/>
                <a:gd name="T39" fmla="*/ 1043 h 1202"/>
                <a:gd name="T40" fmla="*/ 600 w 1920"/>
                <a:gd name="T41" fmla="*/ 1043 h 1202"/>
                <a:gd name="T42" fmla="*/ 415 w 1920"/>
                <a:gd name="T43" fmla="*/ 970 h 1202"/>
                <a:gd name="T44" fmla="*/ 369 w 1920"/>
                <a:gd name="T45" fmla="*/ 1003 h 1202"/>
                <a:gd name="T46" fmla="*/ 290 w 1920"/>
                <a:gd name="T47" fmla="*/ 1036 h 1202"/>
                <a:gd name="T48" fmla="*/ 204 w 1920"/>
                <a:gd name="T49" fmla="*/ 990 h 1202"/>
                <a:gd name="T50" fmla="*/ 145 w 1920"/>
                <a:gd name="T51" fmla="*/ 1023 h 1202"/>
                <a:gd name="T52" fmla="*/ 105 w 1920"/>
                <a:gd name="T53" fmla="*/ 1049 h 1202"/>
                <a:gd name="T54" fmla="*/ 105 w 1920"/>
                <a:gd name="T55" fmla="*/ 1049 h 1202"/>
                <a:gd name="T56" fmla="*/ 118 w 1920"/>
                <a:gd name="T57" fmla="*/ 1155 h 1202"/>
                <a:gd name="T58" fmla="*/ 118 w 1920"/>
                <a:gd name="T59" fmla="*/ 1201 h 1202"/>
                <a:gd name="T60" fmla="*/ 85 w 1920"/>
                <a:gd name="T61" fmla="*/ 1201 h 1202"/>
                <a:gd name="T62" fmla="*/ 85 w 1920"/>
                <a:gd name="T63" fmla="*/ 1201 h 1202"/>
                <a:gd name="T64" fmla="*/ 6 w 1920"/>
                <a:gd name="T65" fmla="*/ 1161 h 1202"/>
                <a:gd name="T66" fmla="*/ 6 w 1920"/>
                <a:gd name="T67" fmla="*/ 1161 h 1202"/>
                <a:gd name="T68" fmla="*/ 0 w 1920"/>
                <a:gd name="T69" fmla="*/ 1148 h 1202"/>
                <a:gd name="T70" fmla="*/ 19 w 1920"/>
                <a:gd name="T71" fmla="*/ 1056 h 1202"/>
                <a:gd name="T72" fmla="*/ 52 w 1920"/>
                <a:gd name="T73" fmla="*/ 977 h 1202"/>
                <a:gd name="T74" fmla="*/ 296 w 1920"/>
                <a:gd name="T75" fmla="*/ 897 h 1202"/>
                <a:gd name="T76" fmla="*/ 296 w 1920"/>
                <a:gd name="T77" fmla="*/ 865 h 1202"/>
                <a:gd name="T78" fmla="*/ 270 w 1920"/>
                <a:gd name="T79" fmla="*/ 825 h 1202"/>
                <a:gd name="T80" fmla="*/ 230 w 1920"/>
                <a:gd name="T81" fmla="*/ 799 h 1202"/>
                <a:gd name="T82" fmla="*/ 165 w 1920"/>
                <a:gd name="T83" fmla="*/ 799 h 1202"/>
                <a:gd name="T84" fmla="*/ 66 w 1920"/>
                <a:gd name="T85" fmla="*/ 766 h 1202"/>
                <a:gd name="T86" fmla="*/ 98 w 1920"/>
                <a:gd name="T87" fmla="*/ 647 h 1202"/>
                <a:gd name="T88" fmla="*/ 98 w 1920"/>
                <a:gd name="T89" fmla="*/ 647 h 1202"/>
                <a:gd name="T90" fmla="*/ 296 w 1920"/>
                <a:gd name="T91" fmla="*/ 574 h 1202"/>
                <a:gd name="T92" fmla="*/ 646 w 1920"/>
                <a:gd name="T93" fmla="*/ 515 h 1202"/>
                <a:gd name="T94" fmla="*/ 963 w 1920"/>
                <a:gd name="T95" fmla="*/ 515 h 1202"/>
                <a:gd name="T96" fmla="*/ 1088 w 1920"/>
                <a:gd name="T97" fmla="*/ 489 h 1202"/>
                <a:gd name="T98" fmla="*/ 1226 w 1920"/>
                <a:gd name="T99" fmla="*/ 442 h 1202"/>
                <a:gd name="T100" fmla="*/ 1286 w 1920"/>
                <a:gd name="T101" fmla="*/ 291 h 1202"/>
                <a:gd name="T102" fmla="*/ 1338 w 1920"/>
                <a:gd name="T103" fmla="*/ 166 h 1202"/>
                <a:gd name="T104" fmla="*/ 1405 w 1920"/>
                <a:gd name="T105" fmla="*/ 47 h 1202"/>
                <a:gd name="T106" fmla="*/ 1556 w 1920"/>
                <a:gd name="T107"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0" h="1202">
                  <a:moveTo>
                    <a:pt x="1556" y="0"/>
                  </a:moveTo>
                  <a:lnTo>
                    <a:pt x="1556" y="0"/>
                  </a:lnTo>
                  <a:cubicBezTo>
                    <a:pt x="1576" y="60"/>
                    <a:pt x="1556" y="126"/>
                    <a:pt x="1609" y="152"/>
                  </a:cubicBezTo>
                  <a:cubicBezTo>
                    <a:pt x="1681" y="185"/>
                    <a:pt x="1734" y="166"/>
                    <a:pt x="1820" y="185"/>
                  </a:cubicBezTo>
                  <a:cubicBezTo>
                    <a:pt x="1873" y="198"/>
                    <a:pt x="1879" y="258"/>
                    <a:pt x="1919" y="297"/>
                  </a:cubicBezTo>
                  <a:lnTo>
                    <a:pt x="1919" y="297"/>
                  </a:lnTo>
                  <a:cubicBezTo>
                    <a:pt x="1912" y="311"/>
                    <a:pt x="1906" y="317"/>
                    <a:pt x="1906" y="330"/>
                  </a:cubicBezTo>
                  <a:cubicBezTo>
                    <a:pt x="1893" y="363"/>
                    <a:pt x="1879" y="377"/>
                    <a:pt x="1866" y="396"/>
                  </a:cubicBezTo>
                  <a:cubicBezTo>
                    <a:pt x="1833" y="449"/>
                    <a:pt x="1860" y="495"/>
                    <a:pt x="1860" y="561"/>
                  </a:cubicBezTo>
                  <a:cubicBezTo>
                    <a:pt x="1860" y="601"/>
                    <a:pt x="1879" y="627"/>
                    <a:pt x="1860" y="667"/>
                  </a:cubicBezTo>
                  <a:cubicBezTo>
                    <a:pt x="1833" y="700"/>
                    <a:pt x="1794" y="700"/>
                    <a:pt x="1748" y="713"/>
                  </a:cubicBezTo>
                  <a:cubicBezTo>
                    <a:pt x="1701" y="726"/>
                    <a:pt x="1675" y="739"/>
                    <a:pt x="1622" y="746"/>
                  </a:cubicBezTo>
                  <a:cubicBezTo>
                    <a:pt x="1523" y="772"/>
                    <a:pt x="1457" y="812"/>
                    <a:pt x="1385" y="891"/>
                  </a:cubicBezTo>
                  <a:cubicBezTo>
                    <a:pt x="1332" y="911"/>
                    <a:pt x="1378" y="977"/>
                    <a:pt x="1345" y="1023"/>
                  </a:cubicBezTo>
                  <a:cubicBezTo>
                    <a:pt x="1332" y="1036"/>
                    <a:pt x="1319" y="1029"/>
                    <a:pt x="1299" y="1036"/>
                  </a:cubicBezTo>
                  <a:cubicBezTo>
                    <a:pt x="1266" y="1043"/>
                    <a:pt x="1253" y="1043"/>
                    <a:pt x="1220" y="1043"/>
                  </a:cubicBezTo>
                  <a:cubicBezTo>
                    <a:pt x="1141" y="1043"/>
                    <a:pt x="1094" y="1016"/>
                    <a:pt x="1022" y="1016"/>
                  </a:cubicBezTo>
                  <a:cubicBezTo>
                    <a:pt x="956" y="1016"/>
                    <a:pt x="923" y="1036"/>
                    <a:pt x="864" y="1036"/>
                  </a:cubicBezTo>
                  <a:cubicBezTo>
                    <a:pt x="824" y="1036"/>
                    <a:pt x="831" y="964"/>
                    <a:pt x="791" y="964"/>
                  </a:cubicBezTo>
                  <a:cubicBezTo>
                    <a:pt x="738" y="964"/>
                    <a:pt x="725" y="1043"/>
                    <a:pt x="666" y="1043"/>
                  </a:cubicBezTo>
                  <a:cubicBezTo>
                    <a:pt x="639" y="1043"/>
                    <a:pt x="626" y="1043"/>
                    <a:pt x="600" y="1043"/>
                  </a:cubicBezTo>
                  <a:cubicBezTo>
                    <a:pt x="521" y="1043"/>
                    <a:pt x="488" y="970"/>
                    <a:pt x="415" y="970"/>
                  </a:cubicBezTo>
                  <a:cubicBezTo>
                    <a:pt x="395" y="970"/>
                    <a:pt x="389" y="990"/>
                    <a:pt x="369" y="1003"/>
                  </a:cubicBezTo>
                  <a:cubicBezTo>
                    <a:pt x="343" y="1023"/>
                    <a:pt x="323" y="1036"/>
                    <a:pt x="290" y="1036"/>
                  </a:cubicBezTo>
                  <a:cubicBezTo>
                    <a:pt x="250" y="1036"/>
                    <a:pt x="244" y="990"/>
                    <a:pt x="204" y="990"/>
                  </a:cubicBezTo>
                  <a:cubicBezTo>
                    <a:pt x="178" y="990"/>
                    <a:pt x="171" y="1010"/>
                    <a:pt x="145" y="1023"/>
                  </a:cubicBezTo>
                  <a:cubicBezTo>
                    <a:pt x="125" y="1029"/>
                    <a:pt x="112" y="1029"/>
                    <a:pt x="105" y="1049"/>
                  </a:cubicBezTo>
                  <a:lnTo>
                    <a:pt x="105" y="1049"/>
                  </a:lnTo>
                  <a:cubicBezTo>
                    <a:pt x="118" y="1155"/>
                    <a:pt x="118" y="1155"/>
                    <a:pt x="118" y="1155"/>
                  </a:cubicBezTo>
                  <a:cubicBezTo>
                    <a:pt x="118" y="1201"/>
                    <a:pt x="118" y="1201"/>
                    <a:pt x="118" y="1201"/>
                  </a:cubicBezTo>
                  <a:cubicBezTo>
                    <a:pt x="85" y="1201"/>
                    <a:pt x="85" y="1201"/>
                    <a:pt x="85" y="1201"/>
                  </a:cubicBezTo>
                  <a:lnTo>
                    <a:pt x="85" y="1201"/>
                  </a:lnTo>
                  <a:cubicBezTo>
                    <a:pt x="59" y="1175"/>
                    <a:pt x="39" y="1161"/>
                    <a:pt x="6" y="1161"/>
                  </a:cubicBezTo>
                  <a:lnTo>
                    <a:pt x="6" y="1161"/>
                  </a:lnTo>
                  <a:cubicBezTo>
                    <a:pt x="6" y="1155"/>
                    <a:pt x="0" y="1155"/>
                    <a:pt x="0" y="1148"/>
                  </a:cubicBezTo>
                  <a:cubicBezTo>
                    <a:pt x="0" y="1115"/>
                    <a:pt x="13" y="1089"/>
                    <a:pt x="19" y="1056"/>
                  </a:cubicBezTo>
                  <a:cubicBezTo>
                    <a:pt x="26" y="1023"/>
                    <a:pt x="26" y="996"/>
                    <a:pt x="52" y="977"/>
                  </a:cubicBezTo>
                  <a:cubicBezTo>
                    <a:pt x="132" y="917"/>
                    <a:pt x="197" y="897"/>
                    <a:pt x="296" y="897"/>
                  </a:cubicBezTo>
                  <a:cubicBezTo>
                    <a:pt x="296" y="884"/>
                    <a:pt x="296" y="878"/>
                    <a:pt x="296" y="865"/>
                  </a:cubicBezTo>
                  <a:cubicBezTo>
                    <a:pt x="296" y="845"/>
                    <a:pt x="283" y="838"/>
                    <a:pt x="270" y="825"/>
                  </a:cubicBezTo>
                  <a:cubicBezTo>
                    <a:pt x="257" y="812"/>
                    <a:pt x="250" y="799"/>
                    <a:pt x="230" y="799"/>
                  </a:cubicBezTo>
                  <a:cubicBezTo>
                    <a:pt x="204" y="799"/>
                    <a:pt x="191" y="799"/>
                    <a:pt x="165" y="799"/>
                  </a:cubicBezTo>
                  <a:cubicBezTo>
                    <a:pt x="125" y="799"/>
                    <a:pt x="66" y="805"/>
                    <a:pt x="66" y="766"/>
                  </a:cubicBezTo>
                  <a:cubicBezTo>
                    <a:pt x="66" y="720"/>
                    <a:pt x="79" y="686"/>
                    <a:pt x="98" y="647"/>
                  </a:cubicBezTo>
                  <a:lnTo>
                    <a:pt x="98" y="647"/>
                  </a:lnTo>
                  <a:cubicBezTo>
                    <a:pt x="171" y="607"/>
                    <a:pt x="217" y="588"/>
                    <a:pt x="296" y="574"/>
                  </a:cubicBezTo>
                  <a:cubicBezTo>
                    <a:pt x="428" y="541"/>
                    <a:pt x="507" y="515"/>
                    <a:pt x="646" y="515"/>
                  </a:cubicBezTo>
                  <a:cubicBezTo>
                    <a:pt x="765" y="515"/>
                    <a:pt x="837" y="515"/>
                    <a:pt x="963" y="515"/>
                  </a:cubicBezTo>
                  <a:cubicBezTo>
                    <a:pt x="1009" y="515"/>
                    <a:pt x="1042" y="502"/>
                    <a:pt x="1088" y="489"/>
                  </a:cubicBezTo>
                  <a:cubicBezTo>
                    <a:pt x="1141" y="475"/>
                    <a:pt x="1187" y="482"/>
                    <a:pt x="1226" y="442"/>
                  </a:cubicBezTo>
                  <a:cubicBezTo>
                    <a:pt x="1266" y="396"/>
                    <a:pt x="1253" y="343"/>
                    <a:pt x="1286" y="291"/>
                  </a:cubicBezTo>
                  <a:cubicBezTo>
                    <a:pt x="1306" y="245"/>
                    <a:pt x="1319" y="212"/>
                    <a:pt x="1338" y="166"/>
                  </a:cubicBezTo>
                  <a:cubicBezTo>
                    <a:pt x="1358" y="113"/>
                    <a:pt x="1358" y="73"/>
                    <a:pt x="1405" y="47"/>
                  </a:cubicBezTo>
                  <a:cubicBezTo>
                    <a:pt x="1457" y="14"/>
                    <a:pt x="1497" y="20"/>
                    <a:pt x="1556"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39">
              <a:extLst>
                <a:ext uri="{FF2B5EF4-FFF2-40B4-BE49-F238E27FC236}">
                  <a16:creationId xmlns:a16="http://schemas.microsoft.com/office/drawing/2014/main" id="{431E9055-42C6-CC47-9C99-FC025D4C2A40}"/>
                </a:ext>
              </a:extLst>
            </p:cNvPr>
            <p:cNvSpPr>
              <a:spLocks noChangeArrowheads="1"/>
            </p:cNvSpPr>
            <p:nvPr/>
          </p:nvSpPr>
          <p:spPr bwMode="auto">
            <a:xfrm>
              <a:off x="8909264" y="7840657"/>
              <a:ext cx="434947" cy="615950"/>
            </a:xfrm>
            <a:custGeom>
              <a:avLst/>
              <a:gdLst>
                <a:gd name="T0" fmla="*/ 950 w 1208"/>
                <a:gd name="T1" fmla="*/ 0 h 1709"/>
                <a:gd name="T2" fmla="*/ 950 w 1208"/>
                <a:gd name="T3" fmla="*/ 0 h 1709"/>
                <a:gd name="T4" fmla="*/ 983 w 1208"/>
                <a:gd name="T5" fmla="*/ 106 h 1709"/>
                <a:gd name="T6" fmla="*/ 1023 w 1208"/>
                <a:gd name="T7" fmla="*/ 119 h 1709"/>
                <a:gd name="T8" fmla="*/ 1207 w 1208"/>
                <a:gd name="T9" fmla="*/ 211 h 1709"/>
                <a:gd name="T10" fmla="*/ 1207 w 1208"/>
                <a:gd name="T11" fmla="*/ 211 h 1709"/>
                <a:gd name="T12" fmla="*/ 1194 w 1208"/>
                <a:gd name="T13" fmla="*/ 284 h 1709"/>
                <a:gd name="T14" fmla="*/ 1194 w 1208"/>
                <a:gd name="T15" fmla="*/ 402 h 1709"/>
                <a:gd name="T16" fmla="*/ 1108 w 1208"/>
                <a:gd name="T17" fmla="*/ 772 h 1709"/>
                <a:gd name="T18" fmla="*/ 1082 w 1208"/>
                <a:gd name="T19" fmla="*/ 831 h 1709"/>
                <a:gd name="T20" fmla="*/ 1023 w 1208"/>
                <a:gd name="T21" fmla="*/ 857 h 1709"/>
                <a:gd name="T22" fmla="*/ 831 w 1208"/>
                <a:gd name="T23" fmla="*/ 1062 h 1709"/>
                <a:gd name="T24" fmla="*/ 726 w 1208"/>
                <a:gd name="T25" fmla="*/ 1220 h 1709"/>
                <a:gd name="T26" fmla="*/ 660 w 1208"/>
                <a:gd name="T27" fmla="*/ 1365 h 1709"/>
                <a:gd name="T28" fmla="*/ 535 w 1208"/>
                <a:gd name="T29" fmla="*/ 1484 h 1709"/>
                <a:gd name="T30" fmla="*/ 363 w 1208"/>
                <a:gd name="T31" fmla="*/ 1708 h 1709"/>
                <a:gd name="T32" fmla="*/ 363 w 1208"/>
                <a:gd name="T33" fmla="*/ 1708 h 1709"/>
                <a:gd name="T34" fmla="*/ 264 w 1208"/>
                <a:gd name="T35" fmla="*/ 1596 h 1709"/>
                <a:gd name="T36" fmla="*/ 53 w 1208"/>
                <a:gd name="T37" fmla="*/ 1563 h 1709"/>
                <a:gd name="T38" fmla="*/ 0 w 1208"/>
                <a:gd name="T39" fmla="*/ 1411 h 1709"/>
                <a:gd name="T40" fmla="*/ 0 w 1208"/>
                <a:gd name="T41" fmla="*/ 1411 h 1709"/>
                <a:gd name="T42" fmla="*/ 40 w 1208"/>
                <a:gd name="T43" fmla="*/ 1273 h 1709"/>
                <a:gd name="T44" fmla="*/ 40 w 1208"/>
                <a:gd name="T45" fmla="*/ 1200 h 1709"/>
                <a:gd name="T46" fmla="*/ 145 w 1208"/>
                <a:gd name="T47" fmla="*/ 1075 h 1709"/>
                <a:gd name="T48" fmla="*/ 238 w 1208"/>
                <a:gd name="T49" fmla="*/ 1003 h 1709"/>
                <a:gd name="T50" fmla="*/ 376 w 1208"/>
                <a:gd name="T51" fmla="*/ 950 h 1709"/>
                <a:gd name="T52" fmla="*/ 455 w 1208"/>
                <a:gd name="T53" fmla="*/ 831 h 1709"/>
                <a:gd name="T54" fmla="*/ 521 w 1208"/>
                <a:gd name="T55" fmla="*/ 673 h 1709"/>
                <a:gd name="T56" fmla="*/ 554 w 1208"/>
                <a:gd name="T57" fmla="*/ 541 h 1709"/>
                <a:gd name="T58" fmla="*/ 541 w 1208"/>
                <a:gd name="T59" fmla="*/ 488 h 1709"/>
                <a:gd name="T60" fmla="*/ 574 w 1208"/>
                <a:gd name="T61" fmla="*/ 462 h 1709"/>
                <a:gd name="T62" fmla="*/ 634 w 1208"/>
                <a:gd name="T63" fmla="*/ 416 h 1709"/>
                <a:gd name="T64" fmla="*/ 594 w 1208"/>
                <a:gd name="T65" fmla="*/ 310 h 1709"/>
                <a:gd name="T66" fmla="*/ 640 w 1208"/>
                <a:gd name="T67" fmla="*/ 264 h 1709"/>
                <a:gd name="T68" fmla="*/ 680 w 1208"/>
                <a:gd name="T69" fmla="*/ 191 h 1709"/>
                <a:gd name="T70" fmla="*/ 739 w 1208"/>
                <a:gd name="T71" fmla="*/ 66 h 1709"/>
                <a:gd name="T72" fmla="*/ 831 w 1208"/>
                <a:gd name="T73" fmla="*/ 26 h 1709"/>
                <a:gd name="T74" fmla="*/ 950 w 1208"/>
                <a:gd name="T75" fmla="*/ 0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8" h="1709">
                  <a:moveTo>
                    <a:pt x="950" y="0"/>
                  </a:moveTo>
                  <a:lnTo>
                    <a:pt x="950" y="0"/>
                  </a:lnTo>
                  <a:cubicBezTo>
                    <a:pt x="950" y="40"/>
                    <a:pt x="943" y="79"/>
                    <a:pt x="983" y="106"/>
                  </a:cubicBezTo>
                  <a:cubicBezTo>
                    <a:pt x="990" y="112"/>
                    <a:pt x="1009" y="112"/>
                    <a:pt x="1023" y="119"/>
                  </a:cubicBezTo>
                  <a:cubicBezTo>
                    <a:pt x="1095" y="145"/>
                    <a:pt x="1135" y="185"/>
                    <a:pt x="1207" y="211"/>
                  </a:cubicBezTo>
                  <a:lnTo>
                    <a:pt x="1207" y="211"/>
                  </a:lnTo>
                  <a:cubicBezTo>
                    <a:pt x="1201" y="231"/>
                    <a:pt x="1194" y="257"/>
                    <a:pt x="1194" y="284"/>
                  </a:cubicBezTo>
                  <a:cubicBezTo>
                    <a:pt x="1194" y="330"/>
                    <a:pt x="1194" y="356"/>
                    <a:pt x="1194" y="402"/>
                  </a:cubicBezTo>
                  <a:cubicBezTo>
                    <a:pt x="1194" y="554"/>
                    <a:pt x="1188" y="646"/>
                    <a:pt x="1108" y="772"/>
                  </a:cubicBezTo>
                  <a:cubicBezTo>
                    <a:pt x="1095" y="792"/>
                    <a:pt x="1089" y="811"/>
                    <a:pt x="1082" y="831"/>
                  </a:cubicBezTo>
                  <a:cubicBezTo>
                    <a:pt x="1069" y="851"/>
                    <a:pt x="1042" y="844"/>
                    <a:pt x="1023" y="857"/>
                  </a:cubicBezTo>
                  <a:cubicBezTo>
                    <a:pt x="930" y="917"/>
                    <a:pt x="864" y="963"/>
                    <a:pt x="831" y="1062"/>
                  </a:cubicBezTo>
                  <a:cubicBezTo>
                    <a:pt x="805" y="1135"/>
                    <a:pt x="765" y="1161"/>
                    <a:pt x="726" y="1220"/>
                  </a:cubicBezTo>
                  <a:cubicBezTo>
                    <a:pt x="693" y="1273"/>
                    <a:pt x="693" y="1313"/>
                    <a:pt x="660" y="1365"/>
                  </a:cubicBezTo>
                  <a:cubicBezTo>
                    <a:pt x="620" y="1418"/>
                    <a:pt x="587" y="1438"/>
                    <a:pt x="535" y="1484"/>
                  </a:cubicBezTo>
                  <a:cubicBezTo>
                    <a:pt x="449" y="1557"/>
                    <a:pt x="409" y="1616"/>
                    <a:pt x="363" y="1708"/>
                  </a:cubicBezTo>
                  <a:lnTo>
                    <a:pt x="363" y="1708"/>
                  </a:lnTo>
                  <a:cubicBezTo>
                    <a:pt x="323" y="1669"/>
                    <a:pt x="317" y="1609"/>
                    <a:pt x="264" y="1596"/>
                  </a:cubicBezTo>
                  <a:cubicBezTo>
                    <a:pt x="178" y="1577"/>
                    <a:pt x="125" y="1596"/>
                    <a:pt x="53" y="1563"/>
                  </a:cubicBezTo>
                  <a:cubicBezTo>
                    <a:pt x="0" y="1537"/>
                    <a:pt x="20" y="1471"/>
                    <a:pt x="0" y="1411"/>
                  </a:cubicBezTo>
                  <a:lnTo>
                    <a:pt x="0" y="1411"/>
                  </a:lnTo>
                  <a:cubicBezTo>
                    <a:pt x="7" y="1365"/>
                    <a:pt x="40" y="1319"/>
                    <a:pt x="40" y="1273"/>
                  </a:cubicBezTo>
                  <a:cubicBezTo>
                    <a:pt x="40" y="1247"/>
                    <a:pt x="40" y="1234"/>
                    <a:pt x="40" y="1200"/>
                  </a:cubicBezTo>
                  <a:cubicBezTo>
                    <a:pt x="40" y="1141"/>
                    <a:pt x="99" y="1115"/>
                    <a:pt x="145" y="1075"/>
                  </a:cubicBezTo>
                  <a:cubicBezTo>
                    <a:pt x="185" y="1049"/>
                    <a:pt x="198" y="1022"/>
                    <a:pt x="238" y="1003"/>
                  </a:cubicBezTo>
                  <a:cubicBezTo>
                    <a:pt x="297" y="983"/>
                    <a:pt x="330" y="983"/>
                    <a:pt x="376" y="950"/>
                  </a:cubicBezTo>
                  <a:cubicBezTo>
                    <a:pt x="422" y="917"/>
                    <a:pt x="422" y="877"/>
                    <a:pt x="455" y="831"/>
                  </a:cubicBezTo>
                  <a:cubicBezTo>
                    <a:pt x="502" y="785"/>
                    <a:pt x="508" y="739"/>
                    <a:pt x="521" y="673"/>
                  </a:cubicBezTo>
                  <a:cubicBezTo>
                    <a:pt x="535" y="620"/>
                    <a:pt x="554" y="594"/>
                    <a:pt x="554" y="541"/>
                  </a:cubicBezTo>
                  <a:cubicBezTo>
                    <a:pt x="554" y="521"/>
                    <a:pt x="548" y="508"/>
                    <a:pt x="541" y="488"/>
                  </a:cubicBezTo>
                  <a:cubicBezTo>
                    <a:pt x="561" y="475"/>
                    <a:pt x="561" y="468"/>
                    <a:pt x="574" y="462"/>
                  </a:cubicBezTo>
                  <a:cubicBezTo>
                    <a:pt x="600" y="449"/>
                    <a:pt x="634" y="442"/>
                    <a:pt x="634" y="416"/>
                  </a:cubicBezTo>
                  <a:cubicBezTo>
                    <a:pt x="634" y="369"/>
                    <a:pt x="594" y="356"/>
                    <a:pt x="594" y="310"/>
                  </a:cubicBezTo>
                  <a:cubicBezTo>
                    <a:pt x="594" y="284"/>
                    <a:pt x="627" y="284"/>
                    <a:pt x="640" y="264"/>
                  </a:cubicBezTo>
                  <a:cubicBezTo>
                    <a:pt x="653" y="238"/>
                    <a:pt x="666" y="224"/>
                    <a:pt x="680" y="191"/>
                  </a:cubicBezTo>
                  <a:cubicBezTo>
                    <a:pt x="693" y="139"/>
                    <a:pt x="706" y="112"/>
                    <a:pt x="739" y="66"/>
                  </a:cubicBezTo>
                  <a:cubicBezTo>
                    <a:pt x="759" y="33"/>
                    <a:pt x="792" y="33"/>
                    <a:pt x="831" y="26"/>
                  </a:cubicBezTo>
                  <a:cubicBezTo>
                    <a:pt x="891" y="13"/>
                    <a:pt x="891" y="7"/>
                    <a:pt x="950"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40">
              <a:extLst>
                <a:ext uri="{FF2B5EF4-FFF2-40B4-BE49-F238E27FC236}">
                  <a16:creationId xmlns:a16="http://schemas.microsoft.com/office/drawing/2014/main" id="{DF8968CE-804F-CD4B-BEB2-DE64A00C8609}"/>
                </a:ext>
              </a:extLst>
            </p:cNvPr>
            <p:cNvSpPr>
              <a:spLocks noChangeArrowheads="1"/>
            </p:cNvSpPr>
            <p:nvPr/>
          </p:nvSpPr>
          <p:spPr bwMode="auto">
            <a:xfrm>
              <a:off x="7383776" y="7069132"/>
              <a:ext cx="1968372" cy="1562100"/>
            </a:xfrm>
            <a:custGeom>
              <a:avLst/>
              <a:gdLst>
                <a:gd name="T0" fmla="*/ 1893 w 5469"/>
                <a:gd name="T1" fmla="*/ 1009 h 4340"/>
                <a:gd name="T2" fmla="*/ 1893 w 5469"/>
                <a:gd name="T3" fmla="*/ 1286 h 4340"/>
                <a:gd name="T4" fmla="*/ 1853 w 5469"/>
                <a:gd name="T5" fmla="*/ 1556 h 4340"/>
                <a:gd name="T6" fmla="*/ 1801 w 5469"/>
                <a:gd name="T7" fmla="*/ 1932 h 4340"/>
                <a:gd name="T8" fmla="*/ 1458 w 5469"/>
                <a:gd name="T9" fmla="*/ 2011 h 4340"/>
                <a:gd name="T10" fmla="*/ 1141 w 5469"/>
                <a:gd name="T11" fmla="*/ 2011 h 4340"/>
                <a:gd name="T12" fmla="*/ 930 w 5469"/>
                <a:gd name="T13" fmla="*/ 1991 h 4340"/>
                <a:gd name="T14" fmla="*/ 745 w 5469"/>
                <a:gd name="T15" fmla="*/ 2018 h 4340"/>
                <a:gd name="T16" fmla="*/ 376 w 5469"/>
                <a:gd name="T17" fmla="*/ 2123 h 4340"/>
                <a:gd name="T18" fmla="*/ 257 w 5469"/>
                <a:gd name="T19" fmla="*/ 2235 h 4340"/>
                <a:gd name="T20" fmla="*/ 125 w 5469"/>
                <a:gd name="T21" fmla="*/ 2341 h 4340"/>
                <a:gd name="T22" fmla="*/ 0 w 5469"/>
                <a:gd name="T23" fmla="*/ 2605 h 4340"/>
                <a:gd name="T24" fmla="*/ 132 w 5469"/>
                <a:gd name="T25" fmla="*/ 2638 h 4340"/>
                <a:gd name="T26" fmla="*/ 541 w 5469"/>
                <a:gd name="T27" fmla="*/ 2691 h 4340"/>
                <a:gd name="T28" fmla="*/ 759 w 5469"/>
                <a:gd name="T29" fmla="*/ 2783 h 4340"/>
                <a:gd name="T30" fmla="*/ 792 w 5469"/>
                <a:gd name="T31" fmla="*/ 2948 h 4340"/>
                <a:gd name="T32" fmla="*/ 1247 w 5469"/>
                <a:gd name="T33" fmla="*/ 2882 h 4340"/>
                <a:gd name="T34" fmla="*/ 1524 w 5469"/>
                <a:gd name="T35" fmla="*/ 2862 h 4340"/>
                <a:gd name="T36" fmla="*/ 1741 w 5469"/>
                <a:gd name="T37" fmla="*/ 3073 h 4340"/>
                <a:gd name="T38" fmla="*/ 1761 w 5469"/>
                <a:gd name="T39" fmla="*/ 3449 h 4340"/>
                <a:gd name="T40" fmla="*/ 2025 w 5469"/>
                <a:gd name="T41" fmla="*/ 3693 h 4340"/>
                <a:gd name="T42" fmla="*/ 1999 w 5469"/>
                <a:gd name="T43" fmla="*/ 4161 h 4340"/>
                <a:gd name="T44" fmla="*/ 2309 w 5469"/>
                <a:gd name="T45" fmla="*/ 4201 h 4340"/>
                <a:gd name="T46" fmla="*/ 2553 w 5469"/>
                <a:gd name="T47" fmla="*/ 4188 h 4340"/>
                <a:gd name="T48" fmla="*/ 2783 w 5469"/>
                <a:gd name="T49" fmla="*/ 4201 h 4340"/>
                <a:gd name="T50" fmla="*/ 3648 w 5469"/>
                <a:gd name="T51" fmla="*/ 4069 h 4340"/>
                <a:gd name="T52" fmla="*/ 3971 w 5469"/>
                <a:gd name="T53" fmla="*/ 3845 h 4340"/>
                <a:gd name="T54" fmla="*/ 4241 w 5469"/>
                <a:gd name="T55" fmla="*/ 3554 h 4340"/>
                <a:gd name="T56" fmla="*/ 4281 w 5469"/>
                <a:gd name="T57" fmla="*/ 3343 h 4340"/>
                <a:gd name="T58" fmla="*/ 4617 w 5469"/>
                <a:gd name="T59" fmla="*/ 3093 h 4340"/>
                <a:gd name="T60" fmla="*/ 4795 w 5469"/>
                <a:gd name="T61" fmla="*/ 2684 h 4340"/>
                <a:gd name="T62" fmla="*/ 4875 w 5469"/>
                <a:gd name="T63" fmla="*/ 2559 h 4340"/>
                <a:gd name="T64" fmla="*/ 4921 w 5469"/>
                <a:gd name="T65" fmla="*/ 2334 h 4340"/>
                <a:gd name="T66" fmla="*/ 5191 w 5469"/>
                <a:gd name="T67" fmla="*/ 2143 h 4340"/>
                <a:gd name="T68" fmla="*/ 5257 w 5469"/>
                <a:gd name="T69" fmla="*/ 1939 h 4340"/>
                <a:gd name="T70" fmla="*/ 5369 w 5469"/>
                <a:gd name="T71" fmla="*/ 1516 h 4340"/>
                <a:gd name="T72" fmla="*/ 5231 w 5469"/>
                <a:gd name="T73" fmla="*/ 1002 h 4340"/>
                <a:gd name="T74" fmla="*/ 4888 w 5469"/>
                <a:gd name="T75" fmla="*/ 976 h 4340"/>
                <a:gd name="T76" fmla="*/ 4729 w 5469"/>
                <a:gd name="T77" fmla="*/ 725 h 4340"/>
                <a:gd name="T78" fmla="*/ 4386 w 5469"/>
                <a:gd name="T79" fmla="*/ 587 h 4340"/>
                <a:gd name="T80" fmla="*/ 4057 w 5469"/>
                <a:gd name="T81" fmla="*/ 329 h 4340"/>
                <a:gd name="T82" fmla="*/ 3733 w 5469"/>
                <a:gd name="T83" fmla="*/ 257 h 4340"/>
                <a:gd name="T84" fmla="*/ 3707 w 5469"/>
                <a:gd name="T85" fmla="*/ 59 h 4340"/>
                <a:gd name="T86" fmla="*/ 3509 w 5469"/>
                <a:gd name="T87" fmla="*/ 0 h 4340"/>
                <a:gd name="T88" fmla="*/ 3305 w 5469"/>
                <a:gd name="T89" fmla="*/ 59 h 4340"/>
                <a:gd name="T90" fmla="*/ 2737 w 5469"/>
                <a:gd name="T91" fmla="*/ 369 h 4340"/>
                <a:gd name="T92" fmla="*/ 2546 w 5469"/>
                <a:gd name="T93" fmla="*/ 257 h 4340"/>
                <a:gd name="T94" fmla="*/ 2131 w 5469"/>
                <a:gd name="T95" fmla="*/ 494 h 4340"/>
                <a:gd name="T96" fmla="*/ 2018 w 5469"/>
                <a:gd name="T97" fmla="*/ 771 h 4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69" h="4340">
                  <a:moveTo>
                    <a:pt x="1985" y="817"/>
                  </a:moveTo>
                  <a:lnTo>
                    <a:pt x="1985" y="817"/>
                  </a:lnTo>
                  <a:cubicBezTo>
                    <a:pt x="1979" y="897"/>
                    <a:pt x="1893" y="930"/>
                    <a:pt x="1893" y="1009"/>
                  </a:cubicBezTo>
                  <a:cubicBezTo>
                    <a:pt x="1893" y="1061"/>
                    <a:pt x="1939" y="1088"/>
                    <a:pt x="1939" y="1141"/>
                  </a:cubicBezTo>
                  <a:cubicBezTo>
                    <a:pt x="1939" y="1167"/>
                    <a:pt x="1939" y="1187"/>
                    <a:pt x="1939" y="1213"/>
                  </a:cubicBezTo>
                  <a:cubicBezTo>
                    <a:pt x="1939" y="1246"/>
                    <a:pt x="1906" y="1259"/>
                    <a:pt x="1893" y="1286"/>
                  </a:cubicBezTo>
                  <a:cubicBezTo>
                    <a:pt x="1873" y="1338"/>
                    <a:pt x="1860" y="1365"/>
                    <a:pt x="1840" y="1417"/>
                  </a:cubicBezTo>
                  <a:cubicBezTo>
                    <a:pt x="1827" y="1444"/>
                    <a:pt x="1814" y="1451"/>
                    <a:pt x="1814" y="1484"/>
                  </a:cubicBezTo>
                  <a:cubicBezTo>
                    <a:pt x="1814" y="1516"/>
                    <a:pt x="1834" y="1523"/>
                    <a:pt x="1853" y="1556"/>
                  </a:cubicBezTo>
                  <a:cubicBezTo>
                    <a:pt x="1860" y="1576"/>
                    <a:pt x="1886" y="1589"/>
                    <a:pt x="1886" y="1615"/>
                  </a:cubicBezTo>
                  <a:cubicBezTo>
                    <a:pt x="1886" y="1695"/>
                    <a:pt x="1801" y="1721"/>
                    <a:pt x="1801" y="1800"/>
                  </a:cubicBezTo>
                  <a:cubicBezTo>
                    <a:pt x="1801" y="1853"/>
                    <a:pt x="1801" y="1879"/>
                    <a:pt x="1801" y="1932"/>
                  </a:cubicBezTo>
                  <a:cubicBezTo>
                    <a:pt x="1715" y="1932"/>
                    <a:pt x="1675" y="1965"/>
                    <a:pt x="1603" y="2005"/>
                  </a:cubicBezTo>
                  <a:cubicBezTo>
                    <a:pt x="1570" y="2018"/>
                    <a:pt x="1557" y="2044"/>
                    <a:pt x="1524" y="2044"/>
                  </a:cubicBezTo>
                  <a:cubicBezTo>
                    <a:pt x="1497" y="2044"/>
                    <a:pt x="1484" y="2018"/>
                    <a:pt x="1458" y="2011"/>
                  </a:cubicBezTo>
                  <a:cubicBezTo>
                    <a:pt x="1411" y="2005"/>
                    <a:pt x="1379" y="2005"/>
                    <a:pt x="1326" y="2005"/>
                  </a:cubicBezTo>
                  <a:cubicBezTo>
                    <a:pt x="1286" y="2005"/>
                    <a:pt x="1260" y="2011"/>
                    <a:pt x="1220" y="2011"/>
                  </a:cubicBezTo>
                  <a:cubicBezTo>
                    <a:pt x="1187" y="2011"/>
                    <a:pt x="1167" y="2011"/>
                    <a:pt x="1141" y="2011"/>
                  </a:cubicBezTo>
                  <a:cubicBezTo>
                    <a:pt x="1108" y="2011"/>
                    <a:pt x="1088" y="2011"/>
                    <a:pt x="1062" y="1998"/>
                  </a:cubicBezTo>
                  <a:cubicBezTo>
                    <a:pt x="1036" y="1985"/>
                    <a:pt x="1029" y="1952"/>
                    <a:pt x="996" y="1952"/>
                  </a:cubicBezTo>
                  <a:cubicBezTo>
                    <a:pt x="970" y="1952"/>
                    <a:pt x="956" y="1978"/>
                    <a:pt x="930" y="1991"/>
                  </a:cubicBezTo>
                  <a:cubicBezTo>
                    <a:pt x="904" y="2005"/>
                    <a:pt x="884" y="2011"/>
                    <a:pt x="851" y="2024"/>
                  </a:cubicBezTo>
                  <a:cubicBezTo>
                    <a:pt x="825" y="2044"/>
                    <a:pt x="818" y="2071"/>
                    <a:pt x="792" y="2090"/>
                  </a:cubicBezTo>
                  <a:cubicBezTo>
                    <a:pt x="785" y="2057"/>
                    <a:pt x="778" y="2018"/>
                    <a:pt x="745" y="2018"/>
                  </a:cubicBezTo>
                  <a:cubicBezTo>
                    <a:pt x="726" y="2018"/>
                    <a:pt x="719" y="2044"/>
                    <a:pt x="699" y="2051"/>
                  </a:cubicBezTo>
                  <a:cubicBezTo>
                    <a:pt x="633" y="2071"/>
                    <a:pt x="587" y="2084"/>
                    <a:pt x="521" y="2110"/>
                  </a:cubicBezTo>
                  <a:cubicBezTo>
                    <a:pt x="468" y="2110"/>
                    <a:pt x="435" y="2117"/>
                    <a:pt x="376" y="2123"/>
                  </a:cubicBezTo>
                  <a:cubicBezTo>
                    <a:pt x="356" y="2130"/>
                    <a:pt x="337" y="2130"/>
                    <a:pt x="317" y="2143"/>
                  </a:cubicBezTo>
                  <a:cubicBezTo>
                    <a:pt x="303" y="2150"/>
                    <a:pt x="303" y="2163"/>
                    <a:pt x="290" y="2183"/>
                  </a:cubicBezTo>
                  <a:cubicBezTo>
                    <a:pt x="284" y="2202"/>
                    <a:pt x="270" y="2216"/>
                    <a:pt x="257" y="2235"/>
                  </a:cubicBezTo>
                  <a:cubicBezTo>
                    <a:pt x="244" y="2268"/>
                    <a:pt x="231" y="2282"/>
                    <a:pt x="205" y="2301"/>
                  </a:cubicBezTo>
                  <a:cubicBezTo>
                    <a:pt x="185" y="2308"/>
                    <a:pt x="185" y="2328"/>
                    <a:pt x="165" y="2334"/>
                  </a:cubicBezTo>
                  <a:cubicBezTo>
                    <a:pt x="145" y="2341"/>
                    <a:pt x="132" y="2334"/>
                    <a:pt x="125" y="2341"/>
                  </a:cubicBezTo>
                  <a:cubicBezTo>
                    <a:pt x="86" y="2367"/>
                    <a:pt x="79" y="2400"/>
                    <a:pt x="73" y="2446"/>
                  </a:cubicBezTo>
                  <a:lnTo>
                    <a:pt x="73" y="2446"/>
                  </a:lnTo>
                  <a:cubicBezTo>
                    <a:pt x="20" y="2493"/>
                    <a:pt x="0" y="2539"/>
                    <a:pt x="0" y="2605"/>
                  </a:cubicBezTo>
                  <a:cubicBezTo>
                    <a:pt x="0" y="2644"/>
                    <a:pt x="20" y="2664"/>
                    <a:pt x="13" y="2704"/>
                  </a:cubicBezTo>
                  <a:lnTo>
                    <a:pt x="13" y="2704"/>
                  </a:lnTo>
                  <a:cubicBezTo>
                    <a:pt x="46" y="2664"/>
                    <a:pt x="79" y="2638"/>
                    <a:pt x="132" y="2638"/>
                  </a:cubicBezTo>
                  <a:cubicBezTo>
                    <a:pt x="158" y="2638"/>
                    <a:pt x="178" y="2651"/>
                    <a:pt x="198" y="2664"/>
                  </a:cubicBezTo>
                  <a:cubicBezTo>
                    <a:pt x="257" y="2691"/>
                    <a:pt x="297" y="2691"/>
                    <a:pt x="356" y="2697"/>
                  </a:cubicBezTo>
                  <a:cubicBezTo>
                    <a:pt x="429" y="2697"/>
                    <a:pt x="468" y="2691"/>
                    <a:pt x="541" y="2691"/>
                  </a:cubicBezTo>
                  <a:cubicBezTo>
                    <a:pt x="587" y="2691"/>
                    <a:pt x="613" y="2691"/>
                    <a:pt x="660" y="2697"/>
                  </a:cubicBezTo>
                  <a:cubicBezTo>
                    <a:pt x="680" y="2704"/>
                    <a:pt x="693" y="2710"/>
                    <a:pt x="712" y="2710"/>
                  </a:cubicBezTo>
                  <a:cubicBezTo>
                    <a:pt x="739" y="2724"/>
                    <a:pt x="759" y="2750"/>
                    <a:pt x="759" y="2783"/>
                  </a:cubicBezTo>
                  <a:cubicBezTo>
                    <a:pt x="759" y="2823"/>
                    <a:pt x="739" y="2842"/>
                    <a:pt x="739" y="2882"/>
                  </a:cubicBezTo>
                  <a:cubicBezTo>
                    <a:pt x="739" y="2895"/>
                    <a:pt x="752" y="2902"/>
                    <a:pt x="759" y="2915"/>
                  </a:cubicBezTo>
                  <a:cubicBezTo>
                    <a:pt x="765" y="2928"/>
                    <a:pt x="772" y="2948"/>
                    <a:pt x="792" y="2948"/>
                  </a:cubicBezTo>
                  <a:cubicBezTo>
                    <a:pt x="825" y="2948"/>
                    <a:pt x="838" y="2902"/>
                    <a:pt x="871" y="2902"/>
                  </a:cubicBezTo>
                  <a:cubicBezTo>
                    <a:pt x="910" y="2902"/>
                    <a:pt x="917" y="2941"/>
                    <a:pt x="930" y="2974"/>
                  </a:cubicBezTo>
                  <a:cubicBezTo>
                    <a:pt x="1042" y="2908"/>
                    <a:pt x="1121" y="2882"/>
                    <a:pt x="1247" y="2882"/>
                  </a:cubicBezTo>
                  <a:cubicBezTo>
                    <a:pt x="1286" y="2882"/>
                    <a:pt x="1313" y="2895"/>
                    <a:pt x="1352" y="2895"/>
                  </a:cubicBezTo>
                  <a:cubicBezTo>
                    <a:pt x="1398" y="2895"/>
                    <a:pt x="1411" y="2849"/>
                    <a:pt x="1458" y="2849"/>
                  </a:cubicBezTo>
                  <a:cubicBezTo>
                    <a:pt x="1484" y="2849"/>
                    <a:pt x="1497" y="2862"/>
                    <a:pt x="1524" y="2862"/>
                  </a:cubicBezTo>
                  <a:cubicBezTo>
                    <a:pt x="1563" y="2862"/>
                    <a:pt x="1590" y="2849"/>
                    <a:pt x="1629" y="2849"/>
                  </a:cubicBezTo>
                  <a:cubicBezTo>
                    <a:pt x="1695" y="2849"/>
                    <a:pt x="1741" y="2915"/>
                    <a:pt x="1741" y="2981"/>
                  </a:cubicBezTo>
                  <a:cubicBezTo>
                    <a:pt x="1741" y="3020"/>
                    <a:pt x="1741" y="3034"/>
                    <a:pt x="1741" y="3073"/>
                  </a:cubicBezTo>
                  <a:cubicBezTo>
                    <a:pt x="1741" y="3093"/>
                    <a:pt x="1761" y="3106"/>
                    <a:pt x="1761" y="3126"/>
                  </a:cubicBezTo>
                  <a:cubicBezTo>
                    <a:pt x="1761" y="3198"/>
                    <a:pt x="1735" y="3238"/>
                    <a:pt x="1735" y="3304"/>
                  </a:cubicBezTo>
                  <a:cubicBezTo>
                    <a:pt x="1735" y="3363"/>
                    <a:pt x="1748" y="3396"/>
                    <a:pt x="1761" y="3449"/>
                  </a:cubicBezTo>
                  <a:cubicBezTo>
                    <a:pt x="1788" y="3502"/>
                    <a:pt x="1807" y="3541"/>
                    <a:pt x="1860" y="3548"/>
                  </a:cubicBezTo>
                  <a:cubicBezTo>
                    <a:pt x="1913" y="3554"/>
                    <a:pt x="1959" y="3535"/>
                    <a:pt x="1992" y="3574"/>
                  </a:cubicBezTo>
                  <a:cubicBezTo>
                    <a:pt x="2025" y="3607"/>
                    <a:pt x="2018" y="3647"/>
                    <a:pt x="2025" y="3693"/>
                  </a:cubicBezTo>
                  <a:cubicBezTo>
                    <a:pt x="1893" y="4029"/>
                    <a:pt x="1893" y="4029"/>
                    <a:pt x="1893" y="4029"/>
                  </a:cubicBezTo>
                  <a:cubicBezTo>
                    <a:pt x="1906" y="4056"/>
                    <a:pt x="1933" y="4062"/>
                    <a:pt x="1959" y="4076"/>
                  </a:cubicBezTo>
                  <a:cubicBezTo>
                    <a:pt x="1992" y="4095"/>
                    <a:pt x="1999" y="4128"/>
                    <a:pt x="1999" y="4161"/>
                  </a:cubicBezTo>
                  <a:cubicBezTo>
                    <a:pt x="1999" y="4194"/>
                    <a:pt x="1999" y="4214"/>
                    <a:pt x="1999" y="4247"/>
                  </a:cubicBezTo>
                  <a:cubicBezTo>
                    <a:pt x="1999" y="4320"/>
                    <a:pt x="2097" y="4339"/>
                    <a:pt x="2170" y="4339"/>
                  </a:cubicBezTo>
                  <a:cubicBezTo>
                    <a:pt x="2243" y="4339"/>
                    <a:pt x="2229" y="4201"/>
                    <a:pt x="2309" y="4201"/>
                  </a:cubicBezTo>
                  <a:cubicBezTo>
                    <a:pt x="2315" y="4201"/>
                    <a:pt x="2322" y="4221"/>
                    <a:pt x="2328" y="4227"/>
                  </a:cubicBezTo>
                  <a:cubicBezTo>
                    <a:pt x="2348" y="4234"/>
                    <a:pt x="2361" y="4234"/>
                    <a:pt x="2388" y="4234"/>
                  </a:cubicBezTo>
                  <a:cubicBezTo>
                    <a:pt x="2454" y="4234"/>
                    <a:pt x="2487" y="4188"/>
                    <a:pt x="2553" y="4188"/>
                  </a:cubicBezTo>
                  <a:cubicBezTo>
                    <a:pt x="2592" y="4188"/>
                    <a:pt x="2612" y="4188"/>
                    <a:pt x="2652" y="4188"/>
                  </a:cubicBezTo>
                  <a:cubicBezTo>
                    <a:pt x="2698" y="4188"/>
                    <a:pt x="2737" y="4201"/>
                    <a:pt x="2783" y="4201"/>
                  </a:cubicBezTo>
                  <a:lnTo>
                    <a:pt x="2783" y="4201"/>
                  </a:lnTo>
                  <a:cubicBezTo>
                    <a:pt x="2856" y="4161"/>
                    <a:pt x="2902" y="4142"/>
                    <a:pt x="2981" y="4128"/>
                  </a:cubicBezTo>
                  <a:cubicBezTo>
                    <a:pt x="3113" y="4095"/>
                    <a:pt x="3192" y="4069"/>
                    <a:pt x="3331" y="4069"/>
                  </a:cubicBezTo>
                  <a:cubicBezTo>
                    <a:pt x="3450" y="4069"/>
                    <a:pt x="3522" y="4069"/>
                    <a:pt x="3648" y="4069"/>
                  </a:cubicBezTo>
                  <a:cubicBezTo>
                    <a:pt x="3694" y="4069"/>
                    <a:pt x="3727" y="4056"/>
                    <a:pt x="3773" y="4043"/>
                  </a:cubicBezTo>
                  <a:cubicBezTo>
                    <a:pt x="3826" y="4029"/>
                    <a:pt x="3872" y="4036"/>
                    <a:pt x="3911" y="3996"/>
                  </a:cubicBezTo>
                  <a:cubicBezTo>
                    <a:pt x="3951" y="3950"/>
                    <a:pt x="3938" y="3897"/>
                    <a:pt x="3971" y="3845"/>
                  </a:cubicBezTo>
                  <a:cubicBezTo>
                    <a:pt x="3991" y="3799"/>
                    <a:pt x="4004" y="3766"/>
                    <a:pt x="4023" y="3720"/>
                  </a:cubicBezTo>
                  <a:cubicBezTo>
                    <a:pt x="4043" y="3667"/>
                    <a:pt x="4043" y="3627"/>
                    <a:pt x="4090" y="3601"/>
                  </a:cubicBezTo>
                  <a:cubicBezTo>
                    <a:pt x="4142" y="3568"/>
                    <a:pt x="4182" y="3574"/>
                    <a:pt x="4241" y="3554"/>
                  </a:cubicBezTo>
                  <a:lnTo>
                    <a:pt x="4241" y="3554"/>
                  </a:lnTo>
                  <a:cubicBezTo>
                    <a:pt x="4248" y="3508"/>
                    <a:pt x="4281" y="3462"/>
                    <a:pt x="4281" y="3416"/>
                  </a:cubicBezTo>
                  <a:cubicBezTo>
                    <a:pt x="4281" y="3390"/>
                    <a:pt x="4281" y="3377"/>
                    <a:pt x="4281" y="3343"/>
                  </a:cubicBezTo>
                  <a:cubicBezTo>
                    <a:pt x="4281" y="3284"/>
                    <a:pt x="4340" y="3258"/>
                    <a:pt x="4386" y="3218"/>
                  </a:cubicBezTo>
                  <a:cubicBezTo>
                    <a:pt x="4426" y="3192"/>
                    <a:pt x="4439" y="3165"/>
                    <a:pt x="4479" y="3146"/>
                  </a:cubicBezTo>
                  <a:cubicBezTo>
                    <a:pt x="4538" y="3126"/>
                    <a:pt x="4571" y="3126"/>
                    <a:pt x="4617" y="3093"/>
                  </a:cubicBezTo>
                  <a:cubicBezTo>
                    <a:pt x="4663" y="3060"/>
                    <a:pt x="4663" y="3020"/>
                    <a:pt x="4696" y="2974"/>
                  </a:cubicBezTo>
                  <a:cubicBezTo>
                    <a:pt x="4743" y="2928"/>
                    <a:pt x="4749" y="2882"/>
                    <a:pt x="4762" y="2816"/>
                  </a:cubicBezTo>
                  <a:cubicBezTo>
                    <a:pt x="4776" y="2763"/>
                    <a:pt x="4795" y="2737"/>
                    <a:pt x="4795" y="2684"/>
                  </a:cubicBezTo>
                  <a:cubicBezTo>
                    <a:pt x="4795" y="2664"/>
                    <a:pt x="4789" y="2651"/>
                    <a:pt x="4782" y="2631"/>
                  </a:cubicBezTo>
                  <a:cubicBezTo>
                    <a:pt x="4802" y="2618"/>
                    <a:pt x="4802" y="2611"/>
                    <a:pt x="4815" y="2605"/>
                  </a:cubicBezTo>
                  <a:cubicBezTo>
                    <a:pt x="4841" y="2592"/>
                    <a:pt x="4875" y="2585"/>
                    <a:pt x="4875" y="2559"/>
                  </a:cubicBezTo>
                  <a:cubicBezTo>
                    <a:pt x="4875" y="2512"/>
                    <a:pt x="4835" y="2499"/>
                    <a:pt x="4835" y="2453"/>
                  </a:cubicBezTo>
                  <a:cubicBezTo>
                    <a:pt x="4835" y="2427"/>
                    <a:pt x="4868" y="2427"/>
                    <a:pt x="4881" y="2407"/>
                  </a:cubicBezTo>
                  <a:cubicBezTo>
                    <a:pt x="4894" y="2381"/>
                    <a:pt x="4907" y="2367"/>
                    <a:pt x="4921" y="2334"/>
                  </a:cubicBezTo>
                  <a:cubicBezTo>
                    <a:pt x="4934" y="2282"/>
                    <a:pt x="4947" y="2255"/>
                    <a:pt x="4980" y="2209"/>
                  </a:cubicBezTo>
                  <a:cubicBezTo>
                    <a:pt x="5000" y="2176"/>
                    <a:pt x="5033" y="2176"/>
                    <a:pt x="5072" y="2169"/>
                  </a:cubicBezTo>
                  <a:cubicBezTo>
                    <a:pt x="5132" y="2156"/>
                    <a:pt x="5132" y="2150"/>
                    <a:pt x="5191" y="2143"/>
                  </a:cubicBezTo>
                  <a:lnTo>
                    <a:pt x="5191" y="2143"/>
                  </a:lnTo>
                  <a:cubicBezTo>
                    <a:pt x="5191" y="2130"/>
                    <a:pt x="5184" y="2137"/>
                    <a:pt x="5184" y="2123"/>
                  </a:cubicBezTo>
                  <a:cubicBezTo>
                    <a:pt x="5184" y="2051"/>
                    <a:pt x="5257" y="2018"/>
                    <a:pt x="5257" y="1939"/>
                  </a:cubicBezTo>
                  <a:cubicBezTo>
                    <a:pt x="5257" y="1912"/>
                    <a:pt x="5244" y="1899"/>
                    <a:pt x="5244" y="1879"/>
                  </a:cubicBezTo>
                  <a:cubicBezTo>
                    <a:pt x="5244" y="1827"/>
                    <a:pt x="5290" y="1813"/>
                    <a:pt x="5303" y="1767"/>
                  </a:cubicBezTo>
                  <a:cubicBezTo>
                    <a:pt x="5336" y="1668"/>
                    <a:pt x="5330" y="1609"/>
                    <a:pt x="5369" y="1516"/>
                  </a:cubicBezTo>
                  <a:cubicBezTo>
                    <a:pt x="5409" y="1424"/>
                    <a:pt x="5468" y="1378"/>
                    <a:pt x="5468" y="1279"/>
                  </a:cubicBezTo>
                  <a:cubicBezTo>
                    <a:pt x="5468" y="1187"/>
                    <a:pt x="5389" y="1154"/>
                    <a:pt x="5330" y="1081"/>
                  </a:cubicBezTo>
                  <a:cubicBezTo>
                    <a:pt x="5297" y="1048"/>
                    <a:pt x="5283" y="1009"/>
                    <a:pt x="5231" y="1002"/>
                  </a:cubicBezTo>
                  <a:cubicBezTo>
                    <a:pt x="5178" y="989"/>
                    <a:pt x="5145" y="1009"/>
                    <a:pt x="5092" y="982"/>
                  </a:cubicBezTo>
                  <a:cubicBezTo>
                    <a:pt x="5059" y="969"/>
                    <a:pt x="5039" y="949"/>
                    <a:pt x="5000" y="949"/>
                  </a:cubicBezTo>
                  <a:cubicBezTo>
                    <a:pt x="4954" y="949"/>
                    <a:pt x="4934" y="976"/>
                    <a:pt x="4888" y="976"/>
                  </a:cubicBezTo>
                  <a:cubicBezTo>
                    <a:pt x="4875" y="976"/>
                    <a:pt x="4875" y="956"/>
                    <a:pt x="4868" y="936"/>
                  </a:cubicBezTo>
                  <a:cubicBezTo>
                    <a:pt x="4861" y="903"/>
                    <a:pt x="4848" y="890"/>
                    <a:pt x="4828" y="863"/>
                  </a:cubicBezTo>
                  <a:cubicBezTo>
                    <a:pt x="4795" y="811"/>
                    <a:pt x="4776" y="771"/>
                    <a:pt x="4729" y="725"/>
                  </a:cubicBezTo>
                  <a:cubicBezTo>
                    <a:pt x="4683" y="672"/>
                    <a:pt x="4624" y="692"/>
                    <a:pt x="4558" y="666"/>
                  </a:cubicBezTo>
                  <a:cubicBezTo>
                    <a:pt x="4518" y="652"/>
                    <a:pt x="4498" y="639"/>
                    <a:pt x="4459" y="626"/>
                  </a:cubicBezTo>
                  <a:cubicBezTo>
                    <a:pt x="4433" y="613"/>
                    <a:pt x="4413" y="593"/>
                    <a:pt x="4386" y="587"/>
                  </a:cubicBezTo>
                  <a:cubicBezTo>
                    <a:pt x="4366" y="573"/>
                    <a:pt x="4347" y="573"/>
                    <a:pt x="4334" y="554"/>
                  </a:cubicBezTo>
                  <a:cubicBezTo>
                    <a:pt x="4314" y="527"/>
                    <a:pt x="4314" y="501"/>
                    <a:pt x="4287" y="474"/>
                  </a:cubicBezTo>
                  <a:cubicBezTo>
                    <a:pt x="4208" y="395"/>
                    <a:pt x="4149" y="369"/>
                    <a:pt x="4057" y="329"/>
                  </a:cubicBezTo>
                  <a:cubicBezTo>
                    <a:pt x="4017" y="309"/>
                    <a:pt x="4004" y="270"/>
                    <a:pt x="3964" y="270"/>
                  </a:cubicBezTo>
                  <a:cubicBezTo>
                    <a:pt x="3905" y="270"/>
                    <a:pt x="3878" y="316"/>
                    <a:pt x="3826" y="316"/>
                  </a:cubicBezTo>
                  <a:cubicBezTo>
                    <a:pt x="3786" y="316"/>
                    <a:pt x="3773" y="276"/>
                    <a:pt x="3733" y="257"/>
                  </a:cubicBezTo>
                  <a:cubicBezTo>
                    <a:pt x="3707" y="237"/>
                    <a:pt x="3661" y="237"/>
                    <a:pt x="3661" y="204"/>
                  </a:cubicBezTo>
                  <a:cubicBezTo>
                    <a:pt x="3661" y="171"/>
                    <a:pt x="3667" y="145"/>
                    <a:pt x="3680" y="118"/>
                  </a:cubicBezTo>
                  <a:cubicBezTo>
                    <a:pt x="3687" y="92"/>
                    <a:pt x="3707" y="85"/>
                    <a:pt x="3707" y="59"/>
                  </a:cubicBezTo>
                  <a:cubicBezTo>
                    <a:pt x="3707" y="33"/>
                    <a:pt x="3674" y="33"/>
                    <a:pt x="3648" y="26"/>
                  </a:cubicBezTo>
                  <a:cubicBezTo>
                    <a:pt x="3628" y="19"/>
                    <a:pt x="3615" y="0"/>
                    <a:pt x="3595" y="0"/>
                  </a:cubicBezTo>
                  <a:cubicBezTo>
                    <a:pt x="3562" y="0"/>
                    <a:pt x="3542" y="0"/>
                    <a:pt x="3509" y="0"/>
                  </a:cubicBezTo>
                  <a:cubicBezTo>
                    <a:pt x="3483" y="0"/>
                    <a:pt x="3469" y="19"/>
                    <a:pt x="3436" y="19"/>
                  </a:cubicBezTo>
                  <a:cubicBezTo>
                    <a:pt x="3410" y="19"/>
                    <a:pt x="3397" y="19"/>
                    <a:pt x="3371" y="19"/>
                  </a:cubicBezTo>
                  <a:cubicBezTo>
                    <a:pt x="3344" y="19"/>
                    <a:pt x="3331" y="39"/>
                    <a:pt x="3305" y="59"/>
                  </a:cubicBezTo>
                  <a:cubicBezTo>
                    <a:pt x="3265" y="85"/>
                    <a:pt x="3245" y="105"/>
                    <a:pt x="3212" y="132"/>
                  </a:cubicBezTo>
                  <a:cubicBezTo>
                    <a:pt x="3146" y="191"/>
                    <a:pt x="3100" y="197"/>
                    <a:pt x="3028" y="230"/>
                  </a:cubicBezTo>
                  <a:cubicBezTo>
                    <a:pt x="2909" y="276"/>
                    <a:pt x="2856" y="343"/>
                    <a:pt x="2737" y="369"/>
                  </a:cubicBezTo>
                  <a:cubicBezTo>
                    <a:pt x="2704" y="375"/>
                    <a:pt x="2691" y="402"/>
                    <a:pt x="2658" y="402"/>
                  </a:cubicBezTo>
                  <a:cubicBezTo>
                    <a:pt x="2586" y="402"/>
                    <a:pt x="2572" y="329"/>
                    <a:pt x="2546" y="257"/>
                  </a:cubicBezTo>
                  <a:lnTo>
                    <a:pt x="2546" y="257"/>
                  </a:lnTo>
                  <a:cubicBezTo>
                    <a:pt x="2474" y="257"/>
                    <a:pt x="2434" y="230"/>
                    <a:pt x="2361" y="230"/>
                  </a:cubicBezTo>
                  <a:cubicBezTo>
                    <a:pt x="2289" y="230"/>
                    <a:pt x="2249" y="276"/>
                    <a:pt x="2216" y="336"/>
                  </a:cubicBezTo>
                  <a:cubicBezTo>
                    <a:pt x="2183" y="395"/>
                    <a:pt x="2150" y="428"/>
                    <a:pt x="2131" y="494"/>
                  </a:cubicBezTo>
                  <a:cubicBezTo>
                    <a:pt x="2131" y="507"/>
                    <a:pt x="2117" y="507"/>
                    <a:pt x="2111" y="520"/>
                  </a:cubicBezTo>
                  <a:cubicBezTo>
                    <a:pt x="2084" y="593"/>
                    <a:pt x="2091" y="646"/>
                    <a:pt x="2058" y="718"/>
                  </a:cubicBezTo>
                  <a:cubicBezTo>
                    <a:pt x="2045" y="738"/>
                    <a:pt x="2032" y="751"/>
                    <a:pt x="2018" y="771"/>
                  </a:cubicBezTo>
                  <a:cubicBezTo>
                    <a:pt x="2005" y="791"/>
                    <a:pt x="2005" y="811"/>
                    <a:pt x="1985" y="817"/>
                  </a:cubicBezTo>
                </a:path>
              </a:pathLst>
            </a:custGeom>
            <a:solidFill>
              <a:schemeClr val="accent2"/>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41">
              <a:extLst>
                <a:ext uri="{FF2B5EF4-FFF2-40B4-BE49-F238E27FC236}">
                  <a16:creationId xmlns:a16="http://schemas.microsoft.com/office/drawing/2014/main" id="{38DFA052-B970-6042-BBE3-116C0BF63D1A}"/>
                </a:ext>
              </a:extLst>
            </p:cNvPr>
            <p:cNvSpPr>
              <a:spLocks noChangeArrowheads="1"/>
            </p:cNvSpPr>
            <p:nvPr/>
          </p:nvSpPr>
          <p:spPr bwMode="auto">
            <a:xfrm>
              <a:off x="6705958" y="8501057"/>
              <a:ext cx="1068318" cy="774700"/>
            </a:xfrm>
            <a:custGeom>
              <a:avLst/>
              <a:gdLst>
                <a:gd name="T0" fmla="*/ 738 w 2968"/>
                <a:gd name="T1" fmla="*/ 6 h 2151"/>
                <a:gd name="T2" fmla="*/ 481 w 2968"/>
                <a:gd name="T3" fmla="*/ 277 h 2151"/>
                <a:gd name="T4" fmla="*/ 310 w 2968"/>
                <a:gd name="T5" fmla="*/ 501 h 2151"/>
                <a:gd name="T6" fmla="*/ 159 w 2968"/>
                <a:gd name="T7" fmla="*/ 712 h 2151"/>
                <a:gd name="T8" fmla="*/ 139 w 2968"/>
                <a:gd name="T9" fmla="*/ 804 h 2151"/>
                <a:gd name="T10" fmla="*/ 33 w 2968"/>
                <a:gd name="T11" fmla="*/ 1391 h 2151"/>
                <a:gd name="T12" fmla="*/ 13 w 2968"/>
                <a:gd name="T13" fmla="*/ 1444 h 2151"/>
                <a:gd name="T14" fmla="*/ 7 w 2968"/>
                <a:gd name="T15" fmla="*/ 1503 h 2151"/>
                <a:gd name="T16" fmla="*/ 86 w 2968"/>
                <a:gd name="T17" fmla="*/ 1510 h 2151"/>
                <a:gd name="T18" fmla="*/ 224 w 2968"/>
                <a:gd name="T19" fmla="*/ 1484 h 2151"/>
                <a:gd name="T20" fmla="*/ 284 w 2968"/>
                <a:gd name="T21" fmla="*/ 1537 h 2151"/>
                <a:gd name="T22" fmla="*/ 363 w 2968"/>
                <a:gd name="T23" fmla="*/ 1741 h 2151"/>
                <a:gd name="T24" fmla="*/ 330 w 2968"/>
                <a:gd name="T25" fmla="*/ 1866 h 2151"/>
                <a:gd name="T26" fmla="*/ 455 w 2968"/>
                <a:gd name="T27" fmla="*/ 1873 h 2151"/>
                <a:gd name="T28" fmla="*/ 632 w 2968"/>
                <a:gd name="T29" fmla="*/ 1893 h 2151"/>
                <a:gd name="T30" fmla="*/ 857 w 2968"/>
                <a:gd name="T31" fmla="*/ 1932 h 2151"/>
                <a:gd name="T32" fmla="*/ 1226 w 2968"/>
                <a:gd name="T33" fmla="*/ 2071 h 2151"/>
                <a:gd name="T34" fmla="*/ 1358 w 2968"/>
                <a:gd name="T35" fmla="*/ 2150 h 2151"/>
                <a:gd name="T36" fmla="*/ 1463 w 2968"/>
                <a:gd name="T37" fmla="*/ 1978 h 2151"/>
                <a:gd name="T38" fmla="*/ 1734 w 2968"/>
                <a:gd name="T39" fmla="*/ 1813 h 2151"/>
                <a:gd name="T40" fmla="*/ 2321 w 2968"/>
                <a:gd name="T41" fmla="*/ 1932 h 2151"/>
                <a:gd name="T42" fmla="*/ 2631 w 2968"/>
                <a:gd name="T43" fmla="*/ 1945 h 2151"/>
                <a:gd name="T44" fmla="*/ 2664 w 2968"/>
                <a:gd name="T45" fmla="*/ 1906 h 2151"/>
                <a:gd name="T46" fmla="*/ 2750 w 2968"/>
                <a:gd name="T47" fmla="*/ 1721 h 2151"/>
                <a:gd name="T48" fmla="*/ 2763 w 2968"/>
                <a:gd name="T49" fmla="*/ 1602 h 2151"/>
                <a:gd name="T50" fmla="*/ 2895 w 2968"/>
                <a:gd name="T51" fmla="*/ 1583 h 2151"/>
                <a:gd name="T52" fmla="*/ 2967 w 2968"/>
                <a:gd name="T53" fmla="*/ 1569 h 2151"/>
                <a:gd name="T54" fmla="*/ 2842 w 2968"/>
                <a:gd name="T55" fmla="*/ 1405 h 2151"/>
                <a:gd name="T56" fmla="*/ 2756 w 2968"/>
                <a:gd name="T57" fmla="*/ 1411 h 2151"/>
                <a:gd name="T58" fmla="*/ 2684 w 2968"/>
                <a:gd name="T59" fmla="*/ 1180 h 2151"/>
                <a:gd name="T60" fmla="*/ 2446 w 2968"/>
                <a:gd name="T61" fmla="*/ 1154 h 2151"/>
                <a:gd name="T62" fmla="*/ 2440 w 2968"/>
                <a:gd name="T63" fmla="*/ 1028 h 2151"/>
                <a:gd name="T64" fmla="*/ 2374 w 2968"/>
                <a:gd name="T65" fmla="*/ 745 h 2151"/>
                <a:gd name="T66" fmla="*/ 2400 w 2968"/>
                <a:gd name="T67" fmla="*/ 633 h 2151"/>
                <a:gd name="T68" fmla="*/ 2387 w 2968"/>
                <a:gd name="T69" fmla="*/ 521 h 2151"/>
                <a:gd name="T70" fmla="*/ 2361 w 2968"/>
                <a:gd name="T71" fmla="*/ 409 h 2151"/>
                <a:gd name="T72" fmla="*/ 2235 w 2968"/>
                <a:gd name="T73" fmla="*/ 303 h 2151"/>
                <a:gd name="T74" fmla="*/ 2018 w 2968"/>
                <a:gd name="T75" fmla="*/ 244 h 2151"/>
                <a:gd name="T76" fmla="*/ 1833 w 2968"/>
                <a:gd name="T77" fmla="*/ 244 h 2151"/>
                <a:gd name="T78" fmla="*/ 1741 w 2968"/>
                <a:gd name="T79" fmla="*/ 125 h 2151"/>
                <a:gd name="T80" fmla="*/ 1411 w 2968"/>
                <a:gd name="T81" fmla="*/ 19 h 2151"/>
                <a:gd name="T82" fmla="*/ 1239 w 2968"/>
                <a:gd name="T83" fmla="*/ 0 h 2151"/>
                <a:gd name="T84" fmla="*/ 1088 w 2968"/>
                <a:gd name="T85" fmla="*/ 46 h 2151"/>
                <a:gd name="T86" fmla="*/ 929 w 2968"/>
                <a:gd name="T87" fmla="*/ 2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68" h="2151">
                  <a:moveTo>
                    <a:pt x="738" y="6"/>
                  </a:moveTo>
                  <a:lnTo>
                    <a:pt x="738" y="6"/>
                  </a:lnTo>
                  <a:cubicBezTo>
                    <a:pt x="672" y="79"/>
                    <a:pt x="613" y="99"/>
                    <a:pt x="534" y="151"/>
                  </a:cubicBezTo>
                  <a:cubicBezTo>
                    <a:pt x="487" y="178"/>
                    <a:pt x="487" y="224"/>
                    <a:pt x="481" y="277"/>
                  </a:cubicBezTo>
                  <a:cubicBezTo>
                    <a:pt x="474" y="316"/>
                    <a:pt x="462" y="336"/>
                    <a:pt x="449" y="376"/>
                  </a:cubicBezTo>
                  <a:cubicBezTo>
                    <a:pt x="416" y="442"/>
                    <a:pt x="363" y="448"/>
                    <a:pt x="310" y="501"/>
                  </a:cubicBezTo>
                  <a:cubicBezTo>
                    <a:pt x="284" y="534"/>
                    <a:pt x="290" y="560"/>
                    <a:pt x="264" y="593"/>
                  </a:cubicBezTo>
                  <a:cubicBezTo>
                    <a:pt x="218" y="640"/>
                    <a:pt x="178" y="653"/>
                    <a:pt x="159" y="712"/>
                  </a:cubicBezTo>
                  <a:cubicBezTo>
                    <a:pt x="152" y="752"/>
                    <a:pt x="145" y="765"/>
                    <a:pt x="139" y="804"/>
                  </a:cubicBezTo>
                  <a:lnTo>
                    <a:pt x="139" y="804"/>
                  </a:lnTo>
                  <a:cubicBezTo>
                    <a:pt x="33" y="1391"/>
                    <a:pt x="33" y="1391"/>
                    <a:pt x="33" y="1391"/>
                  </a:cubicBezTo>
                  <a:lnTo>
                    <a:pt x="33" y="1391"/>
                  </a:lnTo>
                  <a:cubicBezTo>
                    <a:pt x="33" y="1398"/>
                    <a:pt x="27" y="1405"/>
                    <a:pt x="27" y="1411"/>
                  </a:cubicBezTo>
                  <a:cubicBezTo>
                    <a:pt x="20" y="1424"/>
                    <a:pt x="13" y="1431"/>
                    <a:pt x="13" y="1444"/>
                  </a:cubicBezTo>
                  <a:cubicBezTo>
                    <a:pt x="7" y="1457"/>
                    <a:pt x="0" y="1464"/>
                    <a:pt x="0" y="1470"/>
                  </a:cubicBezTo>
                  <a:cubicBezTo>
                    <a:pt x="0" y="1484"/>
                    <a:pt x="7" y="1497"/>
                    <a:pt x="7" y="1503"/>
                  </a:cubicBezTo>
                  <a:lnTo>
                    <a:pt x="7" y="1503"/>
                  </a:lnTo>
                  <a:cubicBezTo>
                    <a:pt x="33" y="1503"/>
                    <a:pt x="60" y="1510"/>
                    <a:pt x="86" y="1510"/>
                  </a:cubicBezTo>
                  <a:cubicBezTo>
                    <a:pt x="132" y="1497"/>
                    <a:pt x="159" y="1477"/>
                    <a:pt x="205" y="1477"/>
                  </a:cubicBezTo>
                  <a:cubicBezTo>
                    <a:pt x="211" y="1477"/>
                    <a:pt x="218" y="1477"/>
                    <a:pt x="224" y="1484"/>
                  </a:cubicBezTo>
                  <a:cubicBezTo>
                    <a:pt x="231" y="1490"/>
                    <a:pt x="238" y="1497"/>
                    <a:pt x="244" y="1503"/>
                  </a:cubicBezTo>
                  <a:cubicBezTo>
                    <a:pt x="251" y="1523"/>
                    <a:pt x="277" y="1517"/>
                    <a:pt x="284" y="1537"/>
                  </a:cubicBezTo>
                  <a:cubicBezTo>
                    <a:pt x="290" y="1556"/>
                    <a:pt x="290" y="1576"/>
                    <a:pt x="297" y="1602"/>
                  </a:cubicBezTo>
                  <a:cubicBezTo>
                    <a:pt x="317" y="1662"/>
                    <a:pt x="363" y="1682"/>
                    <a:pt x="363" y="1741"/>
                  </a:cubicBezTo>
                  <a:cubicBezTo>
                    <a:pt x="363" y="1794"/>
                    <a:pt x="343" y="1827"/>
                    <a:pt x="330" y="1866"/>
                  </a:cubicBezTo>
                  <a:lnTo>
                    <a:pt x="330" y="1866"/>
                  </a:lnTo>
                  <a:cubicBezTo>
                    <a:pt x="350" y="1866"/>
                    <a:pt x="363" y="1873"/>
                    <a:pt x="376" y="1873"/>
                  </a:cubicBezTo>
                  <a:cubicBezTo>
                    <a:pt x="409" y="1873"/>
                    <a:pt x="422" y="1873"/>
                    <a:pt x="455" y="1873"/>
                  </a:cubicBezTo>
                  <a:cubicBezTo>
                    <a:pt x="494" y="1873"/>
                    <a:pt x="507" y="1840"/>
                    <a:pt x="547" y="1840"/>
                  </a:cubicBezTo>
                  <a:cubicBezTo>
                    <a:pt x="586" y="1840"/>
                    <a:pt x="599" y="1879"/>
                    <a:pt x="632" y="1893"/>
                  </a:cubicBezTo>
                  <a:cubicBezTo>
                    <a:pt x="685" y="1919"/>
                    <a:pt x="718" y="1932"/>
                    <a:pt x="777" y="1932"/>
                  </a:cubicBezTo>
                  <a:cubicBezTo>
                    <a:pt x="810" y="1932"/>
                    <a:pt x="824" y="1932"/>
                    <a:pt x="857" y="1932"/>
                  </a:cubicBezTo>
                  <a:cubicBezTo>
                    <a:pt x="909" y="1932"/>
                    <a:pt x="929" y="1959"/>
                    <a:pt x="982" y="1972"/>
                  </a:cubicBezTo>
                  <a:cubicBezTo>
                    <a:pt x="1081" y="1998"/>
                    <a:pt x="1134" y="2031"/>
                    <a:pt x="1226" y="2071"/>
                  </a:cubicBezTo>
                  <a:cubicBezTo>
                    <a:pt x="1252" y="2084"/>
                    <a:pt x="1272" y="2091"/>
                    <a:pt x="1299" y="2104"/>
                  </a:cubicBezTo>
                  <a:cubicBezTo>
                    <a:pt x="1318" y="2123"/>
                    <a:pt x="1332" y="2150"/>
                    <a:pt x="1358" y="2150"/>
                  </a:cubicBezTo>
                  <a:cubicBezTo>
                    <a:pt x="1404" y="2150"/>
                    <a:pt x="1431" y="2110"/>
                    <a:pt x="1444" y="2064"/>
                  </a:cubicBezTo>
                  <a:cubicBezTo>
                    <a:pt x="1457" y="2038"/>
                    <a:pt x="1444" y="2005"/>
                    <a:pt x="1463" y="1978"/>
                  </a:cubicBezTo>
                  <a:cubicBezTo>
                    <a:pt x="1477" y="1965"/>
                    <a:pt x="1496" y="1965"/>
                    <a:pt x="1516" y="1959"/>
                  </a:cubicBezTo>
                  <a:cubicBezTo>
                    <a:pt x="1615" y="1925"/>
                    <a:pt x="1635" y="1813"/>
                    <a:pt x="1734" y="1813"/>
                  </a:cubicBezTo>
                  <a:cubicBezTo>
                    <a:pt x="1899" y="1813"/>
                    <a:pt x="1985" y="1846"/>
                    <a:pt x="2143" y="1886"/>
                  </a:cubicBezTo>
                  <a:cubicBezTo>
                    <a:pt x="2216" y="1906"/>
                    <a:pt x="2248" y="1932"/>
                    <a:pt x="2321" y="1932"/>
                  </a:cubicBezTo>
                  <a:cubicBezTo>
                    <a:pt x="2354" y="1932"/>
                    <a:pt x="2367" y="1912"/>
                    <a:pt x="2393" y="1912"/>
                  </a:cubicBezTo>
                  <a:cubicBezTo>
                    <a:pt x="2492" y="1912"/>
                    <a:pt x="2532" y="1932"/>
                    <a:pt x="2631" y="1945"/>
                  </a:cubicBezTo>
                  <a:lnTo>
                    <a:pt x="2631" y="1945"/>
                  </a:lnTo>
                  <a:cubicBezTo>
                    <a:pt x="2644" y="1932"/>
                    <a:pt x="2657" y="1925"/>
                    <a:pt x="2664" y="1906"/>
                  </a:cubicBezTo>
                  <a:cubicBezTo>
                    <a:pt x="2684" y="1860"/>
                    <a:pt x="2671" y="1827"/>
                    <a:pt x="2697" y="1780"/>
                  </a:cubicBezTo>
                  <a:cubicBezTo>
                    <a:pt x="2710" y="1754"/>
                    <a:pt x="2750" y="1748"/>
                    <a:pt x="2750" y="1721"/>
                  </a:cubicBezTo>
                  <a:cubicBezTo>
                    <a:pt x="2750" y="1662"/>
                    <a:pt x="2690" y="1655"/>
                    <a:pt x="2651" y="1616"/>
                  </a:cubicBezTo>
                  <a:cubicBezTo>
                    <a:pt x="2690" y="1616"/>
                    <a:pt x="2717" y="1609"/>
                    <a:pt x="2763" y="1602"/>
                  </a:cubicBezTo>
                  <a:cubicBezTo>
                    <a:pt x="2783" y="1596"/>
                    <a:pt x="2789" y="1563"/>
                    <a:pt x="2816" y="1563"/>
                  </a:cubicBezTo>
                  <a:cubicBezTo>
                    <a:pt x="2849" y="1563"/>
                    <a:pt x="2862" y="1583"/>
                    <a:pt x="2895" y="1583"/>
                  </a:cubicBezTo>
                  <a:cubicBezTo>
                    <a:pt x="2921" y="1583"/>
                    <a:pt x="2948" y="1583"/>
                    <a:pt x="2967" y="1569"/>
                  </a:cubicBezTo>
                  <a:lnTo>
                    <a:pt x="2967" y="1569"/>
                  </a:lnTo>
                  <a:cubicBezTo>
                    <a:pt x="2948" y="1510"/>
                    <a:pt x="2928" y="1477"/>
                    <a:pt x="2915" y="1411"/>
                  </a:cubicBezTo>
                  <a:cubicBezTo>
                    <a:pt x="2888" y="1411"/>
                    <a:pt x="2875" y="1405"/>
                    <a:pt x="2842" y="1405"/>
                  </a:cubicBezTo>
                  <a:cubicBezTo>
                    <a:pt x="2829" y="1405"/>
                    <a:pt x="2822" y="1411"/>
                    <a:pt x="2809" y="1411"/>
                  </a:cubicBezTo>
                  <a:cubicBezTo>
                    <a:pt x="2789" y="1411"/>
                    <a:pt x="2776" y="1411"/>
                    <a:pt x="2756" y="1411"/>
                  </a:cubicBezTo>
                  <a:cubicBezTo>
                    <a:pt x="2763" y="1345"/>
                    <a:pt x="2789" y="1312"/>
                    <a:pt x="2789" y="1246"/>
                  </a:cubicBezTo>
                  <a:cubicBezTo>
                    <a:pt x="2789" y="1200"/>
                    <a:pt x="2730" y="1200"/>
                    <a:pt x="2684" y="1180"/>
                  </a:cubicBezTo>
                  <a:cubicBezTo>
                    <a:pt x="2644" y="1154"/>
                    <a:pt x="2618" y="1134"/>
                    <a:pt x="2572" y="1134"/>
                  </a:cubicBezTo>
                  <a:cubicBezTo>
                    <a:pt x="2519" y="1134"/>
                    <a:pt x="2499" y="1154"/>
                    <a:pt x="2446" y="1154"/>
                  </a:cubicBezTo>
                  <a:cubicBezTo>
                    <a:pt x="2440" y="1154"/>
                    <a:pt x="2433" y="1147"/>
                    <a:pt x="2433" y="1147"/>
                  </a:cubicBezTo>
                  <a:cubicBezTo>
                    <a:pt x="2433" y="1101"/>
                    <a:pt x="2440" y="1075"/>
                    <a:pt x="2440" y="1028"/>
                  </a:cubicBezTo>
                  <a:cubicBezTo>
                    <a:pt x="2440" y="969"/>
                    <a:pt x="2446" y="930"/>
                    <a:pt x="2427" y="870"/>
                  </a:cubicBezTo>
                  <a:cubicBezTo>
                    <a:pt x="2407" y="817"/>
                    <a:pt x="2374" y="798"/>
                    <a:pt x="2374" y="745"/>
                  </a:cubicBezTo>
                  <a:cubicBezTo>
                    <a:pt x="2374" y="712"/>
                    <a:pt x="2400" y="699"/>
                    <a:pt x="2413" y="666"/>
                  </a:cubicBezTo>
                  <a:cubicBezTo>
                    <a:pt x="2413" y="653"/>
                    <a:pt x="2407" y="646"/>
                    <a:pt x="2400" y="633"/>
                  </a:cubicBezTo>
                  <a:cubicBezTo>
                    <a:pt x="2400" y="613"/>
                    <a:pt x="2400" y="600"/>
                    <a:pt x="2400" y="580"/>
                  </a:cubicBezTo>
                  <a:cubicBezTo>
                    <a:pt x="2393" y="560"/>
                    <a:pt x="2387" y="541"/>
                    <a:pt x="2387" y="521"/>
                  </a:cubicBezTo>
                  <a:cubicBezTo>
                    <a:pt x="2380" y="488"/>
                    <a:pt x="2374" y="474"/>
                    <a:pt x="2374" y="448"/>
                  </a:cubicBezTo>
                  <a:cubicBezTo>
                    <a:pt x="2367" y="435"/>
                    <a:pt x="2367" y="422"/>
                    <a:pt x="2361" y="409"/>
                  </a:cubicBezTo>
                  <a:cubicBezTo>
                    <a:pt x="2354" y="389"/>
                    <a:pt x="2347" y="382"/>
                    <a:pt x="2341" y="362"/>
                  </a:cubicBezTo>
                  <a:cubicBezTo>
                    <a:pt x="2308" y="329"/>
                    <a:pt x="2268" y="329"/>
                    <a:pt x="2235" y="303"/>
                  </a:cubicBezTo>
                  <a:cubicBezTo>
                    <a:pt x="2202" y="277"/>
                    <a:pt x="2202" y="224"/>
                    <a:pt x="2156" y="224"/>
                  </a:cubicBezTo>
                  <a:cubicBezTo>
                    <a:pt x="2103" y="224"/>
                    <a:pt x="2070" y="244"/>
                    <a:pt x="2018" y="244"/>
                  </a:cubicBezTo>
                  <a:cubicBezTo>
                    <a:pt x="1978" y="244"/>
                    <a:pt x="1958" y="211"/>
                    <a:pt x="1919" y="211"/>
                  </a:cubicBezTo>
                  <a:cubicBezTo>
                    <a:pt x="1886" y="211"/>
                    <a:pt x="1873" y="244"/>
                    <a:pt x="1833" y="244"/>
                  </a:cubicBezTo>
                  <a:cubicBezTo>
                    <a:pt x="1800" y="244"/>
                    <a:pt x="1787" y="204"/>
                    <a:pt x="1767" y="171"/>
                  </a:cubicBezTo>
                  <a:cubicBezTo>
                    <a:pt x="1760" y="151"/>
                    <a:pt x="1760" y="125"/>
                    <a:pt x="1741" y="125"/>
                  </a:cubicBezTo>
                  <a:cubicBezTo>
                    <a:pt x="1701" y="125"/>
                    <a:pt x="1681" y="151"/>
                    <a:pt x="1642" y="151"/>
                  </a:cubicBezTo>
                  <a:cubicBezTo>
                    <a:pt x="1543" y="151"/>
                    <a:pt x="1510" y="19"/>
                    <a:pt x="1411" y="19"/>
                  </a:cubicBezTo>
                  <a:cubicBezTo>
                    <a:pt x="1378" y="19"/>
                    <a:pt x="1364" y="19"/>
                    <a:pt x="1338" y="19"/>
                  </a:cubicBezTo>
                  <a:cubicBezTo>
                    <a:pt x="1299" y="19"/>
                    <a:pt x="1279" y="0"/>
                    <a:pt x="1239" y="0"/>
                  </a:cubicBezTo>
                  <a:cubicBezTo>
                    <a:pt x="1206" y="0"/>
                    <a:pt x="1193" y="0"/>
                    <a:pt x="1160" y="0"/>
                  </a:cubicBezTo>
                  <a:cubicBezTo>
                    <a:pt x="1127" y="0"/>
                    <a:pt x="1120" y="46"/>
                    <a:pt x="1088" y="46"/>
                  </a:cubicBezTo>
                  <a:cubicBezTo>
                    <a:pt x="1061" y="46"/>
                    <a:pt x="1055" y="26"/>
                    <a:pt x="1028" y="26"/>
                  </a:cubicBezTo>
                  <a:cubicBezTo>
                    <a:pt x="989" y="26"/>
                    <a:pt x="969" y="26"/>
                    <a:pt x="929" y="26"/>
                  </a:cubicBezTo>
                  <a:cubicBezTo>
                    <a:pt x="738" y="6"/>
                    <a:pt x="738" y="6"/>
                    <a:pt x="738" y="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42">
              <a:extLst>
                <a:ext uri="{FF2B5EF4-FFF2-40B4-BE49-F238E27FC236}">
                  <a16:creationId xmlns:a16="http://schemas.microsoft.com/office/drawing/2014/main" id="{728C5E7B-336D-A041-BA61-08A9D968F6D1}"/>
                </a:ext>
              </a:extLst>
            </p:cNvPr>
            <p:cNvSpPr>
              <a:spLocks noChangeArrowheads="1"/>
            </p:cNvSpPr>
            <p:nvPr/>
          </p:nvSpPr>
          <p:spPr bwMode="auto">
            <a:xfrm>
              <a:off x="6972641" y="8018457"/>
              <a:ext cx="1484216" cy="1047750"/>
            </a:xfrm>
            <a:custGeom>
              <a:avLst/>
              <a:gdLst>
                <a:gd name="T0" fmla="*/ 1154 w 4123"/>
                <a:gd name="T1" fmla="*/ 66 h 2909"/>
                <a:gd name="T2" fmla="*/ 1062 w 4123"/>
                <a:gd name="T3" fmla="*/ 198 h 2909"/>
                <a:gd name="T4" fmla="*/ 963 w 4123"/>
                <a:gd name="T5" fmla="*/ 257 h 2909"/>
                <a:gd name="T6" fmla="*/ 851 w 4123"/>
                <a:gd name="T7" fmla="*/ 356 h 2909"/>
                <a:gd name="T8" fmla="*/ 785 w 4123"/>
                <a:gd name="T9" fmla="*/ 501 h 2909"/>
                <a:gd name="T10" fmla="*/ 673 w 4123"/>
                <a:gd name="T11" fmla="*/ 620 h 2909"/>
                <a:gd name="T12" fmla="*/ 455 w 4123"/>
                <a:gd name="T13" fmla="*/ 1029 h 2909"/>
                <a:gd name="T14" fmla="*/ 152 w 4123"/>
                <a:gd name="T15" fmla="*/ 1213 h 2909"/>
                <a:gd name="T16" fmla="*/ 0 w 4123"/>
                <a:gd name="T17" fmla="*/ 1345 h 2909"/>
                <a:gd name="T18" fmla="*/ 290 w 4123"/>
                <a:gd name="T19" fmla="*/ 1365 h 2909"/>
                <a:gd name="T20" fmla="*/ 422 w 4123"/>
                <a:gd name="T21" fmla="*/ 1339 h 2909"/>
                <a:gd name="T22" fmla="*/ 600 w 4123"/>
                <a:gd name="T23" fmla="*/ 1358 h 2909"/>
                <a:gd name="T24" fmla="*/ 904 w 4123"/>
                <a:gd name="T25" fmla="*/ 1490 h 2909"/>
                <a:gd name="T26" fmla="*/ 1029 w 4123"/>
                <a:gd name="T27" fmla="*/ 1510 h 2909"/>
                <a:gd name="T28" fmla="*/ 1181 w 4123"/>
                <a:gd name="T29" fmla="*/ 1550 h 2909"/>
                <a:gd name="T30" fmla="*/ 1418 w 4123"/>
                <a:gd name="T31" fmla="*/ 1563 h 2909"/>
                <a:gd name="T32" fmla="*/ 1603 w 4123"/>
                <a:gd name="T33" fmla="*/ 1701 h 2909"/>
                <a:gd name="T34" fmla="*/ 1636 w 4123"/>
                <a:gd name="T35" fmla="*/ 1787 h 2909"/>
                <a:gd name="T36" fmla="*/ 1662 w 4123"/>
                <a:gd name="T37" fmla="*/ 1919 h 2909"/>
                <a:gd name="T38" fmla="*/ 1675 w 4123"/>
                <a:gd name="T39" fmla="*/ 2005 h 2909"/>
                <a:gd name="T40" fmla="*/ 1689 w 4123"/>
                <a:gd name="T41" fmla="*/ 2209 h 2909"/>
                <a:gd name="T42" fmla="*/ 1695 w 4123"/>
                <a:gd name="T43" fmla="*/ 2486 h 2909"/>
                <a:gd name="T44" fmla="*/ 1834 w 4123"/>
                <a:gd name="T45" fmla="*/ 2473 h 2909"/>
                <a:gd name="T46" fmla="*/ 2051 w 4123"/>
                <a:gd name="T47" fmla="*/ 2585 h 2909"/>
                <a:gd name="T48" fmla="*/ 2071 w 4123"/>
                <a:gd name="T49" fmla="*/ 2750 h 2909"/>
                <a:gd name="T50" fmla="*/ 2177 w 4123"/>
                <a:gd name="T51" fmla="*/ 2750 h 2909"/>
                <a:gd name="T52" fmla="*/ 2229 w 4123"/>
                <a:gd name="T53" fmla="*/ 2908 h 2909"/>
                <a:gd name="T54" fmla="*/ 2249 w 4123"/>
                <a:gd name="T55" fmla="*/ 2796 h 2909"/>
                <a:gd name="T56" fmla="*/ 2645 w 4123"/>
                <a:gd name="T57" fmla="*/ 2546 h 2909"/>
                <a:gd name="T58" fmla="*/ 3054 w 4123"/>
                <a:gd name="T59" fmla="*/ 2288 h 2909"/>
                <a:gd name="T60" fmla="*/ 3219 w 4123"/>
                <a:gd name="T61" fmla="*/ 2229 h 2909"/>
                <a:gd name="T62" fmla="*/ 3469 w 4123"/>
                <a:gd name="T63" fmla="*/ 2229 h 2909"/>
                <a:gd name="T64" fmla="*/ 3595 w 4123"/>
                <a:gd name="T65" fmla="*/ 2143 h 2909"/>
                <a:gd name="T66" fmla="*/ 3753 w 4123"/>
                <a:gd name="T67" fmla="*/ 2077 h 2909"/>
                <a:gd name="T68" fmla="*/ 3832 w 4123"/>
                <a:gd name="T69" fmla="*/ 2077 h 2909"/>
                <a:gd name="T70" fmla="*/ 3826 w 4123"/>
                <a:gd name="T71" fmla="*/ 2064 h 2909"/>
                <a:gd name="T72" fmla="*/ 3878 w 4123"/>
                <a:gd name="T73" fmla="*/ 1893 h 2909"/>
                <a:gd name="T74" fmla="*/ 4122 w 4123"/>
                <a:gd name="T75" fmla="*/ 1781 h 2909"/>
                <a:gd name="T76" fmla="*/ 4056 w 4123"/>
                <a:gd name="T77" fmla="*/ 1715 h 2909"/>
                <a:gd name="T78" fmla="*/ 3892 w 4123"/>
                <a:gd name="T79" fmla="*/ 1682 h 2909"/>
                <a:gd name="T80" fmla="*/ 3924 w 4123"/>
                <a:gd name="T81" fmla="*/ 1563 h 2909"/>
                <a:gd name="T82" fmla="*/ 3694 w 4123"/>
                <a:gd name="T83" fmla="*/ 1550 h 2909"/>
                <a:gd name="T84" fmla="*/ 3469 w 4123"/>
                <a:gd name="T85" fmla="*/ 1589 h 2909"/>
                <a:gd name="T86" fmla="*/ 3311 w 4123"/>
                <a:gd name="T87" fmla="*/ 1701 h 2909"/>
                <a:gd name="T88" fmla="*/ 3140 w 4123"/>
                <a:gd name="T89" fmla="*/ 1523 h 2909"/>
                <a:gd name="T90" fmla="*/ 3034 w 4123"/>
                <a:gd name="T91" fmla="*/ 1391 h 2909"/>
                <a:gd name="T92" fmla="*/ 3133 w 4123"/>
                <a:gd name="T93" fmla="*/ 936 h 2909"/>
                <a:gd name="T94" fmla="*/ 2902 w 4123"/>
                <a:gd name="T95" fmla="*/ 811 h 2909"/>
                <a:gd name="T96" fmla="*/ 2902 w 4123"/>
                <a:gd name="T97" fmla="*/ 488 h 2909"/>
                <a:gd name="T98" fmla="*/ 2882 w 4123"/>
                <a:gd name="T99" fmla="*/ 343 h 2909"/>
                <a:gd name="T100" fmla="*/ 2665 w 4123"/>
                <a:gd name="T101" fmla="*/ 224 h 2909"/>
                <a:gd name="T102" fmla="*/ 2493 w 4123"/>
                <a:gd name="T103" fmla="*/ 257 h 2909"/>
                <a:gd name="T104" fmla="*/ 2071 w 4123"/>
                <a:gd name="T105" fmla="*/ 336 h 2909"/>
                <a:gd name="T106" fmla="*/ 1933 w 4123"/>
                <a:gd name="T107" fmla="*/ 310 h 2909"/>
                <a:gd name="T108" fmla="*/ 1880 w 4123"/>
                <a:gd name="T109" fmla="*/ 244 h 2909"/>
                <a:gd name="T110" fmla="*/ 1853 w 4123"/>
                <a:gd name="T111" fmla="*/ 72 h 2909"/>
                <a:gd name="T112" fmla="*/ 1682 w 4123"/>
                <a:gd name="T113" fmla="*/ 53 h 2909"/>
                <a:gd name="T114" fmla="*/ 1339 w 4123"/>
                <a:gd name="T115" fmla="*/ 26 h 2909"/>
                <a:gd name="T116" fmla="*/ 1154 w 4123"/>
                <a:gd name="T117" fmla="*/ 66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23" h="2909">
                  <a:moveTo>
                    <a:pt x="1154" y="66"/>
                  </a:moveTo>
                  <a:lnTo>
                    <a:pt x="1154" y="66"/>
                  </a:lnTo>
                  <a:cubicBezTo>
                    <a:pt x="1148" y="92"/>
                    <a:pt x="1128" y="105"/>
                    <a:pt x="1108" y="132"/>
                  </a:cubicBezTo>
                  <a:cubicBezTo>
                    <a:pt x="1088" y="158"/>
                    <a:pt x="1088" y="178"/>
                    <a:pt x="1062" y="198"/>
                  </a:cubicBezTo>
                  <a:cubicBezTo>
                    <a:pt x="1042" y="204"/>
                    <a:pt x="1036" y="211"/>
                    <a:pt x="1016" y="217"/>
                  </a:cubicBezTo>
                  <a:cubicBezTo>
                    <a:pt x="996" y="231"/>
                    <a:pt x="989" y="244"/>
                    <a:pt x="963" y="257"/>
                  </a:cubicBezTo>
                  <a:cubicBezTo>
                    <a:pt x="943" y="264"/>
                    <a:pt x="930" y="257"/>
                    <a:pt x="910" y="270"/>
                  </a:cubicBezTo>
                  <a:cubicBezTo>
                    <a:pt x="871" y="283"/>
                    <a:pt x="864" y="316"/>
                    <a:pt x="851" y="356"/>
                  </a:cubicBezTo>
                  <a:cubicBezTo>
                    <a:pt x="831" y="402"/>
                    <a:pt x="824" y="428"/>
                    <a:pt x="805" y="475"/>
                  </a:cubicBezTo>
                  <a:cubicBezTo>
                    <a:pt x="798" y="488"/>
                    <a:pt x="792" y="494"/>
                    <a:pt x="785" y="501"/>
                  </a:cubicBezTo>
                  <a:cubicBezTo>
                    <a:pt x="772" y="521"/>
                    <a:pt x="772" y="527"/>
                    <a:pt x="758" y="547"/>
                  </a:cubicBezTo>
                  <a:cubicBezTo>
                    <a:pt x="725" y="573"/>
                    <a:pt x="693" y="587"/>
                    <a:pt x="673" y="620"/>
                  </a:cubicBezTo>
                  <a:cubicBezTo>
                    <a:pt x="633" y="686"/>
                    <a:pt x="646" y="732"/>
                    <a:pt x="640" y="804"/>
                  </a:cubicBezTo>
                  <a:cubicBezTo>
                    <a:pt x="620" y="916"/>
                    <a:pt x="501" y="930"/>
                    <a:pt x="455" y="1029"/>
                  </a:cubicBezTo>
                  <a:cubicBezTo>
                    <a:pt x="415" y="1101"/>
                    <a:pt x="389" y="1147"/>
                    <a:pt x="317" y="1180"/>
                  </a:cubicBezTo>
                  <a:cubicBezTo>
                    <a:pt x="257" y="1207"/>
                    <a:pt x="211" y="1194"/>
                    <a:pt x="152" y="1213"/>
                  </a:cubicBezTo>
                  <a:cubicBezTo>
                    <a:pt x="79" y="1246"/>
                    <a:pt x="46" y="1286"/>
                    <a:pt x="0" y="1345"/>
                  </a:cubicBezTo>
                  <a:lnTo>
                    <a:pt x="0" y="1345"/>
                  </a:lnTo>
                  <a:cubicBezTo>
                    <a:pt x="191" y="1365"/>
                    <a:pt x="191" y="1365"/>
                    <a:pt x="191" y="1365"/>
                  </a:cubicBezTo>
                  <a:cubicBezTo>
                    <a:pt x="231" y="1365"/>
                    <a:pt x="251" y="1365"/>
                    <a:pt x="290" y="1365"/>
                  </a:cubicBezTo>
                  <a:cubicBezTo>
                    <a:pt x="317" y="1365"/>
                    <a:pt x="323" y="1385"/>
                    <a:pt x="350" y="1385"/>
                  </a:cubicBezTo>
                  <a:cubicBezTo>
                    <a:pt x="382" y="1385"/>
                    <a:pt x="389" y="1339"/>
                    <a:pt x="422" y="1339"/>
                  </a:cubicBezTo>
                  <a:cubicBezTo>
                    <a:pt x="455" y="1339"/>
                    <a:pt x="468" y="1339"/>
                    <a:pt x="501" y="1339"/>
                  </a:cubicBezTo>
                  <a:cubicBezTo>
                    <a:pt x="541" y="1339"/>
                    <a:pt x="561" y="1358"/>
                    <a:pt x="600" y="1358"/>
                  </a:cubicBezTo>
                  <a:cubicBezTo>
                    <a:pt x="626" y="1358"/>
                    <a:pt x="640" y="1358"/>
                    <a:pt x="673" y="1358"/>
                  </a:cubicBezTo>
                  <a:cubicBezTo>
                    <a:pt x="772" y="1358"/>
                    <a:pt x="805" y="1490"/>
                    <a:pt x="904" y="1490"/>
                  </a:cubicBezTo>
                  <a:cubicBezTo>
                    <a:pt x="943" y="1490"/>
                    <a:pt x="963" y="1464"/>
                    <a:pt x="1003" y="1464"/>
                  </a:cubicBezTo>
                  <a:cubicBezTo>
                    <a:pt x="1022" y="1464"/>
                    <a:pt x="1022" y="1490"/>
                    <a:pt x="1029" y="1510"/>
                  </a:cubicBezTo>
                  <a:cubicBezTo>
                    <a:pt x="1049" y="1543"/>
                    <a:pt x="1062" y="1583"/>
                    <a:pt x="1095" y="1583"/>
                  </a:cubicBezTo>
                  <a:cubicBezTo>
                    <a:pt x="1135" y="1583"/>
                    <a:pt x="1148" y="1550"/>
                    <a:pt x="1181" y="1550"/>
                  </a:cubicBezTo>
                  <a:cubicBezTo>
                    <a:pt x="1220" y="1550"/>
                    <a:pt x="1240" y="1583"/>
                    <a:pt x="1280" y="1583"/>
                  </a:cubicBezTo>
                  <a:cubicBezTo>
                    <a:pt x="1332" y="1583"/>
                    <a:pt x="1365" y="1563"/>
                    <a:pt x="1418" y="1563"/>
                  </a:cubicBezTo>
                  <a:cubicBezTo>
                    <a:pt x="1464" y="1563"/>
                    <a:pt x="1464" y="1616"/>
                    <a:pt x="1497" y="1642"/>
                  </a:cubicBezTo>
                  <a:cubicBezTo>
                    <a:pt x="1530" y="1668"/>
                    <a:pt x="1570" y="1668"/>
                    <a:pt x="1603" y="1701"/>
                  </a:cubicBezTo>
                  <a:cubicBezTo>
                    <a:pt x="1609" y="1721"/>
                    <a:pt x="1616" y="1728"/>
                    <a:pt x="1623" y="1748"/>
                  </a:cubicBezTo>
                  <a:cubicBezTo>
                    <a:pt x="1629" y="1761"/>
                    <a:pt x="1629" y="1774"/>
                    <a:pt x="1636" y="1787"/>
                  </a:cubicBezTo>
                  <a:cubicBezTo>
                    <a:pt x="1636" y="1813"/>
                    <a:pt x="1642" y="1827"/>
                    <a:pt x="1649" y="1860"/>
                  </a:cubicBezTo>
                  <a:cubicBezTo>
                    <a:pt x="1649" y="1880"/>
                    <a:pt x="1655" y="1899"/>
                    <a:pt x="1662" y="1919"/>
                  </a:cubicBezTo>
                  <a:cubicBezTo>
                    <a:pt x="1662" y="1939"/>
                    <a:pt x="1662" y="1952"/>
                    <a:pt x="1662" y="1972"/>
                  </a:cubicBezTo>
                  <a:cubicBezTo>
                    <a:pt x="1669" y="1985"/>
                    <a:pt x="1675" y="1992"/>
                    <a:pt x="1675" y="2005"/>
                  </a:cubicBezTo>
                  <a:cubicBezTo>
                    <a:pt x="1662" y="2038"/>
                    <a:pt x="1636" y="2051"/>
                    <a:pt x="1636" y="2084"/>
                  </a:cubicBezTo>
                  <a:cubicBezTo>
                    <a:pt x="1636" y="2137"/>
                    <a:pt x="1669" y="2156"/>
                    <a:pt x="1689" y="2209"/>
                  </a:cubicBezTo>
                  <a:cubicBezTo>
                    <a:pt x="1708" y="2269"/>
                    <a:pt x="1702" y="2308"/>
                    <a:pt x="1702" y="2367"/>
                  </a:cubicBezTo>
                  <a:cubicBezTo>
                    <a:pt x="1702" y="2414"/>
                    <a:pt x="1695" y="2440"/>
                    <a:pt x="1695" y="2486"/>
                  </a:cubicBezTo>
                  <a:cubicBezTo>
                    <a:pt x="1695" y="2486"/>
                    <a:pt x="1702" y="2493"/>
                    <a:pt x="1708" y="2493"/>
                  </a:cubicBezTo>
                  <a:cubicBezTo>
                    <a:pt x="1761" y="2493"/>
                    <a:pt x="1781" y="2473"/>
                    <a:pt x="1834" y="2473"/>
                  </a:cubicBezTo>
                  <a:cubicBezTo>
                    <a:pt x="1880" y="2473"/>
                    <a:pt x="1906" y="2493"/>
                    <a:pt x="1946" y="2519"/>
                  </a:cubicBezTo>
                  <a:cubicBezTo>
                    <a:pt x="1992" y="2539"/>
                    <a:pt x="2051" y="2539"/>
                    <a:pt x="2051" y="2585"/>
                  </a:cubicBezTo>
                  <a:cubicBezTo>
                    <a:pt x="2051" y="2651"/>
                    <a:pt x="2025" y="2684"/>
                    <a:pt x="2018" y="2750"/>
                  </a:cubicBezTo>
                  <a:cubicBezTo>
                    <a:pt x="2038" y="2750"/>
                    <a:pt x="2051" y="2750"/>
                    <a:pt x="2071" y="2750"/>
                  </a:cubicBezTo>
                  <a:cubicBezTo>
                    <a:pt x="2084" y="2750"/>
                    <a:pt x="2091" y="2744"/>
                    <a:pt x="2104" y="2744"/>
                  </a:cubicBezTo>
                  <a:cubicBezTo>
                    <a:pt x="2137" y="2744"/>
                    <a:pt x="2150" y="2750"/>
                    <a:pt x="2177" y="2750"/>
                  </a:cubicBezTo>
                  <a:cubicBezTo>
                    <a:pt x="2190" y="2816"/>
                    <a:pt x="2210" y="2849"/>
                    <a:pt x="2229" y="2908"/>
                  </a:cubicBezTo>
                  <a:lnTo>
                    <a:pt x="2229" y="2908"/>
                  </a:lnTo>
                  <a:cubicBezTo>
                    <a:pt x="2256" y="2902"/>
                    <a:pt x="2269" y="2882"/>
                    <a:pt x="2269" y="2856"/>
                  </a:cubicBezTo>
                  <a:cubicBezTo>
                    <a:pt x="2269" y="2829"/>
                    <a:pt x="2262" y="2816"/>
                    <a:pt x="2249" y="2796"/>
                  </a:cubicBezTo>
                  <a:cubicBezTo>
                    <a:pt x="2308" y="2790"/>
                    <a:pt x="2322" y="2744"/>
                    <a:pt x="2368" y="2710"/>
                  </a:cubicBezTo>
                  <a:cubicBezTo>
                    <a:pt x="2473" y="2645"/>
                    <a:pt x="2533" y="2605"/>
                    <a:pt x="2645" y="2546"/>
                  </a:cubicBezTo>
                  <a:cubicBezTo>
                    <a:pt x="2770" y="2473"/>
                    <a:pt x="2823" y="2394"/>
                    <a:pt x="2955" y="2341"/>
                  </a:cubicBezTo>
                  <a:cubicBezTo>
                    <a:pt x="2994" y="2321"/>
                    <a:pt x="3008" y="2288"/>
                    <a:pt x="3054" y="2288"/>
                  </a:cubicBezTo>
                  <a:cubicBezTo>
                    <a:pt x="3067" y="2288"/>
                    <a:pt x="3074" y="2295"/>
                    <a:pt x="3093" y="2295"/>
                  </a:cubicBezTo>
                  <a:cubicBezTo>
                    <a:pt x="3146" y="2295"/>
                    <a:pt x="3173" y="2255"/>
                    <a:pt x="3219" y="2229"/>
                  </a:cubicBezTo>
                  <a:cubicBezTo>
                    <a:pt x="3265" y="2196"/>
                    <a:pt x="3298" y="2190"/>
                    <a:pt x="3351" y="2190"/>
                  </a:cubicBezTo>
                  <a:cubicBezTo>
                    <a:pt x="3397" y="2190"/>
                    <a:pt x="3417" y="2229"/>
                    <a:pt x="3469" y="2229"/>
                  </a:cubicBezTo>
                  <a:cubicBezTo>
                    <a:pt x="3502" y="2229"/>
                    <a:pt x="3522" y="2236"/>
                    <a:pt x="3549" y="2216"/>
                  </a:cubicBezTo>
                  <a:cubicBezTo>
                    <a:pt x="3575" y="2190"/>
                    <a:pt x="3575" y="2163"/>
                    <a:pt x="3595" y="2143"/>
                  </a:cubicBezTo>
                  <a:cubicBezTo>
                    <a:pt x="3634" y="2110"/>
                    <a:pt x="3667" y="2104"/>
                    <a:pt x="3720" y="2091"/>
                  </a:cubicBezTo>
                  <a:cubicBezTo>
                    <a:pt x="3733" y="2091"/>
                    <a:pt x="3740" y="2077"/>
                    <a:pt x="3753" y="2077"/>
                  </a:cubicBezTo>
                  <a:cubicBezTo>
                    <a:pt x="3779" y="2077"/>
                    <a:pt x="3793" y="2077"/>
                    <a:pt x="3819" y="2077"/>
                  </a:cubicBezTo>
                  <a:cubicBezTo>
                    <a:pt x="3826" y="2077"/>
                    <a:pt x="3826" y="2077"/>
                    <a:pt x="3832" y="2077"/>
                  </a:cubicBezTo>
                  <a:lnTo>
                    <a:pt x="3832" y="2077"/>
                  </a:lnTo>
                  <a:cubicBezTo>
                    <a:pt x="3832" y="2071"/>
                    <a:pt x="3826" y="2071"/>
                    <a:pt x="3826" y="2064"/>
                  </a:cubicBezTo>
                  <a:cubicBezTo>
                    <a:pt x="3826" y="2031"/>
                    <a:pt x="3839" y="2005"/>
                    <a:pt x="3845" y="1972"/>
                  </a:cubicBezTo>
                  <a:cubicBezTo>
                    <a:pt x="3852" y="1939"/>
                    <a:pt x="3852" y="1912"/>
                    <a:pt x="3878" y="1893"/>
                  </a:cubicBezTo>
                  <a:cubicBezTo>
                    <a:pt x="3958" y="1833"/>
                    <a:pt x="4023" y="1813"/>
                    <a:pt x="4122" y="1813"/>
                  </a:cubicBezTo>
                  <a:cubicBezTo>
                    <a:pt x="4122" y="1800"/>
                    <a:pt x="4122" y="1794"/>
                    <a:pt x="4122" y="1781"/>
                  </a:cubicBezTo>
                  <a:cubicBezTo>
                    <a:pt x="4122" y="1761"/>
                    <a:pt x="4109" y="1754"/>
                    <a:pt x="4096" y="1741"/>
                  </a:cubicBezTo>
                  <a:cubicBezTo>
                    <a:pt x="4083" y="1728"/>
                    <a:pt x="4076" y="1715"/>
                    <a:pt x="4056" y="1715"/>
                  </a:cubicBezTo>
                  <a:cubicBezTo>
                    <a:pt x="4030" y="1715"/>
                    <a:pt x="4017" y="1715"/>
                    <a:pt x="3991" y="1715"/>
                  </a:cubicBezTo>
                  <a:cubicBezTo>
                    <a:pt x="3951" y="1715"/>
                    <a:pt x="3892" y="1721"/>
                    <a:pt x="3892" y="1682"/>
                  </a:cubicBezTo>
                  <a:cubicBezTo>
                    <a:pt x="3892" y="1636"/>
                    <a:pt x="3905" y="1602"/>
                    <a:pt x="3924" y="1563"/>
                  </a:cubicBezTo>
                  <a:lnTo>
                    <a:pt x="3924" y="1563"/>
                  </a:lnTo>
                  <a:cubicBezTo>
                    <a:pt x="3878" y="1563"/>
                    <a:pt x="3839" y="1550"/>
                    <a:pt x="3793" y="1550"/>
                  </a:cubicBezTo>
                  <a:cubicBezTo>
                    <a:pt x="3753" y="1550"/>
                    <a:pt x="3733" y="1550"/>
                    <a:pt x="3694" y="1550"/>
                  </a:cubicBezTo>
                  <a:cubicBezTo>
                    <a:pt x="3628" y="1550"/>
                    <a:pt x="3595" y="1596"/>
                    <a:pt x="3529" y="1596"/>
                  </a:cubicBezTo>
                  <a:cubicBezTo>
                    <a:pt x="3502" y="1596"/>
                    <a:pt x="3489" y="1596"/>
                    <a:pt x="3469" y="1589"/>
                  </a:cubicBezTo>
                  <a:cubicBezTo>
                    <a:pt x="3463" y="1583"/>
                    <a:pt x="3456" y="1563"/>
                    <a:pt x="3450" y="1563"/>
                  </a:cubicBezTo>
                  <a:cubicBezTo>
                    <a:pt x="3370" y="1563"/>
                    <a:pt x="3384" y="1701"/>
                    <a:pt x="3311" y="1701"/>
                  </a:cubicBezTo>
                  <a:cubicBezTo>
                    <a:pt x="3238" y="1701"/>
                    <a:pt x="3140" y="1682"/>
                    <a:pt x="3140" y="1609"/>
                  </a:cubicBezTo>
                  <a:cubicBezTo>
                    <a:pt x="3140" y="1576"/>
                    <a:pt x="3140" y="1556"/>
                    <a:pt x="3140" y="1523"/>
                  </a:cubicBezTo>
                  <a:cubicBezTo>
                    <a:pt x="3140" y="1490"/>
                    <a:pt x="3133" y="1457"/>
                    <a:pt x="3100" y="1438"/>
                  </a:cubicBezTo>
                  <a:cubicBezTo>
                    <a:pt x="3074" y="1424"/>
                    <a:pt x="3047" y="1418"/>
                    <a:pt x="3034" y="1391"/>
                  </a:cubicBezTo>
                  <a:cubicBezTo>
                    <a:pt x="3166" y="1055"/>
                    <a:pt x="3166" y="1055"/>
                    <a:pt x="3166" y="1055"/>
                  </a:cubicBezTo>
                  <a:cubicBezTo>
                    <a:pt x="3159" y="1009"/>
                    <a:pt x="3166" y="969"/>
                    <a:pt x="3133" y="936"/>
                  </a:cubicBezTo>
                  <a:cubicBezTo>
                    <a:pt x="3100" y="897"/>
                    <a:pt x="3054" y="916"/>
                    <a:pt x="3001" y="910"/>
                  </a:cubicBezTo>
                  <a:cubicBezTo>
                    <a:pt x="2948" y="903"/>
                    <a:pt x="2929" y="864"/>
                    <a:pt x="2902" y="811"/>
                  </a:cubicBezTo>
                  <a:cubicBezTo>
                    <a:pt x="2889" y="758"/>
                    <a:pt x="2876" y="725"/>
                    <a:pt x="2876" y="666"/>
                  </a:cubicBezTo>
                  <a:cubicBezTo>
                    <a:pt x="2876" y="600"/>
                    <a:pt x="2902" y="560"/>
                    <a:pt x="2902" y="488"/>
                  </a:cubicBezTo>
                  <a:cubicBezTo>
                    <a:pt x="2902" y="468"/>
                    <a:pt x="2882" y="455"/>
                    <a:pt x="2882" y="435"/>
                  </a:cubicBezTo>
                  <a:cubicBezTo>
                    <a:pt x="2882" y="396"/>
                    <a:pt x="2882" y="382"/>
                    <a:pt x="2882" y="343"/>
                  </a:cubicBezTo>
                  <a:cubicBezTo>
                    <a:pt x="2882" y="277"/>
                    <a:pt x="2836" y="211"/>
                    <a:pt x="2770" y="211"/>
                  </a:cubicBezTo>
                  <a:cubicBezTo>
                    <a:pt x="2731" y="211"/>
                    <a:pt x="2704" y="224"/>
                    <a:pt x="2665" y="224"/>
                  </a:cubicBezTo>
                  <a:cubicBezTo>
                    <a:pt x="2638" y="224"/>
                    <a:pt x="2625" y="211"/>
                    <a:pt x="2599" y="211"/>
                  </a:cubicBezTo>
                  <a:cubicBezTo>
                    <a:pt x="2552" y="211"/>
                    <a:pt x="2539" y="257"/>
                    <a:pt x="2493" y="257"/>
                  </a:cubicBezTo>
                  <a:cubicBezTo>
                    <a:pt x="2454" y="257"/>
                    <a:pt x="2427" y="244"/>
                    <a:pt x="2388" y="244"/>
                  </a:cubicBezTo>
                  <a:cubicBezTo>
                    <a:pt x="2262" y="244"/>
                    <a:pt x="2183" y="270"/>
                    <a:pt x="2071" y="336"/>
                  </a:cubicBezTo>
                  <a:cubicBezTo>
                    <a:pt x="2058" y="303"/>
                    <a:pt x="2051" y="264"/>
                    <a:pt x="2012" y="264"/>
                  </a:cubicBezTo>
                  <a:cubicBezTo>
                    <a:pt x="1979" y="264"/>
                    <a:pt x="1966" y="310"/>
                    <a:pt x="1933" y="310"/>
                  </a:cubicBezTo>
                  <a:cubicBezTo>
                    <a:pt x="1913" y="310"/>
                    <a:pt x="1906" y="290"/>
                    <a:pt x="1900" y="277"/>
                  </a:cubicBezTo>
                  <a:cubicBezTo>
                    <a:pt x="1893" y="264"/>
                    <a:pt x="1880" y="257"/>
                    <a:pt x="1880" y="244"/>
                  </a:cubicBezTo>
                  <a:cubicBezTo>
                    <a:pt x="1880" y="204"/>
                    <a:pt x="1900" y="185"/>
                    <a:pt x="1900" y="145"/>
                  </a:cubicBezTo>
                  <a:cubicBezTo>
                    <a:pt x="1900" y="112"/>
                    <a:pt x="1880" y="86"/>
                    <a:pt x="1853" y="72"/>
                  </a:cubicBezTo>
                  <a:cubicBezTo>
                    <a:pt x="1834" y="72"/>
                    <a:pt x="1821" y="66"/>
                    <a:pt x="1801" y="59"/>
                  </a:cubicBezTo>
                  <a:cubicBezTo>
                    <a:pt x="1754" y="53"/>
                    <a:pt x="1728" y="53"/>
                    <a:pt x="1682" y="53"/>
                  </a:cubicBezTo>
                  <a:cubicBezTo>
                    <a:pt x="1609" y="53"/>
                    <a:pt x="1570" y="59"/>
                    <a:pt x="1497" y="59"/>
                  </a:cubicBezTo>
                  <a:cubicBezTo>
                    <a:pt x="1438" y="53"/>
                    <a:pt x="1398" y="53"/>
                    <a:pt x="1339" y="26"/>
                  </a:cubicBezTo>
                  <a:cubicBezTo>
                    <a:pt x="1319" y="13"/>
                    <a:pt x="1299" y="0"/>
                    <a:pt x="1273" y="0"/>
                  </a:cubicBezTo>
                  <a:cubicBezTo>
                    <a:pt x="1220" y="0"/>
                    <a:pt x="1187" y="26"/>
                    <a:pt x="1154" y="6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43">
              <a:extLst>
                <a:ext uri="{FF2B5EF4-FFF2-40B4-BE49-F238E27FC236}">
                  <a16:creationId xmlns:a16="http://schemas.microsoft.com/office/drawing/2014/main" id="{8277796C-7640-8142-A567-31FE32CC9CE5}"/>
                </a:ext>
              </a:extLst>
            </p:cNvPr>
            <p:cNvSpPr>
              <a:spLocks noChangeArrowheads="1"/>
            </p:cNvSpPr>
            <p:nvPr/>
          </p:nvSpPr>
          <p:spPr bwMode="auto">
            <a:xfrm>
              <a:off x="6150369" y="7512044"/>
              <a:ext cx="1258806" cy="1277938"/>
            </a:xfrm>
            <a:custGeom>
              <a:avLst/>
              <a:gdLst>
                <a:gd name="T0" fmla="*/ 3495 w 3496"/>
                <a:gd name="T1" fmla="*/ 1213 h 3549"/>
                <a:gd name="T2" fmla="*/ 3435 w 3496"/>
                <a:gd name="T3" fmla="*/ 1471 h 3549"/>
                <a:gd name="T4" fmla="*/ 3389 w 3496"/>
                <a:gd name="T5" fmla="*/ 1537 h 3549"/>
                <a:gd name="T6" fmla="*/ 3297 w 3496"/>
                <a:gd name="T7" fmla="*/ 1622 h 3549"/>
                <a:gd name="T8" fmla="*/ 3191 w 3496"/>
                <a:gd name="T9" fmla="*/ 1675 h 3549"/>
                <a:gd name="T10" fmla="*/ 3086 w 3496"/>
                <a:gd name="T11" fmla="*/ 1880 h 3549"/>
                <a:gd name="T12" fmla="*/ 3039 w 3496"/>
                <a:gd name="T13" fmla="*/ 1952 h 3549"/>
                <a:gd name="T14" fmla="*/ 2921 w 3496"/>
                <a:gd name="T15" fmla="*/ 2209 h 3549"/>
                <a:gd name="T16" fmla="*/ 2598 w 3496"/>
                <a:gd name="T17" fmla="*/ 2585 h 3549"/>
                <a:gd name="T18" fmla="*/ 2281 w 3496"/>
                <a:gd name="T19" fmla="*/ 2750 h 3549"/>
                <a:gd name="T20" fmla="*/ 2024 w 3496"/>
                <a:gd name="T21" fmla="*/ 3021 h 3549"/>
                <a:gd name="T22" fmla="*/ 1853 w 3496"/>
                <a:gd name="T23" fmla="*/ 3245 h 3549"/>
                <a:gd name="T24" fmla="*/ 1702 w 3496"/>
                <a:gd name="T25" fmla="*/ 3456 h 3549"/>
                <a:gd name="T26" fmla="*/ 1682 w 3496"/>
                <a:gd name="T27" fmla="*/ 3548 h 3549"/>
                <a:gd name="T28" fmla="*/ 1510 w 3496"/>
                <a:gd name="T29" fmla="*/ 3377 h 3549"/>
                <a:gd name="T30" fmla="*/ 1392 w 3496"/>
                <a:gd name="T31" fmla="*/ 3410 h 3549"/>
                <a:gd name="T32" fmla="*/ 1075 w 3496"/>
                <a:gd name="T33" fmla="*/ 3153 h 3549"/>
                <a:gd name="T34" fmla="*/ 1081 w 3496"/>
                <a:gd name="T35" fmla="*/ 3034 h 3549"/>
                <a:gd name="T36" fmla="*/ 1029 w 3496"/>
                <a:gd name="T37" fmla="*/ 2862 h 3549"/>
                <a:gd name="T38" fmla="*/ 1055 w 3496"/>
                <a:gd name="T39" fmla="*/ 2566 h 3549"/>
                <a:gd name="T40" fmla="*/ 824 w 3496"/>
                <a:gd name="T41" fmla="*/ 2473 h 3549"/>
                <a:gd name="T42" fmla="*/ 593 w 3496"/>
                <a:gd name="T43" fmla="*/ 2519 h 3549"/>
                <a:gd name="T44" fmla="*/ 316 w 3496"/>
                <a:gd name="T45" fmla="*/ 2420 h 3549"/>
                <a:gd name="T46" fmla="*/ 46 w 3496"/>
                <a:gd name="T47" fmla="*/ 2394 h 3549"/>
                <a:gd name="T48" fmla="*/ 0 w 3496"/>
                <a:gd name="T49" fmla="*/ 2289 h 3549"/>
                <a:gd name="T50" fmla="*/ 79 w 3496"/>
                <a:gd name="T51" fmla="*/ 2064 h 3549"/>
                <a:gd name="T52" fmla="*/ 105 w 3496"/>
                <a:gd name="T53" fmla="*/ 1860 h 3549"/>
                <a:gd name="T54" fmla="*/ 99 w 3496"/>
                <a:gd name="T55" fmla="*/ 1767 h 3549"/>
                <a:gd name="T56" fmla="*/ 85 w 3496"/>
                <a:gd name="T57" fmla="*/ 1636 h 3549"/>
                <a:gd name="T58" fmla="*/ 33 w 3496"/>
                <a:gd name="T59" fmla="*/ 1550 h 3549"/>
                <a:gd name="T60" fmla="*/ 6 w 3496"/>
                <a:gd name="T61" fmla="*/ 1424 h 3549"/>
                <a:gd name="T62" fmla="*/ 6 w 3496"/>
                <a:gd name="T63" fmla="*/ 1411 h 3549"/>
                <a:gd name="T64" fmla="*/ 138 w 3496"/>
                <a:gd name="T65" fmla="*/ 1260 h 3549"/>
                <a:gd name="T66" fmla="*/ 39 w 3496"/>
                <a:gd name="T67" fmla="*/ 1134 h 3549"/>
                <a:gd name="T68" fmla="*/ 165 w 3496"/>
                <a:gd name="T69" fmla="*/ 864 h 3549"/>
                <a:gd name="T70" fmla="*/ 277 w 3496"/>
                <a:gd name="T71" fmla="*/ 455 h 3549"/>
                <a:gd name="T72" fmla="*/ 330 w 3496"/>
                <a:gd name="T73" fmla="*/ 350 h 3549"/>
                <a:gd name="T74" fmla="*/ 217 w 3496"/>
                <a:gd name="T75" fmla="*/ 86 h 3549"/>
                <a:gd name="T76" fmla="*/ 270 w 3496"/>
                <a:gd name="T77" fmla="*/ 72 h 3549"/>
                <a:gd name="T78" fmla="*/ 389 w 3496"/>
                <a:gd name="T79" fmla="*/ 224 h 3549"/>
                <a:gd name="T80" fmla="*/ 646 w 3496"/>
                <a:gd name="T81" fmla="*/ 204 h 3549"/>
                <a:gd name="T82" fmla="*/ 824 w 3496"/>
                <a:gd name="T83" fmla="*/ 105 h 3549"/>
                <a:gd name="T84" fmla="*/ 1088 w 3496"/>
                <a:gd name="T85" fmla="*/ 20 h 3549"/>
                <a:gd name="T86" fmla="*/ 1128 w 3496"/>
                <a:gd name="T87" fmla="*/ 79 h 3549"/>
                <a:gd name="T88" fmla="*/ 1378 w 3496"/>
                <a:gd name="T89" fmla="*/ 152 h 3549"/>
                <a:gd name="T90" fmla="*/ 1622 w 3496"/>
                <a:gd name="T91" fmla="*/ 13 h 3549"/>
                <a:gd name="T92" fmla="*/ 1853 w 3496"/>
                <a:gd name="T93" fmla="*/ 7 h 3549"/>
                <a:gd name="T94" fmla="*/ 2215 w 3496"/>
                <a:gd name="T95" fmla="*/ 46 h 3549"/>
                <a:gd name="T96" fmla="*/ 2320 w 3496"/>
                <a:gd name="T97" fmla="*/ 158 h 3549"/>
                <a:gd name="T98" fmla="*/ 2466 w 3496"/>
                <a:gd name="T99" fmla="*/ 224 h 3549"/>
                <a:gd name="T100" fmla="*/ 2452 w 3496"/>
                <a:gd name="T101" fmla="*/ 363 h 3549"/>
                <a:gd name="T102" fmla="*/ 2433 w 3496"/>
                <a:gd name="T103" fmla="*/ 508 h 3549"/>
                <a:gd name="T104" fmla="*/ 2644 w 3496"/>
                <a:gd name="T105" fmla="*/ 620 h 3549"/>
                <a:gd name="T106" fmla="*/ 2954 w 3496"/>
                <a:gd name="T107" fmla="*/ 864 h 3549"/>
                <a:gd name="T108" fmla="*/ 3244 w 3496"/>
                <a:gd name="T109" fmla="*/ 1055 h 3549"/>
                <a:gd name="T110" fmla="*/ 3495 w 3496"/>
                <a:gd name="T111" fmla="*/ 1213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96" h="3549">
                  <a:moveTo>
                    <a:pt x="3495" y="1213"/>
                  </a:moveTo>
                  <a:lnTo>
                    <a:pt x="3495" y="1213"/>
                  </a:lnTo>
                  <a:cubicBezTo>
                    <a:pt x="3442" y="1260"/>
                    <a:pt x="3422" y="1306"/>
                    <a:pt x="3422" y="1372"/>
                  </a:cubicBezTo>
                  <a:cubicBezTo>
                    <a:pt x="3422" y="1411"/>
                    <a:pt x="3442" y="1431"/>
                    <a:pt x="3435" y="1471"/>
                  </a:cubicBezTo>
                  <a:lnTo>
                    <a:pt x="3435" y="1471"/>
                  </a:lnTo>
                  <a:cubicBezTo>
                    <a:pt x="3429" y="1497"/>
                    <a:pt x="3409" y="1510"/>
                    <a:pt x="3389" y="1537"/>
                  </a:cubicBezTo>
                  <a:cubicBezTo>
                    <a:pt x="3369" y="1563"/>
                    <a:pt x="3369" y="1583"/>
                    <a:pt x="3343" y="1603"/>
                  </a:cubicBezTo>
                  <a:cubicBezTo>
                    <a:pt x="3323" y="1609"/>
                    <a:pt x="3317" y="1616"/>
                    <a:pt x="3297" y="1622"/>
                  </a:cubicBezTo>
                  <a:cubicBezTo>
                    <a:pt x="3277" y="1636"/>
                    <a:pt x="3270" y="1649"/>
                    <a:pt x="3244" y="1662"/>
                  </a:cubicBezTo>
                  <a:cubicBezTo>
                    <a:pt x="3224" y="1669"/>
                    <a:pt x="3211" y="1662"/>
                    <a:pt x="3191" y="1675"/>
                  </a:cubicBezTo>
                  <a:cubicBezTo>
                    <a:pt x="3152" y="1688"/>
                    <a:pt x="3145" y="1721"/>
                    <a:pt x="3132" y="1761"/>
                  </a:cubicBezTo>
                  <a:cubicBezTo>
                    <a:pt x="3112" y="1807"/>
                    <a:pt x="3105" y="1833"/>
                    <a:pt x="3086" y="1880"/>
                  </a:cubicBezTo>
                  <a:cubicBezTo>
                    <a:pt x="3079" y="1893"/>
                    <a:pt x="3073" y="1899"/>
                    <a:pt x="3066" y="1906"/>
                  </a:cubicBezTo>
                  <a:cubicBezTo>
                    <a:pt x="3053" y="1926"/>
                    <a:pt x="3053" y="1932"/>
                    <a:pt x="3039" y="1952"/>
                  </a:cubicBezTo>
                  <a:cubicBezTo>
                    <a:pt x="3006" y="1978"/>
                    <a:pt x="2974" y="1992"/>
                    <a:pt x="2954" y="2025"/>
                  </a:cubicBezTo>
                  <a:cubicBezTo>
                    <a:pt x="2914" y="2091"/>
                    <a:pt x="2927" y="2137"/>
                    <a:pt x="2921" y="2209"/>
                  </a:cubicBezTo>
                  <a:cubicBezTo>
                    <a:pt x="2901" y="2321"/>
                    <a:pt x="2782" y="2335"/>
                    <a:pt x="2736" y="2434"/>
                  </a:cubicBezTo>
                  <a:cubicBezTo>
                    <a:pt x="2696" y="2506"/>
                    <a:pt x="2670" y="2552"/>
                    <a:pt x="2598" y="2585"/>
                  </a:cubicBezTo>
                  <a:cubicBezTo>
                    <a:pt x="2538" y="2612"/>
                    <a:pt x="2492" y="2599"/>
                    <a:pt x="2433" y="2618"/>
                  </a:cubicBezTo>
                  <a:cubicBezTo>
                    <a:pt x="2360" y="2651"/>
                    <a:pt x="2327" y="2691"/>
                    <a:pt x="2281" y="2750"/>
                  </a:cubicBezTo>
                  <a:cubicBezTo>
                    <a:pt x="2215" y="2823"/>
                    <a:pt x="2156" y="2843"/>
                    <a:pt x="2077" y="2895"/>
                  </a:cubicBezTo>
                  <a:cubicBezTo>
                    <a:pt x="2030" y="2922"/>
                    <a:pt x="2030" y="2968"/>
                    <a:pt x="2024" y="3021"/>
                  </a:cubicBezTo>
                  <a:cubicBezTo>
                    <a:pt x="2017" y="3060"/>
                    <a:pt x="2005" y="3080"/>
                    <a:pt x="1992" y="3120"/>
                  </a:cubicBezTo>
                  <a:cubicBezTo>
                    <a:pt x="1959" y="3186"/>
                    <a:pt x="1906" y="3192"/>
                    <a:pt x="1853" y="3245"/>
                  </a:cubicBezTo>
                  <a:cubicBezTo>
                    <a:pt x="1827" y="3278"/>
                    <a:pt x="1833" y="3304"/>
                    <a:pt x="1807" y="3337"/>
                  </a:cubicBezTo>
                  <a:cubicBezTo>
                    <a:pt x="1761" y="3384"/>
                    <a:pt x="1721" y="3397"/>
                    <a:pt x="1702" y="3456"/>
                  </a:cubicBezTo>
                  <a:cubicBezTo>
                    <a:pt x="1695" y="3496"/>
                    <a:pt x="1688" y="3509"/>
                    <a:pt x="1682" y="3548"/>
                  </a:cubicBezTo>
                  <a:lnTo>
                    <a:pt x="1682" y="3548"/>
                  </a:lnTo>
                  <a:cubicBezTo>
                    <a:pt x="1655" y="3509"/>
                    <a:pt x="1629" y="3496"/>
                    <a:pt x="1616" y="3463"/>
                  </a:cubicBezTo>
                  <a:cubicBezTo>
                    <a:pt x="1596" y="3416"/>
                    <a:pt x="1563" y="3377"/>
                    <a:pt x="1510" y="3377"/>
                  </a:cubicBezTo>
                  <a:cubicBezTo>
                    <a:pt x="1484" y="3377"/>
                    <a:pt x="1477" y="3397"/>
                    <a:pt x="1451" y="3403"/>
                  </a:cubicBezTo>
                  <a:cubicBezTo>
                    <a:pt x="1431" y="3410"/>
                    <a:pt x="1418" y="3410"/>
                    <a:pt x="1392" y="3410"/>
                  </a:cubicBezTo>
                  <a:cubicBezTo>
                    <a:pt x="1312" y="3410"/>
                    <a:pt x="1266" y="3416"/>
                    <a:pt x="1200" y="3377"/>
                  </a:cubicBezTo>
                  <a:cubicBezTo>
                    <a:pt x="1114" y="3324"/>
                    <a:pt x="1101" y="3252"/>
                    <a:pt x="1075" y="3153"/>
                  </a:cubicBezTo>
                  <a:cubicBezTo>
                    <a:pt x="1068" y="3139"/>
                    <a:pt x="1068" y="3126"/>
                    <a:pt x="1068" y="3113"/>
                  </a:cubicBezTo>
                  <a:cubicBezTo>
                    <a:pt x="1068" y="3080"/>
                    <a:pt x="1081" y="3067"/>
                    <a:pt x="1081" y="3034"/>
                  </a:cubicBezTo>
                  <a:cubicBezTo>
                    <a:pt x="1081" y="3001"/>
                    <a:pt x="1081" y="2974"/>
                    <a:pt x="1075" y="2942"/>
                  </a:cubicBezTo>
                  <a:cubicBezTo>
                    <a:pt x="1062" y="2909"/>
                    <a:pt x="1029" y="2902"/>
                    <a:pt x="1029" y="2862"/>
                  </a:cubicBezTo>
                  <a:cubicBezTo>
                    <a:pt x="1029" y="2803"/>
                    <a:pt x="1081" y="2777"/>
                    <a:pt x="1081" y="2717"/>
                  </a:cubicBezTo>
                  <a:cubicBezTo>
                    <a:pt x="1081" y="2658"/>
                    <a:pt x="1081" y="2618"/>
                    <a:pt x="1055" y="2566"/>
                  </a:cubicBezTo>
                  <a:cubicBezTo>
                    <a:pt x="1029" y="2526"/>
                    <a:pt x="996" y="2519"/>
                    <a:pt x="956" y="2506"/>
                  </a:cubicBezTo>
                  <a:cubicBezTo>
                    <a:pt x="910" y="2487"/>
                    <a:pt x="877" y="2473"/>
                    <a:pt x="824" y="2473"/>
                  </a:cubicBezTo>
                  <a:cubicBezTo>
                    <a:pt x="758" y="2473"/>
                    <a:pt x="719" y="2493"/>
                    <a:pt x="653" y="2500"/>
                  </a:cubicBezTo>
                  <a:cubicBezTo>
                    <a:pt x="626" y="2506"/>
                    <a:pt x="620" y="2519"/>
                    <a:pt x="593" y="2519"/>
                  </a:cubicBezTo>
                  <a:cubicBezTo>
                    <a:pt x="547" y="2519"/>
                    <a:pt x="534" y="2480"/>
                    <a:pt x="488" y="2473"/>
                  </a:cubicBezTo>
                  <a:cubicBezTo>
                    <a:pt x="422" y="2453"/>
                    <a:pt x="382" y="2447"/>
                    <a:pt x="316" y="2420"/>
                  </a:cubicBezTo>
                  <a:cubicBezTo>
                    <a:pt x="270" y="2407"/>
                    <a:pt x="250" y="2388"/>
                    <a:pt x="198" y="2388"/>
                  </a:cubicBezTo>
                  <a:cubicBezTo>
                    <a:pt x="151" y="2388"/>
                    <a:pt x="99" y="2394"/>
                    <a:pt x="46" y="2394"/>
                  </a:cubicBezTo>
                  <a:cubicBezTo>
                    <a:pt x="39" y="2361"/>
                    <a:pt x="26" y="2348"/>
                    <a:pt x="20" y="2315"/>
                  </a:cubicBezTo>
                  <a:cubicBezTo>
                    <a:pt x="13" y="2302"/>
                    <a:pt x="0" y="2302"/>
                    <a:pt x="0" y="2289"/>
                  </a:cubicBezTo>
                  <a:cubicBezTo>
                    <a:pt x="0" y="2269"/>
                    <a:pt x="13" y="2262"/>
                    <a:pt x="20" y="2242"/>
                  </a:cubicBezTo>
                  <a:cubicBezTo>
                    <a:pt x="39" y="2170"/>
                    <a:pt x="59" y="2137"/>
                    <a:pt x="79" y="2064"/>
                  </a:cubicBezTo>
                  <a:cubicBezTo>
                    <a:pt x="92" y="2031"/>
                    <a:pt x="85" y="2012"/>
                    <a:pt x="92" y="1972"/>
                  </a:cubicBezTo>
                  <a:cubicBezTo>
                    <a:pt x="92" y="1926"/>
                    <a:pt x="105" y="1899"/>
                    <a:pt x="105" y="1860"/>
                  </a:cubicBezTo>
                  <a:cubicBezTo>
                    <a:pt x="105" y="1840"/>
                    <a:pt x="105" y="1833"/>
                    <a:pt x="105" y="1814"/>
                  </a:cubicBezTo>
                  <a:cubicBezTo>
                    <a:pt x="105" y="1801"/>
                    <a:pt x="99" y="1787"/>
                    <a:pt x="99" y="1767"/>
                  </a:cubicBezTo>
                  <a:cubicBezTo>
                    <a:pt x="99" y="1748"/>
                    <a:pt x="99" y="1735"/>
                    <a:pt x="99" y="1715"/>
                  </a:cubicBezTo>
                  <a:cubicBezTo>
                    <a:pt x="99" y="1682"/>
                    <a:pt x="99" y="1662"/>
                    <a:pt x="85" y="1636"/>
                  </a:cubicBezTo>
                  <a:cubicBezTo>
                    <a:pt x="79" y="1616"/>
                    <a:pt x="66" y="1616"/>
                    <a:pt x="53" y="1603"/>
                  </a:cubicBezTo>
                  <a:cubicBezTo>
                    <a:pt x="39" y="1590"/>
                    <a:pt x="33" y="1570"/>
                    <a:pt x="33" y="1550"/>
                  </a:cubicBezTo>
                  <a:cubicBezTo>
                    <a:pt x="33" y="1517"/>
                    <a:pt x="33" y="1504"/>
                    <a:pt x="33" y="1471"/>
                  </a:cubicBezTo>
                  <a:cubicBezTo>
                    <a:pt x="33" y="1451"/>
                    <a:pt x="13" y="1444"/>
                    <a:pt x="6" y="1424"/>
                  </a:cubicBezTo>
                  <a:cubicBezTo>
                    <a:pt x="6" y="1418"/>
                    <a:pt x="6" y="1418"/>
                    <a:pt x="6" y="1411"/>
                  </a:cubicBezTo>
                  <a:lnTo>
                    <a:pt x="6" y="1411"/>
                  </a:lnTo>
                  <a:cubicBezTo>
                    <a:pt x="46" y="1398"/>
                    <a:pt x="72" y="1398"/>
                    <a:pt x="105" y="1372"/>
                  </a:cubicBezTo>
                  <a:cubicBezTo>
                    <a:pt x="138" y="1339"/>
                    <a:pt x="138" y="1306"/>
                    <a:pt x="138" y="1260"/>
                  </a:cubicBezTo>
                  <a:cubicBezTo>
                    <a:pt x="138" y="1240"/>
                    <a:pt x="112" y="1240"/>
                    <a:pt x="92" y="1227"/>
                  </a:cubicBezTo>
                  <a:cubicBezTo>
                    <a:pt x="59" y="1200"/>
                    <a:pt x="39" y="1174"/>
                    <a:pt x="39" y="1134"/>
                  </a:cubicBezTo>
                  <a:cubicBezTo>
                    <a:pt x="39" y="1062"/>
                    <a:pt x="79" y="1029"/>
                    <a:pt x="119" y="976"/>
                  </a:cubicBezTo>
                  <a:cubicBezTo>
                    <a:pt x="151" y="943"/>
                    <a:pt x="151" y="910"/>
                    <a:pt x="165" y="864"/>
                  </a:cubicBezTo>
                  <a:cubicBezTo>
                    <a:pt x="184" y="791"/>
                    <a:pt x="211" y="752"/>
                    <a:pt x="231" y="673"/>
                  </a:cubicBezTo>
                  <a:cubicBezTo>
                    <a:pt x="244" y="587"/>
                    <a:pt x="257" y="541"/>
                    <a:pt x="277" y="455"/>
                  </a:cubicBezTo>
                  <a:cubicBezTo>
                    <a:pt x="283" y="429"/>
                    <a:pt x="290" y="415"/>
                    <a:pt x="303" y="389"/>
                  </a:cubicBezTo>
                  <a:cubicBezTo>
                    <a:pt x="310" y="369"/>
                    <a:pt x="330" y="369"/>
                    <a:pt x="330" y="350"/>
                  </a:cubicBezTo>
                  <a:cubicBezTo>
                    <a:pt x="330" y="257"/>
                    <a:pt x="270" y="211"/>
                    <a:pt x="237" y="125"/>
                  </a:cubicBezTo>
                  <a:cubicBezTo>
                    <a:pt x="231" y="112"/>
                    <a:pt x="224" y="99"/>
                    <a:pt x="217" y="86"/>
                  </a:cubicBezTo>
                  <a:lnTo>
                    <a:pt x="217" y="86"/>
                  </a:lnTo>
                  <a:cubicBezTo>
                    <a:pt x="237" y="86"/>
                    <a:pt x="250" y="72"/>
                    <a:pt x="270" y="72"/>
                  </a:cubicBezTo>
                  <a:cubicBezTo>
                    <a:pt x="290" y="72"/>
                    <a:pt x="303" y="99"/>
                    <a:pt x="310" y="119"/>
                  </a:cubicBezTo>
                  <a:cubicBezTo>
                    <a:pt x="336" y="165"/>
                    <a:pt x="349" y="191"/>
                    <a:pt x="389" y="224"/>
                  </a:cubicBezTo>
                  <a:cubicBezTo>
                    <a:pt x="435" y="264"/>
                    <a:pt x="475" y="270"/>
                    <a:pt x="534" y="270"/>
                  </a:cubicBezTo>
                  <a:cubicBezTo>
                    <a:pt x="587" y="270"/>
                    <a:pt x="600" y="218"/>
                    <a:pt x="646" y="204"/>
                  </a:cubicBezTo>
                  <a:cubicBezTo>
                    <a:pt x="699" y="191"/>
                    <a:pt x="745" y="204"/>
                    <a:pt x="791" y="165"/>
                  </a:cubicBezTo>
                  <a:cubicBezTo>
                    <a:pt x="818" y="152"/>
                    <a:pt x="804" y="125"/>
                    <a:pt x="824" y="105"/>
                  </a:cubicBezTo>
                  <a:cubicBezTo>
                    <a:pt x="851" y="72"/>
                    <a:pt x="890" y="86"/>
                    <a:pt x="930" y="66"/>
                  </a:cubicBezTo>
                  <a:cubicBezTo>
                    <a:pt x="989" y="39"/>
                    <a:pt x="1022" y="20"/>
                    <a:pt x="1088" y="20"/>
                  </a:cubicBezTo>
                  <a:cubicBezTo>
                    <a:pt x="1101" y="20"/>
                    <a:pt x="1095" y="39"/>
                    <a:pt x="1101" y="46"/>
                  </a:cubicBezTo>
                  <a:cubicBezTo>
                    <a:pt x="1108" y="59"/>
                    <a:pt x="1121" y="66"/>
                    <a:pt x="1128" y="79"/>
                  </a:cubicBezTo>
                  <a:cubicBezTo>
                    <a:pt x="1187" y="119"/>
                    <a:pt x="1233" y="152"/>
                    <a:pt x="1306" y="152"/>
                  </a:cubicBezTo>
                  <a:cubicBezTo>
                    <a:pt x="1332" y="152"/>
                    <a:pt x="1352" y="152"/>
                    <a:pt x="1378" y="152"/>
                  </a:cubicBezTo>
                  <a:cubicBezTo>
                    <a:pt x="1451" y="152"/>
                    <a:pt x="1444" y="39"/>
                    <a:pt x="1517" y="13"/>
                  </a:cubicBezTo>
                  <a:cubicBezTo>
                    <a:pt x="1556" y="0"/>
                    <a:pt x="1583" y="13"/>
                    <a:pt x="1622" y="13"/>
                  </a:cubicBezTo>
                  <a:cubicBezTo>
                    <a:pt x="1649" y="13"/>
                    <a:pt x="1662" y="7"/>
                    <a:pt x="1688" y="7"/>
                  </a:cubicBezTo>
                  <a:cubicBezTo>
                    <a:pt x="1754" y="7"/>
                    <a:pt x="1787" y="7"/>
                    <a:pt x="1853" y="7"/>
                  </a:cubicBezTo>
                  <a:cubicBezTo>
                    <a:pt x="1866" y="53"/>
                    <a:pt x="1913" y="79"/>
                    <a:pt x="1959" y="79"/>
                  </a:cubicBezTo>
                  <a:cubicBezTo>
                    <a:pt x="2063" y="79"/>
                    <a:pt x="2116" y="46"/>
                    <a:pt x="2215" y="46"/>
                  </a:cubicBezTo>
                  <a:cubicBezTo>
                    <a:pt x="2248" y="46"/>
                    <a:pt x="2281" y="39"/>
                    <a:pt x="2294" y="72"/>
                  </a:cubicBezTo>
                  <a:cubicBezTo>
                    <a:pt x="2307" y="99"/>
                    <a:pt x="2294" y="132"/>
                    <a:pt x="2320" y="158"/>
                  </a:cubicBezTo>
                  <a:cubicBezTo>
                    <a:pt x="2334" y="178"/>
                    <a:pt x="2353" y="171"/>
                    <a:pt x="2373" y="184"/>
                  </a:cubicBezTo>
                  <a:cubicBezTo>
                    <a:pt x="2413" y="198"/>
                    <a:pt x="2426" y="224"/>
                    <a:pt x="2466" y="224"/>
                  </a:cubicBezTo>
                  <a:lnTo>
                    <a:pt x="2466" y="224"/>
                  </a:lnTo>
                  <a:cubicBezTo>
                    <a:pt x="2459" y="270"/>
                    <a:pt x="2459" y="316"/>
                    <a:pt x="2452" y="363"/>
                  </a:cubicBezTo>
                  <a:cubicBezTo>
                    <a:pt x="2452" y="409"/>
                    <a:pt x="2433" y="435"/>
                    <a:pt x="2433" y="475"/>
                  </a:cubicBezTo>
                  <a:cubicBezTo>
                    <a:pt x="2433" y="488"/>
                    <a:pt x="2433" y="495"/>
                    <a:pt x="2433" y="508"/>
                  </a:cubicBezTo>
                  <a:cubicBezTo>
                    <a:pt x="2466" y="514"/>
                    <a:pt x="2492" y="508"/>
                    <a:pt x="2525" y="521"/>
                  </a:cubicBezTo>
                  <a:cubicBezTo>
                    <a:pt x="2584" y="541"/>
                    <a:pt x="2604" y="574"/>
                    <a:pt x="2644" y="620"/>
                  </a:cubicBezTo>
                  <a:cubicBezTo>
                    <a:pt x="2670" y="653"/>
                    <a:pt x="2696" y="666"/>
                    <a:pt x="2736" y="693"/>
                  </a:cubicBezTo>
                  <a:cubicBezTo>
                    <a:pt x="2822" y="758"/>
                    <a:pt x="2861" y="805"/>
                    <a:pt x="2954" y="864"/>
                  </a:cubicBezTo>
                  <a:cubicBezTo>
                    <a:pt x="3020" y="904"/>
                    <a:pt x="3046" y="930"/>
                    <a:pt x="3112" y="963"/>
                  </a:cubicBezTo>
                  <a:cubicBezTo>
                    <a:pt x="3165" y="996"/>
                    <a:pt x="3211" y="1002"/>
                    <a:pt x="3244" y="1055"/>
                  </a:cubicBezTo>
                  <a:cubicBezTo>
                    <a:pt x="3284" y="1128"/>
                    <a:pt x="3343" y="1141"/>
                    <a:pt x="3422" y="1174"/>
                  </a:cubicBezTo>
                  <a:cubicBezTo>
                    <a:pt x="3448" y="1187"/>
                    <a:pt x="3468" y="1194"/>
                    <a:pt x="3495" y="121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4" name="Freeform 44">
              <a:extLst>
                <a:ext uri="{FF2B5EF4-FFF2-40B4-BE49-F238E27FC236}">
                  <a16:creationId xmlns:a16="http://schemas.microsoft.com/office/drawing/2014/main" id="{CCFD8D42-3D9C-134E-80C1-ECB3F842F281}"/>
                </a:ext>
              </a:extLst>
            </p:cNvPr>
            <p:cNvSpPr>
              <a:spLocks noChangeArrowheads="1"/>
            </p:cNvSpPr>
            <p:nvPr/>
          </p:nvSpPr>
          <p:spPr bwMode="auto">
            <a:xfrm>
              <a:off x="6150369" y="9329732"/>
              <a:ext cx="1268330" cy="1212850"/>
            </a:xfrm>
            <a:custGeom>
              <a:avLst/>
              <a:gdLst>
                <a:gd name="T0" fmla="*/ 1827 w 3522"/>
                <a:gd name="T1" fmla="*/ 39 h 3371"/>
                <a:gd name="T2" fmla="*/ 2142 w 3522"/>
                <a:gd name="T3" fmla="*/ 0 h 3371"/>
                <a:gd name="T4" fmla="*/ 2525 w 3522"/>
                <a:gd name="T5" fmla="*/ 79 h 3371"/>
                <a:gd name="T6" fmla="*/ 2743 w 3522"/>
                <a:gd name="T7" fmla="*/ 197 h 3371"/>
                <a:gd name="T8" fmla="*/ 3152 w 3522"/>
                <a:gd name="T9" fmla="*/ 652 h 3371"/>
                <a:gd name="T10" fmla="*/ 3382 w 3522"/>
                <a:gd name="T11" fmla="*/ 850 h 3371"/>
                <a:gd name="T12" fmla="*/ 3330 w 3522"/>
                <a:gd name="T13" fmla="*/ 1127 h 3371"/>
                <a:gd name="T14" fmla="*/ 3521 w 3522"/>
                <a:gd name="T15" fmla="*/ 1233 h 3371"/>
                <a:gd name="T16" fmla="*/ 3323 w 3522"/>
                <a:gd name="T17" fmla="*/ 1457 h 3371"/>
                <a:gd name="T18" fmla="*/ 2921 w 3522"/>
                <a:gd name="T19" fmla="*/ 2156 h 3371"/>
                <a:gd name="T20" fmla="*/ 2307 w 3522"/>
                <a:gd name="T21" fmla="*/ 2585 h 3371"/>
                <a:gd name="T22" fmla="*/ 2307 w 3522"/>
                <a:gd name="T23" fmla="*/ 2413 h 3371"/>
                <a:gd name="T24" fmla="*/ 2558 w 3522"/>
                <a:gd name="T25" fmla="*/ 2347 h 3371"/>
                <a:gd name="T26" fmla="*/ 2690 w 3522"/>
                <a:gd name="T27" fmla="*/ 2209 h 3371"/>
                <a:gd name="T28" fmla="*/ 2835 w 3522"/>
                <a:gd name="T29" fmla="*/ 2044 h 3371"/>
                <a:gd name="T30" fmla="*/ 2980 w 3522"/>
                <a:gd name="T31" fmla="*/ 1827 h 3371"/>
                <a:gd name="T32" fmla="*/ 3059 w 3522"/>
                <a:gd name="T33" fmla="*/ 1714 h 3371"/>
                <a:gd name="T34" fmla="*/ 3020 w 3522"/>
                <a:gd name="T35" fmla="*/ 1688 h 3371"/>
                <a:gd name="T36" fmla="*/ 2756 w 3522"/>
                <a:gd name="T37" fmla="*/ 1596 h 3371"/>
                <a:gd name="T38" fmla="*/ 2703 w 3522"/>
                <a:gd name="T39" fmla="*/ 1787 h 3371"/>
                <a:gd name="T40" fmla="*/ 2558 w 3522"/>
                <a:gd name="T41" fmla="*/ 2117 h 3371"/>
                <a:gd name="T42" fmla="*/ 2202 w 3522"/>
                <a:gd name="T43" fmla="*/ 2413 h 3371"/>
                <a:gd name="T44" fmla="*/ 2195 w 3522"/>
                <a:gd name="T45" fmla="*/ 2724 h 3371"/>
                <a:gd name="T46" fmla="*/ 2024 w 3522"/>
                <a:gd name="T47" fmla="*/ 3126 h 3371"/>
                <a:gd name="T48" fmla="*/ 1695 w 3522"/>
                <a:gd name="T49" fmla="*/ 3370 h 3371"/>
                <a:gd name="T50" fmla="*/ 1642 w 3522"/>
                <a:gd name="T51" fmla="*/ 3146 h 3371"/>
                <a:gd name="T52" fmla="*/ 1682 w 3522"/>
                <a:gd name="T53" fmla="*/ 3034 h 3371"/>
                <a:gd name="T54" fmla="*/ 1721 w 3522"/>
                <a:gd name="T55" fmla="*/ 2987 h 3371"/>
                <a:gd name="T56" fmla="*/ 1767 w 3522"/>
                <a:gd name="T57" fmla="*/ 2935 h 3371"/>
                <a:gd name="T58" fmla="*/ 1774 w 3522"/>
                <a:gd name="T59" fmla="*/ 2915 h 3371"/>
                <a:gd name="T60" fmla="*/ 1668 w 3522"/>
                <a:gd name="T61" fmla="*/ 2710 h 3371"/>
                <a:gd name="T62" fmla="*/ 1286 w 3522"/>
                <a:gd name="T63" fmla="*/ 2334 h 3371"/>
                <a:gd name="T64" fmla="*/ 1042 w 3522"/>
                <a:gd name="T65" fmla="*/ 2156 h 3371"/>
                <a:gd name="T66" fmla="*/ 910 w 3522"/>
                <a:gd name="T67" fmla="*/ 2011 h 3371"/>
                <a:gd name="T68" fmla="*/ 626 w 3522"/>
                <a:gd name="T69" fmla="*/ 1932 h 3371"/>
                <a:gd name="T70" fmla="*/ 415 w 3522"/>
                <a:gd name="T71" fmla="*/ 1602 h 3371"/>
                <a:gd name="T72" fmla="*/ 151 w 3522"/>
                <a:gd name="T73" fmla="*/ 1523 h 3371"/>
                <a:gd name="T74" fmla="*/ 0 w 3522"/>
                <a:gd name="T75" fmla="*/ 1444 h 3371"/>
                <a:gd name="T76" fmla="*/ 204 w 3522"/>
                <a:gd name="T77" fmla="*/ 1206 h 3371"/>
                <a:gd name="T78" fmla="*/ 462 w 3522"/>
                <a:gd name="T79" fmla="*/ 1015 h 3371"/>
                <a:gd name="T80" fmla="*/ 679 w 3522"/>
                <a:gd name="T81" fmla="*/ 811 h 3371"/>
                <a:gd name="T82" fmla="*/ 778 w 3522"/>
                <a:gd name="T83" fmla="*/ 633 h 3371"/>
                <a:gd name="T84" fmla="*/ 917 w 3522"/>
                <a:gd name="T85" fmla="*/ 633 h 3371"/>
                <a:gd name="T86" fmla="*/ 969 w 3522"/>
                <a:gd name="T87" fmla="*/ 468 h 3371"/>
                <a:gd name="T88" fmla="*/ 1207 w 3522"/>
                <a:gd name="T89" fmla="*/ 283 h 3371"/>
                <a:gd name="T90" fmla="*/ 1418 w 3522"/>
                <a:gd name="T91" fmla="*/ 98 h 3371"/>
                <a:gd name="T92" fmla="*/ 1622 w 3522"/>
                <a:gd name="T93" fmla="*/ 26 h 3371"/>
                <a:gd name="T94" fmla="*/ 1728 w 3522"/>
                <a:gd name="T95" fmla="*/ 19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22" h="3371">
                  <a:moveTo>
                    <a:pt x="1735" y="13"/>
                  </a:moveTo>
                  <a:lnTo>
                    <a:pt x="1735" y="13"/>
                  </a:lnTo>
                  <a:cubicBezTo>
                    <a:pt x="1767" y="13"/>
                    <a:pt x="1794" y="39"/>
                    <a:pt x="1827" y="39"/>
                  </a:cubicBezTo>
                  <a:cubicBezTo>
                    <a:pt x="1873" y="39"/>
                    <a:pt x="1893" y="13"/>
                    <a:pt x="1939" y="13"/>
                  </a:cubicBezTo>
                  <a:cubicBezTo>
                    <a:pt x="1979" y="13"/>
                    <a:pt x="1992" y="52"/>
                    <a:pt x="2030" y="52"/>
                  </a:cubicBezTo>
                  <a:cubicBezTo>
                    <a:pt x="2077" y="52"/>
                    <a:pt x="2096" y="0"/>
                    <a:pt x="2142" y="0"/>
                  </a:cubicBezTo>
                  <a:cubicBezTo>
                    <a:pt x="2182" y="0"/>
                    <a:pt x="2195" y="52"/>
                    <a:pt x="2235" y="52"/>
                  </a:cubicBezTo>
                  <a:cubicBezTo>
                    <a:pt x="2281" y="52"/>
                    <a:pt x="2307" y="52"/>
                    <a:pt x="2353" y="52"/>
                  </a:cubicBezTo>
                  <a:cubicBezTo>
                    <a:pt x="2419" y="52"/>
                    <a:pt x="2459" y="65"/>
                    <a:pt x="2525" y="79"/>
                  </a:cubicBezTo>
                  <a:cubicBezTo>
                    <a:pt x="2551" y="85"/>
                    <a:pt x="2584" y="85"/>
                    <a:pt x="2591" y="112"/>
                  </a:cubicBezTo>
                  <a:cubicBezTo>
                    <a:pt x="2598" y="138"/>
                    <a:pt x="2591" y="178"/>
                    <a:pt x="2617" y="184"/>
                  </a:cubicBezTo>
                  <a:cubicBezTo>
                    <a:pt x="2663" y="197"/>
                    <a:pt x="2696" y="178"/>
                    <a:pt x="2743" y="197"/>
                  </a:cubicBezTo>
                  <a:cubicBezTo>
                    <a:pt x="2769" y="204"/>
                    <a:pt x="2776" y="217"/>
                    <a:pt x="2795" y="237"/>
                  </a:cubicBezTo>
                  <a:cubicBezTo>
                    <a:pt x="2848" y="290"/>
                    <a:pt x="2881" y="316"/>
                    <a:pt x="2907" y="382"/>
                  </a:cubicBezTo>
                  <a:cubicBezTo>
                    <a:pt x="2960" y="514"/>
                    <a:pt x="3092" y="520"/>
                    <a:pt x="3152" y="652"/>
                  </a:cubicBezTo>
                  <a:cubicBezTo>
                    <a:pt x="3165" y="679"/>
                    <a:pt x="3178" y="712"/>
                    <a:pt x="3211" y="718"/>
                  </a:cubicBezTo>
                  <a:cubicBezTo>
                    <a:pt x="3250" y="738"/>
                    <a:pt x="3277" y="725"/>
                    <a:pt x="3317" y="738"/>
                  </a:cubicBezTo>
                  <a:cubicBezTo>
                    <a:pt x="3363" y="758"/>
                    <a:pt x="3382" y="804"/>
                    <a:pt x="3382" y="850"/>
                  </a:cubicBezTo>
                  <a:cubicBezTo>
                    <a:pt x="3382" y="903"/>
                    <a:pt x="3382" y="930"/>
                    <a:pt x="3382" y="976"/>
                  </a:cubicBezTo>
                  <a:cubicBezTo>
                    <a:pt x="3382" y="989"/>
                    <a:pt x="3389" y="995"/>
                    <a:pt x="3389" y="1009"/>
                  </a:cubicBezTo>
                  <a:cubicBezTo>
                    <a:pt x="3389" y="1061"/>
                    <a:pt x="3349" y="1081"/>
                    <a:pt x="3330" y="1127"/>
                  </a:cubicBezTo>
                  <a:cubicBezTo>
                    <a:pt x="3317" y="1154"/>
                    <a:pt x="3317" y="1174"/>
                    <a:pt x="3303" y="1193"/>
                  </a:cubicBezTo>
                  <a:cubicBezTo>
                    <a:pt x="3343" y="1200"/>
                    <a:pt x="3363" y="1193"/>
                    <a:pt x="3396" y="1193"/>
                  </a:cubicBezTo>
                  <a:cubicBezTo>
                    <a:pt x="3442" y="1193"/>
                    <a:pt x="3475" y="1206"/>
                    <a:pt x="3521" y="1233"/>
                  </a:cubicBezTo>
                  <a:lnTo>
                    <a:pt x="3521" y="1233"/>
                  </a:lnTo>
                  <a:cubicBezTo>
                    <a:pt x="3501" y="1259"/>
                    <a:pt x="3481" y="1292"/>
                    <a:pt x="3448" y="1325"/>
                  </a:cubicBezTo>
                  <a:cubicBezTo>
                    <a:pt x="3402" y="1378"/>
                    <a:pt x="3376" y="1411"/>
                    <a:pt x="3323" y="1457"/>
                  </a:cubicBezTo>
                  <a:cubicBezTo>
                    <a:pt x="3303" y="1484"/>
                    <a:pt x="3277" y="1497"/>
                    <a:pt x="3264" y="1523"/>
                  </a:cubicBezTo>
                  <a:cubicBezTo>
                    <a:pt x="3204" y="1629"/>
                    <a:pt x="3178" y="1695"/>
                    <a:pt x="3145" y="1813"/>
                  </a:cubicBezTo>
                  <a:cubicBezTo>
                    <a:pt x="3099" y="1965"/>
                    <a:pt x="3033" y="2044"/>
                    <a:pt x="2921" y="2156"/>
                  </a:cubicBezTo>
                  <a:cubicBezTo>
                    <a:pt x="2875" y="2202"/>
                    <a:pt x="2842" y="2229"/>
                    <a:pt x="2782" y="2268"/>
                  </a:cubicBezTo>
                  <a:cubicBezTo>
                    <a:pt x="2663" y="2354"/>
                    <a:pt x="2598" y="2407"/>
                    <a:pt x="2479" y="2486"/>
                  </a:cubicBezTo>
                  <a:cubicBezTo>
                    <a:pt x="2413" y="2526"/>
                    <a:pt x="2360" y="2526"/>
                    <a:pt x="2307" y="2585"/>
                  </a:cubicBezTo>
                  <a:lnTo>
                    <a:pt x="2307" y="2585"/>
                  </a:lnTo>
                  <a:cubicBezTo>
                    <a:pt x="2307" y="2413"/>
                    <a:pt x="2307" y="2413"/>
                    <a:pt x="2307" y="2413"/>
                  </a:cubicBezTo>
                  <a:lnTo>
                    <a:pt x="2307" y="2413"/>
                  </a:lnTo>
                  <a:cubicBezTo>
                    <a:pt x="2340" y="2433"/>
                    <a:pt x="2360" y="2446"/>
                    <a:pt x="2400" y="2446"/>
                  </a:cubicBezTo>
                  <a:cubicBezTo>
                    <a:pt x="2439" y="2440"/>
                    <a:pt x="2452" y="2400"/>
                    <a:pt x="2492" y="2381"/>
                  </a:cubicBezTo>
                  <a:cubicBezTo>
                    <a:pt x="2518" y="2367"/>
                    <a:pt x="2538" y="2361"/>
                    <a:pt x="2558" y="2347"/>
                  </a:cubicBezTo>
                  <a:cubicBezTo>
                    <a:pt x="2578" y="2341"/>
                    <a:pt x="2584" y="2314"/>
                    <a:pt x="2611" y="2308"/>
                  </a:cubicBezTo>
                  <a:cubicBezTo>
                    <a:pt x="2644" y="2295"/>
                    <a:pt x="2690" y="2288"/>
                    <a:pt x="2690" y="2255"/>
                  </a:cubicBezTo>
                  <a:cubicBezTo>
                    <a:pt x="2690" y="2235"/>
                    <a:pt x="2690" y="2222"/>
                    <a:pt x="2690" y="2209"/>
                  </a:cubicBezTo>
                  <a:cubicBezTo>
                    <a:pt x="2690" y="2169"/>
                    <a:pt x="2696" y="2143"/>
                    <a:pt x="2723" y="2117"/>
                  </a:cubicBezTo>
                  <a:cubicBezTo>
                    <a:pt x="2743" y="2090"/>
                    <a:pt x="2776" y="2117"/>
                    <a:pt x="2802" y="2103"/>
                  </a:cubicBezTo>
                  <a:cubicBezTo>
                    <a:pt x="2822" y="2084"/>
                    <a:pt x="2822" y="2064"/>
                    <a:pt x="2835" y="2044"/>
                  </a:cubicBezTo>
                  <a:cubicBezTo>
                    <a:pt x="2842" y="2024"/>
                    <a:pt x="2861" y="2011"/>
                    <a:pt x="2875" y="1998"/>
                  </a:cubicBezTo>
                  <a:cubicBezTo>
                    <a:pt x="2901" y="1958"/>
                    <a:pt x="2941" y="1952"/>
                    <a:pt x="2954" y="1906"/>
                  </a:cubicBezTo>
                  <a:cubicBezTo>
                    <a:pt x="2960" y="1873"/>
                    <a:pt x="2967" y="1853"/>
                    <a:pt x="2980" y="1827"/>
                  </a:cubicBezTo>
                  <a:cubicBezTo>
                    <a:pt x="2987" y="1800"/>
                    <a:pt x="2993" y="1767"/>
                    <a:pt x="3020" y="1767"/>
                  </a:cubicBezTo>
                  <a:cubicBezTo>
                    <a:pt x="3033" y="1767"/>
                    <a:pt x="3039" y="1774"/>
                    <a:pt x="3046" y="1774"/>
                  </a:cubicBezTo>
                  <a:cubicBezTo>
                    <a:pt x="3059" y="1754"/>
                    <a:pt x="3059" y="1741"/>
                    <a:pt x="3059" y="1714"/>
                  </a:cubicBezTo>
                  <a:cubicBezTo>
                    <a:pt x="3059" y="1701"/>
                    <a:pt x="3059" y="1688"/>
                    <a:pt x="3059" y="1675"/>
                  </a:cubicBezTo>
                  <a:cubicBezTo>
                    <a:pt x="3059" y="1675"/>
                    <a:pt x="3053" y="1668"/>
                    <a:pt x="3046" y="1668"/>
                  </a:cubicBezTo>
                  <a:cubicBezTo>
                    <a:pt x="3033" y="1668"/>
                    <a:pt x="3033" y="1681"/>
                    <a:pt x="3020" y="1688"/>
                  </a:cubicBezTo>
                  <a:cubicBezTo>
                    <a:pt x="2993" y="1695"/>
                    <a:pt x="2974" y="1701"/>
                    <a:pt x="2941" y="1701"/>
                  </a:cubicBezTo>
                  <a:cubicBezTo>
                    <a:pt x="2901" y="1701"/>
                    <a:pt x="2881" y="1681"/>
                    <a:pt x="2855" y="1655"/>
                  </a:cubicBezTo>
                  <a:cubicBezTo>
                    <a:pt x="2822" y="1622"/>
                    <a:pt x="2795" y="1622"/>
                    <a:pt x="2756" y="1596"/>
                  </a:cubicBezTo>
                  <a:cubicBezTo>
                    <a:pt x="2756" y="1615"/>
                    <a:pt x="2756" y="1629"/>
                    <a:pt x="2756" y="1648"/>
                  </a:cubicBezTo>
                  <a:cubicBezTo>
                    <a:pt x="2756" y="1675"/>
                    <a:pt x="2762" y="1695"/>
                    <a:pt x="2762" y="1721"/>
                  </a:cubicBezTo>
                  <a:cubicBezTo>
                    <a:pt x="2762" y="1760"/>
                    <a:pt x="2730" y="1760"/>
                    <a:pt x="2703" y="1787"/>
                  </a:cubicBezTo>
                  <a:cubicBezTo>
                    <a:pt x="2683" y="1813"/>
                    <a:pt x="2690" y="1833"/>
                    <a:pt x="2677" y="1859"/>
                  </a:cubicBezTo>
                  <a:cubicBezTo>
                    <a:pt x="2663" y="1886"/>
                    <a:pt x="2644" y="1892"/>
                    <a:pt x="2631" y="1912"/>
                  </a:cubicBezTo>
                  <a:cubicBezTo>
                    <a:pt x="2591" y="1985"/>
                    <a:pt x="2598" y="2044"/>
                    <a:pt x="2558" y="2117"/>
                  </a:cubicBezTo>
                  <a:cubicBezTo>
                    <a:pt x="2532" y="2169"/>
                    <a:pt x="2485" y="2169"/>
                    <a:pt x="2426" y="2196"/>
                  </a:cubicBezTo>
                  <a:cubicBezTo>
                    <a:pt x="2353" y="2229"/>
                    <a:pt x="2327" y="2275"/>
                    <a:pt x="2274" y="2328"/>
                  </a:cubicBezTo>
                  <a:cubicBezTo>
                    <a:pt x="2241" y="2354"/>
                    <a:pt x="2202" y="2367"/>
                    <a:pt x="2202" y="2413"/>
                  </a:cubicBezTo>
                  <a:cubicBezTo>
                    <a:pt x="2202" y="2440"/>
                    <a:pt x="2228" y="2453"/>
                    <a:pt x="2235" y="2480"/>
                  </a:cubicBezTo>
                  <a:cubicBezTo>
                    <a:pt x="2241" y="2539"/>
                    <a:pt x="2228" y="2592"/>
                    <a:pt x="2274" y="2631"/>
                  </a:cubicBezTo>
                  <a:cubicBezTo>
                    <a:pt x="2255" y="2677"/>
                    <a:pt x="2215" y="2684"/>
                    <a:pt x="2195" y="2724"/>
                  </a:cubicBezTo>
                  <a:cubicBezTo>
                    <a:pt x="2129" y="2842"/>
                    <a:pt x="2136" y="2935"/>
                    <a:pt x="2063" y="3047"/>
                  </a:cubicBezTo>
                  <a:cubicBezTo>
                    <a:pt x="2050" y="3066"/>
                    <a:pt x="2037" y="3080"/>
                    <a:pt x="2030" y="3099"/>
                  </a:cubicBezTo>
                  <a:cubicBezTo>
                    <a:pt x="2024" y="3106"/>
                    <a:pt x="2030" y="3119"/>
                    <a:pt x="2024" y="3126"/>
                  </a:cubicBezTo>
                  <a:cubicBezTo>
                    <a:pt x="1939" y="3198"/>
                    <a:pt x="1899" y="3251"/>
                    <a:pt x="1807" y="3297"/>
                  </a:cubicBezTo>
                  <a:cubicBezTo>
                    <a:pt x="1761" y="3317"/>
                    <a:pt x="1728" y="3337"/>
                    <a:pt x="1695" y="3370"/>
                  </a:cubicBezTo>
                  <a:lnTo>
                    <a:pt x="1695" y="3370"/>
                  </a:lnTo>
                  <a:cubicBezTo>
                    <a:pt x="1649" y="3245"/>
                    <a:pt x="1649" y="3245"/>
                    <a:pt x="1649" y="3245"/>
                  </a:cubicBezTo>
                  <a:cubicBezTo>
                    <a:pt x="1649" y="3225"/>
                    <a:pt x="1642" y="3205"/>
                    <a:pt x="1642" y="3185"/>
                  </a:cubicBezTo>
                  <a:cubicBezTo>
                    <a:pt x="1642" y="3172"/>
                    <a:pt x="1642" y="3159"/>
                    <a:pt x="1642" y="3146"/>
                  </a:cubicBezTo>
                  <a:cubicBezTo>
                    <a:pt x="1642" y="3132"/>
                    <a:pt x="1649" y="3126"/>
                    <a:pt x="1649" y="3113"/>
                  </a:cubicBezTo>
                  <a:cubicBezTo>
                    <a:pt x="1655" y="3086"/>
                    <a:pt x="1662" y="3073"/>
                    <a:pt x="1668" y="3053"/>
                  </a:cubicBezTo>
                  <a:cubicBezTo>
                    <a:pt x="1675" y="3047"/>
                    <a:pt x="1675" y="3040"/>
                    <a:pt x="1682" y="3034"/>
                  </a:cubicBezTo>
                  <a:cubicBezTo>
                    <a:pt x="1688" y="3020"/>
                    <a:pt x="1695" y="3014"/>
                    <a:pt x="1708" y="3000"/>
                  </a:cubicBezTo>
                  <a:cubicBezTo>
                    <a:pt x="1708" y="3000"/>
                    <a:pt x="1708" y="2994"/>
                    <a:pt x="1715" y="2994"/>
                  </a:cubicBezTo>
                  <a:cubicBezTo>
                    <a:pt x="1715" y="2987"/>
                    <a:pt x="1721" y="2987"/>
                    <a:pt x="1721" y="2987"/>
                  </a:cubicBezTo>
                  <a:cubicBezTo>
                    <a:pt x="1728" y="2981"/>
                    <a:pt x="1735" y="2981"/>
                    <a:pt x="1735" y="2974"/>
                  </a:cubicBezTo>
                  <a:cubicBezTo>
                    <a:pt x="1748" y="2961"/>
                    <a:pt x="1748" y="2954"/>
                    <a:pt x="1761" y="2941"/>
                  </a:cubicBezTo>
                  <a:cubicBezTo>
                    <a:pt x="1761" y="2935"/>
                    <a:pt x="1767" y="2935"/>
                    <a:pt x="1767" y="2935"/>
                  </a:cubicBezTo>
                  <a:cubicBezTo>
                    <a:pt x="1767" y="2928"/>
                    <a:pt x="1767" y="2928"/>
                    <a:pt x="1767" y="2928"/>
                  </a:cubicBezTo>
                  <a:lnTo>
                    <a:pt x="1767" y="2928"/>
                  </a:lnTo>
                  <a:cubicBezTo>
                    <a:pt x="1774" y="2921"/>
                    <a:pt x="1774" y="2921"/>
                    <a:pt x="1774" y="2915"/>
                  </a:cubicBezTo>
                  <a:cubicBezTo>
                    <a:pt x="1774" y="2908"/>
                    <a:pt x="1781" y="2902"/>
                    <a:pt x="1781" y="2888"/>
                  </a:cubicBezTo>
                  <a:cubicBezTo>
                    <a:pt x="1781" y="2869"/>
                    <a:pt x="1767" y="2855"/>
                    <a:pt x="1767" y="2836"/>
                  </a:cubicBezTo>
                  <a:cubicBezTo>
                    <a:pt x="1767" y="2776"/>
                    <a:pt x="1708" y="2756"/>
                    <a:pt x="1668" y="2710"/>
                  </a:cubicBezTo>
                  <a:cubicBezTo>
                    <a:pt x="1629" y="2664"/>
                    <a:pt x="1642" y="2598"/>
                    <a:pt x="1589" y="2565"/>
                  </a:cubicBezTo>
                  <a:cubicBezTo>
                    <a:pt x="1530" y="2532"/>
                    <a:pt x="1477" y="2532"/>
                    <a:pt x="1431" y="2480"/>
                  </a:cubicBezTo>
                  <a:cubicBezTo>
                    <a:pt x="1378" y="2420"/>
                    <a:pt x="1345" y="2387"/>
                    <a:pt x="1286" y="2334"/>
                  </a:cubicBezTo>
                  <a:cubicBezTo>
                    <a:pt x="1246" y="2301"/>
                    <a:pt x="1273" y="2249"/>
                    <a:pt x="1227" y="2222"/>
                  </a:cubicBezTo>
                  <a:cubicBezTo>
                    <a:pt x="1187" y="2189"/>
                    <a:pt x="1154" y="2183"/>
                    <a:pt x="1108" y="2163"/>
                  </a:cubicBezTo>
                  <a:cubicBezTo>
                    <a:pt x="1088" y="2150"/>
                    <a:pt x="1068" y="2163"/>
                    <a:pt x="1042" y="2156"/>
                  </a:cubicBezTo>
                  <a:cubicBezTo>
                    <a:pt x="1022" y="2150"/>
                    <a:pt x="1002" y="2156"/>
                    <a:pt x="989" y="2143"/>
                  </a:cubicBezTo>
                  <a:cubicBezTo>
                    <a:pt x="969" y="2130"/>
                    <a:pt x="976" y="2110"/>
                    <a:pt x="969" y="2084"/>
                  </a:cubicBezTo>
                  <a:cubicBezTo>
                    <a:pt x="956" y="2051"/>
                    <a:pt x="936" y="2038"/>
                    <a:pt x="910" y="2011"/>
                  </a:cubicBezTo>
                  <a:cubicBezTo>
                    <a:pt x="884" y="1965"/>
                    <a:pt x="857" y="1926"/>
                    <a:pt x="811" y="1926"/>
                  </a:cubicBezTo>
                  <a:cubicBezTo>
                    <a:pt x="745" y="1926"/>
                    <a:pt x="725" y="1978"/>
                    <a:pt x="659" y="1978"/>
                  </a:cubicBezTo>
                  <a:cubicBezTo>
                    <a:pt x="639" y="1978"/>
                    <a:pt x="633" y="1952"/>
                    <a:pt x="626" y="1932"/>
                  </a:cubicBezTo>
                  <a:cubicBezTo>
                    <a:pt x="620" y="1906"/>
                    <a:pt x="607" y="1892"/>
                    <a:pt x="607" y="1873"/>
                  </a:cubicBezTo>
                  <a:cubicBezTo>
                    <a:pt x="593" y="1807"/>
                    <a:pt x="580" y="1767"/>
                    <a:pt x="541" y="1721"/>
                  </a:cubicBezTo>
                  <a:cubicBezTo>
                    <a:pt x="494" y="1675"/>
                    <a:pt x="468" y="1648"/>
                    <a:pt x="415" y="1602"/>
                  </a:cubicBezTo>
                  <a:cubicBezTo>
                    <a:pt x="402" y="1589"/>
                    <a:pt x="382" y="1576"/>
                    <a:pt x="376" y="1549"/>
                  </a:cubicBezTo>
                  <a:cubicBezTo>
                    <a:pt x="363" y="1516"/>
                    <a:pt x="349" y="1490"/>
                    <a:pt x="310" y="1490"/>
                  </a:cubicBezTo>
                  <a:cubicBezTo>
                    <a:pt x="250" y="1490"/>
                    <a:pt x="211" y="1523"/>
                    <a:pt x="151" y="1523"/>
                  </a:cubicBezTo>
                  <a:cubicBezTo>
                    <a:pt x="92" y="1523"/>
                    <a:pt x="59" y="1503"/>
                    <a:pt x="6" y="1470"/>
                  </a:cubicBezTo>
                  <a:lnTo>
                    <a:pt x="6" y="1470"/>
                  </a:lnTo>
                  <a:cubicBezTo>
                    <a:pt x="6" y="1457"/>
                    <a:pt x="0" y="1450"/>
                    <a:pt x="0" y="1444"/>
                  </a:cubicBezTo>
                  <a:cubicBezTo>
                    <a:pt x="0" y="1398"/>
                    <a:pt x="53" y="1398"/>
                    <a:pt x="85" y="1378"/>
                  </a:cubicBezTo>
                  <a:cubicBezTo>
                    <a:pt x="125" y="1352"/>
                    <a:pt x="132" y="1325"/>
                    <a:pt x="158" y="1286"/>
                  </a:cubicBezTo>
                  <a:cubicBezTo>
                    <a:pt x="171" y="1253"/>
                    <a:pt x="171" y="1226"/>
                    <a:pt x="204" y="1206"/>
                  </a:cubicBezTo>
                  <a:cubicBezTo>
                    <a:pt x="244" y="1187"/>
                    <a:pt x="283" y="1180"/>
                    <a:pt x="303" y="1141"/>
                  </a:cubicBezTo>
                  <a:cubicBezTo>
                    <a:pt x="349" y="1121"/>
                    <a:pt x="363" y="1094"/>
                    <a:pt x="402" y="1068"/>
                  </a:cubicBezTo>
                  <a:cubicBezTo>
                    <a:pt x="428" y="1048"/>
                    <a:pt x="455" y="1048"/>
                    <a:pt x="462" y="1015"/>
                  </a:cubicBezTo>
                  <a:cubicBezTo>
                    <a:pt x="475" y="989"/>
                    <a:pt x="462" y="969"/>
                    <a:pt x="475" y="943"/>
                  </a:cubicBezTo>
                  <a:cubicBezTo>
                    <a:pt x="501" y="903"/>
                    <a:pt x="554" y="923"/>
                    <a:pt x="587" y="897"/>
                  </a:cubicBezTo>
                  <a:cubicBezTo>
                    <a:pt x="620" y="863"/>
                    <a:pt x="646" y="850"/>
                    <a:pt x="679" y="811"/>
                  </a:cubicBezTo>
                  <a:cubicBezTo>
                    <a:pt x="699" y="784"/>
                    <a:pt x="706" y="758"/>
                    <a:pt x="732" y="725"/>
                  </a:cubicBezTo>
                  <a:cubicBezTo>
                    <a:pt x="745" y="712"/>
                    <a:pt x="765" y="712"/>
                    <a:pt x="771" y="692"/>
                  </a:cubicBezTo>
                  <a:cubicBezTo>
                    <a:pt x="771" y="672"/>
                    <a:pt x="765" y="652"/>
                    <a:pt x="778" y="633"/>
                  </a:cubicBezTo>
                  <a:cubicBezTo>
                    <a:pt x="785" y="626"/>
                    <a:pt x="798" y="633"/>
                    <a:pt x="804" y="619"/>
                  </a:cubicBezTo>
                  <a:cubicBezTo>
                    <a:pt x="824" y="606"/>
                    <a:pt x="837" y="587"/>
                    <a:pt x="864" y="587"/>
                  </a:cubicBezTo>
                  <a:cubicBezTo>
                    <a:pt x="890" y="587"/>
                    <a:pt x="890" y="626"/>
                    <a:pt x="917" y="633"/>
                  </a:cubicBezTo>
                  <a:cubicBezTo>
                    <a:pt x="950" y="652"/>
                    <a:pt x="982" y="606"/>
                    <a:pt x="982" y="567"/>
                  </a:cubicBezTo>
                  <a:cubicBezTo>
                    <a:pt x="982" y="547"/>
                    <a:pt x="969" y="534"/>
                    <a:pt x="969" y="514"/>
                  </a:cubicBezTo>
                  <a:cubicBezTo>
                    <a:pt x="969" y="494"/>
                    <a:pt x="956" y="481"/>
                    <a:pt x="969" y="468"/>
                  </a:cubicBezTo>
                  <a:cubicBezTo>
                    <a:pt x="989" y="455"/>
                    <a:pt x="1009" y="481"/>
                    <a:pt x="1029" y="468"/>
                  </a:cubicBezTo>
                  <a:cubicBezTo>
                    <a:pt x="1114" y="422"/>
                    <a:pt x="1114" y="316"/>
                    <a:pt x="1207" y="296"/>
                  </a:cubicBezTo>
                  <a:cubicBezTo>
                    <a:pt x="1207" y="290"/>
                    <a:pt x="1207" y="290"/>
                    <a:pt x="1207" y="283"/>
                  </a:cubicBezTo>
                  <a:cubicBezTo>
                    <a:pt x="1207" y="257"/>
                    <a:pt x="1200" y="244"/>
                    <a:pt x="1213" y="230"/>
                  </a:cubicBezTo>
                  <a:cubicBezTo>
                    <a:pt x="1233" y="204"/>
                    <a:pt x="1266" y="224"/>
                    <a:pt x="1299" y="204"/>
                  </a:cubicBezTo>
                  <a:cubicBezTo>
                    <a:pt x="1352" y="178"/>
                    <a:pt x="1352" y="98"/>
                    <a:pt x="1418" y="98"/>
                  </a:cubicBezTo>
                  <a:cubicBezTo>
                    <a:pt x="1444" y="98"/>
                    <a:pt x="1464" y="105"/>
                    <a:pt x="1491" y="105"/>
                  </a:cubicBezTo>
                  <a:cubicBezTo>
                    <a:pt x="1510" y="105"/>
                    <a:pt x="1517" y="85"/>
                    <a:pt x="1530" y="79"/>
                  </a:cubicBezTo>
                  <a:cubicBezTo>
                    <a:pt x="1563" y="52"/>
                    <a:pt x="1583" y="46"/>
                    <a:pt x="1622" y="26"/>
                  </a:cubicBezTo>
                  <a:cubicBezTo>
                    <a:pt x="1642" y="19"/>
                    <a:pt x="1655" y="13"/>
                    <a:pt x="1675" y="13"/>
                  </a:cubicBezTo>
                  <a:lnTo>
                    <a:pt x="1682" y="6"/>
                  </a:lnTo>
                  <a:cubicBezTo>
                    <a:pt x="1702" y="6"/>
                    <a:pt x="1708" y="19"/>
                    <a:pt x="1728" y="19"/>
                  </a:cubicBezTo>
                  <a:lnTo>
                    <a:pt x="1735" y="13"/>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45">
              <a:extLst>
                <a:ext uri="{FF2B5EF4-FFF2-40B4-BE49-F238E27FC236}">
                  <a16:creationId xmlns:a16="http://schemas.microsoft.com/office/drawing/2014/main" id="{236638FF-F749-D44D-866C-2217A161C388}"/>
                </a:ext>
              </a:extLst>
            </p:cNvPr>
            <p:cNvSpPr>
              <a:spLocks noChangeArrowheads="1"/>
            </p:cNvSpPr>
            <p:nvPr/>
          </p:nvSpPr>
          <p:spPr bwMode="auto">
            <a:xfrm>
              <a:off x="6775804" y="9153520"/>
              <a:ext cx="887355" cy="620713"/>
            </a:xfrm>
            <a:custGeom>
              <a:avLst/>
              <a:gdLst>
                <a:gd name="T0" fmla="*/ 0 w 2466"/>
                <a:gd name="T1" fmla="*/ 502 h 1723"/>
                <a:gd name="T2" fmla="*/ 92 w 2466"/>
                <a:gd name="T3" fmla="*/ 357 h 1723"/>
                <a:gd name="T4" fmla="*/ 125 w 2466"/>
                <a:gd name="T5" fmla="*/ 112 h 1723"/>
                <a:gd name="T6" fmla="*/ 138 w 2466"/>
                <a:gd name="T7" fmla="*/ 53 h 1723"/>
                <a:gd name="T8" fmla="*/ 263 w 2466"/>
                <a:gd name="T9" fmla="*/ 60 h 1723"/>
                <a:gd name="T10" fmla="*/ 440 w 2466"/>
                <a:gd name="T11" fmla="*/ 80 h 1723"/>
                <a:gd name="T12" fmla="*/ 665 w 2466"/>
                <a:gd name="T13" fmla="*/ 119 h 1723"/>
                <a:gd name="T14" fmla="*/ 1034 w 2466"/>
                <a:gd name="T15" fmla="*/ 258 h 1723"/>
                <a:gd name="T16" fmla="*/ 1166 w 2466"/>
                <a:gd name="T17" fmla="*/ 337 h 1723"/>
                <a:gd name="T18" fmla="*/ 1271 w 2466"/>
                <a:gd name="T19" fmla="*/ 165 h 1723"/>
                <a:gd name="T20" fmla="*/ 1542 w 2466"/>
                <a:gd name="T21" fmla="*/ 0 h 1723"/>
                <a:gd name="T22" fmla="*/ 2129 w 2466"/>
                <a:gd name="T23" fmla="*/ 119 h 1723"/>
                <a:gd name="T24" fmla="*/ 2439 w 2466"/>
                <a:gd name="T25" fmla="*/ 132 h 1723"/>
                <a:gd name="T26" fmla="*/ 2393 w 2466"/>
                <a:gd name="T27" fmla="*/ 179 h 1723"/>
                <a:gd name="T28" fmla="*/ 2446 w 2466"/>
                <a:gd name="T29" fmla="*/ 317 h 1723"/>
                <a:gd name="T30" fmla="*/ 2465 w 2466"/>
                <a:gd name="T31" fmla="*/ 680 h 1723"/>
                <a:gd name="T32" fmla="*/ 2419 w 2466"/>
                <a:gd name="T33" fmla="*/ 766 h 1723"/>
                <a:gd name="T34" fmla="*/ 2360 w 2466"/>
                <a:gd name="T35" fmla="*/ 1003 h 1723"/>
                <a:gd name="T36" fmla="*/ 2294 w 2466"/>
                <a:gd name="T37" fmla="*/ 1207 h 1723"/>
                <a:gd name="T38" fmla="*/ 2188 w 2466"/>
                <a:gd name="T39" fmla="*/ 1300 h 1723"/>
                <a:gd name="T40" fmla="*/ 2208 w 2466"/>
                <a:gd name="T41" fmla="*/ 1386 h 1723"/>
                <a:gd name="T42" fmla="*/ 2142 w 2466"/>
                <a:gd name="T43" fmla="*/ 1392 h 1723"/>
                <a:gd name="T44" fmla="*/ 1911 w 2466"/>
                <a:gd name="T45" fmla="*/ 1577 h 1723"/>
                <a:gd name="T46" fmla="*/ 1786 w 2466"/>
                <a:gd name="T47" fmla="*/ 1722 h 1723"/>
                <a:gd name="T48" fmla="*/ 1568 w 2466"/>
                <a:gd name="T49" fmla="*/ 1682 h 1723"/>
                <a:gd name="T50" fmla="*/ 1654 w 2466"/>
                <a:gd name="T51" fmla="*/ 1498 h 1723"/>
                <a:gd name="T52" fmla="*/ 1647 w 2466"/>
                <a:gd name="T53" fmla="*/ 1339 h 1723"/>
                <a:gd name="T54" fmla="*/ 1476 w 2466"/>
                <a:gd name="T55" fmla="*/ 1207 h 1723"/>
                <a:gd name="T56" fmla="*/ 1172 w 2466"/>
                <a:gd name="T57" fmla="*/ 871 h 1723"/>
                <a:gd name="T58" fmla="*/ 1008 w 2466"/>
                <a:gd name="T59" fmla="*/ 686 h 1723"/>
                <a:gd name="T60" fmla="*/ 856 w 2466"/>
                <a:gd name="T61" fmla="*/ 601 h 1723"/>
                <a:gd name="T62" fmla="*/ 618 w 2466"/>
                <a:gd name="T63" fmla="*/ 541 h 1723"/>
                <a:gd name="T64" fmla="*/ 407 w 2466"/>
                <a:gd name="T65" fmla="*/ 489 h 1723"/>
                <a:gd name="T66" fmla="*/ 204 w 2466"/>
                <a:gd name="T67" fmla="*/ 502 h 1723"/>
                <a:gd name="T68" fmla="*/ 0 w 2466"/>
                <a:gd name="T69" fmla="*/ 502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66" h="1723">
                  <a:moveTo>
                    <a:pt x="0" y="502"/>
                  </a:moveTo>
                  <a:lnTo>
                    <a:pt x="0" y="502"/>
                  </a:lnTo>
                  <a:cubicBezTo>
                    <a:pt x="19" y="489"/>
                    <a:pt x="32" y="462"/>
                    <a:pt x="39" y="442"/>
                  </a:cubicBezTo>
                  <a:cubicBezTo>
                    <a:pt x="59" y="409"/>
                    <a:pt x="72" y="390"/>
                    <a:pt x="92" y="357"/>
                  </a:cubicBezTo>
                  <a:cubicBezTo>
                    <a:pt x="118" y="304"/>
                    <a:pt x="158" y="278"/>
                    <a:pt x="158" y="225"/>
                  </a:cubicBezTo>
                  <a:cubicBezTo>
                    <a:pt x="158" y="179"/>
                    <a:pt x="125" y="159"/>
                    <a:pt x="125" y="112"/>
                  </a:cubicBezTo>
                  <a:cubicBezTo>
                    <a:pt x="125" y="86"/>
                    <a:pt x="131" y="66"/>
                    <a:pt x="138" y="53"/>
                  </a:cubicBezTo>
                  <a:lnTo>
                    <a:pt x="138" y="53"/>
                  </a:lnTo>
                  <a:cubicBezTo>
                    <a:pt x="158" y="53"/>
                    <a:pt x="171" y="60"/>
                    <a:pt x="184" y="60"/>
                  </a:cubicBezTo>
                  <a:cubicBezTo>
                    <a:pt x="217" y="60"/>
                    <a:pt x="230" y="60"/>
                    <a:pt x="263" y="60"/>
                  </a:cubicBezTo>
                  <a:cubicBezTo>
                    <a:pt x="302" y="60"/>
                    <a:pt x="315" y="27"/>
                    <a:pt x="355" y="27"/>
                  </a:cubicBezTo>
                  <a:cubicBezTo>
                    <a:pt x="394" y="27"/>
                    <a:pt x="407" y="66"/>
                    <a:pt x="440" y="80"/>
                  </a:cubicBezTo>
                  <a:cubicBezTo>
                    <a:pt x="493" y="106"/>
                    <a:pt x="526" y="119"/>
                    <a:pt x="585" y="119"/>
                  </a:cubicBezTo>
                  <a:cubicBezTo>
                    <a:pt x="618" y="119"/>
                    <a:pt x="632" y="119"/>
                    <a:pt x="665" y="119"/>
                  </a:cubicBezTo>
                  <a:cubicBezTo>
                    <a:pt x="717" y="119"/>
                    <a:pt x="737" y="146"/>
                    <a:pt x="790" y="159"/>
                  </a:cubicBezTo>
                  <a:cubicBezTo>
                    <a:pt x="889" y="185"/>
                    <a:pt x="942" y="218"/>
                    <a:pt x="1034" y="258"/>
                  </a:cubicBezTo>
                  <a:cubicBezTo>
                    <a:pt x="1060" y="271"/>
                    <a:pt x="1080" y="278"/>
                    <a:pt x="1107" y="291"/>
                  </a:cubicBezTo>
                  <a:cubicBezTo>
                    <a:pt x="1126" y="310"/>
                    <a:pt x="1140" y="337"/>
                    <a:pt x="1166" y="337"/>
                  </a:cubicBezTo>
                  <a:cubicBezTo>
                    <a:pt x="1212" y="337"/>
                    <a:pt x="1239" y="297"/>
                    <a:pt x="1252" y="251"/>
                  </a:cubicBezTo>
                  <a:cubicBezTo>
                    <a:pt x="1265" y="225"/>
                    <a:pt x="1252" y="192"/>
                    <a:pt x="1271" y="165"/>
                  </a:cubicBezTo>
                  <a:cubicBezTo>
                    <a:pt x="1285" y="152"/>
                    <a:pt x="1304" y="152"/>
                    <a:pt x="1324" y="146"/>
                  </a:cubicBezTo>
                  <a:cubicBezTo>
                    <a:pt x="1423" y="112"/>
                    <a:pt x="1443" y="0"/>
                    <a:pt x="1542" y="0"/>
                  </a:cubicBezTo>
                  <a:cubicBezTo>
                    <a:pt x="1707" y="0"/>
                    <a:pt x="1793" y="33"/>
                    <a:pt x="1951" y="73"/>
                  </a:cubicBezTo>
                  <a:cubicBezTo>
                    <a:pt x="2024" y="93"/>
                    <a:pt x="2056" y="119"/>
                    <a:pt x="2129" y="119"/>
                  </a:cubicBezTo>
                  <a:cubicBezTo>
                    <a:pt x="2162" y="119"/>
                    <a:pt x="2175" y="99"/>
                    <a:pt x="2201" y="99"/>
                  </a:cubicBezTo>
                  <a:cubicBezTo>
                    <a:pt x="2300" y="99"/>
                    <a:pt x="2340" y="119"/>
                    <a:pt x="2439" y="132"/>
                  </a:cubicBezTo>
                  <a:lnTo>
                    <a:pt x="2439" y="132"/>
                  </a:lnTo>
                  <a:cubicBezTo>
                    <a:pt x="2419" y="146"/>
                    <a:pt x="2393" y="152"/>
                    <a:pt x="2393" y="179"/>
                  </a:cubicBezTo>
                  <a:cubicBezTo>
                    <a:pt x="2393" y="198"/>
                    <a:pt x="2413" y="205"/>
                    <a:pt x="2419" y="225"/>
                  </a:cubicBezTo>
                  <a:cubicBezTo>
                    <a:pt x="2432" y="258"/>
                    <a:pt x="2446" y="284"/>
                    <a:pt x="2446" y="317"/>
                  </a:cubicBezTo>
                  <a:cubicBezTo>
                    <a:pt x="2446" y="403"/>
                    <a:pt x="2446" y="449"/>
                    <a:pt x="2446" y="528"/>
                  </a:cubicBezTo>
                  <a:cubicBezTo>
                    <a:pt x="2446" y="587"/>
                    <a:pt x="2465" y="620"/>
                    <a:pt x="2465" y="680"/>
                  </a:cubicBezTo>
                  <a:cubicBezTo>
                    <a:pt x="2465" y="706"/>
                    <a:pt x="2419" y="706"/>
                    <a:pt x="2419" y="733"/>
                  </a:cubicBezTo>
                  <a:cubicBezTo>
                    <a:pt x="2419" y="746"/>
                    <a:pt x="2419" y="759"/>
                    <a:pt x="2419" y="766"/>
                  </a:cubicBezTo>
                  <a:cubicBezTo>
                    <a:pt x="2419" y="805"/>
                    <a:pt x="2406" y="825"/>
                    <a:pt x="2393" y="858"/>
                  </a:cubicBezTo>
                  <a:cubicBezTo>
                    <a:pt x="2373" y="911"/>
                    <a:pt x="2373" y="944"/>
                    <a:pt x="2360" y="1003"/>
                  </a:cubicBezTo>
                  <a:cubicBezTo>
                    <a:pt x="2353" y="1023"/>
                    <a:pt x="2333" y="1036"/>
                    <a:pt x="2333" y="1062"/>
                  </a:cubicBezTo>
                  <a:cubicBezTo>
                    <a:pt x="2314" y="1115"/>
                    <a:pt x="2300" y="1148"/>
                    <a:pt x="2294" y="1207"/>
                  </a:cubicBezTo>
                  <a:cubicBezTo>
                    <a:pt x="2287" y="1254"/>
                    <a:pt x="2281" y="1313"/>
                    <a:pt x="2235" y="1313"/>
                  </a:cubicBezTo>
                  <a:cubicBezTo>
                    <a:pt x="2215" y="1313"/>
                    <a:pt x="2208" y="1300"/>
                    <a:pt x="2188" y="1300"/>
                  </a:cubicBezTo>
                  <a:cubicBezTo>
                    <a:pt x="2188" y="1306"/>
                    <a:pt x="2188" y="1313"/>
                    <a:pt x="2188" y="1320"/>
                  </a:cubicBezTo>
                  <a:cubicBezTo>
                    <a:pt x="2188" y="1346"/>
                    <a:pt x="2208" y="1359"/>
                    <a:pt x="2208" y="1386"/>
                  </a:cubicBezTo>
                  <a:cubicBezTo>
                    <a:pt x="2208" y="1392"/>
                    <a:pt x="2208" y="1399"/>
                    <a:pt x="2208" y="1412"/>
                  </a:cubicBezTo>
                  <a:cubicBezTo>
                    <a:pt x="2182" y="1399"/>
                    <a:pt x="2169" y="1392"/>
                    <a:pt x="2142" y="1392"/>
                  </a:cubicBezTo>
                  <a:cubicBezTo>
                    <a:pt x="2096" y="1392"/>
                    <a:pt x="2089" y="1438"/>
                    <a:pt x="2056" y="1465"/>
                  </a:cubicBezTo>
                  <a:cubicBezTo>
                    <a:pt x="1997" y="1504"/>
                    <a:pt x="1964" y="1524"/>
                    <a:pt x="1911" y="1577"/>
                  </a:cubicBezTo>
                  <a:cubicBezTo>
                    <a:pt x="1852" y="1623"/>
                    <a:pt x="1819" y="1669"/>
                    <a:pt x="1786" y="1722"/>
                  </a:cubicBezTo>
                  <a:lnTo>
                    <a:pt x="1786" y="1722"/>
                  </a:lnTo>
                  <a:cubicBezTo>
                    <a:pt x="1740" y="1695"/>
                    <a:pt x="1707" y="1682"/>
                    <a:pt x="1661" y="1682"/>
                  </a:cubicBezTo>
                  <a:cubicBezTo>
                    <a:pt x="1628" y="1682"/>
                    <a:pt x="1608" y="1689"/>
                    <a:pt x="1568" y="1682"/>
                  </a:cubicBezTo>
                  <a:cubicBezTo>
                    <a:pt x="1582" y="1663"/>
                    <a:pt x="1582" y="1643"/>
                    <a:pt x="1595" y="1616"/>
                  </a:cubicBezTo>
                  <a:cubicBezTo>
                    <a:pt x="1614" y="1570"/>
                    <a:pt x="1654" y="1550"/>
                    <a:pt x="1654" y="1498"/>
                  </a:cubicBezTo>
                  <a:cubicBezTo>
                    <a:pt x="1654" y="1484"/>
                    <a:pt x="1647" y="1478"/>
                    <a:pt x="1647" y="1465"/>
                  </a:cubicBezTo>
                  <a:cubicBezTo>
                    <a:pt x="1647" y="1419"/>
                    <a:pt x="1647" y="1392"/>
                    <a:pt x="1647" y="1339"/>
                  </a:cubicBezTo>
                  <a:cubicBezTo>
                    <a:pt x="1647" y="1293"/>
                    <a:pt x="1628" y="1247"/>
                    <a:pt x="1582" y="1227"/>
                  </a:cubicBezTo>
                  <a:cubicBezTo>
                    <a:pt x="1542" y="1214"/>
                    <a:pt x="1515" y="1227"/>
                    <a:pt x="1476" y="1207"/>
                  </a:cubicBezTo>
                  <a:cubicBezTo>
                    <a:pt x="1443" y="1201"/>
                    <a:pt x="1430" y="1168"/>
                    <a:pt x="1417" y="1141"/>
                  </a:cubicBezTo>
                  <a:cubicBezTo>
                    <a:pt x="1357" y="1009"/>
                    <a:pt x="1225" y="1003"/>
                    <a:pt x="1172" y="871"/>
                  </a:cubicBezTo>
                  <a:cubicBezTo>
                    <a:pt x="1146" y="805"/>
                    <a:pt x="1113" y="779"/>
                    <a:pt x="1060" y="726"/>
                  </a:cubicBezTo>
                  <a:cubicBezTo>
                    <a:pt x="1041" y="706"/>
                    <a:pt x="1034" y="693"/>
                    <a:pt x="1008" y="686"/>
                  </a:cubicBezTo>
                  <a:cubicBezTo>
                    <a:pt x="961" y="667"/>
                    <a:pt x="928" y="686"/>
                    <a:pt x="882" y="673"/>
                  </a:cubicBezTo>
                  <a:cubicBezTo>
                    <a:pt x="856" y="667"/>
                    <a:pt x="863" y="627"/>
                    <a:pt x="856" y="601"/>
                  </a:cubicBezTo>
                  <a:cubicBezTo>
                    <a:pt x="849" y="574"/>
                    <a:pt x="816" y="574"/>
                    <a:pt x="790" y="568"/>
                  </a:cubicBezTo>
                  <a:cubicBezTo>
                    <a:pt x="724" y="554"/>
                    <a:pt x="684" y="541"/>
                    <a:pt x="618" y="541"/>
                  </a:cubicBezTo>
                  <a:cubicBezTo>
                    <a:pt x="572" y="541"/>
                    <a:pt x="546" y="541"/>
                    <a:pt x="500" y="541"/>
                  </a:cubicBezTo>
                  <a:cubicBezTo>
                    <a:pt x="460" y="541"/>
                    <a:pt x="447" y="489"/>
                    <a:pt x="407" y="489"/>
                  </a:cubicBezTo>
                  <a:cubicBezTo>
                    <a:pt x="361" y="489"/>
                    <a:pt x="342" y="541"/>
                    <a:pt x="295" y="541"/>
                  </a:cubicBezTo>
                  <a:cubicBezTo>
                    <a:pt x="257" y="541"/>
                    <a:pt x="244" y="502"/>
                    <a:pt x="204" y="502"/>
                  </a:cubicBezTo>
                  <a:cubicBezTo>
                    <a:pt x="158" y="502"/>
                    <a:pt x="138" y="528"/>
                    <a:pt x="92" y="528"/>
                  </a:cubicBezTo>
                  <a:cubicBezTo>
                    <a:pt x="59" y="528"/>
                    <a:pt x="32" y="502"/>
                    <a:pt x="0" y="50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Brazil Map</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cxnSp>
        <p:nvCxnSpPr>
          <p:cNvPr id="116" name="Straight Connector 115">
            <a:extLst>
              <a:ext uri="{FF2B5EF4-FFF2-40B4-BE49-F238E27FC236}">
                <a16:creationId xmlns:a16="http://schemas.microsoft.com/office/drawing/2014/main" id="{A4D79D74-E36C-9841-9B30-C380A786C08E}"/>
              </a:ext>
            </a:extLst>
          </p:cNvPr>
          <p:cNvCxnSpPr>
            <a:cxnSpLocks/>
          </p:cNvCxnSpPr>
          <p:nvPr/>
        </p:nvCxnSpPr>
        <p:spPr>
          <a:xfrm flipV="1">
            <a:off x="18713945" y="5046494"/>
            <a:ext cx="0" cy="5203838"/>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29B0B59-7317-874E-8AC5-25A31B45EBCB}"/>
              </a:ext>
            </a:extLst>
          </p:cNvPr>
          <p:cNvCxnSpPr>
            <a:cxnSpLocks/>
          </p:cNvCxnSpPr>
          <p:nvPr/>
        </p:nvCxnSpPr>
        <p:spPr>
          <a:xfrm flipV="1">
            <a:off x="16121249" y="3066622"/>
            <a:ext cx="0" cy="6129095"/>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0B68E5B-1292-694F-B5D9-B375AFC25BA3}"/>
              </a:ext>
            </a:extLst>
          </p:cNvPr>
          <p:cNvGrpSpPr/>
          <p:nvPr/>
        </p:nvGrpSpPr>
        <p:grpSpPr>
          <a:xfrm>
            <a:off x="15772075" y="1809227"/>
            <a:ext cx="4922352" cy="1270681"/>
            <a:chOff x="1917773" y="11349765"/>
            <a:chExt cx="4922352" cy="1270681"/>
          </a:xfrm>
        </p:grpSpPr>
        <p:sp>
          <p:nvSpPr>
            <p:cNvPr id="134" name="Subtitle 2">
              <a:extLst>
                <a:ext uri="{FF2B5EF4-FFF2-40B4-BE49-F238E27FC236}">
                  <a16:creationId xmlns:a16="http://schemas.microsoft.com/office/drawing/2014/main" id="{323A4266-FE2E-3A47-884D-348425A50BEC}"/>
                </a:ext>
              </a:extLst>
            </p:cNvPr>
            <p:cNvSpPr txBox="1">
              <a:spLocks/>
            </p:cNvSpPr>
            <p:nvPr/>
          </p:nvSpPr>
          <p:spPr>
            <a:xfrm>
              <a:off x="2901425" y="11349765"/>
              <a:ext cx="393870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5" name="Oval 134">
              <a:extLst>
                <a:ext uri="{FF2B5EF4-FFF2-40B4-BE49-F238E27FC236}">
                  <a16:creationId xmlns:a16="http://schemas.microsoft.com/office/drawing/2014/main" id="{8B2DB18A-3772-3940-A45D-A9C064790967}"/>
                </a:ext>
              </a:extLst>
            </p:cNvPr>
            <p:cNvSpPr/>
            <p:nvPr/>
          </p:nvSpPr>
          <p:spPr>
            <a:xfrm>
              <a:off x="1917773" y="11641269"/>
              <a:ext cx="715617" cy="715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51BC37BB-79E5-0A41-9DA0-B3CCEF46588C}"/>
                </a:ext>
              </a:extLst>
            </p:cNvPr>
            <p:cNvGrpSpPr/>
            <p:nvPr/>
          </p:nvGrpSpPr>
          <p:grpSpPr>
            <a:xfrm>
              <a:off x="2170356" y="11978700"/>
              <a:ext cx="299660" cy="159558"/>
              <a:chOff x="3082436" y="1989275"/>
              <a:chExt cx="3644331" cy="1940468"/>
            </a:xfrm>
            <a:solidFill>
              <a:schemeClr val="bg1"/>
            </a:solidFill>
          </p:grpSpPr>
          <p:sp>
            <p:nvSpPr>
              <p:cNvPr id="137" name="Rectangle 136">
                <a:extLst>
                  <a:ext uri="{FF2B5EF4-FFF2-40B4-BE49-F238E27FC236}">
                    <a16:creationId xmlns:a16="http://schemas.microsoft.com/office/drawing/2014/main" id="{2B97E8B7-7B6D-1541-A7D4-CDC92731D53E}"/>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38" name="Rectangle 137">
                <a:extLst>
                  <a:ext uri="{FF2B5EF4-FFF2-40B4-BE49-F238E27FC236}">
                    <a16:creationId xmlns:a16="http://schemas.microsoft.com/office/drawing/2014/main" id="{5D1657DD-4C55-A242-A229-F31019963496}"/>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39" name="Group 138">
            <a:extLst>
              <a:ext uri="{FF2B5EF4-FFF2-40B4-BE49-F238E27FC236}">
                <a16:creationId xmlns:a16="http://schemas.microsoft.com/office/drawing/2014/main" id="{338045BB-F69C-974A-8C7F-D087089BA01B}"/>
              </a:ext>
            </a:extLst>
          </p:cNvPr>
          <p:cNvGrpSpPr/>
          <p:nvPr/>
        </p:nvGrpSpPr>
        <p:grpSpPr>
          <a:xfrm>
            <a:off x="18393377" y="3800800"/>
            <a:ext cx="4922352" cy="1270681"/>
            <a:chOff x="1917773" y="11349765"/>
            <a:chExt cx="4922352" cy="1270681"/>
          </a:xfrm>
        </p:grpSpPr>
        <p:sp>
          <p:nvSpPr>
            <p:cNvPr id="140" name="Subtitle 2">
              <a:extLst>
                <a:ext uri="{FF2B5EF4-FFF2-40B4-BE49-F238E27FC236}">
                  <a16:creationId xmlns:a16="http://schemas.microsoft.com/office/drawing/2014/main" id="{0402962F-3786-6E48-A38A-BA783A8A5A5C}"/>
                </a:ext>
              </a:extLst>
            </p:cNvPr>
            <p:cNvSpPr txBox="1">
              <a:spLocks/>
            </p:cNvSpPr>
            <p:nvPr/>
          </p:nvSpPr>
          <p:spPr>
            <a:xfrm>
              <a:off x="2901425" y="11349765"/>
              <a:ext cx="393870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41" name="Oval 140">
              <a:extLst>
                <a:ext uri="{FF2B5EF4-FFF2-40B4-BE49-F238E27FC236}">
                  <a16:creationId xmlns:a16="http://schemas.microsoft.com/office/drawing/2014/main" id="{E8C98264-7A5E-0F46-8283-D85B13166E93}"/>
                </a:ext>
              </a:extLst>
            </p:cNvPr>
            <p:cNvSpPr/>
            <p:nvPr/>
          </p:nvSpPr>
          <p:spPr>
            <a:xfrm>
              <a:off x="1917773" y="11641269"/>
              <a:ext cx="715617" cy="7156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41">
              <a:extLst>
                <a:ext uri="{FF2B5EF4-FFF2-40B4-BE49-F238E27FC236}">
                  <a16:creationId xmlns:a16="http://schemas.microsoft.com/office/drawing/2014/main" id="{05ACBB40-E3B5-A244-8DDA-E088D95BB7C7}"/>
                </a:ext>
              </a:extLst>
            </p:cNvPr>
            <p:cNvGrpSpPr/>
            <p:nvPr/>
          </p:nvGrpSpPr>
          <p:grpSpPr>
            <a:xfrm>
              <a:off x="2170356" y="11978700"/>
              <a:ext cx="299660" cy="159558"/>
              <a:chOff x="3082436" y="1989275"/>
              <a:chExt cx="3644331" cy="1940468"/>
            </a:xfrm>
            <a:solidFill>
              <a:schemeClr val="bg1"/>
            </a:solidFill>
          </p:grpSpPr>
          <p:sp>
            <p:nvSpPr>
              <p:cNvPr id="143" name="Rectangle 142">
                <a:extLst>
                  <a:ext uri="{FF2B5EF4-FFF2-40B4-BE49-F238E27FC236}">
                    <a16:creationId xmlns:a16="http://schemas.microsoft.com/office/drawing/2014/main" id="{83EC2F6D-F011-0049-9241-60D9E38B0B20}"/>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44" name="Rectangle 143">
                <a:extLst>
                  <a:ext uri="{FF2B5EF4-FFF2-40B4-BE49-F238E27FC236}">
                    <a16:creationId xmlns:a16="http://schemas.microsoft.com/office/drawing/2014/main" id="{1E6FF640-9584-5A47-9114-4B2DF050C189}"/>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45" name="Group 144">
            <a:extLst>
              <a:ext uri="{FF2B5EF4-FFF2-40B4-BE49-F238E27FC236}">
                <a16:creationId xmlns:a16="http://schemas.microsoft.com/office/drawing/2014/main" id="{ED617DF3-124C-EA4D-B29B-6B74212EB205}"/>
              </a:ext>
            </a:extLst>
          </p:cNvPr>
          <p:cNvGrpSpPr/>
          <p:nvPr/>
        </p:nvGrpSpPr>
        <p:grpSpPr>
          <a:xfrm>
            <a:off x="1292317" y="5071481"/>
            <a:ext cx="8975801" cy="2786789"/>
            <a:chOff x="1307731" y="4875754"/>
            <a:chExt cx="8975801" cy="2786789"/>
          </a:xfrm>
        </p:grpSpPr>
        <p:sp>
          <p:nvSpPr>
            <p:cNvPr id="146" name="TextBox 145">
              <a:extLst>
                <a:ext uri="{FF2B5EF4-FFF2-40B4-BE49-F238E27FC236}">
                  <a16:creationId xmlns:a16="http://schemas.microsoft.com/office/drawing/2014/main" id="{E43F2A23-2339-A74D-A8AF-E1D9FB4B0F7E}"/>
                </a:ext>
              </a:extLst>
            </p:cNvPr>
            <p:cNvSpPr txBox="1"/>
            <p:nvPr/>
          </p:nvSpPr>
          <p:spPr>
            <a:xfrm>
              <a:off x="1307732" y="5522085"/>
              <a:ext cx="8975800"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a:t>
              </a:r>
            </a:p>
          </p:txBody>
        </p:sp>
        <p:sp>
          <p:nvSpPr>
            <p:cNvPr id="147" name="TextBox 146">
              <a:extLst>
                <a:ext uri="{FF2B5EF4-FFF2-40B4-BE49-F238E27FC236}">
                  <a16:creationId xmlns:a16="http://schemas.microsoft.com/office/drawing/2014/main" id="{6E58D5F8-6BC4-274D-A03E-50A4D9980049}"/>
                </a:ext>
              </a:extLst>
            </p:cNvPr>
            <p:cNvSpPr txBox="1"/>
            <p:nvPr/>
          </p:nvSpPr>
          <p:spPr>
            <a:xfrm>
              <a:off x="1307731" y="4875754"/>
              <a:ext cx="6163559" cy="646331"/>
            </a:xfrm>
            <a:prstGeom prst="rect">
              <a:avLst/>
            </a:prstGeom>
            <a:noFill/>
          </p:spPr>
          <p:txBody>
            <a:bodyPr wrap="square" rtlCol="0">
              <a:spAutoFit/>
            </a:bodyPr>
            <a:lstStyle/>
            <a:p>
              <a:r>
                <a:rPr lang="en-US" dirty="0">
                  <a:solidFill>
                    <a:schemeClr val="tx2"/>
                  </a:solidFill>
                  <a:latin typeface="Poppins Medium" pitchFamily="2" charset="77"/>
                  <a:ea typeface="Lato Light" panose="020F0502020204030203" pitchFamily="34" charset="0"/>
                  <a:cs typeface="Poppins Medium" pitchFamily="2" charset="77"/>
                </a:rPr>
                <a:t>Optimization Strategies</a:t>
              </a:r>
              <a:endParaRPr lang="en-US" dirty="0">
                <a:solidFill>
                  <a:schemeClr val="tx2"/>
                </a:solidFill>
                <a:latin typeface="Poppins Medium" pitchFamily="2" charset="77"/>
                <a:ea typeface="Lato" panose="020F0502020204030203" pitchFamily="34" charset="0"/>
                <a:cs typeface="Poppins Medium" pitchFamily="2" charset="77"/>
              </a:endParaRPr>
            </a:p>
          </p:txBody>
        </p:sp>
      </p:grpSp>
      <p:grpSp>
        <p:nvGrpSpPr>
          <p:cNvPr id="8" name="Group 7">
            <a:extLst>
              <a:ext uri="{FF2B5EF4-FFF2-40B4-BE49-F238E27FC236}">
                <a16:creationId xmlns:a16="http://schemas.microsoft.com/office/drawing/2014/main" id="{3E54B7B3-6D94-3646-A457-9270BCC18161}"/>
              </a:ext>
            </a:extLst>
          </p:cNvPr>
          <p:cNvGrpSpPr/>
          <p:nvPr/>
        </p:nvGrpSpPr>
        <p:grpSpPr>
          <a:xfrm>
            <a:off x="1145558" y="9133684"/>
            <a:ext cx="8983382" cy="2760903"/>
            <a:chOff x="1145558" y="8497273"/>
            <a:chExt cx="7154684" cy="2760903"/>
          </a:xfrm>
        </p:grpSpPr>
        <p:grpSp>
          <p:nvGrpSpPr>
            <p:cNvPr id="149" name="Group 148">
              <a:extLst>
                <a:ext uri="{FF2B5EF4-FFF2-40B4-BE49-F238E27FC236}">
                  <a16:creationId xmlns:a16="http://schemas.microsoft.com/office/drawing/2014/main" id="{5C528548-6BCE-F748-A1CC-18DA04779CB7}"/>
                </a:ext>
              </a:extLst>
            </p:cNvPr>
            <p:cNvGrpSpPr/>
            <p:nvPr/>
          </p:nvGrpSpPr>
          <p:grpSpPr>
            <a:xfrm>
              <a:off x="1368677" y="9391126"/>
              <a:ext cx="6931565" cy="445588"/>
              <a:chOff x="15864545" y="8322891"/>
              <a:chExt cx="5712522" cy="349469"/>
            </a:xfrm>
          </p:grpSpPr>
          <p:cxnSp>
            <p:nvCxnSpPr>
              <p:cNvPr id="159" name="Straight Connector 158">
                <a:extLst>
                  <a:ext uri="{FF2B5EF4-FFF2-40B4-BE49-F238E27FC236}">
                    <a16:creationId xmlns:a16="http://schemas.microsoft.com/office/drawing/2014/main" id="{DC8F2D17-BE64-A546-A220-00A86AE1F4F6}"/>
                  </a:ext>
                </a:extLst>
              </p:cNvPr>
              <p:cNvCxnSpPr/>
              <p:nvPr/>
            </p:nvCxnSpPr>
            <p:spPr>
              <a:xfrm rot="5400000" flipH="1" flipV="1">
                <a:off x="20761181" y="7690175"/>
                <a:ext cx="3685" cy="1628086"/>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D06CBC16-C756-094F-A904-20920A4EC9D2}"/>
                  </a:ext>
                </a:extLst>
              </p:cNvPr>
              <p:cNvSpPr/>
              <p:nvPr/>
            </p:nvSpPr>
            <p:spPr>
              <a:xfrm rot="5400000">
                <a:off x="17740936" y="6446500"/>
                <a:ext cx="349469" cy="410225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tx1"/>
                  </a:solidFill>
                  <a:latin typeface="Poppins Light" pitchFamily="2" charset="77"/>
                  <a:ea typeface="Lato Light" panose="020F0502020204030203" pitchFamily="34" charset="0"/>
                  <a:cs typeface="Poppins Light" pitchFamily="2" charset="77"/>
                </a:endParaRPr>
              </a:p>
            </p:txBody>
          </p:sp>
        </p:grpSp>
        <p:grpSp>
          <p:nvGrpSpPr>
            <p:cNvPr id="150" name="Group 149">
              <a:extLst>
                <a:ext uri="{FF2B5EF4-FFF2-40B4-BE49-F238E27FC236}">
                  <a16:creationId xmlns:a16="http://schemas.microsoft.com/office/drawing/2014/main" id="{A74D8243-4941-574E-AEE5-2857EAE4F35E}"/>
                </a:ext>
              </a:extLst>
            </p:cNvPr>
            <p:cNvGrpSpPr/>
            <p:nvPr/>
          </p:nvGrpSpPr>
          <p:grpSpPr>
            <a:xfrm>
              <a:off x="1387749" y="10812588"/>
              <a:ext cx="6912491" cy="445588"/>
              <a:chOff x="15880263" y="9386296"/>
              <a:chExt cx="5696803" cy="349469"/>
            </a:xfrm>
          </p:grpSpPr>
          <p:cxnSp>
            <p:nvCxnSpPr>
              <p:cNvPr id="157" name="Straight Connector 156">
                <a:extLst>
                  <a:ext uri="{FF2B5EF4-FFF2-40B4-BE49-F238E27FC236}">
                    <a16:creationId xmlns:a16="http://schemas.microsoft.com/office/drawing/2014/main" id="{0A9A5AA6-B707-DE41-A863-CD69A4B88202}"/>
                  </a:ext>
                </a:extLst>
              </p:cNvPr>
              <p:cNvCxnSpPr/>
              <p:nvPr/>
            </p:nvCxnSpPr>
            <p:spPr>
              <a:xfrm rot="5400000" flipH="1" flipV="1">
                <a:off x="19923222" y="7881882"/>
                <a:ext cx="7470" cy="3300218"/>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17B6C750-5C9C-1945-9694-C4C500583549}"/>
                  </a:ext>
                </a:extLst>
              </p:cNvPr>
              <p:cNvSpPr/>
              <p:nvPr/>
            </p:nvSpPr>
            <p:spPr>
              <a:xfrm rot="5400000">
                <a:off x="16914833" y="8351726"/>
                <a:ext cx="349469" cy="241860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tx1"/>
                  </a:solidFill>
                  <a:latin typeface="Poppins Light" pitchFamily="2" charset="77"/>
                  <a:ea typeface="Lato Light" panose="020F0502020204030203" pitchFamily="34" charset="0"/>
                  <a:cs typeface="Poppins Light" pitchFamily="2" charset="77"/>
                </a:endParaRPr>
              </a:p>
            </p:txBody>
          </p:sp>
        </p:grpSp>
        <p:sp>
          <p:nvSpPr>
            <p:cNvPr id="152" name="Subtitle 2">
              <a:extLst>
                <a:ext uri="{FF2B5EF4-FFF2-40B4-BE49-F238E27FC236}">
                  <a16:creationId xmlns:a16="http://schemas.microsoft.com/office/drawing/2014/main" id="{1769EF15-2B3E-BB49-815C-4568105FE349}"/>
                </a:ext>
              </a:extLst>
            </p:cNvPr>
            <p:cNvSpPr txBox="1">
              <a:spLocks/>
            </p:cNvSpPr>
            <p:nvPr/>
          </p:nvSpPr>
          <p:spPr>
            <a:xfrm>
              <a:off x="1145558" y="8497273"/>
              <a:ext cx="3356502" cy="7095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153" name="Subtitle 2">
              <a:extLst>
                <a:ext uri="{FF2B5EF4-FFF2-40B4-BE49-F238E27FC236}">
                  <a16:creationId xmlns:a16="http://schemas.microsoft.com/office/drawing/2014/main" id="{A509224E-2B46-1648-8204-35494EB47C5A}"/>
                </a:ext>
              </a:extLst>
            </p:cNvPr>
            <p:cNvSpPr txBox="1">
              <a:spLocks/>
            </p:cNvSpPr>
            <p:nvPr/>
          </p:nvSpPr>
          <p:spPr>
            <a:xfrm>
              <a:off x="1145558" y="9924280"/>
              <a:ext cx="3356502" cy="7095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Title Two</a:t>
              </a:r>
            </a:p>
          </p:txBody>
        </p:sp>
      </p:grpSp>
    </p:spTree>
    <p:extLst>
      <p:ext uri="{BB962C8B-B14F-4D97-AF65-F5344CB8AC3E}">
        <p14:creationId xmlns:p14="http://schemas.microsoft.com/office/powerpoint/2010/main" val="3134579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6AE7E655-4670-EC40-8A69-05C72175D897}"/>
              </a:ext>
            </a:extLst>
          </p:cNvPr>
          <p:cNvGrpSpPr/>
          <p:nvPr/>
        </p:nvGrpSpPr>
        <p:grpSpPr>
          <a:xfrm>
            <a:off x="11582751" y="5394646"/>
            <a:ext cx="10642225" cy="7550801"/>
            <a:chOff x="9708784" y="2997891"/>
            <a:chExt cx="13564358" cy="9624094"/>
          </a:xfrm>
          <a:solidFill>
            <a:srgbClr val="EFF1F8"/>
          </a:solidFill>
        </p:grpSpPr>
        <p:sp>
          <p:nvSpPr>
            <p:cNvPr id="67" name="Freeform 149">
              <a:extLst>
                <a:ext uri="{FF2B5EF4-FFF2-40B4-BE49-F238E27FC236}">
                  <a16:creationId xmlns:a16="http://schemas.microsoft.com/office/drawing/2014/main" id="{E03F7853-550E-CD49-AE62-A01B36F1D12A}"/>
                </a:ext>
              </a:extLst>
            </p:cNvPr>
            <p:cNvSpPr>
              <a:spLocks noChangeArrowheads="1"/>
            </p:cNvSpPr>
            <p:nvPr/>
          </p:nvSpPr>
          <p:spPr bwMode="auto">
            <a:xfrm>
              <a:off x="13625275" y="3650682"/>
              <a:ext cx="4480782" cy="3593401"/>
            </a:xfrm>
            <a:custGeom>
              <a:avLst/>
              <a:gdLst>
                <a:gd name="T0" fmla="*/ 4907 w 6476"/>
                <a:gd name="T1" fmla="*/ 1068 h 5194"/>
                <a:gd name="T2" fmla="*/ 4913 w 6476"/>
                <a:gd name="T3" fmla="*/ 1403 h 5194"/>
                <a:gd name="T4" fmla="*/ 4868 w 6476"/>
                <a:gd name="T5" fmla="*/ 1807 h 5194"/>
                <a:gd name="T6" fmla="*/ 5333 w 6476"/>
                <a:gd name="T7" fmla="*/ 1921 h 5194"/>
                <a:gd name="T8" fmla="*/ 5987 w 6476"/>
                <a:gd name="T9" fmla="*/ 1898 h 5194"/>
                <a:gd name="T10" fmla="*/ 6277 w 6476"/>
                <a:gd name="T11" fmla="*/ 2193 h 5194"/>
                <a:gd name="T12" fmla="*/ 6441 w 6476"/>
                <a:gd name="T13" fmla="*/ 2585 h 5194"/>
                <a:gd name="T14" fmla="*/ 6203 w 6476"/>
                <a:gd name="T15" fmla="*/ 3074 h 5194"/>
                <a:gd name="T16" fmla="*/ 6027 w 6476"/>
                <a:gd name="T17" fmla="*/ 3403 h 5194"/>
                <a:gd name="T18" fmla="*/ 6095 w 6476"/>
                <a:gd name="T19" fmla="*/ 3574 h 5194"/>
                <a:gd name="T20" fmla="*/ 5606 w 6476"/>
                <a:gd name="T21" fmla="*/ 3511 h 5194"/>
                <a:gd name="T22" fmla="*/ 5203 w 6476"/>
                <a:gd name="T23" fmla="*/ 3290 h 5194"/>
                <a:gd name="T24" fmla="*/ 4635 w 6476"/>
                <a:gd name="T25" fmla="*/ 3273 h 5194"/>
                <a:gd name="T26" fmla="*/ 4282 w 6476"/>
                <a:gd name="T27" fmla="*/ 3443 h 5194"/>
                <a:gd name="T28" fmla="*/ 3812 w 6476"/>
                <a:gd name="T29" fmla="*/ 3949 h 5194"/>
                <a:gd name="T30" fmla="*/ 3442 w 6476"/>
                <a:gd name="T31" fmla="*/ 4341 h 5194"/>
                <a:gd name="T32" fmla="*/ 3363 w 6476"/>
                <a:gd name="T33" fmla="*/ 4642 h 5194"/>
                <a:gd name="T34" fmla="*/ 3090 w 6476"/>
                <a:gd name="T35" fmla="*/ 4767 h 5194"/>
                <a:gd name="T36" fmla="*/ 2778 w 6476"/>
                <a:gd name="T37" fmla="*/ 4875 h 5194"/>
                <a:gd name="T38" fmla="*/ 2266 w 6476"/>
                <a:gd name="T39" fmla="*/ 5147 h 5194"/>
                <a:gd name="T40" fmla="*/ 2016 w 6476"/>
                <a:gd name="T41" fmla="*/ 4920 h 5194"/>
                <a:gd name="T42" fmla="*/ 1556 w 6476"/>
                <a:gd name="T43" fmla="*/ 4750 h 5194"/>
                <a:gd name="T44" fmla="*/ 1136 w 6476"/>
                <a:gd name="T45" fmla="*/ 4608 h 5194"/>
                <a:gd name="T46" fmla="*/ 630 w 6476"/>
                <a:gd name="T47" fmla="*/ 4852 h 5194"/>
                <a:gd name="T48" fmla="*/ 266 w 6476"/>
                <a:gd name="T49" fmla="*/ 4829 h 5194"/>
                <a:gd name="T50" fmla="*/ 312 w 6476"/>
                <a:gd name="T51" fmla="*/ 4312 h 5194"/>
                <a:gd name="T52" fmla="*/ 170 w 6476"/>
                <a:gd name="T53" fmla="*/ 3653 h 5194"/>
                <a:gd name="T54" fmla="*/ 522 w 6476"/>
                <a:gd name="T55" fmla="*/ 3301 h 5194"/>
                <a:gd name="T56" fmla="*/ 789 w 6476"/>
                <a:gd name="T57" fmla="*/ 3148 h 5194"/>
                <a:gd name="T58" fmla="*/ 965 w 6476"/>
                <a:gd name="T59" fmla="*/ 2932 h 5194"/>
                <a:gd name="T60" fmla="*/ 698 w 6476"/>
                <a:gd name="T61" fmla="*/ 2631 h 5194"/>
                <a:gd name="T62" fmla="*/ 619 w 6476"/>
                <a:gd name="T63" fmla="*/ 2227 h 5194"/>
                <a:gd name="T64" fmla="*/ 119 w 6476"/>
                <a:gd name="T65" fmla="*/ 2108 h 5194"/>
                <a:gd name="T66" fmla="*/ 261 w 6476"/>
                <a:gd name="T67" fmla="*/ 1688 h 5194"/>
                <a:gd name="T68" fmla="*/ 306 w 6476"/>
                <a:gd name="T69" fmla="*/ 1262 h 5194"/>
                <a:gd name="T70" fmla="*/ 22 w 6476"/>
                <a:gd name="T71" fmla="*/ 1046 h 5194"/>
                <a:gd name="T72" fmla="*/ 301 w 6476"/>
                <a:gd name="T73" fmla="*/ 608 h 5194"/>
                <a:gd name="T74" fmla="*/ 573 w 6476"/>
                <a:gd name="T75" fmla="*/ 546 h 5194"/>
                <a:gd name="T76" fmla="*/ 1221 w 6476"/>
                <a:gd name="T77" fmla="*/ 290 h 5194"/>
                <a:gd name="T78" fmla="*/ 1937 w 6476"/>
                <a:gd name="T79" fmla="*/ 341 h 5194"/>
                <a:gd name="T80" fmla="*/ 2545 w 6476"/>
                <a:gd name="T81" fmla="*/ 91 h 5194"/>
                <a:gd name="T82" fmla="*/ 2744 w 6476"/>
                <a:gd name="T83" fmla="*/ 245 h 5194"/>
                <a:gd name="T84" fmla="*/ 3175 w 6476"/>
                <a:gd name="T85" fmla="*/ 324 h 5194"/>
                <a:gd name="T86" fmla="*/ 3641 w 6476"/>
                <a:gd name="T87" fmla="*/ 773 h 5194"/>
                <a:gd name="T88" fmla="*/ 3971 w 6476"/>
                <a:gd name="T89" fmla="*/ 625 h 5194"/>
                <a:gd name="T90" fmla="*/ 3772 w 6476"/>
                <a:gd name="T91" fmla="*/ 506 h 5194"/>
                <a:gd name="T92" fmla="*/ 4368 w 6476"/>
                <a:gd name="T93" fmla="*/ 176 h 5194"/>
                <a:gd name="T94" fmla="*/ 4805 w 6476"/>
                <a:gd name="T95" fmla="*/ 120 h 5194"/>
                <a:gd name="T96" fmla="*/ 4930 w 6476"/>
                <a:gd name="T97" fmla="*/ 455 h 5194"/>
                <a:gd name="T98" fmla="*/ 4691 w 6476"/>
                <a:gd name="T99" fmla="*/ 517 h 5194"/>
                <a:gd name="T100" fmla="*/ 4845 w 6476"/>
                <a:gd name="T101" fmla="*/ 642 h 5194"/>
                <a:gd name="T102" fmla="*/ 5135 w 6476"/>
                <a:gd name="T103" fmla="*/ 994 h 5194"/>
                <a:gd name="T104" fmla="*/ 3431 w 6476"/>
                <a:gd name="T105" fmla="*/ 4273 h 5194"/>
                <a:gd name="T106" fmla="*/ 5288 w 6476"/>
                <a:gd name="T107" fmla="*/ 756 h 5194"/>
                <a:gd name="T108" fmla="*/ 5572 w 6476"/>
                <a:gd name="T109" fmla="*/ 994 h 5194"/>
                <a:gd name="T110" fmla="*/ 4987 w 6476"/>
                <a:gd name="T111" fmla="*/ 1057 h 5194"/>
                <a:gd name="T112" fmla="*/ 5066 w 6476"/>
                <a:gd name="T113" fmla="*/ 1057 h 5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76" h="5194">
                  <a:moveTo>
                    <a:pt x="5146" y="1017"/>
                  </a:moveTo>
                  <a:lnTo>
                    <a:pt x="5146" y="1017"/>
                  </a:lnTo>
                  <a:cubicBezTo>
                    <a:pt x="5106" y="1034"/>
                    <a:pt x="5106" y="1034"/>
                    <a:pt x="5106" y="1034"/>
                  </a:cubicBezTo>
                  <a:cubicBezTo>
                    <a:pt x="5083" y="1051"/>
                    <a:pt x="5066" y="1012"/>
                    <a:pt x="5044" y="1012"/>
                  </a:cubicBezTo>
                  <a:cubicBezTo>
                    <a:pt x="5027" y="1012"/>
                    <a:pt x="5004" y="1006"/>
                    <a:pt x="4992" y="1006"/>
                  </a:cubicBezTo>
                  <a:cubicBezTo>
                    <a:pt x="4975" y="1006"/>
                    <a:pt x="4964" y="1017"/>
                    <a:pt x="4953" y="1017"/>
                  </a:cubicBezTo>
                  <a:cubicBezTo>
                    <a:pt x="4930" y="1017"/>
                    <a:pt x="4902" y="1012"/>
                    <a:pt x="4885" y="1023"/>
                  </a:cubicBezTo>
                  <a:cubicBezTo>
                    <a:pt x="4879" y="1029"/>
                    <a:pt x="4902" y="1057"/>
                    <a:pt x="4907" y="1068"/>
                  </a:cubicBezTo>
                  <a:cubicBezTo>
                    <a:pt x="4913" y="1085"/>
                    <a:pt x="4885" y="1114"/>
                    <a:pt x="4879" y="1131"/>
                  </a:cubicBezTo>
                  <a:cubicBezTo>
                    <a:pt x="4868" y="1154"/>
                    <a:pt x="4828" y="1159"/>
                    <a:pt x="4828" y="1182"/>
                  </a:cubicBezTo>
                  <a:cubicBezTo>
                    <a:pt x="4828" y="1188"/>
                    <a:pt x="4828" y="1188"/>
                    <a:pt x="4828" y="1188"/>
                  </a:cubicBezTo>
                  <a:cubicBezTo>
                    <a:pt x="4868" y="1188"/>
                    <a:pt x="4896" y="1171"/>
                    <a:pt x="4885" y="1228"/>
                  </a:cubicBezTo>
                  <a:cubicBezTo>
                    <a:pt x="4885" y="1239"/>
                    <a:pt x="4862" y="1262"/>
                    <a:pt x="4868" y="1273"/>
                  </a:cubicBezTo>
                  <a:cubicBezTo>
                    <a:pt x="4873" y="1279"/>
                    <a:pt x="4907" y="1296"/>
                    <a:pt x="4913" y="1296"/>
                  </a:cubicBezTo>
                  <a:cubicBezTo>
                    <a:pt x="4919" y="1324"/>
                    <a:pt x="4919" y="1313"/>
                    <a:pt x="4913" y="1341"/>
                  </a:cubicBezTo>
                  <a:cubicBezTo>
                    <a:pt x="4902" y="1347"/>
                    <a:pt x="4913" y="1392"/>
                    <a:pt x="4913" y="1403"/>
                  </a:cubicBezTo>
                  <a:cubicBezTo>
                    <a:pt x="4919" y="1426"/>
                    <a:pt x="4907" y="1455"/>
                    <a:pt x="4890" y="1421"/>
                  </a:cubicBezTo>
                  <a:cubicBezTo>
                    <a:pt x="4885" y="1409"/>
                    <a:pt x="4868" y="1387"/>
                    <a:pt x="4856" y="1409"/>
                  </a:cubicBezTo>
                  <a:cubicBezTo>
                    <a:pt x="4850" y="1432"/>
                    <a:pt x="4913" y="1449"/>
                    <a:pt x="4873" y="1483"/>
                  </a:cubicBezTo>
                  <a:cubicBezTo>
                    <a:pt x="4850" y="1500"/>
                    <a:pt x="4845" y="1506"/>
                    <a:pt x="4856" y="1540"/>
                  </a:cubicBezTo>
                  <a:cubicBezTo>
                    <a:pt x="4862" y="1574"/>
                    <a:pt x="4856" y="1625"/>
                    <a:pt x="4856" y="1659"/>
                  </a:cubicBezTo>
                  <a:cubicBezTo>
                    <a:pt x="4856" y="1671"/>
                    <a:pt x="4856" y="1699"/>
                    <a:pt x="4850" y="1710"/>
                  </a:cubicBezTo>
                  <a:cubicBezTo>
                    <a:pt x="4839" y="1722"/>
                    <a:pt x="4822" y="1739"/>
                    <a:pt x="4822" y="1750"/>
                  </a:cubicBezTo>
                  <a:cubicBezTo>
                    <a:pt x="4833" y="1761"/>
                    <a:pt x="4862" y="1790"/>
                    <a:pt x="4868" y="1807"/>
                  </a:cubicBezTo>
                  <a:cubicBezTo>
                    <a:pt x="4873" y="1835"/>
                    <a:pt x="4902" y="1830"/>
                    <a:pt x="4907" y="1847"/>
                  </a:cubicBezTo>
                  <a:cubicBezTo>
                    <a:pt x="4924" y="1887"/>
                    <a:pt x="4930" y="1926"/>
                    <a:pt x="4987" y="1915"/>
                  </a:cubicBezTo>
                  <a:cubicBezTo>
                    <a:pt x="5027" y="1903"/>
                    <a:pt x="5049" y="1909"/>
                    <a:pt x="5061" y="1949"/>
                  </a:cubicBezTo>
                  <a:cubicBezTo>
                    <a:pt x="5066" y="1983"/>
                    <a:pt x="5083" y="2006"/>
                    <a:pt x="5095" y="2040"/>
                  </a:cubicBezTo>
                  <a:cubicBezTo>
                    <a:pt x="5117" y="2074"/>
                    <a:pt x="5157" y="2029"/>
                    <a:pt x="5180" y="2011"/>
                  </a:cubicBezTo>
                  <a:cubicBezTo>
                    <a:pt x="5208" y="1989"/>
                    <a:pt x="5220" y="2017"/>
                    <a:pt x="5231" y="1972"/>
                  </a:cubicBezTo>
                  <a:cubicBezTo>
                    <a:pt x="5237" y="1943"/>
                    <a:pt x="5248" y="1852"/>
                    <a:pt x="5294" y="1869"/>
                  </a:cubicBezTo>
                  <a:cubicBezTo>
                    <a:pt x="5322" y="1875"/>
                    <a:pt x="5345" y="1869"/>
                    <a:pt x="5333" y="1921"/>
                  </a:cubicBezTo>
                  <a:cubicBezTo>
                    <a:pt x="5322" y="1960"/>
                    <a:pt x="5259" y="2000"/>
                    <a:pt x="5282" y="2051"/>
                  </a:cubicBezTo>
                  <a:cubicBezTo>
                    <a:pt x="5294" y="2074"/>
                    <a:pt x="5396" y="2074"/>
                    <a:pt x="5419" y="2063"/>
                  </a:cubicBezTo>
                  <a:cubicBezTo>
                    <a:pt x="5481" y="2051"/>
                    <a:pt x="5487" y="2097"/>
                    <a:pt x="5527" y="2017"/>
                  </a:cubicBezTo>
                  <a:cubicBezTo>
                    <a:pt x="5555" y="1966"/>
                    <a:pt x="5589" y="1949"/>
                    <a:pt x="5589" y="1881"/>
                  </a:cubicBezTo>
                  <a:cubicBezTo>
                    <a:pt x="5612" y="1875"/>
                    <a:pt x="5629" y="1892"/>
                    <a:pt x="5657" y="1869"/>
                  </a:cubicBezTo>
                  <a:cubicBezTo>
                    <a:pt x="5708" y="1824"/>
                    <a:pt x="5794" y="1830"/>
                    <a:pt x="5850" y="1847"/>
                  </a:cubicBezTo>
                  <a:cubicBezTo>
                    <a:pt x="5856" y="1858"/>
                    <a:pt x="5862" y="1909"/>
                    <a:pt x="5867" y="1921"/>
                  </a:cubicBezTo>
                  <a:cubicBezTo>
                    <a:pt x="5879" y="1932"/>
                    <a:pt x="5958" y="1898"/>
                    <a:pt x="5987" y="1898"/>
                  </a:cubicBezTo>
                  <a:cubicBezTo>
                    <a:pt x="6004" y="1898"/>
                    <a:pt x="6021" y="1898"/>
                    <a:pt x="6038" y="1903"/>
                  </a:cubicBezTo>
                  <a:cubicBezTo>
                    <a:pt x="6049" y="1903"/>
                    <a:pt x="6078" y="1932"/>
                    <a:pt x="6049" y="1938"/>
                  </a:cubicBezTo>
                  <a:cubicBezTo>
                    <a:pt x="6049" y="1943"/>
                    <a:pt x="6015" y="1955"/>
                    <a:pt x="6004" y="1966"/>
                  </a:cubicBezTo>
                  <a:cubicBezTo>
                    <a:pt x="6004" y="1966"/>
                    <a:pt x="6044" y="2023"/>
                    <a:pt x="6055" y="2029"/>
                  </a:cubicBezTo>
                  <a:cubicBezTo>
                    <a:pt x="6078" y="2057"/>
                    <a:pt x="6055" y="2063"/>
                    <a:pt x="6061" y="2097"/>
                  </a:cubicBezTo>
                  <a:cubicBezTo>
                    <a:pt x="6083" y="2142"/>
                    <a:pt x="6072" y="2136"/>
                    <a:pt x="6123" y="2148"/>
                  </a:cubicBezTo>
                  <a:cubicBezTo>
                    <a:pt x="6146" y="2153"/>
                    <a:pt x="6169" y="2153"/>
                    <a:pt x="6186" y="2165"/>
                  </a:cubicBezTo>
                  <a:cubicBezTo>
                    <a:pt x="6225" y="2188"/>
                    <a:pt x="6220" y="2216"/>
                    <a:pt x="6277" y="2193"/>
                  </a:cubicBezTo>
                  <a:cubicBezTo>
                    <a:pt x="6311" y="2176"/>
                    <a:pt x="6345" y="2148"/>
                    <a:pt x="6385" y="2142"/>
                  </a:cubicBezTo>
                  <a:lnTo>
                    <a:pt x="6385" y="2142"/>
                  </a:lnTo>
                  <a:cubicBezTo>
                    <a:pt x="6385" y="2199"/>
                    <a:pt x="6385" y="2199"/>
                    <a:pt x="6385" y="2199"/>
                  </a:cubicBezTo>
                  <a:cubicBezTo>
                    <a:pt x="6385" y="2233"/>
                    <a:pt x="6390" y="2239"/>
                    <a:pt x="6413" y="2261"/>
                  </a:cubicBezTo>
                  <a:cubicBezTo>
                    <a:pt x="6458" y="2312"/>
                    <a:pt x="6401" y="2375"/>
                    <a:pt x="6401" y="2420"/>
                  </a:cubicBezTo>
                  <a:cubicBezTo>
                    <a:pt x="6447" y="2432"/>
                    <a:pt x="6419" y="2500"/>
                    <a:pt x="6475" y="2511"/>
                  </a:cubicBezTo>
                  <a:lnTo>
                    <a:pt x="6475" y="2511"/>
                  </a:lnTo>
                  <a:cubicBezTo>
                    <a:pt x="6475" y="2551"/>
                    <a:pt x="6441" y="2557"/>
                    <a:pt x="6441" y="2585"/>
                  </a:cubicBezTo>
                  <a:cubicBezTo>
                    <a:pt x="6441" y="2653"/>
                    <a:pt x="6430" y="2614"/>
                    <a:pt x="6385" y="2631"/>
                  </a:cubicBezTo>
                  <a:cubicBezTo>
                    <a:pt x="6379" y="2653"/>
                    <a:pt x="6373" y="2665"/>
                    <a:pt x="6350" y="2665"/>
                  </a:cubicBezTo>
                  <a:cubicBezTo>
                    <a:pt x="6339" y="2665"/>
                    <a:pt x="6328" y="2699"/>
                    <a:pt x="6311" y="2710"/>
                  </a:cubicBezTo>
                  <a:cubicBezTo>
                    <a:pt x="6311" y="2750"/>
                    <a:pt x="6242" y="2699"/>
                    <a:pt x="6220" y="2727"/>
                  </a:cubicBezTo>
                  <a:cubicBezTo>
                    <a:pt x="6191" y="2756"/>
                    <a:pt x="6254" y="2790"/>
                    <a:pt x="6242" y="2818"/>
                  </a:cubicBezTo>
                  <a:cubicBezTo>
                    <a:pt x="6231" y="2841"/>
                    <a:pt x="6220" y="2886"/>
                    <a:pt x="6237" y="2903"/>
                  </a:cubicBezTo>
                  <a:cubicBezTo>
                    <a:pt x="6254" y="2932"/>
                    <a:pt x="6288" y="3017"/>
                    <a:pt x="6259" y="3034"/>
                  </a:cubicBezTo>
                  <a:cubicBezTo>
                    <a:pt x="6203" y="3074"/>
                    <a:pt x="6203" y="3074"/>
                    <a:pt x="6203" y="3074"/>
                  </a:cubicBezTo>
                  <a:cubicBezTo>
                    <a:pt x="6163" y="3102"/>
                    <a:pt x="6163" y="3040"/>
                    <a:pt x="6146" y="3011"/>
                  </a:cubicBezTo>
                  <a:cubicBezTo>
                    <a:pt x="6140" y="3000"/>
                    <a:pt x="6095" y="2977"/>
                    <a:pt x="6083" y="2983"/>
                  </a:cubicBezTo>
                  <a:cubicBezTo>
                    <a:pt x="6061" y="2989"/>
                    <a:pt x="6072" y="3085"/>
                    <a:pt x="6044" y="3114"/>
                  </a:cubicBezTo>
                  <a:cubicBezTo>
                    <a:pt x="6032" y="3125"/>
                    <a:pt x="5992" y="3125"/>
                    <a:pt x="6004" y="3142"/>
                  </a:cubicBezTo>
                  <a:cubicBezTo>
                    <a:pt x="6015" y="3165"/>
                    <a:pt x="5992" y="3182"/>
                    <a:pt x="5992" y="3204"/>
                  </a:cubicBezTo>
                  <a:cubicBezTo>
                    <a:pt x="5998" y="3239"/>
                    <a:pt x="6015" y="3278"/>
                    <a:pt x="6027" y="3312"/>
                  </a:cubicBezTo>
                  <a:cubicBezTo>
                    <a:pt x="6032" y="3329"/>
                    <a:pt x="6027" y="3352"/>
                    <a:pt x="6027" y="3369"/>
                  </a:cubicBezTo>
                  <a:lnTo>
                    <a:pt x="6027" y="3403"/>
                  </a:lnTo>
                  <a:cubicBezTo>
                    <a:pt x="6032" y="3409"/>
                    <a:pt x="6066" y="3415"/>
                    <a:pt x="6072" y="3415"/>
                  </a:cubicBezTo>
                  <a:cubicBezTo>
                    <a:pt x="6083" y="3420"/>
                    <a:pt x="6106" y="3426"/>
                    <a:pt x="6123" y="3437"/>
                  </a:cubicBezTo>
                  <a:cubicBezTo>
                    <a:pt x="6146" y="3455"/>
                    <a:pt x="6146" y="3455"/>
                    <a:pt x="6146" y="3455"/>
                  </a:cubicBezTo>
                  <a:lnTo>
                    <a:pt x="6146" y="3455"/>
                  </a:lnTo>
                  <a:cubicBezTo>
                    <a:pt x="6140" y="3477"/>
                    <a:pt x="6146" y="3494"/>
                    <a:pt x="6140" y="3517"/>
                  </a:cubicBezTo>
                  <a:cubicBezTo>
                    <a:pt x="6135" y="3528"/>
                    <a:pt x="6123" y="3545"/>
                    <a:pt x="6135" y="3562"/>
                  </a:cubicBezTo>
                  <a:cubicBezTo>
                    <a:pt x="6135" y="3568"/>
                    <a:pt x="6140" y="3597"/>
                    <a:pt x="6129" y="3597"/>
                  </a:cubicBezTo>
                  <a:cubicBezTo>
                    <a:pt x="6123" y="3597"/>
                    <a:pt x="6100" y="3574"/>
                    <a:pt x="6095" y="3574"/>
                  </a:cubicBezTo>
                  <a:cubicBezTo>
                    <a:pt x="6083" y="3557"/>
                    <a:pt x="6072" y="3540"/>
                    <a:pt x="6055" y="3528"/>
                  </a:cubicBezTo>
                  <a:cubicBezTo>
                    <a:pt x="6021" y="3506"/>
                    <a:pt x="6021" y="3557"/>
                    <a:pt x="5992" y="3562"/>
                  </a:cubicBezTo>
                  <a:cubicBezTo>
                    <a:pt x="5970" y="3579"/>
                    <a:pt x="5953" y="3557"/>
                    <a:pt x="5930" y="3557"/>
                  </a:cubicBezTo>
                  <a:cubicBezTo>
                    <a:pt x="5919" y="3557"/>
                    <a:pt x="5901" y="3585"/>
                    <a:pt x="5890" y="3597"/>
                  </a:cubicBezTo>
                  <a:cubicBezTo>
                    <a:pt x="5850" y="3625"/>
                    <a:pt x="5799" y="3602"/>
                    <a:pt x="5765" y="3585"/>
                  </a:cubicBezTo>
                  <a:cubicBezTo>
                    <a:pt x="5731" y="3568"/>
                    <a:pt x="5720" y="3625"/>
                    <a:pt x="5691" y="3619"/>
                  </a:cubicBezTo>
                  <a:cubicBezTo>
                    <a:pt x="5669" y="3613"/>
                    <a:pt x="5623" y="3574"/>
                    <a:pt x="5617" y="3551"/>
                  </a:cubicBezTo>
                  <a:cubicBezTo>
                    <a:pt x="5612" y="3540"/>
                    <a:pt x="5612" y="3517"/>
                    <a:pt x="5606" y="3511"/>
                  </a:cubicBezTo>
                  <a:cubicBezTo>
                    <a:pt x="5589" y="3494"/>
                    <a:pt x="5572" y="3506"/>
                    <a:pt x="5572" y="3477"/>
                  </a:cubicBezTo>
                  <a:cubicBezTo>
                    <a:pt x="5572" y="3392"/>
                    <a:pt x="5464" y="3534"/>
                    <a:pt x="5492" y="3432"/>
                  </a:cubicBezTo>
                  <a:cubicBezTo>
                    <a:pt x="5504" y="3375"/>
                    <a:pt x="5453" y="3426"/>
                    <a:pt x="5458" y="3398"/>
                  </a:cubicBezTo>
                  <a:cubicBezTo>
                    <a:pt x="5458" y="3386"/>
                    <a:pt x="5475" y="3375"/>
                    <a:pt x="5481" y="3375"/>
                  </a:cubicBezTo>
                  <a:cubicBezTo>
                    <a:pt x="5527" y="3347"/>
                    <a:pt x="5436" y="3335"/>
                    <a:pt x="5424" y="3329"/>
                  </a:cubicBezTo>
                  <a:cubicBezTo>
                    <a:pt x="5401" y="3312"/>
                    <a:pt x="5385" y="3324"/>
                    <a:pt x="5362" y="3312"/>
                  </a:cubicBezTo>
                  <a:cubicBezTo>
                    <a:pt x="5350" y="3301"/>
                    <a:pt x="5333" y="3267"/>
                    <a:pt x="5328" y="3261"/>
                  </a:cubicBezTo>
                  <a:cubicBezTo>
                    <a:pt x="5271" y="3239"/>
                    <a:pt x="5254" y="3324"/>
                    <a:pt x="5203" y="3290"/>
                  </a:cubicBezTo>
                  <a:cubicBezTo>
                    <a:pt x="5174" y="3267"/>
                    <a:pt x="5140" y="3250"/>
                    <a:pt x="5140" y="3210"/>
                  </a:cubicBezTo>
                  <a:cubicBezTo>
                    <a:pt x="5140" y="3153"/>
                    <a:pt x="5083" y="3187"/>
                    <a:pt x="5055" y="3210"/>
                  </a:cubicBezTo>
                  <a:cubicBezTo>
                    <a:pt x="5009" y="3244"/>
                    <a:pt x="4913" y="3267"/>
                    <a:pt x="4856" y="3250"/>
                  </a:cubicBezTo>
                  <a:cubicBezTo>
                    <a:pt x="4799" y="3244"/>
                    <a:pt x="4708" y="3165"/>
                    <a:pt x="4680" y="3261"/>
                  </a:cubicBezTo>
                  <a:cubicBezTo>
                    <a:pt x="4669" y="3290"/>
                    <a:pt x="4663" y="3250"/>
                    <a:pt x="4663" y="3244"/>
                  </a:cubicBezTo>
                  <a:cubicBezTo>
                    <a:pt x="4663" y="3210"/>
                    <a:pt x="4629" y="3239"/>
                    <a:pt x="4629" y="3244"/>
                  </a:cubicBezTo>
                  <a:cubicBezTo>
                    <a:pt x="4629" y="3250"/>
                    <a:pt x="4640" y="3267"/>
                    <a:pt x="4635" y="3267"/>
                  </a:cubicBezTo>
                  <a:cubicBezTo>
                    <a:pt x="4635" y="3273"/>
                    <a:pt x="4635" y="3273"/>
                    <a:pt x="4635" y="3273"/>
                  </a:cubicBezTo>
                  <a:cubicBezTo>
                    <a:pt x="4595" y="3284"/>
                    <a:pt x="4572" y="3295"/>
                    <a:pt x="4527" y="3284"/>
                  </a:cubicBezTo>
                  <a:cubicBezTo>
                    <a:pt x="4476" y="3273"/>
                    <a:pt x="4492" y="3295"/>
                    <a:pt x="4492" y="3335"/>
                  </a:cubicBezTo>
                  <a:cubicBezTo>
                    <a:pt x="4492" y="3364"/>
                    <a:pt x="4464" y="3352"/>
                    <a:pt x="4447" y="3358"/>
                  </a:cubicBezTo>
                  <a:cubicBezTo>
                    <a:pt x="4413" y="3358"/>
                    <a:pt x="4413" y="3420"/>
                    <a:pt x="4368" y="3426"/>
                  </a:cubicBezTo>
                  <a:cubicBezTo>
                    <a:pt x="4322" y="3443"/>
                    <a:pt x="4322" y="3443"/>
                    <a:pt x="4322" y="3443"/>
                  </a:cubicBezTo>
                  <a:lnTo>
                    <a:pt x="4322" y="3443"/>
                  </a:lnTo>
                  <a:cubicBezTo>
                    <a:pt x="4316" y="3443"/>
                    <a:pt x="4305" y="3437"/>
                    <a:pt x="4299" y="3437"/>
                  </a:cubicBezTo>
                  <a:cubicBezTo>
                    <a:pt x="4294" y="3437"/>
                    <a:pt x="4288" y="3443"/>
                    <a:pt x="4282" y="3443"/>
                  </a:cubicBezTo>
                  <a:cubicBezTo>
                    <a:pt x="4271" y="3443"/>
                    <a:pt x="4254" y="3455"/>
                    <a:pt x="4248" y="3460"/>
                  </a:cubicBezTo>
                  <a:cubicBezTo>
                    <a:pt x="4242" y="3471"/>
                    <a:pt x="4237" y="3477"/>
                    <a:pt x="4226" y="3483"/>
                  </a:cubicBezTo>
                  <a:cubicBezTo>
                    <a:pt x="4169" y="3557"/>
                    <a:pt x="4169" y="3557"/>
                    <a:pt x="4169" y="3557"/>
                  </a:cubicBezTo>
                  <a:cubicBezTo>
                    <a:pt x="4147" y="3579"/>
                    <a:pt x="4124" y="3579"/>
                    <a:pt x="4101" y="3602"/>
                  </a:cubicBezTo>
                  <a:cubicBezTo>
                    <a:pt x="4067" y="3636"/>
                    <a:pt x="4045" y="3716"/>
                    <a:pt x="3988" y="3727"/>
                  </a:cubicBezTo>
                  <a:cubicBezTo>
                    <a:pt x="3948" y="3739"/>
                    <a:pt x="3920" y="3739"/>
                    <a:pt x="3891" y="3767"/>
                  </a:cubicBezTo>
                  <a:cubicBezTo>
                    <a:pt x="3863" y="3795"/>
                    <a:pt x="3834" y="3847"/>
                    <a:pt x="3823" y="3892"/>
                  </a:cubicBezTo>
                  <a:cubicBezTo>
                    <a:pt x="3823" y="3915"/>
                    <a:pt x="3829" y="3932"/>
                    <a:pt x="3812" y="3949"/>
                  </a:cubicBezTo>
                  <a:cubicBezTo>
                    <a:pt x="3800" y="3971"/>
                    <a:pt x="3812" y="3977"/>
                    <a:pt x="3806" y="4000"/>
                  </a:cubicBezTo>
                  <a:cubicBezTo>
                    <a:pt x="3800" y="4011"/>
                    <a:pt x="3783" y="4011"/>
                    <a:pt x="3783" y="4022"/>
                  </a:cubicBezTo>
                  <a:cubicBezTo>
                    <a:pt x="3772" y="4074"/>
                    <a:pt x="3715" y="4051"/>
                    <a:pt x="3675" y="4051"/>
                  </a:cubicBezTo>
                  <a:cubicBezTo>
                    <a:pt x="3670" y="4051"/>
                    <a:pt x="3630" y="4119"/>
                    <a:pt x="3619" y="4130"/>
                  </a:cubicBezTo>
                  <a:cubicBezTo>
                    <a:pt x="3590" y="4170"/>
                    <a:pt x="3573" y="4216"/>
                    <a:pt x="3550" y="4256"/>
                  </a:cubicBezTo>
                  <a:cubicBezTo>
                    <a:pt x="3550" y="4273"/>
                    <a:pt x="3545" y="4295"/>
                    <a:pt x="3556" y="4312"/>
                  </a:cubicBezTo>
                  <a:cubicBezTo>
                    <a:pt x="3567" y="4329"/>
                    <a:pt x="3545" y="4335"/>
                    <a:pt x="3533" y="4335"/>
                  </a:cubicBezTo>
                  <a:cubicBezTo>
                    <a:pt x="3516" y="4341"/>
                    <a:pt x="3454" y="4363"/>
                    <a:pt x="3442" y="4341"/>
                  </a:cubicBezTo>
                  <a:cubicBezTo>
                    <a:pt x="3437" y="4335"/>
                    <a:pt x="3420" y="4295"/>
                    <a:pt x="3414" y="4301"/>
                  </a:cubicBezTo>
                  <a:cubicBezTo>
                    <a:pt x="3397" y="4324"/>
                    <a:pt x="3420" y="4346"/>
                    <a:pt x="3420" y="4363"/>
                  </a:cubicBezTo>
                  <a:cubicBezTo>
                    <a:pt x="3414" y="4386"/>
                    <a:pt x="3408" y="4437"/>
                    <a:pt x="3380" y="4443"/>
                  </a:cubicBezTo>
                  <a:cubicBezTo>
                    <a:pt x="3369" y="4449"/>
                    <a:pt x="3357" y="4454"/>
                    <a:pt x="3357" y="4460"/>
                  </a:cubicBezTo>
                  <a:cubicBezTo>
                    <a:pt x="3357" y="4477"/>
                    <a:pt x="3369" y="4494"/>
                    <a:pt x="3363" y="4506"/>
                  </a:cubicBezTo>
                  <a:cubicBezTo>
                    <a:pt x="3363" y="4534"/>
                    <a:pt x="3363" y="4551"/>
                    <a:pt x="3369" y="4574"/>
                  </a:cubicBezTo>
                  <a:cubicBezTo>
                    <a:pt x="3363" y="4585"/>
                    <a:pt x="3346" y="4602"/>
                    <a:pt x="3346" y="4614"/>
                  </a:cubicBezTo>
                  <a:cubicBezTo>
                    <a:pt x="3346" y="4625"/>
                    <a:pt x="3357" y="4630"/>
                    <a:pt x="3363" y="4642"/>
                  </a:cubicBezTo>
                  <a:cubicBezTo>
                    <a:pt x="3363" y="4670"/>
                    <a:pt x="3329" y="4653"/>
                    <a:pt x="3312" y="4659"/>
                  </a:cubicBezTo>
                  <a:cubicBezTo>
                    <a:pt x="3295" y="4665"/>
                    <a:pt x="3272" y="4659"/>
                    <a:pt x="3255" y="4665"/>
                  </a:cubicBezTo>
                  <a:cubicBezTo>
                    <a:pt x="3215" y="4687"/>
                    <a:pt x="3232" y="4699"/>
                    <a:pt x="3227" y="4738"/>
                  </a:cubicBezTo>
                  <a:cubicBezTo>
                    <a:pt x="3221" y="4767"/>
                    <a:pt x="3221" y="4761"/>
                    <a:pt x="3198" y="4778"/>
                  </a:cubicBezTo>
                  <a:cubicBezTo>
                    <a:pt x="3192" y="4784"/>
                    <a:pt x="3198" y="4795"/>
                    <a:pt x="3198" y="4807"/>
                  </a:cubicBezTo>
                  <a:cubicBezTo>
                    <a:pt x="3198" y="4807"/>
                    <a:pt x="3153" y="4812"/>
                    <a:pt x="3147" y="4812"/>
                  </a:cubicBezTo>
                  <a:cubicBezTo>
                    <a:pt x="3119" y="4812"/>
                    <a:pt x="3124" y="4784"/>
                    <a:pt x="3113" y="4767"/>
                  </a:cubicBezTo>
                  <a:cubicBezTo>
                    <a:pt x="3113" y="4761"/>
                    <a:pt x="3096" y="4761"/>
                    <a:pt x="3090" y="4767"/>
                  </a:cubicBezTo>
                  <a:cubicBezTo>
                    <a:pt x="3084" y="4784"/>
                    <a:pt x="3119" y="4846"/>
                    <a:pt x="3096" y="4858"/>
                  </a:cubicBezTo>
                  <a:cubicBezTo>
                    <a:pt x="3050" y="4892"/>
                    <a:pt x="3090" y="4949"/>
                    <a:pt x="3056" y="4977"/>
                  </a:cubicBezTo>
                  <a:lnTo>
                    <a:pt x="3056" y="4977"/>
                  </a:lnTo>
                  <a:cubicBezTo>
                    <a:pt x="3016" y="4977"/>
                    <a:pt x="2994" y="5011"/>
                    <a:pt x="2960" y="5005"/>
                  </a:cubicBezTo>
                  <a:cubicBezTo>
                    <a:pt x="2920" y="5005"/>
                    <a:pt x="2914" y="4954"/>
                    <a:pt x="2908" y="4932"/>
                  </a:cubicBezTo>
                  <a:cubicBezTo>
                    <a:pt x="2903" y="4915"/>
                    <a:pt x="2880" y="4897"/>
                    <a:pt x="2897" y="4880"/>
                  </a:cubicBezTo>
                  <a:cubicBezTo>
                    <a:pt x="2903" y="4863"/>
                    <a:pt x="2829" y="4892"/>
                    <a:pt x="2823" y="4892"/>
                  </a:cubicBezTo>
                  <a:cubicBezTo>
                    <a:pt x="2812" y="4892"/>
                    <a:pt x="2783" y="4875"/>
                    <a:pt x="2778" y="4875"/>
                  </a:cubicBezTo>
                  <a:cubicBezTo>
                    <a:pt x="2766" y="4880"/>
                    <a:pt x="2766" y="4926"/>
                    <a:pt x="2761" y="4937"/>
                  </a:cubicBezTo>
                  <a:cubicBezTo>
                    <a:pt x="2761" y="4954"/>
                    <a:pt x="2738" y="5005"/>
                    <a:pt x="2715" y="4988"/>
                  </a:cubicBezTo>
                  <a:cubicBezTo>
                    <a:pt x="2698" y="5000"/>
                    <a:pt x="2653" y="5023"/>
                    <a:pt x="2641" y="5039"/>
                  </a:cubicBezTo>
                  <a:cubicBezTo>
                    <a:pt x="2624" y="5062"/>
                    <a:pt x="2664" y="5091"/>
                    <a:pt x="2624" y="5102"/>
                  </a:cubicBezTo>
                  <a:cubicBezTo>
                    <a:pt x="2584" y="5113"/>
                    <a:pt x="2516" y="5176"/>
                    <a:pt x="2516" y="5102"/>
                  </a:cubicBezTo>
                  <a:cubicBezTo>
                    <a:pt x="2516" y="5051"/>
                    <a:pt x="2494" y="5062"/>
                    <a:pt x="2460" y="5079"/>
                  </a:cubicBezTo>
                  <a:cubicBezTo>
                    <a:pt x="2414" y="5102"/>
                    <a:pt x="2391" y="5176"/>
                    <a:pt x="2329" y="5182"/>
                  </a:cubicBezTo>
                  <a:cubicBezTo>
                    <a:pt x="2300" y="5182"/>
                    <a:pt x="2261" y="5193"/>
                    <a:pt x="2266" y="5147"/>
                  </a:cubicBezTo>
                  <a:cubicBezTo>
                    <a:pt x="2124" y="5136"/>
                    <a:pt x="2124" y="5136"/>
                    <a:pt x="2124" y="5136"/>
                  </a:cubicBezTo>
                  <a:lnTo>
                    <a:pt x="2124" y="5136"/>
                  </a:lnTo>
                  <a:cubicBezTo>
                    <a:pt x="2119" y="5113"/>
                    <a:pt x="2107" y="5102"/>
                    <a:pt x="2096" y="5085"/>
                  </a:cubicBezTo>
                  <a:cubicBezTo>
                    <a:pt x="2079" y="5057"/>
                    <a:pt x="2084" y="5045"/>
                    <a:pt x="2090" y="5017"/>
                  </a:cubicBezTo>
                  <a:cubicBezTo>
                    <a:pt x="2090" y="5000"/>
                    <a:pt x="2084" y="4983"/>
                    <a:pt x="2084" y="4966"/>
                  </a:cubicBezTo>
                  <a:cubicBezTo>
                    <a:pt x="2084" y="4943"/>
                    <a:pt x="2102" y="4926"/>
                    <a:pt x="2113" y="4903"/>
                  </a:cubicBezTo>
                  <a:cubicBezTo>
                    <a:pt x="2124" y="4880"/>
                    <a:pt x="2056" y="4915"/>
                    <a:pt x="2050" y="4915"/>
                  </a:cubicBezTo>
                  <a:cubicBezTo>
                    <a:pt x="2039" y="4915"/>
                    <a:pt x="2022" y="4915"/>
                    <a:pt x="2016" y="4920"/>
                  </a:cubicBezTo>
                  <a:cubicBezTo>
                    <a:pt x="1999" y="4932"/>
                    <a:pt x="1988" y="4949"/>
                    <a:pt x="1977" y="4966"/>
                  </a:cubicBezTo>
                  <a:cubicBezTo>
                    <a:pt x="1965" y="4983"/>
                    <a:pt x="1937" y="4994"/>
                    <a:pt x="1914" y="4994"/>
                  </a:cubicBezTo>
                  <a:cubicBezTo>
                    <a:pt x="1863" y="5017"/>
                    <a:pt x="1840" y="4988"/>
                    <a:pt x="1800" y="4971"/>
                  </a:cubicBezTo>
                  <a:cubicBezTo>
                    <a:pt x="1772" y="4954"/>
                    <a:pt x="1778" y="4915"/>
                    <a:pt x="1744" y="4915"/>
                  </a:cubicBezTo>
                  <a:cubicBezTo>
                    <a:pt x="1721" y="4915"/>
                    <a:pt x="1715" y="4897"/>
                    <a:pt x="1704" y="4880"/>
                  </a:cubicBezTo>
                  <a:cubicBezTo>
                    <a:pt x="1687" y="4863"/>
                    <a:pt x="1653" y="4846"/>
                    <a:pt x="1630" y="4858"/>
                  </a:cubicBezTo>
                  <a:cubicBezTo>
                    <a:pt x="1585" y="4875"/>
                    <a:pt x="1551" y="4863"/>
                    <a:pt x="1562" y="4818"/>
                  </a:cubicBezTo>
                  <a:cubicBezTo>
                    <a:pt x="1568" y="4795"/>
                    <a:pt x="1556" y="4772"/>
                    <a:pt x="1556" y="4750"/>
                  </a:cubicBezTo>
                  <a:lnTo>
                    <a:pt x="1556" y="4750"/>
                  </a:lnTo>
                  <a:cubicBezTo>
                    <a:pt x="1528" y="4755"/>
                    <a:pt x="1516" y="4789"/>
                    <a:pt x="1494" y="4795"/>
                  </a:cubicBezTo>
                  <a:cubicBezTo>
                    <a:pt x="1460" y="4801"/>
                    <a:pt x="1448" y="4801"/>
                    <a:pt x="1431" y="4835"/>
                  </a:cubicBezTo>
                  <a:cubicBezTo>
                    <a:pt x="1374" y="4915"/>
                    <a:pt x="1380" y="4841"/>
                    <a:pt x="1312" y="4829"/>
                  </a:cubicBezTo>
                  <a:cubicBezTo>
                    <a:pt x="1283" y="4824"/>
                    <a:pt x="1289" y="4789"/>
                    <a:pt x="1278" y="4772"/>
                  </a:cubicBezTo>
                  <a:cubicBezTo>
                    <a:pt x="1272" y="4772"/>
                    <a:pt x="1210" y="4761"/>
                    <a:pt x="1198" y="4755"/>
                  </a:cubicBezTo>
                  <a:cubicBezTo>
                    <a:pt x="1164" y="4738"/>
                    <a:pt x="1249" y="4676"/>
                    <a:pt x="1170" y="4653"/>
                  </a:cubicBezTo>
                  <a:cubicBezTo>
                    <a:pt x="1119" y="4642"/>
                    <a:pt x="1193" y="4602"/>
                    <a:pt x="1136" y="4608"/>
                  </a:cubicBezTo>
                  <a:cubicBezTo>
                    <a:pt x="1124" y="4614"/>
                    <a:pt x="1113" y="4614"/>
                    <a:pt x="1107" y="4602"/>
                  </a:cubicBezTo>
                  <a:cubicBezTo>
                    <a:pt x="1073" y="4562"/>
                    <a:pt x="1073" y="4562"/>
                    <a:pt x="1073" y="4562"/>
                  </a:cubicBezTo>
                  <a:cubicBezTo>
                    <a:pt x="1033" y="4511"/>
                    <a:pt x="960" y="4591"/>
                    <a:pt x="909" y="4608"/>
                  </a:cubicBezTo>
                  <a:cubicBezTo>
                    <a:pt x="880" y="4614"/>
                    <a:pt x="857" y="4676"/>
                    <a:pt x="846" y="4676"/>
                  </a:cubicBezTo>
                  <a:cubicBezTo>
                    <a:pt x="823" y="4682"/>
                    <a:pt x="818" y="4682"/>
                    <a:pt x="795" y="4687"/>
                  </a:cubicBezTo>
                  <a:cubicBezTo>
                    <a:pt x="778" y="4716"/>
                    <a:pt x="766" y="4727"/>
                    <a:pt x="738" y="4727"/>
                  </a:cubicBezTo>
                  <a:cubicBezTo>
                    <a:pt x="710" y="4727"/>
                    <a:pt x="698" y="4744"/>
                    <a:pt x="675" y="4755"/>
                  </a:cubicBezTo>
                  <a:cubicBezTo>
                    <a:pt x="636" y="4767"/>
                    <a:pt x="630" y="4818"/>
                    <a:pt x="630" y="4852"/>
                  </a:cubicBezTo>
                  <a:cubicBezTo>
                    <a:pt x="630" y="4869"/>
                    <a:pt x="579" y="4886"/>
                    <a:pt x="562" y="4892"/>
                  </a:cubicBezTo>
                  <a:cubicBezTo>
                    <a:pt x="545" y="4897"/>
                    <a:pt x="528" y="4886"/>
                    <a:pt x="511" y="4892"/>
                  </a:cubicBezTo>
                  <a:cubicBezTo>
                    <a:pt x="465" y="4909"/>
                    <a:pt x="454" y="4949"/>
                    <a:pt x="437" y="4886"/>
                  </a:cubicBezTo>
                  <a:cubicBezTo>
                    <a:pt x="414" y="4880"/>
                    <a:pt x="391" y="4926"/>
                    <a:pt x="357" y="4926"/>
                  </a:cubicBezTo>
                  <a:cubicBezTo>
                    <a:pt x="318" y="4926"/>
                    <a:pt x="318" y="4926"/>
                    <a:pt x="283" y="4909"/>
                  </a:cubicBezTo>
                  <a:cubicBezTo>
                    <a:pt x="238" y="4892"/>
                    <a:pt x="238" y="4892"/>
                    <a:pt x="238" y="4892"/>
                  </a:cubicBezTo>
                  <a:lnTo>
                    <a:pt x="238" y="4892"/>
                  </a:lnTo>
                  <a:cubicBezTo>
                    <a:pt x="244" y="4880"/>
                    <a:pt x="255" y="4841"/>
                    <a:pt x="266" y="4829"/>
                  </a:cubicBezTo>
                  <a:cubicBezTo>
                    <a:pt x="278" y="4807"/>
                    <a:pt x="312" y="4807"/>
                    <a:pt x="335" y="4784"/>
                  </a:cubicBezTo>
                  <a:cubicBezTo>
                    <a:pt x="346" y="4778"/>
                    <a:pt x="329" y="4755"/>
                    <a:pt x="335" y="4744"/>
                  </a:cubicBezTo>
                  <a:cubicBezTo>
                    <a:pt x="357" y="4710"/>
                    <a:pt x="323" y="4716"/>
                    <a:pt x="318" y="4699"/>
                  </a:cubicBezTo>
                  <a:cubicBezTo>
                    <a:pt x="301" y="4693"/>
                    <a:pt x="272" y="4642"/>
                    <a:pt x="266" y="4625"/>
                  </a:cubicBezTo>
                  <a:cubicBezTo>
                    <a:pt x="261" y="4579"/>
                    <a:pt x="283" y="4562"/>
                    <a:pt x="306" y="4528"/>
                  </a:cubicBezTo>
                  <a:cubicBezTo>
                    <a:pt x="312" y="4506"/>
                    <a:pt x="352" y="4488"/>
                    <a:pt x="329" y="4466"/>
                  </a:cubicBezTo>
                  <a:cubicBezTo>
                    <a:pt x="312" y="4449"/>
                    <a:pt x="329" y="4426"/>
                    <a:pt x="301" y="4420"/>
                  </a:cubicBezTo>
                  <a:cubicBezTo>
                    <a:pt x="249" y="4415"/>
                    <a:pt x="306" y="4329"/>
                    <a:pt x="312" y="4312"/>
                  </a:cubicBezTo>
                  <a:cubicBezTo>
                    <a:pt x="329" y="4273"/>
                    <a:pt x="335" y="4221"/>
                    <a:pt x="318" y="4187"/>
                  </a:cubicBezTo>
                  <a:cubicBezTo>
                    <a:pt x="289" y="4130"/>
                    <a:pt x="283" y="4096"/>
                    <a:pt x="301" y="4034"/>
                  </a:cubicBezTo>
                  <a:cubicBezTo>
                    <a:pt x="318" y="4011"/>
                    <a:pt x="295" y="3988"/>
                    <a:pt x="301" y="3971"/>
                  </a:cubicBezTo>
                  <a:cubicBezTo>
                    <a:pt x="306" y="3960"/>
                    <a:pt x="329" y="3960"/>
                    <a:pt x="329" y="3943"/>
                  </a:cubicBezTo>
                  <a:cubicBezTo>
                    <a:pt x="329" y="3898"/>
                    <a:pt x="278" y="3886"/>
                    <a:pt x="266" y="3858"/>
                  </a:cubicBezTo>
                  <a:cubicBezTo>
                    <a:pt x="261" y="3829"/>
                    <a:pt x="266" y="3795"/>
                    <a:pt x="249" y="3778"/>
                  </a:cubicBezTo>
                  <a:cubicBezTo>
                    <a:pt x="238" y="3767"/>
                    <a:pt x="227" y="3767"/>
                    <a:pt x="221" y="3750"/>
                  </a:cubicBezTo>
                  <a:cubicBezTo>
                    <a:pt x="198" y="3721"/>
                    <a:pt x="164" y="3693"/>
                    <a:pt x="170" y="3653"/>
                  </a:cubicBezTo>
                  <a:cubicBezTo>
                    <a:pt x="175" y="3653"/>
                    <a:pt x="181" y="3653"/>
                    <a:pt x="193" y="3653"/>
                  </a:cubicBezTo>
                  <a:cubicBezTo>
                    <a:pt x="227" y="3653"/>
                    <a:pt x="255" y="3670"/>
                    <a:pt x="289" y="3659"/>
                  </a:cubicBezTo>
                  <a:cubicBezTo>
                    <a:pt x="318" y="3648"/>
                    <a:pt x="329" y="3625"/>
                    <a:pt x="340" y="3602"/>
                  </a:cubicBezTo>
                  <a:cubicBezTo>
                    <a:pt x="363" y="3568"/>
                    <a:pt x="380" y="3551"/>
                    <a:pt x="369" y="3506"/>
                  </a:cubicBezTo>
                  <a:cubicBezTo>
                    <a:pt x="357" y="3483"/>
                    <a:pt x="363" y="3477"/>
                    <a:pt x="386" y="3471"/>
                  </a:cubicBezTo>
                  <a:cubicBezTo>
                    <a:pt x="409" y="3460"/>
                    <a:pt x="425" y="3443"/>
                    <a:pt x="443" y="3420"/>
                  </a:cubicBezTo>
                  <a:cubicBezTo>
                    <a:pt x="460" y="3398"/>
                    <a:pt x="448" y="3369"/>
                    <a:pt x="477" y="3347"/>
                  </a:cubicBezTo>
                  <a:cubicBezTo>
                    <a:pt x="494" y="3335"/>
                    <a:pt x="505" y="3301"/>
                    <a:pt x="522" y="3301"/>
                  </a:cubicBezTo>
                  <a:cubicBezTo>
                    <a:pt x="545" y="3301"/>
                    <a:pt x="545" y="3307"/>
                    <a:pt x="573" y="3301"/>
                  </a:cubicBezTo>
                  <a:cubicBezTo>
                    <a:pt x="579" y="3295"/>
                    <a:pt x="596" y="3312"/>
                    <a:pt x="602" y="3312"/>
                  </a:cubicBezTo>
                  <a:cubicBezTo>
                    <a:pt x="636" y="3324"/>
                    <a:pt x="630" y="3256"/>
                    <a:pt x="670" y="3267"/>
                  </a:cubicBezTo>
                  <a:cubicBezTo>
                    <a:pt x="675" y="3267"/>
                    <a:pt x="732" y="3290"/>
                    <a:pt x="715" y="3261"/>
                  </a:cubicBezTo>
                  <a:cubicBezTo>
                    <a:pt x="715" y="3256"/>
                    <a:pt x="704" y="3233"/>
                    <a:pt x="715" y="3227"/>
                  </a:cubicBezTo>
                  <a:cubicBezTo>
                    <a:pt x="721" y="3216"/>
                    <a:pt x="738" y="3221"/>
                    <a:pt x="755" y="3216"/>
                  </a:cubicBezTo>
                  <a:cubicBezTo>
                    <a:pt x="766" y="3216"/>
                    <a:pt x="761" y="3204"/>
                    <a:pt x="772" y="3187"/>
                  </a:cubicBezTo>
                  <a:cubicBezTo>
                    <a:pt x="783" y="3170"/>
                    <a:pt x="789" y="3165"/>
                    <a:pt x="789" y="3148"/>
                  </a:cubicBezTo>
                  <a:cubicBezTo>
                    <a:pt x="789" y="3125"/>
                    <a:pt x="852" y="3153"/>
                    <a:pt x="835" y="3114"/>
                  </a:cubicBezTo>
                  <a:cubicBezTo>
                    <a:pt x="823" y="3091"/>
                    <a:pt x="829" y="3051"/>
                    <a:pt x="857" y="3074"/>
                  </a:cubicBezTo>
                  <a:cubicBezTo>
                    <a:pt x="880" y="3091"/>
                    <a:pt x="874" y="3097"/>
                    <a:pt x="909" y="3085"/>
                  </a:cubicBezTo>
                  <a:cubicBezTo>
                    <a:pt x="943" y="3074"/>
                    <a:pt x="874" y="3045"/>
                    <a:pt x="903" y="3028"/>
                  </a:cubicBezTo>
                  <a:cubicBezTo>
                    <a:pt x="914" y="3028"/>
                    <a:pt x="925" y="3034"/>
                    <a:pt x="937" y="3023"/>
                  </a:cubicBezTo>
                  <a:cubicBezTo>
                    <a:pt x="948" y="3006"/>
                    <a:pt x="937" y="3000"/>
                    <a:pt x="937" y="2983"/>
                  </a:cubicBezTo>
                  <a:cubicBezTo>
                    <a:pt x="943" y="2966"/>
                    <a:pt x="937" y="2966"/>
                    <a:pt x="948" y="2955"/>
                  </a:cubicBezTo>
                  <a:cubicBezTo>
                    <a:pt x="965" y="2949"/>
                    <a:pt x="960" y="2943"/>
                    <a:pt x="965" y="2932"/>
                  </a:cubicBezTo>
                  <a:cubicBezTo>
                    <a:pt x="971" y="2920"/>
                    <a:pt x="994" y="2915"/>
                    <a:pt x="999" y="2892"/>
                  </a:cubicBezTo>
                  <a:cubicBezTo>
                    <a:pt x="1005" y="2875"/>
                    <a:pt x="1016" y="2864"/>
                    <a:pt x="1028" y="2847"/>
                  </a:cubicBezTo>
                  <a:cubicBezTo>
                    <a:pt x="1039" y="2830"/>
                    <a:pt x="1039" y="2818"/>
                    <a:pt x="1045" y="2801"/>
                  </a:cubicBezTo>
                  <a:cubicBezTo>
                    <a:pt x="1051" y="2790"/>
                    <a:pt x="1062" y="2784"/>
                    <a:pt x="1068" y="2778"/>
                  </a:cubicBezTo>
                  <a:cubicBezTo>
                    <a:pt x="1073" y="2767"/>
                    <a:pt x="1073" y="2756"/>
                    <a:pt x="1079" y="2750"/>
                  </a:cubicBezTo>
                  <a:cubicBezTo>
                    <a:pt x="1022" y="2727"/>
                    <a:pt x="982" y="2642"/>
                    <a:pt x="925" y="2619"/>
                  </a:cubicBezTo>
                  <a:cubicBezTo>
                    <a:pt x="903" y="2608"/>
                    <a:pt x="772" y="2597"/>
                    <a:pt x="766" y="2585"/>
                  </a:cubicBezTo>
                  <a:cubicBezTo>
                    <a:pt x="749" y="2591"/>
                    <a:pt x="732" y="2653"/>
                    <a:pt x="698" y="2631"/>
                  </a:cubicBezTo>
                  <a:cubicBezTo>
                    <a:pt x="675" y="2614"/>
                    <a:pt x="653" y="2597"/>
                    <a:pt x="630" y="2580"/>
                  </a:cubicBezTo>
                  <a:cubicBezTo>
                    <a:pt x="613" y="2568"/>
                    <a:pt x="641" y="2557"/>
                    <a:pt x="636" y="2546"/>
                  </a:cubicBezTo>
                  <a:cubicBezTo>
                    <a:pt x="630" y="2517"/>
                    <a:pt x="613" y="2500"/>
                    <a:pt x="619" y="2472"/>
                  </a:cubicBezTo>
                  <a:cubicBezTo>
                    <a:pt x="630" y="2438"/>
                    <a:pt x="647" y="2420"/>
                    <a:pt x="647" y="2375"/>
                  </a:cubicBezTo>
                  <a:cubicBezTo>
                    <a:pt x="653" y="2358"/>
                    <a:pt x="670" y="2296"/>
                    <a:pt x="670" y="2278"/>
                  </a:cubicBezTo>
                  <a:cubicBezTo>
                    <a:pt x="613" y="2267"/>
                    <a:pt x="613" y="2267"/>
                    <a:pt x="613" y="2267"/>
                  </a:cubicBezTo>
                  <a:cubicBezTo>
                    <a:pt x="613" y="2261"/>
                    <a:pt x="613" y="2261"/>
                    <a:pt x="613" y="2261"/>
                  </a:cubicBezTo>
                  <a:cubicBezTo>
                    <a:pt x="607" y="2261"/>
                    <a:pt x="619" y="2233"/>
                    <a:pt x="619" y="2227"/>
                  </a:cubicBezTo>
                  <a:cubicBezTo>
                    <a:pt x="624" y="2210"/>
                    <a:pt x="630" y="2199"/>
                    <a:pt x="630" y="2182"/>
                  </a:cubicBezTo>
                  <a:cubicBezTo>
                    <a:pt x="630" y="2170"/>
                    <a:pt x="607" y="2131"/>
                    <a:pt x="590" y="2131"/>
                  </a:cubicBezTo>
                  <a:cubicBezTo>
                    <a:pt x="573" y="2176"/>
                    <a:pt x="477" y="2182"/>
                    <a:pt x="431" y="2170"/>
                  </a:cubicBezTo>
                  <a:cubicBezTo>
                    <a:pt x="363" y="2153"/>
                    <a:pt x="386" y="2085"/>
                    <a:pt x="318" y="2085"/>
                  </a:cubicBezTo>
                  <a:cubicBezTo>
                    <a:pt x="301" y="2142"/>
                    <a:pt x="312" y="2165"/>
                    <a:pt x="238" y="2165"/>
                  </a:cubicBezTo>
                  <a:cubicBezTo>
                    <a:pt x="198" y="2165"/>
                    <a:pt x="130" y="2159"/>
                    <a:pt x="119" y="2108"/>
                  </a:cubicBezTo>
                  <a:lnTo>
                    <a:pt x="119" y="2108"/>
                  </a:lnTo>
                  <a:lnTo>
                    <a:pt x="119" y="2108"/>
                  </a:lnTo>
                  <a:cubicBezTo>
                    <a:pt x="102" y="2074"/>
                    <a:pt x="102" y="2074"/>
                    <a:pt x="102" y="2074"/>
                  </a:cubicBezTo>
                  <a:cubicBezTo>
                    <a:pt x="119" y="2063"/>
                    <a:pt x="147" y="1989"/>
                    <a:pt x="113" y="1983"/>
                  </a:cubicBezTo>
                  <a:cubicBezTo>
                    <a:pt x="85" y="1983"/>
                    <a:pt x="68" y="1977"/>
                    <a:pt x="51" y="1960"/>
                  </a:cubicBezTo>
                  <a:cubicBezTo>
                    <a:pt x="28" y="1943"/>
                    <a:pt x="73" y="1926"/>
                    <a:pt x="85" y="1915"/>
                  </a:cubicBezTo>
                  <a:cubicBezTo>
                    <a:pt x="96" y="1903"/>
                    <a:pt x="90" y="1881"/>
                    <a:pt x="107" y="1875"/>
                  </a:cubicBezTo>
                  <a:cubicBezTo>
                    <a:pt x="130" y="1858"/>
                    <a:pt x="153" y="1852"/>
                    <a:pt x="153" y="1818"/>
                  </a:cubicBezTo>
                  <a:cubicBezTo>
                    <a:pt x="153" y="1784"/>
                    <a:pt x="170" y="1779"/>
                    <a:pt x="198" y="1761"/>
                  </a:cubicBezTo>
                  <a:cubicBezTo>
                    <a:pt x="221" y="1744"/>
                    <a:pt x="221" y="1688"/>
                    <a:pt x="261" y="1688"/>
                  </a:cubicBezTo>
                  <a:cubicBezTo>
                    <a:pt x="283" y="1688"/>
                    <a:pt x="312" y="1710"/>
                    <a:pt x="340" y="1710"/>
                  </a:cubicBezTo>
                  <a:cubicBezTo>
                    <a:pt x="340" y="1688"/>
                    <a:pt x="318" y="1682"/>
                    <a:pt x="340" y="1653"/>
                  </a:cubicBezTo>
                  <a:cubicBezTo>
                    <a:pt x="369" y="1625"/>
                    <a:pt x="409" y="1591"/>
                    <a:pt x="409" y="1546"/>
                  </a:cubicBezTo>
                  <a:cubicBezTo>
                    <a:pt x="409" y="1517"/>
                    <a:pt x="414" y="1489"/>
                    <a:pt x="391" y="1466"/>
                  </a:cubicBezTo>
                  <a:cubicBezTo>
                    <a:pt x="363" y="1443"/>
                    <a:pt x="312" y="1438"/>
                    <a:pt x="289" y="1409"/>
                  </a:cubicBezTo>
                  <a:cubicBezTo>
                    <a:pt x="272" y="1392"/>
                    <a:pt x="295" y="1387"/>
                    <a:pt x="306" y="1369"/>
                  </a:cubicBezTo>
                  <a:cubicBezTo>
                    <a:pt x="318" y="1352"/>
                    <a:pt x="295" y="1341"/>
                    <a:pt x="312" y="1313"/>
                  </a:cubicBezTo>
                  <a:cubicBezTo>
                    <a:pt x="318" y="1296"/>
                    <a:pt x="312" y="1279"/>
                    <a:pt x="306" y="1262"/>
                  </a:cubicBezTo>
                  <a:cubicBezTo>
                    <a:pt x="295" y="1262"/>
                    <a:pt x="278" y="1262"/>
                    <a:pt x="261" y="1262"/>
                  </a:cubicBezTo>
                  <a:cubicBezTo>
                    <a:pt x="249" y="1262"/>
                    <a:pt x="198" y="1222"/>
                    <a:pt x="187" y="1210"/>
                  </a:cubicBezTo>
                  <a:cubicBezTo>
                    <a:pt x="170" y="1193"/>
                    <a:pt x="147" y="1210"/>
                    <a:pt x="136" y="1228"/>
                  </a:cubicBezTo>
                  <a:cubicBezTo>
                    <a:pt x="102" y="1279"/>
                    <a:pt x="119" y="1233"/>
                    <a:pt x="73" y="1244"/>
                  </a:cubicBezTo>
                  <a:cubicBezTo>
                    <a:pt x="68" y="1244"/>
                    <a:pt x="11" y="1228"/>
                    <a:pt x="0" y="1228"/>
                  </a:cubicBezTo>
                  <a:cubicBezTo>
                    <a:pt x="0" y="1222"/>
                    <a:pt x="0" y="1222"/>
                    <a:pt x="0" y="1222"/>
                  </a:cubicBezTo>
                  <a:cubicBezTo>
                    <a:pt x="16" y="1210"/>
                    <a:pt x="5" y="1148"/>
                    <a:pt x="22" y="1120"/>
                  </a:cubicBezTo>
                  <a:cubicBezTo>
                    <a:pt x="45" y="1091"/>
                    <a:pt x="16" y="1074"/>
                    <a:pt x="22" y="1046"/>
                  </a:cubicBezTo>
                  <a:cubicBezTo>
                    <a:pt x="34" y="994"/>
                    <a:pt x="79" y="1012"/>
                    <a:pt x="39" y="949"/>
                  </a:cubicBezTo>
                  <a:cubicBezTo>
                    <a:pt x="5" y="881"/>
                    <a:pt x="85" y="887"/>
                    <a:pt x="113" y="875"/>
                  </a:cubicBezTo>
                  <a:cubicBezTo>
                    <a:pt x="113" y="864"/>
                    <a:pt x="119" y="847"/>
                    <a:pt x="124" y="835"/>
                  </a:cubicBezTo>
                  <a:cubicBezTo>
                    <a:pt x="136" y="801"/>
                    <a:pt x="136" y="824"/>
                    <a:pt x="147" y="835"/>
                  </a:cubicBezTo>
                  <a:cubicBezTo>
                    <a:pt x="164" y="858"/>
                    <a:pt x="215" y="784"/>
                    <a:pt x="227" y="773"/>
                  </a:cubicBezTo>
                  <a:cubicBezTo>
                    <a:pt x="238" y="756"/>
                    <a:pt x="272" y="722"/>
                    <a:pt x="272" y="705"/>
                  </a:cubicBezTo>
                  <a:cubicBezTo>
                    <a:pt x="272" y="688"/>
                    <a:pt x="215" y="608"/>
                    <a:pt x="261" y="608"/>
                  </a:cubicBezTo>
                  <a:cubicBezTo>
                    <a:pt x="278" y="608"/>
                    <a:pt x="295" y="625"/>
                    <a:pt x="301" y="608"/>
                  </a:cubicBezTo>
                  <a:cubicBezTo>
                    <a:pt x="312" y="597"/>
                    <a:pt x="278" y="585"/>
                    <a:pt x="278" y="568"/>
                  </a:cubicBezTo>
                  <a:cubicBezTo>
                    <a:pt x="289" y="546"/>
                    <a:pt x="289" y="546"/>
                    <a:pt x="289" y="546"/>
                  </a:cubicBezTo>
                  <a:lnTo>
                    <a:pt x="289" y="546"/>
                  </a:lnTo>
                  <a:cubicBezTo>
                    <a:pt x="312" y="546"/>
                    <a:pt x="335" y="557"/>
                    <a:pt x="346" y="580"/>
                  </a:cubicBezTo>
                  <a:cubicBezTo>
                    <a:pt x="357" y="597"/>
                    <a:pt x="357" y="608"/>
                    <a:pt x="374" y="597"/>
                  </a:cubicBezTo>
                  <a:cubicBezTo>
                    <a:pt x="403" y="574"/>
                    <a:pt x="425" y="551"/>
                    <a:pt x="460" y="546"/>
                  </a:cubicBezTo>
                  <a:cubicBezTo>
                    <a:pt x="477" y="540"/>
                    <a:pt x="494" y="540"/>
                    <a:pt x="516" y="540"/>
                  </a:cubicBezTo>
                  <a:cubicBezTo>
                    <a:pt x="533" y="540"/>
                    <a:pt x="556" y="546"/>
                    <a:pt x="573" y="546"/>
                  </a:cubicBezTo>
                  <a:cubicBezTo>
                    <a:pt x="596" y="546"/>
                    <a:pt x="613" y="557"/>
                    <a:pt x="636" y="551"/>
                  </a:cubicBezTo>
                  <a:cubicBezTo>
                    <a:pt x="664" y="546"/>
                    <a:pt x="727" y="529"/>
                    <a:pt x="749" y="517"/>
                  </a:cubicBezTo>
                  <a:cubicBezTo>
                    <a:pt x="789" y="489"/>
                    <a:pt x="818" y="415"/>
                    <a:pt x="840" y="370"/>
                  </a:cubicBezTo>
                  <a:cubicBezTo>
                    <a:pt x="846" y="353"/>
                    <a:pt x="880" y="319"/>
                    <a:pt x="897" y="341"/>
                  </a:cubicBezTo>
                  <a:cubicBezTo>
                    <a:pt x="920" y="358"/>
                    <a:pt x="965" y="364"/>
                    <a:pt x="999" y="387"/>
                  </a:cubicBezTo>
                  <a:cubicBezTo>
                    <a:pt x="1045" y="409"/>
                    <a:pt x="1068" y="267"/>
                    <a:pt x="1107" y="353"/>
                  </a:cubicBezTo>
                  <a:cubicBezTo>
                    <a:pt x="1119" y="375"/>
                    <a:pt x="1153" y="370"/>
                    <a:pt x="1175" y="358"/>
                  </a:cubicBezTo>
                  <a:cubicBezTo>
                    <a:pt x="1204" y="353"/>
                    <a:pt x="1170" y="290"/>
                    <a:pt x="1221" y="290"/>
                  </a:cubicBezTo>
                  <a:cubicBezTo>
                    <a:pt x="1249" y="296"/>
                    <a:pt x="1255" y="307"/>
                    <a:pt x="1278" y="313"/>
                  </a:cubicBezTo>
                  <a:cubicBezTo>
                    <a:pt x="1301" y="324"/>
                    <a:pt x="1312" y="301"/>
                    <a:pt x="1335" y="301"/>
                  </a:cubicBezTo>
                  <a:cubicBezTo>
                    <a:pt x="1346" y="347"/>
                    <a:pt x="1374" y="398"/>
                    <a:pt x="1420" y="421"/>
                  </a:cubicBezTo>
                  <a:cubicBezTo>
                    <a:pt x="1454" y="438"/>
                    <a:pt x="1505" y="460"/>
                    <a:pt x="1545" y="466"/>
                  </a:cubicBezTo>
                  <a:cubicBezTo>
                    <a:pt x="1619" y="478"/>
                    <a:pt x="1624" y="324"/>
                    <a:pt x="1698" y="319"/>
                  </a:cubicBezTo>
                  <a:cubicBezTo>
                    <a:pt x="1721" y="319"/>
                    <a:pt x="1749" y="341"/>
                    <a:pt x="1778" y="347"/>
                  </a:cubicBezTo>
                  <a:cubicBezTo>
                    <a:pt x="1818" y="353"/>
                    <a:pt x="1829" y="387"/>
                    <a:pt x="1869" y="375"/>
                  </a:cubicBezTo>
                  <a:cubicBezTo>
                    <a:pt x="1903" y="370"/>
                    <a:pt x="1937" y="387"/>
                    <a:pt x="1937" y="341"/>
                  </a:cubicBezTo>
                  <a:cubicBezTo>
                    <a:pt x="1948" y="262"/>
                    <a:pt x="2056" y="387"/>
                    <a:pt x="2056" y="307"/>
                  </a:cubicBezTo>
                  <a:cubicBezTo>
                    <a:pt x="2062" y="239"/>
                    <a:pt x="2096" y="250"/>
                    <a:pt x="2136" y="273"/>
                  </a:cubicBezTo>
                  <a:cubicBezTo>
                    <a:pt x="2181" y="296"/>
                    <a:pt x="2192" y="256"/>
                    <a:pt x="2221" y="262"/>
                  </a:cubicBezTo>
                  <a:cubicBezTo>
                    <a:pt x="2289" y="279"/>
                    <a:pt x="2300" y="222"/>
                    <a:pt x="2346" y="228"/>
                  </a:cubicBezTo>
                  <a:cubicBezTo>
                    <a:pt x="2363" y="228"/>
                    <a:pt x="2374" y="262"/>
                    <a:pt x="2397" y="245"/>
                  </a:cubicBezTo>
                  <a:cubicBezTo>
                    <a:pt x="2414" y="239"/>
                    <a:pt x="2420" y="182"/>
                    <a:pt x="2431" y="165"/>
                  </a:cubicBezTo>
                  <a:cubicBezTo>
                    <a:pt x="2442" y="148"/>
                    <a:pt x="2437" y="120"/>
                    <a:pt x="2448" y="103"/>
                  </a:cubicBezTo>
                  <a:cubicBezTo>
                    <a:pt x="2477" y="80"/>
                    <a:pt x="2516" y="120"/>
                    <a:pt x="2545" y="91"/>
                  </a:cubicBezTo>
                  <a:cubicBezTo>
                    <a:pt x="2568" y="74"/>
                    <a:pt x="2590" y="57"/>
                    <a:pt x="2607" y="40"/>
                  </a:cubicBezTo>
                  <a:cubicBezTo>
                    <a:pt x="2619" y="29"/>
                    <a:pt x="2636" y="0"/>
                    <a:pt x="2647" y="6"/>
                  </a:cubicBezTo>
                  <a:cubicBezTo>
                    <a:pt x="2653" y="6"/>
                    <a:pt x="2692" y="40"/>
                    <a:pt x="2698" y="46"/>
                  </a:cubicBezTo>
                  <a:cubicBezTo>
                    <a:pt x="2710" y="57"/>
                    <a:pt x="2710" y="91"/>
                    <a:pt x="2721" y="108"/>
                  </a:cubicBezTo>
                  <a:lnTo>
                    <a:pt x="2721" y="108"/>
                  </a:lnTo>
                  <a:cubicBezTo>
                    <a:pt x="2721" y="114"/>
                    <a:pt x="2738" y="148"/>
                    <a:pt x="2732" y="154"/>
                  </a:cubicBezTo>
                  <a:cubicBezTo>
                    <a:pt x="2715" y="171"/>
                    <a:pt x="2704" y="193"/>
                    <a:pt x="2715" y="216"/>
                  </a:cubicBezTo>
                  <a:cubicBezTo>
                    <a:pt x="2721" y="228"/>
                    <a:pt x="2732" y="239"/>
                    <a:pt x="2744" y="245"/>
                  </a:cubicBezTo>
                  <a:cubicBezTo>
                    <a:pt x="2755" y="250"/>
                    <a:pt x="2778" y="256"/>
                    <a:pt x="2789" y="267"/>
                  </a:cubicBezTo>
                  <a:cubicBezTo>
                    <a:pt x="2817" y="296"/>
                    <a:pt x="2812" y="296"/>
                    <a:pt x="2846" y="313"/>
                  </a:cubicBezTo>
                  <a:cubicBezTo>
                    <a:pt x="2863" y="324"/>
                    <a:pt x="2840" y="381"/>
                    <a:pt x="2869" y="381"/>
                  </a:cubicBezTo>
                  <a:cubicBezTo>
                    <a:pt x="2880" y="381"/>
                    <a:pt x="2897" y="375"/>
                    <a:pt x="2908" y="370"/>
                  </a:cubicBezTo>
                  <a:cubicBezTo>
                    <a:pt x="2937" y="364"/>
                    <a:pt x="2948" y="387"/>
                    <a:pt x="2982" y="375"/>
                  </a:cubicBezTo>
                  <a:cubicBezTo>
                    <a:pt x="2999" y="364"/>
                    <a:pt x="3016" y="341"/>
                    <a:pt x="3039" y="358"/>
                  </a:cubicBezTo>
                  <a:cubicBezTo>
                    <a:pt x="3096" y="398"/>
                    <a:pt x="3079" y="330"/>
                    <a:pt x="3119" y="330"/>
                  </a:cubicBezTo>
                  <a:cubicBezTo>
                    <a:pt x="3147" y="330"/>
                    <a:pt x="3147" y="364"/>
                    <a:pt x="3175" y="324"/>
                  </a:cubicBezTo>
                  <a:cubicBezTo>
                    <a:pt x="3198" y="301"/>
                    <a:pt x="3244" y="335"/>
                    <a:pt x="3272" y="353"/>
                  </a:cubicBezTo>
                  <a:cubicBezTo>
                    <a:pt x="3306" y="370"/>
                    <a:pt x="3295" y="449"/>
                    <a:pt x="3346" y="455"/>
                  </a:cubicBezTo>
                  <a:cubicBezTo>
                    <a:pt x="3369" y="449"/>
                    <a:pt x="3408" y="460"/>
                    <a:pt x="3431" y="466"/>
                  </a:cubicBezTo>
                  <a:cubicBezTo>
                    <a:pt x="3465" y="472"/>
                    <a:pt x="3471" y="534"/>
                    <a:pt x="3477" y="563"/>
                  </a:cubicBezTo>
                  <a:cubicBezTo>
                    <a:pt x="3482" y="591"/>
                    <a:pt x="3477" y="637"/>
                    <a:pt x="3493" y="665"/>
                  </a:cubicBezTo>
                  <a:cubicBezTo>
                    <a:pt x="3505" y="676"/>
                    <a:pt x="3505" y="682"/>
                    <a:pt x="3516" y="682"/>
                  </a:cubicBezTo>
                  <a:cubicBezTo>
                    <a:pt x="3539" y="682"/>
                    <a:pt x="3545" y="739"/>
                    <a:pt x="3573" y="756"/>
                  </a:cubicBezTo>
                  <a:cubicBezTo>
                    <a:pt x="3619" y="790"/>
                    <a:pt x="3619" y="705"/>
                    <a:pt x="3641" y="773"/>
                  </a:cubicBezTo>
                  <a:cubicBezTo>
                    <a:pt x="3658" y="813"/>
                    <a:pt x="3675" y="801"/>
                    <a:pt x="3698" y="767"/>
                  </a:cubicBezTo>
                  <a:cubicBezTo>
                    <a:pt x="3704" y="750"/>
                    <a:pt x="3715" y="750"/>
                    <a:pt x="3727" y="739"/>
                  </a:cubicBezTo>
                  <a:cubicBezTo>
                    <a:pt x="3727" y="733"/>
                    <a:pt x="3743" y="654"/>
                    <a:pt x="3755" y="705"/>
                  </a:cubicBezTo>
                  <a:cubicBezTo>
                    <a:pt x="3766" y="756"/>
                    <a:pt x="3766" y="830"/>
                    <a:pt x="3829" y="790"/>
                  </a:cubicBezTo>
                  <a:cubicBezTo>
                    <a:pt x="3851" y="779"/>
                    <a:pt x="3863" y="767"/>
                    <a:pt x="3874" y="744"/>
                  </a:cubicBezTo>
                  <a:cubicBezTo>
                    <a:pt x="3885" y="733"/>
                    <a:pt x="3931" y="784"/>
                    <a:pt x="3965" y="744"/>
                  </a:cubicBezTo>
                  <a:cubicBezTo>
                    <a:pt x="3988" y="722"/>
                    <a:pt x="3959" y="699"/>
                    <a:pt x="3965" y="676"/>
                  </a:cubicBezTo>
                  <a:cubicBezTo>
                    <a:pt x="3971" y="665"/>
                    <a:pt x="3982" y="642"/>
                    <a:pt x="3971" y="625"/>
                  </a:cubicBezTo>
                  <a:cubicBezTo>
                    <a:pt x="3959" y="620"/>
                    <a:pt x="3954" y="602"/>
                    <a:pt x="3942" y="602"/>
                  </a:cubicBezTo>
                  <a:cubicBezTo>
                    <a:pt x="3925" y="602"/>
                    <a:pt x="3948" y="648"/>
                    <a:pt x="3903" y="648"/>
                  </a:cubicBezTo>
                  <a:cubicBezTo>
                    <a:pt x="3885" y="648"/>
                    <a:pt x="3880" y="602"/>
                    <a:pt x="3885" y="602"/>
                  </a:cubicBezTo>
                  <a:cubicBezTo>
                    <a:pt x="3863" y="602"/>
                    <a:pt x="3846" y="585"/>
                    <a:pt x="3863" y="568"/>
                  </a:cubicBezTo>
                  <a:cubicBezTo>
                    <a:pt x="3880" y="551"/>
                    <a:pt x="3914" y="608"/>
                    <a:pt x="3937" y="557"/>
                  </a:cubicBezTo>
                  <a:cubicBezTo>
                    <a:pt x="3954" y="529"/>
                    <a:pt x="3954" y="540"/>
                    <a:pt x="3942" y="506"/>
                  </a:cubicBezTo>
                  <a:cubicBezTo>
                    <a:pt x="3931" y="466"/>
                    <a:pt x="3880" y="529"/>
                    <a:pt x="3863" y="540"/>
                  </a:cubicBezTo>
                  <a:cubicBezTo>
                    <a:pt x="3812" y="580"/>
                    <a:pt x="3778" y="568"/>
                    <a:pt x="3772" y="506"/>
                  </a:cubicBezTo>
                  <a:cubicBezTo>
                    <a:pt x="3795" y="489"/>
                    <a:pt x="3783" y="432"/>
                    <a:pt x="3817" y="415"/>
                  </a:cubicBezTo>
                  <a:cubicBezTo>
                    <a:pt x="3857" y="392"/>
                    <a:pt x="3891" y="353"/>
                    <a:pt x="3937" y="324"/>
                  </a:cubicBezTo>
                  <a:cubicBezTo>
                    <a:pt x="3971" y="301"/>
                    <a:pt x="3993" y="324"/>
                    <a:pt x="4028" y="284"/>
                  </a:cubicBezTo>
                  <a:cubicBezTo>
                    <a:pt x="4050" y="262"/>
                    <a:pt x="4084" y="245"/>
                    <a:pt x="4107" y="228"/>
                  </a:cubicBezTo>
                  <a:cubicBezTo>
                    <a:pt x="4141" y="199"/>
                    <a:pt x="4152" y="131"/>
                    <a:pt x="4186" y="114"/>
                  </a:cubicBezTo>
                  <a:cubicBezTo>
                    <a:pt x="4191" y="108"/>
                    <a:pt x="4237" y="120"/>
                    <a:pt x="4242" y="125"/>
                  </a:cubicBezTo>
                  <a:cubicBezTo>
                    <a:pt x="4254" y="165"/>
                    <a:pt x="4248" y="154"/>
                    <a:pt x="4288" y="154"/>
                  </a:cubicBezTo>
                  <a:cubicBezTo>
                    <a:pt x="4316" y="154"/>
                    <a:pt x="4345" y="171"/>
                    <a:pt x="4368" y="176"/>
                  </a:cubicBezTo>
                  <a:cubicBezTo>
                    <a:pt x="4402" y="188"/>
                    <a:pt x="4436" y="182"/>
                    <a:pt x="4470" y="182"/>
                  </a:cubicBezTo>
                  <a:lnTo>
                    <a:pt x="4470" y="182"/>
                  </a:lnTo>
                  <a:cubicBezTo>
                    <a:pt x="4532" y="159"/>
                    <a:pt x="4532" y="159"/>
                    <a:pt x="4532" y="159"/>
                  </a:cubicBezTo>
                  <a:cubicBezTo>
                    <a:pt x="4555" y="154"/>
                    <a:pt x="4583" y="125"/>
                    <a:pt x="4606" y="114"/>
                  </a:cubicBezTo>
                  <a:cubicBezTo>
                    <a:pt x="4623" y="108"/>
                    <a:pt x="4629" y="80"/>
                    <a:pt x="4652" y="74"/>
                  </a:cubicBezTo>
                  <a:cubicBezTo>
                    <a:pt x="4669" y="63"/>
                    <a:pt x="4691" y="108"/>
                    <a:pt x="4708" y="120"/>
                  </a:cubicBezTo>
                  <a:cubicBezTo>
                    <a:pt x="4737" y="131"/>
                    <a:pt x="4771" y="120"/>
                    <a:pt x="4799" y="120"/>
                  </a:cubicBezTo>
                  <a:cubicBezTo>
                    <a:pt x="4799" y="120"/>
                    <a:pt x="4799" y="120"/>
                    <a:pt x="4805" y="120"/>
                  </a:cubicBezTo>
                  <a:cubicBezTo>
                    <a:pt x="4805" y="125"/>
                    <a:pt x="4805" y="131"/>
                    <a:pt x="4799" y="131"/>
                  </a:cubicBezTo>
                  <a:cubicBezTo>
                    <a:pt x="4799" y="148"/>
                    <a:pt x="4760" y="182"/>
                    <a:pt x="4760" y="205"/>
                  </a:cubicBezTo>
                  <a:cubicBezTo>
                    <a:pt x="4760" y="233"/>
                    <a:pt x="4805" y="233"/>
                    <a:pt x="4828" y="239"/>
                  </a:cubicBezTo>
                  <a:cubicBezTo>
                    <a:pt x="4828" y="256"/>
                    <a:pt x="4799" y="262"/>
                    <a:pt x="4799" y="284"/>
                  </a:cubicBezTo>
                  <a:cubicBezTo>
                    <a:pt x="4816" y="330"/>
                    <a:pt x="4816" y="353"/>
                    <a:pt x="4771" y="364"/>
                  </a:cubicBezTo>
                  <a:cubicBezTo>
                    <a:pt x="4771" y="387"/>
                    <a:pt x="4833" y="392"/>
                    <a:pt x="4845" y="398"/>
                  </a:cubicBezTo>
                  <a:cubicBezTo>
                    <a:pt x="4868" y="409"/>
                    <a:pt x="4868" y="409"/>
                    <a:pt x="4896" y="398"/>
                  </a:cubicBezTo>
                  <a:cubicBezTo>
                    <a:pt x="4913" y="398"/>
                    <a:pt x="4924" y="438"/>
                    <a:pt x="4930" y="455"/>
                  </a:cubicBezTo>
                  <a:cubicBezTo>
                    <a:pt x="4936" y="466"/>
                    <a:pt x="4947" y="472"/>
                    <a:pt x="4958" y="478"/>
                  </a:cubicBezTo>
                  <a:cubicBezTo>
                    <a:pt x="4964" y="483"/>
                    <a:pt x="4998" y="489"/>
                    <a:pt x="4998" y="494"/>
                  </a:cubicBezTo>
                  <a:cubicBezTo>
                    <a:pt x="5015" y="500"/>
                    <a:pt x="4964" y="546"/>
                    <a:pt x="4958" y="551"/>
                  </a:cubicBezTo>
                  <a:cubicBezTo>
                    <a:pt x="4958" y="563"/>
                    <a:pt x="4873" y="608"/>
                    <a:pt x="4862" y="602"/>
                  </a:cubicBezTo>
                  <a:cubicBezTo>
                    <a:pt x="4845" y="597"/>
                    <a:pt x="4816" y="580"/>
                    <a:pt x="4805" y="568"/>
                  </a:cubicBezTo>
                  <a:cubicBezTo>
                    <a:pt x="4794" y="551"/>
                    <a:pt x="4805" y="529"/>
                    <a:pt x="4799" y="512"/>
                  </a:cubicBezTo>
                  <a:cubicBezTo>
                    <a:pt x="4777" y="506"/>
                    <a:pt x="4748" y="500"/>
                    <a:pt x="4731" y="500"/>
                  </a:cubicBezTo>
                  <a:cubicBezTo>
                    <a:pt x="4703" y="494"/>
                    <a:pt x="4703" y="489"/>
                    <a:pt x="4691" y="517"/>
                  </a:cubicBezTo>
                  <a:cubicBezTo>
                    <a:pt x="4686" y="529"/>
                    <a:pt x="4680" y="546"/>
                    <a:pt x="4663" y="563"/>
                  </a:cubicBezTo>
                  <a:cubicBezTo>
                    <a:pt x="4635" y="591"/>
                    <a:pt x="4629" y="602"/>
                    <a:pt x="4663" y="637"/>
                  </a:cubicBezTo>
                  <a:cubicBezTo>
                    <a:pt x="4680" y="654"/>
                    <a:pt x="4680" y="671"/>
                    <a:pt x="4691" y="693"/>
                  </a:cubicBezTo>
                  <a:cubicBezTo>
                    <a:pt x="4708" y="710"/>
                    <a:pt x="4731" y="688"/>
                    <a:pt x="4742" y="676"/>
                  </a:cubicBezTo>
                  <a:cubicBezTo>
                    <a:pt x="4754" y="665"/>
                    <a:pt x="4765" y="665"/>
                    <a:pt x="4777" y="659"/>
                  </a:cubicBezTo>
                  <a:cubicBezTo>
                    <a:pt x="4788" y="648"/>
                    <a:pt x="4794" y="631"/>
                    <a:pt x="4811" y="631"/>
                  </a:cubicBezTo>
                  <a:cubicBezTo>
                    <a:pt x="4845" y="637"/>
                    <a:pt x="4845" y="637"/>
                    <a:pt x="4845" y="637"/>
                  </a:cubicBezTo>
                  <a:cubicBezTo>
                    <a:pt x="4845" y="642"/>
                    <a:pt x="4845" y="642"/>
                    <a:pt x="4845" y="642"/>
                  </a:cubicBezTo>
                  <a:cubicBezTo>
                    <a:pt x="4828" y="665"/>
                    <a:pt x="4788" y="705"/>
                    <a:pt x="4788" y="733"/>
                  </a:cubicBezTo>
                  <a:cubicBezTo>
                    <a:pt x="4799" y="744"/>
                    <a:pt x="4816" y="739"/>
                    <a:pt x="4822" y="756"/>
                  </a:cubicBezTo>
                  <a:cubicBezTo>
                    <a:pt x="4816" y="796"/>
                    <a:pt x="4816" y="796"/>
                    <a:pt x="4816" y="796"/>
                  </a:cubicBezTo>
                  <a:cubicBezTo>
                    <a:pt x="4862" y="796"/>
                    <a:pt x="4907" y="796"/>
                    <a:pt x="4907" y="801"/>
                  </a:cubicBezTo>
                  <a:cubicBezTo>
                    <a:pt x="4924" y="813"/>
                    <a:pt x="4953" y="852"/>
                    <a:pt x="4992" y="881"/>
                  </a:cubicBezTo>
                  <a:cubicBezTo>
                    <a:pt x="5038" y="904"/>
                    <a:pt x="5089" y="915"/>
                    <a:pt x="5095" y="921"/>
                  </a:cubicBezTo>
                  <a:cubicBezTo>
                    <a:pt x="5100" y="926"/>
                    <a:pt x="5117" y="960"/>
                    <a:pt x="5117" y="960"/>
                  </a:cubicBezTo>
                  <a:cubicBezTo>
                    <a:pt x="5135" y="994"/>
                    <a:pt x="5135" y="994"/>
                    <a:pt x="5135" y="994"/>
                  </a:cubicBezTo>
                  <a:cubicBezTo>
                    <a:pt x="5146" y="1017"/>
                    <a:pt x="5146" y="1017"/>
                    <a:pt x="5146" y="1017"/>
                  </a:cubicBezTo>
                  <a:close/>
                  <a:moveTo>
                    <a:pt x="3437" y="4238"/>
                  </a:moveTo>
                  <a:lnTo>
                    <a:pt x="3437" y="4238"/>
                  </a:lnTo>
                  <a:cubicBezTo>
                    <a:pt x="3431" y="4227"/>
                    <a:pt x="3414" y="4221"/>
                    <a:pt x="3403" y="4233"/>
                  </a:cubicBezTo>
                  <a:cubicBezTo>
                    <a:pt x="3391" y="4238"/>
                    <a:pt x="3386" y="4238"/>
                    <a:pt x="3374" y="4250"/>
                  </a:cubicBezTo>
                  <a:cubicBezTo>
                    <a:pt x="3363" y="4261"/>
                    <a:pt x="3374" y="4284"/>
                    <a:pt x="3391" y="4273"/>
                  </a:cubicBezTo>
                  <a:cubicBezTo>
                    <a:pt x="3403" y="4273"/>
                    <a:pt x="3408" y="4267"/>
                    <a:pt x="3420" y="4273"/>
                  </a:cubicBezTo>
                  <a:cubicBezTo>
                    <a:pt x="3425" y="4273"/>
                    <a:pt x="3431" y="4273"/>
                    <a:pt x="3431" y="4273"/>
                  </a:cubicBezTo>
                  <a:cubicBezTo>
                    <a:pt x="3437" y="4267"/>
                    <a:pt x="3437" y="4256"/>
                    <a:pt x="3437" y="4250"/>
                  </a:cubicBezTo>
                  <a:cubicBezTo>
                    <a:pt x="3437" y="4238"/>
                    <a:pt x="3437" y="4238"/>
                    <a:pt x="3437" y="4238"/>
                  </a:cubicBezTo>
                  <a:close/>
                  <a:moveTo>
                    <a:pt x="5498" y="881"/>
                  </a:moveTo>
                  <a:lnTo>
                    <a:pt x="5498" y="881"/>
                  </a:lnTo>
                  <a:cubicBezTo>
                    <a:pt x="5521" y="864"/>
                    <a:pt x="5515" y="835"/>
                    <a:pt x="5527" y="818"/>
                  </a:cubicBezTo>
                  <a:cubicBezTo>
                    <a:pt x="5515" y="818"/>
                    <a:pt x="5504" y="824"/>
                    <a:pt x="5492" y="818"/>
                  </a:cubicBezTo>
                  <a:cubicBezTo>
                    <a:pt x="5464" y="807"/>
                    <a:pt x="5470" y="790"/>
                    <a:pt x="5430" y="790"/>
                  </a:cubicBezTo>
                  <a:cubicBezTo>
                    <a:pt x="5385" y="790"/>
                    <a:pt x="5328" y="762"/>
                    <a:pt x="5288" y="756"/>
                  </a:cubicBezTo>
                  <a:cubicBezTo>
                    <a:pt x="5254" y="744"/>
                    <a:pt x="5220" y="705"/>
                    <a:pt x="5203" y="750"/>
                  </a:cubicBezTo>
                  <a:cubicBezTo>
                    <a:pt x="5191" y="773"/>
                    <a:pt x="5174" y="807"/>
                    <a:pt x="5157" y="824"/>
                  </a:cubicBezTo>
                  <a:cubicBezTo>
                    <a:pt x="5151" y="835"/>
                    <a:pt x="5208" y="881"/>
                    <a:pt x="5220" y="898"/>
                  </a:cubicBezTo>
                  <a:cubicBezTo>
                    <a:pt x="5242" y="915"/>
                    <a:pt x="5259" y="949"/>
                    <a:pt x="5277" y="955"/>
                  </a:cubicBezTo>
                  <a:cubicBezTo>
                    <a:pt x="5311" y="972"/>
                    <a:pt x="5311" y="972"/>
                    <a:pt x="5345" y="960"/>
                  </a:cubicBezTo>
                  <a:cubicBezTo>
                    <a:pt x="5396" y="943"/>
                    <a:pt x="5396" y="978"/>
                    <a:pt x="5430" y="989"/>
                  </a:cubicBezTo>
                  <a:cubicBezTo>
                    <a:pt x="5458" y="1000"/>
                    <a:pt x="5498" y="978"/>
                    <a:pt x="5521" y="989"/>
                  </a:cubicBezTo>
                  <a:cubicBezTo>
                    <a:pt x="5532" y="994"/>
                    <a:pt x="5566" y="1017"/>
                    <a:pt x="5572" y="994"/>
                  </a:cubicBezTo>
                  <a:cubicBezTo>
                    <a:pt x="5572" y="989"/>
                    <a:pt x="5566" y="938"/>
                    <a:pt x="5561" y="938"/>
                  </a:cubicBezTo>
                  <a:cubicBezTo>
                    <a:pt x="5555" y="932"/>
                    <a:pt x="5544" y="949"/>
                    <a:pt x="5538" y="955"/>
                  </a:cubicBezTo>
                  <a:cubicBezTo>
                    <a:pt x="5492" y="966"/>
                    <a:pt x="5436" y="938"/>
                    <a:pt x="5481" y="892"/>
                  </a:cubicBezTo>
                  <a:cubicBezTo>
                    <a:pt x="5498" y="881"/>
                    <a:pt x="5498" y="881"/>
                    <a:pt x="5498" y="881"/>
                  </a:cubicBezTo>
                  <a:close/>
                  <a:moveTo>
                    <a:pt x="5004" y="1051"/>
                  </a:moveTo>
                  <a:lnTo>
                    <a:pt x="5004" y="1051"/>
                  </a:lnTo>
                  <a:cubicBezTo>
                    <a:pt x="4998" y="1051"/>
                    <a:pt x="4998" y="1051"/>
                    <a:pt x="4992" y="1051"/>
                  </a:cubicBezTo>
                  <a:cubicBezTo>
                    <a:pt x="4987" y="1051"/>
                    <a:pt x="4987" y="1051"/>
                    <a:pt x="4987" y="1057"/>
                  </a:cubicBezTo>
                  <a:cubicBezTo>
                    <a:pt x="4987" y="1057"/>
                    <a:pt x="4981" y="1068"/>
                    <a:pt x="4987" y="1068"/>
                  </a:cubicBezTo>
                  <a:lnTo>
                    <a:pt x="4992" y="1068"/>
                  </a:lnTo>
                  <a:cubicBezTo>
                    <a:pt x="4998" y="1063"/>
                    <a:pt x="5004" y="1063"/>
                    <a:pt x="5009" y="1063"/>
                  </a:cubicBezTo>
                  <a:cubicBezTo>
                    <a:pt x="5004" y="1051"/>
                    <a:pt x="5004" y="1051"/>
                    <a:pt x="5004" y="1051"/>
                  </a:cubicBezTo>
                  <a:close/>
                  <a:moveTo>
                    <a:pt x="5078" y="1080"/>
                  </a:moveTo>
                  <a:lnTo>
                    <a:pt x="5078" y="1080"/>
                  </a:lnTo>
                  <a:cubicBezTo>
                    <a:pt x="5078" y="1074"/>
                    <a:pt x="5078" y="1074"/>
                    <a:pt x="5078" y="1068"/>
                  </a:cubicBezTo>
                  <a:cubicBezTo>
                    <a:pt x="5078" y="1063"/>
                    <a:pt x="5072" y="1057"/>
                    <a:pt x="5066" y="1057"/>
                  </a:cubicBezTo>
                  <a:cubicBezTo>
                    <a:pt x="5066" y="1057"/>
                    <a:pt x="5061" y="1057"/>
                    <a:pt x="5055" y="1057"/>
                  </a:cubicBezTo>
                  <a:cubicBezTo>
                    <a:pt x="5049" y="1063"/>
                    <a:pt x="5044" y="1068"/>
                    <a:pt x="5049" y="1074"/>
                  </a:cubicBezTo>
                  <a:cubicBezTo>
                    <a:pt x="5055" y="1074"/>
                    <a:pt x="5049" y="1080"/>
                    <a:pt x="5049" y="1085"/>
                  </a:cubicBezTo>
                  <a:cubicBezTo>
                    <a:pt x="5055" y="1091"/>
                    <a:pt x="5061" y="1091"/>
                    <a:pt x="5066" y="1091"/>
                  </a:cubicBezTo>
                  <a:lnTo>
                    <a:pt x="5078" y="1080"/>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8" name="Freeform 150">
              <a:extLst>
                <a:ext uri="{FF2B5EF4-FFF2-40B4-BE49-F238E27FC236}">
                  <a16:creationId xmlns:a16="http://schemas.microsoft.com/office/drawing/2014/main" id="{7F1116D1-45AA-BD44-805D-877755CD270A}"/>
                </a:ext>
              </a:extLst>
            </p:cNvPr>
            <p:cNvSpPr>
              <a:spLocks noChangeArrowheads="1"/>
            </p:cNvSpPr>
            <p:nvPr/>
          </p:nvSpPr>
          <p:spPr bwMode="auto">
            <a:xfrm>
              <a:off x="16962223" y="4346179"/>
              <a:ext cx="1226190" cy="838866"/>
            </a:xfrm>
            <a:custGeom>
              <a:avLst/>
              <a:gdLst>
                <a:gd name="T0" fmla="*/ 1563 w 1774"/>
                <a:gd name="T1" fmla="*/ 1136 h 1211"/>
                <a:gd name="T2" fmla="*/ 1364 w 1774"/>
                <a:gd name="T3" fmla="*/ 1159 h 1211"/>
                <a:gd name="T4" fmla="*/ 1239 w 1774"/>
                <a:gd name="T5" fmla="*/ 1091 h 1211"/>
                <a:gd name="T6" fmla="*/ 1182 w 1774"/>
                <a:gd name="T7" fmla="*/ 960 h 1211"/>
                <a:gd name="T8" fmla="*/ 1216 w 1774"/>
                <a:gd name="T9" fmla="*/ 897 h 1211"/>
                <a:gd name="T10" fmla="*/ 1045 w 1774"/>
                <a:gd name="T11" fmla="*/ 915 h 1211"/>
                <a:gd name="T12" fmla="*/ 835 w 1774"/>
                <a:gd name="T13" fmla="*/ 863 h 1211"/>
                <a:gd name="T14" fmla="*/ 705 w 1774"/>
                <a:gd name="T15" fmla="*/ 1011 h 1211"/>
                <a:gd name="T16" fmla="*/ 460 w 1774"/>
                <a:gd name="T17" fmla="*/ 1045 h 1211"/>
                <a:gd name="T18" fmla="*/ 472 w 1774"/>
                <a:gd name="T19" fmla="*/ 863 h 1211"/>
                <a:gd name="T20" fmla="*/ 358 w 1774"/>
                <a:gd name="T21" fmla="*/ 1005 h 1211"/>
                <a:gd name="T22" fmla="*/ 239 w 1774"/>
                <a:gd name="T23" fmla="*/ 943 h 1211"/>
                <a:gd name="T24" fmla="*/ 85 w 1774"/>
                <a:gd name="T25" fmla="*/ 841 h 1211"/>
                <a:gd name="T26" fmla="*/ 0 w 1774"/>
                <a:gd name="T27" fmla="*/ 744 h 1211"/>
                <a:gd name="T28" fmla="*/ 34 w 1774"/>
                <a:gd name="T29" fmla="*/ 653 h 1211"/>
                <a:gd name="T30" fmla="*/ 51 w 1774"/>
                <a:gd name="T31" fmla="*/ 477 h 1211"/>
                <a:gd name="T32" fmla="*/ 68 w 1774"/>
                <a:gd name="T33" fmla="*/ 415 h 1211"/>
                <a:gd name="T34" fmla="*/ 91 w 1774"/>
                <a:gd name="T35" fmla="*/ 335 h 1211"/>
                <a:gd name="T36" fmla="*/ 46 w 1774"/>
                <a:gd name="T37" fmla="*/ 267 h 1211"/>
                <a:gd name="T38" fmla="*/ 6 w 1774"/>
                <a:gd name="T39" fmla="*/ 182 h 1211"/>
                <a:gd name="T40" fmla="*/ 57 w 1774"/>
                <a:gd name="T41" fmla="*/ 125 h 1211"/>
                <a:gd name="T42" fmla="*/ 63 w 1774"/>
                <a:gd name="T43" fmla="*/ 17 h 1211"/>
                <a:gd name="T44" fmla="*/ 170 w 1774"/>
                <a:gd name="T45" fmla="*/ 0 h 1211"/>
                <a:gd name="T46" fmla="*/ 284 w 1774"/>
                <a:gd name="T47" fmla="*/ 28 h 1211"/>
                <a:gd name="T48" fmla="*/ 324 w 1774"/>
                <a:gd name="T49" fmla="*/ 11 h 1211"/>
                <a:gd name="T50" fmla="*/ 375 w 1774"/>
                <a:gd name="T51" fmla="*/ 57 h 1211"/>
                <a:gd name="T52" fmla="*/ 443 w 1774"/>
                <a:gd name="T53" fmla="*/ 68 h 1211"/>
                <a:gd name="T54" fmla="*/ 540 w 1774"/>
                <a:gd name="T55" fmla="*/ 96 h 1211"/>
                <a:gd name="T56" fmla="*/ 591 w 1774"/>
                <a:gd name="T57" fmla="*/ 250 h 1211"/>
                <a:gd name="T58" fmla="*/ 716 w 1774"/>
                <a:gd name="T59" fmla="*/ 250 h 1211"/>
                <a:gd name="T60" fmla="*/ 852 w 1774"/>
                <a:gd name="T61" fmla="*/ 250 h 1211"/>
                <a:gd name="T62" fmla="*/ 1068 w 1774"/>
                <a:gd name="T63" fmla="*/ 341 h 1211"/>
                <a:gd name="T64" fmla="*/ 1398 w 1774"/>
                <a:gd name="T65" fmla="*/ 483 h 1211"/>
                <a:gd name="T66" fmla="*/ 1710 w 1774"/>
                <a:gd name="T67" fmla="*/ 716 h 1211"/>
                <a:gd name="T68" fmla="*/ 1739 w 1774"/>
                <a:gd name="T69" fmla="*/ 824 h 1211"/>
                <a:gd name="T70" fmla="*/ 1653 w 1774"/>
                <a:gd name="T71" fmla="*/ 829 h 1211"/>
                <a:gd name="T72" fmla="*/ 1500 w 1774"/>
                <a:gd name="T73" fmla="*/ 983 h 1211"/>
                <a:gd name="T74" fmla="*/ 1585 w 1774"/>
                <a:gd name="T75" fmla="*/ 1074 h 1211"/>
                <a:gd name="T76" fmla="*/ 1574 w 1774"/>
                <a:gd name="T77" fmla="*/ 1085 h 1211"/>
                <a:gd name="T78" fmla="*/ 1563 w 1774"/>
                <a:gd name="T79" fmla="*/ 1136 h 1211"/>
                <a:gd name="T80" fmla="*/ 256 w 1774"/>
                <a:gd name="T81" fmla="*/ 74 h 1211"/>
                <a:gd name="T82" fmla="*/ 244 w 1774"/>
                <a:gd name="T83" fmla="*/ 51 h 1211"/>
                <a:gd name="T84" fmla="*/ 227 w 1774"/>
                <a:gd name="T85" fmla="*/ 68 h 1211"/>
                <a:gd name="T86" fmla="*/ 244 w 1774"/>
                <a:gd name="T87" fmla="*/ 85 h 1211"/>
                <a:gd name="T88" fmla="*/ 182 w 1774"/>
                <a:gd name="T89" fmla="*/ 45 h 1211"/>
                <a:gd name="T90" fmla="*/ 170 w 1774"/>
                <a:gd name="T91" fmla="*/ 45 h 1211"/>
                <a:gd name="T92" fmla="*/ 165 w 1774"/>
                <a:gd name="T93" fmla="*/ 62 h 1211"/>
                <a:gd name="T94" fmla="*/ 187 w 1774"/>
                <a:gd name="T95" fmla="*/ 5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74" h="1211">
                  <a:moveTo>
                    <a:pt x="1563" y="1136"/>
                  </a:moveTo>
                  <a:lnTo>
                    <a:pt x="1563" y="1136"/>
                  </a:lnTo>
                  <a:cubicBezTo>
                    <a:pt x="1523" y="1142"/>
                    <a:pt x="1489" y="1170"/>
                    <a:pt x="1455" y="1187"/>
                  </a:cubicBezTo>
                  <a:cubicBezTo>
                    <a:pt x="1398" y="1210"/>
                    <a:pt x="1403" y="1182"/>
                    <a:pt x="1364" y="1159"/>
                  </a:cubicBezTo>
                  <a:cubicBezTo>
                    <a:pt x="1347" y="1147"/>
                    <a:pt x="1324" y="1147"/>
                    <a:pt x="1301" y="1142"/>
                  </a:cubicBezTo>
                  <a:cubicBezTo>
                    <a:pt x="1250" y="1130"/>
                    <a:pt x="1261" y="1136"/>
                    <a:pt x="1239" y="1091"/>
                  </a:cubicBezTo>
                  <a:cubicBezTo>
                    <a:pt x="1233" y="1057"/>
                    <a:pt x="1256" y="1051"/>
                    <a:pt x="1233" y="1023"/>
                  </a:cubicBezTo>
                  <a:cubicBezTo>
                    <a:pt x="1222" y="1017"/>
                    <a:pt x="1182" y="960"/>
                    <a:pt x="1182" y="960"/>
                  </a:cubicBezTo>
                  <a:cubicBezTo>
                    <a:pt x="1193" y="949"/>
                    <a:pt x="1227" y="937"/>
                    <a:pt x="1227" y="932"/>
                  </a:cubicBezTo>
                  <a:cubicBezTo>
                    <a:pt x="1256" y="926"/>
                    <a:pt x="1227" y="897"/>
                    <a:pt x="1216" y="897"/>
                  </a:cubicBezTo>
                  <a:cubicBezTo>
                    <a:pt x="1199" y="892"/>
                    <a:pt x="1182" y="892"/>
                    <a:pt x="1165" y="892"/>
                  </a:cubicBezTo>
                  <a:cubicBezTo>
                    <a:pt x="1136" y="892"/>
                    <a:pt x="1057" y="926"/>
                    <a:pt x="1045" y="915"/>
                  </a:cubicBezTo>
                  <a:cubicBezTo>
                    <a:pt x="1040" y="903"/>
                    <a:pt x="1034" y="852"/>
                    <a:pt x="1028" y="841"/>
                  </a:cubicBezTo>
                  <a:cubicBezTo>
                    <a:pt x="972" y="824"/>
                    <a:pt x="886" y="818"/>
                    <a:pt x="835" y="863"/>
                  </a:cubicBezTo>
                  <a:cubicBezTo>
                    <a:pt x="807" y="886"/>
                    <a:pt x="790" y="869"/>
                    <a:pt x="767" y="875"/>
                  </a:cubicBezTo>
                  <a:cubicBezTo>
                    <a:pt x="767" y="943"/>
                    <a:pt x="733" y="960"/>
                    <a:pt x="705" y="1011"/>
                  </a:cubicBezTo>
                  <a:cubicBezTo>
                    <a:pt x="665" y="1091"/>
                    <a:pt x="659" y="1045"/>
                    <a:pt x="597" y="1057"/>
                  </a:cubicBezTo>
                  <a:cubicBezTo>
                    <a:pt x="574" y="1068"/>
                    <a:pt x="472" y="1068"/>
                    <a:pt x="460" y="1045"/>
                  </a:cubicBezTo>
                  <a:cubicBezTo>
                    <a:pt x="437" y="994"/>
                    <a:pt x="500" y="954"/>
                    <a:pt x="511" y="915"/>
                  </a:cubicBezTo>
                  <a:cubicBezTo>
                    <a:pt x="523" y="863"/>
                    <a:pt x="500" y="869"/>
                    <a:pt x="472" y="863"/>
                  </a:cubicBezTo>
                  <a:cubicBezTo>
                    <a:pt x="426" y="846"/>
                    <a:pt x="415" y="937"/>
                    <a:pt x="409" y="966"/>
                  </a:cubicBezTo>
                  <a:cubicBezTo>
                    <a:pt x="398" y="1011"/>
                    <a:pt x="386" y="983"/>
                    <a:pt x="358" y="1005"/>
                  </a:cubicBezTo>
                  <a:cubicBezTo>
                    <a:pt x="335" y="1023"/>
                    <a:pt x="295" y="1068"/>
                    <a:pt x="273" y="1034"/>
                  </a:cubicBezTo>
                  <a:cubicBezTo>
                    <a:pt x="261" y="1000"/>
                    <a:pt x="244" y="977"/>
                    <a:pt x="239" y="943"/>
                  </a:cubicBezTo>
                  <a:cubicBezTo>
                    <a:pt x="227" y="903"/>
                    <a:pt x="205" y="897"/>
                    <a:pt x="165" y="909"/>
                  </a:cubicBezTo>
                  <a:cubicBezTo>
                    <a:pt x="108" y="920"/>
                    <a:pt x="102" y="881"/>
                    <a:pt x="85" y="841"/>
                  </a:cubicBezTo>
                  <a:cubicBezTo>
                    <a:pt x="80" y="824"/>
                    <a:pt x="51" y="829"/>
                    <a:pt x="46" y="801"/>
                  </a:cubicBezTo>
                  <a:cubicBezTo>
                    <a:pt x="40" y="784"/>
                    <a:pt x="11" y="755"/>
                    <a:pt x="0" y="744"/>
                  </a:cubicBezTo>
                  <a:cubicBezTo>
                    <a:pt x="0" y="733"/>
                    <a:pt x="17" y="716"/>
                    <a:pt x="28" y="704"/>
                  </a:cubicBezTo>
                  <a:cubicBezTo>
                    <a:pt x="34" y="693"/>
                    <a:pt x="34" y="665"/>
                    <a:pt x="34" y="653"/>
                  </a:cubicBezTo>
                  <a:cubicBezTo>
                    <a:pt x="34" y="619"/>
                    <a:pt x="40" y="568"/>
                    <a:pt x="34" y="534"/>
                  </a:cubicBezTo>
                  <a:cubicBezTo>
                    <a:pt x="23" y="500"/>
                    <a:pt x="28" y="494"/>
                    <a:pt x="51" y="477"/>
                  </a:cubicBezTo>
                  <a:cubicBezTo>
                    <a:pt x="91" y="443"/>
                    <a:pt x="28" y="426"/>
                    <a:pt x="34" y="403"/>
                  </a:cubicBezTo>
                  <a:cubicBezTo>
                    <a:pt x="46" y="381"/>
                    <a:pt x="63" y="403"/>
                    <a:pt x="68" y="415"/>
                  </a:cubicBezTo>
                  <a:cubicBezTo>
                    <a:pt x="85" y="449"/>
                    <a:pt x="97" y="420"/>
                    <a:pt x="91" y="397"/>
                  </a:cubicBezTo>
                  <a:cubicBezTo>
                    <a:pt x="91" y="386"/>
                    <a:pt x="80" y="341"/>
                    <a:pt x="91" y="335"/>
                  </a:cubicBezTo>
                  <a:cubicBezTo>
                    <a:pt x="97" y="307"/>
                    <a:pt x="97" y="318"/>
                    <a:pt x="91" y="290"/>
                  </a:cubicBezTo>
                  <a:cubicBezTo>
                    <a:pt x="85" y="290"/>
                    <a:pt x="51" y="273"/>
                    <a:pt x="46" y="267"/>
                  </a:cubicBezTo>
                  <a:cubicBezTo>
                    <a:pt x="40" y="256"/>
                    <a:pt x="63" y="233"/>
                    <a:pt x="63" y="222"/>
                  </a:cubicBezTo>
                  <a:cubicBezTo>
                    <a:pt x="74" y="165"/>
                    <a:pt x="46" y="182"/>
                    <a:pt x="6" y="182"/>
                  </a:cubicBezTo>
                  <a:cubicBezTo>
                    <a:pt x="6" y="176"/>
                    <a:pt x="6" y="176"/>
                    <a:pt x="6" y="176"/>
                  </a:cubicBezTo>
                  <a:cubicBezTo>
                    <a:pt x="6" y="153"/>
                    <a:pt x="46" y="148"/>
                    <a:pt x="57" y="125"/>
                  </a:cubicBezTo>
                  <a:cubicBezTo>
                    <a:pt x="63" y="108"/>
                    <a:pt x="91" y="79"/>
                    <a:pt x="85" y="62"/>
                  </a:cubicBezTo>
                  <a:cubicBezTo>
                    <a:pt x="80" y="51"/>
                    <a:pt x="57" y="23"/>
                    <a:pt x="63" y="17"/>
                  </a:cubicBezTo>
                  <a:cubicBezTo>
                    <a:pt x="80" y="6"/>
                    <a:pt x="108" y="11"/>
                    <a:pt x="131" y="11"/>
                  </a:cubicBezTo>
                  <a:cubicBezTo>
                    <a:pt x="142" y="11"/>
                    <a:pt x="153" y="0"/>
                    <a:pt x="170" y="0"/>
                  </a:cubicBezTo>
                  <a:cubicBezTo>
                    <a:pt x="182" y="0"/>
                    <a:pt x="205" y="6"/>
                    <a:pt x="222" y="6"/>
                  </a:cubicBezTo>
                  <a:cubicBezTo>
                    <a:pt x="244" y="6"/>
                    <a:pt x="261" y="45"/>
                    <a:pt x="284" y="28"/>
                  </a:cubicBezTo>
                  <a:cubicBezTo>
                    <a:pt x="324" y="11"/>
                    <a:pt x="324" y="11"/>
                    <a:pt x="324" y="11"/>
                  </a:cubicBezTo>
                  <a:lnTo>
                    <a:pt x="324" y="11"/>
                  </a:lnTo>
                  <a:cubicBezTo>
                    <a:pt x="352" y="23"/>
                    <a:pt x="352" y="23"/>
                    <a:pt x="352" y="23"/>
                  </a:cubicBezTo>
                  <a:cubicBezTo>
                    <a:pt x="352" y="40"/>
                    <a:pt x="347" y="57"/>
                    <a:pt x="375" y="57"/>
                  </a:cubicBezTo>
                  <a:cubicBezTo>
                    <a:pt x="375" y="85"/>
                    <a:pt x="352" y="108"/>
                    <a:pt x="369" y="125"/>
                  </a:cubicBezTo>
                  <a:cubicBezTo>
                    <a:pt x="392" y="148"/>
                    <a:pt x="443" y="91"/>
                    <a:pt x="443" y="68"/>
                  </a:cubicBezTo>
                  <a:cubicBezTo>
                    <a:pt x="449" y="40"/>
                    <a:pt x="472" y="28"/>
                    <a:pt x="494" y="57"/>
                  </a:cubicBezTo>
                  <a:cubicBezTo>
                    <a:pt x="506" y="68"/>
                    <a:pt x="540" y="68"/>
                    <a:pt x="540" y="96"/>
                  </a:cubicBezTo>
                  <a:cubicBezTo>
                    <a:pt x="540" y="159"/>
                    <a:pt x="540" y="159"/>
                    <a:pt x="540" y="159"/>
                  </a:cubicBezTo>
                  <a:cubicBezTo>
                    <a:pt x="540" y="199"/>
                    <a:pt x="574" y="210"/>
                    <a:pt x="591" y="250"/>
                  </a:cubicBezTo>
                  <a:cubicBezTo>
                    <a:pt x="602" y="273"/>
                    <a:pt x="619" y="227"/>
                    <a:pt x="642" y="244"/>
                  </a:cubicBezTo>
                  <a:cubicBezTo>
                    <a:pt x="682" y="273"/>
                    <a:pt x="665" y="324"/>
                    <a:pt x="716" y="250"/>
                  </a:cubicBezTo>
                  <a:cubicBezTo>
                    <a:pt x="761" y="182"/>
                    <a:pt x="801" y="267"/>
                    <a:pt x="852" y="250"/>
                  </a:cubicBezTo>
                  <a:lnTo>
                    <a:pt x="852" y="250"/>
                  </a:lnTo>
                  <a:cubicBezTo>
                    <a:pt x="869" y="250"/>
                    <a:pt x="886" y="267"/>
                    <a:pt x="903" y="273"/>
                  </a:cubicBezTo>
                  <a:cubicBezTo>
                    <a:pt x="960" y="290"/>
                    <a:pt x="1023" y="324"/>
                    <a:pt x="1068" y="341"/>
                  </a:cubicBezTo>
                  <a:cubicBezTo>
                    <a:pt x="1114" y="363"/>
                    <a:pt x="1256" y="346"/>
                    <a:pt x="1267" y="403"/>
                  </a:cubicBezTo>
                  <a:cubicBezTo>
                    <a:pt x="1295" y="494"/>
                    <a:pt x="1318" y="454"/>
                    <a:pt x="1398" y="483"/>
                  </a:cubicBezTo>
                  <a:cubicBezTo>
                    <a:pt x="1437" y="500"/>
                    <a:pt x="1460" y="562"/>
                    <a:pt x="1483" y="591"/>
                  </a:cubicBezTo>
                  <a:cubicBezTo>
                    <a:pt x="1540" y="653"/>
                    <a:pt x="1636" y="676"/>
                    <a:pt x="1710" y="716"/>
                  </a:cubicBezTo>
                  <a:cubicBezTo>
                    <a:pt x="1722" y="721"/>
                    <a:pt x="1744" y="738"/>
                    <a:pt x="1773" y="755"/>
                  </a:cubicBezTo>
                  <a:cubicBezTo>
                    <a:pt x="1739" y="824"/>
                    <a:pt x="1739" y="824"/>
                    <a:pt x="1739" y="824"/>
                  </a:cubicBezTo>
                  <a:cubicBezTo>
                    <a:pt x="1739" y="858"/>
                    <a:pt x="1716" y="829"/>
                    <a:pt x="1699" y="824"/>
                  </a:cubicBezTo>
                  <a:cubicBezTo>
                    <a:pt x="1676" y="812"/>
                    <a:pt x="1670" y="835"/>
                    <a:pt x="1653" y="829"/>
                  </a:cubicBezTo>
                  <a:cubicBezTo>
                    <a:pt x="1597" y="790"/>
                    <a:pt x="1614" y="824"/>
                    <a:pt x="1579" y="852"/>
                  </a:cubicBezTo>
                  <a:cubicBezTo>
                    <a:pt x="1551" y="881"/>
                    <a:pt x="1489" y="943"/>
                    <a:pt x="1500" y="983"/>
                  </a:cubicBezTo>
                  <a:cubicBezTo>
                    <a:pt x="1506" y="1011"/>
                    <a:pt x="1511" y="1023"/>
                    <a:pt x="1534" y="1034"/>
                  </a:cubicBezTo>
                  <a:cubicBezTo>
                    <a:pt x="1563" y="1045"/>
                    <a:pt x="1579" y="1040"/>
                    <a:pt x="1585" y="1074"/>
                  </a:cubicBezTo>
                  <a:lnTo>
                    <a:pt x="1585" y="1074"/>
                  </a:lnTo>
                  <a:cubicBezTo>
                    <a:pt x="1574" y="1085"/>
                    <a:pt x="1574" y="1085"/>
                    <a:pt x="1574" y="1085"/>
                  </a:cubicBezTo>
                  <a:cubicBezTo>
                    <a:pt x="1568" y="1091"/>
                    <a:pt x="1557" y="1102"/>
                    <a:pt x="1557" y="1113"/>
                  </a:cubicBezTo>
                  <a:cubicBezTo>
                    <a:pt x="1557" y="1119"/>
                    <a:pt x="1563" y="1130"/>
                    <a:pt x="1563" y="1136"/>
                  </a:cubicBezTo>
                  <a:close/>
                  <a:moveTo>
                    <a:pt x="256" y="74"/>
                  </a:moveTo>
                  <a:lnTo>
                    <a:pt x="256" y="74"/>
                  </a:lnTo>
                  <a:cubicBezTo>
                    <a:pt x="256" y="68"/>
                    <a:pt x="256" y="68"/>
                    <a:pt x="256" y="62"/>
                  </a:cubicBezTo>
                  <a:cubicBezTo>
                    <a:pt x="256" y="57"/>
                    <a:pt x="250" y="51"/>
                    <a:pt x="244" y="51"/>
                  </a:cubicBezTo>
                  <a:cubicBezTo>
                    <a:pt x="244" y="51"/>
                    <a:pt x="239" y="51"/>
                    <a:pt x="233" y="51"/>
                  </a:cubicBezTo>
                  <a:cubicBezTo>
                    <a:pt x="227" y="57"/>
                    <a:pt x="222" y="62"/>
                    <a:pt x="227" y="68"/>
                  </a:cubicBezTo>
                  <a:cubicBezTo>
                    <a:pt x="233" y="68"/>
                    <a:pt x="227" y="74"/>
                    <a:pt x="227" y="79"/>
                  </a:cubicBezTo>
                  <a:cubicBezTo>
                    <a:pt x="233" y="85"/>
                    <a:pt x="239" y="85"/>
                    <a:pt x="244" y="85"/>
                  </a:cubicBezTo>
                  <a:cubicBezTo>
                    <a:pt x="256" y="74"/>
                    <a:pt x="256" y="74"/>
                    <a:pt x="256" y="74"/>
                  </a:cubicBezTo>
                  <a:close/>
                  <a:moveTo>
                    <a:pt x="182" y="45"/>
                  </a:moveTo>
                  <a:lnTo>
                    <a:pt x="182" y="45"/>
                  </a:lnTo>
                  <a:cubicBezTo>
                    <a:pt x="176" y="45"/>
                    <a:pt x="176" y="45"/>
                    <a:pt x="170" y="45"/>
                  </a:cubicBezTo>
                  <a:cubicBezTo>
                    <a:pt x="165" y="45"/>
                    <a:pt x="165" y="45"/>
                    <a:pt x="165" y="51"/>
                  </a:cubicBezTo>
                  <a:cubicBezTo>
                    <a:pt x="165" y="51"/>
                    <a:pt x="159" y="62"/>
                    <a:pt x="165" y="62"/>
                  </a:cubicBezTo>
                  <a:lnTo>
                    <a:pt x="170" y="62"/>
                  </a:lnTo>
                  <a:cubicBezTo>
                    <a:pt x="176" y="57"/>
                    <a:pt x="182" y="57"/>
                    <a:pt x="187" y="57"/>
                  </a:cubicBezTo>
                  <a:lnTo>
                    <a:pt x="182" y="45"/>
                  </a:ln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9" name="Freeform 151">
              <a:extLst>
                <a:ext uri="{FF2B5EF4-FFF2-40B4-BE49-F238E27FC236}">
                  <a16:creationId xmlns:a16="http://schemas.microsoft.com/office/drawing/2014/main" id="{66CBB08F-DF78-B941-B5FA-9D1868DEDAF8}"/>
                </a:ext>
              </a:extLst>
            </p:cNvPr>
            <p:cNvSpPr>
              <a:spLocks noChangeArrowheads="1"/>
            </p:cNvSpPr>
            <p:nvPr/>
          </p:nvSpPr>
          <p:spPr bwMode="auto">
            <a:xfrm>
              <a:off x="17770532" y="4028935"/>
              <a:ext cx="2501186" cy="3474434"/>
            </a:xfrm>
            <a:custGeom>
              <a:avLst/>
              <a:gdLst>
                <a:gd name="T0" fmla="*/ 461 w 3615"/>
                <a:gd name="T1" fmla="*/ 1539 h 5023"/>
                <a:gd name="T2" fmla="*/ 790 w 3615"/>
                <a:gd name="T3" fmla="*/ 1664 h 5023"/>
                <a:gd name="T4" fmla="*/ 1000 w 3615"/>
                <a:gd name="T5" fmla="*/ 1363 h 5023"/>
                <a:gd name="T6" fmla="*/ 949 w 3615"/>
                <a:gd name="T7" fmla="*/ 1130 h 5023"/>
                <a:gd name="T8" fmla="*/ 1046 w 3615"/>
                <a:gd name="T9" fmla="*/ 806 h 5023"/>
                <a:gd name="T10" fmla="*/ 1194 w 3615"/>
                <a:gd name="T11" fmla="*/ 608 h 5023"/>
                <a:gd name="T12" fmla="*/ 1262 w 3615"/>
                <a:gd name="T13" fmla="*/ 454 h 5023"/>
                <a:gd name="T14" fmla="*/ 1552 w 3615"/>
                <a:gd name="T15" fmla="*/ 289 h 5023"/>
                <a:gd name="T16" fmla="*/ 1648 w 3615"/>
                <a:gd name="T17" fmla="*/ 96 h 5023"/>
                <a:gd name="T18" fmla="*/ 1773 w 3615"/>
                <a:gd name="T19" fmla="*/ 22 h 5023"/>
                <a:gd name="T20" fmla="*/ 1909 w 3615"/>
                <a:gd name="T21" fmla="*/ 130 h 5023"/>
                <a:gd name="T22" fmla="*/ 2034 w 3615"/>
                <a:gd name="T23" fmla="*/ 176 h 5023"/>
                <a:gd name="T24" fmla="*/ 2421 w 3615"/>
                <a:gd name="T25" fmla="*/ 210 h 5023"/>
                <a:gd name="T26" fmla="*/ 2671 w 3615"/>
                <a:gd name="T27" fmla="*/ 380 h 5023"/>
                <a:gd name="T28" fmla="*/ 2887 w 3615"/>
                <a:gd name="T29" fmla="*/ 312 h 5023"/>
                <a:gd name="T30" fmla="*/ 3091 w 3615"/>
                <a:gd name="T31" fmla="*/ 335 h 5023"/>
                <a:gd name="T32" fmla="*/ 3267 w 3615"/>
                <a:gd name="T33" fmla="*/ 369 h 5023"/>
                <a:gd name="T34" fmla="*/ 3477 w 3615"/>
                <a:gd name="T35" fmla="*/ 380 h 5023"/>
                <a:gd name="T36" fmla="*/ 3591 w 3615"/>
                <a:gd name="T37" fmla="*/ 511 h 5023"/>
                <a:gd name="T38" fmla="*/ 3529 w 3615"/>
                <a:gd name="T39" fmla="*/ 750 h 5023"/>
                <a:gd name="T40" fmla="*/ 3603 w 3615"/>
                <a:gd name="T41" fmla="*/ 943 h 5023"/>
                <a:gd name="T42" fmla="*/ 3477 w 3615"/>
                <a:gd name="T43" fmla="*/ 1443 h 5023"/>
                <a:gd name="T44" fmla="*/ 3404 w 3615"/>
                <a:gd name="T45" fmla="*/ 1732 h 5023"/>
                <a:gd name="T46" fmla="*/ 3159 w 3615"/>
                <a:gd name="T47" fmla="*/ 1931 h 5023"/>
                <a:gd name="T48" fmla="*/ 3188 w 3615"/>
                <a:gd name="T49" fmla="*/ 2181 h 5023"/>
                <a:gd name="T50" fmla="*/ 3114 w 3615"/>
                <a:gd name="T51" fmla="*/ 2568 h 5023"/>
                <a:gd name="T52" fmla="*/ 3051 w 3615"/>
                <a:gd name="T53" fmla="*/ 2823 h 5023"/>
                <a:gd name="T54" fmla="*/ 2915 w 3615"/>
                <a:gd name="T55" fmla="*/ 2977 h 5023"/>
                <a:gd name="T56" fmla="*/ 3000 w 3615"/>
                <a:gd name="T57" fmla="*/ 3442 h 5023"/>
                <a:gd name="T58" fmla="*/ 2870 w 3615"/>
                <a:gd name="T59" fmla="*/ 3568 h 5023"/>
                <a:gd name="T60" fmla="*/ 2818 w 3615"/>
                <a:gd name="T61" fmla="*/ 3619 h 5023"/>
                <a:gd name="T62" fmla="*/ 2625 w 3615"/>
                <a:gd name="T63" fmla="*/ 3602 h 5023"/>
                <a:gd name="T64" fmla="*/ 2318 w 3615"/>
                <a:gd name="T65" fmla="*/ 3692 h 5023"/>
                <a:gd name="T66" fmla="*/ 2307 w 3615"/>
                <a:gd name="T67" fmla="*/ 3789 h 5023"/>
                <a:gd name="T68" fmla="*/ 2267 w 3615"/>
                <a:gd name="T69" fmla="*/ 4033 h 5023"/>
                <a:gd name="T70" fmla="*/ 2199 w 3615"/>
                <a:gd name="T71" fmla="*/ 4278 h 5023"/>
                <a:gd name="T72" fmla="*/ 1972 w 3615"/>
                <a:gd name="T73" fmla="*/ 4493 h 5023"/>
                <a:gd name="T74" fmla="*/ 1733 w 3615"/>
                <a:gd name="T75" fmla="*/ 4743 h 5023"/>
                <a:gd name="T76" fmla="*/ 1688 w 3615"/>
                <a:gd name="T77" fmla="*/ 4965 h 5023"/>
                <a:gd name="T78" fmla="*/ 1552 w 3615"/>
                <a:gd name="T79" fmla="*/ 4925 h 5023"/>
                <a:gd name="T80" fmla="*/ 1318 w 3615"/>
                <a:gd name="T81" fmla="*/ 4823 h 5023"/>
                <a:gd name="T82" fmla="*/ 1211 w 3615"/>
                <a:gd name="T83" fmla="*/ 4584 h 5023"/>
                <a:gd name="T84" fmla="*/ 1080 w 3615"/>
                <a:gd name="T85" fmla="*/ 4431 h 5023"/>
                <a:gd name="T86" fmla="*/ 904 w 3615"/>
                <a:gd name="T87" fmla="*/ 4454 h 5023"/>
                <a:gd name="T88" fmla="*/ 676 w 3615"/>
                <a:gd name="T89" fmla="*/ 4374 h 5023"/>
                <a:gd name="T90" fmla="*/ 557 w 3615"/>
                <a:gd name="T91" fmla="*/ 4226 h 5023"/>
                <a:gd name="T92" fmla="*/ 569 w 3615"/>
                <a:gd name="T93" fmla="*/ 4028 h 5023"/>
                <a:gd name="T94" fmla="*/ 767 w 3615"/>
                <a:gd name="T95" fmla="*/ 3738 h 5023"/>
                <a:gd name="T96" fmla="*/ 676 w 3615"/>
                <a:gd name="T97" fmla="*/ 3312 h 5023"/>
                <a:gd name="T98" fmla="*/ 375 w 3615"/>
                <a:gd name="T99" fmla="*/ 2988 h 5023"/>
                <a:gd name="T100" fmla="*/ 154 w 3615"/>
                <a:gd name="T101" fmla="*/ 2909 h 5023"/>
                <a:gd name="T102" fmla="*/ 35 w 3615"/>
                <a:gd name="T103" fmla="*/ 2857 h 5023"/>
                <a:gd name="T104" fmla="*/ 12 w 3615"/>
                <a:gd name="T105" fmla="*/ 2596 h 5023"/>
                <a:gd name="T106" fmla="*/ 211 w 3615"/>
                <a:gd name="T107" fmla="*/ 2528 h 5023"/>
                <a:gd name="T108" fmla="*/ 228 w 3615"/>
                <a:gd name="T109" fmla="*/ 2181 h 5023"/>
                <a:gd name="T110" fmla="*/ 449 w 3615"/>
                <a:gd name="T111" fmla="*/ 2039 h 5023"/>
                <a:gd name="T112" fmla="*/ 421 w 3615"/>
                <a:gd name="T113" fmla="*/ 1715 h 5023"/>
                <a:gd name="T114" fmla="*/ 387 w 3615"/>
                <a:gd name="T115" fmla="*/ 1573 h 5023"/>
                <a:gd name="T116" fmla="*/ 1256 w 3615"/>
                <a:gd name="T117" fmla="*/ 846 h 5023"/>
                <a:gd name="T118" fmla="*/ 1222 w 3615"/>
                <a:gd name="T119" fmla="*/ 846 h 5023"/>
                <a:gd name="T120" fmla="*/ 1358 w 3615"/>
                <a:gd name="T121" fmla="*/ 744 h 5023"/>
                <a:gd name="T122" fmla="*/ 1296 w 3615"/>
                <a:gd name="T123" fmla="*/ 789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15" h="5023">
                  <a:moveTo>
                    <a:pt x="415" y="1534"/>
                  </a:moveTo>
                  <a:lnTo>
                    <a:pt x="415" y="1534"/>
                  </a:lnTo>
                  <a:cubicBezTo>
                    <a:pt x="427" y="1534"/>
                    <a:pt x="432" y="1534"/>
                    <a:pt x="444" y="1534"/>
                  </a:cubicBezTo>
                  <a:cubicBezTo>
                    <a:pt x="449" y="1534"/>
                    <a:pt x="455" y="1534"/>
                    <a:pt x="461" y="1539"/>
                  </a:cubicBezTo>
                  <a:cubicBezTo>
                    <a:pt x="472" y="1551"/>
                    <a:pt x="483" y="1539"/>
                    <a:pt x="500" y="1539"/>
                  </a:cubicBezTo>
                  <a:cubicBezTo>
                    <a:pt x="512" y="1539"/>
                    <a:pt x="517" y="1545"/>
                    <a:pt x="523" y="1556"/>
                  </a:cubicBezTo>
                  <a:cubicBezTo>
                    <a:pt x="546" y="1613"/>
                    <a:pt x="591" y="1585"/>
                    <a:pt x="631" y="1585"/>
                  </a:cubicBezTo>
                  <a:cubicBezTo>
                    <a:pt x="688" y="1585"/>
                    <a:pt x="722" y="1693"/>
                    <a:pt x="790" y="1664"/>
                  </a:cubicBezTo>
                  <a:cubicBezTo>
                    <a:pt x="841" y="1647"/>
                    <a:pt x="875" y="1636"/>
                    <a:pt x="932" y="1636"/>
                  </a:cubicBezTo>
                  <a:cubicBezTo>
                    <a:pt x="978" y="1636"/>
                    <a:pt x="983" y="1585"/>
                    <a:pt x="995" y="1545"/>
                  </a:cubicBezTo>
                  <a:cubicBezTo>
                    <a:pt x="1000" y="1534"/>
                    <a:pt x="1091" y="1409"/>
                    <a:pt x="1052" y="1414"/>
                  </a:cubicBezTo>
                  <a:cubicBezTo>
                    <a:pt x="1000" y="1420"/>
                    <a:pt x="1029" y="1386"/>
                    <a:pt x="1000" y="1363"/>
                  </a:cubicBezTo>
                  <a:cubicBezTo>
                    <a:pt x="983" y="1352"/>
                    <a:pt x="949" y="1318"/>
                    <a:pt x="955" y="1295"/>
                  </a:cubicBezTo>
                  <a:cubicBezTo>
                    <a:pt x="955" y="1267"/>
                    <a:pt x="972" y="1238"/>
                    <a:pt x="961" y="1215"/>
                  </a:cubicBezTo>
                  <a:cubicBezTo>
                    <a:pt x="955" y="1198"/>
                    <a:pt x="938" y="1187"/>
                    <a:pt x="938" y="1170"/>
                  </a:cubicBezTo>
                  <a:cubicBezTo>
                    <a:pt x="932" y="1164"/>
                    <a:pt x="949" y="1142"/>
                    <a:pt x="949" y="1130"/>
                  </a:cubicBezTo>
                  <a:cubicBezTo>
                    <a:pt x="966" y="1091"/>
                    <a:pt x="955" y="1062"/>
                    <a:pt x="978" y="1022"/>
                  </a:cubicBezTo>
                  <a:cubicBezTo>
                    <a:pt x="983" y="1011"/>
                    <a:pt x="1063" y="920"/>
                    <a:pt x="1034" y="914"/>
                  </a:cubicBezTo>
                  <a:cubicBezTo>
                    <a:pt x="1006" y="914"/>
                    <a:pt x="1000" y="897"/>
                    <a:pt x="1012" y="880"/>
                  </a:cubicBezTo>
                  <a:cubicBezTo>
                    <a:pt x="1029" y="857"/>
                    <a:pt x="1029" y="823"/>
                    <a:pt x="1046" y="806"/>
                  </a:cubicBezTo>
                  <a:cubicBezTo>
                    <a:pt x="1063" y="778"/>
                    <a:pt x="1103" y="778"/>
                    <a:pt x="1103" y="738"/>
                  </a:cubicBezTo>
                  <a:cubicBezTo>
                    <a:pt x="1103" y="721"/>
                    <a:pt x="1086" y="693"/>
                    <a:pt x="1091" y="676"/>
                  </a:cubicBezTo>
                  <a:cubicBezTo>
                    <a:pt x="1097" y="659"/>
                    <a:pt x="1103" y="619"/>
                    <a:pt x="1108" y="608"/>
                  </a:cubicBezTo>
                  <a:cubicBezTo>
                    <a:pt x="1120" y="596"/>
                    <a:pt x="1165" y="653"/>
                    <a:pt x="1194" y="608"/>
                  </a:cubicBezTo>
                  <a:cubicBezTo>
                    <a:pt x="1199" y="596"/>
                    <a:pt x="1188" y="585"/>
                    <a:pt x="1199" y="568"/>
                  </a:cubicBezTo>
                  <a:cubicBezTo>
                    <a:pt x="1216" y="551"/>
                    <a:pt x="1245" y="551"/>
                    <a:pt x="1222" y="522"/>
                  </a:cubicBezTo>
                  <a:cubicBezTo>
                    <a:pt x="1211" y="500"/>
                    <a:pt x="1233" y="505"/>
                    <a:pt x="1245" y="505"/>
                  </a:cubicBezTo>
                  <a:cubicBezTo>
                    <a:pt x="1256" y="511"/>
                    <a:pt x="1250" y="466"/>
                    <a:pt x="1262" y="454"/>
                  </a:cubicBezTo>
                  <a:cubicBezTo>
                    <a:pt x="1284" y="443"/>
                    <a:pt x="1330" y="460"/>
                    <a:pt x="1353" y="454"/>
                  </a:cubicBezTo>
                  <a:cubicBezTo>
                    <a:pt x="1409" y="477"/>
                    <a:pt x="1392" y="420"/>
                    <a:pt x="1404" y="392"/>
                  </a:cubicBezTo>
                  <a:cubicBezTo>
                    <a:pt x="1415" y="346"/>
                    <a:pt x="1421" y="369"/>
                    <a:pt x="1461" y="363"/>
                  </a:cubicBezTo>
                  <a:cubicBezTo>
                    <a:pt x="1500" y="358"/>
                    <a:pt x="1523" y="306"/>
                    <a:pt x="1552" y="289"/>
                  </a:cubicBezTo>
                  <a:cubicBezTo>
                    <a:pt x="1574" y="278"/>
                    <a:pt x="1597" y="267"/>
                    <a:pt x="1614" y="255"/>
                  </a:cubicBezTo>
                  <a:cubicBezTo>
                    <a:pt x="1654" y="227"/>
                    <a:pt x="1614" y="227"/>
                    <a:pt x="1614" y="198"/>
                  </a:cubicBezTo>
                  <a:cubicBezTo>
                    <a:pt x="1625" y="187"/>
                    <a:pt x="1608" y="153"/>
                    <a:pt x="1620" y="136"/>
                  </a:cubicBezTo>
                  <a:cubicBezTo>
                    <a:pt x="1631" y="125"/>
                    <a:pt x="1642" y="113"/>
                    <a:pt x="1648" y="96"/>
                  </a:cubicBezTo>
                  <a:cubicBezTo>
                    <a:pt x="1665" y="74"/>
                    <a:pt x="1665" y="39"/>
                    <a:pt x="1688" y="22"/>
                  </a:cubicBezTo>
                  <a:cubicBezTo>
                    <a:pt x="1711" y="0"/>
                    <a:pt x="1745" y="0"/>
                    <a:pt x="1779" y="0"/>
                  </a:cubicBezTo>
                  <a:lnTo>
                    <a:pt x="1779" y="0"/>
                  </a:lnTo>
                  <a:cubicBezTo>
                    <a:pt x="1779" y="5"/>
                    <a:pt x="1773" y="11"/>
                    <a:pt x="1773" y="22"/>
                  </a:cubicBezTo>
                  <a:cubicBezTo>
                    <a:pt x="1773" y="39"/>
                    <a:pt x="1790" y="45"/>
                    <a:pt x="1796" y="56"/>
                  </a:cubicBezTo>
                  <a:cubicBezTo>
                    <a:pt x="1802" y="56"/>
                    <a:pt x="1847" y="56"/>
                    <a:pt x="1847" y="68"/>
                  </a:cubicBezTo>
                  <a:cubicBezTo>
                    <a:pt x="1858" y="68"/>
                    <a:pt x="1875" y="119"/>
                    <a:pt x="1898" y="125"/>
                  </a:cubicBezTo>
                  <a:lnTo>
                    <a:pt x="1909" y="130"/>
                  </a:lnTo>
                  <a:cubicBezTo>
                    <a:pt x="1926" y="136"/>
                    <a:pt x="1926" y="170"/>
                    <a:pt x="1932" y="182"/>
                  </a:cubicBezTo>
                  <a:cubicBezTo>
                    <a:pt x="1944" y="216"/>
                    <a:pt x="1961" y="159"/>
                    <a:pt x="1978" y="193"/>
                  </a:cubicBezTo>
                  <a:cubicBezTo>
                    <a:pt x="1955" y="267"/>
                    <a:pt x="2017" y="221"/>
                    <a:pt x="2023" y="198"/>
                  </a:cubicBezTo>
                  <a:cubicBezTo>
                    <a:pt x="2034" y="176"/>
                    <a:pt x="2034" y="176"/>
                    <a:pt x="2034" y="176"/>
                  </a:cubicBezTo>
                  <a:cubicBezTo>
                    <a:pt x="2046" y="136"/>
                    <a:pt x="2063" y="182"/>
                    <a:pt x="2091" y="182"/>
                  </a:cubicBezTo>
                  <a:cubicBezTo>
                    <a:pt x="2103" y="221"/>
                    <a:pt x="2148" y="182"/>
                    <a:pt x="2165" y="187"/>
                  </a:cubicBezTo>
                  <a:cubicBezTo>
                    <a:pt x="2171" y="221"/>
                    <a:pt x="2250" y="142"/>
                    <a:pt x="2262" y="136"/>
                  </a:cubicBezTo>
                  <a:cubicBezTo>
                    <a:pt x="2335" y="108"/>
                    <a:pt x="2370" y="204"/>
                    <a:pt x="2421" y="210"/>
                  </a:cubicBezTo>
                  <a:cubicBezTo>
                    <a:pt x="2432" y="210"/>
                    <a:pt x="2466" y="198"/>
                    <a:pt x="2466" y="204"/>
                  </a:cubicBezTo>
                  <a:cubicBezTo>
                    <a:pt x="2483" y="210"/>
                    <a:pt x="2540" y="312"/>
                    <a:pt x="2540" y="312"/>
                  </a:cubicBezTo>
                  <a:cubicBezTo>
                    <a:pt x="2546" y="329"/>
                    <a:pt x="2580" y="352"/>
                    <a:pt x="2597" y="358"/>
                  </a:cubicBezTo>
                  <a:cubicBezTo>
                    <a:pt x="2608" y="363"/>
                    <a:pt x="2659" y="392"/>
                    <a:pt x="2671" y="380"/>
                  </a:cubicBezTo>
                  <a:cubicBezTo>
                    <a:pt x="2693" y="352"/>
                    <a:pt x="2682" y="363"/>
                    <a:pt x="2711" y="369"/>
                  </a:cubicBezTo>
                  <a:cubicBezTo>
                    <a:pt x="2745" y="375"/>
                    <a:pt x="2750" y="358"/>
                    <a:pt x="2762" y="341"/>
                  </a:cubicBezTo>
                  <a:cubicBezTo>
                    <a:pt x="2773" y="324"/>
                    <a:pt x="2796" y="335"/>
                    <a:pt x="2807" y="341"/>
                  </a:cubicBezTo>
                  <a:cubicBezTo>
                    <a:pt x="2818" y="346"/>
                    <a:pt x="2875" y="318"/>
                    <a:pt x="2887" y="312"/>
                  </a:cubicBezTo>
                  <a:cubicBezTo>
                    <a:pt x="2915" y="295"/>
                    <a:pt x="2932" y="335"/>
                    <a:pt x="2955" y="329"/>
                  </a:cubicBezTo>
                  <a:cubicBezTo>
                    <a:pt x="3006" y="324"/>
                    <a:pt x="2989" y="392"/>
                    <a:pt x="3034" y="409"/>
                  </a:cubicBezTo>
                  <a:cubicBezTo>
                    <a:pt x="3051" y="414"/>
                    <a:pt x="3074" y="403"/>
                    <a:pt x="3068" y="380"/>
                  </a:cubicBezTo>
                  <a:cubicBezTo>
                    <a:pt x="3063" y="358"/>
                    <a:pt x="3080" y="352"/>
                    <a:pt x="3091" y="335"/>
                  </a:cubicBezTo>
                  <a:cubicBezTo>
                    <a:pt x="3131" y="324"/>
                    <a:pt x="3114" y="341"/>
                    <a:pt x="3137" y="346"/>
                  </a:cubicBezTo>
                  <a:lnTo>
                    <a:pt x="3142" y="352"/>
                  </a:lnTo>
                  <a:cubicBezTo>
                    <a:pt x="3142" y="369"/>
                    <a:pt x="3193" y="386"/>
                    <a:pt x="3205" y="380"/>
                  </a:cubicBezTo>
                  <a:cubicBezTo>
                    <a:pt x="3222" y="375"/>
                    <a:pt x="3250" y="369"/>
                    <a:pt x="3267" y="369"/>
                  </a:cubicBezTo>
                  <a:cubicBezTo>
                    <a:pt x="3301" y="380"/>
                    <a:pt x="3330" y="358"/>
                    <a:pt x="3364" y="369"/>
                  </a:cubicBezTo>
                  <a:cubicBezTo>
                    <a:pt x="3375" y="369"/>
                    <a:pt x="3392" y="369"/>
                    <a:pt x="3404" y="375"/>
                  </a:cubicBezTo>
                  <a:cubicBezTo>
                    <a:pt x="3421" y="380"/>
                    <a:pt x="3438" y="386"/>
                    <a:pt x="3455" y="386"/>
                  </a:cubicBezTo>
                  <a:cubicBezTo>
                    <a:pt x="3466" y="380"/>
                    <a:pt x="3472" y="380"/>
                    <a:pt x="3477" y="380"/>
                  </a:cubicBezTo>
                  <a:lnTo>
                    <a:pt x="3477" y="380"/>
                  </a:lnTo>
                  <a:cubicBezTo>
                    <a:pt x="3495" y="414"/>
                    <a:pt x="3495" y="414"/>
                    <a:pt x="3495" y="414"/>
                  </a:cubicBezTo>
                  <a:cubicBezTo>
                    <a:pt x="3517" y="437"/>
                    <a:pt x="3517" y="443"/>
                    <a:pt x="3529" y="477"/>
                  </a:cubicBezTo>
                  <a:cubicBezTo>
                    <a:pt x="3540" y="505"/>
                    <a:pt x="3568" y="511"/>
                    <a:pt x="3591" y="511"/>
                  </a:cubicBezTo>
                  <a:cubicBezTo>
                    <a:pt x="3608" y="545"/>
                    <a:pt x="3591" y="579"/>
                    <a:pt x="3574" y="613"/>
                  </a:cubicBezTo>
                  <a:cubicBezTo>
                    <a:pt x="3546" y="664"/>
                    <a:pt x="3568" y="642"/>
                    <a:pt x="3580" y="687"/>
                  </a:cubicBezTo>
                  <a:cubicBezTo>
                    <a:pt x="3580" y="704"/>
                    <a:pt x="3546" y="710"/>
                    <a:pt x="3534" y="716"/>
                  </a:cubicBezTo>
                  <a:cubicBezTo>
                    <a:pt x="3517" y="721"/>
                    <a:pt x="3517" y="738"/>
                    <a:pt x="3529" y="750"/>
                  </a:cubicBezTo>
                  <a:cubicBezTo>
                    <a:pt x="3546" y="772"/>
                    <a:pt x="3523" y="789"/>
                    <a:pt x="3551" y="806"/>
                  </a:cubicBezTo>
                  <a:cubicBezTo>
                    <a:pt x="3574" y="818"/>
                    <a:pt x="3563" y="841"/>
                    <a:pt x="3568" y="869"/>
                  </a:cubicBezTo>
                  <a:cubicBezTo>
                    <a:pt x="3574" y="886"/>
                    <a:pt x="3557" y="914"/>
                    <a:pt x="3563" y="920"/>
                  </a:cubicBezTo>
                  <a:cubicBezTo>
                    <a:pt x="3568" y="931"/>
                    <a:pt x="3614" y="926"/>
                    <a:pt x="3603" y="943"/>
                  </a:cubicBezTo>
                  <a:cubicBezTo>
                    <a:pt x="3568" y="994"/>
                    <a:pt x="3603" y="977"/>
                    <a:pt x="3585" y="1022"/>
                  </a:cubicBezTo>
                  <a:cubicBezTo>
                    <a:pt x="3568" y="1079"/>
                    <a:pt x="3529" y="1164"/>
                    <a:pt x="3529" y="1227"/>
                  </a:cubicBezTo>
                  <a:cubicBezTo>
                    <a:pt x="3529" y="1289"/>
                    <a:pt x="3529" y="1346"/>
                    <a:pt x="3500" y="1403"/>
                  </a:cubicBezTo>
                  <a:cubicBezTo>
                    <a:pt x="3500" y="1414"/>
                    <a:pt x="3483" y="1431"/>
                    <a:pt x="3477" y="1443"/>
                  </a:cubicBezTo>
                  <a:cubicBezTo>
                    <a:pt x="3466" y="1471"/>
                    <a:pt x="3489" y="1500"/>
                    <a:pt x="3461" y="1534"/>
                  </a:cubicBezTo>
                  <a:cubicBezTo>
                    <a:pt x="3455" y="1539"/>
                    <a:pt x="3415" y="1579"/>
                    <a:pt x="3404" y="1585"/>
                  </a:cubicBezTo>
                  <a:cubicBezTo>
                    <a:pt x="3387" y="1585"/>
                    <a:pt x="3364" y="1602"/>
                    <a:pt x="3375" y="1624"/>
                  </a:cubicBezTo>
                  <a:cubicBezTo>
                    <a:pt x="3392" y="1647"/>
                    <a:pt x="3404" y="1704"/>
                    <a:pt x="3404" y="1732"/>
                  </a:cubicBezTo>
                  <a:cubicBezTo>
                    <a:pt x="3404" y="1766"/>
                    <a:pt x="3347" y="1761"/>
                    <a:pt x="3347" y="1784"/>
                  </a:cubicBezTo>
                  <a:cubicBezTo>
                    <a:pt x="3341" y="1818"/>
                    <a:pt x="3324" y="1823"/>
                    <a:pt x="3296" y="1823"/>
                  </a:cubicBezTo>
                  <a:cubicBezTo>
                    <a:pt x="3262" y="1823"/>
                    <a:pt x="3250" y="1869"/>
                    <a:pt x="3250" y="1897"/>
                  </a:cubicBezTo>
                  <a:cubicBezTo>
                    <a:pt x="3250" y="1937"/>
                    <a:pt x="3182" y="1909"/>
                    <a:pt x="3159" y="1931"/>
                  </a:cubicBezTo>
                  <a:cubicBezTo>
                    <a:pt x="3165" y="1926"/>
                    <a:pt x="3165" y="1926"/>
                    <a:pt x="3159" y="1926"/>
                  </a:cubicBezTo>
                  <a:cubicBezTo>
                    <a:pt x="3148" y="1982"/>
                    <a:pt x="3023" y="2039"/>
                    <a:pt x="3080" y="2090"/>
                  </a:cubicBezTo>
                  <a:cubicBezTo>
                    <a:pt x="3108" y="2124"/>
                    <a:pt x="3091" y="2130"/>
                    <a:pt x="3097" y="2170"/>
                  </a:cubicBezTo>
                  <a:cubicBezTo>
                    <a:pt x="3108" y="2210"/>
                    <a:pt x="3159" y="2181"/>
                    <a:pt x="3188" y="2181"/>
                  </a:cubicBezTo>
                  <a:cubicBezTo>
                    <a:pt x="3205" y="2221"/>
                    <a:pt x="3205" y="2346"/>
                    <a:pt x="3148" y="2363"/>
                  </a:cubicBezTo>
                  <a:cubicBezTo>
                    <a:pt x="3125" y="2369"/>
                    <a:pt x="3051" y="2363"/>
                    <a:pt x="3091" y="2414"/>
                  </a:cubicBezTo>
                  <a:cubicBezTo>
                    <a:pt x="3108" y="2437"/>
                    <a:pt x="3103" y="2477"/>
                    <a:pt x="3074" y="2488"/>
                  </a:cubicBezTo>
                  <a:cubicBezTo>
                    <a:pt x="3057" y="2528"/>
                    <a:pt x="3091" y="2539"/>
                    <a:pt x="3114" y="2568"/>
                  </a:cubicBezTo>
                  <a:cubicBezTo>
                    <a:pt x="3131" y="2585"/>
                    <a:pt x="3120" y="2596"/>
                    <a:pt x="3108" y="2607"/>
                  </a:cubicBezTo>
                  <a:cubicBezTo>
                    <a:pt x="3091" y="2624"/>
                    <a:pt x="3108" y="2636"/>
                    <a:pt x="3120" y="2647"/>
                  </a:cubicBezTo>
                  <a:cubicBezTo>
                    <a:pt x="3137" y="2658"/>
                    <a:pt x="3131" y="2738"/>
                    <a:pt x="3125" y="2761"/>
                  </a:cubicBezTo>
                  <a:cubicBezTo>
                    <a:pt x="3114" y="2801"/>
                    <a:pt x="3063" y="2783"/>
                    <a:pt x="3051" y="2823"/>
                  </a:cubicBezTo>
                  <a:cubicBezTo>
                    <a:pt x="3040" y="2846"/>
                    <a:pt x="3057" y="2880"/>
                    <a:pt x="3034" y="2897"/>
                  </a:cubicBezTo>
                  <a:cubicBezTo>
                    <a:pt x="3017" y="2914"/>
                    <a:pt x="2995" y="2914"/>
                    <a:pt x="2983" y="2925"/>
                  </a:cubicBezTo>
                  <a:cubicBezTo>
                    <a:pt x="2972" y="2937"/>
                    <a:pt x="2983" y="2948"/>
                    <a:pt x="2966" y="2954"/>
                  </a:cubicBezTo>
                  <a:cubicBezTo>
                    <a:pt x="2949" y="2965"/>
                    <a:pt x="2915" y="2943"/>
                    <a:pt x="2915" y="2977"/>
                  </a:cubicBezTo>
                  <a:cubicBezTo>
                    <a:pt x="2915" y="2994"/>
                    <a:pt x="2921" y="3039"/>
                    <a:pt x="2932" y="3051"/>
                  </a:cubicBezTo>
                  <a:cubicBezTo>
                    <a:pt x="2955" y="3085"/>
                    <a:pt x="2983" y="3102"/>
                    <a:pt x="3000" y="3147"/>
                  </a:cubicBezTo>
                  <a:cubicBezTo>
                    <a:pt x="3040" y="3238"/>
                    <a:pt x="2955" y="3272"/>
                    <a:pt x="2966" y="3346"/>
                  </a:cubicBezTo>
                  <a:cubicBezTo>
                    <a:pt x="2972" y="3380"/>
                    <a:pt x="2989" y="3414"/>
                    <a:pt x="3000" y="3442"/>
                  </a:cubicBezTo>
                  <a:cubicBezTo>
                    <a:pt x="3006" y="3465"/>
                    <a:pt x="2966" y="3494"/>
                    <a:pt x="2961" y="3516"/>
                  </a:cubicBezTo>
                  <a:cubicBezTo>
                    <a:pt x="2955" y="3533"/>
                    <a:pt x="2949" y="3539"/>
                    <a:pt x="2932" y="3550"/>
                  </a:cubicBezTo>
                  <a:cubicBezTo>
                    <a:pt x="2921" y="3556"/>
                    <a:pt x="2909" y="3556"/>
                    <a:pt x="2892" y="3562"/>
                  </a:cubicBezTo>
                  <a:cubicBezTo>
                    <a:pt x="2887" y="3562"/>
                    <a:pt x="2875" y="3562"/>
                    <a:pt x="2870" y="3568"/>
                  </a:cubicBezTo>
                  <a:cubicBezTo>
                    <a:pt x="2864" y="3573"/>
                    <a:pt x="2870" y="3590"/>
                    <a:pt x="2875" y="3602"/>
                  </a:cubicBezTo>
                  <a:lnTo>
                    <a:pt x="2875" y="3602"/>
                  </a:lnTo>
                  <a:cubicBezTo>
                    <a:pt x="2853" y="3613"/>
                    <a:pt x="2853" y="3613"/>
                    <a:pt x="2853" y="3613"/>
                  </a:cubicBezTo>
                  <a:cubicBezTo>
                    <a:pt x="2841" y="3619"/>
                    <a:pt x="2830" y="3624"/>
                    <a:pt x="2818" y="3619"/>
                  </a:cubicBezTo>
                  <a:cubicBezTo>
                    <a:pt x="2807" y="3613"/>
                    <a:pt x="2807" y="3607"/>
                    <a:pt x="2796" y="3607"/>
                  </a:cubicBezTo>
                  <a:cubicBezTo>
                    <a:pt x="2773" y="3613"/>
                    <a:pt x="2756" y="3636"/>
                    <a:pt x="2733" y="3647"/>
                  </a:cubicBezTo>
                  <a:cubicBezTo>
                    <a:pt x="2733" y="3658"/>
                    <a:pt x="2722" y="3658"/>
                    <a:pt x="2716" y="3658"/>
                  </a:cubicBezTo>
                  <a:cubicBezTo>
                    <a:pt x="2682" y="3613"/>
                    <a:pt x="2699" y="3602"/>
                    <a:pt x="2625" y="3602"/>
                  </a:cubicBezTo>
                  <a:cubicBezTo>
                    <a:pt x="2585" y="3602"/>
                    <a:pt x="2512" y="3573"/>
                    <a:pt x="2495" y="3533"/>
                  </a:cubicBezTo>
                  <a:cubicBezTo>
                    <a:pt x="2489" y="3528"/>
                    <a:pt x="2489" y="3505"/>
                    <a:pt x="2477" y="3505"/>
                  </a:cubicBezTo>
                  <a:cubicBezTo>
                    <a:pt x="2438" y="3505"/>
                    <a:pt x="2409" y="3528"/>
                    <a:pt x="2398" y="3568"/>
                  </a:cubicBezTo>
                  <a:cubicBezTo>
                    <a:pt x="2375" y="3624"/>
                    <a:pt x="2387" y="3658"/>
                    <a:pt x="2318" y="3692"/>
                  </a:cubicBezTo>
                  <a:cubicBezTo>
                    <a:pt x="2273" y="3715"/>
                    <a:pt x="2284" y="3698"/>
                    <a:pt x="2245" y="3687"/>
                  </a:cubicBezTo>
                  <a:cubicBezTo>
                    <a:pt x="2194" y="3670"/>
                    <a:pt x="2216" y="3732"/>
                    <a:pt x="2205" y="3755"/>
                  </a:cubicBezTo>
                  <a:cubicBezTo>
                    <a:pt x="2188" y="3789"/>
                    <a:pt x="2273" y="3795"/>
                    <a:pt x="2290" y="3795"/>
                  </a:cubicBezTo>
                  <a:lnTo>
                    <a:pt x="2307" y="3789"/>
                  </a:lnTo>
                  <a:cubicBezTo>
                    <a:pt x="2318" y="3789"/>
                    <a:pt x="2307" y="3846"/>
                    <a:pt x="2307" y="3852"/>
                  </a:cubicBezTo>
                  <a:cubicBezTo>
                    <a:pt x="2307" y="3869"/>
                    <a:pt x="2301" y="3948"/>
                    <a:pt x="2307" y="3954"/>
                  </a:cubicBezTo>
                  <a:cubicBezTo>
                    <a:pt x="2330" y="3960"/>
                    <a:pt x="2347" y="3994"/>
                    <a:pt x="2324" y="4011"/>
                  </a:cubicBezTo>
                  <a:cubicBezTo>
                    <a:pt x="2307" y="4028"/>
                    <a:pt x="2279" y="4022"/>
                    <a:pt x="2267" y="4033"/>
                  </a:cubicBezTo>
                  <a:cubicBezTo>
                    <a:pt x="2239" y="4062"/>
                    <a:pt x="2262" y="4079"/>
                    <a:pt x="2273" y="4102"/>
                  </a:cubicBezTo>
                  <a:cubicBezTo>
                    <a:pt x="2279" y="4119"/>
                    <a:pt x="2330" y="4164"/>
                    <a:pt x="2324" y="4175"/>
                  </a:cubicBezTo>
                  <a:cubicBezTo>
                    <a:pt x="2324" y="4181"/>
                    <a:pt x="2284" y="4204"/>
                    <a:pt x="2273" y="4209"/>
                  </a:cubicBezTo>
                  <a:cubicBezTo>
                    <a:pt x="2245" y="4238"/>
                    <a:pt x="2239" y="4266"/>
                    <a:pt x="2199" y="4278"/>
                  </a:cubicBezTo>
                  <a:cubicBezTo>
                    <a:pt x="2171" y="4289"/>
                    <a:pt x="2199" y="4323"/>
                    <a:pt x="2199" y="4340"/>
                  </a:cubicBezTo>
                  <a:cubicBezTo>
                    <a:pt x="2199" y="4380"/>
                    <a:pt x="2074" y="4408"/>
                    <a:pt x="2046" y="4397"/>
                  </a:cubicBezTo>
                  <a:cubicBezTo>
                    <a:pt x="2034" y="4391"/>
                    <a:pt x="2017" y="4374"/>
                    <a:pt x="2006" y="4374"/>
                  </a:cubicBezTo>
                  <a:cubicBezTo>
                    <a:pt x="1989" y="4408"/>
                    <a:pt x="1983" y="4454"/>
                    <a:pt x="1972" y="4493"/>
                  </a:cubicBezTo>
                  <a:cubicBezTo>
                    <a:pt x="1961" y="4545"/>
                    <a:pt x="1938" y="4556"/>
                    <a:pt x="1909" y="4596"/>
                  </a:cubicBezTo>
                  <a:cubicBezTo>
                    <a:pt x="1892" y="4624"/>
                    <a:pt x="1915" y="4641"/>
                    <a:pt x="1915" y="4664"/>
                  </a:cubicBezTo>
                  <a:cubicBezTo>
                    <a:pt x="1904" y="4664"/>
                    <a:pt x="1892" y="4664"/>
                    <a:pt x="1875" y="4664"/>
                  </a:cubicBezTo>
                  <a:cubicBezTo>
                    <a:pt x="1830" y="4727"/>
                    <a:pt x="1767" y="4687"/>
                    <a:pt x="1733" y="4743"/>
                  </a:cubicBezTo>
                  <a:cubicBezTo>
                    <a:pt x="1705" y="4789"/>
                    <a:pt x="1642" y="4795"/>
                    <a:pt x="1637" y="4829"/>
                  </a:cubicBezTo>
                  <a:cubicBezTo>
                    <a:pt x="1631" y="4857"/>
                    <a:pt x="1642" y="4914"/>
                    <a:pt x="1659" y="4931"/>
                  </a:cubicBezTo>
                  <a:cubicBezTo>
                    <a:pt x="1665" y="4937"/>
                    <a:pt x="1694" y="4959"/>
                    <a:pt x="1688" y="4965"/>
                  </a:cubicBezTo>
                  <a:cubicBezTo>
                    <a:pt x="1688" y="4965"/>
                    <a:pt x="1694" y="4965"/>
                    <a:pt x="1688" y="4965"/>
                  </a:cubicBezTo>
                  <a:cubicBezTo>
                    <a:pt x="1688" y="4971"/>
                    <a:pt x="1648" y="4982"/>
                    <a:pt x="1642" y="4988"/>
                  </a:cubicBezTo>
                  <a:cubicBezTo>
                    <a:pt x="1631" y="4999"/>
                    <a:pt x="1608" y="5022"/>
                    <a:pt x="1591" y="5022"/>
                  </a:cubicBezTo>
                  <a:cubicBezTo>
                    <a:pt x="1591" y="5011"/>
                    <a:pt x="1563" y="4988"/>
                    <a:pt x="1552" y="4977"/>
                  </a:cubicBezTo>
                  <a:cubicBezTo>
                    <a:pt x="1546" y="4965"/>
                    <a:pt x="1563" y="4937"/>
                    <a:pt x="1552" y="4925"/>
                  </a:cubicBezTo>
                  <a:cubicBezTo>
                    <a:pt x="1552" y="4903"/>
                    <a:pt x="1563" y="4869"/>
                    <a:pt x="1540" y="4846"/>
                  </a:cubicBezTo>
                  <a:cubicBezTo>
                    <a:pt x="1523" y="4829"/>
                    <a:pt x="1466" y="4829"/>
                    <a:pt x="1461" y="4806"/>
                  </a:cubicBezTo>
                  <a:cubicBezTo>
                    <a:pt x="1432" y="4800"/>
                    <a:pt x="1415" y="4817"/>
                    <a:pt x="1381" y="4812"/>
                  </a:cubicBezTo>
                  <a:cubicBezTo>
                    <a:pt x="1375" y="4789"/>
                    <a:pt x="1330" y="4817"/>
                    <a:pt x="1318" y="4823"/>
                  </a:cubicBezTo>
                  <a:cubicBezTo>
                    <a:pt x="1267" y="4817"/>
                    <a:pt x="1267" y="4817"/>
                    <a:pt x="1267" y="4817"/>
                  </a:cubicBezTo>
                  <a:cubicBezTo>
                    <a:pt x="1245" y="4761"/>
                    <a:pt x="1245" y="4761"/>
                    <a:pt x="1245" y="4761"/>
                  </a:cubicBezTo>
                  <a:cubicBezTo>
                    <a:pt x="1279" y="4749"/>
                    <a:pt x="1370" y="4715"/>
                    <a:pt x="1347" y="4670"/>
                  </a:cubicBezTo>
                  <a:cubicBezTo>
                    <a:pt x="1330" y="4630"/>
                    <a:pt x="1256" y="4579"/>
                    <a:pt x="1211" y="4584"/>
                  </a:cubicBezTo>
                  <a:cubicBezTo>
                    <a:pt x="1148" y="4596"/>
                    <a:pt x="1154" y="4579"/>
                    <a:pt x="1137" y="4533"/>
                  </a:cubicBezTo>
                  <a:cubicBezTo>
                    <a:pt x="1131" y="4516"/>
                    <a:pt x="1114" y="4511"/>
                    <a:pt x="1103" y="4493"/>
                  </a:cubicBezTo>
                  <a:cubicBezTo>
                    <a:pt x="1086" y="4477"/>
                    <a:pt x="1086" y="4459"/>
                    <a:pt x="1086" y="4431"/>
                  </a:cubicBezTo>
                  <a:cubicBezTo>
                    <a:pt x="1080" y="4431"/>
                    <a:pt x="1080" y="4431"/>
                    <a:pt x="1080" y="4431"/>
                  </a:cubicBezTo>
                  <a:cubicBezTo>
                    <a:pt x="1000" y="4454"/>
                    <a:pt x="1097" y="4584"/>
                    <a:pt x="978" y="4556"/>
                  </a:cubicBezTo>
                  <a:cubicBezTo>
                    <a:pt x="898" y="4545"/>
                    <a:pt x="898" y="4545"/>
                    <a:pt x="898" y="4545"/>
                  </a:cubicBezTo>
                  <a:lnTo>
                    <a:pt x="898" y="4545"/>
                  </a:lnTo>
                  <a:cubicBezTo>
                    <a:pt x="898" y="4533"/>
                    <a:pt x="909" y="4459"/>
                    <a:pt x="904" y="4454"/>
                  </a:cubicBezTo>
                  <a:cubicBezTo>
                    <a:pt x="887" y="4448"/>
                    <a:pt x="858" y="4477"/>
                    <a:pt x="836" y="4465"/>
                  </a:cubicBezTo>
                  <a:cubicBezTo>
                    <a:pt x="824" y="4454"/>
                    <a:pt x="818" y="4448"/>
                    <a:pt x="802" y="4454"/>
                  </a:cubicBezTo>
                  <a:cubicBezTo>
                    <a:pt x="773" y="4465"/>
                    <a:pt x="762" y="4459"/>
                    <a:pt x="745" y="4437"/>
                  </a:cubicBezTo>
                  <a:cubicBezTo>
                    <a:pt x="722" y="4408"/>
                    <a:pt x="711" y="4386"/>
                    <a:pt x="676" y="4374"/>
                  </a:cubicBezTo>
                  <a:cubicBezTo>
                    <a:pt x="654" y="4363"/>
                    <a:pt x="620" y="4272"/>
                    <a:pt x="591" y="4278"/>
                  </a:cubicBezTo>
                  <a:cubicBezTo>
                    <a:pt x="580" y="4283"/>
                    <a:pt x="557" y="4334"/>
                    <a:pt x="557" y="4323"/>
                  </a:cubicBezTo>
                  <a:cubicBezTo>
                    <a:pt x="540" y="4323"/>
                    <a:pt x="552" y="4255"/>
                    <a:pt x="574" y="4255"/>
                  </a:cubicBezTo>
                  <a:cubicBezTo>
                    <a:pt x="574" y="4243"/>
                    <a:pt x="569" y="4232"/>
                    <a:pt x="557" y="4226"/>
                  </a:cubicBezTo>
                  <a:cubicBezTo>
                    <a:pt x="489" y="4141"/>
                    <a:pt x="489" y="4141"/>
                    <a:pt x="489" y="4141"/>
                  </a:cubicBezTo>
                  <a:cubicBezTo>
                    <a:pt x="438" y="4136"/>
                    <a:pt x="449" y="4107"/>
                    <a:pt x="483" y="4090"/>
                  </a:cubicBezTo>
                  <a:cubicBezTo>
                    <a:pt x="500" y="4084"/>
                    <a:pt x="506" y="4050"/>
                    <a:pt x="523" y="4039"/>
                  </a:cubicBezTo>
                  <a:cubicBezTo>
                    <a:pt x="535" y="4028"/>
                    <a:pt x="557" y="4056"/>
                    <a:pt x="569" y="4028"/>
                  </a:cubicBezTo>
                  <a:cubicBezTo>
                    <a:pt x="580" y="3999"/>
                    <a:pt x="591" y="3823"/>
                    <a:pt x="620" y="3823"/>
                  </a:cubicBezTo>
                  <a:cubicBezTo>
                    <a:pt x="620" y="3829"/>
                    <a:pt x="676" y="3852"/>
                    <a:pt x="688" y="3852"/>
                  </a:cubicBezTo>
                  <a:cubicBezTo>
                    <a:pt x="722" y="3863"/>
                    <a:pt x="722" y="3857"/>
                    <a:pt x="745" y="3834"/>
                  </a:cubicBezTo>
                  <a:cubicBezTo>
                    <a:pt x="773" y="3812"/>
                    <a:pt x="745" y="3738"/>
                    <a:pt x="767" y="3738"/>
                  </a:cubicBezTo>
                  <a:cubicBezTo>
                    <a:pt x="767" y="3732"/>
                    <a:pt x="767" y="3732"/>
                    <a:pt x="767" y="3732"/>
                  </a:cubicBezTo>
                  <a:cubicBezTo>
                    <a:pt x="802" y="3715"/>
                    <a:pt x="756" y="3602"/>
                    <a:pt x="756" y="3573"/>
                  </a:cubicBezTo>
                  <a:cubicBezTo>
                    <a:pt x="762" y="3533"/>
                    <a:pt x="790" y="3465"/>
                    <a:pt x="756" y="3442"/>
                  </a:cubicBezTo>
                  <a:cubicBezTo>
                    <a:pt x="722" y="3414"/>
                    <a:pt x="659" y="3363"/>
                    <a:pt x="676" y="3312"/>
                  </a:cubicBezTo>
                  <a:cubicBezTo>
                    <a:pt x="682" y="3272"/>
                    <a:pt x="699" y="3261"/>
                    <a:pt x="659" y="3232"/>
                  </a:cubicBezTo>
                  <a:cubicBezTo>
                    <a:pt x="642" y="3221"/>
                    <a:pt x="569" y="3159"/>
                    <a:pt x="563" y="3136"/>
                  </a:cubicBezTo>
                  <a:cubicBezTo>
                    <a:pt x="535" y="3119"/>
                    <a:pt x="495" y="3073"/>
                    <a:pt x="483" y="3045"/>
                  </a:cubicBezTo>
                  <a:cubicBezTo>
                    <a:pt x="455" y="2988"/>
                    <a:pt x="415" y="3016"/>
                    <a:pt x="375" y="2988"/>
                  </a:cubicBezTo>
                  <a:cubicBezTo>
                    <a:pt x="364" y="2977"/>
                    <a:pt x="364" y="2954"/>
                    <a:pt x="353" y="2943"/>
                  </a:cubicBezTo>
                  <a:cubicBezTo>
                    <a:pt x="330" y="2920"/>
                    <a:pt x="302" y="2977"/>
                    <a:pt x="290" y="2914"/>
                  </a:cubicBezTo>
                  <a:cubicBezTo>
                    <a:pt x="290" y="2909"/>
                    <a:pt x="273" y="2891"/>
                    <a:pt x="273" y="2886"/>
                  </a:cubicBezTo>
                  <a:cubicBezTo>
                    <a:pt x="233" y="2886"/>
                    <a:pt x="199" y="2920"/>
                    <a:pt x="154" y="2909"/>
                  </a:cubicBezTo>
                  <a:lnTo>
                    <a:pt x="154" y="2909"/>
                  </a:lnTo>
                  <a:cubicBezTo>
                    <a:pt x="131" y="2891"/>
                    <a:pt x="131" y="2891"/>
                    <a:pt x="131" y="2891"/>
                  </a:cubicBezTo>
                  <a:cubicBezTo>
                    <a:pt x="114" y="2880"/>
                    <a:pt x="91" y="2874"/>
                    <a:pt x="80" y="2869"/>
                  </a:cubicBezTo>
                  <a:cubicBezTo>
                    <a:pt x="74" y="2869"/>
                    <a:pt x="40" y="2863"/>
                    <a:pt x="35" y="2857"/>
                  </a:cubicBezTo>
                  <a:lnTo>
                    <a:pt x="35" y="2823"/>
                  </a:lnTo>
                  <a:cubicBezTo>
                    <a:pt x="35" y="2806"/>
                    <a:pt x="40" y="2783"/>
                    <a:pt x="35" y="2766"/>
                  </a:cubicBezTo>
                  <a:cubicBezTo>
                    <a:pt x="23" y="2732"/>
                    <a:pt x="6" y="2693"/>
                    <a:pt x="0" y="2658"/>
                  </a:cubicBezTo>
                  <a:cubicBezTo>
                    <a:pt x="0" y="2636"/>
                    <a:pt x="23" y="2619"/>
                    <a:pt x="12" y="2596"/>
                  </a:cubicBezTo>
                  <a:cubicBezTo>
                    <a:pt x="0" y="2579"/>
                    <a:pt x="40" y="2579"/>
                    <a:pt x="52" y="2568"/>
                  </a:cubicBezTo>
                  <a:cubicBezTo>
                    <a:pt x="80" y="2539"/>
                    <a:pt x="69" y="2443"/>
                    <a:pt x="91" y="2437"/>
                  </a:cubicBezTo>
                  <a:cubicBezTo>
                    <a:pt x="103" y="2431"/>
                    <a:pt x="148" y="2454"/>
                    <a:pt x="154" y="2465"/>
                  </a:cubicBezTo>
                  <a:cubicBezTo>
                    <a:pt x="171" y="2494"/>
                    <a:pt x="171" y="2556"/>
                    <a:pt x="211" y="2528"/>
                  </a:cubicBezTo>
                  <a:cubicBezTo>
                    <a:pt x="267" y="2488"/>
                    <a:pt x="267" y="2488"/>
                    <a:pt x="267" y="2488"/>
                  </a:cubicBezTo>
                  <a:cubicBezTo>
                    <a:pt x="296" y="2471"/>
                    <a:pt x="262" y="2386"/>
                    <a:pt x="245" y="2357"/>
                  </a:cubicBezTo>
                  <a:cubicBezTo>
                    <a:pt x="228" y="2340"/>
                    <a:pt x="239" y="2295"/>
                    <a:pt x="250" y="2272"/>
                  </a:cubicBezTo>
                  <a:cubicBezTo>
                    <a:pt x="262" y="2244"/>
                    <a:pt x="199" y="2210"/>
                    <a:pt x="228" y="2181"/>
                  </a:cubicBezTo>
                  <a:cubicBezTo>
                    <a:pt x="250" y="2153"/>
                    <a:pt x="319" y="2204"/>
                    <a:pt x="319" y="2164"/>
                  </a:cubicBezTo>
                  <a:cubicBezTo>
                    <a:pt x="336" y="2153"/>
                    <a:pt x="347" y="2119"/>
                    <a:pt x="358" y="2119"/>
                  </a:cubicBezTo>
                  <a:cubicBezTo>
                    <a:pt x="381" y="2119"/>
                    <a:pt x="387" y="2107"/>
                    <a:pt x="393" y="2085"/>
                  </a:cubicBezTo>
                  <a:cubicBezTo>
                    <a:pt x="438" y="2068"/>
                    <a:pt x="449" y="2107"/>
                    <a:pt x="449" y="2039"/>
                  </a:cubicBezTo>
                  <a:cubicBezTo>
                    <a:pt x="449" y="2011"/>
                    <a:pt x="483" y="2005"/>
                    <a:pt x="483" y="1965"/>
                  </a:cubicBezTo>
                  <a:lnTo>
                    <a:pt x="483" y="1965"/>
                  </a:lnTo>
                  <a:cubicBezTo>
                    <a:pt x="427" y="1954"/>
                    <a:pt x="455" y="1886"/>
                    <a:pt x="409" y="1874"/>
                  </a:cubicBezTo>
                  <a:cubicBezTo>
                    <a:pt x="409" y="1829"/>
                    <a:pt x="466" y="1766"/>
                    <a:pt x="421" y="1715"/>
                  </a:cubicBezTo>
                  <a:cubicBezTo>
                    <a:pt x="398" y="1693"/>
                    <a:pt x="393" y="1687"/>
                    <a:pt x="393" y="1653"/>
                  </a:cubicBezTo>
                  <a:cubicBezTo>
                    <a:pt x="393" y="1596"/>
                    <a:pt x="393" y="1596"/>
                    <a:pt x="393" y="1596"/>
                  </a:cubicBezTo>
                  <a:lnTo>
                    <a:pt x="393" y="1596"/>
                  </a:lnTo>
                  <a:cubicBezTo>
                    <a:pt x="393" y="1590"/>
                    <a:pt x="387" y="1579"/>
                    <a:pt x="387" y="1573"/>
                  </a:cubicBezTo>
                  <a:cubicBezTo>
                    <a:pt x="387" y="1562"/>
                    <a:pt x="398" y="1551"/>
                    <a:pt x="404" y="1545"/>
                  </a:cubicBezTo>
                  <a:cubicBezTo>
                    <a:pt x="415" y="1534"/>
                    <a:pt x="415" y="1534"/>
                    <a:pt x="415" y="1534"/>
                  </a:cubicBezTo>
                  <a:close/>
                  <a:moveTo>
                    <a:pt x="1256" y="846"/>
                  </a:moveTo>
                  <a:lnTo>
                    <a:pt x="1256" y="846"/>
                  </a:lnTo>
                  <a:cubicBezTo>
                    <a:pt x="1256" y="835"/>
                    <a:pt x="1256" y="829"/>
                    <a:pt x="1262" y="823"/>
                  </a:cubicBezTo>
                  <a:cubicBezTo>
                    <a:pt x="1262" y="818"/>
                    <a:pt x="1262" y="812"/>
                    <a:pt x="1262" y="801"/>
                  </a:cubicBezTo>
                  <a:cubicBezTo>
                    <a:pt x="1262" y="784"/>
                    <a:pt x="1245" y="801"/>
                    <a:pt x="1239" y="806"/>
                  </a:cubicBezTo>
                  <a:cubicBezTo>
                    <a:pt x="1228" y="818"/>
                    <a:pt x="1228" y="835"/>
                    <a:pt x="1222" y="846"/>
                  </a:cubicBezTo>
                  <a:cubicBezTo>
                    <a:pt x="1216" y="852"/>
                    <a:pt x="1216" y="863"/>
                    <a:pt x="1216" y="863"/>
                  </a:cubicBezTo>
                  <a:cubicBezTo>
                    <a:pt x="1228" y="869"/>
                    <a:pt x="1239" y="857"/>
                    <a:pt x="1245" y="852"/>
                  </a:cubicBezTo>
                  <a:cubicBezTo>
                    <a:pt x="1256" y="846"/>
                    <a:pt x="1256" y="846"/>
                    <a:pt x="1256" y="846"/>
                  </a:cubicBezTo>
                  <a:close/>
                  <a:moveTo>
                    <a:pt x="1358" y="744"/>
                  </a:moveTo>
                  <a:lnTo>
                    <a:pt x="1358" y="744"/>
                  </a:lnTo>
                  <a:cubicBezTo>
                    <a:pt x="1341" y="744"/>
                    <a:pt x="1330" y="698"/>
                    <a:pt x="1313" y="727"/>
                  </a:cubicBezTo>
                  <a:cubicBezTo>
                    <a:pt x="1307" y="733"/>
                    <a:pt x="1307" y="738"/>
                    <a:pt x="1307" y="744"/>
                  </a:cubicBezTo>
                  <a:cubicBezTo>
                    <a:pt x="1302" y="755"/>
                    <a:pt x="1284" y="772"/>
                    <a:pt x="1296" y="789"/>
                  </a:cubicBezTo>
                  <a:cubicBezTo>
                    <a:pt x="1307" y="806"/>
                    <a:pt x="1341" y="801"/>
                    <a:pt x="1364" y="801"/>
                  </a:cubicBezTo>
                  <a:cubicBezTo>
                    <a:pt x="1404" y="801"/>
                    <a:pt x="1358" y="778"/>
                    <a:pt x="1358" y="755"/>
                  </a:cubicBezTo>
                  <a:lnTo>
                    <a:pt x="1358" y="744"/>
                  </a:lnTo>
                  <a:close/>
                </a:path>
              </a:pathLst>
            </a:custGeom>
            <a:solidFill>
              <a:schemeClr val="accent2"/>
            </a:solid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0" name="Freeform 152">
              <a:extLst>
                <a:ext uri="{FF2B5EF4-FFF2-40B4-BE49-F238E27FC236}">
                  <a16:creationId xmlns:a16="http://schemas.microsoft.com/office/drawing/2014/main" id="{7868CAC3-A65C-944E-BF33-D999BEE332EA}"/>
                </a:ext>
              </a:extLst>
            </p:cNvPr>
            <p:cNvSpPr>
              <a:spLocks noChangeArrowheads="1"/>
            </p:cNvSpPr>
            <p:nvPr/>
          </p:nvSpPr>
          <p:spPr bwMode="auto">
            <a:xfrm>
              <a:off x="17508212" y="3574422"/>
              <a:ext cx="1494611" cy="1628927"/>
            </a:xfrm>
            <a:custGeom>
              <a:avLst/>
              <a:gdLst>
                <a:gd name="T0" fmla="*/ 2153 w 2160"/>
                <a:gd name="T1" fmla="*/ 642 h 2353"/>
                <a:gd name="T2" fmla="*/ 1914 w 2160"/>
                <a:gd name="T3" fmla="*/ 591 h 2353"/>
                <a:gd name="T4" fmla="*/ 1812 w 2160"/>
                <a:gd name="T5" fmla="*/ 556 h 2353"/>
                <a:gd name="T6" fmla="*/ 1716 w 2160"/>
                <a:gd name="T7" fmla="*/ 500 h 2353"/>
                <a:gd name="T8" fmla="*/ 1613 w 2160"/>
                <a:gd name="T9" fmla="*/ 466 h 2353"/>
                <a:gd name="T10" fmla="*/ 1483 w 2160"/>
                <a:gd name="T11" fmla="*/ 329 h 2353"/>
                <a:gd name="T12" fmla="*/ 1261 w 2160"/>
                <a:gd name="T13" fmla="*/ 352 h 2353"/>
                <a:gd name="T14" fmla="*/ 1233 w 2160"/>
                <a:gd name="T15" fmla="*/ 56 h 2353"/>
                <a:gd name="T16" fmla="*/ 1079 w 2160"/>
                <a:gd name="T17" fmla="*/ 85 h 2353"/>
                <a:gd name="T18" fmla="*/ 1000 w 2160"/>
                <a:gd name="T19" fmla="*/ 0 h 2353"/>
                <a:gd name="T20" fmla="*/ 863 w 2160"/>
                <a:gd name="T21" fmla="*/ 51 h 2353"/>
                <a:gd name="T22" fmla="*/ 699 w 2160"/>
                <a:gd name="T23" fmla="*/ 221 h 2353"/>
                <a:gd name="T24" fmla="*/ 585 w 2160"/>
                <a:gd name="T25" fmla="*/ 403 h 2353"/>
                <a:gd name="T26" fmla="*/ 488 w 2160"/>
                <a:gd name="T27" fmla="*/ 573 h 2353"/>
                <a:gd name="T28" fmla="*/ 301 w 2160"/>
                <a:gd name="T29" fmla="*/ 721 h 2353"/>
                <a:gd name="T30" fmla="*/ 216 w 2160"/>
                <a:gd name="T31" fmla="*/ 1051 h 2353"/>
                <a:gd name="T32" fmla="*/ 216 w 2160"/>
                <a:gd name="T33" fmla="*/ 1107 h 2353"/>
                <a:gd name="T34" fmla="*/ 34 w 2160"/>
                <a:gd name="T35" fmla="*/ 1147 h 2353"/>
                <a:gd name="T36" fmla="*/ 34 w 2160"/>
                <a:gd name="T37" fmla="*/ 1221 h 2353"/>
                <a:gd name="T38" fmla="*/ 108 w 2160"/>
                <a:gd name="T39" fmla="*/ 1198 h 2353"/>
                <a:gd name="T40" fmla="*/ 62 w 2160"/>
                <a:gd name="T41" fmla="*/ 1369 h 2353"/>
                <a:gd name="T42" fmla="*/ 278 w 2160"/>
                <a:gd name="T43" fmla="*/ 1460 h 2353"/>
                <a:gd name="T44" fmla="*/ 693 w 2160"/>
                <a:gd name="T45" fmla="*/ 1710 h 2353"/>
                <a:gd name="T46" fmla="*/ 949 w 2160"/>
                <a:gd name="T47" fmla="*/ 1943 h 2353"/>
                <a:gd name="T48" fmla="*/ 789 w 2160"/>
                <a:gd name="T49" fmla="*/ 1971 h 2353"/>
                <a:gd name="T50" fmla="*/ 795 w 2160"/>
                <a:gd name="T51" fmla="*/ 2193 h 2353"/>
                <a:gd name="T52" fmla="*/ 841 w 2160"/>
                <a:gd name="T53" fmla="*/ 2198 h 2353"/>
                <a:gd name="T54" fmla="*/ 1011 w 2160"/>
                <a:gd name="T55" fmla="*/ 2244 h 2353"/>
                <a:gd name="T56" fmla="*/ 1375 w 2160"/>
                <a:gd name="T57" fmla="*/ 2204 h 2353"/>
                <a:gd name="T58" fmla="*/ 1335 w 2160"/>
                <a:gd name="T59" fmla="*/ 1954 h 2353"/>
                <a:gd name="T60" fmla="*/ 1329 w 2160"/>
                <a:gd name="T61" fmla="*/ 1789 h 2353"/>
                <a:gd name="T62" fmla="*/ 1392 w 2160"/>
                <a:gd name="T63" fmla="*/ 1539 h 2353"/>
                <a:gd name="T64" fmla="*/ 1471 w 2160"/>
                <a:gd name="T65" fmla="*/ 1335 h 2353"/>
                <a:gd name="T66" fmla="*/ 1579 w 2160"/>
                <a:gd name="T67" fmla="*/ 1227 h 2353"/>
                <a:gd name="T68" fmla="*/ 1642 w 2160"/>
                <a:gd name="T69" fmla="*/ 1113 h 2353"/>
                <a:gd name="T70" fmla="*/ 1841 w 2160"/>
                <a:gd name="T71" fmla="*/ 1022 h 2353"/>
                <a:gd name="T72" fmla="*/ 1994 w 2160"/>
                <a:gd name="T73" fmla="*/ 857 h 2353"/>
                <a:gd name="T74" fmla="*/ 2068 w 2160"/>
                <a:gd name="T75" fmla="*/ 681 h 2353"/>
                <a:gd name="T76" fmla="*/ 1636 w 2160"/>
                <a:gd name="T77" fmla="*/ 1505 h 2353"/>
                <a:gd name="T78" fmla="*/ 1602 w 2160"/>
                <a:gd name="T79" fmla="*/ 1505 h 2353"/>
                <a:gd name="T80" fmla="*/ 1642 w 2160"/>
                <a:gd name="T81" fmla="*/ 1482 h 2353"/>
                <a:gd name="T82" fmla="*/ 1738 w 2160"/>
                <a:gd name="T83" fmla="*/ 1403 h 2353"/>
                <a:gd name="T84" fmla="*/ 1676 w 2160"/>
                <a:gd name="T85" fmla="*/ 1448 h 2353"/>
                <a:gd name="T86" fmla="*/ 1738 w 2160"/>
                <a:gd name="T87" fmla="*/ 1403 h 2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2353">
                  <a:moveTo>
                    <a:pt x="2159" y="659"/>
                  </a:moveTo>
                  <a:lnTo>
                    <a:pt x="2159" y="659"/>
                  </a:lnTo>
                  <a:cubicBezTo>
                    <a:pt x="2159" y="653"/>
                    <a:pt x="2153" y="647"/>
                    <a:pt x="2153" y="642"/>
                  </a:cubicBezTo>
                  <a:cubicBezTo>
                    <a:pt x="2153" y="625"/>
                    <a:pt x="2142" y="591"/>
                    <a:pt x="2130" y="579"/>
                  </a:cubicBezTo>
                  <a:cubicBezTo>
                    <a:pt x="2108" y="562"/>
                    <a:pt x="1971" y="642"/>
                    <a:pt x="1960" y="591"/>
                  </a:cubicBezTo>
                  <a:cubicBezTo>
                    <a:pt x="1948" y="591"/>
                    <a:pt x="1920" y="568"/>
                    <a:pt x="1914" y="591"/>
                  </a:cubicBezTo>
                  <a:cubicBezTo>
                    <a:pt x="1914" y="591"/>
                    <a:pt x="1914" y="591"/>
                    <a:pt x="1909" y="591"/>
                  </a:cubicBezTo>
                  <a:cubicBezTo>
                    <a:pt x="1909" y="613"/>
                    <a:pt x="1869" y="596"/>
                    <a:pt x="1863" y="585"/>
                  </a:cubicBezTo>
                  <a:cubicBezTo>
                    <a:pt x="1858" y="579"/>
                    <a:pt x="1818" y="562"/>
                    <a:pt x="1812" y="556"/>
                  </a:cubicBezTo>
                  <a:cubicBezTo>
                    <a:pt x="1806" y="551"/>
                    <a:pt x="1812" y="528"/>
                    <a:pt x="1795" y="528"/>
                  </a:cubicBezTo>
                  <a:cubicBezTo>
                    <a:pt x="1784" y="528"/>
                    <a:pt x="1772" y="534"/>
                    <a:pt x="1761" y="528"/>
                  </a:cubicBezTo>
                  <a:cubicBezTo>
                    <a:pt x="1733" y="522"/>
                    <a:pt x="1727" y="528"/>
                    <a:pt x="1716" y="500"/>
                  </a:cubicBezTo>
                  <a:cubicBezTo>
                    <a:pt x="1716" y="494"/>
                    <a:pt x="1693" y="488"/>
                    <a:pt x="1687" y="488"/>
                  </a:cubicBezTo>
                  <a:cubicBezTo>
                    <a:pt x="1659" y="471"/>
                    <a:pt x="1676" y="494"/>
                    <a:pt x="1653" y="505"/>
                  </a:cubicBezTo>
                  <a:cubicBezTo>
                    <a:pt x="1642" y="505"/>
                    <a:pt x="1642" y="466"/>
                    <a:pt x="1613" y="466"/>
                  </a:cubicBezTo>
                  <a:cubicBezTo>
                    <a:pt x="1585" y="466"/>
                    <a:pt x="1562" y="409"/>
                    <a:pt x="1534" y="437"/>
                  </a:cubicBezTo>
                  <a:cubicBezTo>
                    <a:pt x="1511" y="460"/>
                    <a:pt x="1448" y="414"/>
                    <a:pt x="1448" y="386"/>
                  </a:cubicBezTo>
                  <a:cubicBezTo>
                    <a:pt x="1448" y="369"/>
                    <a:pt x="1471" y="329"/>
                    <a:pt x="1483" y="329"/>
                  </a:cubicBezTo>
                  <a:cubicBezTo>
                    <a:pt x="1443" y="329"/>
                    <a:pt x="1432" y="329"/>
                    <a:pt x="1409" y="363"/>
                  </a:cubicBezTo>
                  <a:cubicBezTo>
                    <a:pt x="1397" y="386"/>
                    <a:pt x="1409" y="466"/>
                    <a:pt x="1386" y="466"/>
                  </a:cubicBezTo>
                  <a:cubicBezTo>
                    <a:pt x="1346" y="466"/>
                    <a:pt x="1187" y="403"/>
                    <a:pt x="1261" y="352"/>
                  </a:cubicBezTo>
                  <a:cubicBezTo>
                    <a:pt x="1306" y="318"/>
                    <a:pt x="1312" y="301"/>
                    <a:pt x="1329" y="250"/>
                  </a:cubicBezTo>
                  <a:cubicBezTo>
                    <a:pt x="1329" y="204"/>
                    <a:pt x="1375" y="170"/>
                    <a:pt x="1358" y="113"/>
                  </a:cubicBezTo>
                  <a:cubicBezTo>
                    <a:pt x="1341" y="56"/>
                    <a:pt x="1272" y="74"/>
                    <a:pt x="1233" y="56"/>
                  </a:cubicBezTo>
                  <a:cubicBezTo>
                    <a:pt x="1204" y="39"/>
                    <a:pt x="1170" y="22"/>
                    <a:pt x="1142" y="34"/>
                  </a:cubicBezTo>
                  <a:cubicBezTo>
                    <a:pt x="1142" y="39"/>
                    <a:pt x="1136" y="51"/>
                    <a:pt x="1142" y="56"/>
                  </a:cubicBezTo>
                  <a:cubicBezTo>
                    <a:pt x="1142" y="96"/>
                    <a:pt x="1113" y="113"/>
                    <a:pt x="1079" y="85"/>
                  </a:cubicBezTo>
                  <a:cubicBezTo>
                    <a:pt x="1039" y="62"/>
                    <a:pt x="1062" y="39"/>
                    <a:pt x="1062" y="11"/>
                  </a:cubicBezTo>
                  <a:cubicBezTo>
                    <a:pt x="1062" y="11"/>
                    <a:pt x="1056" y="11"/>
                    <a:pt x="1056" y="5"/>
                  </a:cubicBezTo>
                  <a:cubicBezTo>
                    <a:pt x="1039" y="5"/>
                    <a:pt x="1022" y="0"/>
                    <a:pt x="1000" y="0"/>
                  </a:cubicBezTo>
                  <a:cubicBezTo>
                    <a:pt x="971" y="0"/>
                    <a:pt x="949" y="11"/>
                    <a:pt x="926" y="11"/>
                  </a:cubicBezTo>
                  <a:lnTo>
                    <a:pt x="926" y="11"/>
                  </a:lnTo>
                  <a:cubicBezTo>
                    <a:pt x="863" y="51"/>
                    <a:pt x="863" y="51"/>
                    <a:pt x="863" y="51"/>
                  </a:cubicBezTo>
                  <a:cubicBezTo>
                    <a:pt x="846" y="91"/>
                    <a:pt x="841" y="113"/>
                    <a:pt x="801" y="142"/>
                  </a:cubicBezTo>
                  <a:cubicBezTo>
                    <a:pt x="767" y="159"/>
                    <a:pt x="755" y="159"/>
                    <a:pt x="716" y="159"/>
                  </a:cubicBezTo>
                  <a:cubicBezTo>
                    <a:pt x="710" y="159"/>
                    <a:pt x="699" y="210"/>
                    <a:pt x="699" y="221"/>
                  </a:cubicBezTo>
                  <a:cubicBezTo>
                    <a:pt x="693" y="261"/>
                    <a:pt x="704" y="250"/>
                    <a:pt x="710" y="278"/>
                  </a:cubicBezTo>
                  <a:cubicBezTo>
                    <a:pt x="716" y="289"/>
                    <a:pt x="665" y="352"/>
                    <a:pt x="659" y="363"/>
                  </a:cubicBezTo>
                  <a:cubicBezTo>
                    <a:pt x="642" y="380"/>
                    <a:pt x="602" y="386"/>
                    <a:pt x="585" y="403"/>
                  </a:cubicBezTo>
                  <a:cubicBezTo>
                    <a:pt x="568" y="426"/>
                    <a:pt x="579" y="437"/>
                    <a:pt x="568" y="454"/>
                  </a:cubicBezTo>
                  <a:cubicBezTo>
                    <a:pt x="539" y="494"/>
                    <a:pt x="551" y="471"/>
                    <a:pt x="557" y="522"/>
                  </a:cubicBezTo>
                  <a:cubicBezTo>
                    <a:pt x="557" y="568"/>
                    <a:pt x="517" y="551"/>
                    <a:pt x="488" y="573"/>
                  </a:cubicBezTo>
                  <a:cubicBezTo>
                    <a:pt x="471" y="602"/>
                    <a:pt x="443" y="625"/>
                    <a:pt x="409" y="630"/>
                  </a:cubicBezTo>
                  <a:cubicBezTo>
                    <a:pt x="380" y="630"/>
                    <a:pt x="375" y="607"/>
                    <a:pt x="352" y="607"/>
                  </a:cubicBezTo>
                  <a:cubicBezTo>
                    <a:pt x="312" y="613"/>
                    <a:pt x="289" y="687"/>
                    <a:pt x="301" y="721"/>
                  </a:cubicBezTo>
                  <a:cubicBezTo>
                    <a:pt x="335" y="801"/>
                    <a:pt x="238" y="823"/>
                    <a:pt x="267" y="903"/>
                  </a:cubicBezTo>
                  <a:cubicBezTo>
                    <a:pt x="278" y="943"/>
                    <a:pt x="255" y="960"/>
                    <a:pt x="221" y="965"/>
                  </a:cubicBezTo>
                  <a:cubicBezTo>
                    <a:pt x="187" y="971"/>
                    <a:pt x="216" y="1022"/>
                    <a:pt x="216" y="1051"/>
                  </a:cubicBezTo>
                  <a:cubicBezTo>
                    <a:pt x="216" y="1079"/>
                    <a:pt x="221" y="1062"/>
                    <a:pt x="233" y="1056"/>
                  </a:cubicBezTo>
                  <a:cubicBezTo>
                    <a:pt x="238" y="1056"/>
                    <a:pt x="238" y="1091"/>
                    <a:pt x="238" y="1096"/>
                  </a:cubicBezTo>
                  <a:cubicBezTo>
                    <a:pt x="238" y="1113"/>
                    <a:pt x="221" y="1102"/>
                    <a:pt x="216" y="1107"/>
                  </a:cubicBezTo>
                  <a:cubicBezTo>
                    <a:pt x="204" y="1107"/>
                    <a:pt x="187" y="1125"/>
                    <a:pt x="176" y="1125"/>
                  </a:cubicBezTo>
                  <a:cubicBezTo>
                    <a:pt x="142" y="1136"/>
                    <a:pt x="142" y="1125"/>
                    <a:pt x="125" y="1102"/>
                  </a:cubicBezTo>
                  <a:cubicBezTo>
                    <a:pt x="102" y="1056"/>
                    <a:pt x="51" y="1125"/>
                    <a:pt x="34" y="1147"/>
                  </a:cubicBezTo>
                  <a:cubicBezTo>
                    <a:pt x="23" y="1153"/>
                    <a:pt x="0" y="1153"/>
                    <a:pt x="0" y="1164"/>
                  </a:cubicBezTo>
                  <a:cubicBezTo>
                    <a:pt x="0" y="1170"/>
                    <a:pt x="5" y="1204"/>
                    <a:pt x="11" y="1204"/>
                  </a:cubicBezTo>
                  <a:cubicBezTo>
                    <a:pt x="23" y="1210"/>
                    <a:pt x="34" y="1204"/>
                    <a:pt x="34" y="1221"/>
                  </a:cubicBezTo>
                  <a:cubicBezTo>
                    <a:pt x="34" y="1221"/>
                    <a:pt x="28" y="1250"/>
                    <a:pt x="39" y="1244"/>
                  </a:cubicBezTo>
                  <a:cubicBezTo>
                    <a:pt x="62" y="1227"/>
                    <a:pt x="68" y="1204"/>
                    <a:pt x="85" y="1181"/>
                  </a:cubicBezTo>
                  <a:cubicBezTo>
                    <a:pt x="91" y="1176"/>
                    <a:pt x="108" y="1193"/>
                    <a:pt x="108" y="1198"/>
                  </a:cubicBezTo>
                  <a:cubicBezTo>
                    <a:pt x="113" y="1204"/>
                    <a:pt x="113" y="1255"/>
                    <a:pt x="108" y="1267"/>
                  </a:cubicBezTo>
                  <a:cubicBezTo>
                    <a:pt x="96" y="1323"/>
                    <a:pt x="96" y="1323"/>
                    <a:pt x="96" y="1323"/>
                  </a:cubicBezTo>
                  <a:cubicBezTo>
                    <a:pt x="62" y="1369"/>
                    <a:pt x="62" y="1369"/>
                    <a:pt x="62" y="1369"/>
                  </a:cubicBezTo>
                  <a:lnTo>
                    <a:pt x="62" y="1369"/>
                  </a:lnTo>
                  <a:cubicBezTo>
                    <a:pt x="79" y="1369"/>
                    <a:pt x="96" y="1386"/>
                    <a:pt x="113" y="1392"/>
                  </a:cubicBezTo>
                  <a:cubicBezTo>
                    <a:pt x="170" y="1409"/>
                    <a:pt x="233" y="1443"/>
                    <a:pt x="278" y="1460"/>
                  </a:cubicBezTo>
                  <a:cubicBezTo>
                    <a:pt x="324" y="1482"/>
                    <a:pt x="466" y="1465"/>
                    <a:pt x="477" y="1522"/>
                  </a:cubicBezTo>
                  <a:cubicBezTo>
                    <a:pt x="505" y="1613"/>
                    <a:pt x="528" y="1573"/>
                    <a:pt x="608" y="1602"/>
                  </a:cubicBezTo>
                  <a:cubicBezTo>
                    <a:pt x="647" y="1619"/>
                    <a:pt x="670" y="1681"/>
                    <a:pt x="693" y="1710"/>
                  </a:cubicBezTo>
                  <a:cubicBezTo>
                    <a:pt x="750" y="1772"/>
                    <a:pt x="846" y="1795"/>
                    <a:pt x="920" y="1835"/>
                  </a:cubicBezTo>
                  <a:cubicBezTo>
                    <a:pt x="932" y="1840"/>
                    <a:pt x="954" y="1857"/>
                    <a:pt x="983" y="1874"/>
                  </a:cubicBezTo>
                  <a:cubicBezTo>
                    <a:pt x="949" y="1943"/>
                    <a:pt x="949" y="1943"/>
                    <a:pt x="949" y="1943"/>
                  </a:cubicBezTo>
                  <a:cubicBezTo>
                    <a:pt x="949" y="1977"/>
                    <a:pt x="926" y="1948"/>
                    <a:pt x="909" y="1943"/>
                  </a:cubicBezTo>
                  <a:cubicBezTo>
                    <a:pt x="886" y="1931"/>
                    <a:pt x="880" y="1954"/>
                    <a:pt x="863" y="1948"/>
                  </a:cubicBezTo>
                  <a:cubicBezTo>
                    <a:pt x="807" y="1909"/>
                    <a:pt x="824" y="1943"/>
                    <a:pt x="789" y="1971"/>
                  </a:cubicBezTo>
                  <a:cubicBezTo>
                    <a:pt x="761" y="2000"/>
                    <a:pt x="699" y="2062"/>
                    <a:pt x="710" y="2102"/>
                  </a:cubicBezTo>
                  <a:cubicBezTo>
                    <a:pt x="716" y="2130"/>
                    <a:pt x="721" y="2142"/>
                    <a:pt x="744" y="2153"/>
                  </a:cubicBezTo>
                  <a:cubicBezTo>
                    <a:pt x="773" y="2164"/>
                    <a:pt x="789" y="2159"/>
                    <a:pt x="795" y="2193"/>
                  </a:cubicBezTo>
                  <a:lnTo>
                    <a:pt x="795" y="2193"/>
                  </a:lnTo>
                  <a:cubicBezTo>
                    <a:pt x="807" y="2193"/>
                    <a:pt x="812" y="2193"/>
                    <a:pt x="824" y="2193"/>
                  </a:cubicBezTo>
                  <a:cubicBezTo>
                    <a:pt x="829" y="2193"/>
                    <a:pt x="835" y="2193"/>
                    <a:pt x="841" y="2198"/>
                  </a:cubicBezTo>
                  <a:cubicBezTo>
                    <a:pt x="852" y="2210"/>
                    <a:pt x="863" y="2198"/>
                    <a:pt x="880" y="2198"/>
                  </a:cubicBezTo>
                  <a:cubicBezTo>
                    <a:pt x="892" y="2198"/>
                    <a:pt x="897" y="2204"/>
                    <a:pt x="903" y="2215"/>
                  </a:cubicBezTo>
                  <a:cubicBezTo>
                    <a:pt x="926" y="2272"/>
                    <a:pt x="971" y="2244"/>
                    <a:pt x="1011" y="2244"/>
                  </a:cubicBezTo>
                  <a:cubicBezTo>
                    <a:pt x="1068" y="2244"/>
                    <a:pt x="1102" y="2352"/>
                    <a:pt x="1170" y="2323"/>
                  </a:cubicBezTo>
                  <a:cubicBezTo>
                    <a:pt x="1221" y="2306"/>
                    <a:pt x="1255" y="2295"/>
                    <a:pt x="1312" y="2295"/>
                  </a:cubicBezTo>
                  <a:cubicBezTo>
                    <a:pt x="1358" y="2295"/>
                    <a:pt x="1363" y="2244"/>
                    <a:pt x="1375" y="2204"/>
                  </a:cubicBezTo>
                  <a:cubicBezTo>
                    <a:pt x="1380" y="2193"/>
                    <a:pt x="1471" y="2068"/>
                    <a:pt x="1432" y="2073"/>
                  </a:cubicBezTo>
                  <a:cubicBezTo>
                    <a:pt x="1380" y="2079"/>
                    <a:pt x="1409" y="2045"/>
                    <a:pt x="1380" y="2022"/>
                  </a:cubicBezTo>
                  <a:cubicBezTo>
                    <a:pt x="1363" y="2011"/>
                    <a:pt x="1329" y="1977"/>
                    <a:pt x="1335" y="1954"/>
                  </a:cubicBezTo>
                  <a:cubicBezTo>
                    <a:pt x="1335" y="1926"/>
                    <a:pt x="1352" y="1897"/>
                    <a:pt x="1341" y="1874"/>
                  </a:cubicBezTo>
                  <a:cubicBezTo>
                    <a:pt x="1335" y="1857"/>
                    <a:pt x="1318" y="1846"/>
                    <a:pt x="1318" y="1829"/>
                  </a:cubicBezTo>
                  <a:cubicBezTo>
                    <a:pt x="1312" y="1823"/>
                    <a:pt x="1329" y="1801"/>
                    <a:pt x="1329" y="1789"/>
                  </a:cubicBezTo>
                  <a:cubicBezTo>
                    <a:pt x="1346" y="1750"/>
                    <a:pt x="1335" y="1721"/>
                    <a:pt x="1358" y="1681"/>
                  </a:cubicBezTo>
                  <a:cubicBezTo>
                    <a:pt x="1363" y="1670"/>
                    <a:pt x="1443" y="1579"/>
                    <a:pt x="1414" y="1573"/>
                  </a:cubicBezTo>
                  <a:cubicBezTo>
                    <a:pt x="1386" y="1573"/>
                    <a:pt x="1380" y="1556"/>
                    <a:pt x="1392" y="1539"/>
                  </a:cubicBezTo>
                  <a:cubicBezTo>
                    <a:pt x="1409" y="1516"/>
                    <a:pt x="1409" y="1482"/>
                    <a:pt x="1426" y="1465"/>
                  </a:cubicBezTo>
                  <a:cubicBezTo>
                    <a:pt x="1443" y="1437"/>
                    <a:pt x="1483" y="1437"/>
                    <a:pt x="1483" y="1397"/>
                  </a:cubicBezTo>
                  <a:cubicBezTo>
                    <a:pt x="1483" y="1380"/>
                    <a:pt x="1466" y="1352"/>
                    <a:pt x="1471" y="1335"/>
                  </a:cubicBezTo>
                  <a:cubicBezTo>
                    <a:pt x="1477" y="1318"/>
                    <a:pt x="1483" y="1278"/>
                    <a:pt x="1488" y="1267"/>
                  </a:cubicBezTo>
                  <a:cubicBezTo>
                    <a:pt x="1500" y="1255"/>
                    <a:pt x="1545" y="1312"/>
                    <a:pt x="1574" y="1267"/>
                  </a:cubicBezTo>
                  <a:cubicBezTo>
                    <a:pt x="1579" y="1255"/>
                    <a:pt x="1568" y="1244"/>
                    <a:pt x="1579" y="1227"/>
                  </a:cubicBezTo>
                  <a:cubicBezTo>
                    <a:pt x="1596" y="1210"/>
                    <a:pt x="1625" y="1210"/>
                    <a:pt x="1602" y="1181"/>
                  </a:cubicBezTo>
                  <a:cubicBezTo>
                    <a:pt x="1591" y="1159"/>
                    <a:pt x="1613" y="1164"/>
                    <a:pt x="1625" y="1164"/>
                  </a:cubicBezTo>
                  <a:cubicBezTo>
                    <a:pt x="1636" y="1170"/>
                    <a:pt x="1630" y="1125"/>
                    <a:pt x="1642" y="1113"/>
                  </a:cubicBezTo>
                  <a:cubicBezTo>
                    <a:pt x="1664" y="1102"/>
                    <a:pt x="1710" y="1119"/>
                    <a:pt x="1733" y="1113"/>
                  </a:cubicBezTo>
                  <a:cubicBezTo>
                    <a:pt x="1789" y="1136"/>
                    <a:pt x="1772" y="1079"/>
                    <a:pt x="1784" y="1051"/>
                  </a:cubicBezTo>
                  <a:cubicBezTo>
                    <a:pt x="1795" y="1005"/>
                    <a:pt x="1801" y="1028"/>
                    <a:pt x="1841" y="1022"/>
                  </a:cubicBezTo>
                  <a:cubicBezTo>
                    <a:pt x="1880" y="1017"/>
                    <a:pt x="1903" y="965"/>
                    <a:pt x="1932" y="948"/>
                  </a:cubicBezTo>
                  <a:cubicBezTo>
                    <a:pt x="1954" y="937"/>
                    <a:pt x="1977" y="926"/>
                    <a:pt x="1994" y="914"/>
                  </a:cubicBezTo>
                  <a:cubicBezTo>
                    <a:pt x="2034" y="886"/>
                    <a:pt x="1994" y="886"/>
                    <a:pt x="1994" y="857"/>
                  </a:cubicBezTo>
                  <a:cubicBezTo>
                    <a:pt x="2005" y="846"/>
                    <a:pt x="1988" y="812"/>
                    <a:pt x="2000" y="795"/>
                  </a:cubicBezTo>
                  <a:cubicBezTo>
                    <a:pt x="2011" y="784"/>
                    <a:pt x="2022" y="772"/>
                    <a:pt x="2028" y="755"/>
                  </a:cubicBezTo>
                  <a:cubicBezTo>
                    <a:pt x="2045" y="733"/>
                    <a:pt x="2045" y="698"/>
                    <a:pt x="2068" y="681"/>
                  </a:cubicBezTo>
                  <a:cubicBezTo>
                    <a:pt x="2091" y="659"/>
                    <a:pt x="2125" y="659"/>
                    <a:pt x="2159" y="659"/>
                  </a:cubicBezTo>
                  <a:close/>
                  <a:moveTo>
                    <a:pt x="1636" y="1505"/>
                  </a:moveTo>
                  <a:lnTo>
                    <a:pt x="1636" y="1505"/>
                  </a:lnTo>
                  <a:cubicBezTo>
                    <a:pt x="1625" y="1511"/>
                    <a:pt x="1625" y="1511"/>
                    <a:pt x="1625" y="1511"/>
                  </a:cubicBezTo>
                  <a:cubicBezTo>
                    <a:pt x="1619" y="1516"/>
                    <a:pt x="1608" y="1528"/>
                    <a:pt x="1596" y="1522"/>
                  </a:cubicBezTo>
                  <a:cubicBezTo>
                    <a:pt x="1596" y="1522"/>
                    <a:pt x="1596" y="1511"/>
                    <a:pt x="1602" y="1505"/>
                  </a:cubicBezTo>
                  <a:cubicBezTo>
                    <a:pt x="1608" y="1494"/>
                    <a:pt x="1608" y="1477"/>
                    <a:pt x="1619" y="1465"/>
                  </a:cubicBezTo>
                  <a:cubicBezTo>
                    <a:pt x="1625" y="1460"/>
                    <a:pt x="1642" y="1443"/>
                    <a:pt x="1642" y="1460"/>
                  </a:cubicBezTo>
                  <a:cubicBezTo>
                    <a:pt x="1642" y="1471"/>
                    <a:pt x="1642" y="1477"/>
                    <a:pt x="1642" y="1482"/>
                  </a:cubicBezTo>
                  <a:cubicBezTo>
                    <a:pt x="1636" y="1488"/>
                    <a:pt x="1636" y="1494"/>
                    <a:pt x="1636" y="1505"/>
                  </a:cubicBezTo>
                  <a:close/>
                  <a:moveTo>
                    <a:pt x="1738" y="1403"/>
                  </a:moveTo>
                  <a:lnTo>
                    <a:pt x="1738" y="1403"/>
                  </a:lnTo>
                  <a:cubicBezTo>
                    <a:pt x="1738" y="1414"/>
                    <a:pt x="1738" y="1414"/>
                    <a:pt x="1738" y="1414"/>
                  </a:cubicBezTo>
                  <a:cubicBezTo>
                    <a:pt x="1738" y="1437"/>
                    <a:pt x="1784" y="1460"/>
                    <a:pt x="1744" y="1460"/>
                  </a:cubicBezTo>
                  <a:cubicBezTo>
                    <a:pt x="1721" y="1460"/>
                    <a:pt x="1687" y="1465"/>
                    <a:pt x="1676" y="1448"/>
                  </a:cubicBezTo>
                  <a:cubicBezTo>
                    <a:pt x="1664" y="1431"/>
                    <a:pt x="1682" y="1414"/>
                    <a:pt x="1687" y="1403"/>
                  </a:cubicBezTo>
                  <a:cubicBezTo>
                    <a:pt x="1687" y="1397"/>
                    <a:pt x="1687" y="1392"/>
                    <a:pt x="1693" y="1386"/>
                  </a:cubicBezTo>
                  <a:cubicBezTo>
                    <a:pt x="1710" y="1357"/>
                    <a:pt x="1721" y="1403"/>
                    <a:pt x="1738" y="1403"/>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1" name="Freeform 153">
              <a:extLst>
                <a:ext uri="{FF2B5EF4-FFF2-40B4-BE49-F238E27FC236}">
                  <a16:creationId xmlns:a16="http://schemas.microsoft.com/office/drawing/2014/main" id="{CD9969C4-BD01-9C4F-86C9-8ABF3E09A599}"/>
                </a:ext>
              </a:extLst>
            </p:cNvPr>
            <p:cNvSpPr>
              <a:spLocks noChangeArrowheads="1"/>
            </p:cNvSpPr>
            <p:nvPr/>
          </p:nvSpPr>
          <p:spPr bwMode="auto">
            <a:xfrm>
              <a:off x="16693803" y="3403599"/>
              <a:ext cx="1454958" cy="1168314"/>
            </a:xfrm>
            <a:custGeom>
              <a:avLst/>
              <a:gdLst>
                <a:gd name="T0" fmla="*/ 96 w 2103"/>
                <a:gd name="T1" fmla="*/ 517 h 1689"/>
                <a:gd name="T2" fmla="*/ 272 w 2103"/>
                <a:gd name="T3" fmla="*/ 478 h 1689"/>
                <a:gd name="T4" fmla="*/ 363 w 2103"/>
                <a:gd name="T5" fmla="*/ 489 h 1689"/>
                <a:gd name="T6" fmla="*/ 363 w 2103"/>
                <a:gd name="T7" fmla="*/ 642 h 1689"/>
                <a:gd name="T8" fmla="*/ 460 w 2103"/>
                <a:gd name="T9" fmla="*/ 756 h 1689"/>
                <a:gd name="T10" fmla="*/ 562 w 2103"/>
                <a:gd name="T11" fmla="*/ 852 h 1689"/>
                <a:gd name="T12" fmla="*/ 369 w 2103"/>
                <a:gd name="T13" fmla="*/ 926 h 1689"/>
                <a:gd name="T14" fmla="*/ 255 w 2103"/>
                <a:gd name="T15" fmla="*/ 875 h 1689"/>
                <a:gd name="T16" fmla="*/ 255 w 2103"/>
                <a:gd name="T17" fmla="*/ 1051 h 1689"/>
                <a:gd name="T18" fmla="*/ 375 w 2103"/>
                <a:gd name="T19" fmla="*/ 989 h 1689"/>
                <a:gd name="T20" fmla="*/ 352 w 2103"/>
                <a:gd name="T21" fmla="*/ 1091 h 1689"/>
                <a:gd name="T22" fmla="*/ 471 w 2103"/>
                <a:gd name="T23" fmla="*/ 1159 h 1689"/>
                <a:gd name="T24" fmla="*/ 681 w 2103"/>
                <a:gd name="T25" fmla="*/ 1318 h 1689"/>
                <a:gd name="T26" fmla="*/ 710 w 2103"/>
                <a:gd name="T27" fmla="*/ 1375 h 1689"/>
                <a:gd name="T28" fmla="*/ 755 w 2103"/>
                <a:gd name="T29" fmla="*/ 1489 h 1689"/>
                <a:gd name="T30" fmla="*/ 926 w 2103"/>
                <a:gd name="T31" fmla="*/ 1460 h 1689"/>
                <a:gd name="T32" fmla="*/ 1028 w 2103"/>
                <a:gd name="T33" fmla="*/ 1608 h 1689"/>
                <a:gd name="T34" fmla="*/ 1238 w 2103"/>
                <a:gd name="T35" fmla="*/ 1614 h 1689"/>
                <a:gd name="T36" fmla="*/ 1284 w 2103"/>
                <a:gd name="T37" fmla="*/ 1443 h 1689"/>
                <a:gd name="T38" fmla="*/ 1210 w 2103"/>
                <a:gd name="T39" fmla="*/ 1466 h 1689"/>
                <a:gd name="T40" fmla="*/ 1210 w 2103"/>
                <a:gd name="T41" fmla="*/ 1392 h 1689"/>
                <a:gd name="T42" fmla="*/ 1392 w 2103"/>
                <a:gd name="T43" fmla="*/ 1352 h 1689"/>
                <a:gd name="T44" fmla="*/ 1392 w 2103"/>
                <a:gd name="T45" fmla="*/ 1296 h 1689"/>
                <a:gd name="T46" fmla="*/ 1477 w 2103"/>
                <a:gd name="T47" fmla="*/ 966 h 1689"/>
                <a:gd name="T48" fmla="*/ 1664 w 2103"/>
                <a:gd name="T49" fmla="*/ 818 h 1689"/>
                <a:gd name="T50" fmla="*/ 1761 w 2103"/>
                <a:gd name="T51" fmla="*/ 648 h 1689"/>
                <a:gd name="T52" fmla="*/ 1875 w 2103"/>
                <a:gd name="T53" fmla="*/ 466 h 1689"/>
                <a:gd name="T54" fmla="*/ 2039 w 2103"/>
                <a:gd name="T55" fmla="*/ 296 h 1689"/>
                <a:gd name="T56" fmla="*/ 2079 w 2103"/>
                <a:gd name="T57" fmla="*/ 199 h 1689"/>
                <a:gd name="T58" fmla="*/ 2028 w 2103"/>
                <a:gd name="T59" fmla="*/ 120 h 1689"/>
                <a:gd name="T60" fmla="*/ 1608 w 2103"/>
                <a:gd name="T61" fmla="*/ 273 h 1689"/>
                <a:gd name="T62" fmla="*/ 1261 w 2103"/>
                <a:gd name="T63" fmla="*/ 216 h 1689"/>
                <a:gd name="T64" fmla="*/ 943 w 2103"/>
                <a:gd name="T65" fmla="*/ 74 h 1689"/>
                <a:gd name="T66" fmla="*/ 699 w 2103"/>
                <a:gd name="T67" fmla="*/ 40 h 1689"/>
                <a:gd name="T68" fmla="*/ 522 w 2103"/>
                <a:gd name="T69" fmla="*/ 216 h 1689"/>
                <a:gd name="T70" fmla="*/ 369 w 2103"/>
                <a:gd name="T71" fmla="*/ 165 h 1689"/>
                <a:gd name="T72" fmla="*/ 312 w 2103"/>
                <a:gd name="T73" fmla="*/ 273 h 1689"/>
                <a:gd name="T74" fmla="*/ 255 w 2103"/>
                <a:gd name="T75" fmla="*/ 250 h 1689"/>
                <a:gd name="T76" fmla="*/ 108 w 2103"/>
                <a:gd name="T77" fmla="*/ 307 h 1689"/>
                <a:gd name="T78" fmla="*/ 5 w 2103"/>
                <a:gd name="T79" fmla="*/ 375 h 1689"/>
                <a:gd name="T80" fmla="*/ 34 w 2103"/>
                <a:gd name="T81" fmla="*/ 540 h 1689"/>
                <a:gd name="T82" fmla="*/ 221 w 2103"/>
                <a:gd name="T83" fmla="*/ 398 h 1689"/>
                <a:gd name="T84" fmla="*/ 182 w 2103"/>
                <a:gd name="T85" fmla="*/ 336 h 1689"/>
                <a:gd name="T86" fmla="*/ 244 w 2103"/>
                <a:gd name="T87" fmla="*/ 341 h 1689"/>
                <a:gd name="T88" fmla="*/ 1062 w 2103"/>
                <a:gd name="T89" fmla="*/ 1239 h 1689"/>
                <a:gd name="T90" fmla="*/ 1102 w 2103"/>
                <a:gd name="T91" fmla="*/ 1313 h 1689"/>
                <a:gd name="T92" fmla="*/ 1085 w 2103"/>
                <a:gd name="T93" fmla="*/ 1347 h 1689"/>
                <a:gd name="T94" fmla="*/ 841 w 2103"/>
                <a:gd name="T95" fmla="*/ 1313 h 1689"/>
                <a:gd name="T96" fmla="*/ 767 w 2103"/>
                <a:gd name="T97" fmla="*/ 1108 h 1689"/>
                <a:gd name="T98" fmla="*/ 1056 w 2103"/>
                <a:gd name="T99" fmla="*/ 1176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3" h="1689">
                  <a:moveTo>
                    <a:pt x="34" y="540"/>
                  </a:moveTo>
                  <a:lnTo>
                    <a:pt x="34" y="540"/>
                  </a:lnTo>
                  <a:cubicBezTo>
                    <a:pt x="96" y="517"/>
                    <a:pt x="96" y="517"/>
                    <a:pt x="96" y="517"/>
                  </a:cubicBezTo>
                  <a:cubicBezTo>
                    <a:pt x="119" y="512"/>
                    <a:pt x="147" y="483"/>
                    <a:pt x="170" y="472"/>
                  </a:cubicBezTo>
                  <a:cubicBezTo>
                    <a:pt x="187" y="466"/>
                    <a:pt x="193" y="438"/>
                    <a:pt x="216" y="432"/>
                  </a:cubicBezTo>
                  <a:cubicBezTo>
                    <a:pt x="233" y="421"/>
                    <a:pt x="255" y="466"/>
                    <a:pt x="272" y="478"/>
                  </a:cubicBezTo>
                  <a:cubicBezTo>
                    <a:pt x="301" y="489"/>
                    <a:pt x="335" y="478"/>
                    <a:pt x="363" y="478"/>
                  </a:cubicBezTo>
                  <a:cubicBezTo>
                    <a:pt x="363" y="478"/>
                    <a:pt x="363" y="478"/>
                    <a:pt x="369" y="478"/>
                  </a:cubicBezTo>
                  <a:cubicBezTo>
                    <a:pt x="369" y="483"/>
                    <a:pt x="369" y="489"/>
                    <a:pt x="363" y="489"/>
                  </a:cubicBezTo>
                  <a:cubicBezTo>
                    <a:pt x="363" y="506"/>
                    <a:pt x="324" y="540"/>
                    <a:pt x="324" y="563"/>
                  </a:cubicBezTo>
                  <a:cubicBezTo>
                    <a:pt x="324" y="591"/>
                    <a:pt x="369" y="591"/>
                    <a:pt x="392" y="597"/>
                  </a:cubicBezTo>
                  <a:cubicBezTo>
                    <a:pt x="392" y="614"/>
                    <a:pt x="363" y="620"/>
                    <a:pt x="363" y="642"/>
                  </a:cubicBezTo>
                  <a:cubicBezTo>
                    <a:pt x="380" y="688"/>
                    <a:pt x="380" y="711"/>
                    <a:pt x="335" y="722"/>
                  </a:cubicBezTo>
                  <a:cubicBezTo>
                    <a:pt x="335" y="745"/>
                    <a:pt x="397" y="750"/>
                    <a:pt x="409" y="756"/>
                  </a:cubicBezTo>
                  <a:cubicBezTo>
                    <a:pt x="432" y="767"/>
                    <a:pt x="432" y="767"/>
                    <a:pt x="460" y="756"/>
                  </a:cubicBezTo>
                  <a:cubicBezTo>
                    <a:pt x="477" y="756"/>
                    <a:pt x="488" y="796"/>
                    <a:pt x="494" y="813"/>
                  </a:cubicBezTo>
                  <a:cubicBezTo>
                    <a:pt x="500" y="824"/>
                    <a:pt x="511" y="830"/>
                    <a:pt x="522" y="836"/>
                  </a:cubicBezTo>
                  <a:cubicBezTo>
                    <a:pt x="528" y="841"/>
                    <a:pt x="562" y="847"/>
                    <a:pt x="562" y="852"/>
                  </a:cubicBezTo>
                  <a:cubicBezTo>
                    <a:pt x="579" y="858"/>
                    <a:pt x="528" y="904"/>
                    <a:pt x="522" y="909"/>
                  </a:cubicBezTo>
                  <a:cubicBezTo>
                    <a:pt x="522" y="921"/>
                    <a:pt x="437" y="966"/>
                    <a:pt x="426" y="960"/>
                  </a:cubicBezTo>
                  <a:cubicBezTo>
                    <a:pt x="409" y="955"/>
                    <a:pt x="380" y="938"/>
                    <a:pt x="369" y="926"/>
                  </a:cubicBezTo>
                  <a:cubicBezTo>
                    <a:pt x="358" y="909"/>
                    <a:pt x="369" y="887"/>
                    <a:pt x="363" y="870"/>
                  </a:cubicBezTo>
                  <a:cubicBezTo>
                    <a:pt x="341" y="864"/>
                    <a:pt x="312" y="858"/>
                    <a:pt x="295" y="858"/>
                  </a:cubicBezTo>
                  <a:cubicBezTo>
                    <a:pt x="267" y="852"/>
                    <a:pt x="267" y="847"/>
                    <a:pt x="255" y="875"/>
                  </a:cubicBezTo>
                  <a:cubicBezTo>
                    <a:pt x="250" y="887"/>
                    <a:pt x="244" y="904"/>
                    <a:pt x="227" y="921"/>
                  </a:cubicBezTo>
                  <a:cubicBezTo>
                    <a:pt x="199" y="949"/>
                    <a:pt x="193" y="960"/>
                    <a:pt x="227" y="995"/>
                  </a:cubicBezTo>
                  <a:cubicBezTo>
                    <a:pt x="244" y="1012"/>
                    <a:pt x="244" y="1029"/>
                    <a:pt x="255" y="1051"/>
                  </a:cubicBezTo>
                  <a:cubicBezTo>
                    <a:pt x="272" y="1068"/>
                    <a:pt x="295" y="1046"/>
                    <a:pt x="306" y="1034"/>
                  </a:cubicBezTo>
                  <a:cubicBezTo>
                    <a:pt x="318" y="1023"/>
                    <a:pt x="329" y="1023"/>
                    <a:pt x="341" y="1017"/>
                  </a:cubicBezTo>
                  <a:cubicBezTo>
                    <a:pt x="352" y="1006"/>
                    <a:pt x="358" y="989"/>
                    <a:pt x="375" y="989"/>
                  </a:cubicBezTo>
                  <a:cubicBezTo>
                    <a:pt x="409" y="995"/>
                    <a:pt x="409" y="995"/>
                    <a:pt x="409" y="995"/>
                  </a:cubicBezTo>
                  <a:cubicBezTo>
                    <a:pt x="409" y="1000"/>
                    <a:pt x="409" y="1000"/>
                    <a:pt x="409" y="1000"/>
                  </a:cubicBezTo>
                  <a:cubicBezTo>
                    <a:pt x="392" y="1023"/>
                    <a:pt x="352" y="1063"/>
                    <a:pt x="352" y="1091"/>
                  </a:cubicBezTo>
                  <a:cubicBezTo>
                    <a:pt x="363" y="1102"/>
                    <a:pt x="380" y="1097"/>
                    <a:pt x="386" y="1114"/>
                  </a:cubicBezTo>
                  <a:cubicBezTo>
                    <a:pt x="380" y="1154"/>
                    <a:pt x="380" y="1154"/>
                    <a:pt x="380" y="1154"/>
                  </a:cubicBezTo>
                  <a:cubicBezTo>
                    <a:pt x="426" y="1154"/>
                    <a:pt x="471" y="1154"/>
                    <a:pt x="471" y="1159"/>
                  </a:cubicBezTo>
                  <a:cubicBezTo>
                    <a:pt x="488" y="1171"/>
                    <a:pt x="517" y="1210"/>
                    <a:pt x="556" y="1239"/>
                  </a:cubicBezTo>
                  <a:cubicBezTo>
                    <a:pt x="602" y="1262"/>
                    <a:pt x="653" y="1273"/>
                    <a:pt x="659" y="1279"/>
                  </a:cubicBezTo>
                  <a:cubicBezTo>
                    <a:pt x="664" y="1284"/>
                    <a:pt x="681" y="1318"/>
                    <a:pt x="681" y="1318"/>
                  </a:cubicBezTo>
                  <a:cubicBezTo>
                    <a:pt x="699" y="1352"/>
                    <a:pt x="699" y="1352"/>
                    <a:pt x="699" y="1352"/>
                  </a:cubicBezTo>
                  <a:cubicBezTo>
                    <a:pt x="710" y="1375"/>
                    <a:pt x="710" y="1375"/>
                    <a:pt x="710" y="1375"/>
                  </a:cubicBezTo>
                  <a:lnTo>
                    <a:pt x="710" y="1375"/>
                  </a:lnTo>
                  <a:cubicBezTo>
                    <a:pt x="738" y="1387"/>
                    <a:pt x="738" y="1387"/>
                    <a:pt x="738" y="1387"/>
                  </a:cubicBezTo>
                  <a:cubicBezTo>
                    <a:pt x="738" y="1404"/>
                    <a:pt x="733" y="1421"/>
                    <a:pt x="761" y="1421"/>
                  </a:cubicBezTo>
                  <a:cubicBezTo>
                    <a:pt x="761" y="1449"/>
                    <a:pt x="738" y="1472"/>
                    <a:pt x="755" y="1489"/>
                  </a:cubicBezTo>
                  <a:cubicBezTo>
                    <a:pt x="778" y="1512"/>
                    <a:pt x="829" y="1455"/>
                    <a:pt x="829" y="1432"/>
                  </a:cubicBezTo>
                  <a:cubicBezTo>
                    <a:pt x="835" y="1404"/>
                    <a:pt x="858" y="1392"/>
                    <a:pt x="880" y="1421"/>
                  </a:cubicBezTo>
                  <a:cubicBezTo>
                    <a:pt x="892" y="1432"/>
                    <a:pt x="926" y="1432"/>
                    <a:pt x="926" y="1460"/>
                  </a:cubicBezTo>
                  <a:cubicBezTo>
                    <a:pt x="926" y="1523"/>
                    <a:pt x="926" y="1523"/>
                    <a:pt x="926" y="1523"/>
                  </a:cubicBezTo>
                  <a:cubicBezTo>
                    <a:pt x="926" y="1563"/>
                    <a:pt x="960" y="1574"/>
                    <a:pt x="977" y="1614"/>
                  </a:cubicBezTo>
                  <a:cubicBezTo>
                    <a:pt x="988" y="1637"/>
                    <a:pt x="1005" y="1591"/>
                    <a:pt x="1028" y="1608"/>
                  </a:cubicBezTo>
                  <a:cubicBezTo>
                    <a:pt x="1068" y="1637"/>
                    <a:pt x="1051" y="1688"/>
                    <a:pt x="1102" y="1614"/>
                  </a:cubicBezTo>
                  <a:cubicBezTo>
                    <a:pt x="1147" y="1546"/>
                    <a:pt x="1187" y="1631"/>
                    <a:pt x="1238" y="1614"/>
                  </a:cubicBezTo>
                  <a:lnTo>
                    <a:pt x="1238" y="1614"/>
                  </a:lnTo>
                  <a:cubicBezTo>
                    <a:pt x="1272" y="1568"/>
                    <a:pt x="1272" y="1568"/>
                    <a:pt x="1272" y="1568"/>
                  </a:cubicBezTo>
                  <a:cubicBezTo>
                    <a:pt x="1284" y="1512"/>
                    <a:pt x="1284" y="1512"/>
                    <a:pt x="1284" y="1512"/>
                  </a:cubicBezTo>
                  <a:cubicBezTo>
                    <a:pt x="1289" y="1500"/>
                    <a:pt x="1289" y="1449"/>
                    <a:pt x="1284" y="1443"/>
                  </a:cubicBezTo>
                  <a:cubicBezTo>
                    <a:pt x="1284" y="1438"/>
                    <a:pt x="1267" y="1421"/>
                    <a:pt x="1261" y="1426"/>
                  </a:cubicBezTo>
                  <a:cubicBezTo>
                    <a:pt x="1244" y="1449"/>
                    <a:pt x="1238" y="1472"/>
                    <a:pt x="1215" y="1489"/>
                  </a:cubicBezTo>
                  <a:cubicBezTo>
                    <a:pt x="1204" y="1495"/>
                    <a:pt x="1210" y="1466"/>
                    <a:pt x="1210" y="1466"/>
                  </a:cubicBezTo>
                  <a:cubicBezTo>
                    <a:pt x="1210" y="1449"/>
                    <a:pt x="1199" y="1455"/>
                    <a:pt x="1187" y="1449"/>
                  </a:cubicBezTo>
                  <a:cubicBezTo>
                    <a:pt x="1181" y="1449"/>
                    <a:pt x="1176" y="1415"/>
                    <a:pt x="1176" y="1409"/>
                  </a:cubicBezTo>
                  <a:cubicBezTo>
                    <a:pt x="1176" y="1398"/>
                    <a:pt x="1199" y="1398"/>
                    <a:pt x="1210" y="1392"/>
                  </a:cubicBezTo>
                  <a:cubicBezTo>
                    <a:pt x="1227" y="1370"/>
                    <a:pt x="1278" y="1301"/>
                    <a:pt x="1301" y="1347"/>
                  </a:cubicBezTo>
                  <a:cubicBezTo>
                    <a:pt x="1318" y="1370"/>
                    <a:pt x="1318" y="1381"/>
                    <a:pt x="1352" y="1370"/>
                  </a:cubicBezTo>
                  <a:cubicBezTo>
                    <a:pt x="1363" y="1370"/>
                    <a:pt x="1380" y="1352"/>
                    <a:pt x="1392" y="1352"/>
                  </a:cubicBezTo>
                  <a:cubicBezTo>
                    <a:pt x="1397" y="1347"/>
                    <a:pt x="1414" y="1358"/>
                    <a:pt x="1414" y="1341"/>
                  </a:cubicBezTo>
                  <a:cubicBezTo>
                    <a:pt x="1414" y="1336"/>
                    <a:pt x="1414" y="1301"/>
                    <a:pt x="1409" y="1301"/>
                  </a:cubicBezTo>
                  <a:cubicBezTo>
                    <a:pt x="1397" y="1307"/>
                    <a:pt x="1392" y="1324"/>
                    <a:pt x="1392" y="1296"/>
                  </a:cubicBezTo>
                  <a:cubicBezTo>
                    <a:pt x="1392" y="1267"/>
                    <a:pt x="1363" y="1216"/>
                    <a:pt x="1397" y="1210"/>
                  </a:cubicBezTo>
                  <a:cubicBezTo>
                    <a:pt x="1431" y="1205"/>
                    <a:pt x="1454" y="1188"/>
                    <a:pt x="1443" y="1148"/>
                  </a:cubicBezTo>
                  <a:cubicBezTo>
                    <a:pt x="1414" y="1068"/>
                    <a:pt x="1511" y="1046"/>
                    <a:pt x="1477" y="966"/>
                  </a:cubicBezTo>
                  <a:cubicBezTo>
                    <a:pt x="1465" y="932"/>
                    <a:pt x="1488" y="858"/>
                    <a:pt x="1528" y="852"/>
                  </a:cubicBezTo>
                  <a:cubicBezTo>
                    <a:pt x="1551" y="852"/>
                    <a:pt x="1556" y="875"/>
                    <a:pt x="1585" y="875"/>
                  </a:cubicBezTo>
                  <a:cubicBezTo>
                    <a:pt x="1619" y="870"/>
                    <a:pt x="1647" y="847"/>
                    <a:pt x="1664" y="818"/>
                  </a:cubicBezTo>
                  <a:cubicBezTo>
                    <a:pt x="1693" y="796"/>
                    <a:pt x="1733" y="813"/>
                    <a:pt x="1733" y="767"/>
                  </a:cubicBezTo>
                  <a:cubicBezTo>
                    <a:pt x="1727" y="716"/>
                    <a:pt x="1715" y="739"/>
                    <a:pt x="1744" y="699"/>
                  </a:cubicBezTo>
                  <a:cubicBezTo>
                    <a:pt x="1755" y="682"/>
                    <a:pt x="1744" y="671"/>
                    <a:pt x="1761" y="648"/>
                  </a:cubicBezTo>
                  <a:cubicBezTo>
                    <a:pt x="1778" y="631"/>
                    <a:pt x="1818" y="625"/>
                    <a:pt x="1835" y="608"/>
                  </a:cubicBezTo>
                  <a:cubicBezTo>
                    <a:pt x="1841" y="597"/>
                    <a:pt x="1892" y="534"/>
                    <a:pt x="1886" y="523"/>
                  </a:cubicBezTo>
                  <a:cubicBezTo>
                    <a:pt x="1880" y="495"/>
                    <a:pt x="1869" y="506"/>
                    <a:pt x="1875" y="466"/>
                  </a:cubicBezTo>
                  <a:cubicBezTo>
                    <a:pt x="1875" y="455"/>
                    <a:pt x="1886" y="404"/>
                    <a:pt x="1892" y="404"/>
                  </a:cubicBezTo>
                  <a:cubicBezTo>
                    <a:pt x="1931" y="404"/>
                    <a:pt x="1943" y="404"/>
                    <a:pt x="1977" y="387"/>
                  </a:cubicBezTo>
                  <a:cubicBezTo>
                    <a:pt x="2017" y="358"/>
                    <a:pt x="2022" y="336"/>
                    <a:pt x="2039" y="296"/>
                  </a:cubicBezTo>
                  <a:cubicBezTo>
                    <a:pt x="2102" y="256"/>
                    <a:pt x="2102" y="256"/>
                    <a:pt x="2102" y="256"/>
                  </a:cubicBezTo>
                  <a:lnTo>
                    <a:pt x="2102" y="256"/>
                  </a:lnTo>
                  <a:cubicBezTo>
                    <a:pt x="2096" y="233"/>
                    <a:pt x="2102" y="211"/>
                    <a:pt x="2079" y="199"/>
                  </a:cubicBezTo>
                  <a:cubicBezTo>
                    <a:pt x="2051" y="188"/>
                    <a:pt x="2039" y="182"/>
                    <a:pt x="2039" y="154"/>
                  </a:cubicBezTo>
                  <a:cubicBezTo>
                    <a:pt x="2045" y="148"/>
                    <a:pt x="2034" y="125"/>
                    <a:pt x="2028" y="120"/>
                  </a:cubicBezTo>
                  <a:lnTo>
                    <a:pt x="2028" y="120"/>
                  </a:lnTo>
                  <a:cubicBezTo>
                    <a:pt x="1965" y="108"/>
                    <a:pt x="1926" y="193"/>
                    <a:pt x="1869" y="205"/>
                  </a:cubicBezTo>
                  <a:cubicBezTo>
                    <a:pt x="1767" y="233"/>
                    <a:pt x="1767" y="233"/>
                    <a:pt x="1767" y="233"/>
                  </a:cubicBezTo>
                  <a:cubicBezTo>
                    <a:pt x="1733" y="245"/>
                    <a:pt x="1647" y="267"/>
                    <a:pt x="1608" y="273"/>
                  </a:cubicBezTo>
                  <a:cubicBezTo>
                    <a:pt x="1551" y="279"/>
                    <a:pt x="1522" y="262"/>
                    <a:pt x="1471" y="256"/>
                  </a:cubicBezTo>
                  <a:cubicBezTo>
                    <a:pt x="1443" y="256"/>
                    <a:pt x="1420" y="284"/>
                    <a:pt x="1380" y="279"/>
                  </a:cubicBezTo>
                  <a:cubicBezTo>
                    <a:pt x="1341" y="267"/>
                    <a:pt x="1295" y="245"/>
                    <a:pt x="1261" y="216"/>
                  </a:cubicBezTo>
                  <a:cubicBezTo>
                    <a:pt x="1221" y="188"/>
                    <a:pt x="1170" y="182"/>
                    <a:pt x="1125" y="142"/>
                  </a:cubicBezTo>
                  <a:cubicBezTo>
                    <a:pt x="1102" y="120"/>
                    <a:pt x="1085" y="120"/>
                    <a:pt x="1051" y="108"/>
                  </a:cubicBezTo>
                  <a:cubicBezTo>
                    <a:pt x="1005" y="103"/>
                    <a:pt x="1000" y="63"/>
                    <a:pt x="943" y="74"/>
                  </a:cubicBezTo>
                  <a:cubicBezTo>
                    <a:pt x="920" y="80"/>
                    <a:pt x="863" y="57"/>
                    <a:pt x="852" y="29"/>
                  </a:cubicBezTo>
                  <a:cubicBezTo>
                    <a:pt x="841" y="0"/>
                    <a:pt x="852" y="0"/>
                    <a:pt x="812" y="17"/>
                  </a:cubicBezTo>
                  <a:cubicBezTo>
                    <a:pt x="767" y="34"/>
                    <a:pt x="750" y="40"/>
                    <a:pt x="699" y="40"/>
                  </a:cubicBezTo>
                  <a:cubicBezTo>
                    <a:pt x="619" y="40"/>
                    <a:pt x="630" y="23"/>
                    <a:pt x="573" y="86"/>
                  </a:cubicBezTo>
                  <a:cubicBezTo>
                    <a:pt x="556" y="108"/>
                    <a:pt x="517" y="114"/>
                    <a:pt x="505" y="142"/>
                  </a:cubicBezTo>
                  <a:cubicBezTo>
                    <a:pt x="494" y="165"/>
                    <a:pt x="522" y="193"/>
                    <a:pt x="522" y="216"/>
                  </a:cubicBezTo>
                  <a:cubicBezTo>
                    <a:pt x="483" y="216"/>
                    <a:pt x="443" y="148"/>
                    <a:pt x="397" y="165"/>
                  </a:cubicBezTo>
                  <a:cubicBezTo>
                    <a:pt x="380" y="171"/>
                    <a:pt x="375" y="171"/>
                    <a:pt x="369" y="165"/>
                  </a:cubicBezTo>
                  <a:lnTo>
                    <a:pt x="369" y="165"/>
                  </a:lnTo>
                  <a:cubicBezTo>
                    <a:pt x="363" y="216"/>
                    <a:pt x="363" y="216"/>
                    <a:pt x="363" y="216"/>
                  </a:cubicBezTo>
                  <a:cubicBezTo>
                    <a:pt x="369" y="233"/>
                    <a:pt x="363" y="245"/>
                    <a:pt x="358" y="256"/>
                  </a:cubicBezTo>
                  <a:cubicBezTo>
                    <a:pt x="346" y="262"/>
                    <a:pt x="318" y="267"/>
                    <a:pt x="312" y="273"/>
                  </a:cubicBezTo>
                  <a:cubicBezTo>
                    <a:pt x="312" y="273"/>
                    <a:pt x="312" y="279"/>
                    <a:pt x="306" y="279"/>
                  </a:cubicBezTo>
                  <a:cubicBezTo>
                    <a:pt x="301" y="319"/>
                    <a:pt x="261" y="262"/>
                    <a:pt x="261" y="250"/>
                  </a:cubicBezTo>
                  <a:lnTo>
                    <a:pt x="255" y="250"/>
                  </a:lnTo>
                  <a:cubicBezTo>
                    <a:pt x="250" y="267"/>
                    <a:pt x="210" y="290"/>
                    <a:pt x="199" y="279"/>
                  </a:cubicBezTo>
                  <a:cubicBezTo>
                    <a:pt x="182" y="262"/>
                    <a:pt x="164" y="267"/>
                    <a:pt x="136" y="267"/>
                  </a:cubicBezTo>
                  <a:cubicBezTo>
                    <a:pt x="130" y="296"/>
                    <a:pt x="142" y="307"/>
                    <a:pt x="108" y="307"/>
                  </a:cubicBezTo>
                  <a:cubicBezTo>
                    <a:pt x="96" y="307"/>
                    <a:pt x="56" y="336"/>
                    <a:pt x="51" y="347"/>
                  </a:cubicBezTo>
                  <a:lnTo>
                    <a:pt x="51" y="353"/>
                  </a:lnTo>
                  <a:cubicBezTo>
                    <a:pt x="45" y="364"/>
                    <a:pt x="17" y="370"/>
                    <a:pt x="5" y="375"/>
                  </a:cubicBezTo>
                  <a:cubicBezTo>
                    <a:pt x="0" y="381"/>
                    <a:pt x="22" y="421"/>
                    <a:pt x="22" y="438"/>
                  </a:cubicBezTo>
                  <a:cubicBezTo>
                    <a:pt x="17" y="466"/>
                    <a:pt x="22" y="483"/>
                    <a:pt x="22" y="512"/>
                  </a:cubicBezTo>
                  <a:cubicBezTo>
                    <a:pt x="34" y="540"/>
                    <a:pt x="34" y="540"/>
                    <a:pt x="34" y="540"/>
                  </a:cubicBezTo>
                  <a:close/>
                  <a:moveTo>
                    <a:pt x="227" y="387"/>
                  </a:moveTo>
                  <a:lnTo>
                    <a:pt x="227" y="387"/>
                  </a:lnTo>
                  <a:cubicBezTo>
                    <a:pt x="221" y="398"/>
                    <a:pt x="221" y="398"/>
                    <a:pt x="221" y="398"/>
                  </a:cubicBezTo>
                  <a:cubicBezTo>
                    <a:pt x="210" y="409"/>
                    <a:pt x="187" y="415"/>
                    <a:pt x="187" y="398"/>
                  </a:cubicBezTo>
                  <a:cubicBezTo>
                    <a:pt x="187" y="387"/>
                    <a:pt x="193" y="370"/>
                    <a:pt x="187" y="358"/>
                  </a:cubicBezTo>
                  <a:cubicBezTo>
                    <a:pt x="182" y="353"/>
                    <a:pt x="176" y="341"/>
                    <a:pt x="182" y="336"/>
                  </a:cubicBezTo>
                  <a:cubicBezTo>
                    <a:pt x="182" y="330"/>
                    <a:pt x="210" y="330"/>
                    <a:pt x="216" y="324"/>
                  </a:cubicBezTo>
                  <a:cubicBezTo>
                    <a:pt x="221" y="319"/>
                    <a:pt x="227" y="324"/>
                    <a:pt x="233" y="330"/>
                  </a:cubicBezTo>
                  <a:cubicBezTo>
                    <a:pt x="233" y="330"/>
                    <a:pt x="244" y="336"/>
                    <a:pt x="244" y="341"/>
                  </a:cubicBezTo>
                  <a:cubicBezTo>
                    <a:pt x="244" y="347"/>
                    <a:pt x="238" y="358"/>
                    <a:pt x="238" y="364"/>
                  </a:cubicBezTo>
                  <a:cubicBezTo>
                    <a:pt x="233" y="370"/>
                    <a:pt x="227" y="381"/>
                    <a:pt x="227" y="387"/>
                  </a:cubicBezTo>
                  <a:close/>
                  <a:moveTo>
                    <a:pt x="1062" y="1239"/>
                  </a:moveTo>
                  <a:lnTo>
                    <a:pt x="1062" y="1239"/>
                  </a:lnTo>
                  <a:cubicBezTo>
                    <a:pt x="1045" y="1250"/>
                    <a:pt x="1045" y="1250"/>
                    <a:pt x="1045" y="1250"/>
                  </a:cubicBezTo>
                  <a:cubicBezTo>
                    <a:pt x="1000" y="1296"/>
                    <a:pt x="1056" y="1324"/>
                    <a:pt x="1102" y="1313"/>
                  </a:cubicBezTo>
                  <a:cubicBezTo>
                    <a:pt x="1108" y="1307"/>
                    <a:pt x="1119" y="1290"/>
                    <a:pt x="1125" y="1296"/>
                  </a:cubicBezTo>
                  <a:cubicBezTo>
                    <a:pt x="1130" y="1296"/>
                    <a:pt x="1136" y="1347"/>
                    <a:pt x="1136" y="1352"/>
                  </a:cubicBezTo>
                  <a:cubicBezTo>
                    <a:pt x="1130" y="1375"/>
                    <a:pt x="1096" y="1352"/>
                    <a:pt x="1085" y="1347"/>
                  </a:cubicBezTo>
                  <a:cubicBezTo>
                    <a:pt x="1062" y="1336"/>
                    <a:pt x="1022" y="1358"/>
                    <a:pt x="994" y="1347"/>
                  </a:cubicBezTo>
                  <a:cubicBezTo>
                    <a:pt x="960" y="1336"/>
                    <a:pt x="960" y="1301"/>
                    <a:pt x="909" y="1318"/>
                  </a:cubicBezTo>
                  <a:cubicBezTo>
                    <a:pt x="875" y="1330"/>
                    <a:pt x="875" y="1330"/>
                    <a:pt x="841" y="1313"/>
                  </a:cubicBezTo>
                  <a:cubicBezTo>
                    <a:pt x="823" y="1307"/>
                    <a:pt x="806" y="1273"/>
                    <a:pt x="784" y="1256"/>
                  </a:cubicBezTo>
                  <a:cubicBezTo>
                    <a:pt x="772" y="1239"/>
                    <a:pt x="715" y="1193"/>
                    <a:pt x="721" y="1182"/>
                  </a:cubicBezTo>
                  <a:cubicBezTo>
                    <a:pt x="738" y="1165"/>
                    <a:pt x="755" y="1131"/>
                    <a:pt x="767" y="1108"/>
                  </a:cubicBezTo>
                  <a:cubicBezTo>
                    <a:pt x="784" y="1063"/>
                    <a:pt x="818" y="1102"/>
                    <a:pt x="852" y="1114"/>
                  </a:cubicBezTo>
                  <a:cubicBezTo>
                    <a:pt x="892" y="1120"/>
                    <a:pt x="949" y="1148"/>
                    <a:pt x="994" y="1148"/>
                  </a:cubicBezTo>
                  <a:cubicBezTo>
                    <a:pt x="1034" y="1148"/>
                    <a:pt x="1028" y="1165"/>
                    <a:pt x="1056" y="1176"/>
                  </a:cubicBezTo>
                  <a:cubicBezTo>
                    <a:pt x="1068" y="1182"/>
                    <a:pt x="1079" y="1176"/>
                    <a:pt x="1091" y="1176"/>
                  </a:cubicBezTo>
                  <a:cubicBezTo>
                    <a:pt x="1079" y="1193"/>
                    <a:pt x="1085" y="1222"/>
                    <a:pt x="1062" y="1239"/>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154">
              <a:extLst>
                <a:ext uri="{FF2B5EF4-FFF2-40B4-BE49-F238E27FC236}">
                  <a16:creationId xmlns:a16="http://schemas.microsoft.com/office/drawing/2014/main" id="{A3FEF395-BEC7-9442-9042-1AB00959BC8B}"/>
                </a:ext>
              </a:extLst>
            </p:cNvPr>
            <p:cNvSpPr>
              <a:spLocks noChangeArrowheads="1"/>
            </p:cNvSpPr>
            <p:nvPr/>
          </p:nvSpPr>
          <p:spPr bwMode="auto">
            <a:xfrm>
              <a:off x="15498113" y="3324288"/>
              <a:ext cx="1454958" cy="899877"/>
            </a:xfrm>
            <a:custGeom>
              <a:avLst/>
              <a:gdLst>
                <a:gd name="T0" fmla="*/ 17 w 2102"/>
                <a:gd name="T1" fmla="*/ 579 h 1302"/>
                <a:gd name="T2" fmla="*/ 11 w 2102"/>
                <a:gd name="T3" fmla="*/ 687 h 1302"/>
                <a:gd name="T4" fmla="*/ 85 w 2102"/>
                <a:gd name="T5" fmla="*/ 738 h 1302"/>
                <a:gd name="T6" fmla="*/ 165 w 2102"/>
                <a:gd name="T7" fmla="*/ 852 h 1302"/>
                <a:gd name="T8" fmla="*/ 278 w 2102"/>
                <a:gd name="T9" fmla="*/ 846 h 1302"/>
                <a:gd name="T10" fmla="*/ 415 w 2102"/>
                <a:gd name="T11" fmla="*/ 801 h 1302"/>
                <a:gd name="T12" fmla="*/ 568 w 2102"/>
                <a:gd name="T13" fmla="*/ 824 h 1302"/>
                <a:gd name="T14" fmla="*/ 727 w 2102"/>
                <a:gd name="T15" fmla="*/ 937 h 1302"/>
                <a:gd name="T16" fmla="*/ 789 w 2102"/>
                <a:gd name="T17" fmla="*/ 1136 h 1302"/>
                <a:gd name="T18" fmla="*/ 869 w 2102"/>
                <a:gd name="T19" fmla="*/ 1227 h 1302"/>
                <a:gd name="T20" fmla="*/ 994 w 2102"/>
                <a:gd name="T21" fmla="*/ 1238 h 1302"/>
                <a:gd name="T22" fmla="*/ 1051 w 2102"/>
                <a:gd name="T23" fmla="*/ 1176 h 1302"/>
                <a:gd name="T24" fmla="*/ 1170 w 2102"/>
                <a:gd name="T25" fmla="*/ 1215 h 1302"/>
                <a:gd name="T26" fmla="*/ 1261 w 2102"/>
                <a:gd name="T27" fmla="*/ 1147 h 1302"/>
                <a:gd name="T28" fmla="*/ 1238 w 2102"/>
                <a:gd name="T29" fmla="*/ 1073 h 1302"/>
                <a:gd name="T30" fmla="*/ 1181 w 2102"/>
                <a:gd name="T31" fmla="*/ 1073 h 1302"/>
                <a:gd name="T32" fmla="*/ 1233 w 2102"/>
                <a:gd name="T33" fmla="*/ 1028 h 1302"/>
                <a:gd name="T34" fmla="*/ 1159 w 2102"/>
                <a:gd name="T35" fmla="*/ 1011 h 1302"/>
                <a:gd name="T36" fmla="*/ 1113 w 2102"/>
                <a:gd name="T37" fmla="*/ 886 h 1302"/>
                <a:gd name="T38" fmla="*/ 1324 w 2102"/>
                <a:gd name="T39" fmla="*/ 755 h 1302"/>
                <a:gd name="T40" fmla="*/ 1482 w 2102"/>
                <a:gd name="T41" fmla="*/ 585 h 1302"/>
                <a:gd name="T42" fmla="*/ 1584 w 2102"/>
                <a:gd name="T43" fmla="*/ 625 h 1302"/>
                <a:gd name="T44" fmla="*/ 1766 w 2102"/>
                <a:gd name="T45" fmla="*/ 653 h 1302"/>
                <a:gd name="T46" fmla="*/ 1754 w 2102"/>
                <a:gd name="T47" fmla="*/ 625 h 1302"/>
                <a:gd name="T48" fmla="*/ 1737 w 2102"/>
                <a:gd name="T49" fmla="*/ 488 h 1302"/>
                <a:gd name="T50" fmla="*/ 1783 w 2102"/>
                <a:gd name="T51" fmla="*/ 460 h 1302"/>
                <a:gd name="T52" fmla="*/ 1868 w 2102"/>
                <a:gd name="T53" fmla="*/ 380 h 1302"/>
                <a:gd name="T54" fmla="*/ 1987 w 2102"/>
                <a:gd name="T55" fmla="*/ 363 h 1302"/>
                <a:gd name="T56" fmla="*/ 2038 w 2102"/>
                <a:gd name="T57" fmla="*/ 392 h 1302"/>
                <a:gd name="T58" fmla="*/ 2090 w 2102"/>
                <a:gd name="T59" fmla="*/ 369 h 1302"/>
                <a:gd name="T60" fmla="*/ 2101 w 2102"/>
                <a:gd name="T61" fmla="*/ 278 h 1302"/>
                <a:gd name="T62" fmla="*/ 2067 w 2102"/>
                <a:gd name="T63" fmla="*/ 267 h 1302"/>
                <a:gd name="T64" fmla="*/ 1896 w 2102"/>
                <a:gd name="T65" fmla="*/ 176 h 1302"/>
                <a:gd name="T66" fmla="*/ 1646 w 2102"/>
                <a:gd name="T67" fmla="*/ 62 h 1302"/>
                <a:gd name="T68" fmla="*/ 1375 w 2102"/>
                <a:gd name="T69" fmla="*/ 119 h 1302"/>
                <a:gd name="T70" fmla="*/ 1278 w 2102"/>
                <a:gd name="T71" fmla="*/ 130 h 1302"/>
                <a:gd name="T72" fmla="*/ 1136 w 2102"/>
                <a:gd name="T73" fmla="*/ 102 h 1302"/>
                <a:gd name="T74" fmla="*/ 807 w 2102"/>
                <a:gd name="T75" fmla="*/ 216 h 1302"/>
                <a:gd name="T76" fmla="*/ 608 w 2102"/>
                <a:gd name="T77" fmla="*/ 210 h 1302"/>
                <a:gd name="T78" fmla="*/ 432 w 2102"/>
                <a:gd name="T79" fmla="*/ 227 h 1302"/>
                <a:gd name="T80" fmla="*/ 403 w 2102"/>
                <a:gd name="T81" fmla="*/ 306 h 1302"/>
                <a:gd name="T82" fmla="*/ 369 w 2102"/>
                <a:gd name="T83" fmla="*/ 397 h 1302"/>
                <a:gd name="T84" fmla="*/ 273 w 2102"/>
                <a:gd name="T85" fmla="*/ 426 h 1302"/>
                <a:gd name="T86" fmla="*/ 74 w 2102"/>
                <a:gd name="T87" fmla="*/ 568 h 1302"/>
                <a:gd name="T88" fmla="*/ 1959 w 2102"/>
                <a:gd name="T89" fmla="*/ 500 h 1302"/>
                <a:gd name="T90" fmla="*/ 1953 w 2102"/>
                <a:gd name="T91" fmla="*/ 511 h 1302"/>
                <a:gd name="T92" fmla="*/ 1919 w 2102"/>
                <a:gd name="T93" fmla="*/ 471 h 1302"/>
                <a:gd name="T94" fmla="*/ 1948 w 2102"/>
                <a:gd name="T95" fmla="*/ 437 h 1302"/>
                <a:gd name="T96" fmla="*/ 1976 w 2102"/>
                <a:gd name="T97" fmla="*/ 454 h 1302"/>
                <a:gd name="T98" fmla="*/ 1959 w 2102"/>
                <a:gd name="T99" fmla="*/ 50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2" h="1302">
                  <a:moveTo>
                    <a:pt x="17" y="579"/>
                  </a:moveTo>
                  <a:lnTo>
                    <a:pt x="17" y="579"/>
                  </a:lnTo>
                  <a:cubicBezTo>
                    <a:pt x="17" y="585"/>
                    <a:pt x="34" y="619"/>
                    <a:pt x="28" y="625"/>
                  </a:cubicBezTo>
                  <a:cubicBezTo>
                    <a:pt x="11" y="642"/>
                    <a:pt x="0" y="664"/>
                    <a:pt x="11" y="687"/>
                  </a:cubicBezTo>
                  <a:cubicBezTo>
                    <a:pt x="17" y="699"/>
                    <a:pt x="28" y="710"/>
                    <a:pt x="40" y="716"/>
                  </a:cubicBezTo>
                  <a:cubicBezTo>
                    <a:pt x="51" y="721"/>
                    <a:pt x="74" y="727"/>
                    <a:pt x="85" y="738"/>
                  </a:cubicBezTo>
                  <a:cubicBezTo>
                    <a:pt x="113" y="767"/>
                    <a:pt x="108" y="767"/>
                    <a:pt x="142" y="784"/>
                  </a:cubicBezTo>
                  <a:cubicBezTo>
                    <a:pt x="159" y="795"/>
                    <a:pt x="136" y="852"/>
                    <a:pt x="165" y="852"/>
                  </a:cubicBezTo>
                  <a:cubicBezTo>
                    <a:pt x="176" y="852"/>
                    <a:pt x="193" y="846"/>
                    <a:pt x="204" y="841"/>
                  </a:cubicBezTo>
                  <a:cubicBezTo>
                    <a:pt x="233" y="835"/>
                    <a:pt x="244" y="858"/>
                    <a:pt x="278" y="846"/>
                  </a:cubicBezTo>
                  <a:cubicBezTo>
                    <a:pt x="295" y="835"/>
                    <a:pt x="312" y="812"/>
                    <a:pt x="335" y="829"/>
                  </a:cubicBezTo>
                  <a:cubicBezTo>
                    <a:pt x="392" y="869"/>
                    <a:pt x="375" y="801"/>
                    <a:pt x="415" y="801"/>
                  </a:cubicBezTo>
                  <a:cubicBezTo>
                    <a:pt x="443" y="801"/>
                    <a:pt x="443" y="835"/>
                    <a:pt x="471" y="795"/>
                  </a:cubicBezTo>
                  <a:cubicBezTo>
                    <a:pt x="494" y="772"/>
                    <a:pt x="540" y="806"/>
                    <a:pt x="568" y="824"/>
                  </a:cubicBezTo>
                  <a:cubicBezTo>
                    <a:pt x="602" y="841"/>
                    <a:pt x="591" y="920"/>
                    <a:pt x="642" y="926"/>
                  </a:cubicBezTo>
                  <a:cubicBezTo>
                    <a:pt x="665" y="920"/>
                    <a:pt x="704" y="931"/>
                    <a:pt x="727" y="937"/>
                  </a:cubicBezTo>
                  <a:cubicBezTo>
                    <a:pt x="761" y="943"/>
                    <a:pt x="767" y="1005"/>
                    <a:pt x="773" y="1034"/>
                  </a:cubicBezTo>
                  <a:cubicBezTo>
                    <a:pt x="778" y="1062"/>
                    <a:pt x="773" y="1108"/>
                    <a:pt x="789" y="1136"/>
                  </a:cubicBezTo>
                  <a:cubicBezTo>
                    <a:pt x="801" y="1147"/>
                    <a:pt x="801" y="1153"/>
                    <a:pt x="812" y="1153"/>
                  </a:cubicBezTo>
                  <a:cubicBezTo>
                    <a:pt x="835" y="1153"/>
                    <a:pt x="841" y="1210"/>
                    <a:pt x="869" y="1227"/>
                  </a:cubicBezTo>
                  <a:cubicBezTo>
                    <a:pt x="915" y="1261"/>
                    <a:pt x="915" y="1176"/>
                    <a:pt x="937" y="1244"/>
                  </a:cubicBezTo>
                  <a:cubicBezTo>
                    <a:pt x="954" y="1284"/>
                    <a:pt x="971" y="1272"/>
                    <a:pt x="994" y="1238"/>
                  </a:cubicBezTo>
                  <a:cubicBezTo>
                    <a:pt x="1000" y="1221"/>
                    <a:pt x="1011" y="1221"/>
                    <a:pt x="1023" y="1210"/>
                  </a:cubicBezTo>
                  <a:cubicBezTo>
                    <a:pt x="1023" y="1204"/>
                    <a:pt x="1039" y="1125"/>
                    <a:pt x="1051" y="1176"/>
                  </a:cubicBezTo>
                  <a:cubicBezTo>
                    <a:pt x="1062" y="1227"/>
                    <a:pt x="1062" y="1301"/>
                    <a:pt x="1125" y="1261"/>
                  </a:cubicBezTo>
                  <a:cubicBezTo>
                    <a:pt x="1147" y="1250"/>
                    <a:pt x="1159" y="1238"/>
                    <a:pt x="1170" y="1215"/>
                  </a:cubicBezTo>
                  <a:cubicBezTo>
                    <a:pt x="1181" y="1204"/>
                    <a:pt x="1227" y="1255"/>
                    <a:pt x="1261" y="1215"/>
                  </a:cubicBezTo>
                  <a:cubicBezTo>
                    <a:pt x="1284" y="1193"/>
                    <a:pt x="1255" y="1170"/>
                    <a:pt x="1261" y="1147"/>
                  </a:cubicBezTo>
                  <a:cubicBezTo>
                    <a:pt x="1267" y="1136"/>
                    <a:pt x="1278" y="1113"/>
                    <a:pt x="1267" y="1096"/>
                  </a:cubicBezTo>
                  <a:cubicBezTo>
                    <a:pt x="1255" y="1091"/>
                    <a:pt x="1250" y="1073"/>
                    <a:pt x="1238" y="1073"/>
                  </a:cubicBezTo>
                  <a:cubicBezTo>
                    <a:pt x="1221" y="1073"/>
                    <a:pt x="1244" y="1119"/>
                    <a:pt x="1199" y="1119"/>
                  </a:cubicBezTo>
                  <a:cubicBezTo>
                    <a:pt x="1181" y="1119"/>
                    <a:pt x="1176" y="1073"/>
                    <a:pt x="1181" y="1073"/>
                  </a:cubicBezTo>
                  <a:cubicBezTo>
                    <a:pt x="1159" y="1073"/>
                    <a:pt x="1142" y="1056"/>
                    <a:pt x="1159" y="1039"/>
                  </a:cubicBezTo>
                  <a:cubicBezTo>
                    <a:pt x="1176" y="1022"/>
                    <a:pt x="1210" y="1079"/>
                    <a:pt x="1233" y="1028"/>
                  </a:cubicBezTo>
                  <a:cubicBezTo>
                    <a:pt x="1250" y="1000"/>
                    <a:pt x="1250" y="1011"/>
                    <a:pt x="1238" y="977"/>
                  </a:cubicBezTo>
                  <a:cubicBezTo>
                    <a:pt x="1227" y="937"/>
                    <a:pt x="1176" y="1000"/>
                    <a:pt x="1159" y="1011"/>
                  </a:cubicBezTo>
                  <a:cubicBezTo>
                    <a:pt x="1108" y="1051"/>
                    <a:pt x="1074" y="1039"/>
                    <a:pt x="1068" y="977"/>
                  </a:cubicBezTo>
                  <a:cubicBezTo>
                    <a:pt x="1091" y="960"/>
                    <a:pt x="1079" y="903"/>
                    <a:pt x="1113" y="886"/>
                  </a:cubicBezTo>
                  <a:cubicBezTo>
                    <a:pt x="1153" y="863"/>
                    <a:pt x="1187" y="824"/>
                    <a:pt x="1233" y="795"/>
                  </a:cubicBezTo>
                  <a:cubicBezTo>
                    <a:pt x="1267" y="772"/>
                    <a:pt x="1289" y="795"/>
                    <a:pt x="1324" y="755"/>
                  </a:cubicBezTo>
                  <a:cubicBezTo>
                    <a:pt x="1346" y="733"/>
                    <a:pt x="1380" y="716"/>
                    <a:pt x="1403" y="699"/>
                  </a:cubicBezTo>
                  <a:cubicBezTo>
                    <a:pt x="1437" y="670"/>
                    <a:pt x="1448" y="602"/>
                    <a:pt x="1482" y="585"/>
                  </a:cubicBezTo>
                  <a:cubicBezTo>
                    <a:pt x="1487" y="579"/>
                    <a:pt x="1533" y="591"/>
                    <a:pt x="1538" y="596"/>
                  </a:cubicBezTo>
                  <a:cubicBezTo>
                    <a:pt x="1550" y="636"/>
                    <a:pt x="1544" y="625"/>
                    <a:pt x="1584" y="625"/>
                  </a:cubicBezTo>
                  <a:cubicBezTo>
                    <a:pt x="1612" y="625"/>
                    <a:pt x="1641" y="642"/>
                    <a:pt x="1664" y="647"/>
                  </a:cubicBezTo>
                  <a:cubicBezTo>
                    <a:pt x="1698" y="659"/>
                    <a:pt x="1732" y="653"/>
                    <a:pt x="1766" y="653"/>
                  </a:cubicBezTo>
                  <a:lnTo>
                    <a:pt x="1766" y="653"/>
                  </a:lnTo>
                  <a:cubicBezTo>
                    <a:pt x="1754" y="625"/>
                    <a:pt x="1754" y="625"/>
                    <a:pt x="1754" y="625"/>
                  </a:cubicBezTo>
                  <a:cubicBezTo>
                    <a:pt x="1754" y="596"/>
                    <a:pt x="1749" y="579"/>
                    <a:pt x="1754" y="551"/>
                  </a:cubicBezTo>
                  <a:cubicBezTo>
                    <a:pt x="1754" y="534"/>
                    <a:pt x="1732" y="494"/>
                    <a:pt x="1737" y="488"/>
                  </a:cubicBezTo>
                  <a:cubicBezTo>
                    <a:pt x="1749" y="483"/>
                    <a:pt x="1777" y="477"/>
                    <a:pt x="1783" y="466"/>
                  </a:cubicBezTo>
                  <a:lnTo>
                    <a:pt x="1783" y="460"/>
                  </a:lnTo>
                  <a:cubicBezTo>
                    <a:pt x="1788" y="449"/>
                    <a:pt x="1828" y="420"/>
                    <a:pt x="1840" y="420"/>
                  </a:cubicBezTo>
                  <a:cubicBezTo>
                    <a:pt x="1874" y="420"/>
                    <a:pt x="1862" y="409"/>
                    <a:pt x="1868" y="380"/>
                  </a:cubicBezTo>
                  <a:cubicBezTo>
                    <a:pt x="1896" y="380"/>
                    <a:pt x="1914" y="375"/>
                    <a:pt x="1931" y="392"/>
                  </a:cubicBezTo>
                  <a:cubicBezTo>
                    <a:pt x="1942" y="403"/>
                    <a:pt x="1982" y="380"/>
                    <a:pt x="1987" y="363"/>
                  </a:cubicBezTo>
                  <a:lnTo>
                    <a:pt x="1993" y="363"/>
                  </a:lnTo>
                  <a:cubicBezTo>
                    <a:pt x="1993" y="375"/>
                    <a:pt x="2033" y="432"/>
                    <a:pt x="2038" y="392"/>
                  </a:cubicBezTo>
                  <a:cubicBezTo>
                    <a:pt x="2044" y="392"/>
                    <a:pt x="2044" y="386"/>
                    <a:pt x="2044" y="386"/>
                  </a:cubicBezTo>
                  <a:cubicBezTo>
                    <a:pt x="2050" y="380"/>
                    <a:pt x="2078" y="375"/>
                    <a:pt x="2090" y="369"/>
                  </a:cubicBezTo>
                  <a:cubicBezTo>
                    <a:pt x="2095" y="358"/>
                    <a:pt x="2101" y="346"/>
                    <a:pt x="2095" y="329"/>
                  </a:cubicBezTo>
                  <a:cubicBezTo>
                    <a:pt x="2101" y="278"/>
                    <a:pt x="2101" y="278"/>
                    <a:pt x="2101" y="278"/>
                  </a:cubicBezTo>
                  <a:lnTo>
                    <a:pt x="2101" y="278"/>
                  </a:lnTo>
                  <a:cubicBezTo>
                    <a:pt x="2090" y="278"/>
                    <a:pt x="2084" y="272"/>
                    <a:pt x="2067" y="267"/>
                  </a:cubicBezTo>
                  <a:cubicBezTo>
                    <a:pt x="2038" y="261"/>
                    <a:pt x="2022" y="221"/>
                    <a:pt x="1993" y="204"/>
                  </a:cubicBezTo>
                  <a:cubicBezTo>
                    <a:pt x="1965" y="193"/>
                    <a:pt x="1931" y="193"/>
                    <a:pt x="1896" y="176"/>
                  </a:cubicBezTo>
                  <a:cubicBezTo>
                    <a:pt x="1834" y="147"/>
                    <a:pt x="1737" y="204"/>
                    <a:pt x="1732" y="108"/>
                  </a:cubicBezTo>
                  <a:cubicBezTo>
                    <a:pt x="1726" y="68"/>
                    <a:pt x="1664" y="91"/>
                    <a:pt x="1646" y="62"/>
                  </a:cubicBezTo>
                  <a:cubicBezTo>
                    <a:pt x="1612" y="0"/>
                    <a:pt x="1561" y="22"/>
                    <a:pt x="1504" y="45"/>
                  </a:cubicBezTo>
                  <a:cubicBezTo>
                    <a:pt x="1453" y="56"/>
                    <a:pt x="1409" y="85"/>
                    <a:pt x="1375" y="119"/>
                  </a:cubicBezTo>
                  <a:cubicBezTo>
                    <a:pt x="1341" y="153"/>
                    <a:pt x="1301" y="221"/>
                    <a:pt x="1295" y="153"/>
                  </a:cubicBezTo>
                  <a:cubicBezTo>
                    <a:pt x="1289" y="142"/>
                    <a:pt x="1278" y="136"/>
                    <a:pt x="1278" y="130"/>
                  </a:cubicBezTo>
                  <a:cubicBezTo>
                    <a:pt x="1278" y="113"/>
                    <a:pt x="1335" y="85"/>
                    <a:pt x="1301" y="62"/>
                  </a:cubicBezTo>
                  <a:cubicBezTo>
                    <a:pt x="1289" y="56"/>
                    <a:pt x="1165" y="96"/>
                    <a:pt x="1136" y="102"/>
                  </a:cubicBezTo>
                  <a:cubicBezTo>
                    <a:pt x="1108" y="102"/>
                    <a:pt x="1108" y="136"/>
                    <a:pt x="1074" y="136"/>
                  </a:cubicBezTo>
                  <a:cubicBezTo>
                    <a:pt x="977" y="136"/>
                    <a:pt x="903" y="187"/>
                    <a:pt x="807" y="216"/>
                  </a:cubicBezTo>
                  <a:cubicBezTo>
                    <a:pt x="784" y="227"/>
                    <a:pt x="716" y="233"/>
                    <a:pt x="693" y="227"/>
                  </a:cubicBezTo>
                  <a:cubicBezTo>
                    <a:pt x="665" y="227"/>
                    <a:pt x="636" y="204"/>
                    <a:pt x="608" y="210"/>
                  </a:cubicBezTo>
                  <a:cubicBezTo>
                    <a:pt x="568" y="227"/>
                    <a:pt x="494" y="227"/>
                    <a:pt x="432" y="227"/>
                  </a:cubicBezTo>
                  <a:lnTo>
                    <a:pt x="432" y="227"/>
                  </a:lnTo>
                  <a:cubicBezTo>
                    <a:pt x="403" y="267"/>
                    <a:pt x="403" y="267"/>
                    <a:pt x="403" y="267"/>
                  </a:cubicBezTo>
                  <a:cubicBezTo>
                    <a:pt x="403" y="284"/>
                    <a:pt x="398" y="290"/>
                    <a:pt x="403" y="306"/>
                  </a:cubicBezTo>
                  <a:cubicBezTo>
                    <a:pt x="415" y="341"/>
                    <a:pt x="432" y="392"/>
                    <a:pt x="403" y="420"/>
                  </a:cubicBezTo>
                  <a:cubicBezTo>
                    <a:pt x="380" y="443"/>
                    <a:pt x="375" y="403"/>
                    <a:pt x="369" y="397"/>
                  </a:cubicBezTo>
                  <a:cubicBezTo>
                    <a:pt x="364" y="392"/>
                    <a:pt x="329" y="386"/>
                    <a:pt x="324" y="386"/>
                  </a:cubicBezTo>
                  <a:cubicBezTo>
                    <a:pt x="301" y="380"/>
                    <a:pt x="295" y="409"/>
                    <a:pt x="273" y="426"/>
                  </a:cubicBezTo>
                  <a:cubicBezTo>
                    <a:pt x="233" y="454"/>
                    <a:pt x="176" y="397"/>
                    <a:pt x="176" y="483"/>
                  </a:cubicBezTo>
                  <a:cubicBezTo>
                    <a:pt x="170" y="540"/>
                    <a:pt x="130" y="562"/>
                    <a:pt x="74" y="568"/>
                  </a:cubicBezTo>
                  <a:cubicBezTo>
                    <a:pt x="17" y="579"/>
                    <a:pt x="17" y="579"/>
                    <a:pt x="17" y="579"/>
                  </a:cubicBezTo>
                  <a:close/>
                  <a:moveTo>
                    <a:pt x="1959" y="500"/>
                  </a:moveTo>
                  <a:lnTo>
                    <a:pt x="1959" y="500"/>
                  </a:lnTo>
                  <a:cubicBezTo>
                    <a:pt x="1953" y="511"/>
                    <a:pt x="1953" y="511"/>
                    <a:pt x="1953" y="511"/>
                  </a:cubicBezTo>
                  <a:cubicBezTo>
                    <a:pt x="1942" y="522"/>
                    <a:pt x="1919" y="528"/>
                    <a:pt x="1919" y="511"/>
                  </a:cubicBezTo>
                  <a:cubicBezTo>
                    <a:pt x="1919" y="500"/>
                    <a:pt x="1925" y="483"/>
                    <a:pt x="1919" y="471"/>
                  </a:cubicBezTo>
                  <a:cubicBezTo>
                    <a:pt x="1914" y="466"/>
                    <a:pt x="1908" y="454"/>
                    <a:pt x="1914" y="449"/>
                  </a:cubicBezTo>
                  <a:cubicBezTo>
                    <a:pt x="1914" y="443"/>
                    <a:pt x="1942" y="443"/>
                    <a:pt x="1948" y="437"/>
                  </a:cubicBezTo>
                  <a:cubicBezTo>
                    <a:pt x="1953" y="432"/>
                    <a:pt x="1959" y="437"/>
                    <a:pt x="1965" y="443"/>
                  </a:cubicBezTo>
                  <a:cubicBezTo>
                    <a:pt x="1965" y="443"/>
                    <a:pt x="1976" y="449"/>
                    <a:pt x="1976" y="454"/>
                  </a:cubicBezTo>
                  <a:cubicBezTo>
                    <a:pt x="1976" y="460"/>
                    <a:pt x="1970" y="471"/>
                    <a:pt x="1970" y="477"/>
                  </a:cubicBezTo>
                  <a:cubicBezTo>
                    <a:pt x="1965" y="483"/>
                    <a:pt x="1959" y="494"/>
                    <a:pt x="1959" y="500"/>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155">
              <a:extLst>
                <a:ext uri="{FF2B5EF4-FFF2-40B4-BE49-F238E27FC236}">
                  <a16:creationId xmlns:a16="http://schemas.microsoft.com/office/drawing/2014/main" id="{A417DFD5-7E46-5448-A8CC-75F2A9497830}"/>
                </a:ext>
              </a:extLst>
            </p:cNvPr>
            <p:cNvSpPr>
              <a:spLocks noChangeArrowheads="1"/>
            </p:cNvSpPr>
            <p:nvPr/>
          </p:nvSpPr>
          <p:spPr bwMode="auto">
            <a:xfrm>
              <a:off x="13530717" y="3168715"/>
              <a:ext cx="2263268" cy="902926"/>
            </a:xfrm>
            <a:custGeom>
              <a:avLst/>
              <a:gdLst>
                <a:gd name="T0" fmla="*/ 3273 w 3274"/>
                <a:gd name="T1" fmla="*/ 454 h 1307"/>
                <a:gd name="T2" fmla="*/ 3244 w 3274"/>
                <a:gd name="T3" fmla="*/ 533 h 1307"/>
                <a:gd name="T4" fmla="*/ 3210 w 3274"/>
                <a:gd name="T5" fmla="*/ 624 h 1307"/>
                <a:gd name="T6" fmla="*/ 3114 w 3274"/>
                <a:gd name="T7" fmla="*/ 653 h 1307"/>
                <a:gd name="T8" fmla="*/ 2915 w 3274"/>
                <a:gd name="T9" fmla="*/ 795 h 1307"/>
                <a:gd name="T10" fmla="*/ 2858 w 3274"/>
                <a:gd name="T11" fmla="*/ 806 h 1307"/>
                <a:gd name="T12" fmla="*/ 2784 w 3274"/>
                <a:gd name="T13" fmla="*/ 704 h 1307"/>
                <a:gd name="T14" fmla="*/ 2682 w 3274"/>
                <a:gd name="T15" fmla="*/ 789 h 1307"/>
                <a:gd name="T16" fmla="*/ 2568 w 3274"/>
                <a:gd name="T17" fmla="*/ 863 h 1307"/>
                <a:gd name="T18" fmla="*/ 2483 w 3274"/>
                <a:gd name="T19" fmla="*/ 926 h 1307"/>
                <a:gd name="T20" fmla="*/ 2273 w 3274"/>
                <a:gd name="T21" fmla="*/ 971 h 1307"/>
                <a:gd name="T22" fmla="*/ 2074 w 3274"/>
                <a:gd name="T23" fmla="*/ 1039 h 1307"/>
                <a:gd name="T24" fmla="*/ 1915 w 3274"/>
                <a:gd name="T25" fmla="*/ 1045 h 1307"/>
                <a:gd name="T26" fmla="*/ 1682 w 3274"/>
                <a:gd name="T27" fmla="*/ 1164 h 1307"/>
                <a:gd name="T28" fmla="*/ 1472 w 3274"/>
                <a:gd name="T29" fmla="*/ 999 h 1307"/>
                <a:gd name="T30" fmla="*/ 1358 w 3274"/>
                <a:gd name="T31" fmla="*/ 988 h 1307"/>
                <a:gd name="T32" fmla="*/ 1244 w 3274"/>
                <a:gd name="T33" fmla="*/ 1051 h 1307"/>
                <a:gd name="T34" fmla="*/ 1034 w 3274"/>
                <a:gd name="T35" fmla="*/ 1039 h 1307"/>
                <a:gd name="T36" fmla="*/ 886 w 3274"/>
                <a:gd name="T37" fmla="*/ 1215 h 1307"/>
                <a:gd name="T38" fmla="*/ 710 w 3274"/>
                <a:gd name="T39" fmla="*/ 1244 h 1307"/>
                <a:gd name="T40" fmla="*/ 597 w 3274"/>
                <a:gd name="T41" fmla="*/ 1244 h 1307"/>
                <a:gd name="T42" fmla="*/ 483 w 3274"/>
                <a:gd name="T43" fmla="*/ 1278 h 1307"/>
                <a:gd name="T44" fmla="*/ 426 w 3274"/>
                <a:gd name="T45" fmla="*/ 1244 h 1307"/>
                <a:gd name="T46" fmla="*/ 301 w 3274"/>
                <a:gd name="T47" fmla="*/ 1096 h 1307"/>
                <a:gd name="T48" fmla="*/ 267 w 3274"/>
                <a:gd name="T49" fmla="*/ 1005 h 1307"/>
                <a:gd name="T50" fmla="*/ 375 w 3274"/>
                <a:gd name="T51" fmla="*/ 795 h 1307"/>
                <a:gd name="T52" fmla="*/ 244 w 3274"/>
                <a:gd name="T53" fmla="*/ 818 h 1307"/>
                <a:gd name="T54" fmla="*/ 199 w 3274"/>
                <a:gd name="T55" fmla="*/ 744 h 1307"/>
                <a:gd name="T56" fmla="*/ 137 w 3274"/>
                <a:gd name="T57" fmla="*/ 590 h 1307"/>
                <a:gd name="T58" fmla="*/ 17 w 3274"/>
                <a:gd name="T59" fmla="*/ 386 h 1307"/>
                <a:gd name="T60" fmla="*/ 165 w 3274"/>
                <a:gd name="T61" fmla="*/ 272 h 1307"/>
                <a:gd name="T62" fmla="*/ 176 w 3274"/>
                <a:gd name="T63" fmla="*/ 170 h 1307"/>
                <a:gd name="T64" fmla="*/ 210 w 3274"/>
                <a:gd name="T65" fmla="*/ 170 h 1307"/>
                <a:gd name="T66" fmla="*/ 432 w 3274"/>
                <a:gd name="T67" fmla="*/ 164 h 1307"/>
                <a:gd name="T68" fmla="*/ 534 w 3274"/>
                <a:gd name="T69" fmla="*/ 170 h 1307"/>
                <a:gd name="T70" fmla="*/ 699 w 3274"/>
                <a:gd name="T71" fmla="*/ 170 h 1307"/>
                <a:gd name="T72" fmla="*/ 835 w 3274"/>
                <a:gd name="T73" fmla="*/ 176 h 1307"/>
                <a:gd name="T74" fmla="*/ 909 w 3274"/>
                <a:gd name="T75" fmla="*/ 176 h 1307"/>
                <a:gd name="T76" fmla="*/ 1165 w 3274"/>
                <a:gd name="T77" fmla="*/ 119 h 1307"/>
                <a:gd name="T78" fmla="*/ 1324 w 3274"/>
                <a:gd name="T79" fmla="*/ 164 h 1307"/>
                <a:gd name="T80" fmla="*/ 1546 w 3274"/>
                <a:gd name="T81" fmla="*/ 79 h 1307"/>
                <a:gd name="T82" fmla="*/ 1631 w 3274"/>
                <a:gd name="T83" fmla="*/ 0 h 1307"/>
                <a:gd name="T84" fmla="*/ 1801 w 3274"/>
                <a:gd name="T85" fmla="*/ 153 h 1307"/>
                <a:gd name="T86" fmla="*/ 1926 w 3274"/>
                <a:gd name="T87" fmla="*/ 176 h 1307"/>
                <a:gd name="T88" fmla="*/ 2187 w 3274"/>
                <a:gd name="T89" fmla="*/ 193 h 1307"/>
                <a:gd name="T90" fmla="*/ 2199 w 3274"/>
                <a:gd name="T91" fmla="*/ 238 h 1307"/>
                <a:gd name="T92" fmla="*/ 2324 w 3274"/>
                <a:gd name="T93" fmla="*/ 215 h 1307"/>
                <a:gd name="T94" fmla="*/ 2568 w 3274"/>
                <a:gd name="T95" fmla="*/ 323 h 1307"/>
                <a:gd name="T96" fmla="*/ 2932 w 3274"/>
                <a:gd name="T97" fmla="*/ 386 h 1307"/>
                <a:gd name="T98" fmla="*/ 3210 w 3274"/>
                <a:gd name="T99" fmla="*/ 448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4" h="1307">
                  <a:moveTo>
                    <a:pt x="3273" y="454"/>
                  </a:moveTo>
                  <a:lnTo>
                    <a:pt x="3273" y="454"/>
                  </a:lnTo>
                  <a:cubicBezTo>
                    <a:pt x="3244" y="494"/>
                    <a:pt x="3244" y="494"/>
                    <a:pt x="3244" y="494"/>
                  </a:cubicBezTo>
                  <a:cubicBezTo>
                    <a:pt x="3244" y="511"/>
                    <a:pt x="3239" y="517"/>
                    <a:pt x="3244" y="533"/>
                  </a:cubicBezTo>
                  <a:cubicBezTo>
                    <a:pt x="3256" y="568"/>
                    <a:pt x="3273" y="619"/>
                    <a:pt x="3244" y="647"/>
                  </a:cubicBezTo>
                  <a:cubicBezTo>
                    <a:pt x="3221" y="670"/>
                    <a:pt x="3216" y="630"/>
                    <a:pt x="3210" y="624"/>
                  </a:cubicBezTo>
                  <a:cubicBezTo>
                    <a:pt x="3205" y="619"/>
                    <a:pt x="3170" y="613"/>
                    <a:pt x="3165" y="613"/>
                  </a:cubicBezTo>
                  <a:cubicBezTo>
                    <a:pt x="3142" y="607"/>
                    <a:pt x="3136" y="636"/>
                    <a:pt x="3114" y="653"/>
                  </a:cubicBezTo>
                  <a:cubicBezTo>
                    <a:pt x="3074" y="681"/>
                    <a:pt x="3017" y="624"/>
                    <a:pt x="3017" y="710"/>
                  </a:cubicBezTo>
                  <a:cubicBezTo>
                    <a:pt x="3011" y="767"/>
                    <a:pt x="2971" y="789"/>
                    <a:pt x="2915" y="795"/>
                  </a:cubicBezTo>
                  <a:cubicBezTo>
                    <a:pt x="2858" y="806"/>
                    <a:pt x="2858" y="806"/>
                    <a:pt x="2858" y="806"/>
                  </a:cubicBezTo>
                  <a:lnTo>
                    <a:pt x="2858" y="806"/>
                  </a:lnTo>
                  <a:cubicBezTo>
                    <a:pt x="2847" y="789"/>
                    <a:pt x="2847" y="755"/>
                    <a:pt x="2835" y="744"/>
                  </a:cubicBezTo>
                  <a:cubicBezTo>
                    <a:pt x="2829" y="738"/>
                    <a:pt x="2790" y="704"/>
                    <a:pt x="2784" y="704"/>
                  </a:cubicBezTo>
                  <a:cubicBezTo>
                    <a:pt x="2773" y="698"/>
                    <a:pt x="2756" y="727"/>
                    <a:pt x="2744" y="738"/>
                  </a:cubicBezTo>
                  <a:cubicBezTo>
                    <a:pt x="2727" y="755"/>
                    <a:pt x="2705" y="772"/>
                    <a:pt x="2682" y="789"/>
                  </a:cubicBezTo>
                  <a:cubicBezTo>
                    <a:pt x="2653" y="818"/>
                    <a:pt x="2614" y="778"/>
                    <a:pt x="2585" y="801"/>
                  </a:cubicBezTo>
                  <a:cubicBezTo>
                    <a:pt x="2574" y="818"/>
                    <a:pt x="2579" y="846"/>
                    <a:pt x="2568" y="863"/>
                  </a:cubicBezTo>
                  <a:cubicBezTo>
                    <a:pt x="2557" y="880"/>
                    <a:pt x="2551" y="937"/>
                    <a:pt x="2534" y="943"/>
                  </a:cubicBezTo>
                  <a:cubicBezTo>
                    <a:pt x="2511" y="960"/>
                    <a:pt x="2500" y="926"/>
                    <a:pt x="2483" y="926"/>
                  </a:cubicBezTo>
                  <a:cubicBezTo>
                    <a:pt x="2437" y="920"/>
                    <a:pt x="2426" y="977"/>
                    <a:pt x="2358" y="960"/>
                  </a:cubicBezTo>
                  <a:cubicBezTo>
                    <a:pt x="2329" y="954"/>
                    <a:pt x="2318" y="994"/>
                    <a:pt x="2273" y="971"/>
                  </a:cubicBezTo>
                  <a:cubicBezTo>
                    <a:pt x="2233" y="948"/>
                    <a:pt x="2199" y="937"/>
                    <a:pt x="2193" y="1005"/>
                  </a:cubicBezTo>
                  <a:cubicBezTo>
                    <a:pt x="2193" y="1085"/>
                    <a:pt x="2085" y="960"/>
                    <a:pt x="2074" y="1039"/>
                  </a:cubicBezTo>
                  <a:cubicBezTo>
                    <a:pt x="2074" y="1085"/>
                    <a:pt x="2040" y="1068"/>
                    <a:pt x="2006" y="1073"/>
                  </a:cubicBezTo>
                  <a:cubicBezTo>
                    <a:pt x="1966" y="1085"/>
                    <a:pt x="1955" y="1051"/>
                    <a:pt x="1915" y="1045"/>
                  </a:cubicBezTo>
                  <a:cubicBezTo>
                    <a:pt x="1886" y="1039"/>
                    <a:pt x="1858" y="1017"/>
                    <a:pt x="1835" y="1017"/>
                  </a:cubicBezTo>
                  <a:cubicBezTo>
                    <a:pt x="1761" y="1022"/>
                    <a:pt x="1756" y="1176"/>
                    <a:pt x="1682" y="1164"/>
                  </a:cubicBezTo>
                  <a:cubicBezTo>
                    <a:pt x="1642" y="1158"/>
                    <a:pt x="1591" y="1136"/>
                    <a:pt x="1557" y="1119"/>
                  </a:cubicBezTo>
                  <a:cubicBezTo>
                    <a:pt x="1511" y="1096"/>
                    <a:pt x="1483" y="1045"/>
                    <a:pt x="1472" y="999"/>
                  </a:cubicBezTo>
                  <a:cubicBezTo>
                    <a:pt x="1449" y="999"/>
                    <a:pt x="1438" y="1022"/>
                    <a:pt x="1415" y="1011"/>
                  </a:cubicBezTo>
                  <a:cubicBezTo>
                    <a:pt x="1392" y="1005"/>
                    <a:pt x="1386" y="994"/>
                    <a:pt x="1358" y="988"/>
                  </a:cubicBezTo>
                  <a:cubicBezTo>
                    <a:pt x="1307" y="988"/>
                    <a:pt x="1341" y="1051"/>
                    <a:pt x="1312" y="1056"/>
                  </a:cubicBezTo>
                  <a:cubicBezTo>
                    <a:pt x="1290" y="1068"/>
                    <a:pt x="1256" y="1073"/>
                    <a:pt x="1244" y="1051"/>
                  </a:cubicBezTo>
                  <a:cubicBezTo>
                    <a:pt x="1205" y="965"/>
                    <a:pt x="1182" y="1107"/>
                    <a:pt x="1136" y="1085"/>
                  </a:cubicBezTo>
                  <a:cubicBezTo>
                    <a:pt x="1102" y="1062"/>
                    <a:pt x="1057" y="1056"/>
                    <a:pt x="1034" y="1039"/>
                  </a:cubicBezTo>
                  <a:cubicBezTo>
                    <a:pt x="1017" y="1017"/>
                    <a:pt x="983" y="1051"/>
                    <a:pt x="977" y="1068"/>
                  </a:cubicBezTo>
                  <a:cubicBezTo>
                    <a:pt x="955" y="1113"/>
                    <a:pt x="926" y="1187"/>
                    <a:pt x="886" y="1215"/>
                  </a:cubicBezTo>
                  <a:cubicBezTo>
                    <a:pt x="864" y="1227"/>
                    <a:pt x="801" y="1244"/>
                    <a:pt x="773" y="1249"/>
                  </a:cubicBezTo>
                  <a:cubicBezTo>
                    <a:pt x="750" y="1255"/>
                    <a:pt x="733" y="1244"/>
                    <a:pt x="710" y="1244"/>
                  </a:cubicBezTo>
                  <a:cubicBezTo>
                    <a:pt x="693" y="1244"/>
                    <a:pt x="670" y="1238"/>
                    <a:pt x="653" y="1238"/>
                  </a:cubicBezTo>
                  <a:cubicBezTo>
                    <a:pt x="631" y="1238"/>
                    <a:pt x="614" y="1238"/>
                    <a:pt x="597" y="1244"/>
                  </a:cubicBezTo>
                  <a:cubicBezTo>
                    <a:pt x="562" y="1249"/>
                    <a:pt x="540" y="1272"/>
                    <a:pt x="511" y="1295"/>
                  </a:cubicBezTo>
                  <a:cubicBezTo>
                    <a:pt x="494" y="1306"/>
                    <a:pt x="494" y="1295"/>
                    <a:pt x="483" y="1278"/>
                  </a:cubicBezTo>
                  <a:cubicBezTo>
                    <a:pt x="472" y="1255"/>
                    <a:pt x="449" y="1244"/>
                    <a:pt x="426" y="1244"/>
                  </a:cubicBezTo>
                  <a:lnTo>
                    <a:pt x="426" y="1244"/>
                  </a:lnTo>
                  <a:cubicBezTo>
                    <a:pt x="415" y="1170"/>
                    <a:pt x="415" y="1170"/>
                    <a:pt x="415" y="1170"/>
                  </a:cubicBezTo>
                  <a:cubicBezTo>
                    <a:pt x="392" y="1124"/>
                    <a:pt x="307" y="1130"/>
                    <a:pt x="301" y="1096"/>
                  </a:cubicBezTo>
                  <a:cubicBezTo>
                    <a:pt x="267" y="1096"/>
                    <a:pt x="250" y="1136"/>
                    <a:pt x="239" y="1079"/>
                  </a:cubicBezTo>
                  <a:cubicBezTo>
                    <a:pt x="233" y="1062"/>
                    <a:pt x="256" y="1022"/>
                    <a:pt x="267" y="1005"/>
                  </a:cubicBezTo>
                  <a:cubicBezTo>
                    <a:pt x="296" y="943"/>
                    <a:pt x="403" y="977"/>
                    <a:pt x="432" y="897"/>
                  </a:cubicBezTo>
                  <a:cubicBezTo>
                    <a:pt x="438" y="874"/>
                    <a:pt x="392" y="801"/>
                    <a:pt x="375" y="795"/>
                  </a:cubicBezTo>
                  <a:cubicBezTo>
                    <a:pt x="369" y="812"/>
                    <a:pt x="330" y="863"/>
                    <a:pt x="307" y="869"/>
                  </a:cubicBezTo>
                  <a:cubicBezTo>
                    <a:pt x="273" y="880"/>
                    <a:pt x="244" y="846"/>
                    <a:pt x="244" y="818"/>
                  </a:cubicBezTo>
                  <a:cubicBezTo>
                    <a:pt x="244" y="801"/>
                    <a:pt x="267" y="778"/>
                    <a:pt x="261" y="767"/>
                  </a:cubicBezTo>
                  <a:cubicBezTo>
                    <a:pt x="261" y="767"/>
                    <a:pt x="205" y="744"/>
                    <a:pt x="199" y="744"/>
                  </a:cubicBezTo>
                  <a:cubicBezTo>
                    <a:pt x="182" y="744"/>
                    <a:pt x="171" y="738"/>
                    <a:pt x="159" y="721"/>
                  </a:cubicBezTo>
                  <a:cubicBezTo>
                    <a:pt x="119" y="681"/>
                    <a:pt x="148" y="636"/>
                    <a:pt x="137" y="590"/>
                  </a:cubicBezTo>
                  <a:cubicBezTo>
                    <a:pt x="17" y="590"/>
                    <a:pt x="97" y="477"/>
                    <a:pt x="17" y="454"/>
                  </a:cubicBezTo>
                  <a:cubicBezTo>
                    <a:pt x="0" y="448"/>
                    <a:pt x="17" y="397"/>
                    <a:pt x="17" y="386"/>
                  </a:cubicBezTo>
                  <a:cubicBezTo>
                    <a:pt x="68" y="374"/>
                    <a:pt x="80" y="409"/>
                    <a:pt x="114" y="346"/>
                  </a:cubicBezTo>
                  <a:cubicBezTo>
                    <a:pt x="125" y="323"/>
                    <a:pt x="165" y="295"/>
                    <a:pt x="165" y="272"/>
                  </a:cubicBezTo>
                  <a:cubicBezTo>
                    <a:pt x="165" y="249"/>
                    <a:pt x="176" y="227"/>
                    <a:pt x="176" y="210"/>
                  </a:cubicBezTo>
                  <a:cubicBezTo>
                    <a:pt x="176" y="170"/>
                    <a:pt x="176" y="170"/>
                    <a:pt x="176" y="170"/>
                  </a:cubicBezTo>
                  <a:lnTo>
                    <a:pt x="176" y="170"/>
                  </a:lnTo>
                  <a:cubicBezTo>
                    <a:pt x="210" y="170"/>
                    <a:pt x="210" y="170"/>
                    <a:pt x="210" y="170"/>
                  </a:cubicBezTo>
                  <a:cubicBezTo>
                    <a:pt x="256" y="170"/>
                    <a:pt x="290" y="142"/>
                    <a:pt x="330" y="153"/>
                  </a:cubicBezTo>
                  <a:cubicBezTo>
                    <a:pt x="364" y="159"/>
                    <a:pt x="398" y="159"/>
                    <a:pt x="432" y="164"/>
                  </a:cubicBezTo>
                  <a:cubicBezTo>
                    <a:pt x="460" y="170"/>
                    <a:pt x="466" y="159"/>
                    <a:pt x="489" y="159"/>
                  </a:cubicBezTo>
                  <a:cubicBezTo>
                    <a:pt x="506" y="159"/>
                    <a:pt x="523" y="164"/>
                    <a:pt x="534" y="170"/>
                  </a:cubicBezTo>
                  <a:cubicBezTo>
                    <a:pt x="551" y="176"/>
                    <a:pt x="602" y="170"/>
                    <a:pt x="619" y="164"/>
                  </a:cubicBezTo>
                  <a:cubicBezTo>
                    <a:pt x="659" y="159"/>
                    <a:pt x="665" y="164"/>
                    <a:pt x="699" y="170"/>
                  </a:cubicBezTo>
                  <a:cubicBezTo>
                    <a:pt x="727" y="164"/>
                    <a:pt x="756" y="164"/>
                    <a:pt x="784" y="164"/>
                  </a:cubicBezTo>
                  <a:cubicBezTo>
                    <a:pt x="807" y="170"/>
                    <a:pt x="818" y="181"/>
                    <a:pt x="835" y="176"/>
                  </a:cubicBezTo>
                  <a:cubicBezTo>
                    <a:pt x="858" y="176"/>
                    <a:pt x="858" y="153"/>
                    <a:pt x="875" y="153"/>
                  </a:cubicBezTo>
                  <a:cubicBezTo>
                    <a:pt x="886" y="153"/>
                    <a:pt x="898" y="170"/>
                    <a:pt x="909" y="176"/>
                  </a:cubicBezTo>
                  <a:cubicBezTo>
                    <a:pt x="966" y="187"/>
                    <a:pt x="1040" y="164"/>
                    <a:pt x="1097" y="147"/>
                  </a:cubicBezTo>
                  <a:cubicBezTo>
                    <a:pt x="1114" y="142"/>
                    <a:pt x="1153" y="113"/>
                    <a:pt x="1165" y="119"/>
                  </a:cubicBezTo>
                  <a:cubicBezTo>
                    <a:pt x="1188" y="136"/>
                    <a:pt x="1227" y="153"/>
                    <a:pt x="1256" y="159"/>
                  </a:cubicBezTo>
                  <a:cubicBezTo>
                    <a:pt x="1273" y="153"/>
                    <a:pt x="1312" y="153"/>
                    <a:pt x="1324" y="164"/>
                  </a:cubicBezTo>
                  <a:cubicBezTo>
                    <a:pt x="1347" y="193"/>
                    <a:pt x="1381" y="136"/>
                    <a:pt x="1415" y="136"/>
                  </a:cubicBezTo>
                  <a:cubicBezTo>
                    <a:pt x="1455" y="136"/>
                    <a:pt x="1546" y="136"/>
                    <a:pt x="1546" y="79"/>
                  </a:cubicBezTo>
                  <a:cubicBezTo>
                    <a:pt x="1546" y="45"/>
                    <a:pt x="1580" y="62"/>
                    <a:pt x="1602" y="51"/>
                  </a:cubicBezTo>
                  <a:cubicBezTo>
                    <a:pt x="1614" y="45"/>
                    <a:pt x="1625" y="11"/>
                    <a:pt x="1631" y="0"/>
                  </a:cubicBezTo>
                  <a:cubicBezTo>
                    <a:pt x="1648" y="5"/>
                    <a:pt x="1705" y="62"/>
                    <a:pt x="1710" y="79"/>
                  </a:cubicBezTo>
                  <a:cubicBezTo>
                    <a:pt x="1722" y="119"/>
                    <a:pt x="1767" y="136"/>
                    <a:pt x="1801" y="153"/>
                  </a:cubicBezTo>
                  <a:cubicBezTo>
                    <a:pt x="1818" y="170"/>
                    <a:pt x="1818" y="198"/>
                    <a:pt x="1847" y="193"/>
                  </a:cubicBezTo>
                  <a:cubicBezTo>
                    <a:pt x="1875" y="193"/>
                    <a:pt x="1892" y="176"/>
                    <a:pt x="1926" y="176"/>
                  </a:cubicBezTo>
                  <a:cubicBezTo>
                    <a:pt x="1989" y="176"/>
                    <a:pt x="2045" y="193"/>
                    <a:pt x="2102" y="181"/>
                  </a:cubicBezTo>
                  <a:cubicBezTo>
                    <a:pt x="2119" y="181"/>
                    <a:pt x="2187" y="170"/>
                    <a:pt x="2187" y="193"/>
                  </a:cubicBezTo>
                  <a:cubicBezTo>
                    <a:pt x="2187" y="204"/>
                    <a:pt x="2170" y="221"/>
                    <a:pt x="2170" y="238"/>
                  </a:cubicBezTo>
                  <a:cubicBezTo>
                    <a:pt x="2170" y="244"/>
                    <a:pt x="2193" y="244"/>
                    <a:pt x="2199" y="238"/>
                  </a:cubicBezTo>
                  <a:cubicBezTo>
                    <a:pt x="2210" y="198"/>
                    <a:pt x="2205" y="215"/>
                    <a:pt x="2244" y="210"/>
                  </a:cubicBezTo>
                  <a:cubicBezTo>
                    <a:pt x="2267" y="204"/>
                    <a:pt x="2307" y="210"/>
                    <a:pt x="2324" y="215"/>
                  </a:cubicBezTo>
                  <a:cubicBezTo>
                    <a:pt x="2335" y="278"/>
                    <a:pt x="2386" y="306"/>
                    <a:pt x="2449" y="301"/>
                  </a:cubicBezTo>
                  <a:cubicBezTo>
                    <a:pt x="2500" y="283"/>
                    <a:pt x="2523" y="306"/>
                    <a:pt x="2568" y="323"/>
                  </a:cubicBezTo>
                  <a:cubicBezTo>
                    <a:pt x="2648" y="352"/>
                    <a:pt x="2721" y="329"/>
                    <a:pt x="2807" y="352"/>
                  </a:cubicBezTo>
                  <a:cubicBezTo>
                    <a:pt x="2932" y="386"/>
                    <a:pt x="2932" y="386"/>
                    <a:pt x="2932" y="386"/>
                  </a:cubicBezTo>
                  <a:cubicBezTo>
                    <a:pt x="2977" y="397"/>
                    <a:pt x="3017" y="426"/>
                    <a:pt x="3057" y="426"/>
                  </a:cubicBezTo>
                  <a:cubicBezTo>
                    <a:pt x="3108" y="420"/>
                    <a:pt x="3159" y="443"/>
                    <a:pt x="3210" y="448"/>
                  </a:cubicBezTo>
                  <a:cubicBezTo>
                    <a:pt x="3227" y="448"/>
                    <a:pt x="3250" y="448"/>
                    <a:pt x="3273" y="454"/>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156">
              <a:extLst>
                <a:ext uri="{FF2B5EF4-FFF2-40B4-BE49-F238E27FC236}">
                  <a16:creationId xmlns:a16="http://schemas.microsoft.com/office/drawing/2014/main" id="{8CF47BBD-CCD8-244A-97A5-2FD15034D1AB}"/>
                </a:ext>
              </a:extLst>
            </p:cNvPr>
            <p:cNvSpPr>
              <a:spLocks noChangeArrowheads="1"/>
            </p:cNvSpPr>
            <p:nvPr/>
          </p:nvSpPr>
          <p:spPr bwMode="auto">
            <a:xfrm>
              <a:off x="11731083" y="2997891"/>
              <a:ext cx="2180913" cy="2315272"/>
            </a:xfrm>
            <a:custGeom>
              <a:avLst/>
              <a:gdLst>
                <a:gd name="T0" fmla="*/ 2767 w 3154"/>
                <a:gd name="T1" fmla="*/ 517 h 3347"/>
                <a:gd name="T2" fmla="*/ 2739 w 3154"/>
                <a:gd name="T3" fmla="*/ 835 h 3347"/>
                <a:gd name="T4" fmla="*/ 2846 w 3154"/>
                <a:gd name="T5" fmla="*/ 1063 h 3347"/>
                <a:gd name="T6" fmla="*/ 2869 w 3154"/>
                <a:gd name="T7" fmla="*/ 1250 h 3347"/>
                <a:gd name="T8" fmla="*/ 3028 w 3154"/>
                <a:gd name="T9" fmla="*/ 1489 h 3347"/>
                <a:gd name="T10" fmla="*/ 3000 w 3154"/>
                <a:gd name="T11" fmla="*/ 1551 h 3347"/>
                <a:gd name="T12" fmla="*/ 2863 w 3154"/>
                <a:gd name="T13" fmla="*/ 1778 h 3347"/>
                <a:gd name="T14" fmla="*/ 2761 w 3154"/>
                <a:gd name="T15" fmla="*/ 2063 h 3347"/>
                <a:gd name="T16" fmla="*/ 2875 w 3154"/>
                <a:gd name="T17" fmla="*/ 2171 h 3347"/>
                <a:gd name="T18" fmla="*/ 3051 w 3154"/>
                <a:gd name="T19" fmla="*/ 2256 h 3347"/>
                <a:gd name="T20" fmla="*/ 3148 w 3154"/>
                <a:gd name="T21" fmla="*/ 2489 h 3347"/>
                <a:gd name="T22" fmla="*/ 2937 w 3154"/>
                <a:gd name="T23" fmla="*/ 2704 h 3347"/>
                <a:gd name="T24" fmla="*/ 2790 w 3154"/>
                <a:gd name="T25" fmla="*/ 2903 h 3347"/>
                <a:gd name="T26" fmla="*/ 2858 w 3154"/>
                <a:gd name="T27" fmla="*/ 3051 h 3347"/>
                <a:gd name="T28" fmla="*/ 2596 w 3154"/>
                <a:gd name="T29" fmla="*/ 3068 h 3347"/>
                <a:gd name="T30" fmla="*/ 2324 w 3154"/>
                <a:gd name="T31" fmla="*/ 3312 h 3347"/>
                <a:gd name="T32" fmla="*/ 2204 w 3154"/>
                <a:gd name="T33" fmla="*/ 3227 h 3347"/>
                <a:gd name="T34" fmla="*/ 2102 w 3154"/>
                <a:gd name="T35" fmla="*/ 3210 h 3347"/>
                <a:gd name="T36" fmla="*/ 1841 w 3154"/>
                <a:gd name="T37" fmla="*/ 3216 h 3347"/>
                <a:gd name="T38" fmla="*/ 1710 w 3154"/>
                <a:gd name="T39" fmla="*/ 3142 h 3347"/>
                <a:gd name="T40" fmla="*/ 1409 w 3154"/>
                <a:gd name="T41" fmla="*/ 3324 h 3347"/>
                <a:gd name="T42" fmla="*/ 1358 w 3154"/>
                <a:gd name="T43" fmla="*/ 3125 h 3347"/>
                <a:gd name="T44" fmla="*/ 1460 w 3154"/>
                <a:gd name="T45" fmla="*/ 2886 h 3347"/>
                <a:gd name="T46" fmla="*/ 1170 w 3154"/>
                <a:gd name="T47" fmla="*/ 2864 h 3347"/>
                <a:gd name="T48" fmla="*/ 954 w 3154"/>
                <a:gd name="T49" fmla="*/ 2903 h 3347"/>
                <a:gd name="T50" fmla="*/ 670 w 3154"/>
                <a:gd name="T51" fmla="*/ 3125 h 3347"/>
                <a:gd name="T52" fmla="*/ 517 w 3154"/>
                <a:gd name="T53" fmla="*/ 3244 h 3347"/>
                <a:gd name="T54" fmla="*/ 568 w 3154"/>
                <a:gd name="T55" fmla="*/ 2830 h 3347"/>
                <a:gd name="T56" fmla="*/ 704 w 3154"/>
                <a:gd name="T57" fmla="*/ 2625 h 3347"/>
                <a:gd name="T58" fmla="*/ 795 w 3154"/>
                <a:gd name="T59" fmla="*/ 2517 h 3347"/>
                <a:gd name="T60" fmla="*/ 562 w 3154"/>
                <a:gd name="T61" fmla="*/ 2534 h 3347"/>
                <a:gd name="T62" fmla="*/ 761 w 3154"/>
                <a:gd name="T63" fmla="*/ 2312 h 3347"/>
                <a:gd name="T64" fmla="*/ 528 w 3154"/>
                <a:gd name="T65" fmla="*/ 2284 h 3347"/>
                <a:gd name="T66" fmla="*/ 596 w 3154"/>
                <a:gd name="T67" fmla="*/ 2182 h 3347"/>
                <a:gd name="T68" fmla="*/ 625 w 3154"/>
                <a:gd name="T69" fmla="*/ 1949 h 3347"/>
                <a:gd name="T70" fmla="*/ 557 w 3154"/>
                <a:gd name="T71" fmla="*/ 1960 h 3347"/>
                <a:gd name="T72" fmla="*/ 449 w 3154"/>
                <a:gd name="T73" fmla="*/ 2011 h 3347"/>
                <a:gd name="T74" fmla="*/ 330 w 3154"/>
                <a:gd name="T75" fmla="*/ 2153 h 3347"/>
                <a:gd name="T76" fmla="*/ 307 w 3154"/>
                <a:gd name="T77" fmla="*/ 2000 h 3347"/>
                <a:gd name="T78" fmla="*/ 466 w 3154"/>
                <a:gd name="T79" fmla="*/ 1710 h 3347"/>
                <a:gd name="T80" fmla="*/ 341 w 3154"/>
                <a:gd name="T81" fmla="*/ 1693 h 3347"/>
                <a:gd name="T82" fmla="*/ 227 w 3154"/>
                <a:gd name="T83" fmla="*/ 1676 h 3347"/>
                <a:gd name="T84" fmla="*/ 142 w 3154"/>
                <a:gd name="T85" fmla="*/ 1432 h 3347"/>
                <a:gd name="T86" fmla="*/ 34 w 3154"/>
                <a:gd name="T87" fmla="*/ 1545 h 3347"/>
                <a:gd name="T88" fmla="*/ 108 w 3154"/>
                <a:gd name="T89" fmla="*/ 1188 h 3347"/>
                <a:gd name="T90" fmla="*/ 131 w 3154"/>
                <a:gd name="T91" fmla="*/ 1125 h 3347"/>
                <a:gd name="T92" fmla="*/ 432 w 3154"/>
                <a:gd name="T93" fmla="*/ 955 h 3347"/>
                <a:gd name="T94" fmla="*/ 454 w 3154"/>
                <a:gd name="T95" fmla="*/ 869 h 3347"/>
                <a:gd name="T96" fmla="*/ 568 w 3154"/>
                <a:gd name="T97" fmla="*/ 778 h 3347"/>
                <a:gd name="T98" fmla="*/ 972 w 3154"/>
                <a:gd name="T99" fmla="*/ 801 h 3347"/>
                <a:gd name="T100" fmla="*/ 1227 w 3154"/>
                <a:gd name="T101" fmla="*/ 699 h 3347"/>
                <a:gd name="T102" fmla="*/ 1335 w 3154"/>
                <a:gd name="T103" fmla="*/ 705 h 3347"/>
                <a:gd name="T104" fmla="*/ 1375 w 3154"/>
                <a:gd name="T105" fmla="*/ 551 h 3347"/>
                <a:gd name="T106" fmla="*/ 1210 w 3154"/>
                <a:gd name="T107" fmla="*/ 512 h 3347"/>
                <a:gd name="T108" fmla="*/ 1363 w 3154"/>
                <a:gd name="T109" fmla="*/ 330 h 3347"/>
                <a:gd name="T110" fmla="*/ 1562 w 3154"/>
                <a:gd name="T111" fmla="*/ 154 h 3347"/>
                <a:gd name="T112" fmla="*/ 1835 w 3154"/>
                <a:gd name="T113" fmla="*/ 142 h 3347"/>
                <a:gd name="T114" fmla="*/ 2062 w 3154"/>
                <a:gd name="T115" fmla="*/ 148 h 3347"/>
                <a:gd name="T116" fmla="*/ 2244 w 3154"/>
                <a:gd name="T117" fmla="*/ 159 h 3347"/>
                <a:gd name="T118" fmla="*/ 2648 w 3154"/>
                <a:gd name="T119" fmla="*/ 415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4" h="3347">
                  <a:moveTo>
                    <a:pt x="2778" y="415"/>
                  </a:moveTo>
                  <a:lnTo>
                    <a:pt x="2778" y="415"/>
                  </a:lnTo>
                  <a:cubicBezTo>
                    <a:pt x="2778" y="455"/>
                    <a:pt x="2778" y="455"/>
                    <a:pt x="2778" y="455"/>
                  </a:cubicBezTo>
                  <a:cubicBezTo>
                    <a:pt x="2778" y="472"/>
                    <a:pt x="2767" y="494"/>
                    <a:pt x="2767" y="517"/>
                  </a:cubicBezTo>
                  <a:cubicBezTo>
                    <a:pt x="2767" y="540"/>
                    <a:pt x="2727" y="568"/>
                    <a:pt x="2716" y="591"/>
                  </a:cubicBezTo>
                  <a:cubicBezTo>
                    <a:pt x="2682" y="654"/>
                    <a:pt x="2670" y="619"/>
                    <a:pt x="2619" y="631"/>
                  </a:cubicBezTo>
                  <a:cubicBezTo>
                    <a:pt x="2619" y="642"/>
                    <a:pt x="2602" y="693"/>
                    <a:pt x="2619" y="699"/>
                  </a:cubicBezTo>
                  <a:cubicBezTo>
                    <a:pt x="2699" y="722"/>
                    <a:pt x="2619" y="835"/>
                    <a:pt x="2739" y="835"/>
                  </a:cubicBezTo>
                  <a:cubicBezTo>
                    <a:pt x="2750" y="881"/>
                    <a:pt x="2721" y="926"/>
                    <a:pt x="2761" y="966"/>
                  </a:cubicBezTo>
                  <a:cubicBezTo>
                    <a:pt x="2773" y="983"/>
                    <a:pt x="2784" y="989"/>
                    <a:pt x="2801" y="989"/>
                  </a:cubicBezTo>
                  <a:cubicBezTo>
                    <a:pt x="2807" y="989"/>
                    <a:pt x="2863" y="1012"/>
                    <a:pt x="2863" y="1012"/>
                  </a:cubicBezTo>
                  <a:cubicBezTo>
                    <a:pt x="2869" y="1023"/>
                    <a:pt x="2846" y="1046"/>
                    <a:pt x="2846" y="1063"/>
                  </a:cubicBezTo>
                  <a:cubicBezTo>
                    <a:pt x="2846" y="1091"/>
                    <a:pt x="2875" y="1125"/>
                    <a:pt x="2909" y="1114"/>
                  </a:cubicBezTo>
                  <a:cubicBezTo>
                    <a:pt x="2932" y="1108"/>
                    <a:pt x="2971" y="1057"/>
                    <a:pt x="2977" y="1040"/>
                  </a:cubicBezTo>
                  <a:cubicBezTo>
                    <a:pt x="2994" y="1046"/>
                    <a:pt x="3040" y="1119"/>
                    <a:pt x="3034" y="1142"/>
                  </a:cubicBezTo>
                  <a:cubicBezTo>
                    <a:pt x="3005" y="1222"/>
                    <a:pt x="2898" y="1188"/>
                    <a:pt x="2869" y="1250"/>
                  </a:cubicBezTo>
                  <a:cubicBezTo>
                    <a:pt x="2858" y="1267"/>
                    <a:pt x="2835" y="1307"/>
                    <a:pt x="2841" y="1324"/>
                  </a:cubicBezTo>
                  <a:cubicBezTo>
                    <a:pt x="2852" y="1381"/>
                    <a:pt x="2869" y="1341"/>
                    <a:pt x="2903" y="1341"/>
                  </a:cubicBezTo>
                  <a:cubicBezTo>
                    <a:pt x="2909" y="1375"/>
                    <a:pt x="2994" y="1369"/>
                    <a:pt x="3017" y="1415"/>
                  </a:cubicBezTo>
                  <a:cubicBezTo>
                    <a:pt x="3028" y="1489"/>
                    <a:pt x="3028" y="1489"/>
                    <a:pt x="3028" y="1489"/>
                  </a:cubicBezTo>
                  <a:lnTo>
                    <a:pt x="3028" y="1489"/>
                  </a:lnTo>
                  <a:cubicBezTo>
                    <a:pt x="3017" y="1511"/>
                    <a:pt x="3017" y="1511"/>
                    <a:pt x="3017" y="1511"/>
                  </a:cubicBezTo>
                  <a:cubicBezTo>
                    <a:pt x="3017" y="1528"/>
                    <a:pt x="3051" y="1540"/>
                    <a:pt x="3040" y="1551"/>
                  </a:cubicBezTo>
                  <a:cubicBezTo>
                    <a:pt x="3034" y="1568"/>
                    <a:pt x="3017" y="1551"/>
                    <a:pt x="3000" y="1551"/>
                  </a:cubicBezTo>
                  <a:cubicBezTo>
                    <a:pt x="2954" y="1551"/>
                    <a:pt x="3011" y="1631"/>
                    <a:pt x="3011" y="1648"/>
                  </a:cubicBezTo>
                  <a:cubicBezTo>
                    <a:pt x="3011" y="1665"/>
                    <a:pt x="2977" y="1699"/>
                    <a:pt x="2966" y="1716"/>
                  </a:cubicBezTo>
                  <a:cubicBezTo>
                    <a:pt x="2954" y="1727"/>
                    <a:pt x="2903" y="1801"/>
                    <a:pt x="2886" y="1778"/>
                  </a:cubicBezTo>
                  <a:cubicBezTo>
                    <a:pt x="2875" y="1767"/>
                    <a:pt x="2875" y="1744"/>
                    <a:pt x="2863" y="1778"/>
                  </a:cubicBezTo>
                  <a:cubicBezTo>
                    <a:pt x="2858" y="1790"/>
                    <a:pt x="2852" y="1807"/>
                    <a:pt x="2852" y="1818"/>
                  </a:cubicBezTo>
                  <a:cubicBezTo>
                    <a:pt x="2824" y="1830"/>
                    <a:pt x="2744" y="1824"/>
                    <a:pt x="2778" y="1892"/>
                  </a:cubicBezTo>
                  <a:cubicBezTo>
                    <a:pt x="2818" y="1955"/>
                    <a:pt x="2773" y="1937"/>
                    <a:pt x="2761" y="1989"/>
                  </a:cubicBezTo>
                  <a:cubicBezTo>
                    <a:pt x="2755" y="2017"/>
                    <a:pt x="2784" y="2034"/>
                    <a:pt x="2761" y="2063"/>
                  </a:cubicBezTo>
                  <a:cubicBezTo>
                    <a:pt x="2744" y="2091"/>
                    <a:pt x="2755" y="2153"/>
                    <a:pt x="2739" y="2165"/>
                  </a:cubicBezTo>
                  <a:cubicBezTo>
                    <a:pt x="2739" y="2165"/>
                    <a:pt x="2739" y="2165"/>
                    <a:pt x="2739" y="2171"/>
                  </a:cubicBezTo>
                  <a:cubicBezTo>
                    <a:pt x="2750" y="2171"/>
                    <a:pt x="2807" y="2187"/>
                    <a:pt x="2812" y="2187"/>
                  </a:cubicBezTo>
                  <a:cubicBezTo>
                    <a:pt x="2858" y="2176"/>
                    <a:pt x="2841" y="2222"/>
                    <a:pt x="2875" y="2171"/>
                  </a:cubicBezTo>
                  <a:cubicBezTo>
                    <a:pt x="2886" y="2153"/>
                    <a:pt x="2909" y="2136"/>
                    <a:pt x="2926" y="2153"/>
                  </a:cubicBezTo>
                  <a:cubicBezTo>
                    <a:pt x="2937" y="2165"/>
                    <a:pt x="2988" y="2205"/>
                    <a:pt x="3000" y="2205"/>
                  </a:cubicBezTo>
                  <a:cubicBezTo>
                    <a:pt x="3017" y="2205"/>
                    <a:pt x="3034" y="2205"/>
                    <a:pt x="3045" y="2205"/>
                  </a:cubicBezTo>
                  <a:cubicBezTo>
                    <a:pt x="3051" y="2222"/>
                    <a:pt x="3057" y="2239"/>
                    <a:pt x="3051" y="2256"/>
                  </a:cubicBezTo>
                  <a:cubicBezTo>
                    <a:pt x="3034" y="2284"/>
                    <a:pt x="3057" y="2295"/>
                    <a:pt x="3045" y="2312"/>
                  </a:cubicBezTo>
                  <a:cubicBezTo>
                    <a:pt x="3034" y="2330"/>
                    <a:pt x="3011" y="2335"/>
                    <a:pt x="3028" y="2352"/>
                  </a:cubicBezTo>
                  <a:cubicBezTo>
                    <a:pt x="3051" y="2381"/>
                    <a:pt x="3102" y="2386"/>
                    <a:pt x="3130" y="2409"/>
                  </a:cubicBezTo>
                  <a:cubicBezTo>
                    <a:pt x="3153" y="2432"/>
                    <a:pt x="3148" y="2460"/>
                    <a:pt x="3148" y="2489"/>
                  </a:cubicBezTo>
                  <a:cubicBezTo>
                    <a:pt x="3148" y="2534"/>
                    <a:pt x="3108" y="2568"/>
                    <a:pt x="3079" y="2596"/>
                  </a:cubicBezTo>
                  <a:cubicBezTo>
                    <a:pt x="3057" y="2625"/>
                    <a:pt x="3079" y="2631"/>
                    <a:pt x="3079" y="2653"/>
                  </a:cubicBezTo>
                  <a:cubicBezTo>
                    <a:pt x="3051" y="2653"/>
                    <a:pt x="3022" y="2631"/>
                    <a:pt x="3000" y="2631"/>
                  </a:cubicBezTo>
                  <a:cubicBezTo>
                    <a:pt x="2960" y="2631"/>
                    <a:pt x="2960" y="2687"/>
                    <a:pt x="2937" y="2704"/>
                  </a:cubicBezTo>
                  <a:cubicBezTo>
                    <a:pt x="2909" y="2722"/>
                    <a:pt x="2892" y="2727"/>
                    <a:pt x="2892" y="2761"/>
                  </a:cubicBezTo>
                  <a:cubicBezTo>
                    <a:pt x="2892" y="2795"/>
                    <a:pt x="2869" y="2801"/>
                    <a:pt x="2846" y="2818"/>
                  </a:cubicBezTo>
                  <a:cubicBezTo>
                    <a:pt x="2829" y="2824"/>
                    <a:pt x="2835" y="2846"/>
                    <a:pt x="2824" y="2858"/>
                  </a:cubicBezTo>
                  <a:cubicBezTo>
                    <a:pt x="2812" y="2869"/>
                    <a:pt x="2767" y="2886"/>
                    <a:pt x="2790" y="2903"/>
                  </a:cubicBezTo>
                  <a:cubicBezTo>
                    <a:pt x="2807" y="2920"/>
                    <a:pt x="2824" y="2926"/>
                    <a:pt x="2852" y="2926"/>
                  </a:cubicBezTo>
                  <a:cubicBezTo>
                    <a:pt x="2886" y="2932"/>
                    <a:pt x="2858" y="3006"/>
                    <a:pt x="2841" y="3017"/>
                  </a:cubicBezTo>
                  <a:cubicBezTo>
                    <a:pt x="2858" y="3051"/>
                    <a:pt x="2858" y="3051"/>
                    <a:pt x="2858" y="3051"/>
                  </a:cubicBezTo>
                  <a:lnTo>
                    <a:pt x="2858" y="3051"/>
                  </a:lnTo>
                  <a:cubicBezTo>
                    <a:pt x="2852" y="3062"/>
                    <a:pt x="2801" y="3096"/>
                    <a:pt x="2790" y="3096"/>
                  </a:cubicBezTo>
                  <a:cubicBezTo>
                    <a:pt x="2721" y="3108"/>
                    <a:pt x="2744" y="3079"/>
                    <a:pt x="2716" y="3051"/>
                  </a:cubicBezTo>
                  <a:cubicBezTo>
                    <a:pt x="2693" y="3034"/>
                    <a:pt x="2642" y="3028"/>
                    <a:pt x="2625" y="3051"/>
                  </a:cubicBezTo>
                  <a:cubicBezTo>
                    <a:pt x="2613" y="3068"/>
                    <a:pt x="2596" y="3028"/>
                    <a:pt x="2596" y="3068"/>
                  </a:cubicBezTo>
                  <a:cubicBezTo>
                    <a:pt x="2596" y="3096"/>
                    <a:pt x="2596" y="3125"/>
                    <a:pt x="2602" y="3148"/>
                  </a:cubicBezTo>
                  <a:cubicBezTo>
                    <a:pt x="2608" y="3193"/>
                    <a:pt x="2562" y="3216"/>
                    <a:pt x="2528" y="3227"/>
                  </a:cubicBezTo>
                  <a:cubicBezTo>
                    <a:pt x="2500" y="3233"/>
                    <a:pt x="2398" y="3301"/>
                    <a:pt x="2381" y="3261"/>
                  </a:cubicBezTo>
                  <a:cubicBezTo>
                    <a:pt x="2369" y="3239"/>
                    <a:pt x="2329" y="3307"/>
                    <a:pt x="2324" y="3312"/>
                  </a:cubicBezTo>
                  <a:cubicBezTo>
                    <a:pt x="2290" y="3346"/>
                    <a:pt x="2290" y="3290"/>
                    <a:pt x="2278" y="3267"/>
                  </a:cubicBezTo>
                  <a:cubicBezTo>
                    <a:pt x="2261" y="3261"/>
                    <a:pt x="2278" y="3239"/>
                    <a:pt x="2255" y="3239"/>
                  </a:cubicBezTo>
                  <a:cubicBezTo>
                    <a:pt x="2239" y="3239"/>
                    <a:pt x="2233" y="3233"/>
                    <a:pt x="2216" y="3233"/>
                  </a:cubicBezTo>
                  <a:cubicBezTo>
                    <a:pt x="2216" y="3227"/>
                    <a:pt x="2204" y="3227"/>
                    <a:pt x="2204" y="3227"/>
                  </a:cubicBezTo>
                  <a:cubicBezTo>
                    <a:pt x="2193" y="3239"/>
                    <a:pt x="2199" y="3250"/>
                    <a:pt x="2199" y="3261"/>
                  </a:cubicBezTo>
                  <a:cubicBezTo>
                    <a:pt x="2199" y="3278"/>
                    <a:pt x="2176" y="3278"/>
                    <a:pt x="2165" y="3284"/>
                  </a:cubicBezTo>
                  <a:cubicBezTo>
                    <a:pt x="2142" y="3290"/>
                    <a:pt x="2068" y="3307"/>
                    <a:pt x="2068" y="3273"/>
                  </a:cubicBezTo>
                  <a:cubicBezTo>
                    <a:pt x="2068" y="3255"/>
                    <a:pt x="2102" y="3216"/>
                    <a:pt x="2102" y="3210"/>
                  </a:cubicBezTo>
                  <a:lnTo>
                    <a:pt x="2102" y="3210"/>
                  </a:lnTo>
                  <a:cubicBezTo>
                    <a:pt x="2068" y="3210"/>
                    <a:pt x="2034" y="3216"/>
                    <a:pt x="2005" y="3199"/>
                  </a:cubicBezTo>
                  <a:cubicBezTo>
                    <a:pt x="1937" y="3148"/>
                    <a:pt x="1960" y="3204"/>
                    <a:pt x="1909" y="3193"/>
                  </a:cubicBezTo>
                  <a:cubicBezTo>
                    <a:pt x="1863" y="3187"/>
                    <a:pt x="1875" y="3216"/>
                    <a:pt x="1841" y="3216"/>
                  </a:cubicBezTo>
                  <a:cubicBezTo>
                    <a:pt x="1829" y="3216"/>
                    <a:pt x="1801" y="3210"/>
                    <a:pt x="1790" y="3210"/>
                  </a:cubicBezTo>
                  <a:cubicBezTo>
                    <a:pt x="1778" y="3216"/>
                    <a:pt x="1790" y="3233"/>
                    <a:pt x="1767" y="3244"/>
                  </a:cubicBezTo>
                  <a:cubicBezTo>
                    <a:pt x="1761" y="3250"/>
                    <a:pt x="1755" y="3267"/>
                    <a:pt x="1744" y="3261"/>
                  </a:cubicBezTo>
                  <a:cubicBezTo>
                    <a:pt x="1721" y="3244"/>
                    <a:pt x="1750" y="3096"/>
                    <a:pt x="1710" y="3142"/>
                  </a:cubicBezTo>
                  <a:cubicBezTo>
                    <a:pt x="1693" y="3165"/>
                    <a:pt x="1727" y="3221"/>
                    <a:pt x="1665" y="3227"/>
                  </a:cubicBezTo>
                  <a:cubicBezTo>
                    <a:pt x="1608" y="3227"/>
                    <a:pt x="1608" y="3250"/>
                    <a:pt x="1574" y="3290"/>
                  </a:cubicBezTo>
                  <a:cubicBezTo>
                    <a:pt x="1557" y="3312"/>
                    <a:pt x="1534" y="3295"/>
                    <a:pt x="1511" y="3318"/>
                  </a:cubicBezTo>
                  <a:cubicBezTo>
                    <a:pt x="1489" y="3335"/>
                    <a:pt x="1437" y="3335"/>
                    <a:pt x="1409" y="3324"/>
                  </a:cubicBezTo>
                  <a:cubicBezTo>
                    <a:pt x="1392" y="3312"/>
                    <a:pt x="1386" y="3290"/>
                    <a:pt x="1386" y="3267"/>
                  </a:cubicBezTo>
                  <a:cubicBezTo>
                    <a:pt x="1392" y="3250"/>
                    <a:pt x="1386" y="3239"/>
                    <a:pt x="1386" y="3221"/>
                  </a:cubicBezTo>
                  <a:cubicBezTo>
                    <a:pt x="1358" y="3216"/>
                    <a:pt x="1341" y="3239"/>
                    <a:pt x="1341" y="3193"/>
                  </a:cubicBezTo>
                  <a:cubicBezTo>
                    <a:pt x="1341" y="3165"/>
                    <a:pt x="1335" y="3148"/>
                    <a:pt x="1358" y="3125"/>
                  </a:cubicBezTo>
                  <a:cubicBezTo>
                    <a:pt x="1381" y="3091"/>
                    <a:pt x="1386" y="3062"/>
                    <a:pt x="1398" y="3034"/>
                  </a:cubicBezTo>
                  <a:cubicBezTo>
                    <a:pt x="1420" y="3034"/>
                    <a:pt x="1426" y="3028"/>
                    <a:pt x="1437" y="3011"/>
                  </a:cubicBezTo>
                  <a:cubicBezTo>
                    <a:pt x="1443" y="2989"/>
                    <a:pt x="1466" y="3006"/>
                    <a:pt x="1483" y="2989"/>
                  </a:cubicBezTo>
                  <a:cubicBezTo>
                    <a:pt x="1511" y="2966"/>
                    <a:pt x="1489" y="2898"/>
                    <a:pt x="1460" y="2886"/>
                  </a:cubicBezTo>
                  <a:cubicBezTo>
                    <a:pt x="1426" y="2869"/>
                    <a:pt x="1409" y="2892"/>
                    <a:pt x="1381" y="2903"/>
                  </a:cubicBezTo>
                  <a:cubicBezTo>
                    <a:pt x="1346" y="2909"/>
                    <a:pt x="1358" y="2835"/>
                    <a:pt x="1358" y="2818"/>
                  </a:cubicBezTo>
                  <a:cubicBezTo>
                    <a:pt x="1363" y="2790"/>
                    <a:pt x="1363" y="2778"/>
                    <a:pt x="1341" y="2778"/>
                  </a:cubicBezTo>
                  <a:cubicBezTo>
                    <a:pt x="1335" y="2784"/>
                    <a:pt x="1182" y="2869"/>
                    <a:pt x="1170" y="2864"/>
                  </a:cubicBezTo>
                  <a:cubicBezTo>
                    <a:pt x="1153" y="2864"/>
                    <a:pt x="1148" y="2858"/>
                    <a:pt x="1131" y="2881"/>
                  </a:cubicBezTo>
                  <a:cubicBezTo>
                    <a:pt x="1119" y="2903"/>
                    <a:pt x="1114" y="2869"/>
                    <a:pt x="1091" y="2881"/>
                  </a:cubicBezTo>
                  <a:cubicBezTo>
                    <a:pt x="1057" y="2909"/>
                    <a:pt x="1068" y="2881"/>
                    <a:pt x="1028" y="2881"/>
                  </a:cubicBezTo>
                  <a:cubicBezTo>
                    <a:pt x="1000" y="2881"/>
                    <a:pt x="977" y="2875"/>
                    <a:pt x="954" y="2903"/>
                  </a:cubicBezTo>
                  <a:cubicBezTo>
                    <a:pt x="937" y="2920"/>
                    <a:pt x="932" y="2943"/>
                    <a:pt x="903" y="2932"/>
                  </a:cubicBezTo>
                  <a:cubicBezTo>
                    <a:pt x="841" y="2920"/>
                    <a:pt x="818" y="2937"/>
                    <a:pt x="784" y="2989"/>
                  </a:cubicBezTo>
                  <a:cubicBezTo>
                    <a:pt x="761" y="3023"/>
                    <a:pt x="761" y="3023"/>
                    <a:pt x="722" y="3045"/>
                  </a:cubicBezTo>
                  <a:cubicBezTo>
                    <a:pt x="676" y="3074"/>
                    <a:pt x="693" y="3085"/>
                    <a:pt x="670" y="3125"/>
                  </a:cubicBezTo>
                  <a:cubicBezTo>
                    <a:pt x="659" y="3136"/>
                    <a:pt x="631" y="3148"/>
                    <a:pt x="614" y="3153"/>
                  </a:cubicBezTo>
                  <a:cubicBezTo>
                    <a:pt x="585" y="3170"/>
                    <a:pt x="585" y="3193"/>
                    <a:pt x="562" y="3210"/>
                  </a:cubicBezTo>
                  <a:cubicBezTo>
                    <a:pt x="545" y="3221"/>
                    <a:pt x="534" y="3233"/>
                    <a:pt x="517" y="3244"/>
                  </a:cubicBezTo>
                  <a:lnTo>
                    <a:pt x="517" y="3244"/>
                  </a:lnTo>
                  <a:cubicBezTo>
                    <a:pt x="517" y="3227"/>
                    <a:pt x="517" y="3204"/>
                    <a:pt x="517" y="3187"/>
                  </a:cubicBezTo>
                  <a:cubicBezTo>
                    <a:pt x="517" y="3113"/>
                    <a:pt x="500" y="3045"/>
                    <a:pt x="511" y="2972"/>
                  </a:cubicBezTo>
                  <a:cubicBezTo>
                    <a:pt x="517" y="2926"/>
                    <a:pt x="494" y="2886"/>
                    <a:pt x="494" y="2841"/>
                  </a:cubicBezTo>
                  <a:cubicBezTo>
                    <a:pt x="500" y="2835"/>
                    <a:pt x="557" y="2830"/>
                    <a:pt x="568" y="2830"/>
                  </a:cubicBezTo>
                  <a:cubicBezTo>
                    <a:pt x="568" y="2824"/>
                    <a:pt x="568" y="2824"/>
                    <a:pt x="574" y="2818"/>
                  </a:cubicBezTo>
                  <a:cubicBezTo>
                    <a:pt x="642" y="2767"/>
                    <a:pt x="540" y="2767"/>
                    <a:pt x="591" y="2744"/>
                  </a:cubicBezTo>
                  <a:cubicBezTo>
                    <a:pt x="596" y="2739"/>
                    <a:pt x="642" y="2676"/>
                    <a:pt x="642" y="2665"/>
                  </a:cubicBezTo>
                  <a:cubicBezTo>
                    <a:pt x="653" y="2636"/>
                    <a:pt x="676" y="2636"/>
                    <a:pt x="704" y="2625"/>
                  </a:cubicBezTo>
                  <a:cubicBezTo>
                    <a:pt x="733" y="2608"/>
                    <a:pt x="756" y="2585"/>
                    <a:pt x="773" y="2557"/>
                  </a:cubicBezTo>
                  <a:cubicBezTo>
                    <a:pt x="790" y="2528"/>
                    <a:pt x="852" y="2551"/>
                    <a:pt x="835" y="2511"/>
                  </a:cubicBezTo>
                  <a:cubicBezTo>
                    <a:pt x="830" y="2500"/>
                    <a:pt x="830" y="2449"/>
                    <a:pt x="824" y="2449"/>
                  </a:cubicBezTo>
                  <a:cubicBezTo>
                    <a:pt x="790" y="2466"/>
                    <a:pt x="790" y="2477"/>
                    <a:pt x="795" y="2517"/>
                  </a:cubicBezTo>
                  <a:cubicBezTo>
                    <a:pt x="801" y="2545"/>
                    <a:pt x="744" y="2545"/>
                    <a:pt x="722" y="2545"/>
                  </a:cubicBezTo>
                  <a:cubicBezTo>
                    <a:pt x="687" y="2545"/>
                    <a:pt x="631" y="2602"/>
                    <a:pt x="608" y="2585"/>
                  </a:cubicBezTo>
                  <a:cubicBezTo>
                    <a:pt x="591" y="2574"/>
                    <a:pt x="568" y="2591"/>
                    <a:pt x="557" y="2585"/>
                  </a:cubicBezTo>
                  <a:cubicBezTo>
                    <a:pt x="540" y="2574"/>
                    <a:pt x="562" y="2545"/>
                    <a:pt x="562" y="2534"/>
                  </a:cubicBezTo>
                  <a:cubicBezTo>
                    <a:pt x="574" y="2528"/>
                    <a:pt x="596" y="2523"/>
                    <a:pt x="602" y="2511"/>
                  </a:cubicBezTo>
                  <a:cubicBezTo>
                    <a:pt x="608" y="2483"/>
                    <a:pt x="574" y="2449"/>
                    <a:pt x="614" y="2466"/>
                  </a:cubicBezTo>
                  <a:cubicBezTo>
                    <a:pt x="670" y="2489"/>
                    <a:pt x="682" y="2415"/>
                    <a:pt x="710" y="2375"/>
                  </a:cubicBezTo>
                  <a:cubicBezTo>
                    <a:pt x="733" y="2346"/>
                    <a:pt x="778" y="2341"/>
                    <a:pt x="761" y="2312"/>
                  </a:cubicBezTo>
                  <a:cubicBezTo>
                    <a:pt x="727" y="2256"/>
                    <a:pt x="722" y="2324"/>
                    <a:pt x="676" y="2335"/>
                  </a:cubicBezTo>
                  <a:cubicBezTo>
                    <a:pt x="653" y="2352"/>
                    <a:pt x="653" y="2369"/>
                    <a:pt x="631" y="2358"/>
                  </a:cubicBezTo>
                  <a:cubicBezTo>
                    <a:pt x="608" y="2346"/>
                    <a:pt x="591" y="2364"/>
                    <a:pt x="568" y="2369"/>
                  </a:cubicBezTo>
                  <a:cubicBezTo>
                    <a:pt x="534" y="2375"/>
                    <a:pt x="534" y="2307"/>
                    <a:pt x="528" y="2284"/>
                  </a:cubicBezTo>
                  <a:cubicBezTo>
                    <a:pt x="528" y="2278"/>
                    <a:pt x="562" y="2256"/>
                    <a:pt x="562" y="2256"/>
                  </a:cubicBezTo>
                  <a:lnTo>
                    <a:pt x="568" y="2256"/>
                  </a:lnTo>
                  <a:cubicBezTo>
                    <a:pt x="596" y="2256"/>
                    <a:pt x="591" y="2250"/>
                    <a:pt x="585" y="2227"/>
                  </a:cubicBezTo>
                  <a:cubicBezTo>
                    <a:pt x="574" y="2193"/>
                    <a:pt x="591" y="2205"/>
                    <a:pt x="596" y="2182"/>
                  </a:cubicBezTo>
                  <a:cubicBezTo>
                    <a:pt x="602" y="2171"/>
                    <a:pt x="557" y="2080"/>
                    <a:pt x="580" y="2068"/>
                  </a:cubicBezTo>
                  <a:cubicBezTo>
                    <a:pt x="602" y="2045"/>
                    <a:pt x="625" y="2057"/>
                    <a:pt x="636" y="2017"/>
                  </a:cubicBezTo>
                  <a:cubicBezTo>
                    <a:pt x="648" y="1994"/>
                    <a:pt x="693" y="1937"/>
                    <a:pt x="693" y="1921"/>
                  </a:cubicBezTo>
                  <a:cubicBezTo>
                    <a:pt x="670" y="1921"/>
                    <a:pt x="642" y="1943"/>
                    <a:pt x="625" y="1949"/>
                  </a:cubicBezTo>
                  <a:cubicBezTo>
                    <a:pt x="602" y="1955"/>
                    <a:pt x="608" y="1909"/>
                    <a:pt x="580" y="1898"/>
                  </a:cubicBezTo>
                  <a:cubicBezTo>
                    <a:pt x="574" y="1898"/>
                    <a:pt x="574" y="1898"/>
                    <a:pt x="574" y="1898"/>
                  </a:cubicBezTo>
                  <a:cubicBezTo>
                    <a:pt x="568" y="1903"/>
                    <a:pt x="545" y="1926"/>
                    <a:pt x="545" y="1932"/>
                  </a:cubicBezTo>
                  <a:cubicBezTo>
                    <a:pt x="545" y="1943"/>
                    <a:pt x="557" y="1960"/>
                    <a:pt x="557" y="1960"/>
                  </a:cubicBezTo>
                  <a:cubicBezTo>
                    <a:pt x="557" y="1966"/>
                    <a:pt x="540" y="1966"/>
                    <a:pt x="534" y="1972"/>
                  </a:cubicBezTo>
                  <a:cubicBezTo>
                    <a:pt x="534" y="1977"/>
                    <a:pt x="540" y="1989"/>
                    <a:pt x="540" y="2000"/>
                  </a:cubicBezTo>
                  <a:cubicBezTo>
                    <a:pt x="506" y="2000"/>
                    <a:pt x="523" y="1966"/>
                    <a:pt x="523" y="1955"/>
                  </a:cubicBezTo>
                  <a:cubicBezTo>
                    <a:pt x="494" y="1949"/>
                    <a:pt x="460" y="1989"/>
                    <a:pt x="449" y="2011"/>
                  </a:cubicBezTo>
                  <a:cubicBezTo>
                    <a:pt x="443" y="2017"/>
                    <a:pt x="449" y="2028"/>
                    <a:pt x="443" y="2040"/>
                  </a:cubicBezTo>
                  <a:cubicBezTo>
                    <a:pt x="426" y="2057"/>
                    <a:pt x="415" y="2057"/>
                    <a:pt x="403" y="2068"/>
                  </a:cubicBezTo>
                  <a:cubicBezTo>
                    <a:pt x="381" y="2085"/>
                    <a:pt x="386" y="2125"/>
                    <a:pt x="364" y="2142"/>
                  </a:cubicBezTo>
                  <a:cubicBezTo>
                    <a:pt x="364" y="2142"/>
                    <a:pt x="335" y="2159"/>
                    <a:pt x="330" y="2153"/>
                  </a:cubicBezTo>
                  <a:cubicBezTo>
                    <a:pt x="324" y="2148"/>
                    <a:pt x="330" y="2091"/>
                    <a:pt x="330" y="2080"/>
                  </a:cubicBezTo>
                  <a:cubicBezTo>
                    <a:pt x="330" y="2074"/>
                    <a:pt x="330" y="2074"/>
                    <a:pt x="330" y="2074"/>
                  </a:cubicBezTo>
                  <a:cubicBezTo>
                    <a:pt x="318" y="2068"/>
                    <a:pt x="278" y="2057"/>
                    <a:pt x="278" y="2051"/>
                  </a:cubicBezTo>
                  <a:cubicBezTo>
                    <a:pt x="278" y="2028"/>
                    <a:pt x="301" y="2017"/>
                    <a:pt x="307" y="2000"/>
                  </a:cubicBezTo>
                  <a:cubicBezTo>
                    <a:pt x="330" y="1966"/>
                    <a:pt x="330" y="1909"/>
                    <a:pt x="335" y="1869"/>
                  </a:cubicBezTo>
                  <a:cubicBezTo>
                    <a:pt x="341" y="1858"/>
                    <a:pt x="358" y="1807"/>
                    <a:pt x="369" y="1801"/>
                  </a:cubicBezTo>
                  <a:cubicBezTo>
                    <a:pt x="386" y="1778"/>
                    <a:pt x="426" y="1784"/>
                    <a:pt x="437" y="1750"/>
                  </a:cubicBezTo>
                  <a:cubicBezTo>
                    <a:pt x="449" y="1727"/>
                    <a:pt x="443" y="1722"/>
                    <a:pt x="466" y="1710"/>
                  </a:cubicBezTo>
                  <a:cubicBezTo>
                    <a:pt x="477" y="1705"/>
                    <a:pt x="528" y="1710"/>
                    <a:pt x="506" y="1693"/>
                  </a:cubicBezTo>
                  <a:cubicBezTo>
                    <a:pt x="483" y="1682"/>
                    <a:pt x="449" y="1687"/>
                    <a:pt x="432" y="1705"/>
                  </a:cubicBezTo>
                  <a:cubicBezTo>
                    <a:pt x="432" y="1705"/>
                    <a:pt x="392" y="1710"/>
                    <a:pt x="386" y="1710"/>
                  </a:cubicBezTo>
                  <a:cubicBezTo>
                    <a:pt x="358" y="1716"/>
                    <a:pt x="358" y="1693"/>
                    <a:pt x="341" y="1693"/>
                  </a:cubicBezTo>
                  <a:cubicBezTo>
                    <a:pt x="318" y="1693"/>
                    <a:pt x="290" y="1722"/>
                    <a:pt x="284" y="1744"/>
                  </a:cubicBezTo>
                  <a:cubicBezTo>
                    <a:pt x="267" y="1784"/>
                    <a:pt x="267" y="1784"/>
                    <a:pt x="244" y="1756"/>
                  </a:cubicBezTo>
                  <a:cubicBezTo>
                    <a:pt x="233" y="1744"/>
                    <a:pt x="199" y="1705"/>
                    <a:pt x="199" y="1687"/>
                  </a:cubicBezTo>
                  <a:cubicBezTo>
                    <a:pt x="199" y="1676"/>
                    <a:pt x="222" y="1682"/>
                    <a:pt x="227" y="1676"/>
                  </a:cubicBezTo>
                  <a:cubicBezTo>
                    <a:pt x="267" y="1659"/>
                    <a:pt x="227" y="1619"/>
                    <a:pt x="210" y="1602"/>
                  </a:cubicBezTo>
                  <a:cubicBezTo>
                    <a:pt x="210" y="1608"/>
                    <a:pt x="210" y="1608"/>
                    <a:pt x="210" y="1608"/>
                  </a:cubicBezTo>
                  <a:cubicBezTo>
                    <a:pt x="176" y="1580"/>
                    <a:pt x="210" y="1545"/>
                    <a:pt x="210" y="1506"/>
                  </a:cubicBezTo>
                  <a:cubicBezTo>
                    <a:pt x="210" y="1506"/>
                    <a:pt x="142" y="1466"/>
                    <a:pt x="142" y="1432"/>
                  </a:cubicBezTo>
                  <a:lnTo>
                    <a:pt x="142" y="1432"/>
                  </a:lnTo>
                  <a:cubicBezTo>
                    <a:pt x="136" y="1443"/>
                    <a:pt x="159" y="1489"/>
                    <a:pt x="131" y="1489"/>
                  </a:cubicBezTo>
                  <a:cubicBezTo>
                    <a:pt x="125" y="1477"/>
                    <a:pt x="102" y="1466"/>
                    <a:pt x="96" y="1455"/>
                  </a:cubicBezTo>
                  <a:cubicBezTo>
                    <a:pt x="51" y="1455"/>
                    <a:pt x="57" y="1545"/>
                    <a:pt x="34" y="1545"/>
                  </a:cubicBezTo>
                  <a:cubicBezTo>
                    <a:pt x="34" y="1483"/>
                    <a:pt x="0" y="1449"/>
                    <a:pt x="51" y="1409"/>
                  </a:cubicBezTo>
                  <a:cubicBezTo>
                    <a:pt x="80" y="1381"/>
                    <a:pt x="57" y="1341"/>
                    <a:pt x="40" y="1324"/>
                  </a:cubicBezTo>
                  <a:cubicBezTo>
                    <a:pt x="6" y="1290"/>
                    <a:pt x="45" y="1296"/>
                    <a:pt x="51" y="1278"/>
                  </a:cubicBezTo>
                  <a:cubicBezTo>
                    <a:pt x="62" y="1256"/>
                    <a:pt x="80" y="1182"/>
                    <a:pt x="108" y="1188"/>
                  </a:cubicBezTo>
                  <a:cubicBezTo>
                    <a:pt x="142" y="1193"/>
                    <a:pt x="136" y="1199"/>
                    <a:pt x="159" y="1176"/>
                  </a:cubicBezTo>
                  <a:cubicBezTo>
                    <a:pt x="165" y="1171"/>
                    <a:pt x="187" y="1148"/>
                    <a:pt x="187" y="1142"/>
                  </a:cubicBezTo>
                  <a:cubicBezTo>
                    <a:pt x="182" y="1142"/>
                    <a:pt x="182" y="1114"/>
                    <a:pt x="176" y="1108"/>
                  </a:cubicBezTo>
                  <a:cubicBezTo>
                    <a:pt x="165" y="1102"/>
                    <a:pt x="142" y="1148"/>
                    <a:pt x="131" y="1125"/>
                  </a:cubicBezTo>
                  <a:cubicBezTo>
                    <a:pt x="108" y="1102"/>
                    <a:pt x="153" y="1068"/>
                    <a:pt x="176" y="1046"/>
                  </a:cubicBezTo>
                  <a:cubicBezTo>
                    <a:pt x="210" y="1017"/>
                    <a:pt x="256" y="1057"/>
                    <a:pt x="307" y="1034"/>
                  </a:cubicBezTo>
                  <a:cubicBezTo>
                    <a:pt x="335" y="1012"/>
                    <a:pt x="335" y="989"/>
                    <a:pt x="369" y="977"/>
                  </a:cubicBezTo>
                  <a:cubicBezTo>
                    <a:pt x="398" y="966"/>
                    <a:pt x="454" y="1006"/>
                    <a:pt x="432" y="955"/>
                  </a:cubicBezTo>
                  <a:cubicBezTo>
                    <a:pt x="426" y="932"/>
                    <a:pt x="437" y="921"/>
                    <a:pt x="420" y="909"/>
                  </a:cubicBezTo>
                  <a:cubicBezTo>
                    <a:pt x="403" y="904"/>
                    <a:pt x="381" y="898"/>
                    <a:pt x="381" y="881"/>
                  </a:cubicBezTo>
                  <a:cubicBezTo>
                    <a:pt x="381" y="875"/>
                    <a:pt x="381" y="875"/>
                    <a:pt x="381" y="875"/>
                  </a:cubicBezTo>
                  <a:cubicBezTo>
                    <a:pt x="409" y="875"/>
                    <a:pt x="432" y="869"/>
                    <a:pt x="454" y="869"/>
                  </a:cubicBezTo>
                  <a:cubicBezTo>
                    <a:pt x="494" y="869"/>
                    <a:pt x="483" y="847"/>
                    <a:pt x="483" y="824"/>
                  </a:cubicBezTo>
                  <a:lnTo>
                    <a:pt x="483" y="824"/>
                  </a:lnTo>
                  <a:lnTo>
                    <a:pt x="483" y="824"/>
                  </a:lnTo>
                  <a:cubicBezTo>
                    <a:pt x="528" y="824"/>
                    <a:pt x="551" y="830"/>
                    <a:pt x="568" y="778"/>
                  </a:cubicBezTo>
                  <a:cubicBezTo>
                    <a:pt x="568" y="778"/>
                    <a:pt x="574" y="796"/>
                    <a:pt x="585" y="801"/>
                  </a:cubicBezTo>
                  <a:cubicBezTo>
                    <a:pt x="602" y="813"/>
                    <a:pt x="614" y="830"/>
                    <a:pt x="631" y="841"/>
                  </a:cubicBezTo>
                  <a:cubicBezTo>
                    <a:pt x="733" y="898"/>
                    <a:pt x="767" y="824"/>
                    <a:pt x="864" y="824"/>
                  </a:cubicBezTo>
                  <a:cubicBezTo>
                    <a:pt x="903" y="813"/>
                    <a:pt x="937" y="835"/>
                    <a:pt x="972" y="801"/>
                  </a:cubicBezTo>
                  <a:cubicBezTo>
                    <a:pt x="994" y="778"/>
                    <a:pt x="1057" y="699"/>
                    <a:pt x="1096" y="733"/>
                  </a:cubicBezTo>
                  <a:cubicBezTo>
                    <a:pt x="1125" y="762"/>
                    <a:pt x="1102" y="807"/>
                    <a:pt x="1170" y="767"/>
                  </a:cubicBezTo>
                  <a:cubicBezTo>
                    <a:pt x="1204" y="750"/>
                    <a:pt x="1165" y="699"/>
                    <a:pt x="1182" y="693"/>
                  </a:cubicBezTo>
                  <a:cubicBezTo>
                    <a:pt x="1221" y="671"/>
                    <a:pt x="1204" y="688"/>
                    <a:pt x="1227" y="699"/>
                  </a:cubicBezTo>
                  <a:cubicBezTo>
                    <a:pt x="1239" y="710"/>
                    <a:pt x="1255" y="699"/>
                    <a:pt x="1267" y="716"/>
                  </a:cubicBezTo>
                  <a:cubicBezTo>
                    <a:pt x="1284" y="744"/>
                    <a:pt x="1301" y="790"/>
                    <a:pt x="1341" y="801"/>
                  </a:cubicBezTo>
                  <a:lnTo>
                    <a:pt x="1341" y="801"/>
                  </a:lnTo>
                  <a:cubicBezTo>
                    <a:pt x="1346" y="784"/>
                    <a:pt x="1341" y="722"/>
                    <a:pt x="1335" y="705"/>
                  </a:cubicBezTo>
                  <a:cubicBezTo>
                    <a:pt x="1324" y="682"/>
                    <a:pt x="1369" y="654"/>
                    <a:pt x="1386" y="648"/>
                  </a:cubicBezTo>
                  <a:cubicBezTo>
                    <a:pt x="1386" y="625"/>
                    <a:pt x="1261" y="636"/>
                    <a:pt x="1239" y="619"/>
                  </a:cubicBezTo>
                  <a:cubicBezTo>
                    <a:pt x="1193" y="580"/>
                    <a:pt x="1284" y="585"/>
                    <a:pt x="1307" y="580"/>
                  </a:cubicBezTo>
                  <a:cubicBezTo>
                    <a:pt x="1329" y="574"/>
                    <a:pt x="1352" y="574"/>
                    <a:pt x="1375" y="551"/>
                  </a:cubicBezTo>
                  <a:cubicBezTo>
                    <a:pt x="1381" y="546"/>
                    <a:pt x="1386" y="528"/>
                    <a:pt x="1375" y="534"/>
                  </a:cubicBezTo>
                  <a:cubicBezTo>
                    <a:pt x="1341" y="551"/>
                    <a:pt x="1307" y="551"/>
                    <a:pt x="1267" y="563"/>
                  </a:cubicBezTo>
                  <a:cubicBezTo>
                    <a:pt x="1239" y="574"/>
                    <a:pt x="1210" y="557"/>
                    <a:pt x="1182" y="557"/>
                  </a:cubicBezTo>
                  <a:cubicBezTo>
                    <a:pt x="1182" y="546"/>
                    <a:pt x="1221" y="534"/>
                    <a:pt x="1210" y="512"/>
                  </a:cubicBezTo>
                  <a:cubicBezTo>
                    <a:pt x="1187" y="472"/>
                    <a:pt x="1221" y="489"/>
                    <a:pt x="1227" y="455"/>
                  </a:cubicBezTo>
                  <a:cubicBezTo>
                    <a:pt x="1233" y="432"/>
                    <a:pt x="1199" y="426"/>
                    <a:pt x="1199" y="409"/>
                  </a:cubicBezTo>
                  <a:cubicBezTo>
                    <a:pt x="1210" y="409"/>
                    <a:pt x="1216" y="392"/>
                    <a:pt x="1227" y="409"/>
                  </a:cubicBezTo>
                  <a:cubicBezTo>
                    <a:pt x="1255" y="449"/>
                    <a:pt x="1358" y="364"/>
                    <a:pt x="1363" y="330"/>
                  </a:cubicBezTo>
                  <a:cubicBezTo>
                    <a:pt x="1375" y="296"/>
                    <a:pt x="1386" y="341"/>
                    <a:pt x="1403" y="313"/>
                  </a:cubicBezTo>
                  <a:cubicBezTo>
                    <a:pt x="1437" y="267"/>
                    <a:pt x="1449" y="273"/>
                    <a:pt x="1494" y="267"/>
                  </a:cubicBezTo>
                  <a:cubicBezTo>
                    <a:pt x="1545" y="262"/>
                    <a:pt x="1505" y="245"/>
                    <a:pt x="1517" y="205"/>
                  </a:cubicBezTo>
                  <a:cubicBezTo>
                    <a:pt x="1523" y="176"/>
                    <a:pt x="1517" y="137"/>
                    <a:pt x="1562" y="154"/>
                  </a:cubicBezTo>
                  <a:cubicBezTo>
                    <a:pt x="1613" y="171"/>
                    <a:pt x="1636" y="125"/>
                    <a:pt x="1676" y="114"/>
                  </a:cubicBezTo>
                  <a:cubicBezTo>
                    <a:pt x="1704" y="103"/>
                    <a:pt x="1716" y="46"/>
                    <a:pt x="1750" y="46"/>
                  </a:cubicBezTo>
                  <a:cubicBezTo>
                    <a:pt x="1750" y="171"/>
                    <a:pt x="1750" y="171"/>
                    <a:pt x="1750" y="171"/>
                  </a:cubicBezTo>
                  <a:cubicBezTo>
                    <a:pt x="1744" y="227"/>
                    <a:pt x="1824" y="154"/>
                    <a:pt x="1835" y="142"/>
                  </a:cubicBezTo>
                  <a:cubicBezTo>
                    <a:pt x="1875" y="114"/>
                    <a:pt x="1932" y="85"/>
                    <a:pt x="1971" y="57"/>
                  </a:cubicBezTo>
                  <a:cubicBezTo>
                    <a:pt x="2040" y="0"/>
                    <a:pt x="1960" y="103"/>
                    <a:pt x="1960" y="125"/>
                  </a:cubicBezTo>
                  <a:cubicBezTo>
                    <a:pt x="1983" y="131"/>
                    <a:pt x="2000" y="91"/>
                    <a:pt x="2028" y="91"/>
                  </a:cubicBezTo>
                  <a:cubicBezTo>
                    <a:pt x="2034" y="91"/>
                    <a:pt x="2062" y="142"/>
                    <a:pt x="2062" y="148"/>
                  </a:cubicBezTo>
                  <a:cubicBezTo>
                    <a:pt x="2074" y="159"/>
                    <a:pt x="2091" y="182"/>
                    <a:pt x="2091" y="193"/>
                  </a:cubicBezTo>
                  <a:cubicBezTo>
                    <a:pt x="2142" y="137"/>
                    <a:pt x="2142" y="137"/>
                    <a:pt x="2142" y="137"/>
                  </a:cubicBezTo>
                  <a:cubicBezTo>
                    <a:pt x="2159" y="119"/>
                    <a:pt x="2187" y="125"/>
                    <a:pt x="2204" y="131"/>
                  </a:cubicBezTo>
                  <a:cubicBezTo>
                    <a:pt x="2250" y="137"/>
                    <a:pt x="2221" y="148"/>
                    <a:pt x="2244" y="159"/>
                  </a:cubicBezTo>
                  <a:cubicBezTo>
                    <a:pt x="2261" y="171"/>
                    <a:pt x="2290" y="176"/>
                    <a:pt x="2307" y="182"/>
                  </a:cubicBezTo>
                  <a:cubicBezTo>
                    <a:pt x="2369" y="210"/>
                    <a:pt x="2415" y="301"/>
                    <a:pt x="2466" y="347"/>
                  </a:cubicBezTo>
                  <a:cubicBezTo>
                    <a:pt x="2489" y="369"/>
                    <a:pt x="2500" y="409"/>
                    <a:pt x="2534" y="409"/>
                  </a:cubicBezTo>
                  <a:cubicBezTo>
                    <a:pt x="2568" y="409"/>
                    <a:pt x="2613" y="426"/>
                    <a:pt x="2648" y="415"/>
                  </a:cubicBezTo>
                  <a:cubicBezTo>
                    <a:pt x="2778" y="415"/>
                    <a:pt x="2778" y="415"/>
                    <a:pt x="2778" y="415"/>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7" name="Freeform 157">
              <a:extLst>
                <a:ext uri="{FF2B5EF4-FFF2-40B4-BE49-F238E27FC236}">
                  <a16:creationId xmlns:a16="http://schemas.microsoft.com/office/drawing/2014/main" id="{3C22644D-24B5-764A-956F-B13623AC228F}"/>
                </a:ext>
              </a:extLst>
            </p:cNvPr>
            <p:cNvSpPr>
              <a:spLocks noChangeArrowheads="1"/>
            </p:cNvSpPr>
            <p:nvPr/>
          </p:nvSpPr>
          <p:spPr bwMode="auto">
            <a:xfrm>
              <a:off x="19753179" y="4096044"/>
              <a:ext cx="2681150" cy="2656920"/>
            </a:xfrm>
            <a:custGeom>
              <a:avLst/>
              <a:gdLst>
                <a:gd name="T0" fmla="*/ 574 w 3876"/>
                <a:gd name="T1" fmla="*/ 3733 h 3842"/>
                <a:gd name="T2" fmla="*/ 613 w 3876"/>
                <a:gd name="T3" fmla="*/ 3773 h 3842"/>
                <a:gd name="T4" fmla="*/ 2267 w 3876"/>
                <a:gd name="T5" fmla="*/ 688 h 3842"/>
                <a:gd name="T6" fmla="*/ 2199 w 3876"/>
                <a:gd name="T7" fmla="*/ 654 h 3842"/>
                <a:gd name="T8" fmla="*/ 2244 w 3876"/>
                <a:gd name="T9" fmla="*/ 631 h 3842"/>
                <a:gd name="T10" fmla="*/ 2272 w 3876"/>
                <a:gd name="T11" fmla="*/ 682 h 3842"/>
                <a:gd name="T12" fmla="*/ 426 w 3876"/>
                <a:gd name="T13" fmla="*/ 3841 h 3842"/>
                <a:gd name="T14" fmla="*/ 335 w 3876"/>
                <a:gd name="T15" fmla="*/ 3761 h 3842"/>
                <a:gd name="T16" fmla="*/ 136 w 3876"/>
                <a:gd name="T17" fmla="*/ 3631 h 3842"/>
                <a:gd name="T18" fmla="*/ 45 w 3876"/>
                <a:gd name="T19" fmla="*/ 3511 h 3842"/>
                <a:gd name="T20" fmla="*/ 6 w 3876"/>
                <a:gd name="T21" fmla="*/ 3472 h 3842"/>
                <a:gd name="T22" fmla="*/ 97 w 3876"/>
                <a:gd name="T23" fmla="*/ 3420 h 3842"/>
                <a:gd name="T24" fmla="*/ 136 w 3876"/>
                <a:gd name="T25" fmla="*/ 3051 h 3842"/>
                <a:gd name="T26" fmla="*/ 102 w 3876"/>
                <a:gd name="T27" fmla="*/ 2858 h 3842"/>
                <a:gd name="T28" fmla="*/ 187 w 3876"/>
                <a:gd name="T29" fmla="*/ 2727 h 3842"/>
                <a:gd name="T30" fmla="*/ 244 w 3876"/>
                <a:gd name="T31" fmla="*/ 2511 h 3842"/>
                <a:gd name="T32" fmla="*/ 227 w 3876"/>
                <a:gd name="T33" fmla="*/ 2318 h 3842"/>
                <a:gd name="T34" fmla="*/ 233 w 3876"/>
                <a:gd name="T35" fmla="*/ 2074 h 3842"/>
                <a:gd name="T36" fmla="*/ 295 w 3876"/>
                <a:gd name="T37" fmla="*/ 1835 h 3842"/>
                <a:gd name="T38" fmla="*/ 483 w 3876"/>
                <a:gd name="T39" fmla="*/ 1688 h 3842"/>
                <a:gd name="T40" fmla="*/ 540 w 3876"/>
                <a:gd name="T41" fmla="*/ 1489 h 3842"/>
                <a:gd name="T42" fmla="*/ 636 w 3876"/>
                <a:gd name="T43" fmla="*/ 1307 h 3842"/>
                <a:gd name="T44" fmla="*/ 739 w 3876"/>
                <a:gd name="T45" fmla="*/ 847 h 3842"/>
                <a:gd name="T46" fmla="*/ 687 w 3876"/>
                <a:gd name="T47" fmla="*/ 710 h 3842"/>
                <a:gd name="T48" fmla="*/ 716 w 3876"/>
                <a:gd name="T49" fmla="*/ 591 h 3842"/>
                <a:gd name="T50" fmla="*/ 665 w 3876"/>
                <a:gd name="T51" fmla="*/ 381 h 3842"/>
                <a:gd name="T52" fmla="*/ 613 w 3876"/>
                <a:gd name="T53" fmla="*/ 284 h 3842"/>
                <a:gd name="T54" fmla="*/ 613 w 3876"/>
                <a:gd name="T55" fmla="*/ 142 h 3842"/>
                <a:gd name="T56" fmla="*/ 744 w 3876"/>
                <a:gd name="T57" fmla="*/ 34 h 3842"/>
                <a:gd name="T58" fmla="*/ 1000 w 3876"/>
                <a:gd name="T59" fmla="*/ 114 h 3842"/>
                <a:gd name="T60" fmla="*/ 1318 w 3876"/>
                <a:gd name="T61" fmla="*/ 228 h 3842"/>
                <a:gd name="T62" fmla="*/ 1488 w 3876"/>
                <a:gd name="T63" fmla="*/ 279 h 3842"/>
                <a:gd name="T64" fmla="*/ 1568 w 3876"/>
                <a:gd name="T65" fmla="*/ 438 h 3842"/>
                <a:gd name="T66" fmla="*/ 1574 w 3876"/>
                <a:gd name="T67" fmla="*/ 489 h 3842"/>
                <a:gd name="T68" fmla="*/ 1562 w 3876"/>
                <a:gd name="T69" fmla="*/ 642 h 3842"/>
                <a:gd name="T70" fmla="*/ 1835 w 3876"/>
                <a:gd name="T71" fmla="*/ 642 h 3842"/>
                <a:gd name="T72" fmla="*/ 1954 w 3876"/>
                <a:gd name="T73" fmla="*/ 614 h 3842"/>
                <a:gd name="T74" fmla="*/ 2113 w 3876"/>
                <a:gd name="T75" fmla="*/ 682 h 3842"/>
                <a:gd name="T76" fmla="*/ 2403 w 3876"/>
                <a:gd name="T77" fmla="*/ 761 h 3842"/>
                <a:gd name="T78" fmla="*/ 2636 w 3876"/>
                <a:gd name="T79" fmla="*/ 722 h 3842"/>
                <a:gd name="T80" fmla="*/ 2903 w 3876"/>
                <a:gd name="T81" fmla="*/ 875 h 3842"/>
                <a:gd name="T82" fmla="*/ 3062 w 3876"/>
                <a:gd name="T83" fmla="*/ 824 h 3842"/>
                <a:gd name="T84" fmla="*/ 3324 w 3876"/>
                <a:gd name="T85" fmla="*/ 665 h 3842"/>
                <a:gd name="T86" fmla="*/ 3539 w 3876"/>
                <a:gd name="T87" fmla="*/ 676 h 3842"/>
                <a:gd name="T88" fmla="*/ 3744 w 3876"/>
                <a:gd name="T89" fmla="*/ 852 h 3842"/>
                <a:gd name="T90" fmla="*/ 3875 w 3876"/>
                <a:gd name="T91" fmla="*/ 898 h 3842"/>
                <a:gd name="T92" fmla="*/ 3716 w 3876"/>
                <a:gd name="T93" fmla="*/ 1029 h 3842"/>
                <a:gd name="T94" fmla="*/ 3733 w 3876"/>
                <a:gd name="T95" fmla="*/ 1301 h 3842"/>
                <a:gd name="T96" fmla="*/ 3721 w 3876"/>
                <a:gd name="T97" fmla="*/ 1614 h 3842"/>
                <a:gd name="T98" fmla="*/ 3551 w 3876"/>
                <a:gd name="T99" fmla="*/ 1784 h 3842"/>
                <a:gd name="T100" fmla="*/ 3187 w 3876"/>
                <a:gd name="T101" fmla="*/ 2011 h 3842"/>
                <a:gd name="T102" fmla="*/ 2625 w 3876"/>
                <a:gd name="T103" fmla="*/ 2296 h 3842"/>
                <a:gd name="T104" fmla="*/ 2216 w 3876"/>
                <a:gd name="T105" fmla="*/ 2631 h 3842"/>
                <a:gd name="T106" fmla="*/ 1676 w 3876"/>
                <a:gd name="T107" fmla="*/ 2778 h 3842"/>
                <a:gd name="T108" fmla="*/ 1267 w 3876"/>
                <a:gd name="T109" fmla="*/ 2932 h 3842"/>
                <a:gd name="T110" fmla="*/ 903 w 3876"/>
                <a:gd name="T111" fmla="*/ 3108 h 3842"/>
                <a:gd name="T112" fmla="*/ 699 w 3876"/>
                <a:gd name="T113" fmla="*/ 3341 h 3842"/>
                <a:gd name="T114" fmla="*/ 761 w 3876"/>
                <a:gd name="T115" fmla="*/ 3454 h 3842"/>
                <a:gd name="T116" fmla="*/ 739 w 3876"/>
                <a:gd name="T117" fmla="*/ 3642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6" h="3842">
                  <a:moveTo>
                    <a:pt x="625" y="3727"/>
                  </a:moveTo>
                  <a:lnTo>
                    <a:pt x="625" y="3727"/>
                  </a:lnTo>
                  <a:cubicBezTo>
                    <a:pt x="608" y="3727"/>
                    <a:pt x="591" y="3733"/>
                    <a:pt x="574" y="3733"/>
                  </a:cubicBezTo>
                  <a:cubicBezTo>
                    <a:pt x="562" y="3733"/>
                    <a:pt x="534" y="3738"/>
                    <a:pt x="540" y="3756"/>
                  </a:cubicBezTo>
                  <a:cubicBezTo>
                    <a:pt x="540" y="3761"/>
                    <a:pt x="551" y="3778"/>
                    <a:pt x="557" y="3778"/>
                  </a:cubicBezTo>
                  <a:cubicBezTo>
                    <a:pt x="579" y="3795"/>
                    <a:pt x="597" y="3778"/>
                    <a:pt x="613" y="3773"/>
                  </a:cubicBezTo>
                  <a:cubicBezTo>
                    <a:pt x="625" y="3767"/>
                    <a:pt x="659" y="3756"/>
                    <a:pt x="642" y="3733"/>
                  </a:cubicBezTo>
                  <a:cubicBezTo>
                    <a:pt x="625" y="3727"/>
                    <a:pt x="625" y="3727"/>
                    <a:pt x="625" y="3727"/>
                  </a:cubicBezTo>
                  <a:close/>
                  <a:moveTo>
                    <a:pt x="2267" y="688"/>
                  </a:moveTo>
                  <a:lnTo>
                    <a:pt x="2267" y="688"/>
                  </a:lnTo>
                  <a:cubicBezTo>
                    <a:pt x="2250" y="688"/>
                    <a:pt x="2221" y="688"/>
                    <a:pt x="2204" y="676"/>
                  </a:cubicBezTo>
                  <a:cubicBezTo>
                    <a:pt x="2199" y="671"/>
                    <a:pt x="2199" y="659"/>
                    <a:pt x="2199" y="654"/>
                  </a:cubicBezTo>
                  <a:cubicBezTo>
                    <a:pt x="2199" y="648"/>
                    <a:pt x="2210" y="642"/>
                    <a:pt x="2210" y="637"/>
                  </a:cubicBezTo>
                  <a:cubicBezTo>
                    <a:pt x="2216" y="631"/>
                    <a:pt x="2221" y="602"/>
                    <a:pt x="2233" y="614"/>
                  </a:cubicBezTo>
                  <a:cubicBezTo>
                    <a:pt x="2238" y="614"/>
                    <a:pt x="2250" y="625"/>
                    <a:pt x="2244" y="631"/>
                  </a:cubicBezTo>
                  <a:cubicBezTo>
                    <a:pt x="2244" y="637"/>
                    <a:pt x="2244" y="637"/>
                    <a:pt x="2244" y="642"/>
                  </a:cubicBezTo>
                  <a:cubicBezTo>
                    <a:pt x="2250" y="654"/>
                    <a:pt x="2256" y="654"/>
                    <a:pt x="2261" y="665"/>
                  </a:cubicBezTo>
                  <a:cubicBezTo>
                    <a:pt x="2267" y="671"/>
                    <a:pt x="2278" y="676"/>
                    <a:pt x="2272" y="682"/>
                  </a:cubicBezTo>
                  <a:cubicBezTo>
                    <a:pt x="2267" y="688"/>
                    <a:pt x="2267" y="688"/>
                    <a:pt x="2267" y="688"/>
                  </a:cubicBezTo>
                  <a:close/>
                  <a:moveTo>
                    <a:pt x="426" y="3841"/>
                  </a:moveTo>
                  <a:lnTo>
                    <a:pt x="426" y="3841"/>
                  </a:lnTo>
                  <a:lnTo>
                    <a:pt x="426" y="3841"/>
                  </a:lnTo>
                  <a:cubicBezTo>
                    <a:pt x="358" y="3812"/>
                    <a:pt x="358" y="3812"/>
                    <a:pt x="358" y="3812"/>
                  </a:cubicBezTo>
                  <a:cubicBezTo>
                    <a:pt x="324" y="3795"/>
                    <a:pt x="341" y="3795"/>
                    <a:pt x="335" y="3761"/>
                  </a:cubicBezTo>
                  <a:cubicBezTo>
                    <a:pt x="335" y="3750"/>
                    <a:pt x="312" y="3716"/>
                    <a:pt x="307" y="3710"/>
                  </a:cubicBezTo>
                  <a:cubicBezTo>
                    <a:pt x="284" y="3687"/>
                    <a:pt x="227" y="3710"/>
                    <a:pt x="199" y="3693"/>
                  </a:cubicBezTo>
                  <a:cubicBezTo>
                    <a:pt x="165" y="3676"/>
                    <a:pt x="148" y="3670"/>
                    <a:pt x="136" y="3631"/>
                  </a:cubicBezTo>
                  <a:cubicBezTo>
                    <a:pt x="131" y="3608"/>
                    <a:pt x="187" y="3551"/>
                    <a:pt x="125" y="3551"/>
                  </a:cubicBezTo>
                  <a:cubicBezTo>
                    <a:pt x="102" y="3551"/>
                    <a:pt x="91" y="3557"/>
                    <a:pt x="91" y="3528"/>
                  </a:cubicBezTo>
                  <a:cubicBezTo>
                    <a:pt x="91" y="3488"/>
                    <a:pt x="62" y="3523"/>
                    <a:pt x="45" y="3511"/>
                  </a:cubicBezTo>
                  <a:cubicBezTo>
                    <a:pt x="11" y="3506"/>
                    <a:pt x="11" y="3506"/>
                    <a:pt x="11" y="3506"/>
                  </a:cubicBezTo>
                  <a:lnTo>
                    <a:pt x="11" y="3506"/>
                  </a:lnTo>
                  <a:cubicBezTo>
                    <a:pt x="6" y="3494"/>
                    <a:pt x="0" y="3477"/>
                    <a:pt x="6" y="3472"/>
                  </a:cubicBezTo>
                  <a:cubicBezTo>
                    <a:pt x="11" y="3466"/>
                    <a:pt x="23" y="3466"/>
                    <a:pt x="28" y="3466"/>
                  </a:cubicBezTo>
                  <a:cubicBezTo>
                    <a:pt x="45" y="3460"/>
                    <a:pt x="57" y="3460"/>
                    <a:pt x="68" y="3454"/>
                  </a:cubicBezTo>
                  <a:cubicBezTo>
                    <a:pt x="85" y="3443"/>
                    <a:pt x="91" y="3437"/>
                    <a:pt x="97" y="3420"/>
                  </a:cubicBezTo>
                  <a:cubicBezTo>
                    <a:pt x="102" y="3398"/>
                    <a:pt x="142" y="3369"/>
                    <a:pt x="136" y="3346"/>
                  </a:cubicBezTo>
                  <a:cubicBezTo>
                    <a:pt x="125" y="3318"/>
                    <a:pt x="108" y="3284"/>
                    <a:pt x="102" y="3250"/>
                  </a:cubicBezTo>
                  <a:cubicBezTo>
                    <a:pt x="91" y="3176"/>
                    <a:pt x="176" y="3142"/>
                    <a:pt x="136" y="3051"/>
                  </a:cubicBezTo>
                  <a:cubicBezTo>
                    <a:pt x="119" y="3006"/>
                    <a:pt x="91" y="2989"/>
                    <a:pt x="68" y="2955"/>
                  </a:cubicBezTo>
                  <a:cubicBezTo>
                    <a:pt x="57" y="2943"/>
                    <a:pt x="51" y="2898"/>
                    <a:pt x="51" y="2881"/>
                  </a:cubicBezTo>
                  <a:cubicBezTo>
                    <a:pt x="51" y="2847"/>
                    <a:pt x="85" y="2869"/>
                    <a:pt x="102" y="2858"/>
                  </a:cubicBezTo>
                  <a:cubicBezTo>
                    <a:pt x="119" y="2852"/>
                    <a:pt x="108" y="2841"/>
                    <a:pt x="119" y="2829"/>
                  </a:cubicBezTo>
                  <a:cubicBezTo>
                    <a:pt x="131" y="2818"/>
                    <a:pt x="153" y="2818"/>
                    <a:pt x="170" y="2801"/>
                  </a:cubicBezTo>
                  <a:cubicBezTo>
                    <a:pt x="193" y="2784"/>
                    <a:pt x="176" y="2750"/>
                    <a:pt x="187" y="2727"/>
                  </a:cubicBezTo>
                  <a:cubicBezTo>
                    <a:pt x="199" y="2687"/>
                    <a:pt x="250" y="2705"/>
                    <a:pt x="261" y="2665"/>
                  </a:cubicBezTo>
                  <a:cubicBezTo>
                    <a:pt x="267" y="2642"/>
                    <a:pt x="273" y="2562"/>
                    <a:pt x="256" y="2551"/>
                  </a:cubicBezTo>
                  <a:cubicBezTo>
                    <a:pt x="244" y="2540"/>
                    <a:pt x="227" y="2528"/>
                    <a:pt x="244" y="2511"/>
                  </a:cubicBezTo>
                  <a:cubicBezTo>
                    <a:pt x="256" y="2500"/>
                    <a:pt x="267" y="2489"/>
                    <a:pt x="250" y="2472"/>
                  </a:cubicBezTo>
                  <a:cubicBezTo>
                    <a:pt x="227" y="2443"/>
                    <a:pt x="193" y="2432"/>
                    <a:pt x="210" y="2392"/>
                  </a:cubicBezTo>
                  <a:cubicBezTo>
                    <a:pt x="239" y="2381"/>
                    <a:pt x="244" y="2341"/>
                    <a:pt x="227" y="2318"/>
                  </a:cubicBezTo>
                  <a:cubicBezTo>
                    <a:pt x="187" y="2267"/>
                    <a:pt x="261" y="2273"/>
                    <a:pt x="284" y="2267"/>
                  </a:cubicBezTo>
                  <a:cubicBezTo>
                    <a:pt x="341" y="2250"/>
                    <a:pt x="341" y="2125"/>
                    <a:pt x="324" y="2085"/>
                  </a:cubicBezTo>
                  <a:cubicBezTo>
                    <a:pt x="295" y="2085"/>
                    <a:pt x="244" y="2114"/>
                    <a:pt x="233" y="2074"/>
                  </a:cubicBezTo>
                  <a:cubicBezTo>
                    <a:pt x="227" y="2034"/>
                    <a:pt x="244" y="2028"/>
                    <a:pt x="216" y="1994"/>
                  </a:cubicBezTo>
                  <a:cubicBezTo>
                    <a:pt x="159" y="1943"/>
                    <a:pt x="284" y="1886"/>
                    <a:pt x="295" y="1830"/>
                  </a:cubicBezTo>
                  <a:cubicBezTo>
                    <a:pt x="301" y="1830"/>
                    <a:pt x="301" y="1830"/>
                    <a:pt x="295" y="1835"/>
                  </a:cubicBezTo>
                  <a:cubicBezTo>
                    <a:pt x="318" y="1813"/>
                    <a:pt x="386" y="1841"/>
                    <a:pt x="386" y="1801"/>
                  </a:cubicBezTo>
                  <a:cubicBezTo>
                    <a:pt x="386" y="1773"/>
                    <a:pt x="398" y="1727"/>
                    <a:pt x="432" y="1727"/>
                  </a:cubicBezTo>
                  <a:cubicBezTo>
                    <a:pt x="460" y="1727"/>
                    <a:pt x="477" y="1722"/>
                    <a:pt x="483" y="1688"/>
                  </a:cubicBezTo>
                  <a:cubicBezTo>
                    <a:pt x="483" y="1665"/>
                    <a:pt x="540" y="1670"/>
                    <a:pt x="540" y="1636"/>
                  </a:cubicBezTo>
                  <a:cubicBezTo>
                    <a:pt x="540" y="1608"/>
                    <a:pt x="528" y="1551"/>
                    <a:pt x="511" y="1528"/>
                  </a:cubicBezTo>
                  <a:cubicBezTo>
                    <a:pt x="500" y="1506"/>
                    <a:pt x="523" y="1489"/>
                    <a:pt x="540" y="1489"/>
                  </a:cubicBezTo>
                  <a:cubicBezTo>
                    <a:pt x="551" y="1483"/>
                    <a:pt x="591" y="1443"/>
                    <a:pt x="597" y="1438"/>
                  </a:cubicBezTo>
                  <a:cubicBezTo>
                    <a:pt x="625" y="1404"/>
                    <a:pt x="602" y="1375"/>
                    <a:pt x="613" y="1347"/>
                  </a:cubicBezTo>
                  <a:cubicBezTo>
                    <a:pt x="619" y="1335"/>
                    <a:pt x="636" y="1318"/>
                    <a:pt x="636" y="1307"/>
                  </a:cubicBezTo>
                  <a:cubicBezTo>
                    <a:pt x="665" y="1250"/>
                    <a:pt x="665" y="1193"/>
                    <a:pt x="665" y="1131"/>
                  </a:cubicBezTo>
                  <a:cubicBezTo>
                    <a:pt x="665" y="1068"/>
                    <a:pt x="704" y="983"/>
                    <a:pt x="721" y="926"/>
                  </a:cubicBezTo>
                  <a:cubicBezTo>
                    <a:pt x="739" y="881"/>
                    <a:pt x="704" y="898"/>
                    <a:pt x="739" y="847"/>
                  </a:cubicBezTo>
                  <a:cubicBezTo>
                    <a:pt x="750" y="830"/>
                    <a:pt x="704" y="835"/>
                    <a:pt x="699" y="824"/>
                  </a:cubicBezTo>
                  <a:cubicBezTo>
                    <a:pt x="693" y="818"/>
                    <a:pt x="710" y="790"/>
                    <a:pt x="704" y="773"/>
                  </a:cubicBezTo>
                  <a:cubicBezTo>
                    <a:pt x="699" y="745"/>
                    <a:pt x="710" y="722"/>
                    <a:pt x="687" y="710"/>
                  </a:cubicBezTo>
                  <a:cubicBezTo>
                    <a:pt x="659" y="693"/>
                    <a:pt x="682" y="676"/>
                    <a:pt x="665" y="654"/>
                  </a:cubicBezTo>
                  <a:cubicBezTo>
                    <a:pt x="653" y="642"/>
                    <a:pt x="653" y="625"/>
                    <a:pt x="670" y="620"/>
                  </a:cubicBezTo>
                  <a:cubicBezTo>
                    <a:pt x="682" y="614"/>
                    <a:pt x="716" y="608"/>
                    <a:pt x="716" y="591"/>
                  </a:cubicBezTo>
                  <a:cubicBezTo>
                    <a:pt x="704" y="546"/>
                    <a:pt x="682" y="568"/>
                    <a:pt x="710" y="517"/>
                  </a:cubicBezTo>
                  <a:cubicBezTo>
                    <a:pt x="727" y="483"/>
                    <a:pt x="744" y="449"/>
                    <a:pt x="727" y="415"/>
                  </a:cubicBezTo>
                  <a:cubicBezTo>
                    <a:pt x="704" y="415"/>
                    <a:pt x="676" y="409"/>
                    <a:pt x="665" y="381"/>
                  </a:cubicBezTo>
                  <a:cubicBezTo>
                    <a:pt x="653" y="347"/>
                    <a:pt x="653" y="341"/>
                    <a:pt x="631" y="318"/>
                  </a:cubicBezTo>
                  <a:cubicBezTo>
                    <a:pt x="613" y="284"/>
                    <a:pt x="613" y="284"/>
                    <a:pt x="613" y="284"/>
                  </a:cubicBezTo>
                  <a:lnTo>
                    <a:pt x="613" y="284"/>
                  </a:lnTo>
                  <a:cubicBezTo>
                    <a:pt x="642" y="273"/>
                    <a:pt x="631" y="250"/>
                    <a:pt x="619" y="210"/>
                  </a:cubicBezTo>
                  <a:cubicBezTo>
                    <a:pt x="619" y="199"/>
                    <a:pt x="602" y="182"/>
                    <a:pt x="602" y="176"/>
                  </a:cubicBezTo>
                  <a:cubicBezTo>
                    <a:pt x="602" y="171"/>
                    <a:pt x="613" y="159"/>
                    <a:pt x="613" y="142"/>
                  </a:cubicBezTo>
                  <a:lnTo>
                    <a:pt x="613" y="142"/>
                  </a:lnTo>
                  <a:cubicBezTo>
                    <a:pt x="597" y="137"/>
                    <a:pt x="619" y="6"/>
                    <a:pt x="670" y="0"/>
                  </a:cubicBezTo>
                  <a:cubicBezTo>
                    <a:pt x="699" y="0"/>
                    <a:pt x="721" y="23"/>
                    <a:pt x="744" y="34"/>
                  </a:cubicBezTo>
                  <a:cubicBezTo>
                    <a:pt x="790" y="57"/>
                    <a:pt x="858" y="46"/>
                    <a:pt x="892" y="91"/>
                  </a:cubicBezTo>
                  <a:cubicBezTo>
                    <a:pt x="903" y="102"/>
                    <a:pt x="920" y="120"/>
                    <a:pt x="937" y="120"/>
                  </a:cubicBezTo>
                  <a:cubicBezTo>
                    <a:pt x="971" y="125"/>
                    <a:pt x="960" y="74"/>
                    <a:pt x="1000" y="114"/>
                  </a:cubicBezTo>
                  <a:cubicBezTo>
                    <a:pt x="1034" y="142"/>
                    <a:pt x="1096" y="120"/>
                    <a:pt x="1130" y="137"/>
                  </a:cubicBezTo>
                  <a:cubicBezTo>
                    <a:pt x="1187" y="159"/>
                    <a:pt x="1187" y="193"/>
                    <a:pt x="1216" y="239"/>
                  </a:cubicBezTo>
                  <a:cubicBezTo>
                    <a:pt x="1238" y="284"/>
                    <a:pt x="1284" y="210"/>
                    <a:pt x="1318" y="228"/>
                  </a:cubicBezTo>
                  <a:cubicBezTo>
                    <a:pt x="1346" y="250"/>
                    <a:pt x="1380" y="245"/>
                    <a:pt x="1415" y="239"/>
                  </a:cubicBezTo>
                  <a:cubicBezTo>
                    <a:pt x="1426" y="233"/>
                    <a:pt x="1443" y="233"/>
                    <a:pt x="1454" y="239"/>
                  </a:cubicBezTo>
                  <a:cubicBezTo>
                    <a:pt x="1460" y="245"/>
                    <a:pt x="1466" y="267"/>
                    <a:pt x="1488" y="279"/>
                  </a:cubicBezTo>
                  <a:cubicBezTo>
                    <a:pt x="1500" y="279"/>
                    <a:pt x="1528" y="341"/>
                    <a:pt x="1534" y="358"/>
                  </a:cubicBezTo>
                  <a:cubicBezTo>
                    <a:pt x="1551" y="387"/>
                    <a:pt x="1551" y="404"/>
                    <a:pt x="1568" y="438"/>
                  </a:cubicBezTo>
                  <a:lnTo>
                    <a:pt x="1568" y="438"/>
                  </a:lnTo>
                  <a:cubicBezTo>
                    <a:pt x="1568" y="438"/>
                    <a:pt x="1568" y="443"/>
                    <a:pt x="1562" y="443"/>
                  </a:cubicBezTo>
                  <a:cubicBezTo>
                    <a:pt x="1562" y="449"/>
                    <a:pt x="1551" y="455"/>
                    <a:pt x="1551" y="466"/>
                  </a:cubicBezTo>
                  <a:cubicBezTo>
                    <a:pt x="1551" y="478"/>
                    <a:pt x="1574" y="478"/>
                    <a:pt x="1574" y="489"/>
                  </a:cubicBezTo>
                  <a:cubicBezTo>
                    <a:pt x="1562" y="489"/>
                    <a:pt x="1528" y="534"/>
                    <a:pt x="1551" y="534"/>
                  </a:cubicBezTo>
                  <a:cubicBezTo>
                    <a:pt x="1596" y="534"/>
                    <a:pt x="1613" y="586"/>
                    <a:pt x="1574" y="608"/>
                  </a:cubicBezTo>
                  <a:cubicBezTo>
                    <a:pt x="1551" y="620"/>
                    <a:pt x="1540" y="614"/>
                    <a:pt x="1562" y="642"/>
                  </a:cubicBezTo>
                  <a:cubicBezTo>
                    <a:pt x="1585" y="676"/>
                    <a:pt x="1585" y="705"/>
                    <a:pt x="1630" y="710"/>
                  </a:cubicBezTo>
                  <a:cubicBezTo>
                    <a:pt x="1670" y="716"/>
                    <a:pt x="1687" y="682"/>
                    <a:pt x="1721" y="682"/>
                  </a:cubicBezTo>
                  <a:cubicBezTo>
                    <a:pt x="1756" y="676"/>
                    <a:pt x="1818" y="671"/>
                    <a:pt x="1835" y="642"/>
                  </a:cubicBezTo>
                  <a:cubicBezTo>
                    <a:pt x="1852" y="597"/>
                    <a:pt x="1880" y="625"/>
                    <a:pt x="1920" y="602"/>
                  </a:cubicBezTo>
                  <a:lnTo>
                    <a:pt x="1920" y="602"/>
                  </a:lnTo>
                  <a:cubicBezTo>
                    <a:pt x="1954" y="614"/>
                    <a:pt x="1954" y="614"/>
                    <a:pt x="1954" y="614"/>
                  </a:cubicBezTo>
                  <a:cubicBezTo>
                    <a:pt x="1977" y="620"/>
                    <a:pt x="2006" y="614"/>
                    <a:pt x="2034" y="620"/>
                  </a:cubicBezTo>
                  <a:cubicBezTo>
                    <a:pt x="2062" y="625"/>
                    <a:pt x="2051" y="654"/>
                    <a:pt x="2074" y="659"/>
                  </a:cubicBezTo>
                  <a:cubicBezTo>
                    <a:pt x="2096" y="671"/>
                    <a:pt x="2096" y="659"/>
                    <a:pt x="2113" y="682"/>
                  </a:cubicBezTo>
                  <a:cubicBezTo>
                    <a:pt x="2130" y="710"/>
                    <a:pt x="2165" y="654"/>
                    <a:pt x="2187" y="699"/>
                  </a:cubicBezTo>
                  <a:cubicBezTo>
                    <a:pt x="2204" y="745"/>
                    <a:pt x="2210" y="818"/>
                    <a:pt x="2272" y="830"/>
                  </a:cubicBezTo>
                  <a:cubicBezTo>
                    <a:pt x="2341" y="847"/>
                    <a:pt x="2369" y="813"/>
                    <a:pt x="2403" y="761"/>
                  </a:cubicBezTo>
                  <a:cubicBezTo>
                    <a:pt x="2420" y="750"/>
                    <a:pt x="2432" y="733"/>
                    <a:pt x="2449" y="727"/>
                  </a:cubicBezTo>
                  <a:cubicBezTo>
                    <a:pt x="2466" y="716"/>
                    <a:pt x="2488" y="745"/>
                    <a:pt x="2522" y="733"/>
                  </a:cubicBezTo>
                  <a:cubicBezTo>
                    <a:pt x="2551" y="716"/>
                    <a:pt x="2596" y="705"/>
                    <a:pt x="2636" y="722"/>
                  </a:cubicBezTo>
                  <a:cubicBezTo>
                    <a:pt x="2670" y="733"/>
                    <a:pt x="2681" y="767"/>
                    <a:pt x="2727" y="773"/>
                  </a:cubicBezTo>
                  <a:cubicBezTo>
                    <a:pt x="2778" y="784"/>
                    <a:pt x="2772" y="779"/>
                    <a:pt x="2789" y="824"/>
                  </a:cubicBezTo>
                  <a:cubicBezTo>
                    <a:pt x="2801" y="841"/>
                    <a:pt x="2880" y="881"/>
                    <a:pt x="2903" y="875"/>
                  </a:cubicBezTo>
                  <a:cubicBezTo>
                    <a:pt x="2920" y="864"/>
                    <a:pt x="2920" y="841"/>
                    <a:pt x="2937" y="841"/>
                  </a:cubicBezTo>
                  <a:cubicBezTo>
                    <a:pt x="2966" y="830"/>
                    <a:pt x="2977" y="852"/>
                    <a:pt x="3000" y="852"/>
                  </a:cubicBezTo>
                  <a:cubicBezTo>
                    <a:pt x="3028" y="852"/>
                    <a:pt x="3125" y="875"/>
                    <a:pt x="3062" y="824"/>
                  </a:cubicBezTo>
                  <a:cubicBezTo>
                    <a:pt x="3028" y="796"/>
                    <a:pt x="3147" y="710"/>
                    <a:pt x="3170" y="727"/>
                  </a:cubicBezTo>
                  <a:cubicBezTo>
                    <a:pt x="3187" y="739"/>
                    <a:pt x="3204" y="756"/>
                    <a:pt x="3233" y="733"/>
                  </a:cubicBezTo>
                  <a:cubicBezTo>
                    <a:pt x="3255" y="710"/>
                    <a:pt x="3289" y="665"/>
                    <a:pt x="3324" y="665"/>
                  </a:cubicBezTo>
                  <a:cubicBezTo>
                    <a:pt x="3335" y="665"/>
                    <a:pt x="3346" y="676"/>
                    <a:pt x="3358" y="676"/>
                  </a:cubicBezTo>
                  <a:cubicBezTo>
                    <a:pt x="3386" y="676"/>
                    <a:pt x="3392" y="620"/>
                    <a:pt x="3426" y="642"/>
                  </a:cubicBezTo>
                  <a:cubicBezTo>
                    <a:pt x="3466" y="676"/>
                    <a:pt x="3511" y="614"/>
                    <a:pt x="3539" y="676"/>
                  </a:cubicBezTo>
                  <a:cubicBezTo>
                    <a:pt x="3573" y="745"/>
                    <a:pt x="3630" y="705"/>
                    <a:pt x="3687" y="710"/>
                  </a:cubicBezTo>
                  <a:lnTo>
                    <a:pt x="3687" y="710"/>
                  </a:lnTo>
                  <a:cubicBezTo>
                    <a:pt x="3681" y="779"/>
                    <a:pt x="3670" y="881"/>
                    <a:pt x="3744" y="852"/>
                  </a:cubicBezTo>
                  <a:cubicBezTo>
                    <a:pt x="3784" y="835"/>
                    <a:pt x="3829" y="892"/>
                    <a:pt x="3875" y="892"/>
                  </a:cubicBezTo>
                  <a:lnTo>
                    <a:pt x="3875" y="892"/>
                  </a:lnTo>
                  <a:cubicBezTo>
                    <a:pt x="3875" y="898"/>
                    <a:pt x="3875" y="898"/>
                    <a:pt x="3875" y="898"/>
                  </a:cubicBezTo>
                  <a:cubicBezTo>
                    <a:pt x="3863" y="909"/>
                    <a:pt x="3846" y="938"/>
                    <a:pt x="3841" y="955"/>
                  </a:cubicBezTo>
                  <a:cubicBezTo>
                    <a:pt x="3829" y="989"/>
                    <a:pt x="3852" y="983"/>
                    <a:pt x="3818" y="1006"/>
                  </a:cubicBezTo>
                  <a:cubicBezTo>
                    <a:pt x="3784" y="1034"/>
                    <a:pt x="3750" y="1051"/>
                    <a:pt x="3716" y="1029"/>
                  </a:cubicBezTo>
                  <a:cubicBezTo>
                    <a:pt x="3693" y="1017"/>
                    <a:pt x="3670" y="995"/>
                    <a:pt x="3647" y="1029"/>
                  </a:cubicBezTo>
                  <a:cubicBezTo>
                    <a:pt x="3613" y="1085"/>
                    <a:pt x="3608" y="1171"/>
                    <a:pt x="3647" y="1222"/>
                  </a:cubicBezTo>
                  <a:cubicBezTo>
                    <a:pt x="3676" y="1256"/>
                    <a:pt x="3704" y="1250"/>
                    <a:pt x="3733" y="1301"/>
                  </a:cubicBezTo>
                  <a:cubicBezTo>
                    <a:pt x="3755" y="1352"/>
                    <a:pt x="3704" y="1404"/>
                    <a:pt x="3750" y="1455"/>
                  </a:cubicBezTo>
                  <a:cubicBezTo>
                    <a:pt x="3778" y="1483"/>
                    <a:pt x="3784" y="1489"/>
                    <a:pt x="3755" y="1528"/>
                  </a:cubicBezTo>
                  <a:cubicBezTo>
                    <a:pt x="3750" y="1551"/>
                    <a:pt x="3733" y="1602"/>
                    <a:pt x="3721" y="1614"/>
                  </a:cubicBezTo>
                  <a:cubicBezTo>
                    <a:pt x="3699" y="1631"/>
                    <a:pt x="3676" y="1676"/>
                    <a:pt x="3653" y="1682"/>
                  </a:cubicBezTo>
                  <a:cubicBezTo>
                    <a:pt x="3636" y="1688"/>
                    <a:pt x="3613" y="1688"/>
                    <a:pt x="3602" y="1705"/>
                  </a:cubicBezTo>
                  <a:cubicBezTo>
                    <a:pt x="3579" y="1727"/>
                    <a:pt x="3573" y="1761"/>
                    <a:pt x="3551" y="1784"/>
                  </a:cubicBezTo>
                  <a:cubicBezTo>
                    <a:pt x="3511" y="1818"/>
                    <a:pt x="3471" y="1813"/>
                    <a:pt x="3437" y="1858"/>
                  </a:cubicBezTo>
                  <a:cubicBezTo>
                    <a:pt x="3392" y="1920"/>
                    <a:pt x="3329" y="1898"/>
                    <a:pt x="3278" y="1938"/>
                  </a:cubicBezTo>
                  <a:cubicBezTo>
                    <a:pt x="3233" y="1966"/>
                    <a:pt x="3233" y="1994"/>
                    <a:pt x="3187" y="2011"/>
                  </a:cubicBezTo>
                  <a:cubicBezTo>
                    <a:pt x="3079" y="2063"/>
                    <a:pt x="3079" y="2063"/>
                    <a:pt x="3079" y="2063"/>
                  </a:cubicBezTo>
                  <a:cubicBezTo>
                    <a:pt x="2977" y="2102"/>
                    <a:pt x="2880" y="2136"/>
                    <a:pt x="2795" y="2210"/>
                  </a:cubicBezTo>
                  <a:cubicBezTo>
                    <a:pt x="2738" y="2256"/>
                    <a:pt x="2681" y="2261"/>
                    <a:pt x="2625" y="2296"/>
                  </a:cubicBezTo>
                  <a:cubicBezTo>
                    <a:pt x="2596" y="2307"/>
                    <a:pt x="2585" y="2335"/>
                    <a:pt x="2562" y="2352"/>
                  </a:cubicBezTo>
                  <a:cubicBezTo>
                    <a:pt x="2517" y="2392"/>
                    <a:pt x="2471" y="2494"/>
                    <a:pt x="2437" y="2551"/>
                  </a:cubicBezTo>
                  <a:cubicBezTo>
                    <a:pt x="2398" y="2619"/>
                    <a:pt x="2284" y="2625"/>
                    <a:pt x="2216" y="2631"/>
                  </a:cubicBezTo>
                  <a:cubicBezTo>
                    <a:pt x="2153" y="2642"/>
                    <a:pt x="2108" y="2659"/>
                    <a:pt x="2057" y="2682"/>
                  </a:cubicBezTo>
                  <a:cubicBezTo>
                    <a:pt x="2022" y="2699"/>
                    <a:pt x="1994" y="2699"/>
                    <a:pt x="1966" y="2705"/>
                  </a:cubicBezTo>
                  <a:cubicBezTo>
                    <a:pt x="1869" y="2750"/>
                    <a:pt x="1772" y="2756"/>
                    <a:pt x="1676" y="2778"/>
                  </a:cubicBezTo>
                  <a:cubicBezTo>
                    <a:pt x="1596" y="2795"/>
                    <a:pt x="1540" y="2852"/>
                    <a:pt x="1454" y="2852"/>
                  </a:cubicBezTo>
                  <a:cubicBezTo>
                    <a:pt x="1415" y="2852"/>
                    <a:pt x="1375" y="2875"/>
                    <a:pt x="1341" y="2892"/>
                  </a:cubicBezTo>
                  <a:cubicBezTo>
                    <a:pt x="1318" y="2898"/>
                    <a:pt x="1284" y="2915"/>
                    <a:pt x="1267" y="2932"/>
                  </a:cubicBezTo>
                  <a:cubicBezTo>
                    <a:pt x="1244" y="2949"/>
                    <a:pt x="1256" y="2966"/>
                    <a:pt x="1250" y="2977"/>
                  </a:cubicBezTo>
                  <a:cubicBezTo>
                    <a:pt x="1238" y="2989"/>
                    <a:pt x="1199" y="2943"/>
                    <a:pt x="1176" y="2943"/>
                  </a:cubicBezTo>
                  <a:cubicBezTo>
                    <a:pt x="1074" y="2943"/>
                    <a:pt x="971" y="3040"/>
                    <a:pt x="903" y="3108"/>
                  </a:cubicBezTo>
                  <a:cubicBezTo>
                    <a:pt x="869" y="3136"/>
                    <a:pt x="795" y="3273"/>
                    <a:pt x="761" y="3284"/>
                  </a:cubicBezTo>
                  <a:cubicBezTo>
                    <a:pt x="761" y="3284"/>
                    <a:pt x="761" y="3284"/>
                    <a:pt x="761" y="3278"/>
                  </a:cubicBezTo>
                  <a:cubicBezTo>
                    <a:pt x="699" y="3341"/>
                    <a:pt x="699" y="3341"/>
                    <a:pt x="699" y="3341"/>
                  </a:cubicBezTo>
                  <a:cubicBezTo>
                    <a:pt x="648" y="3386"/>
                    <a:pt x="648" y="3386"/>
                    <a:pt x="648" y="3386"/>
                  </a:cubicBezTo>
                  <a:cubicBezTo>
                    <a:pt x="653" y="3386"/>
                    <a:pt x="676" y="3420"/>
                    <a:pt x="693" y="3426"/>
                  </a:cubicBezTo>
                  <a:cubicBezTo>
                    <a:pt x="716" y="3437"/>
                    <a:pt x="739" y="3449"/>
                    <a:pt x="761" y="3454"/>
                  </a:cubicBezTo>
                  <a:cubicBezTo>
                    <a:pt x="818" y="3466"/>
                    <a:pt x="807" y="3511"/>
                    <a:pt x="881" y="3511"/>
                  </a:cubicBezTo>
                  <a:cubicBezTo>
                    <a:pt x="881" y="3545"/>
                    <a:pt x="852" y="3574"/>
                    <a:pt x="824" y="3591"/>
                  </a:cubicBezTo>
                  <a:cubicBezTo>
                    <a:pt x="739" y="3642"/>
                    <a:pt x="739" y="3642"/>
                    <a:pt x="739" y="3642"/>
                  </a:cubicBezTo>
                  <a:cubicBezTo>
                    <a:pt x="693" y="3665"/>
                    <a:pt x="545" y="3653"/>
                    <a:pt x="517" y="3693"/>
                  </a:cubicBezTo>
                  <a:cubicBezTo>
                    <a:pt x="489" y="3738"/>
                    <a:pt x="460" y="3807"/>
                    <a:pt x="426" y="3841"/>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8" name="Freeform 158">
              <a:extLst>
                <a:ext uri="{FF2B5EF4-FFF2-40B4-BE49-F238E27FC236}">
                  <a16:creationId xmlns:a16="http://schemas.microsoft.com/office/drawing/2014/main" id="{81DEEBC5-CB63-1A4D-B555-B74190C79939}"/>
                </a:ext>
              </a:extLst>
            </p:cNvPr>
            <p:cNvSpPr>
              <a:spLocks noChangeArrowheads="1"/>
            </p:cNvSpPr>
            <p:nvPr/>
          </p:nvSpPr>
          <p:spPr bwMode="auto">
            <a:xfrm>
              <a:off x="17630222" y="8689987"/>
              <a:ext cx="1400056" cy="1494709"/>
            </a:xfrm>
            <a:custGeom>
              <a:avLst/>
              <a:gdLst>
                <a:gd name="T0" fmla="*/ 0 w 2023"/>
                <a:gd name="T1" fmla="*/ 1147 h 2159"/>
                <a:gd name="T2" fmla="*/ 51 w 2023"/>
                <a:gd name="T3" fmla="*/ 1056 h 2159"/>
                <a:gd name="T4" fmla="*/ 148 w 2023"/>
                <a:gd name="T5" fmla="*/ 909 h 2159"/>
                <a:gd name="T6" fmla="*/ 347 w 2023"/>
                <a:gd name="T7" fmla="*/ 738 h 2159"/>
                <a:gd name="T8" fmla="*/ 636 w 2023"/>
                <a:gd name="T9" fmla="*/ 659 h 2159"/>
                <a:gd name="T10" fmla="*/ 824 w 2023"/>
                <a:gd name="T11" fmla="*/ 687 h 2159"/>
                <a:gd name="T12" fmla="*/ 1057 w 2023"/>
                <a:gd name="T13" fmla="*/ 522 h 2159"/>
                <a:gd name="T14" fmla="*/ 1045 w 2023"/>
                <a:gd name="T15" fmla="*/ 306 h 2159"/>
                <a:gd name="T16" fmla="*/ 1170 w 2023"/>
                <a:gd name="T17" fmla="*/ 108 h 2159"/>
                <a:gd name="T18" fmla="*/ 1295 w 2023"/>
                <a:gd name="T19" fmla="*/ 85 h 2159"/>
                <a:gd name="T20" fmla="*/ 1494 w 2023"/>
                <a:gd name="T21" fmla="*/ 39 h 2159"/>
                <a:gd name="T22" fmla="*/ 1568 w 2023"/>
                <a:gd name="T23" fmla="*/ 136 h 2159"/>
                <a:gd name="T24" fmla="*/ 1636 w 2023"/>
                <a:gd name="T25" fmla="*/ 164 h 2159"/>
                <a:gd name="T26" fmla="*/ 1636 w 2023"/>
                <a:gd name="T27" fmla="*/ 193 h 2159"/>
                <a:gd name="T28" fmla="*/ 1636 w 2023"/>
                <a:gd name="T29" fmla="*/ 250 h 2159"/>
                <a:gd name="T30" fmla="*/ 1625 w 2023"/>
                <a:gd name="T31" fmla="*/ 403 h 2159"/>
                <a:gd name="T32" fmla="*/ 1557 w 2023"/>
                <a:gd name="T33" fmla="*/ 647 h 2159"/>
                <a:gd name="T34" fmla="*/ 1602 w 2023"/>
                <a:gd name="T35" fmla="*/ 1028 h 2159"/>
                <a:gd name="T36" fmla="*/ 1824 w 2023"/>
                <a:gd name="T37" fmla="*/ 1375 h 2159"/>
                <a:gd name="T38" fmla="*/ 1943 w 2023"/>
                <a:gd name="T39" fmla="*/ 1443 h 2159"/>
                <a:gd name="T40" fmla="*/ 1903 w 2023"/>
                <a:gd name="T41" fmla="*/ 1494 h 2159"/>
                <a:gd name="T42" fmla="*/ 1846 w 2023"/>
                <a:gd name="T43" fmla="*/ 1664 h 2159"/>
                <a:gd name="T44" fmla="*/ 2017 w 2023"/>
                <a:gd name="T45" fmla="*/ 1755 h 2159"/>
                <a:gd name="T46" fmla="*/ 1818 w 2023"/>
                <a:gd name="T47" fmla="*/ 1840 h 2159"/>
                <a:gd name="T48" fmla="*/ 1653 w 2023"/>
                <a:gd name="T49" fmla="*/ 1840 h 2159"/>
                <a:gd name="T50" fmla="*/ 1534 w 2023"/>
                <a:gd name="T51" fmla="*/ 1840 h 2159"/>
                <a:gd name="T52" fmla="*/ 1511 w 2023"/>
                <a:gd name="T53" fmla="*/ 1908 h 2159"/>
                <a:gd name="T54" fmla="*/ 1324 w 2023"/>
                <a:gd name="T55" fmla="*/ 1869 h 2159"/>
                <a:gd name="T56" fmla="*/ 1091 w 2023"/>
                <a:gd name="T57" fmla="*/ 1988 h 2159"/>
                <a:gd name="T58" fmla="*/ 875 w 2023"/>
                <a:gd name="T59" fmla="*/ 2158 h 2159"/>
                <a:gd name="T60" fmla="*/ 750 w 2023"/>
                <a:gd name="T61" fmla="*/ 2050 h 2159"/>
                <a:gd name="T62" fmla="*/ 494 w 2023"/>
                <a:gd name="T63" fmla="*/ 1852 h 2159"/>
                <a:gd name="T64" fmla="*/ 415 w 2023"/>
                <a:gd name="T65" fmla="*/ 1647 h 2159"/>
                <a:gd name="T66" fmla="*/ 420 w 2023"/>
                <a:gd name="T67" fmla="*/ 1562 h 2159"/>
                <a:gd name="T68" fmla="*/ 454 w 2023"/>
                <a:gd name="T69" fmla="*/ 1380 h 2159"/>
                <a:gd name="T70" fmla="*/ 341 w 2023"/>
                <a:gd name="T71" fmla="*/ 1369 h 2159"/>
                <a:gd name="T72" fmla="*/ 102 w 2023"/>
                <a:gd name="T73" fmla="*/ 1278 h 2159"/>
                <a:gd name="T74" fmla="*/ 0 w 2023"/>
                <a:gd name="T75" fmla="*/ 1147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23" h="2159">
                  <a:moveTo>
                    <a:pt x="0" y="1147"/>
                  </a:moveTo>
                  <a:lnTo>
                    <a:pt x="0" y="1147"/>
                  </a:lnTo>
                  <a:cubicBezTo>
                    <a:pt x="6" y="1107"/>
                    <a:pt x="6" y="1107"/>
                    <a:pt x="6" y="1107"/>
                  </a:cubicBezTo>
                  <a:cubicBezTo>
                    <a:pt x="23" y="1096"/>
                    <a:pt x="40" y="1073"/>
                    <a:pt x="51" y="1056"/>
                  </a:cubicBezTo>
                  <a:cubicBezTo>
                    <a:pt x="79" y="1028"/>
                    <a:pt x="97" y="1022"/>
                    <a:pt x="119" y="988"/>
                  </a:cubicBezTo>
                  <a:cubicBezTo>
                    <a:pt x="136" y="960"/>
                    <a:pt x="142" y="943"/>
                    <a:pt x="148" y="909"/>
                  </a:cubicBezTo>
                  <a:cubicBezTo>
                    <a:pt x="153" y="863"/>
                    <a:pt x="210" y="835"/>
                    <a:pt x="250" y="829"/>
                  </a:cubicBezTo>
                  <a:cubicBezTo>
                    <a:pt x="312" y="818"/>
                    <a:pt x="312" y="789"/>
                    <a:pt x="347" y="738"/>
                  </a:cubicBezTo>
                  <a:cubicBezTo>
                    <a:pt x="381" y="710"/>
                    <a:pt x="375" y="727"/>
                    <a:pt x="403" y="738"/>
                  </a:cubicBezTo>
                  <a:cubicBezTo>
                    <a:pt x="420" y="795"/>
                    <a:pt x="613" y="676"/>
                    <a:pt x="636" y="659"/>
                  </a:cubicBezTo>
                  <a:cubicBezTo>
                    <a:pt x="716" y="619"/>
                    <a:pt x="716" y="602"/>
                    <a:pt x="795" y="613"/>
                  </a:cubicBezTo>
                  <a:cubicBezTo>
                    <a:pt x="812" y="642"/>
                    <a:pt x="795" y="653"/>
                    <a:pt x="824" y="687"/>
                  </a:cubicBezTo>
                  <a:cubicBezTo>
                    <a:pt x="869" y="738"/>
                    <a:pt x="954" y="687"/>
                    <a:pt x="994" y="659"/>
                  </a:cubicBezTo>
                  <a:cubicBezTo>
                    <a:pt x="1062" y="602"/>
                    <a:pt x="1034" y="596"/>
                    <a:pt x="1057" y="522"/>
                  </a:cubicBezTo>
                  <a:cubicBezTo>
                    <a:pt x="1051" y="494"/>
                    <a:pt x="1057" y="466"/>
                    <a:pt x="1051" y="437"/>
                  </a:cubicBezTo>
                  <a:cubicBezTo>
                    <a:pt x="1040" y="409"/>
                    <a:pt x="1022" y="335"/>
                    <a:pt x="1045" y="306"/>
                  </a:cubicBezTo>
                  <a:cubicBezTo>
                    <a:pt x="1079" y="272"/>
                    <a:pt x="1096" y="301"/>
                    <a:pt x="1096" y="238"/>
                  </a:cubicBezTo>
                  <a:cubicBezTo>
                    <a:pt x="1096" y="193"/>
                    <a:pt x="1125" y="125"/>
                    <a:pt x="1170" y="108"/>
                  </a:cubicBezTo>
                  <a:cubicBezTo>
                    <a:pt x="1199" y="90"/>
                    <a:pt x="1199" y="102"/>
                    <a:pt x="1216" y="119"/>
                  </a:cubicBezTo>
                  <a:cubicBezTo>
                    <a:pt x="1238" y="136"/>
                    <a:pt x="1278" y="96"/>
                    <a:pt x="1295" y="85"/>
                  </a:cubicBezTo>
                  <a:cubicBezTo>
                    <a:pt x="1312" y="73"/>
                    <a:pt x="1318" y="62"/>
                    <a:pt x="1335" y="45"/>
                  </a:cubicBezTo>
                  <a:cubicBezTo>
                    <a:pt x="1358" y="17"/>
                    <a:pt x="1483" y="0"/>
                    <a:pt x="1494" y="39"/>
                  </a:cubicBezTo>
                  <a:cubicBezTo>
                    <a:pt x="1506" y="73"/>
                    <a:pt x="1506" y="85"/>
                    <a:pt x="1534" y="108"/>
                  </a:cubicBezTo>
                  <a:cubicBezTo>
                    <a:pt x="1545" y="119"/>
                    <a:pt x="1557" y="125"/>
                    <a:pt x="1568" y="136"/>
                  </a:cubicBezTo>
                  <a:cubicBezTo>
                    <a:pt x="1579" y="147"/>
                    <a:pt x="1602" y="147"/>
                    <a:pt x="1608" y="159"/>
                  </a:cubicBezTo>
                  <a:cubicBezTo>
                    <a:pt x="1636" y="164"/>
                    <a:pt x="1636" y="164"/>
                    <a:pt x="1636" y="164"/>
                  </a:cubicBezTo>
                  <a:lnTo>
                    <a:pt x="1636" y="164"/>
                  </a:lnTo>
                  <a:cubicBezTo>
                    <a:pt x="1636" y="193"/>
                    <a:pt x="1636" y="193"/>
                    <a:pt x="1636" y="193"/>
                  </a:cubicBezTo>
                  <a:cubicBezTo>
                    <a:pt x="1630" y="198"/>
                    <a:pt x="1630" y="204"/>
                    <a:pt x="1630" y="216"/>
                  </a:cubicBezTo>
                  <a:cubicBezTo>
                    <a:pt x="1630" y="227"/>
                    <a:pt x="1636" y="238"/>
                    <a:pt x="1636" y="250"/>
                  </a:cubicBezTo>
                  <a:cubicBezTo>
                    <a:pt x="1642" y="272"/>
                    <a:pt x="1648" y="312"/>
                    <a:pt x="1630" y="329"/>
                  </a:cubicBezTo>
                  <a:cubicBezTo>
                    <a:pt x="1625" y="358"/>
                    <a:pt x="1619" y="375"/>
                    <a:pt x="1625" y="403"/>
                  </a:cubicBezTo>
                  <a:cubicBezTo>
                    <a:pt x="1636" y="426"/>
                    <a:pt x="1591" y="460"/>
                    <a:pt x="1574" y="471"/>
                  </a:cubicBezTo>
                  <a:cubicBezTo>
                    <a:pt x="1534" y="500"/>
                    <a:pt x="1511" y="636"/>
                    <a:pt x="1557" y="647"/>
                  </a:cubicBezTo>
                  <a:cubicBezTo>
                    <a:pt x="1602" y="659"/>
                    <a:pt x="1630" y="653"/>
                    <a:pt x="1659" y="698"/>
                  </a:cubicBezTo>
                  <a:cubicBezTo>
                    <a:pt x="1721" y="823"/>
                    <a:pt x="1602" y="920"/>
                    <a:pt x="1602" y="1028"/>
                  </a:cubicBezTo>
                  <a:cubicBezTo>
                    <a:pt x="1602" y="1073"/>
                    <a:pt x="1648" y="1102"/>
                    <a:pt x="1670" y="1141"/>
                  </a:cubicBezTo>
                  <a:cubicBezTo>
                    <a:pt x="1716" y="1215"/>
                    <a:pt x="1756" y="1318"/>
                    <a:pt x="1824" y="1375"/>
                  </a:cubicBezTo>
                  <a:cubicBezTo>
                    <a:pt x="1863" y="1409"/>
                    <a:pt x="1898" y="1420"/>
                    <a:pt x="1943" y="1443"/>
                  </a:cubicBezTo>
                  <a:lnTo>
                    <a:pt x="1943" y="1443"/>
                  </a:lnTo>
                  <a:cubicBezTo>
                    <a:pt x="1943" y="1477"/>
                    <a:pt x="1943" y="1511"/>
                    <a:pt x="1943" y="1511"/>
                  </a:cubicBezTo>
                  <a:cubicBezTo>
                    <a:pt x="1937" y="1505"/>
                    <a:pt x="1903" y="1471"/>
                    <a:pt x="1903" y="1494"/>
                  </a:cubicBezTo>
                  <a:cubicBezTo>
                    <a:pt x="1903" y="1511"/>
                    <a:pt x="1875" y="1551"/>
                    <a:pt x="1863" y="1556"/>
                  </a:cubicBezTo>
                  <a:cubicBezTo>
                    <a:pt x="1829" y="1607"/>
                    <a:pt x="1790" y="1613"/>
                    <a:pt x="1846" y="1664"/>
                  </a:cubicBezTo>
                  <a:cubicBezTo>
                    <a:pt x="1875" y="1693"/>
                    <a:pt x="1909" y="1727"/>
                    <a:pt x="1949" y="1738"/>
                  </a:cubicBezTo>
                  <a:cubicBezTo>
                    <a:pt x="1960" y="1738"/>
                    <a:pt x="2017" y="1749"/>
                    <a:pt x="2017" y="1755"/>
                  </a:cubicBezTo>
                  <a:cubicBezTo>
                    <a:pt x="2022" y="1755"/>
                    <a:pt x="2022" y="1755"/>
                    <a:pt x="2022" y="1755"/>
                  </a:cubicBezTo>
                  <a:cubicBezTo>
                    <a:pt x="2022" y="1818"/>
                    <a:pt x="1852" y="1829"/>
                    <a:pt x="1818" y="1840"/>
                  </a:cubicBezTo>
                  <a:cubicBezTo>
                    <a:pt x="1784" y="1857"/>
                    <a:pt x="1767" y="1880"/>
                    <a:pt x="1727" y="1874"/>
                  </a:cubicBezTo>
                  <a:cubicBezTo>
                    <a:pt x="1693" y="1869"/>
                    <a:pt x="1676" y="1840"/>
                    <a:pt x="1653" y="1840"/>
                  </a:cubicBezTo>
                  <a:cubicBezTo>
                    <a:pt x="1636" y="1840"/>
                    <a:pt x="1613" y="1857"/>
                    <a:pt x="1596" y="1846"/>
                  </a:cubicBezTo>
                  <a:cubicBezTo>
                    <a:pt x="1579" y="1829"/>
                    <a:pt x="1557" y="1823"/>
                    <a:pt x="1534" y="1840"/>
                  </a:cubicBezTo>
                  <a:cubicBezTo>
                    <a:pt x="1506" y="1869"/>
                    <a:pt x="1511" y="1880"/>
                    <a:pt x="1511" y="1908"/>
                  </a:cubicBezTo>
                  <a:lnTo>
                    <a:pt x="1511" y="1908"/>
                  </a:lnTo>
                  <a:cubicBezTo>
                    <a:pt x="1449" y="1886"/>
                    <a:pt x="1449" y="1886"/>
                    <a:pt x="1449" y="1886"/>
                  </a:cubicBezTo>
                  <a:cubicBezTo>
                    <a:pt x="1398" y="1863"/>
                    <a:pt x="1386" y="1829"/>
                    <a:pt x="1324" y="1869"/>
                  </a:cubicBezTo>
                  <a:cubicBezTo>
                    <a:pt x="1267" y="1903"/>
                    <a:pt x="1244" y="1852"/>
                    <a:pt x="1182" y="1914"/>
                  </a:cubicBezTo>
                  <a:cubicBezTo>
                    <a:pt x="1159" y="1942"/>
                    <a:pt x="1113" y="1960"/>
                    <a:pt x="1091" y="1988"/>
                  </a:cubicBezTo>
                  <a:cubicBezTo>
                    <a:pt x="1051" y="2050"/>
                    <a:pt x="1085" y="2073"/>
                    <a:pt x="1011" y="2090"/>
                  </a:cubicBezTo>
                  <a:cubicBezTo>
                    <a:pt x="960" y="2096"/>
                    <a:pt x="915" y="2124"/>
                    <a:pt x="875" y="2158"/>
                  </a:cubicBezTo>
                  <a:lnTo>
                    <a:pt x="875" y="2158"/>
                  </a:lnTo>
                  <a:cubicBezTo>
                    <a:pt x="750" y="2050"/>
                    <a:pt x="750" y="2050"/>
                    <a:pt x="750" y="2050"/>
                  </a:cubicBezTo>
                  <a:cubicBezTo>
                    <a:pt x="716" y="2056"/>
                    <a:pt x="710" y="2039"/>
                    <a:pt x="676" y="2050"/>
                  </a:cubicBezTo>
                  <a:cubicBezTo>
                    <a:pt x="625" y="2079"/>
                    <a:pt x="523" y="1897"/>
                    <a:pt x="494" y="1852"/>
                  </a:cubicBezTo>
                  <a:cubicBezTo>
                    <a:pt x="471" y="1818"/>
                    <a:pt x="432" y="1761"/>
                    <a:pt x="420" y="1721"/>
                  </a:cubicBezTo>
                  <a:cubicBezTo>
                    <a:pt x="415" y="1693"/>
                    <a:pt x="415" y="1676"/>
                    <a:pt x="415" y="1647"/>
                  </a:cubicBezTo>
                  <a:cubicBezTo>
                    <a:pt x="415" y="1636"/>
                    <a:pt x="420" y="1625"/>
                    <a:pt x="426" y="1607"/>
                  </a:cubicBezTo>
                  <a:cubicBezTo>
                    <a:pt x="432" y="1590"/>
                    <a:pt x="420" y="1579"/>
                    <a:pt x="420" y="1562"/>
                  </a:cubicBezTo>
                  <a:cubicBezTo>
                    <a:pt x="426" y="1534"/>
                    <a:pt x="409" y="1477"/>
                    <a:pt x="420" y="1454"/>
                  </a:cubicBezTo>
                  <a:cubicBezTo>
                    <a:pt x="432" y="1437"/>
                    <a:pt x="449" y="1403"/>
                    <a:pt x="454" y="1380"/>
                  </a:cubicBezTo>
                  <a:cubicBezTo>
                    <a:pt x="432" y="1380"/>
                    <a:pt x="415" y="1397"/>
                    <a:pt x="392" y="1391"/>
                  </a:cubicBezTo>
                  <a:cubicBezTo>
                    <a:pt x="375" y="1386"/>
                    <a:pt x="358" y="1369"/>
                    <a:pt x="341" y="1369"/>
                  </a:cubicBezTo>
                  <a:cubicBezTo>
                    <a:pt x="295" y="1375"/>
                    <a:pt x="290" y="1357"/>
                    <a:pt x="250" y="1352"/>
                  </a:cubicBezTo>
                  <a:cubicBezTo>
                    <a:pt x="204" y="1352"/>
                    <a:pt x="131" y="1318"/>
                    <a:pt x="102" y="1278"/>
                  </a:cubicBezTo>
                  <a:cubicBezTo>
                    <a:pt x="79" y="1249"/>
                    <a:pt x="74" y="1227"/>
                    <a:pt x="57" y="1198"/>
                  </a:cubicBezTo>
                  <a:cubicBezTo>
                    <a:pt x="45" y="1176"/>
                    <a:pt x="11" y="1170"/>
                    <a:pt x="0" y="1147"/>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9" name="Freeform 159">
              <a:extLst>
                <a:ext uri="{FF2B5EF4-FFF2-40B4-BE49-F238E27FC236}">
                  <a16:creationId xmlns:a16="http://schemas.microsoft.com/office/drawing/2014/main" id="{A59CD3B1-E528-B24B-821A-2EDB940E3EBB}"/>
                </a:ext>
              </a:extLst>
            </p:cNvPr>
            <p:cNvSpPr>
              <a:spLocks noChangeArrowheads="1"/>
            </p:cNvSpPr>
            <p:nvPr/>
          </p:nvSpPr>
          <p:spPr bwMode="auto">
            <a:xfrm>
              <a:off x="15028379" y="5831737"/>
              <a:ext cx="3818885" cy="3654410"/>
            </a:xfrm>
            <a:custGeom>
              <a:avLst/>
              <a:gdLst>
                <a:gd name="T0" fmla="*/ 2464 w 5522"/>
                <a:gd name="T1" fmla="*/ 182 h 5284"/>
                <a:gd name="T2" fmla="*/ 2635 w 5522"/>
                <a:gd name="T3" fmla="*/ 91 h 5284"/>
                <a:gd name="T4" fmla="*/ 3175 w 5522"/>
                <a:gd name="T5" fmla="*/ 137 h 5284"/>
                <a:gd name="T6" fmla="*/ 3430 w 5522"/>
                <a:gd name="T7" fmla="*/ 245 h 5284"/>
                <a:gd name="T8" fmla="*/ 3663 w 5522"/>
                <a:gd name="T9" fmla="*/ 466 h 5284"/>
                <a:gd name="T10" fmla="*/ 4027 w 5522"/>
                <a:gd name="T11" fmla="*/ 375 h 5284"/>
                <a:gd name="T12" fmla="*/ 4118 w 5522"/>
                <a:gd name="T13" fmla="*/ 302 h 5284"/>
                <a:gd name="T14" fmla="*/ 4339 w 5522"/>
                <a:gd name="T15" fmla="*/ 381 h 5284"/>
                <a:gd name="T16" fmla="*/ 4720 w 5522"/>
                <a:gd name="T17" fmla="*/ 835 h 5284"/>
                <a:gd name="T18" fmla="*/ 4652 w 5522"/>
                <a:gd name="T19" fmla="*/ 1245 h 5284"/>
                <a:gd name="T20" fmla="*/ 4453 w 5522"/>
                <a:gd name="T21" fmla="*/ 1534 h 5284"/>
                <a:gd name="T22" fmla="*/ 4640 w 5522"/>
                <a:gd name="T23" fmla="*/ 1767 h 5284"/>
                <a:gd name="T24" fmla="*/ 4862 w 5522"/>
                <a:gd name="T25" fmla="*/ 1938 h 5284"/>
                <a:gd name="T26" fmla="*/ 4947 w 5522"/>
                <a:gd name="T27" fmla="*/ 2136 h 5284"/>
                <a:gd name="T28" fmla="*/ 5231 w 5522"/>
                <a:gd name="T29" fmla="*/ 2210 h 5284"/>
                <a:gd name="T30" fmla="*/ 5072 w 5522"/>
                <a:gd name="T31" fmla="*/ 2591 h 5284"/>
                <a:gd name="T32" fmla="*/ 4896 w 5522"/>
                <a:gd name="T33" fmla="*/ 3152 h 5284"/>
                <a:gd name="T34" fmla="*/ 5123 w 5522"/>
                <a:gd name="T35" fmla="*/ 3539 h 5284"/>
                <a:gd name="T36" fmla="*/ 5288 w 5522"/>
                <a:gd name="T37" fmla="*/ 3857 h 5284"/>
                <a:gd name="T38" fmla="*/ 5481 w 5522"/>
                <a:gd name="T39" fmla="*/ 4090 h 5284"/>
                <a:gd name="T40" fmla="*/ 5368 w 5522"/>
                <a:gd name="T41" fmla="*/ 4289 h 5284"/>
                <a:gd name="T42" fmla="*/ 5055 w 5522"/>
                <a:gd name="T43" fmla="*/ 4215 h 5284"/>
                <a:gd name="T44" fmla="*/ 4811 w 5522"/>
                <a:gd name="T45" fmla="*/ 4567 h 5284"/>
                <a:gd name="T46" fmla="*/ 4396 w 5522"/>
                <a:gd name="T47" fmla="*/ 4789 h 5284"/>
                <a:gd name="T48" fmla="*/ 3879 w 5522"/>
                <a:gd name="T49" fmla="*/ 5118 h 5284"/>
                <a:gd name="T50" fmla="*/ 3720 w 5522"/>
                <a:gd name="T51" fmla="*/ 5283 h 5284"/>
                <a:gd name="T52" fmla="*/ 3629 w 5522"/>
                <a:gd name="T53" fmla="*/ 4965 h 5284"/>
                <a:gd name="T54" fmla="*/ 3493 w 5522"/>
                <a:gd name="T55" fmla="*/ 4607 h 5284"/>
                <a:gd name="T56" fmla="*/ 3021 w 5522"/>
                <a:gd name="T57" fmla="*/ 4584 h 5284"/>
                <a:gd name="T58" fmla="*/ 2618 w 5522"/>
                <a:gd name="T59" fmla="*/ 4601 h 5284"/>
                <a:gd name="T60" fmla="*/ 2300 w 5522"/>
                <a:gd name="T61" fmla="*/ 4652 h 5284"/>
                <a:gd name="T62" fmla="*/ 1931 w 5522"/>
                <a:gd name="T63" fmla="*/ 4732 h 5284"/>
                <a:gd name="T64" fmla="*/ 1329 w 5522"/>
                <a:gd name="T65" fmla="*/ 4772 h 5284"/>
                <a:gd name="T66" fmla="*/ 863 w 5522"/>
                <a:gd name="T67" fmla="*/ 4431 h 5284"/>
                <a:gd name="T68" fmla="*/ 488 w 5522"/>
                <a:gd name="T69" fmla="*/ 4181 h 5284"/>
                <a:gd name="T70" fmla="*/ 687 w 5522"/>
                <a:gd name="T71" fmla="*/ 3937 h 5284"/>
                <a:gd name="T72" fmla="*/ 693 w 5522"/>
                <a:gd name="T73" fmla="*/ 3692 h 5284"/>
                <a:gd name="T74" fmla="*/ 937 w 5522"/>
                <a:gd name="T75" fmla="*/ 3488 h 5284"/>
                <a:gd name="T76" fmla="*/ 903 w 5522"/>
                <a:gd name="T77" fmla="*/ 3084 h 5284"/>
                <a:gd name="T78" fmla="*/ 511 w 5522"/>
                <a:gd name="T79" fmla="*/ 3084 h 5284"/>
                <a:gd name="T80" fmla="*/ 312 w 5522"/>
                <a:gd name="T81" fmla="*/ 2705 h 5284"/>
                <a:gd name="T82" fmla="*/ 272 w 5522"/>
                <a:gd name="T83" fmla="*/ 2489 h 5284"/>
                <a:gd name="T84" fmla="*/ 119 w 5522"/>
                <a:gd name="T85" fmla="*/ 2489 h 5284"/>
                <a:gd name="T86" fmla="*/ 56 w 5522"/>
                <a:gd name="T87" fmla="*/ 2171 h 5284"/>
                <a:gd name="T88" fmla="*/ 238 w 5522"/>
                <a:gd name="T89" fmla="*/ 1994 h 5284"/>
                <a:gd name="T90" fmla="*/ 613 w 5522"/>
                <a:gd name="T91" fmla="*/ 1886 h 5284"/>
                <a:gd name="T92" fmla="*/ 869 w 5522"/>
                <a:gd name="T93" fmla="*/ 1727 h 5284"/>
                <a:gd name="T94" fmla="*/ 1062 w 5522"/>
                <a:gd name="T95" fmla="*/ 1841 h 5284"/>
                <a:gd name="T96" fmla="*/ 1335 w 5522"/>
                <a:gd name="T97" fmla="*/ 1824 h 5284"/>
                <a:gd name="T98" fmla="*/ 1812 w 5522"/>
                <a:gd name="T99" fmla="*/ 1847 h 5284"/>
                <a:gd name="T100" fmla="*/ 2146 w 5522"/>
                <a:gd name="T101" fmla="*/ 2114 h 5284"/>
                <a:gd name="T102" fmla="*/ 1914 w 5522"/>
                <a:gd name="T103" fmla="*/ 2330 h 5284"/>
                <a:gd name="T104" fmla="*/ 2470 w 5522"/>
                <a:gd name="T105" fmla="*/ 2097 h 5284"/>
                <a:gd name="T106" fmla="*/ 2590 w 5522"/>
                <a:gd name="T107" fmla="*/ 2085 h 5284"/>
                <a:gd name="T108" fmla="*/ 2743 w 5522"/>
                <a:gd name="T109" fmla="*/ 1784 h 5284"/>
                <a:gd name="T110" fmla="*/ 2794 w 5522"/>
                <a:gd name="T111" fmla="*/ 1517 h 5284"/>
                <a:gd name="T112" fmla="*/ 2567 w 5522"/>
                <a:gd name="T113" fmla="*/ 1227 h 5284"/>
                <a:gd name="T114" fmla="*/ 2408 w 5522"/>
                <a:gd name="T115" fmla="*/ 989 h 5284"/>
                <a:gd name="T116" fmla="*/ 2408 w 5522"/>
                <a:gd name="T117" fmla="*/ 682 h 5284"/>
                <a:gd name="T118" fmla="*/ 2356 w 5522"/>
                <a:gd name="T119" fmla="*/ 392 h 5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22" h="5284">
                  <a:moveTo>
                    <a:pt x="2294" y="290"/>
                  </a:moveTo>
                  <a:lnTo>
                    <a:pt x="2294" y="290"/>
                  </a:lnTo>
                  <a:cubicBezTo>
                    <a:pt x="2340" y="273"/>
                    <a:pt x="2340" y="273"/>
                    <a:pt x="2340" y="273"/>
                  </a:cubicBezTo>
                  <a:cubicBezTo>
                    <a:pt x="2385" y="267"/>
                    <a:pt x="2385" y="205"/>
                    <a:pt x="2419" y="205"/>
                  </a:cubicBezTo>
                  <a:cubicBezTo>
                    <a:pt x="2436" y="199"/>
                    <a:pt x="2464" y="211"/>
                    <a:pt x="2464" y="182"/>
                  </a:cubicBezTo>
                  <a:cubicBezTo>
                    <a:pt x="2464" y="142"/>
                    <a:pt x="2448" y="120"/>
                    <a:pt x="2499" y="131"/>
                  </a:cubicBezTo>
                  <a:cubicBezTo>
                    <a:pt x="2544" y="142"/>
                    <a:pt x="2567" y="131"/>
                    <a:pt x="2607" y="120"/>
                  </a:cubicBezTo>
                  <a:cubicBezTo>
                    <a:pt x="2607" y="114"/>
                    <a:pt x="2607" y="114"/>
                    <a:pt x="2607" y="114"/>
                  </a:cubicBezTo>
                  <a:cubicBezTo>
                    <a:pt x="2612" y="114"/>
                    <a:pt x="2601" y="97"/>
                    <a:pt x="2601" y="91"/>
                  </a:cubicBezTo>
                  <a:cubicBezTo>
                    <a:pt x="2601" y="86"/>
                    <a:pt x="2635" y="57"/>
                    <a:pt x="2635" y="91"/>
                  </a:cubicBezTo>
                  <a:cubicBezTo>
                    <a:pt x="2635" y="97"/>
                    <a:pt x="2641" y="137"/>
                    <a:pt x="2652" y="108"/>
                  </a:cubicBezTo>
                  <a:cubicBezTo>
                    <a:pt x="2680" y="12"/>
                    <a:pt x="2771" y="91"/>
                    <a:pt x="2828" y="97"/>
                  </a:cubicBezTo>
                  <a:cubicBezTo>
                    <a:pt x="2885" y="114"/>
                    <a:pt x="2981" y="91"/>
                    <a:pt x="3027" y="57"/>
                  </a:cubicBezTo>
                  <a:cubicBezTo>
                    <a:pt x="3055" y="34"/>
                    <a:pt x="3112" y="0"/>
                    <a:pt x="3112" y="57"/>
                  </a:cubicBezTo>
                  <a:cubicBezTo>
                    <a:pt x="3112" y="97"/>
                    <a:pt x="3146" y="114"/>
                    <a:pt x="3175" y="137"/>
                  </a:cubicBezTo>
                  <a:cubicBezTo>
                    <a:pt x="3226" y="171"/>
                    <a:pt x="3243" y="86"/>
                    <a:pt x="3300" y="108"/>
                  </a:cubicBezTo>
                  <a:cubicBezTo>
                    <a:pt x="3305" y="114"/>
                    <a:pt x="3322" y="148"/>
                    <a:pt x="3334" y="159"/>
                  </a:cubicBezTo>
                  <a:cubicBezTo>
                    <a:pt x="3357" y="171"/>
                    <a:pt x="3373" y="159"/>
                    <a:pt x="3396" y="176"/>
                  </a:cubicBezTo>
                  <a:cubicBezTo>
                    <a:pt x="3408" y="182"/>
                    <a:pt x="3499" y="194"/>
                    <a:pt x="3453" y="222"/>
                  </a:cubicBezTo>
                  <a:cubicBezTo>
                    <a:pt x="3447" y="222"/>
                    <a:pt x="3430" y="233"/>
                    <a:pt x="3430" y="245"/>
                  </a:cubicBezTo>
                  <a:cubicBezTo>
                    <a:pt x="3425" y="273"/>
                    <a:pt x="3476" y="222"/>
                    <a:pt x="3464" y="279"/>
                  </a:cubicBezTo>
                  <a:cubicBezTo>
                    <a:pt x="3436" y="381"/>
                    <a:pt x="3544" y="239"/>
                    <a:pt x="3544" y="324"/>
                  </a:cubicBezTo>
                  <a:cubicBezTo>
                    <a:pt x="3544" y="353"/>
                    <a:pt x="3561" y="341"/>
                    <a:pt x="3578" y="358"/>
                  </a:cubicBezTo>
                  <a:cubicBezTo>
                    <a:pt x="3584" y="364"/>
                    <a:pt x="3584" y="387"/>
                    <a:pt x="3589" y="398"/>
                  </a:cubicBezTo>
                  <a:cubicBezTo>
                    <a:pt x="3595" y="421"/>
                    <a:pt x="3641" y="460"/>
                    <a:pt x="3663" y="466"/>
                  </a:cubicBezTo>
                  <a:cubicBezTo>
                    <a:pt x="3692" y="472"/>
                    <a:pt x="3703" y="415"/>
                    <a:pt x="3737" y="432"/>
                  </a:cubicBezTo>
                  <a:cubicBezTo>
                    <a:pt x="3771" y="449"/>
                    <a:pt x="3822" y="472"/>
                    <a:pt x="3862" y="444"/>
                  </a:cubicBezTo>
                  <a:cubicBezTo>
                    <a:pt x="3873" y="432"/>
                    <a:pt x="3891" y="404"/>
                    <a:pt x="3902" y="404"/>
                  </a:cubicBezTo>
                  <a:cubicBezTo>
                    <a:pt x="3925" y="404"/>
                    <a:pt x="3942" y="426"/>
                    <a:pt x="3964" y="409"/>
                  </a:cubicBezTo>
                  <a:cubicBezTo>
                    <a:pt x="3993" y="404"/>
                    <a:pt x="3993" y="353"/>
                    <a:pt x="4027" y="375"/>
                  </a:cubicBezTo>
                  <a:cubicBezTo>
                    <a:pt x="4044" y="387"/>
                    <a:pt x="4055" y="404"/>
                    <a:pt x="4067" y="421"/>
                  </a:cubicBezTo>
                  <a:cubicBezTo>
                    <a:pt x="4072" y="421"/>
                    <a:pt x="4095" y="444"/>
                    <a:pt x="4101" y="444"/>
                  </a:cubicBezTo>
                  <a:cubicBezTo>
                    <a:pt x="4112" y="444"/>
                    <a:pt x="4107" y="415"/>
                    <a:pt x="4107" y="409"/>
                  </a:cubicBezTo>
                  <a:cubicBezTo>
                    <a:pt x="4095" y="392"/>
                    <a:pt x="4107" y="375"/>
                    <a:pt x="4112" y="364"/>
                  </a:cubicBezTo>
                  <a:cubicBezTo>
                    <a:pt x="4118" y="341"/>
                    <a:pt x="4112" y="324"/>
                    <a:pt x="4118" y="302"/>
                  </a:cubicBezTo>
                  <a:lnTo>
                    <a:pt x="4118" y="302"/>
                  </a:lnTo>
                  <a:cubicBezTo>
                    <a:pt x="4163" y="313"/>
                    <a:pt x="4197" y="279"/>
                    <a:pt x="4237" y="279"/>
                  </a:cubicBezTo>
                  <a:cubicBezTo>
                    <a:pt x="4237" y="284"/>
                    <a:pt x="4254" y="302"/>
                    <a:pt x="4254" y="307"/>
                  </a:cubicBezTo>
                  <a:cubicBezTo>
                    <a:pt x="4266" y="370"/>
                    <a:pt x="4294" y="313"/>
                    <a:pt x="4317" y="336"/>
                  </a:cubicBezTo>
                  <a:cubicBezTo>
                    <a:pt x="4328" y="347"/>
                    <a:pt x="4328" y="370"/>
                    <a:pt x="4339" y="381"/>
                  </a:cubicBezTo>
                  <a:cubicBezTo>
                    <a:pt x="4379" y="409"/>
                    <a:pt x="4419" y="381"/>
                    <a:pt x="4447" y="438"/>
                  </a:cubicBezTo>
                  <a:cubicBezTo>
                    <a:pt x="4459" y="466"/>
                    <a:pt x="4499" y="512"/>
                    <a:pt x="4527" y="529"/>
                  </a:cubicBezTo>
                  <a:cubicBezTo>
                    <a:pt x="4533" y="552"/>
                    <a:pt x="4606" y="614"/>
                    <a:pt x="4623" y="625"/>
                  </a:cubicBezTo>
                  <a:cubicBezTo>
                    <a:pt x="4663" y="654"/>
                    <a:pt x="4646" y="665"/>
                    <a:pt x="4640" y="705"/>
                  </a:cubicBezTo>
                  <a:cubicBezTo>
                    <a:pt x="4623" y="756"/>
                    <a:pt x="4686" y="807"/>
                    <a:pt x="4720" y="835"/>
                  </a:cubicBezTo>
                  <a:cubicBezTo>
                    <a:pt x="4754" y="858"/>
                    <a:pt x="4726" y="926"/>
                    <a:pt x="4720" y="966"/>
                  </a:cubicBezTo>
                  <a:cubicBezTo>
                    <a:pt x="4720" y="995"/>
                    <a:pt x="4766" y="1108"/>
                    <a:pt x="4731" y="1125"/>
                  </a:cubicBezTo>
                  <a:cubicBezTo>
                    <a:pt x="4731" y="1131"/>
                    <a:pt x="4731" y="1131"/>
                    <a:pt x="4731" y="1131"/>
                  </a:cubicBezTo>
                  <a:cubicBezTo>
                    <a:pt x="4709" y="1131"/>
                    <a:pt x="4737" y="1205"/>
                    <a:pt x="4709" y="1227"/>
                  </a:cubicBezTo>
                  <a:cubicBezTo>
                    <a:pt x="4686" y="1250"/>
                    <a:pt x="4686" y="1256"/>
                    <a:pt x="4652" y="1245"/>
                  </a:cubicBezTo>
                  <a:cubicBezTo>
                    <a:pt x="4640" y="1245"/>
                    <a:pt x="4584" y="1222"/>
                    <a:pt x="4584" y="1216"/>
                  </a:cubicBezTo>
                  <a:cubicBezTo>
                    <a:pt x="4555" y="1216"/>
                    <a:pt x="4544" y="1392"/>
                    <a:pt x="4533" y="1421"/>
                  </a:cubicBezTo>
                  <a:cubicBezTo>
                    <a:pt x="4521" y="1449"/>
                    <a:pt x="4499" y="1421"/>
                    <a:pt x="4487" y="1432"/>
                  </a:cubicBezTo>
                  <a:cubicBezTo>
                    <a:pt x="4470" y="1443"/>
                    <a:pt x="4464" y="1477"/>
                    <a:pt x="4447" y="1483"/>
                  </a:cubicBezTo>
                  <a:cubicBezTo>
                    <a:pt x="4413" y="1500"/>
                    <a:pt x="4402" y="1529"/>
                    <a:pt x="4453" y="1534"/>
                  </a:cubicBezTo>
                  <a:cubicBezTo>
                    <a:pt x="4521" y="1619"/>
                    <a:pt x="4521" y="1619"/>
                    <a:pt x="4521" y="1619"/>
                  </a:cubicBezTo>
                  <a:cubicBezTo>
                    <a:pt x="4533" y="1625"/>
                    <a:pt x="4538" y="1636"/>
                    <a:pt x="4538" y="1648"/>
                  </a:cubicBezTo>
                  <a:cubicBezTo>
                    <a:pt x="4516" y="1648"/>
                    <a:pt x="4504" y="1716"/>
                    <a:pt x="4521" y="1716"/>
                  </a:cubicBezTo>
                  <a:cubicBezTo>
                    <a:pt x="4521" y="1727"/>
                    <a:pt x="4544" y="1676"/>
                    <a:pt x="4555" y="1671"/>
                  </a:cubicBezTo>
                  <a:cubicBezTo>
                    <a:pt x="4584" y="1665"/>
                    <a:pt x="4618" y="1756"/>
                    <a:pt x="4640" y="1767"/>
                  </a:cubicBezTo>
                  <a:cubicBezTo>
                    <a:pt x="4675" y="1779"/>
                    <a:pt x="4686" y="1801"/>
                    <a:pt x="4709" y="1830"/>
                  </a:cubicBezTo>
                  <a:cubicBezTo>
                    <a:pt x="4726" y="1852"/>
                    <a:pt x="4737" y="1858"/>
                    <a:pt x="4766" y="1847"/>
                  </a:cubicBezTo>
                  <a:cubicBezTo>
                    <a:pt x="4782" y="1841"/>
                    <a:pt x="4788" y="1847"/>
                    <a:pt x="4800" y="1858"/>
                  </a:cubicBezTo>
                  <a:cubicBezTo>
                    <a:pt x="4822" y="1870"/>
                    <a:pt x="4851" y="1841"/>
                    <a:pt x="4868" y="1847"/>
                  </a:cubicBezTo>
                  <a:cubicBezTo>
                    <a:pt x="4873" y="1852"/>
                    <a:pt x="4862" y="1926"/>
                    <a:pt x="4862" y="1938"/>
                  </a:cubicBezTo>
                  <a:lnTo>
                    <a:pt x="4862" y="1938"/>
                  </a:lnTo>
                  <a:cubicBezTo>
                    <a:pt x="4851" y="1955"/>
                    <a:pt x="4851" y="1966"/>
                    <a:pt x="4873" y="1983"/>
                  </a:cubicBezTo>
                  <a:cubicBezTo>
                    <a:pt x="4885" y="1989"/>
                    <a:pt x="4885" y="1994"/>
                    <a:pt x="4885" y="2006"/>
                  </a:cubicBezTo>
                  <a:cubicBezTo>
                    <a:pt x="4885" y="2029"/>
                    <a:pt x="4925" y="2057"/>
                    <a:pt x="4930" y="2080"/>
                  </a:cubicBezTo>
                  <a:cubicBezTo>
                    <a:pt x="4936" y="2097"/>
                    <a:pt x="4930" y="2125"/>
                    <a:pt x="4947" y="2136"/>
                  </a:cubicBezTo>
                  <a:cubicBezTo>
                    <a:pt x="4970" y="2154"/>
                    <a:pt x="5016" y="2148"/>
                    <a:pt x="5050" y="2159"/>
                  </a:cubicBezTo>
                  <a:cubicBezTo>
                    <a:pt x="5084" y="2176"/>
                    <a:pt x="5112" y="2176"/>
                    <a:pt x="5152" y="2165"/>
                  </a:cubicBezTo>
                  <a:cubicBezTo>
                    <a:pt x="5209" y="2154"/>
                    <a:pt x="5209" y="2154"/>
                    <a:pt x="5209" y="2154"/>
                  </a:cubicBezTo>
                  <a:lnTo>
                    <a:pt x="5209" y="2154"/>
                  </a:lnTo>
                  <a:cubicBezTo>
                    <a:pt x="5231" y="2210"/>
                    <a:pt x="5231" y="2210"/>
                    <a:pt x="5231" y="2210"/>
                  </a:cubicBezTo>
                  <a:lnTo>
                    <a:pt x="5231" y="2210"/>
                  </a:lnTo>
                  <a:cubicBezTo>
                    <a:pt x="5214" y="2239"/>
                    <a:pt x="5152" y="2233"/>
                    <a:pt x="5146" y="2267"/>
                  </a:cubicBezTo>
                  <a:cubicBezTo>
                    <a:pt x="5146" y="2279"/>
                    <a:pt x="5152" y="2290"/>
                    <a:pt x="5158" y="2301"/>
                  </a:cubicBezTo>
                  <a:cubicBezTo>
                    <a:pt x="5180" y="2352"/>
                    <a:pt x="5146" y="2404"/>
                    <a:pt x="5146" y="2449"/>
                  </a:cubicBezTo>
                  <a:cubicBezTo>
                    <a:pt x="5146" y="2500"/>
                    <a:pt x="5072" y="2540"/>
                    <a:pt x="5072" y="2591"/>
                  </a:cubicBezTo>
                  <a:cubicBezTo>
                    <a:pt x="5095" y="2659"/>
                    <a:pt x="5061" y="2716"/>
                    <a:pt x="4987" y="2676"/>
                  </a:cubicBezTo>
                  <a:cubicBezTo>
                    <a:pt x="4902" y="2625"/>
                    <a:pt x="4879" y="2830"/>
                    <a:pt x="4817" y="2858"/>
                  </a:cubicBezTo>
                  <a:cubicBezTo>
                    <a:pt x="4777" y="2875"/>
                    <a:pt x="4794" y="2942"/>
                    <a:pt x="4782" y="2976"/>
                  </a:cubicBezTo>
                  <a:cubicBezTo>
                    <a:pt x="4754" y="3062"/>
                    <a:pt x="4771" y="3056"/>
                    <a:pt x="4839" y="3113"/>
                  </a:cubicBezTo>
                  <a:cubicBezTo>
                    <a:pt x="4856" y="3158"/>
                    <a:pt x="4851" y="3152"/>
                    <a:pt x="4896" y="3152"/>
                  </a:cubicBezTo>
                  <a:cubicBezTo>
                    <a:pt x="4908" y="3158"/>
                    <a:pt x="4936" y="3192"/>
                    <a:pt x="4953" y="3204"/>
                  </a:cubicBezTo>
                  <a:cubicBezTo>
                    <a:pt x="4987" y="3215"/>
                    <a:pt x="5021" y="3215"/>
                    <a:pt x="5050" y="3221"/>
                  </a:cubicBezTo>
                  <a:cubicBezTo>
                    <a:pt x="5101" y="3238"/>
                    <a:pt x="5135" y="3249"/>
                    <a:pt x="5186" y="3255"/>
                  </a:cubicBezTo>
                  <a:cubicBezTo>
                    <a:pt x="5226" y="3255"/>
                    <a:pt x="5175" y="3419"/>
                    <a:pt x="5175" y="3448"/>
                  </a:cubicBezTo>
                  <a:cubicBezTo>
                    <a:pt x="5175" y="3488"/>
                    <a:pt x="5129" y="3505"/>
                    <a:pt x="5123" y="3539"/>
                  </a:cubicBezTo>
                  <a:cubicBezTo>
                    <a:pt x="5118" y="3550"/>
                    <a:pt x="5112" y="3573"/>
                    <a:pt x="5101" y="3579"/>
                  </a:cubicBezTo>
                  <a:cubicBezTo>
                    <a:pt x="5089" y="3596"/>
                    <a:pt x="5089" y="3618"/>
                    <a:pt x="5084" y="3635"/>
                  </a:cubicBezTo>
                  <a:cubicBezTo>
                    <a:pt x="5095" y="3669"/>
                    <a:pt x="5078" y="3687"/>
                    <a:pt x="5118" y="3703"/>
                  </a:cubicBezTo>
                  <a:cubicBezTo>
                    <a:pt x="5158" y="3721"/>
                    <a:pt x="5175" y="3777"/>
                    <a:pt x="5203" y="3811"/>
                  </a:cubicBezTo>
                  <a:cubicBezTo>
                    <a:pt x="5237" y="3863"/>
                    <a:pt x="5226" y="3851"/>
                    <a:pt x="5288" y="3857"/>
                  </a:cubicBezTo>
                  <a:cubicBezTo>
                    <a:pt x="5311" y="3863"/>
                    <a:pt x="5362" y="3857"/>
                    <a:pt x="5379" y="3846"/>
                  </a:cubicBezTo>
                  <a:cubicBezTo>
                    <a:pt x="5396" y="3834"/>
                    <a:pt x="5453" y="3817"/>
                    <a:pt x="5453" y="3851"/>
                  </a:cubicBezTo>
                  <a:cubicBezTo>
                    <a:pt x="5459" y="3891"/>
                    <a:pt x="5493" y="3908"/>
                    <a:pt x="5493" y="3959"/>
                  </a:cubicBezTo>
                  <a:cubicBezTo>
                    <a:pt x="5493" y="3976"/>
                    <a:pt x="5493" y="3999"/>
                    <a:pt x="5493" y="4016"/>
                  </a:cubicBezTo>
                  <a:cubicBezTo>
                    <a:pt x="5498" y="4044"/>
                    <a:pt x="5521" y="4079"/>
                    <a:pt x="5481" y="4090"/>
                  </a:cubicBezTo>
                  <a:cubicBezTo>
                    <a:pt x="5447" y="4096"/>
                    <a:pt x="5459" y="4113"/>
                    <a:pt x="5470" y="4135"/>
                  </a:cubicBezTo>
                  <a:cubicBezTo>
                    <a:pt x="5493" y="4164"/>
                    <a:pt x="5521" y="4306"/>
                    <a:pt x="5442" y="4289"/>
                  </a:cubicBezTo>
                  <a:cubicBezTo>
                    <a:pt x="5396" y="4294"/>
                    <a:pt x="5396" y="4294"/>
                    <a:pt x="5396" y="4294"/>
                  </a:cubicBezTo>
                  <a:lnTo>
                    <a:pt x="5396" y="4294"/>
                  </a:lnTo>
                  <a:cubicBezTo>
                    <a:pt x="5368" y="4289"/>
                    <a:pt x="5368" y="4289"/>
                    <a:pt x="5368" y="4289"/>
                  </a:cubicBezTo>
                  <a:cubicBezTo>
                    <a:pt x="5362" y="4277"/>
                    <a:pt x="5339" y="4277"/>
                    <a:pt x="5328" y="4266"/>
                  </a:cubicBezTo>
                  <a:cubicBezTo>
                    <a:pt x="5317" y="4255"/>
                    <a:pt x="5305" y="4249"/>
                    <a:pt x="5294" y="4238"/>
                  </a:cubicBezTo>
                  <a:cubicBezTo>
                    <a:pt x="5266" y="4215"/>
                    <a:pt x="5266" y="4203"/>
                    <a:pt x="5254" y="4169"/>
                  </a:cubicBezTo>
                  <a:cubicBezTo>
                    <a:pt x="5243" y="4130"/>
                    <a:pt x="5118" y="4147"/>
                    <a:pt x="5095" y="4175"/>
                  </a:cubicBezTo>
                  <a:cubicBezTo>
                    <a:pt x="5078" y="4192"/>
                    <a:pt x="5072" y="4203"/>
                    <a:pt x="5055" y="4215"/>
                  </a:cubicBezTo>
                  <a:cubicBezTo>
                    <a:pt x="5038" y="4226"/>
                    <a:pt x="4998" y="4266"/>
                    <a:pt x="4976" y="4249"/>
                  </a:cubicBezTo>
                  <a:cubicBezTo>
                    <a:pt x="4959" y="4232"/>
                    <a:pt x="4959" y="4220"/>
                    <a:pt x="4930" y="4238"/>
                  </a:cubicBezTo>
                  <a:cubicBezTo>
                    <a:pt x="4885" y="4255"/>
                    <a:pt x="4856" y="4323"/>
                    <a:pt x="4856" y="4368"/>
                  </a:cubicBezTo>
                  <a:cubicBezTo>
                    <a:pt x="4856" y="4431"/>
                    <a:pt x="4839" y="4402"/>
                    <a:pt x="4805" y="4436"/>
                  </a:cubicBezTo>
                  <a:cubicBezTo>
                    <a:pt x="4782" y="4465"/>
                    <a:pt x="4800" y="4539"/>
                    <a:pt x="4811" y="4567"/>
                  </a:cubicBezTo>
                  <a:cubicBezTo>
                    <a:pt x="4817" y="4596"/>
                    <a:pt x="4811" y="4624"/>
                    <a:pt x="4817" y="4652"/>
                  </a:cubicBezTo>
                  <a:cubicBezTo>
                    <a:pt x="4794" y="4726"/>
                    <a:pt x="4822" y="4732"/>
                    <a:pt x="4754" y="4789"/>
                  </a:cubicBezTo>
                  <a:cubicBezTo>
                    <a:pt x="4714" y="4817"/>
                    <a:pt x="4629" y="4868"/>
                    <a:pt x="4584" y="4817"/>
                  </a:cubicBezTo>
                  <a:cubicBezTo>
                    <a:pt x="4555" y="4783"/>
                    <a:pt x="4572" y="4772"/>
                    <a:pt x="4555" y="4743"/>
                  </a:cubicBezTo>
                  <a:cubicBezTo>
                    <a:pt x="4476" y="4732"/>
                    <a:pt x="4476" y="4749"/>
                    <a:pt x="4396" y="4789"/>
                  </a:cubicBezTo>
                  <a:cubicBezTo>
                    <a:pt x="4373" y="4806"/>
                    <a:pt x="4180" y="4925"/>
                    <a:pt x="4163" y="4868"/>
                  </a:cubicBezTo>
                  <a:cubicBezTo>
                    <a:pt x="4135" y="4857"/>
                    <a:pt x="4141" y="4840"/>
                    <a:pt x="4107" y="4868"/>
                  </a:cubicBezTo>
                  <a:cubicBezTo>
                    <a:pt x="4072" y="4919"/>
                    <a:pt x="4072" y="4948"/>
                    <a:pt x="4010" y="4959"/>
                  </a:cubicBezTo>
                  <a:cubicBezTo>
                    <a:pt x="3970" y="4965"/>
                    <a:pt x="3913" y="4993"/>
                    <a:pt x="3908" y="5039"/>
                  </a:cubicBezTo>
                  <a:cubicBezTo>
                    <a:pt x="3902" y="5073"/>
                    <a:pt x="3896" y="5090"/>
                    <a:pt x="3879" y="5118"/>
                  </a:cubicBezTo>
                  <a:cubicBezTo>
                    <a:pt x="3857" y="5152"/>
                    <a:pt x="3839" y="5158"/>
                    <a:pt x="3811" y="5186"/>
                  </a:cubicBezTo>
                  <a:cubicBezTo>
                    <a:pt x="3800" y="5203"/>
                    <a:pt x="3783" y="5226"/>
                    <a:pt x="3766" y="5237"/>
                  </a:cubicBezTo>
                  <a:cubicBezTo>
                    <a:pt x="3760" y="5277"/>
                    <a:pt x="3760" y="5277"/>
                    <a:pt x="3760" y="5277"/>
                  </a:cubicBezTo>
                  <a:lnTo>
                    <a:pt x="3760" y="5277"/>
                  </a:lnTo>
                  <a:cubicBezTo>
                    <a:pt x="3720" y="5283"/>
                    <a:pt x="3720" y="5283"/>
                    <a:pt x="3720" y="5283"/>
                  </a:cubicBezTo>
                  <a:cubicBezTo>
                    <a:pt x="3680" y="5283"/>
                    <a:pt x="3646" y="5266"/>
                    <a:pt x="3607" y="5249"/>
                  </a:cubicBezTo>
                  <a:cubicBezTo>
                    <a:pt x="3595" y="5237"/>
                    <a:pt x="3504" y="5192"/>
                    <a:pt x="3504" y="5181"/>
                  </a:cubicBezTo>
                  <a:cubicBezTo>
                    <a:pt x="3504" y="5169"/>
                    <a:pt x="3538" y="5141"/>
                    <a:pt x="3544" y="5135"/>
                  </a:cubicBezTo>
                  <a:cubicBezTo>
                    <a:pt x="3561" y="5118"/>
                    <a:pt x="3584" y="5090"/>
                    <a:pt x="3601" y="5067"/>
                  </a:cubicBezTo>
                  <a:cubicBezTo>
                    <a:pt x="3635" y="5022"/>
                    <a:pt x="3629" y="5016"/>
                    <a:pt x="3629" y="4965"/>
                  </a:cubicBezTo>
                  <a:cubicBezTo>
                    <a:pt x="3629" y="4942"/>
                    <a:pt x="3635" y="4925"/>
                    <a:pt x="3635" y="4908"/>
                  </a:cubicBezTo>
                  <a:cubicBezTo>
                    <a:pt x="3635" y="4868"/>
                    <a:pt x="3646" y="4874"/>
                    <a:pt x="3612" y="4862"/>
                  </a:cubicBezTo>
                  <a:cubicBezTo>
                    <a:pt x="3595" y="4857"/>
                    <a:pt x="3589" y="4851"/>
                    <a:pt x="3578" y="4840"/>
                  </a:cubicBezTo>
                  <a:cubicBezTo>
                    <a:pt x="3572" y="4800"/>
                    <a:pt x="3595" y="4709"/>
                    <a:pt x="3555" y="4692"/>
                  </a:cubicBezTo>
                  <a:cubicBezTo>
                    <a:pt x="3481" y="4664"/>
                    <a:pt x="3470" y="4698"/>
                    <a:pt x="3493" y="4607"/>
                  </a:cubicBezTo>
                  <a:cubicBezTo>
                    <a:pt x="3499" y="4590"/>
                    <a:pt x="3476" y="4544"/>
                    <a:pt x="3464" y="4533"/>
                  </a:cubicBezTo>
                  <a:cubicBezTo>
                    <a:pt x="3425" y="4499"/>
                    <a:pt x="3385" y="4544"/>
                    <a:pt x="3345" y="4544"/>
                  </a:cubicBezTo>
                  <a:cubicBezTo>
                    <a:pt x="3305" y="4544"/>
                    <a:pt x="3266" y="4470"/>
                    <a:pt x="3226" y="4499"/>
                  </a:cubicBezTo>
                  <a:cubicBezTo>
                    <a:pt x="3186" y="4533"/>
                    <a:pt x="3135" y="4624"/>
                    <a:pt x="3072" y="4601"/>
                  </a:cubicBezTo>
                  <a:cubicBezTo>
                    <a:pt x="3050" y="4596"/>
                    <a:pt x="3061" y="4573"/>
                    <a:pt x="3021" y="4584"/>
                  </a:cubicBezTo>
                  <a:cubicBezTo>
                    <a:pt x="3004" y="4596"/>
                    <a:pt x="2987" y="4607"/>
                    <a:pt x="2976" y="4624"/>
                  </a:cubicBezTo>
                  <a:cubicBezTo>
                    <a:pt x="2970" y="4635"/>
                    <a:pt x="2964" y="4664"/>
                    <a:pt x="2959" y="4669"/>
                  </a:cubicBezTo>
                  <a:cubicBezTo>
                    <a:pt x="2947" y="4675"/>
                    <a:pt x="2913" y="4618"/>
                    <a:pt x="2908" y="4612"/>
                  </a:cubicBezTo>
                  <a:cubicBezTo>
                    <a:pt x="2874" y="4533"/>
                    <a:pt x="2822" y="4641"/>
                    <a:pt x="2749" y="4624"/>
                  </a:cubicBezTo>
                  <a:cubicBezTo>
                    <a:pt x="2709" y="4618"/>
                    <a:pt x="2652" y="4618"/>
                    <a:pt x="2618" y="4601"/>
                  </a:cubicBezTo>
                  <a:cubicBezTo>
                    <a:pt x="2601" y="4596"/>
                    <a:pt x="2578" y="4567"/>
                    <a:pt x="2567" y="4567"/>
                  </a:cubicBezTo>
                  <a:cubicBezTo>
                    <a:pt x="2561" y="4567"/>
                    <a:pt x="2499" y="4584"/>
                    <a:pt x="2493" y="4590"/>
                  </a:cubicBezTo>
                  <a:cubicBezTo>
                    <a:pt x="2476" y="4612"/>
                    <a:pt x="2499" y="4630"/>
                    <a:pt x="2459" y="4658"/>
                  </a:cubicBezTo>
                  <a:cubicBezTo>
                    <a:pt x="2419" y="4681"/>
                    <a:pt x="2413" y="4709"/>
                    <a:pt x="2368" y="4692"/>
                  </a:cubicBezTo>
                  <a:cubicBezTo>
                    <a:pt x="2340" y="4692"/>
                    <a:pt x="2300" y="4686"/>
                    <a:pt x="2300" y="4652"/>
                  </a:cubicBezTo>
                  <a:cubicBezTo>
                    <a:pt x="2300" y="4630"/>
                    <a:pt x="2288" y="4618"/>
                    <a:pt x="2260" y="4618"/>
                  </a:cubicBezTo>
                  <a:cubicBezTo>
                    <a:pt x="2209" y="4618"/>
                    <a:pt x="2266" y="4726"/>
                    <a:pt x="2180" y="4692"/>
                  </a:cubicBezTo>
                  <a:cubicBezTo>
                    <a:pt x="2146" y="4681"/>
                    <a:pt x="2119" y="4664"/>
                    <a:pt x="2079" y="4658"/>
                  </a:cubicBezTo>
                  <a:cubicBezTo>
                    <a:pt x="2062" y="4658"/>
                    <a:pt x="2045" y="4675"/>
                    <a:pt x="2028" y="4664"/>
                  </a:cubicBezTo>
                  <a:cubicBezTo>
                    <a:pt x="1971" y="4630"/>
                    <a:pt x="1965" y="4715"/>
                    <a:pt x="1931" y="4732"/>
                  </a:cubicBezTo>
                  <a:cubicBezTo>
                    <a:pt x="1897" y="4743"/>
                    <a:pt x="1789" y="4749"/>
                    <a:pt x="1755" y="4743"/>
                  </a:cubicBezTo>
                  <a:cubicBezTo>
                    <a:pt x="1727" y="4743"/>
                    <a:pt x="1693" y="4732"/>
                    <a:pt x="1659" y="4726"/>
                  </a:cubicBezTo>
                  <a:cubicBezTo>
                    <a:pt x="1625" y="4715"/>
                    <a:pt x="1585" y="4726"/>
                    <a:pt x="1551" y="4726"/>
                  </a:cubicBezTo>
                  <a:cubicBezTo>
                    <a:pt x="1511" y="4726"/>
                    <a:pt x="1443" y="4681"/>
                    <a:pt x="1409" y="4703"/>
                  </a:cubicBezTo>
                  <a:cubicBezTo>
                    <a:pt x="1386" y="4720"/>
                    <a:pt x="1346" y="4772"/>
                    <a:pt x="1329" y="4772"/>
                  </a:cubicBezTo>
                  <a:cubicBezTo>
                    <a:pt x="1312" y="4772"/>
                    <a:pt x="1255" y="4715"/>
                    <a:pt x="1238" y="4703"/>
                  </a:cubicBezTo>
                  <a:cubicBezTo>
                    <a:pt x="1187" y="4681"/>
                    <a:pt x="1147" y="4664"/>
                    <a:pt x="1113" y="4618"/>
                  </a:cubicBezTo>
                  <a:cubicBezTo>
                    <a:pt x="1091" y="4596"/>
                    <a:pt x="1056" y="4567"/>
                    <a:pt x="1028" y="4561"/>
                  </a:cubicBezTo>
                  <a:cubicBezTo>
                    <a:pt x="966" y="4539"/>
                    <a:pt x="988" y="4510"/>
                    <a:pt x="943" y="4482"/>
                  </a:cubicBezTo>
                  <a:cubicBezTo>
                    <a:pt x="909" y="4465"/>
                    <a:pt x="892" y="4453"/>
                    <a:pt x="863" y="4431"/>
                  </a:cubicBezTo>
                  <a:cubicBezTo>
                    <a:pt x="846" y="4408"/>
                    <a:pt x="772" y="4397"/>
                    <a:pt x="744" y="4391"/>
                  </a:cubicBezTo>
                  <a:cubicBezTo>
                    <a:pt x="670" y="4374"/>
                    <a:pt x="670" y="4340"/>
                    <a:pt x="664" y="4277"/>
                  </a:cubicBezTo>
                  <a:cubicBezTo>
                    <a:pt x="653" y="4209"/>
                    <a:pt x="534" y="4300"/>
                    <a:pt x="505" y="4220"/>
                  </a:cubicBezTo>
                  <a:cubicBezTo>
                    <a:pt x="488" y="4181"/>
                    <a:pt x="488" y="4181"/>
                    <a:pt x="488" y="4181"/>
                  </a:cubicBezTo>
                  <a:lnTo>
                    <a:pt x="488" y="4181"/>
                  </a:lnTo>
                  <a:cubicBezTo>
                    <a:pt x="517" y="4164"/>
                    <a:pt x="517" y="4164"/>
                    <a:pt x="517" y="4164"/>
                  </a:cubicBezTo>
                  <a:cubicBezTo>
                    <a:pt x="556" y="4141"/>
                    <a:pt x="556" y="4107"/>
                    <a:pt x="556" y="4061"/>
                  </a:cubicBezTo>
                  <a:cubicBezTo>
                    <a:pt x="556" y="4022"/>
                    <a:pt x="574" y="3982"/>
                    <a:pt x="591" y="3948"/>
                  </a:cubicBezTo>
                  <a:cubicBezTo>
                    <a:pt x="602" y="3931"/>
                    <a:pt x="636" y="3925"/>
                    <a:pt x="653" y="3931"/>
                  </a:cubicBezTo>
                  <a:cubicBezTo>
                    <a:pt x="664" y="3937"/>
                    <a:pt x="676" y="3948"/>
                    <a:pt x="687" y="3937"/>
                  </a:cubicBezTo>
                  <a:cubicBezTo>
                    <a:pt x="710" y="3897"/>
                    <a:pt x="744" y="3851"/>
                    <a:pt x="670" y="3834"/>
                  </a:cubicBezTo>
                  <a:cubicBezTo>
                    <a:pt x="591" y="3817"/>
                    <a:pt x="608" y="3766"/>
                    <a:pt x="579" y="3709"/>
                  </a:cubicBezTo>
                  <a:cubicBezTo>
                    <a:pt x="574" y="3692"/>
                    <a:pt x="556" y="3675"/>
                    <a:pt x="556" y="3664"/>
                  </a:cubicBezTo>
                  <a:cubicBezTo>
                    <a:pt x="579" y="3664"/>
                    <a:pt x="596" y="3675"/>
                    <a:pt x="613" y="3675"/>
                  </a:cubicBezTo>
                  <a:cubicBezTo>
                    <a:pt x="619" y="3692"/>
                    <a:pt x="676" y="3703"/>
                    <a:pt x="693" y="3692"/>
                  </a:cubicBezTo>
                  <a:cubicBezTo>
                    <a:pt x="716" y="3681"/>
                    <a:pt x="716" y="3647"/>
                    <a:pt x="699" y="3635"/>
                  </a:cubicBezTo>
                  <a:cubicBezTo>
                    <a:pt x="636" y="3596"/>
                    <a:pt x="682" y="3561"/>
                    <a:pt x="687" y="3505"/>
                  </a:cubicBezTo>
                  <a:cubicBezTo>
                    <a:pt x="716" y="3493"/>
                    <a:pt x="710" y="3482"/>
                    <a:pt x="721" y="3453"/>
                  </a:cubicBezTo>
                  <a:cubicBezTo>
                    <a:pt x="733" y="3437"/>
                    <a:pt x="778" y="3459"/>
                    <a:pt x="795" y="3459"/>
                  </a:cubicBezTo>
                  <a:cubicBezTo>
                    <a:pt x="824" y="3459"/>
                    <a:pt x="932" y="3488"/>
                    <a:pt x="937" y="3488"/>
                  </a:cubicBezTo>
                  <a:cubicBezTo>
                    <a:pt x="943" y="3482"/>
                    <a:pt x="903" y="3431"/>
                    <a:pt x="897" y="3419"/>
                  </a:cubicBezTo>
                  <a:cubicBezTo>
                    <a:pt x="869" y="3380"/>
                    <a:pt x="841" y="3374"/>
                    <a:pt x="824" y="3323"/>
                  </a:cubicBezTo>
                  <a:cubicBezTo>
                    <a:pt x="818" y="3300"/>
                    <a:pt x="795" y="3260"/>
                    <a:pt x="795" y="3249"/>
                  </a:cubicBezTo>
                  <a:cubicBezTo>
                    <a:pt x="846" y="3249"/>
                    <a:pt x="858" y="3232"/>
                    <a:pt x="869" y="3187"/>
                  </a:cubicBezTo>
                  <a:cubicBezTo>
                    <a:pt x="880" y="3147"/>
                    <a:pt x="903" y="3130"/>
                    <a:pt x="903" y="3084"/>
                  </a:cubicBezTo>
                  <a:cubicBezTo>
                    <a:pt x="903" y="3062"/>
                    <a:pt x="880" y="3044"/>
                    <a:pt x="880" y="3039"/>
                  </a:cubicBezTo>
                  <a:cubicBezTo>
                    <a:pt x="875" y="3039"/>
                    <a:pt x="875" y="3039"/>
                    <a:pt x="875" y="3039"/>
                  </a:cubicBezTo>
                  <a:cubicBezTo>
                    <a:pt x="875" y="3056"/>
                    <a:pt x="767" y="3124"/>
                    <a:pt x="750" y="3130"/>
                  </a:cubicBezTo>
                  <a:cubicBezTo>
                    <a:pt x="687" y="3135"/>
                    <a:pt x="664" y="3181"/>
                    <a:pt x="596" y="3135"/>
                  </a:cubicBezTo>
                  <a:cubicBezTo>
                    <a:pt x="568" y="3118"/>
                    <a:pt x="528" y="3113"/>
                    <a:pt x="511" y="3084"/>
                  </a:cubicBezTo>
                  <a:cubicBezTo>
                    <a:pt x="460" y="3005"/>
                    <a:pt x="460" y="3005"/>
                    <a:pt x="460" y="3005"/>
                  </a:cubicBezTo>
                  <a:cubicBezTo>
                    <a:pt x="449" y="2982"/>
                    <a:pt x="426" y="2988"/>
                    <a:pt x="403" y="2976"/>
                  </a:cubicBezTo>
                  <a:cubicBezTo>
                    <a:pt x="358" y="2948"/>
                    <a:pt x="335" y="2885"/>
                    <a:pt x="301" y="2852"/>
                  </a:cubicBezTo>
                  <a:cubicBezTo>
                    <a:pt x="278" y="2818"/>
                    <a:pt x="238" y="2830"/>
                    <a:pt x="272" y="2795"/>
                  </a:cubicBezTo>
                  <a:cubicBezTo>
                    <a:pt x="290" y="2773"/>
                    <a:pt x="312" y="2733"/>
                    <a:pt x="312" y="2705"/>
                  </a:cubicBezTo>
                  <a:cubicBezTo>
                    <a:pt x="318" y="2682"/>
                    <a:pt x="341" y="2614"/>
                    <a:pt x="329" y="2591"/>
                  </a:cubicBezTo>
                  <a:cubicBezTo>
                    <a:pt x="324" y="2585"/>
                    <a:pt x="284" y="2551"/>
                    <a:pt x="306" y="2545"/>
                  </a:cubicBezTo>
                  <a:cubicBezTo>
                    <a:pt x="306" y="2534"/>
                    <a:pt x="306" y="2534"/>
                    <a:pt x="306" y="2534"/>
                  </a:cubicBezTo>
                  <a:cubicBezTo>
                    <a:pt x="301" y="2483"/>
                    <a:pt x="301" y="2483"/>
                    <a:pt x="301" y="2483"/>
                  </a:cubicBezTo>
                  <a:cubicBezTo>
                    <a:pt x="272" y="2489"/>
                    <a:pt x="272" y="2489"/>
                    <a:pt x="272" y="2489"/>
                  </a:cubicBezTo>
                  <a:cubicBezTo>
                    <a:pt x="233" y="2517"/>
                    <a:pt x="233" y="2517"/>
                    <a:pt x="233" y="2517"/>
                  </a:cubicBezTo>
                  <a:cubicBezTo>
                    <a:pt x="193" y="2545"/>
                    <a:pt x="193" y="2545"/>
                    <a:pt x="193" y="2545"/>
                  </a:cubicBezTo>
                  <a:cubicBezTo>
                    <a:pt x="153" y="2551"/>
                    <a:pt x="153" y="2551"/>
                    <a:pt x="153" y="2551"/>
                  </a:cubicBezTo>
                  <a:cubicBezTo>
                    <a:pt x="113" y="2523"/>
                    <a:pt x="113" y="2523"/>
                    <a:pt x="113" y="2523"/>
                  </a:cubicBezTo>
                  <a:cubicBezTo>
                    <a:pt x="119" y="2489"/>
                    <a:pt x="119" y="2489"/>
                    <a:pt x="119" y="2489"/>
                  </a:cubicBezTo>
                  <a:cubicBezTo>
                    <a:pt x="125" y="2466"/>
                    <a:pt x="142" y="2364"/>
                    <a:pt x="119" y="2352"/>
                  </a:cubicBezTo>
                  <a:cubicBezTo>
                    <a:pt x="102" y="2341"/>
                    <a:pt x="74" y="2347"/>
                    <a:pt x="56" y="2352"/>
                  </a:cubicBezTo>
                  <a:cubicBezTo>
                    <a:pt x="40" y="2358"/>
                    <a:pt x="28" y="2364"/>
                    <a:pt x="17" y="2364"/>
                  </a:cubicBezTo>
                  <a:cubicBezTo>
                    <a:pt x="0" y="2358"/>
                    <a:pt x="22" y="2290"/>
                    <a:pt x="28" y="2279"/>
                  </a:cubicBezTo>
                  <a:cubicBezTo>
                    <a:pt x="40" y="2244"/>
                    <a:pt x="51" y="2210"/>
                    <a:pt x="56" y="2171"/>
                  </a:cubicBezTo>
                  <a:cubicBezTo>
                    <a:pt x="62" y="2136"/>
                    <a:pt x="51" y="2108"/>
                    <a:pt x="51" y="2068"/>
                  </a:cubicBezTo>
                  <a:cubicBezTo>
                    <a:pt x="51" y="2051"/>
                    <a:pt x="62" y="2023"/>
                    <a:pt x="56" y="2006"/>
                  </a:cubicBezTo>
                  <a:cubicBezTo>
                    <a:pt x="96" y="1983"/>
                    <a:pt x="96" y="1983"/>
                    <a:pt x="96" y="1983"/>
                  </a:cubicBezTo>
                  <a:lnTo>
                    <a:pt x="96" y="1983"/>
                  </a:lnTo>
                  <a:cubicBezTo>
                    <a:pt x="238" y="1994"/>
                    <a:pt x="238" y="1994"/>
                    <a:pt x="238" y="1994"/>
                  </a:cubicBezTo>
                  <a:cubicBezTo>
                    <a:pt x="233" y="2040"/>
                    <a:pt x="272" y="2029"/>
                    <a:pt x="301" y="2029"/>
                  </a:cubicBezTo>
                  <a:cubicBezTo>
                    <a:pt x="363" y="2023"/>
                    <a:pt x="386" y="1949"/>
                    <a:pt x="432" y="1926"/>
                  </a:cubicBezTo>
                  <a:cubicBezTo>
                    <a:pt x="466" y="1909"/>
                    <a:pt x="488" y="1898"/>
                    <a:pt x="488" y="1949"/>
                  </a:cubicBezTo>
                  <a:cubicBezTo>
                    <a:pt x="488" y="2023"/>
                    <a:pt x="556" y="1960"/>
                    <a:pt x="596" y="1949"/>
                  </a:cubicBezTo>
                  <a:cubicBezTo>
                    <a:pt x="636" y="1938"/>
                    <a:pt x="596" y="1909"/>
                    <a:pt x="613" y="1886"/>
                  </a:cubicBezTo>
                  <a:cubicBezTo>
                    <a:pt x="625" y="1870"/>
                    <a:pt x="670" y="1847"/>
                    <a:pt x="687" y="1835"/>
                  </a:cubicBezTo>
                  <a:cubicBezTo>
                    <a:pt x="710" y="1852"/>
                    <a:pt x="733" y="1801"/>
                    <a:pt x="733" y="1784"/>
                  </a:cubicBezTo>
                  <a:cubicBezTo>
                    <a:pt x="738" y="1773"/>
                    <a:pt x="738" y="1727"/>
                    <a:pt x="750" y="1722"/>
                  </a:cubicBezTo>
                  <a:cubicBezTo>
                    <a:pt x="755" y="1722"/>
                    <a:pt x="784" y="1739"/>
                    <a:pt x="795" y="1739"/>
                  </a:cubicBezTo>
                  <a:cubicBezTo>
                    <a:pt x="801" y="1739"/>
                    <a:pt x="875" y="1710"/>
                    <a:pt x="869" y="1727"/>
                  </a:cubicBezTo>
                  <a:cubicBezTo>
                    <a:pt x="852" y="1744"/>
                    <a:pt x="875" y="1762"/>
                    <a:pt x="880" y="1779"/>
                  </a:cubicBezTo>
                  <a:cubicBezTo>
                    <a:pt x="886" y="1801"/>
                    <a:pt x="892" y="1852"/>
                    <a:pt x="932" y="1852"/>
                  </a:cubicBezTo>
                  <a:cubicBezTo>
                    <a:pt x="966" y="1858"/>
                    <a:pt x="988" y="1824"/>
                    <a:pt x="1028" y="1824"/>
                  </a:cubicBezTo>
                  <a:lnTo>
                    <a:pt x="1028" y="1824"/>
                  </a:lnTo>
                  <a:cubicBezTo>
                    <a:pt x="1062" y="1841"/>
                    <a:pt x="1062" y="1841"/>
                    <a:pt x="1062" y="1841"/>
                  </a:cubicBezTo>
                  <a:cubicBezTo>
                    <a:pt x="1091" y="1852"/>
                    <a:pt x="1102" y="1824"/>
                    <a:pt x="1119" y="1813"/>
                  </a:cubicBezTo>
                  <a:cubicBezTo>
                    <a:pt x="1136" y="1796"/>
                    <a:pt x="1159" y="1790"/>
                    <a:pt x="1176" y="1773"/>
                  </a:cubicBezTo>
                  <a:cubicBezTo>
                    <a:pt x="1193" y="1756"/>
                    <a:pt x="1267" y="1699"/>
                    <a:pt x="1267" y="1676"/>
                  </a:cubicBezTo>
                  <a:cubicBezTo>
                    <a:pt x="1267" y="1636"/>
                    <a:pt x="1301" y="1688"/>
                    <a:pt x="1301" y="1699"/>
                  </a:cubicBezTo>
                  <a:cubicBezTo>
                    <a:pt x="1301" y="1739"/>
                    <a:pt x="1312" y="1796"/>
                    <a:pt x="1335" y="1824"/>
                  </a:cubicBezTo>
                  <a:cubicBezTo>
                    <a:pt x="1358" y="1858"/>
                    <a:pt x="1431" y="1727"/>
                    <a:pt x="1449" y="1722"/>
                  </a:cubicBezTo>
                  <a:cubicBezTo>
                    <a:pt x="1511" y="1722"/>
                    <a:pt x="1568" y="1767"/>
                    <a:pt x="1636" y="1762"/>
                  </a:cubicBezTo>
                  <a:cubicBezTo>
                    <a:pt x="1647" y="1762"/>
                    <a:pt x="1681" y="1756"/>
                    <a:pt x="1681" y="1762"/>
                  </a:cubicBezTo>
                  <a:cubicBezTo>
                    <a:pt x="1687" y="1762"/>
                    <a:pt x="1715" y="1813"/>
                    <a:pt x="1744" y="1818"/>
                  </a:cubicBezTo>
                  <a:cubicBezTo>
                    <a:pt x="1772" y="1824"/>
                    <a:pt x="1795" y="1852"/>
                    <a:pt x="1812" y="1847"/>
                  </a:cubicBezTo>
                  <a:cubicBezTo>
                    <a:pt x="1863" y="1835"/>
                    <a:pt x="1920" y="1909"/>
                    <a:pt x="1960" y="1898"/>
                  </a:cubicBezTo>
                  <a:cubicBezTo>
                    <a:pt x="1983" y="1886"/>
                    <a:pt x="2005" y="1977"/>
                    <a:pt x="2062" y="1943"/>
                  </a:cubicBezTo>
                  <a:cubicBezTo>
                    <a:pt x="2102" y="1926"/>
                    <a:pt x="2146" y="1960"/>
                    <a:pt x="2186" y="1977"/>
                  </a:cubicBezTo>
                  <a:cubicBezTo>
                    <a:pt x="2203" y="2006"/>
                    <a:pt x="2226" y="2017"/>
                    <a:pt x="2198" y="2051"/>
                  </a:cubicBezTo>
                  <a:cubicBezTo>
                    <a:pt x="2180" y="2080"/>
                    <a:pt x="2180" y="2091"/>
                    <a:pt x="2146" y="2114"/>
                  </a:cubicBezTo>
                  <a:cubicBezTo>
                    <a:pt x="2102" y="2148"/>
                    <a:pt x="2062" y="2171"/>
                    <a:pt x="2034" y="2222"/>
                  </a:cubicBezTo>
                  <a:cubicBezTo>
                    <a:pt x="2022" y="2227"/>
                    <a:pt x="2034" y="2244"/>
                    <a:pt x="2017" y="2244"/>
                  </a:cubicBezTo>
                  <a:cubicBezTo>
                    <a:pt x="2000" y="2244"/>
                    <a:pt x="1983" y="2227"/>
                    <a:pt x="1965" y="2233"/>
                  </a:cubicBezTo>
                  <a:cubicBezTo>
                    <a:pt x="1949" y="2244"/>
                    <a:pt x="1926" y="2267"/>
                    <a:pt x="1909" y="2267"/>
                  </a:cubicBezTo>
                  <a:cubicBezTo>
                    <a:pt x="1886" y="2267"/>
                    <a:pt x="1909" y="2318"/>
                    <a:pt x="1914" y="2330"/>
                  </a:cubicBezTo>
                  <a:cubicBezTo>
                    <a:pt x="1949" y="2404"/>
                    <a:pt x="2022" y="2284"/>
                    <a:pt x="2056" y="2262"/>
                  </a:cubicBezTo>
                  <a:cubicBezTo>
                    <a:pt x="2096" y="2239"/>
                    <a:pt x="2152" y="2233"/>
                    <a:pt x="2180" y="2216"/>
                  </a:cubicBezTo>
                  <a:cubicBezTo>
                    <a:pt x="2192" y="2205"/>
                    <a:pt x="2203" y="2176"/>
                    <a:pt x="2220" y="2165"/>
                  </a:cubicBezTo>
                  <a:cubicBezTo>
                    <a:pt x="2260" y="2120"/>
                    <a:pt x="2305" y="2148"/>
                    <a:pt x="2351" y="2102"/>
                  </a:cubicBezTo>
                  <a:cubicBezTo>
                    <a:pt x="2385" y="2097"/>
                    <a:pt x="2425" y="2097"/>
                    <a:pt x="2470" y="2097"/>
                  </a:cubicBezTo>
                  <a:cubicBezTo>
                    <a:pt x="2476" y="2097"/>
                    <a:pt x="2482" y="2097"/>
                    <a:pt x="2493" y="2097"/>
                  </a:cubicBezTo>
                  <a:cubicBezTo>
                    <a:pt x="2499" y="2091"/>
                    <a:pt x="2499" y="2091"/>
                    <a:pt x="2499" y="2091"/>
                  </a:cubicBezTo>
                  <a:cubicBezTo>
                    <a:pt x="2499" y="2074"/>
                    <a:pt x="2504" y="2063"/>
                    <a:pt x="2504" y="2046"/>
                  </a:cubicBezTo>
                  <a:cubicBezTo>
                    <a:pt x="2504" y="2034"/>
                    <a:pt x="2521" y="2029"/>
                    <a:pt x="2533" y="2029"/>
                  </a:cubicBezTo>
                  <a:cubicBezTo>
                    <a:pt x="2567" y="2023"/>
                    <a:pt x="2578" y="2063"/>
                    <a:pt x="2590" y="2085"/>
                  </a:cubicBezTo>
                  <a:cubicBezTo>
                    <a:pt x="2629" y="2080"/>
                    <a:pt x="2669" y="2074"/>
                    <a:pt x="2714" y="2074"/>
                  </a:cubicBezTo>
                  <a:cubicBezTo>
                    <a:pt x="2885" y="2074"/>
                    <a:pt x="2834" y="1983"/>
                    <a:pt x="2879" y="1898"/>
                  </a:cubicBezTo>
                  <a:cubicBezTo>
                    <a:pt x="2857" y="1841"/>
                    <a:pt x="2857" y="1841"/>
                    <a:pt x="2857" y="1841"/>
                  </a:cubicBezTo>
                  <a:cubicBezTo>
                    <a:pt x="2857" y="1807"/>
                    <a:pt x="2845" y="1762"/>
                    <a:pt x="2828" y="1727"/>
                  </a:cubicBezTo>
                  <a:cubicBezTo>
                    <a:pt x="2805" y="1699"/>
                    <a:pt x="2754" y="1767"/>
                    <a:pt x="2743" y="1784"/>
                  </a:cubicBezTo>
                  <a:cubicBezTo>
                    <a:pt x="2732" y="1801"/>
                    <a:pt x="2714" y="1756"/>
                    <a:pt x="2720" y="1750"/>
                  </a:cubicBezTo>
                  <a:cubicBezTo>
                    <a:pt x="2720" y="1744"/>
                    <a:pt x="2732" y="1733"/>
                    <a:pt x="2732" y="1722"/>
                  </a:cubicBezTo>
                  <a:cubicBezTo>
                    <a:pt x="2732" y="1710"/>
                    <a:pt x="2732" y="1693"/>
                    <a:pt x="2737" y="1682"/>
                  </a:cubicBezTo>
                  <a:cubicBezTo>
                    <a:pt x="2743" y="1648"/>
                    <a:pt x="2783" y="1608"/>
                    <a:pt x="2771" y="1574"/>
                  </a:cubicBezTo>
                  <a:cubicBezTo>
                    <a:pt x="2760" y="1551"/>
                    <a:pt x="2788" y="1534"/>
                    <a:pt x="2794" y="1517"/>
                  </a:cubicBezTo>
                  <a:cubicBezTo>
                    <a:pt x="2794" y="1506"/>
                    <a:pt x="2777" y="1472"/>
                    <a:pt x="2766" y="1466"/>
                  </a:cubicBezTo>
                  <a:cubicBezTo>
                    <a:pt x="2743" y="1449"/>
                    <a:pt x="2714" y="1466"/>
                    <a:pt x="2714" y="1426"/>
                  </a:cubicBezTo>
                  <a:cubicBezTo>
                    <a:pt x="2714" y="1381"/>
                    <a:pt x="2709" y="1347"/>
                    <a:pt x="2675" y="1318"/>
                  </a:cubicBezTo>
                  <a:cubicBezTo>
                    <a:pt x="2646" y="1296"/>
                    <a:pt x="2601" y="1307"/>
                    <a:pt x="2601" y="1267"/>
                  </a:cubicBezTo>
                  <a:cubicBezTo>
                    <a:pt x="2601" y="1233"/>
                    <a:pt x="2584" y="1245"/>
                    <a:pt x="2567" y="1227"/>
                  </a:cubicBezTo>
                  <a:cubicBezTo>
                    <a:pt x="2533" y="1205"/>
                    <a:pt x="2567" y="1159"/>
                    <a:pt x="2555" y="1131"/>
                  </a:cubicBezTo>
                  <a:cubicBezTo>
                    <a:pt x="2555" y="1114"/>
                    <a:pt x="2521" y="1137"/>
                    <a:pt x="2510" y="1120"/>
                  </a:cubicBezTo>
                  <a:cubicBezTo>
                    <a:pt x="2499" y="1103"/>
                    <a:pt x="2510" y="1068"/>
                    <a:pt x="2487" y="1068"/>
                  </a:cubicBezTo>
                  <a:cubicBezTo>
                    <a:pt x="2459" y="1068"/>
                    <a:pt x="2430" y="1097"/>
                    <a:pt x="2408" y="1074"/>
                  </a:cubicBezTo>
                  <a:cubicBezTo>
                    <a:pt x="2385" y="1051"/>
                    <a:pt x="2402" y="1017"/>
                    <a:pt x="2408" y="989"/>
                  </a:cubicBezTo>
                  <a:cubicBezTo>
                    <a:pt x="2408" y="972"/>
                    <a:pt x="2413" y="921"/>
                    <a:pt x="2396" y="915"/>
                  </a:cubicBezTo>
                  <a:cubicBezTo>
                    <a:pt x="2379" y="909"/>
                    <a:pt x="2334" y="915"/>
                    <a:pt x="2340" y="892"/>
                  </a:cubicBezTo>
                  <a:cubicBezTo>
                    <a:pt x="2362" y="853"/>
                    <a:pt x="2368" y="818"/>
                    <a:pt x="2385" y="773"/>
                  </a:cubicBezTo>
                  <a:cubicBezTo>
                    <a:pt x="2391" y="745"/>
                    <a:pt x="2436" y="750"/>
                    <a:pt x="2402" y="716"/>
                  </a:cubicBezTo>
                  <a:cubicBezTo>
                    <a:pt x="2385" y="694"/>
                    <a:pt x="2402" y="699"/>
                    <a:pt x="2408" y="682"/>
                  </a:cubicBezTo>
                  <a:cubicBezTo>
                    <a:pt x="2419" y="665"/>
                    <a:pt x="2419" y="642"/>
                    <a:pt x="2425" y="620"/>
                  </a:cubicBezTo>
                  <a:cubicBezTo>
                    <a:pt x="2436" y="591"/>
                    <a:pt x="2448" y="568"/>
                    <a:pt x="2459" y="540"/>
                  </a:cubicBezTo>
                  <a:cubicBezTo>
                    <a:pt x="2459" y="512"/>
                    <a:pt x="2425" y="506"/>
                    <a:pt x="2419" y="483"/>
                  </a:cubicBezTo>
                  <a:cubicBezTo>
                    <a:pt x="2408" y="466"/>
                    <a:pt x="2430" y="438"/>
                    <a:pt x="2430" y="421"/>
                  </a:cubicBezTo>
                  <a:cubicBezTo>
                    <a:pt x="2413" y="415"/>
                    <a:pt x="2362" y="421"/>
                    <a:pt x="2356" y="392"/>
                  </a:cubicBezTo>
                  <a:cubicBezTo>
                    <a:pt x="2351" y="370"/>
                    <a:pt x="2345" y="341"/>
                    <a:pt x="2317" y="336"/>
                  </a:cubicBezTo>
                  <a:cubicBezTo>
                    <a:pt x="2294" y="324"/>
                    <a:pt x="2294" y="313"/>
                    <a:pt x="2294" y="29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160">
              <a:extLst>
                <a:ext uri="{FF2B5EF4-FFF2-40B4-BE49-F238E27FC236}">
                  <a16:creationId xmlns:a16="http://schemas.microsoft.com/office/drawing/2014/main" id="{F6969B6B-DFD2-4047-8780-A82152F0D910}"/>
                </a:ext>
              </a:extLst>
            </p:cNvPr>
            <p:cNvSpPr>
              <a:spLocks noChangeArrowheads="1"/>
            </p:cNvSpPr>
            <p:nvPr/>
          </p:nvSpPr>
          <p:spPr bwMode="auto">
            <a:xfrm>
              <a:off x="18316524" y="6454022"/>
              <a:ext cx="1729477" cy="3233451"/>
            </a:xfrm>
            <a:custGeom>
              <a:avLst/>
              <a:gdLst>
                <a:gd name="T0" fmla="*/ 955 w 2501"/>
                <a:gd name="T1" fmla="*/ 4629 h 4676"/>
                <a:gd name="T2" fmla="*/ 1091 w 2501"/>
                <a:gd name="T3" fmla="*/ 4322 h 4676"/>
                <a:gd name="T4" fmla="*/ 1250 w 2501"/>
                <a:gd name="T5" fmla="*/ 3936 h 4676"/>
                <a:gd name="T6" fmla="*/ 1386 w 2501"/>
                <a:gd name="T7" fmla="*/ 3868 h 4676"/>
                <a:gd name="T8" fmla="*/ 1608 w 2501"/>
                <a:gd name="T9" fmla="*/ 3629 h 4676"/>
                <a:gd name="T10" fmla="*/ 1807 w 2501"/>
                <a:gd name="T11" fmla="*/ 3510 h 4676"/>
                <a:gd name="T12" fmla="*/ 1955 w 2501"/>
                <a:gd name="T13" fmla="*/ 3430 h 4676"/>
                <a:gd name="T14" fmla="*/ 2125 w 2501"/>
                <a:gd name="T15" fmla="*/ 3288 h 4676"/>
                <a:gd name="T16" fmla="*/ 2085 w 2501"/>
                <a:gd name="T17" fmla="*/ 3135 h 4676"/>
                <a:gd name="T18" fmla="*/ 1619 w 2501"/>
                <a:gd name="T19" fmla="*/ 2561 h 4676"/>
                <a:gd name="T20" fmla="*/ 1494 w 2501"/>
                <a:gd name="T21" fmla="*/ 2164 h 4676"/>
                <a:gd name="T22" fmla="*/ 1563 w 2501"/>
                <a:gd name="T23" fmla="*/ 1881 h 4676"/>
                <a:gd name="T24" fmla="*/ 1886 w 2501"/>
                <a:gd name="T25" fmla="*/ 1358 h 4676"/>
                <a:gd name="T26" fmla="*/ 1943 w 2501"/>
                <a:gd name="T27" fmla="*/ 1216 h 4676"/>
                <a:gd name="T28" fmla="*/ 2159 w 2501"/>
                <a:gd name="T29" fmla="*/ 949 h 4676"/>
                <a:gd name="T30" fmla="*/ 2500 w 2501"/>
                <a:gd name="T31" fmla="*/ 432 h 4676"/>
                <a:gd name="T32" fmla="*/ 2409 w 2501"/>
                <a:gd name="T33" fmla="*/ 352 h 4676"/>
                <a:gd name="T34" fmla="*/ 2210 w 2501"/>
                <a:gd name="T35" fmla="*/ 222 h 4676"/>
                <a:gd name="T36" fmla="*/ 2119 w 2501"/>
                <a:gd name="T37" fmla="*/ 102 h 4676"/>
                <a:gd name="T38" fmla="*/ 2063 w 2501"/>
                <a:gd name="T39" fmla="*/ 108 h 4676"/>
                <a:gd name="T40" fmla="*/ 1943 w 2501"/>
                <a:gd name="T41" fmla="*/ 142 h 4676"/>
                <a:gd name="T42" fmla="*/ 1705 w 2501"/>
                <a:gd name="T43" fmla="*/ 28 h 4676"/>
                <a:gd name="T44" fmla="*/ 1528 w 2501"/>
                <a:gd name="T45" fmla="*/ 187 h 4676"/>
                <a:gd name="T46" fmla="*/ 1500 w 2501"/>
                <a:gd name="T47" fmla="*/ 290 h 4676"/>
                <a:gd name="T48" fmla="*/ 1517 w 2501"/>
                <a:gd name="T49" fmla="*/ 449 h 4676"/>
                <a:gd name="T50" fmla="*/ 1483 w 2501"/>
                <a:gd name="T51" fmla="*/ 597 h 4676"/>
                <a:gd name="T52" fmla="*/ 1409 w 2501"/>
                <a:gd name="T53" fmla="*/ 773 h 4676"/>
                <a:gd name="T54" fmla="*/ 1216 w 2501"/>
                <a:gd name="T55" fmla="*/ 869 h 4676"/>
                <a:gd name="T56" fmla="*/ 1125 w 2501"/>
                <a:gd name="T57" fmla="*/ 1159 h 4676"/>
                <a:gd name="T58" fmla="*/ 847 w 2501"/>
                <a:gd name="T59" fmla="*/ 1324 h 4676"/>
                <a:gd name="T60" fmla="*/ 898 w 2501"/>
                <a:gd name="T61" fmla="*/ 1460 h 4676"/>
                <a:gd name="T62" fmla="*/ 762 w 2501"/>
                <a:gd name="T63" fmla="*/ 1472 h 4676"/>
                <a:gd name="T64" fmla="*/ 671 w 2501"/>
                <a:gd name="T65" fmla="*/ 1301 h 4676"/>
                <a:gd name="T66" fmla="*/ 477 w 2501"/>
                <a:gd name="T67" fmla="*/ 1312 h 4676"/>
                <a:gd name="T68" fmla="*/ 404 w 2501"/>
                <a:gd name="T69" fmla="*/ 1403 h 4676"/>
                <a:gd name="T70" fmla="*/ 233 w 2501"/>
                <a:gd name="T71" fmla="*/ 1778 h 4676"/>
                <a:gd name="T72" fmla="*/ 85 w 2501"/>
                <a:gd name="T73" fmla="*/ 2215 h 4676"/>
                <a:gd name="T74" fmla="*/ 296 w 2501"/>
                <a:gd name="T75" fmla="*/ 2323 h 4676"/>
                <a:gd name="T76" fmla="*/ 369 w 2501"/>
                <a:gd name="T77" fmla="*/ 2641 h 4676"/>
                <a:gd name="T78" fmla="*/ 364 w 2501"/>
                <a:gd name="T79" fmla="*/ 2805 h 4676"/>
                <a:gd name="T80" fmla="*/ 625 w 2501"/>
                <a:gd name="T81" fmla="*/ 2948 h 4676"/>
                <a:gd name="T82" fmla="*/ 739 w 2501"/>
                <a:gd name="T83" fmla="*/ 3118 h 4676"/>
                <a:gd name="T84" fmla="*/ 688 w 2501"/>
                <a:gd name="T85" fmla="*/ 3391 h 4676"/>
                <a:gd name="T86" fmla="*/ 642 w 2501"/>
                <a:gd name="T87" fmla="*/ 3425 h 4676"/>
                <a:gd name="T88" fmla="*/ 636 w 2501"/>
                <a:gd name="T89" fmla="*/ 3561 h 4676"/>
                <a:gd name="T90" fmla="*/ 563 w 2501"/>
                <a:gd name="T91" fmla="*/ 3879 h 4676"/>
                <a:gd name="T92" fmla="*/ 676 w 2501"/>
                <a:gd name="T93" fmla="*/ 4373 h 4676"/>
                <a:gd name="T94" fmla="*/ 108 w 2501"/>
                <a:gd name="T95" fmla="*/ 1040 h 4676"/>
                <a:gd name="T96" fmla="*/ 290 w 2501"/>
                <a:gd name="T97" fmla="*/ 926 h 4676"/>
                <a:gd name="T98" fmla="*/ 347 w 2501"/>
                <a:gd name="T99" fmla="*/ 1028 h 4676"/>
                <a:gd name="T100" fmla="*/ 455 w 2501"/>
                <a:gd name="T101" fmla="*/ 1256 h 4676"/>
                <a:gd name="T102" fmla="*/ 296 w 2501"/>
                <a:gd name="T103" fmla="*/ 1261 h 4676"/>
                <a:gd name="T104" fmla="*/ 131 w 2501"/>
                <a:gd name="T105" fmla="*/ 1108 h 4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1" h="4676">
                  <a:moveTo>
                    <a:pt x="949" y="4675"/>
                  </a:moveTo>
                  <a:lnTo>
                    <a:pt x="949" y="4675"/>
                  </a:lnTo>
                  <a:cubicBezTo>
                    <a:pt x="949" y="4658"/>
                    <a:pt x="949" y="4641"/>
                    <a:pt x="955" y="4629"/>
                  </a:cubicBezTo>
                  <a:cubicBezTo>
                    <a:pt x="960" y="4578"/>
                    <a:pt x="1006" y="4521"/>
                    <a:pt x="1034" y="4476"/>
                  </a:cubicBezTo>
                  <a:cubicBezTo>
                    <a:pt x="1051" y="4459"/>
                    <a:pt x="1074" y="4442"/>
                    <a:pt x="1085" y="4419"/>
                  </a:cubicBezTo>
                  <a:cubicBezTo>
                    <a:pt x="1091" y="4396"/>
                    <a:pt x="1091" y="4345"/>
                    <a:pt x="1091" y="4322"/>
                  </a:cubicBezTo>
                  <a:cubicBezTo>
                    <a:pt x="1085" y="4277"/>
                    <a:pt x="1091" y="4146"/>
                    <a:pt x="1136" y="4129"/>
                  </a:cubicBezTo>
                  <a:cubicBezTo>
                    <a:pt x="1165" y="4112"/>
                    <a:pt x="1216" y="4146"/>
                    <a:pt x="1250" y="4112"/>
                  </a:cubicBezTo>
                  <a:cubicBezTo>
                    <a:pt x="1284" y="4072"/>
                    <a:pt x="1227" y="3987"/>
                    <a:pt x="1250" y="3936"/>
                  </a:cubicBezTo>
                  <a:cubicBezTo>
                    <a:pt x="1262" y="3908"/>
                    <a:pt x="1290" y="3879"/>
                    <a:pt x="1318" y="3868"/>
                  </a:cubicBezTo>
                  <a:cubicBezTo>
                    <a:pt x="1341" y="3851"/>
                    <a:pt x="1358" y="3868"/>
                    <a:pt x="1386" y="3868"/>
                  </a:cubicBezTo>
                  <a:lnTo>
                    <a:pt x="1386" y="3868"/>
                  </a:lnTo>
                  <a:cubicBezTo>
                    <a:pt x="1386" y="3862"/>
                    <a:pt x="1381" y="3834"/>
                    <a:pt x="1381" y="3828"/>
                  </a:cubicBezTo>
                  <a:cubicBezTo>
                    <a:pt x="1381" y="3805"/>
                    <a:pt x="1398" y="3771"/>
                    <a:pt x="1409" y="3760"/>
                  </a:cubicBezTo>
                  <a:cubicBezTo>
                    <a:pt x="1455" y="3686"/>
                    <a:pt x="1528" y="3652"/>
                    <a:pt x="1608" y="3629"/>
                  </a:cubicBezTo>
                  <a:cubicBezTo>
                    <a:pt x="1648" y="3618"/>
                    <a:pt x="1687" y="3584"/>
                    <a:pt x="1727" y="3590"/>
                  </a:cubicBezTo>
                  <a:cubicBezTo>
                    <a:pt x="1767" y="3595"/>
                    <a:pt x="1778" y="3601"/>
                    <a:pt x="1807" y="3567"/>
                  </a:cubicBezTo>
                  <a:cubicBezTo>
                    <a:pt x="1830" y="3544"/>
                    <a:pt x="1795" y="3538"/>
                    <a:pt x="1807" y="3510"/>
                  </a:cubicBezTo>
                  <a:cubicBezTo>
                    <a:pt x="1813" y="3493"/>
                    <a:pt x="1858" y="3419"/>
                    <a:pt x="1886" y="3430"/>
                  </a:cubicBezTo>
                  <a:cubicBezTo>
                    <a:pt x="1903" y="3436"/>
                    <a:pt x="1943" y="3408"/>
                    <a:pt x="1949" y="3419"/>
                  </a:cubicBezTo>
                  <a:lnTo>
                    <a:pt x="1955" y="3430"/>
                  </a:lnTo>
                  <a:cubicBezTo>
                    <a:pt x="1977" y="3430"/>
                    <a:pt x="1983" y="3379"/>
                    <a:pt x="2017" y="3357"/>
                  </a:cubicBezTo>
                  <a:cubicBezTo>
                    <a:pt x="2034" y="3351"/>
                    <a:pt x="2057" y="3357"/>
                    <a:pt x="2068" y="3351"/>
                  </a:cubicBezTo>
                  <a:cubicBezTo>
                    <a:pt x="2097" y="3328"/>
                    <a:pt x="2085" y="3305"/>
                    <a:pt x="2125" y="3288"/>
                  </a:cubicBezTo>
                  <a:cubicBezTo>
                    <a:pt x="2216" y="3243"/>
                    <a:pt x="2142" y="3243"/>
                    <a:pt x="2102" y="3192"/>
                  </a:cubicBezTo>
                  <a:cubicBezTo>
                    <a:pt x="2085" y="3175"/>
                    <a:pt x="2125" y="3175"/>
                    <a:pt x="2125" y="3158"/>
                  </a:cubicBezTo>
                  <a:cubicBezTo>
                    <a:pt x="2125" y="3152"/>
                    <a:pt x="2091" y="3141"/>
                    <a:pt x="2085" y="3135"/>
                  </a:cubicBezTo>
                  <a:cubicBezTo>
                    <a:pt x="2017" y="3095"/>
                    <a:pt x="1983" y="3084"/>
                    <a:pt x="1909" y="3067"/>
                  </a:cubicBezTo>
                  <a:cubicBezTo>
                    <a:pt x="1830" y="3055"/>
                    <a:pt x="1795" y="2982"/>
                    <a:pt x="1744" y="2931"/>
                  </a:cubicBezTo>
                  <a:cubicBezTo>
                    <a:pt x="1716" y="2879"/>
                    <a:pt x="1517" y="2590"/>
                    <a:pt x="1619" y="2561"/>
                  </a:cubicBezTo>
                  <a:cubicBezTo>
                    <a:pt x="1625" y="2539"/>
                    <a:pt x="1557" y="2425"/>
                    <a:pt x="1545" y="2391"/>
                  </a:cubicBezTo>
                  <a:cubicBezTo>
                    <a:pt x="1517" y="2345"/>
                    <a:pt x="1500" y="2294"/>
                    <a:pt x="1483" y="2249"/>
                  </a:cubicBezTo>
                  <a:cubicBezTo>
                    <a:pt x="1466" y="2209"/>
                    <a:pt x="1477" y="2192"/>
                    <a:pt x="1494" y="2164"/>
                  </a:cubicBezTo>
                  <a:cubicBezTo>
                    <a:pt x="1506" y="2146"/>
                    <a:pt x="1489" y="2112"/>
                    <a:pt x="1489" y="2095"/>
                  </a:cubicBezTo>
                  <a:cubicBezTo>
                    <a:pt x="1483" y="2056"/>
                    <a:pt x="1494" y="2022"/>
                    <a:pt x="1517" y="1987"/>
                  </a:cubicBezTo>
                  <a:cubicBezTo>
                    <a:pt x="1540" y="1960"/>
                    <a:pt x="1540" y="1903"/>
                    <a:pt x="1563" y="1881"/>
                  </a:cubicBezTo>
                  <a:cubicBezTo>
                    <a:pt x="1574" y="1829"/>
                    <a:pt x="1619" y="1852"/>
                    <a:pt x="1631" y="1801"/>
                  </a:cubicBezTo>
                  <a:cubicBezTo>
                    <a:pt x="1648" y="1716"/>
                    <a:pt x="1682" y="1631"/>
                    <a:pt x="1739" y="1557"/>
                  </a:cubicBezTo>
                  <a:cubicBezTo>
                    <a:pt x="1784" y="1500"/>
                    <a:pt x="1869" y="1426"/>
                    <a:pt x="1886" y="1358"/>
                  </a:cubicBezTo>
                  <a:cubicBezTo>
                    <a:pt x="1886" y="1352"/>
                    <a:pt x="1886" y="1335"/>
                    <a:pt x="1886" y="1324"/>
                  </a:cubicBezTo>
                  <a:cubicBezTo>
                    <a:pt x="1892" y="1324"/>
                    <a:pt x="1892" y="1324"/>
                    <a:pt x="1892" y="1324"/>
                  </a:cubicBezTo>
                  <a:cubicBezTo>
                    <a:pt x="1932" y="1318"/>
                    <a:pt x="1926" y="1256"/>
                    <a:pt x="1943" y="1216"/>
                  </a:cubicBezTo>
                  <a:cubicBezTo>
                    <a:pt x="1955" y="1182"/>
                    <a:pt x="1994" y="1187"/>
                    <a:pt x="2023" y="1165"/>
                  </a:cubicBezTo>
                  <a:cubicBezTo>
                    <a:pt x="2074" y="1125"/>
                    <a:pt x="2068" y="1040"/>
                    <a:pt x="2097" y="983"/>
                  </a:cubicBezTo>
                  <a:cubicBezTo>
                    <a:pt x="2108" y="960"/>
                    <a:pt x="2136" y="954"/>
                    <a:pt x="2159" y="949"/>
                  </a:cubicBezTo>
                  <a:cubicBezTo>
                    <a:pt x="2205" y="937"/>
                    <a:pt x="2199" y="920"/>
                    <a:pt x="2216" y="881"/>
                  </a:cubicBezTo>
                  <a:cubicBezTo>
                    <a:pt x="2273" y="812"/>
                    <a:pt x="2341" y="756"/>
                    <a:pt x="2375" y="670"/>
                  </a:cubicBezTo>
                  <a:cubicBezTo>
                    <a:pt x="2409" y="579"/>
                    <a:pt x="2460" y="517"/>
                    <a:pt x="2500" y="432"/>
                  </a:cubicBezTo>
                  <a:lnTo>
                    <a:pt x="2500" y="432"/>
                  </a:lnTo>
                  <a:cubicBezTo>
                    <a:pt x="2432" y="403"/>
                    <a:pt x="2432" y="403"/>
                    <a:pt x="2432" y="403"/>
                  </a:cubicBezTo>
                  <a:cubicBezTo>
                    <a:pt x="2398" y="386"/>
                    <a:pt x="2415" y="386"/>
                    <a:pt x="2409" y="352"/>
                  </a:cubicBezTo>
                  <a:cubicBezTo>
                    <a:pt x="2409" y="341"/>
                    <a:pt x="2386" y="307"/>
                    <a:pt x="2381" y="301"/>
                  </a:cubicBezTo>
                  <a:cubicBezTo>
                    <a:pt x="2358" y="278"/>
                    <a:pt x="2301" y="301"/>
                    <a:pt x="2273" y="284"/>
                  </a:cubicBezTo>
                  <a:cubicBezTo>
                    <a:pt x="2239" y="267"/>
                    <a:pt x="2222" y="261"/>
                    <a:pt x="2210" y="222"/>
                  </a:cubicBezTo>
                  <a:cubicBezTo>
                    <a:pt x="2205" y="199"/>
                    <a:pt x="2261" y="142"/>
                    <a:pt x="2199" y="142"/>
                  </a:cubicBezTo>
                  <a:cubicBezTo>
                    <a:pt x="2176" y="142"/>
                    <a:pt x="2165" y="148"/>
                    <a:pt x="2165" y="119"/>
                  </a:cubicBezTo>
                  <a:cubicBezTo>
                    <a:pt x="2165" y="79"/>
                    <a:pt x="2136" y="114"/>
                    <a:pt x="2119" y="102"/>
                  </a:cubicBezTo>
                  <a:cubicBezTo>
                    <a:pt x="2085" y="97"/>
                    <a:pt x="2085" y="97"/>
                    <a:pt x="2085" y="97"/>
                  </a:cubicBezTo>
                  <a:lnTo>
                    <a:pt x="2085" y="97"/>
                  </a:lnTo>
                  <a:cubicBezTo>
                    <a:pt x="2063" y="108"/>
                    <a:pt x="2063" y="108"/>
                    <a:pt x="2063" y="108"/>
                  </a:cubicBezTo>
                  <a:cubicBezTo>
                    <a:pt x="2051" y="114"/>
                    <a:pt x="2040" y="119"/>
                    <a:pt x="2028" y="114"/>
                  </a:cubicBezTo>
                  <a:cubicBezTo>
                    <a:pt x="2017" y="108"/>
                    <a:pt x="2017" y="102"/>
                    <a:pt x="2006" y="102"/>
                  </a:cubicBezTo>
                  <a:cubicBezTo>
                    <a:pt x="1983" y="108"/>
                    <a:pt x="1966" y="131"/>
                    <a:pt x="1943" y="142"/>
                  </a:cubicBezTo>
                  <a:cubicBezTo>
                    <a:pt x="1943" y="153"/>
                    <a:pt x="1932" y="153"/>
                    <a:pt x="1926" y="153"/>
                  </a:cubicBezTo>
                  <a:cubicBezTo>
                    <a:pt x="1892" y="108"/>
                    <a:pt x="1909" y="97"/>
                    <a:pt x="1835" y="97"/>
                  </a:cubicBezTo>
                  <a:cubicBezTo>
                    <a:pt x="1795" y="97"/>
                    <a:pt x="1722" y="68"/>
                    <a:pt x="1705" y="28"/>
                  </a:cubicBezTo>
                  <a:cubicBezTo>
                    <a:pt x="1699" y="23"/>
                    <a:pt x="1699" y="0"/>
                    <a:pt x="1687" y="0"/>
                  </a:cubicBezTo>
                  <a:cubicBezTo>
                    <a:pt x="1648" y="0"/>
                    <a:pt x="1619" y="23"/>
                    <a:pt x="1608" y="63"/>
                  </a:cubicBezTo>
                  <a:cubicBezTo>
                    <a:pt x="1585" y="119"/>
                    <a:pt x="1597" y="153"/>
                    <a:pt x="1528" y="187"/>
                  </a:cubicBezTo>
                  <a:cubicBezTo>
                    <a:pt x="1483" y="210"/>
                    <a:pt x="1494" y="193"/>
                    <a:pt x="1455" y="182"/>
                  </a:cubicBezTo>
                  <a:cubicBezTo>
                    <a:pt x="1404" y="165"/>
                    <a:pt x="1426" y="227"/>
                    <a:pt x="1415" y="250"/>
                  </a:cubicBezTo>
                  <a:cubicBezTo>
                    <a:pt x="1398" y="284"/>
                    <a:pt x="1483" y="290"/>
                    <a:pt x="1500" y="290"/>
                  </a:cubicBezTo>
                  <a:lnTo>
                    <a:pt x="1517" y="284"/>
                  </a:lnTo>
                  <a:cubicBezTo>
                    <a:pt x="1528" y="284"/>
                    <a:pt x="1517" y="341"/>
                    <a:pt x="1517" y="347"/>
                  </a:cubicBezTo>
                  <a:cubicBezTo>
                    <a:pt x="1517" y="364"/>
                    <a:pt x="1511" y="443"/>
                    <a:pt x="1517" y="449"/>
                  </a:cubicBezTo>
                  <a:cubicBezTo>
                    <a:pt x="1540" y="455"/>
                    <a:pt x="1557" y="489"/>
                    <a:pt x="1534" y="506"/>
                  </a:cubicBezTo>
                  <a:cubicBezTo>
                    <a:pt x="1517" y="523"/>
                    <a:pt x="1489" y="517"/>
                    <a:pt x="1477" y="528"/>
                  </a:cubicBezTo>
                  <a:cubicBezTo>
                    <a:pt x="1449" y="557"/>
                    <a:pt x="1472" y="574"/>
                    <a:pt x="1483" y="597"/>
                  </a:cubicBezTo>
                  <a:cubicBezTo>
                    <a:pt x="1489" y="614"/>
                    <a:pt x="1540" y="659"/>
                    <a:pt x="1534" y="670"/>
                  </a:cubicBezTo>
                  <a:cubicBezTo>
                    <a:pt x="1534" y="676"/>
                    <a:pt x="1494" y="699"/>
                    <a:pt x="1483" y="704"/>
                  </a:cubicBezTo>
                  <a:cubicBezTo>
                    <a:pt x="1455" y="733"/>
                    <a:pt x="1449" y="761"/>
                    <a:pt x="1409" y="773"/>
                  </a:cubicBezTo>
                  <a:cubicBezTo>
                    <a:pt x="1381" y="784"/>
                    <a:pt x="1409" y="818"/>
                    <a:pt x="1409" y="835"/>
                  </a:cubicBezTo>
                  <a:cubicBezTo>
                    <a:pt x="1409" y="875"/>
                    <a:pt x="1284" y="903"/>
                    <a:pt x="1256" y="892"/>
                  </a:cubicBezTo>
                  <a:cubicBezTo>
                    <a:pt x="1244" y="886"/>
                    <a:pt x="1227" y="869"/>
                    <a:pt x="1216" y="869"/>
                  </a:cubicBezTo>
                  <a:cubicBezTo>
                    <a:pt x="1199" y="903"/>
                    <a:pt x="1193" y="949"/>
                    <a:pt x="1182" y="988"/>
                  </a:cubicBezTo>
                  <a:cubicBezTo>
                    <a:pt x="1171" y="1040"/>
                    <a:pt x="1148" y="1051"/>
                    <a:pt x="1119" y="1091"/>
                  </a:cubicBezTo>
                  <a:cubicBezTo>
                    <a:pt x="1102" y="1119"/>
                    <a:pt x="1125" y="1136"/>
                    <a:pt x="1125" y="1159"/>
                  </a:cubicBezTo>
                  <a:cubicBezTo>
                    <a:pt x="1114" y="1159"/>
                    <a:pt x="1102" y="1159"/>
                    <a:pt x="1085" y="1159"/>
                  </a:cubicBezTo>
                  <a:cubicBezTo>
                    <a:pt x="1040" y="1222"/>
                    <a:pt x="977" y="1182"/>
                    <a:pt x="943" y="1238"/>
                  </a:cubicBezTo>
                  <a:cubicBezTo>
                    <a:pt x="915" y="1284"/>
                    <a:pt x="852" y="1290"/>
                    <a:pt x="847" y="1324"/>
                  </a:cubicBezTo>
                  <a:cubicBezTo>
                    <a:pt x="841" y="1352"/>
                    <a:pt x="852" y="1409"/>
                    <a:pt x="869" y="1426"/>
                  </a:cubicBezTo>
                  <a:cubicBezTo>
                    <a:pt x="875" y="1432"/>
                    <a:pt x="904" y="1454"/>
                    <a:pt x="898" y="1460"/>
                  </a:cubicBezTo>
                  <a:cubicBezTo>
                    <a:pt x="898" y="1460"/>
                    <a:pt x="904" y="1460"/>
                    <a:pt x="898" y="1460"/>
                  </a:cubicBezTo>
                  <a:cubicBezTo>
                    <a:pt x="898" y="1466"/>
                    <a:pt x="858" y="1477"/>
                    <a:pt x="852" y="1483"/>
                  </a:cubicBezTo>
                  <a:cubicBezTo>
                    <a:pt x="841" y="1494"/>
                    <a:pt x="818" y="1517"/>
                    <a:pt x="801" y="1517"/>
                  </a:cubicBezTo>
                  <a:cubicBezTo>
                    <a:pt x="801" y="1506"/>
                    <a:pt x="773" y="1483"/>
                    <a:pt x="762" y="1472"/>
                  </a:cubicBezTo>
                  <a:cubicBezTo>
                    <a:pt x="756" y="1460"/>
                    <a:pt x="773" y="1432"/>
                    <a:pt x="762" y="1420"/>
                  </a:cubicBezTo>
                  <a:cubicBezTo>
                    <a:pt x="762" y="1398"/>
                    <a:pt x="773" y="1364"/>
                    <a:pt x="750" y="1341"/>
                  </a:cubicBezTo>
                  <a:cubicBezTo>
                    <a:pt x="733" y="1324"/>
                    <a:pt x="676" y="1324"/>
                    <a:pt x="671" y="1301"/>
                  </a:cubicBezTo>
                  <a:cubicBezTo>
                    <a:pt x="642" y="1295"/>
                    <a:pt x="625" y="1312"/>
                    <a:pt x="591" y="1307"/>
                  </a:cubicBezTo>
                  <a:cubicBezTo>
                    <a:pt x="585" y="1284"/>
                    <a:pt x="540" y="1312"/>
                    <a:pt x="528" y="1318"/>
                  </a:cubicBezTo>
                  <a:cubicBezTo>
                    <a:pt x="477" y="1312"/>
                    <a:pt x="477" y="1312"/>
                    <a:pt x="477" y="1312"/>
                  </a:cubicBezTo>
                  <a:lnTo>
                    <a:pt x="477" y="1312"/>
                  </a:lnTo>
                  <a:cubicBezTo>
                    <a:pt x="460" y="1341"/>
                    <a:pt x="398" y="1335"/>
                    <a:pt x="392" y="1369"/>
                  </a:cubicBezTo>
                  <a:cubicBezTo>
                    <a:pt x="392" y="1381"/>
                    <a:pt x="398" y="1392"/>
                    <a:pt x="404" y="1403"/>
                  </a:cubicBezTo>
                  <a:cubicBezTo>
                    <a:pt x="426" y="1454"/>
                    <a:pt x="392" y="1506"/>
                    <a:pt x="392" y="1551"/>
                  </a:cubicBezTo>
                  <a:cubicBezTo>
                    <a:pt x="392" y="1602"/>
                    <a:pt x="318" y="1642"/>
                    <a:pt x="318" y="1693"/>
                  </a:cubicBezTo>
                  <a:cubicBezTo>
                    <a:pt x="341" y="1761"/>
                    <a:pt x="307" y="1818"/>
                    <a:pt x="233" y="1778"/>
                  </a:cubicBezTo>
                  <a:cubicBezTo>
                    <a:pt x="148" y="1727"/>
                    <a:pt x="125" y="1932"/>
                    <a:pt x="63" y="1960"/>
                  </a:cubicBezTo>
                  <a:cubicBezTo>
                    <a:pt x="23" y="1977"/>
                    <a:pt x="40" y="2044"/>
                    <a:pt x="28" y="2078"/>
                  </a:cubicBezTo>
                  <a:cubicBezTo>
                    <a:pt x="0" y="2164"/>
                    <a:pt x="17" y="2158"/>
                    <a:pt x="85" y="2215"/>
                  </a:cubicBezTo>
                  <a:cubicBezTo>
                    <a:pt x="102" y="2260"/>
                    <a:pt x="97" y="2254"/>
                    <a:pt x="142" y="2254"/>
                  </a:cubicBezTo>
                  <a:cubicBezTo>
                    <a:pt x="154" y="2260"/>
                    <a:pt x="182" y="2294"/>
                    <a:pt x="199" y="2306"/>
                  </a:cubicBezTo>
                  <a:cubicBezTo>
                    <a:pt x="233" y="2317"/>
                    <a:pt x="267" y="2317"/>
                    <a:pt x="296" y="2323"/>
                  </a:cubicBezTo>
                  <a:cubicBezTo>
                    <a:pt x="347" y="2340"/>
                    <a:pt x="381" y="2351"/>
                    <a:pt x="432" y="2357"/>
                  </a:cubicBezTo>
                  <a:cubicBezTo>
                    <a:pt x="472" y="2357"/>
                    <a:pt x="421" y="2521"/>
                    <a:pt x="421" y="2550"/>
                  </a:cubicBezTo>
                  <a:cubicBezTo>
                    <a:pt x="421" y="2590"/>
                    <a:pt x="375" y="2607"/>
                    <a:pt x="369" y="2641"/>
                  </a:cubicBezTo>
                  <a:cubicBezTo>
                    <a:pt x="364" y="2652"/>
                    <a:pt x="358" y="2675"/>
                    <a:pt x="347" y="2681"/>
                  </a:cubicBezTo>
                  <a:cubicBezTo>
                    <a:pt x="335" y="2698"/>
                    <a:pt x="335" y="2720"/>
                    <a:pt x="330" y="2737"/>
                  </a:cubicBezTo>
                  <a:cubicBezTo>
                    <a:pt x="341" y="2771"/>
                    <a:pt x="324" y="2789"/>
                    <a:pt x="364" y="2805"/>
                  </a:cubicBezTo>
                  <a:cubicBezTo>
                    <a:pt x="404" y="2823"/>
                    <a:pt x="421" y="2879"/>
                    <a:pt x="449" y="2913"/>
                  </a:cubicBezTo>
                  <a:cubicBezTo>
                    <a:pt x="483" y="2965"/>
                    <a:pt x="472" y="2953"/>
                    <a:pt x="534" y="2959"/>
                  </a:cubicBezTo>
                  <a:cubicBezTo>
                    <a:pt x="557" y="2965"/>
                    <a:pt x="608" y="2959"/>
                    <a:pt x="625" y="2948"/>
                  </a:cubicBezTo>
                  <a:cubicBezTo>
                    <a:pt x="642" y="2936"/>
                    <a:pt x="699" y="2919"/>
                    <a:pt x="699" y="2953"/>
                  </a:cubicBezTo>
                  <a:cubicBezTo>
                    <a:pt x="705" y="2993"/>
                    <a:pt x="739" y="3010"/>
                    <a:pt x="739" y="3061"/>
                  </a:cubicBezTo>
                  <a:cubicBezTo>
                    <a:pt x="739" y="3078"/>
                    <a:pt x="739" y="3101"/>
                    <a:pt x="739" y="3118"/>
                  </a:cubicBezTo>
                  <a:cubicBezTo>
                    <a:pt x="744" y="3146"/>
                    <a:pt x="767" y="3181"/>
                    <a:pt x="727" y="3192"/>
                  </a:cubicBezTo>
                  <a:cubicBezTo>
                    <a:pt x="693" y="3198"/>
                    <a:pt x="705" y="3215"/>
                    <a:pt x="716" y="3237"/>
                  </a:cubicBezTo>
                  <a:cubicBezTo>
                    <a:pt x="739" y="3266"/>
                    <a:pt x="767" y="3408"/>
                    <a:pt x="688" y="3391"/>
                  </a:cubicBezTo>
                  <a:cubicBezTo>
                    <a:pt x="642" y="3396"/>
                    <a:pt x="642" y="3396"/>
                    <a:pt x="642" y="3396"/>
                  </a:cubicBezTo>
                  <a:lnTo>
                    <a:pt x="642" y="3396"/>
                  </a:lnTo>
                  <a:cubicBezTo>
                    <a:pt x="642" y="3425"/>
                    <a:pt x="642" y="3425"/>
                    <a:pt x="642" y="3425"/>
                  </a:cubicBezTo>
                  <a:cubicBezTo>
                    <a:pt x="636" y="3430"/>
                    <a:pt x="636" y="3436"/>
                    <a:pt x="636" y="3448"/>
                  </a:cubicBezTo>
                  <a:cubicBezTo>
                    <a:pt x="636" y="3459"/>
                    <a:pt x="642" y="3470"/>
                    <a:pt x="642" y="3482"/>
                  </a:cubicBezTo>
                  <a:cubicBezTo>
                    <a:pt x="648" y="3504"/>
                    <a:pt x="654" y="3544"/>
                    <a:pt x="636" y="3561"/>
                  </a:cubicBezTo>
                  <a:cubicBezTo>
                    <a:pt x="631" y="3590"/>
                    <a:pt x="625" y="3607"/>
                    <a:pt x="631" y="3635"/>
                  </a:cubicBezTo>
                  <a:cubicBezTo>
                    <a:pt x="642" y="3658"/>
                    <a:pt x="597" y="3692"/>
                    <a:pt x="580" y="3703"/>
                  </a:cubicBezTo>
                  <a:cubicBezTo>
                    <a:pt x="540" y="3732"/>
                    <a:pt x="517" y="3868"/>
                    <a:pt x="563" y="3879"/>
                  </a:cubicBezTo>
                  <a:cubicBezTo>
                    <a:pt x="608" y="3891"/>
                    <a:pt x="636" y="3885"/>
                    <a:pt x="665" y="3930"/>
                  </a:cubicBezTo>
                  <a:cubicBezTo>
                    <a:pt x="727" y="4055"/>
                    <a:pt x="608" y="4152"/>
                    <a:pt x="608" y="4260"/>
                  </a:cubicBezTo>
                  <a:cubicBezTo>
                    <a:pt x="608" y="4305"/>
                    <a:pt x="654" y="4334"/>
                    <a:pt x="676" y="4373"/>
                  </a:cubicBezTo>
                  <a:cubicBezTo>
                    <a:pt x="722" y="4447"/>
                    <a:pt x="762" y="4550"/>
                    <a:pt x="830" y="4607"/>
                  </a:cubicBezTo>
                  <a:cubicBezTo>
                    <a:pt x="869" y="4641"/>
                    <a:pt x="904" y="4652"/>
                    <a:pt x="949" y="4675"/>
                  </a:cubicBezTo>
                  <a:close/>
                  <a:moveTo>
                    <a:pt x="108" y="1040"/>
                  </a:moveTo>
                  <a:lnTo>
                    <a:pt x="108" y="1040"/>
                  </a:lnTo>
                  <a:cubicBezTo>
                    <a:pt x="188" y="1051"/>
                    <a:pt x="188" y="1051"/>
                    <a:pt x="188" y="1051"/>
                  </a:cubicBezTo>
                  <a:cubicBezTo>
                    <a:pt x="307" y="1079"/>
                    <a:pt x="210" y="949"/>
                    <a:pt x="290" y="926"/>
                  </a:cubicBezTo>
                  <a:cubicBezTo>
                    <a:pt x="296" y="926"/>
                    <a:pt x="296" y="926"/>
                    <a:pt x="296" y="926"/>
                  </a:cubicBezTo>
                  <a:cubicBezTo>
                    <a:pt x="296" y="954"/>
                    <a:pt x="296" y="972"/>
                    <a:pt x="313" y="988"/>
                  </a:cubicBezTo>
                  <a:cubicBezTo>
                    <a:pt x="324" y="1006"/>
                    <a:pt x="341" y="1011"/>
                    <a:pt x="347" y="1028"/>
                  </a:cubicBezTo>
                  <a:cubicBezTo>
                    <a:pt x="364" y="1074"/>
                    <a:pt x="358" y="1091"/>
                    <a:pt x="421" y="1079"/>
                  </a:cubicBezTo>
                  <a:cubicBezTo>
                    <a:pt x="466" y="1074"/>
                    <a:pt x="540" y="1125"/>
                    <a:pt x="557" y="1165"/>
                  </a:cubicBezTo>
                  <a:cubicBezTo>
                    <a:pt x="580" y="1210"/>
                    <a:pt x="489" y="1244"/>
                    <a:pt x="455" y="1256"/>
                  </a:cubicBezTo>
                  <a:lnTo>
                    <a:pt x="455" y="1256"/>
                  </a:lnTo>
                  <a:cubicBezTo>
                    <a:pt x="398" y="1267"/>
                    <a:pt x="398" y="1267"/>
                    <a:pt x="398" y="1267"/>
                  </a:cubicBezTo>
                  <a:cubicBezTo>
                    <a:pt x="358" y="1278"/>
                    <a:pt x="330" y="1278"/>
                    <a:pt x="296" y="1261"/>
                  </a:cubicBezTo>
                  <a:cubicBezTo>
                    <a:pt x="262" y="1250"/>
                    <a:pt x="216" y="1256"/>
                    <a:pt x="193" y="1238"/>
                  </a:cubicBezTo>
                  <a:cubicBezTo>
                    <a:pt x="176" y="1227"/>
                    <a:pt x="182" y="1199"/>
                    <a:pt x="176" y="1182"/>
                  </a:cubicBezTo>
                  <a:cubicBezTo>
                    <a:pt x="171" y="1159"/>
                    <a:pt x="131" y="1131"/>
                    <a:pt x="131" y="1108"/>
                  </a:cubicBezTo>
                  <a:cubicBezTo>
                    <a:pt x="131" y="1096"/>
                    <a:pt x="131" y="1091"/>
                    <a:pt x="119" y="1085"/>
                  </a:cubicBezTo>
                  <a:cubicBezTo>
                    <a:pt x="97" y="1068"/>
                    <a:pt x="97" y="1057"/>
                    <a:pt x="108" y="1040"/>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81" name="Freeform 161">
              <a:extLst>
                <a:ext uri="{FF2B5EF4-FFF2-40B4-BE49-F238E27FC236}">
                  <a16:creationId xmlns:a16="http://schemas.microsoft.com/office/drawing/2014/main" id="{A3D92187-7C65-6745-B7BD-7CE278A3CB51}"/>
                </a:ext>
              </a:extLst>
            </p:cNvPr>
            <p:cNvSpPr>
              <a:spLocks noChangeArrowheads="1"/>
            </p:cNvSpPr>
            <p:nvPr/>
          </p:nvSpPr>
          <p:spPr bwMode="auto">
            <a:xfrm>
              <a:off x="13228745" y="6771267"/>
              <a:ext cx="2452383" cy="2806392"/>
            </a:xfrm>
            <a:custGeom>
              <a:avLst/>
              <a:gdLst>
                <a:gd name="T0" fmla="*/ 2653 w 3546"/>
                <a:gd name="T1" fmla="*/ 710 h 4057"/>
                <a:gd name="T2" fmla="*/ 2658 w 3546"/>
                <a:gd name="T3" fmla="*/ 994 h 4057"/>
                <a:gd name="T4" fmla="*/ 2755 w 3546"/>
                <a:gd name="T5" fmla="*/ 1193 h 4057"/>
                <a:gd name="T6" fmla="*/ 2903 w 3546"/>
                <a:gd name="T7" fmla="*/ 1125 h 4057"/>
                <a:gd name="T8" fmla="*/ 2914 w 3546"/>
                <a:gd name="T9" fmla="*/ 1347 h 4057"/>
                <a:gd name="T10" fmla="*/ 3062 w 3546"/>
                <a:gd name="T11" fmla="*/ 1647 h 4057"/>
                <a:gd name="T12" fmla="*/ 3477 w 3546"/>
                <a:gd name="T13" fmla="*/ 1681 h 4057"/>
                <a:gd name="T14" fmla="*/ 3397 w 3546"/>
                <a:gd name="T15" fmla="*/ 1891 h 4057"/>
                <a:gd name="T16" fmla="*/ 3397 w 3546"/>
                <a:gd name="T17" fmla="*/ 2101 h 4057"/>
                <a:gd name="T18" fmla="*/ 3295 w 3546"/>
                <a:gd name="T19" fmla="*/ 2334 h 4057"/>
                <a:gd name="T20" fmla="*/ 3272 w 3546"/>
                <a:gd name="T21" fmla="*/ 2476 h 4057"/>
                <a:gd name="T22" fmla="*/ 3158 w 3546"/>
                <a:gd name="T23" fmla="*/ 2703 h 4057"/>
                <a:gd name="T24" fmla="*/ 3039 w 3546"/>
                <a:gd name="T25" fmla="*/ 2828 h 4057"/>
                <a:gd name="T26" fmla="*/ 2766 w 3546"/>
                <a:gd name="T27" fmla="*/ 2999 h 4057"/>
                <a:gd name="T28" fmla="*/ 2431 w 3546"/>
                <a:gd name="T29" fmla="*/ 3266 h 4057"/>
                <a:gd name="T30" fmla="*/ 2437 w 3546"/>
                <a:gd name="T31" fmla="*/ 3493 h 4057"/>
                <a:gd name="T32" fmla="*/ 2392 w 3546"/>
                <a:gd name="T33" fmla="*/ 3754 h 4057"/>
                <a:gd name="T34" fmla="*/ 2159 w 3546"/>
                <a:gd name="T35" fmla="*/ 3681 h 4057"/>
                <a:gd name="T36" fmla="*/ 1903 w 3546"/>
                <a:gd name="T37" fmla="*/ 3965 h 4057"/>
                <a:gd name="T38" fmla="*/ 1568 w 3546"/>
                <a:gd name="T39" fmla="*/ 4010 h 4057"/>
                <a:gd name="T40" fmla="*/ 1323 w 3546"/>
                <a:gd name="T41" fmla="*/ 3897 h 4057"/>
                <a:gd name="T42" fmla="*/ 1107 w 3546"/>
                <a:gd name="T43" fmla="*/ 3806 h 4057"/>
                <a:gd name="T44" fmla="*/ 880 w 3546"/>
                <a:gd name="T45" fmla="*/ 3686 h 4057"/>
                <a:gd name="T46" fmla="*/ 687 w 3546"/>
                <a:gd name="T47" fmla="*/ 3635 h 4057"/>
                <a:gd name="T48" fmla="*/ 420 w 3546"/>
                <a:gd name="T49" fmla="*/ 3459 h 4057"/>
                <a:gd name="T50" fmla="*/ 289 w 3546"/>
                <a:gd name="T51" fmla="*/ 3289 h 4057"/>
                <a:gd name="T52" fmla="*/ 272 w 3546"/>
                <a:gd name="T53" fmla="*/ 3152 h 4057"/>
                <a:gd name="T54" fmla="*/ 329 w 3546"/>
                <a:gd name="T55" fmla="*/ 2970 h 4057"/>
                <a:gd name="T56" fmla="*/ 414 w 3546"/>
                <a:gd name="T57" fmla="*/ 2766 h 4057"/>
                <a:gd name="T58" fmla="*/ 608 w 3546"/>
                <a:gd name="T59" fmla="*/ 2556 h 4057"/>
                <a:gd name="T60" fmla="*/ 710 w 3546"/>
                <a:gd name="T61" fmla="*/ 2345 h 4057"/>
                <a:gd name="T62" fmla="*/ 483 w 3546"/>
                <a:gd name="T63" fmla="*/ 2209 h 4057"/>
                <a:gd name="T64" fmla="*/ 335 w 3546"/>
                <a:gd name="T65" fmla="*/ 1925 h 4057"/>
                <a:gd name="T66" fmla="*/ 284 w 3546"/>
                <a:gd name="T67" fmla="*/ 1664 h 4057"/>
                <a:gd name="T68" fmla="*/ 62 w 3546"/>
                <a:gd name="T69" fmla="*/ 1472 h 4057"/>
                <a:gd name="T70" fmla="*/ 113 w 3546"/>
                <a:gd name="T71" fmla="*/ 1352 h 4057"/>
                <a:gd name="T72" fmla="*/ 460 w 3546"/>
                <a:gd name="T73" fmla="*/ 1364 h 4057"/>
                <a:gd name="T74" fmla="*/ 647 w 3546"/>
                <a:gd name="T75" fmla="*/ 1301 h 4057"/>
                <a:gd name="T76" fmla="*/ 698 w 3546"/>
                <a:gd name="T77" fmla="*/ 1085 h 4057"/>
                <a:gd name="T78" fmla="*/ 784 w 3546"/>
                <a:gd name="T79" fmla="*/ 710 h 4057"/>
                <a:gd name="T80" fmla="*/ 630 w 3546"/>
                <a:gd name="T81" fmla="*/ 477 h 4057"/>
                <a:gd name="T82" fmla="*/ 812 w 3546"/>
                <a:gd name="T83" fmla="*/ 381 h 4057"/>
                <a:gd name="T84" fmla="*/ 1011 w 3546"/>
                <a:gd name="T85" fmla="*/ 375 h 4057"/>
                <a:gd name="T86" fmla="*/ 1249 w 3546"/>
                <a:gd name="T87" fmla="*/ 244 h 4057"/>
                <a:gd name="T88" fmla="*/ 1483 w 3546"/>
                <a:gd name="T89" fmla="*/ 97 h 4057"/>
                <a:gd name="T90" fmla="*/ 1744 w 3546"/>
                <a:gd name="T91" fmla="*/ 142 h 4057"/>
                <a:gd name="T92" fmla="*/ 2005 w 3546"/>
                <a:gd name="T93" fmla="*/ 324 h 4057"/>
                <a:gd name="T94" fmla="*/ 2136 w 3546"/>
                <a:gd name="T95" fmla="*/ 307 h 4057"/>
                <a:gd name="T96" fmla="*/ 2374 w 3546"/>
                <a:gd name="T97" fmla="*/ 460 h 4057"/>
                <a:gd name="T98" fmla="*/ 2624 w 3546"/>
                <a:gd name="T99" fmla="*/ 404 h 4057"/>
                <a:gd name="T100" fmla="*/ 2670 w 3546"/>
                <a:gd name="T101" fmla="*/ 574 h 4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4057">
                  <a:moveTo>
                    <a:pt x="2698" y="625"/>
                  </a:moveTo>
                  <a:lnTo>
                    <a:pt x="2698" y="625"/>
                  </a:lnTo>
                  <a:cubicBezTo>
                    <a:pt x="2658" y="648"/>
                    <a:pt x="2658" y="648"/>
                    <a:pt x="2658" y="648"/>
                  </a:cubicBezTo>
                  <a:cubicBezTo>
                    <a:pt x="2664" y="665"/>
                    <a:pt x="2653" y="693"/>
                    <a:pt x="2653" y="710"/>
                  </a:cubicBezTo>
                  <a:cubicBezTo>
                    <a:pt x="2653" y="750"/>
                    <a:pt x="2664" y="778"/>
                    <a:pt x="2658" y="813"/>
                  </a:cubicBezTo>
                  <a:cubicBezTo>
                    <a:pt x="2653" y="852"/>
                    <a:pt x="2642" y="886"/>
                    <a:pt x="2630" y="921"/>
                  </a:cubicBezTo>
                  <a:cubicBezTo>
                    <a:pt x="2624" y="932"/>
                    <a:pt x="2602" y="1000"/>
                    <a:pt x="2619" y="1006"/>
                  </a:cubicBezTo>
                  <a:cubicBezTo>
                    <a:pt x="2630" y="1006"/>
                    <a:pt x="2642" y="1000"/>
                    <a:pt x="2658" y="994"/>
                  </a:cubicBezTo>
                  <a:cubicBezTo>
                    <a:pt x="2676" y="989"/>
                    <a:pt x="2704" y="983"/>
                    <a:pt x="2721" y="994"/>
                  </a:cubicBezTo>
                  <a:cubicBezTo>
                    <a:pt x="2744" y="1006"/>
                    <a:pt x="2727" y="1108"/>
                    <a:pt x="2721" y="1131"/>
                  </a:cubicBezTo>
                  <a:cubicBezTo>
                    <a:pt x="2715" y="1165"/>
                    <a:pt x="2715" y="1165"/>
                    <a:pt x="2715" y="1165"/>
                  </a:cubicBezTo>
                  <a:cubicBezTo>
                    <a:pt x="2755" y="1193"/>
                    <a:pt x="2755" y="1193"/>
                    <a:pt x="2755" y="1193"/>
                  </a:cubicBezTo>
                  <a:cubicBezTo>
                    <a:pt x="2795" y="1187"/>
                    <a:pt x="2795" y="1187"/>
                    <a:pt x="2795" y="1187"/>
                  </a:cubicBezTo>
                  <a:cubicBezTo>
                    <a:pt x="2835" y="1159"/>
                    <a:pt x="2835" y="1159"/>
                    <a:pt x="2835" y="1159"/>
                  </a:cubicBezTo>
                  <a:cubicBezTo>
                    <a:pt x="2874" y="1131"/>
                    <a:pt x="2874" y="1131"/>
                    <a:pt x="2874" y="1131"/>
                  </a:cubicBezTo>
                  <a:cubicBezTo>
                    <a:pt x="2903" y="1125"/>
                    <a:pt x="2903" y="1125"/>
                    <a:pt x="2903" y="1125"/>
                  </a:cubicBezTo>
                  <a:cubicBezTo>
                    <a:pt x="2908" y="1176"/>
                    <a:pt x="2908" y="1176"/>
                    <a:pt x="2908" y="1176"/>
                  </a:cubicBezTo>
                  <a:cubicBezTo>
                    <a:pt x="2908" y="1187"/>
                    <a:pt x="2908" y="1187"/>
                    <a:pt x="2908" y="1187"/>
                  </a:cubicBezTo>
                  <a:cubicBezTo>
                    <a:pt x="2886" y="1193"/>
                    <a:pt x="2926" y="1227"/>
                    <a:pt x="2931" y="1233"/>
                  </a:cubicBezTo>
                  <a:cubicBezTo>
                    <a:pt x="2943" y="1256"/>
                    <a:pt x="2920" y="1324"/>
                    <a:pt x="2914" y="1347"/>
                  </a:cubicBezTo>
                  <a:cubicBezTo>
                    <a:pt x="2914" y="1375"/>
                    <a:pt x="2892" y="1415"/>
                    <a:pt x="2874" y="1437"/>
                  </a:cubicBezTo>
                  <a:cubicBezTo>
                    <a:pt x="2840" y="1472"/>
                    <a:pt x="2880" y="1460"/>
                    <a:pt x="2903" y="1494"/>
                  </a:cubicBezTo>
                  <a:cubicBezTo>
                    <a:pt x="2937" y="1527"/>
                    <a:pt x="2960" y="1590"/>
                    <a:pt x="3005" y="1618"/>
                  </a:cubicBezTo>
                  <a:cubicBezTo>
                    <a:pt x="3028" y="1630"/>
                    <a:pt x="3051" y="1624"/>
                    <a:pt x="3062" y="1647"/>
                  </a:cubicBezTo>
                  <a:cubicBezTo>
                    <a:pt x="3113" y="1726"/>
                    <a:pt x="3113" y="1726"/>
                    <a:pt x="3113" y="1726"/>
                  </a:cubicBezTo>
                  <a:cubicBezTo>
                    <a:pt x="3130" y="1755"/>
                    <a:pt x="3170" y="1760"/>
                    <a:pt x="3198" y="1777"/>
                  </a:cubicBezTo>
                  <a:cubicBezTo>
                    <a:pt x="3266" y="1823"/>
                    <a:pt x="3289" y="1777"/>
                    <a:pt x="3352" y="1772"/>
                  </a:cubicBezTo>
                  <a:cubicBezTo>
                    <a:pt x="3369" y="1766"/>
                    <a:pt x="3477" y="1698"/>
                    <a:pt x="3477" y="1681"/>
                  </a:cubicBezTo>
                  <a:cubicBezTo>
                    <a:pt x="3482" y="1681"/>
                    <a:pt x="3482" y="1681"/>
                    <a:pt x="3482" y="1681"/>
                  </a:cubicBezTo>
                  <a:cubicBezTo>
                    <a:pt x="3482" y="1686"/>
                    <a:pt x="3505" y="1704"/>
                    <a:pt x="3505" y="1726"/>
                  </a:cubicBezTo>
                  <a:cubicBezTo>
                    <a:pt x="3505" y="1772"/>
                    <a:pt x="3482" y="1789"/>
                    <a:pt x="3471" y="1829"/>
                  </a:cubicBezTo>
                  <a:cubicBezTo>
                    <a:pt x="3460" y="1874"/>
                    <a:pt x="3448" y="1891"/>
                    <a:pt x="3397" y="1891"/>
                  </a:cubicBezTo>
                  <a:cubicBezTo>
                    <a:pt x="3397" y="1902"/>
                    <a:pt x="3420" y="1942"/>
                    <a:pt x="3426" y="1965"/>
                  </a:cubicBezTo>
                  <a:cubicBezTo>
                    <a:pt x="3443" y="2016"/>
                    <a:pt x="3471" y="2022"/>
                    <a:pt x="3499" y="2061"/>
                  </a:cubicBezTo>
                  <a:cubicBezTo>
                    <a:pt x="3505" y="2073"/>
                    <a:pt x="3545" y="2124"/>
                    <a:pt x="3539" y="2130"/>
                  </a:cubicBezTo>
                  <a:cubicBezTo>
                    <a:pt x="3534" y="2130"/>
                    <a:pt x="3426" y="2101"/>
                    <a:pt x="3397" y="2101"/>
                  </a:cubicBezTo>
                  <a:cubicBezTo>
                    <a:pt x="3380" y="2101"/>
                    <a:pt x="3335" y="2079"/>
                    <a:pt x="3323" y="2095"/>
                  </a:cubicBezTo>
                  <a:cubicBezTo>
                    <a:pt x="3312" y="2124"/>
                    <a:pt x="3318" y="2135"/>
                    <a:pt x="3289" y="2147"/>
                  </a:cubicBezTo>
                  <a:cubicBezTo>
                    <a:pt x="3284" y="2203"/>
                    <a:pt x="3238" y="2238"/>
                    <a:pt x="3301" y="2277"/>
                  </a:cubicBezTo>
                  <a:cubicBezTo>
                    <a:pt x="3318" y="2289"/>
                    <a:pt x="3318" y="2323"/>
                    <a:pt x="3295" y="2334"/>
                  </a:cubicBezTo>
                  <a:cubicBezTo>
                    <a:pt x="3278" y="2345"/>
                    <a:pt x="3221" y="2334"/>
                    <a:pt x="3215" y="2317"/>
                  </a:cubicBezTo>
                  <a:cubicBezTo>
                    <a:pt x="3198" y="2317"/>
                    <a:pt x="3181" y="2306"/>
                    <a:pt x="3158" y="2306"/>
                  </a:cubicBezTo>
                  <a:cubicBezTo>
                    <a:pt x="3158" y="2317"/>
                    <a:pt x="3176" y="2334"/>
                    <a:pt x="3181" y="2351"/>
                  </a:cubicBezTo>
                  <a:cubicBezTo>
                    <a:pt x="3210" y="2408"/>
                    <a:pt x="3193" y="2459"/>
                    <a:pt x="3272" y="2476"/>
                  </a:cubicBezTo>
                  <a:cubicBezTo>
                    <a:pt x="3346" y="2493"/>
                    <a:pt x="3312" y="2539"/>
                    <a:pt x="3289" y="2579"/>
                  </a:cubicBezTo>
                  <a:cubicBezTo>
                    <a:pt x="3278" y="2590"/>
                    <a:pt x="3266" y="2579"/>
                    <a:pt x="3255" y="2573"/>
                  </a:cubicBezTo>
                  <a:cubicBezTo>
                    <a:pt x="3238" y="2567"/>
                    <a:pt x="3204" y="2573"/>
                    <a:pt x="3193" y="2590"/>
                  </a:cubicBezTo>
                  <a:cubicBezTo>
                    <a:pt x="3176" y="2624"/>
                    <a:pt x="3158" y="2664"/>
                    <a:pt x="3158" y="2703"/>
                  </a:cubicBezTo>
                  <a:cubicBezTo>
                    <a:pt x="3158" y="2749"/>
                    <a:pt x="3158" y="2783"/>
                    <a:pt x="3119" y="2806"/>
                  </a:cubicBezTo>
                  <a:cubicBezTo>
                    <a:pt x="3090" y="2823"/>
                    <a:pt x="3090" y="2823"/>
                    <a:pt x="3090" y="2823"/>
                  </a:cubicBezTo>
                  <a:lnTo>
                    <a:pt x="3090" y="2823"/>
                  </a:lnTo>
                  <a:cubicBezTo>
                    <a:pt x="3039" y="2828"/>
                    <a:pt x="3039" y="2828"/>
                    <a:pt x="3039" y="2828"/>
                  </a:cubicBezTo>
                  <a:cubicBezTo>
                    <a:pt x="2977" y="2868"/>
                    <a:pt x="2988" y="2834"/>
                    <a:pt x="2937" y="2840"/>
                  </a:cubicBezTo>
                  <a:cubicBezTo>
                    <a:pt x="2880" y="2851"/>
                    <a:pt x="2892" y="2828"/>
                    <a:pt x="2892" y="2897"/>
                  </a:cubicBezTo>
                  <a:cubicBezTo>
                    <a:pt x="2892" y="2931"/>
                    <a:pt x="2863" y="2919"/>
                    <a:pt x="2846" y="2931"/>
                  </a:cubicBezTo>
                  <a:cubicBezTo>
                    <a:pt x="2818" y="2942"/>
                    <a:pt x="2795" y="2982"/>
                    <a:pt x="2766" y="2999"/>
                  </a:cubicBezTo>
                  <a:cubicBezTo>
                    <a:pt x="2721" y="3033"/>
                    <a:pt x="2727" y="3061"/>
                    <a:pt x="2670" y="3044"/>
                  </a:cubicBezTo>
                  <a:cubicBezTo>
                    <a:pt x="2647" y="3039"/>
                    <a:pt x="2596" y="3152"/>
                    <a:pt x="2568" y="3169"/>
                  </a:cubicBezTo>
                  <a:cubicBezTo>
                    <a:pt x="2534" y="3192"/>
                    <a:pt x="2539" y="3215"/>
                    <a:pt x="2516" y="3238"/>
                  </a:cubicBezTo>
                  <a:cubicBezTo>
                    <a:pt x="2494" y="3272"/>
                    <a:pt x="2460" y="3232"/>
                    <a:pt x="2431" y="3266"/>
                  </a:cubicBezTo>
                  <a:cubicBezTo>
                    <a:pt x="2414" y="3283"/>
                    <a:pt x="2397" y="3328"/>
                    <a:pt x="2397" y="3351"/>
                  </a:cubicBezTo>
                  <a:cubicBezTo>
                    <a:pt x="2397" y="3368"/>
                    <a:pt x="2414" y="3374"/>
                    <a:pt x="2414" y="3391"/>
                  </a:cubicBezTo>
                  <a:cubicBezTo>
                    <a:pt x="2420" y="3408"/>
                    <a:pt x="2397" y="3448"/>
                    <a:pt x="2414" y="3459"/>
                  </a:cubicBezTo>
                  <a:cubicBezTo>
                    <a:pt x="2426" y="3470"/>
                    <a:pt x="2437" y="3470"/>
                    <a:pt x="2437" y="3493"/>
                  </a:cubicBezTo>
                  <a:cubicBezTo>
                    <a:pt x="2437" y="3533"/>
                    <a:pt x="2471" y="3561"/>
                    <a:pt x="2471" y="3612"/>
                  </a:cubicBezTo>
                  <a:cubicBezTo>
                    <a:pt x="2465" y="3641"/>
                    <a:pt x="2443" y="3652"/>
                    <a:pt x="2443" y="3669"/>
                  </a:cubicBezTo>
                  <a:cubicBezTo>
                    <a:pt x="2443" y="3686"/>
                    <a:pt x="2448" y="3692"/>
                    <a:pt x="2443" y="3709"/>
                  </a:cubicBezTo>
                  <a:cubicBezTo>
                    <a:pt x="2437" y="3720"/>
                    <a:pt x="2403" y="3749"/>
                    <a:pt x="2392" y="3754"/>
                  </a:cubicBezTo>
                  <a:cubicBezTo>
                    <a:pt x="2374" y="3754"/>
                    <a:pt x="2363" y="3754"/>
                    <a:pt x="2346" y="3754"/>
                  </a:cubicBezTo>
                  <a:cubicBezTo>
                    <a:pt x="2312" y="3766"/>
                    <a:pt x="2261" y="3851"/>
                    <a:pt x="2227" y="3834"/>
                  </a:cubicBezTo>
                  <a:cubicBezTo>
                    <a:pt x="2210" y="3823"/>
                    <a:pt x="2181" y="3749"/>
                    <a:pt x="2210" y="3743"/>
                  </a:cubicBezTo>
                  <a:cubicBezTo>
                    <a:pt x="2289" y="3732"/>
                    <a:pt x="2255" y="3624"/>
                    <a:pt x="2159" y="3681"/>
                  </a:cubicBezTo>
                  <a:cubicBezTo>
                    <a:pt x="2125" y="3698"/>
                    <a:pt x="2045" y="3686"/>
                    <a:pt x="2034" y="3737"/>
                  </a:cubicBezTo>
                  <a:cubicBezTo>
                    <a:pt x="2022" y="3766"/>
                    <a:pt x="1988" y="3777"/>
                    <a:pt x="1971" y="3806"/>
                  </a:cubicBezTo>
                  <a:cubicBezTo>
                    <a:pt x="1954" y="3834"/>
                    <a:pt x="2011" y="3851"/>
                    <a:pt x="1965" y="3897"/>
                  </a:cubicBezTo>
                  <a:cubicBezTo>
                    <a:pt x="1931" y="3931"/>
                    <a:pt x="1960" y="3942"/>
                    <a:pt x="1903" y="3965"/>
                  </a:cubicBezTo>
                  <a:cubicBezTo>
                    <a:pt x="1857" y="3976"/>
                    <a:pt x="1806" y="3976"/>
                    <a:pt x="1761" y="3987"/>
                  </a:cubicBezTo>
                  <a:cubicBezTo>
                    <a:pt x="1727" y="3999"/>
                    <a:pt x="1698" y="4033"/>
                    <a:pt x="1670" y="4044"/>
                  </a:cubicBezTo>
                  <a:cubicBezTo>
                    <a:pt x="1647" y="4056"/>
                    <a:pt x="1642" y="4021"/>
                    <a:pt x="1619" y="4021"/>
                  </a:cubicBezTo>
                  <a:cubicBezTo>
                    <a:pt x="1596" y="4021"/>
                    <a:pt x="1585" y="4021"/>
                    <a:pt x="1568" y="4010"/>
                  </a:cubicBezTo>
                  <a:cubicBezTo>
                    <a:pt x="1545" y="3993"/>
                    <a:pt x="1522" y="4004"/>
                    <a:pt x="1499" y="3999"/>
                  </a:cubicBezTo>
                  <a:cubicBezTo>
                    <a:pt x="1483" y="3993"/>
                    <a:pt x="1437" y="3948"/>
                    <a:pt x="1437" y="3931"/>
                  </a:cubicBezTo>
                  <a:cubicBezTo>
                    <a:pt x="1420" y="3862"/>
                    <a:pt x="1403" y="3902"/>
                    <a:pt x="1357" y="3874"/>
                  </a:cubicBezTo>
                  <a:cubicBezTo>
                    <a:pt x="1323" y="3851"/>
                    <a:pt x="1335" y="3874"/>
                    <a:pt x="1323" y="3897"/>
                  </a:cubicBezTo>
                  <a:cubicBezTo>
                    <a:pt x="1301" y="3948"/>
                    <a:pt x="1301" y="3948"/>
                    <a:pt x="1301" y="3948"/>
                  </a:cubicBezTo>
                  <a:cubicBezTo>
                    <a:pt x="1301" y="3953"/>
                    <a:pt x="1233" y="3925"/>
                    <a:pt x="1221" y="3919"/>
                  </a:cubicBezTo>
                  <a:cubicBezTo>
                    <a:pt x="1170" y="3908"/>
                    <a:pt x="1164" y="3936"/>
                    <a:pt x="1164" y="3868"/>
                  </a:cubicBezTo>
                  <a:cubicBezTo>
                    <a:pt x="1164" y="3851"/>
                    <a:pt x="1119" y="3811"/>
                    <a:pt x="1107" y="3806"/>
                  </a:cubicBezTo>
                  <a:cubicBezTo>
                    <a:pt x="1085" y="3800"/>
                    <a:pt x="1051" y="3817"/>
                    <a:pt x="1028" y="3817"/>
                  </a:cubicBezTo>
                  <a:cubicBezTo>
                    <a:pt x="965" y="3817"/>
                    <a:pt x="977" y="3828"/>
                    <a:pt x="937" y="3789"/>
                  </a:cubicBezTo>
                  <a:cubicBezTo>
                    <a:pt x="920" y="3777"/>
                    <a:pt x="897" y="3794"/>
                    <a:pt x="886" y="3783"/>
                  </a:cubicBezTo>
                  <a:cubicBezTo>
                    <a:pt x="846" y="3737"/>
                    <a:pt x="960" y="3692"/>
                    <a:pt x="880" y="3686"/>
                  </a:cubicBezTo>
                  <a:cubicBezTo>
                    <a:pt x="846" y="3686"/>
                    <a:pt x="812" y="3681"/>
                    <a:pt x="789" y="3652"/>
                  </a:cubicBezTo>
                  <a:cubicBezTo>
                    <a:pt x="738" y="3641"/>
                    <a:pt x="738" y="3641"/>
                    <a:pt x="738" y="3641"/>
                  </a:cubicBezTo>
                  <a:lnTo>
                    <a:pt x="738" y="3641"/>
                  </a:lnTo>
                  <a:cubicBezTo>
                    <a:pt x="715" y="3595"/>
                    <a:pt x="721" y="3647"/>
                    <a:pt x="687" y="3635"/>
                  </a:cubicBezTo>
                  <a:cubicBezTo>
                    <a:pt x="653" y="3630"/>
                    <a:pt x="642" y="3681"/>
                    <a:pt x="596" y="3675"/>
                  </a:cubicBezTo>
                  <a:cubicBezTo>
                    <a:pt x="539" y="3675"/>
                    <a:pt x="539" y="3692"/>
                    <a:pt x="511" y="3630"/>
                  </a:cubicBezTo>
                  <a:cubicBezTo>
                    <a:pt x="500" y="3595"/>
                    <a:pt x="477" y="3533"/>
                    <a:pt x="454" y="3510"/>
                  </a:cubicBezTo>
                  <a:cubicBezTo>
                    <a:pt x="443" y="3499"/>
                    <a:pt x="420" y="3482"/>
                    <a:pt x="420" y="3459"/>
                  </a:cubicBezTo>
                  <a:lnTo>
                    <a:pt x="420" y="3465"/>
                  </a:lnTo>
                  <a:cubicBezTo>
                    <a:pt x="409" y="3436"/>
                    <a:pt x="380" y="3419"/>
                    <a:pt x="358" y="3391"/>
                  </a:cubicBezTo>
                  <a:cubicBezTo>
                    <a:pt x="346" y="3374"/>
                    <a:pt x="324" y="3340"/>
                    <a:pt x="318" y="3317"/>
                  </a:cubicBezTo>
                  <a:cubicBezTo>
                    <a:pt x="312" y="3294"/>
                    <a:pt x="312" y="3294"/>
                    <a:pt x="289" y="3289"/>
                  </a:cubicBezTo>
                  <a:cubicBezTo>
                    <a:pt x="272" y="3283"/>
                    <a:pt x="278" y="3243"/>
                    <a:pt x="284" y="3232"/>
                  </a:cubicBezTo>
                  <a:cubicBezTo>
                    <a:pt x="289" y="3226"/>
                    <a:pt x="295" y="3220"/>
                    <a:pt x="289" y="3209"/>
                  </a:cubicBezTo>
                  <a:cubicBezTo>
                    <a:pt x="289" y="3209"/>
                    <a:pt x="278" y="3215"/>
                    <a:pt x="267" y="3209"/>
                  </a:cubicBezTo>
                  <a:cubicBezTo>
                    <a:pt x="272" y="3152"/>
                    <a:pt x="272" y="3152"/>
                    <a:pt x="272" y="3152"/>
                  </a:cubicBezTo>
                  <a:cubicBezTo>
                    <a:pt x="278" y="3135"/>
                    <a:pt x="284" y="3124"/>
                    <a:pt x="284" y="3112"/>
                  </a:cubicBezTo>
                  <a:cubicBezTo>
                    <a:pt x="295" y="3078"/>
                    <a:pt x="324" y="3056"/>
                    <a:pt x="335" y="3027"/>
                  </a:cubicBezTo>
                  <a:cubicBezTo>
                    <a:pt x="340" y="3016"/>
                    <a:pt x="346" y="3010"/>
                    <a:pt x="352" y="2999"/>
                  </a:cubicBezTo>
                  <a:cubicBezTo>
                    <a:pt x="358" y="2982"/>
                    <a:pt x="324" y="2993"/>
                    <a:pt x="329" y="2970"/>
                  </a:cubicBezTo>
                  <a:cubicBezTo>
                    <a:pt x="329" y="2942"/>
                    <a:pt x="335" y="2908"/>
                    <a:pt x="335" y="2885"/>
                  </a:cubicBezTo>
                  <a:cubicBezTo>
                    <a:pt x="335" y="2868"/>
                    <a:pt x="340" y="2857"/>
                    <a:pt x="340" y="2840"/>
                  </a:cubicBezTo>
                  <a:cubicBezTo>
                    <a:pt x="346" y="2811"/>
                    <a:pt x="363" y="2823"/>
                    <a:pt x="380" y="2806"/>
                  </a:cubicBezTo>
                  <a:cubicBezTo>
                    <a:pt x="397" y="2794"/>
                    <a:pt x="403" y="2777"/>
                    <a:pt x="414" y="2766"/>
                  </a:cubicBezTo>
                  <a:cubicBezTo>
                    <a:pt x="426" y="2755"/>
                    <a:pt x="437" y="2760"/>
                    <a:pt x="443" y="2749"/>
                  </a:cubicBezTo>
                  <a:cubicBezTo>
                    <a:pt x="471" y="2726"/>
                    <a:pt x="460" y="2692"/>
                    <a:pt x="511" y="2692"/>
                  </a:cubicBezTo>
                  <a:cubicBezTo>
                    <a:pt x="539" y="2692"/>
                    <a:pt x="574" y="2613"/>
                    <a:pt x="596" y="2624"/>
                  </a:cubicBezTo>
                  <a:cubicBezTo>
                    <a:pt x="596" y="2613"/>
                    <a:pt x="613" y="2567"/>
                    <a:pt x="608" y="2556"/>
                  </a:cubicBezTo>
                  <a:cubicBezTo>
                    <a:pt x="602" y="2550"/>
                    <a:pt x="602" y="2539"/>
                    <a:pt x="602" y="2527"/>
                  </a:cubicBezTo>
                  <a:cubicBezTo>
                    <a:pt x="613" y="2527"/>
                    <a:pt x="625" y="2499"/>
                    <a:pt x="630" y="2493"/>
                  </a:cubicBezTo>
                  <a:cubicBezTo>
                    <a:pt x="630" y="2476"/>
                    <a:pt x="653" y="2459"/>
                    <a:pt x="664" y="2448"/>
                  </a:cubicBezTo>
                  <a:cubicBezTo>
                    <a:pt x="670" y="2431"/>
                    <a:pt x="715" y="2363"/>
                    <a:pt x="710" y="2345"/>
                  </a:cubicBezTo>
                  <a:cubicBezTo>
                    <a:pt x="710" y="2340"/>
                    <a:pt x="698" y="2334"/>
                    <a:pt x="698" y="2323"/>
                  </a:cubicBezTo>
                  <a:cubicBezTo>
                    <a:pt x="698" y="2306"/>
                    <a:pt x="704" y="2300"/>
                    <a:pt x="698" y="2283"/>
                  </a:cubicBezTo>
                  <a:cubicBezTo>
                    <a:pt x="681" y="2260"/>
                    <a:pt x="636" y="2215"/>
                    <a:pt x="608" y="2215"/>
                  </a:cubicBezTo>
                  <a:cubicBezTo>
                    <a:pt x="568" y="2215"/>
                    <a:pt x="511" y="2249"/>
                    <a:pt x="483" y="2209"/>
                  </a:cubicBezTo>
                  <a:cubicBezTo>
                    <a:pt x="477" y="2203"/>
                    <a:pt x="488" y="2158"/>
                    <a:pt x="488" y="2141"/>
                  </a:cubicBezTo>
                  <a:cubicBezTo>
                    <a:pt x="488" y="2107"/>
                    <a:pt x="448" y="2118"/>
                    <a:pt x="420" y="2107"/>
                  </a:cubicBezTo>
                  <a:cubicBezTo>
                    <a:pt x="369" y="2090"/>
                    <a:pt x="335" y="2027"/>
                    <a:pt x="358" y="1971"/>
                  </a:cubicBezTo>
                  <a:cubicBezTo>
                    <a:pt x="375" y="1942"/>
                    <a:pt x="352" y="1948"/>
                    <a:pt x="335" y="1925"/>
                  </a:cubicBezTo>
                  <a:cubicBezTo>
                    <a:pt x="324" y="1908"/>
                    <a:pt x="289" y="1874"/>
                    <a:pt x="284" y="1857"/>
                  </a:cubicBezTo>
                  <a:cubicBezTo>
                    <a:pt x="278" y="1840"/>
                    <a:pt x="278" y="1823"/>
                    <a:pt x="278" y="1806"/>
                  </a:cubicBezTo>
                  <a:cubicBezTo>
                    <a:pt x="272" y="1777"/>
                    <a:pt x="261" y="1800"/>
                    <a:pt x="278" y="1766"/>
                  </a:cubicBezTo>
                  <a:cubicBezTo>
                    <a:pt x="289" y="1749"/>
                    <a:pt x="301" y="1670"/>
                    <a:pt x="284" y="1664"/>
                  </a:cubicBezTo>
                  <a:cubicBezTo>
                    <a:pt x="261" y="1647"/>
                    <a:pt x="238" y="1635"/>
                    <a:pt x="216" y="1624"/>
                  </a:cubicBezTo>
                  <a:cubicBezTo>
                    <a:pt x="176" y="1607"/>
                    <a:pt x="187" y="1556"/>
                    <a:pt x="153" y="1556"/>
                  </a:cubicBezTo>
                  <a:cubicBezTo>
                    <a:pt x="130" y="1556"/>
                    <a:pt x="125" y="1544"/>
                    <a:pt x="113" y="1522"/>
                  </a:cubicBezTo>
                  <a:cubicBezTo>
                    <a:pt x="96" y="1500"/>
                    <a:pt x="85" y="1489"/>
                    <a:pt x="62" y="1472"/>
                  </a:cubicBezTo>
                  <a:cubicBezTo>
                    <a:pt x="51" y="1460"/>
                    <a:pt x="22" y="1409"/>
                    <a:pt x="17" y="1398"/>
                  </a:cubicBezTo>
                  <a:cubicBezTo>
                    <a:pt x="0" y="1347"/>
                    <a:pt x="0" y="1347"/>
                    <a:pt x="0" y="1347"/>
                  </a:cubicBezTo>
                  <a:cubicBezTo>
                    <a:pt x="17" y="1347"/>
                    <a:pt x="39" y="1335"/>
                    <a:pt x="56" y="1335"/>
                  </a:cubicBezTo>
                  <a:cubicBezTo>
                    <a:pt x="74" y="1335"/>
                    <a:pt x="96" y="1347"/>
                    <a:pt x="113" y="1352"/>
                  </a:cubicBezTo>
                  <a:cubicBezTo>
                    <a:pt x="130" y="1364"/>
                    <a:pt x="153" y="1364"/>
                    <a:pt x="176" y="1364"/>
                  </a:cubicBezTo>
                  <a:cubicBezTo>
                    <a:pt x="210" y="1358"/>
                    <a:pt x="233" y="1398"/>
                    <a:pt x="267" y="1369"/>
                  </a:cubicBezTo>
                  <a:cubicBezTo>
                    <a:pt x="312" y="1335"/>
                    <a:pt x="346" y="1330"/>
                    <a:pt x="397" y="1347"/>
                  </a:cubicBezTo>
                  <a:cubicBezTo>
                    <a:pt x="420" y="1352"/>
                    <a:pt x="437" y="1369"/>
                    <a:pt x="460" y="1364"/>
                  </a:cubicBezTo>
                  <a:cubicBezTo>
                    <a:pt x="494" y="1358"/>
                    <a:pt x="500" y="1341"/>
                    <a:pt x="539" y="1341"/>
                  </a:cubicBezTo>
                  <a:cubicBezTo>
                    <a:pt x="556" y="1341"/>
                    <a:pt x="579" y="1358"/>
                    <a:pt x="602" y="1352"/>
                  </a:cubicBezTo>
                  <a:cubicBezTo>
                    <a:pt x="613" y="1347"/>
                    <a:pt x="625" y="1341"/>
                    <a:pt x="642" y="1330"/>
                  </a:cubicBezTo>
                  <a:cubicBezTo>
                    <a:pt x="647" y="1301"/>
                    <a:pt x="647" y="1301"/>
                    <a:pt x="647" y="1301"/>
                  </a:cubicBezTo>
                  <a:cubicBezTo>
                    <a:pt x="647" y="1273"/>
                    <a:pt x="659" y="1261"/>
                    <a:pt x="670" y="1233"/>
                  </a:cubicBezTo>
                  <a:cubicBezTo>
                    <a:pt x="676" y="1216"/>
                    <a:pt x="664" y="1187"/>
                    <a:pt x="676" y="1171"/>
                  </a:cubicBezTo>
                  <a:cubicBezTo>
                    <a:pt x="687" y="1153"/>
                    <a:pt x="681" y="1148"/>
                    <a:pt x="676" y="1131"/>
                  </a:cubicBezTo>
                  <a:cubicBezTo>
                    <a:pt x="664" y="1114"/>
                    <a:pt x="681" y="1085"/>
                    <a:pt x="698" y="1085"/>
                  </a:cubicBezTo>
                  <a:cubicBezTo>
                    <a:pt x="727" y="1085"/>
                    <a:pt x="733" y="1051"/>
                    <a:pt x="755" y="1034"/>
                  </a:cubicBezTo>
                  <a:cubicBezTo>
                    <a:pt x="789" y="1017"/>
                    <a:pt x="772" y="972"/>
                    <a:pt x="772" y="949"/>
                  </a:cubicBezTo>
                  <a:cubicBezTo>
                    <a:pt x="772" y="915"/>
                    <a:pt x="812" y="904"/>
                    <a:pt x="806" y="875"/>
                  </a:cubicBezTo>
                  <a:cubicBezTo>
                    <a:pt x="789" y="824"/>
                    <a:pt x="835" y="762"/>
                    <a:pt x="784" y="710"/>
                  </a:cubicBezTo>
                  <a:cubicBezTo>
                    <a:pt x="772" y="699"/>
                    <a:pt x="761" y="705"/>
                    <a:pt x="755" y="682"/>
                  </a:cubicBezTo>
                  <a:cubicBezTo>
                    <a:pt x="727" y="591"/>
                    <a:pt x="698" y="654"/>
                    <a:pt x="647" y="608"/>
                  </a:cubicBezTo>
                  <a:cubicBezTo>
                    <a:pt x="625" y="597"/>
                    <a:pt x="630" y="551"/>
                    <a:pt x="642" y="534"/>
                  </a:cubicBezTo>
                  <a:cubicBezTo>
                    <a:pt x="636" y="506"/>
                    <a:pt x="613" y="517"/>
                    <a:pt x="630" y="477"/>
                  </a:cubicBezTo>
                  <a:cubicBezTo>
                    <a:pt x="642" y="466"/>
                    <a:pt x="653" y="443"/>
                    <a:pt x="653" y="426"/>
                  </a:cubicBezTo>
                  <a:cubicBezTo>
                    <a:pt x="664" y="426"/>
                    <a:pt x="687" y="426"/>
                    <a:pt x="698" y="426"/>
                  </a:cubicBezTo>
                  <a:cubicBezTo>
                    <a:pt x="710" y="421"/>
                    <a:pt x="710" y="404"/>
                    <a:pt x="721" y="398"/>
                  </a:cubicBezTo>
                  <a:cubicBezTo>
                    <a:pt x="738" y="386"/>
                    <a:pt x="795" y="386"/>
                    <a:pt x="812" y="381"/>
                  </a:cubicBezTo>
                  <a:lnTo>
                    <a:pt x="812" y="381"/>
                  </a:lnTo>
                  <a:cubicBezTo>
                    <a:pt x="857" y="398"/>
                    <a:pt x="857" y="398"/>
                    <a:pt x="857" y="398"/>
                  </a:cubicBezTo>
                  <a:cubicBezTo>
                    <a:pt x="892" y="415"/>
                    <a:pt x="892" y="415"/>
                    <a:pt x="931" y="415"/>
                  </a:cubicBezTo>
                  <a:cubicBezTo>
                    <a:pt x="965" y="415"/>
                    <a:pt x="988" y="369"/>
                    <a:pt x="1011" y="375"/>
                  </a:cubicBezTo>
                  <a:cubicBezTo>
                    <a:pt x="1028" y="438"/>
                    <a:pt x="1039" y="398"/>
                    <a:pt x="1085" y="381"/>
                  </a:cubicBezTo>
                  <a:cubicBezTo>
                    <a:pt x="1102" y="375"/>
                    <a:pt x="1119" y="386"/>
                    <a:pt x="1136" y="381"/>
                  </a:cubicBezTo>
                  <a:cubicBezTo>
                    <a:pt x="1153" y="375"/>
                    <a:pt x="1204" y="358"/>
                    <a:pt x="1204" y="341"/>
                  </a:cubicBezTo>
                  <a:cubicBezTo>
                    <a:pt x="1204" y="307"/>
                    <a:pt x="1210" y="256"/>
                    <a:pt x="1249" y="244"/>
                  </a:cubicBezTo>
                  <a:cubicBezTo>
                    <a:pt x="1272" y="233"/>
                    <a:pt x="1284" y="216"/>
                    <a:pt x="1312" y="216"/>
                  </a:cubicBezTo>
                  <a:cubicBezTo>
                    <a:pt x="1340" y="216"/>
                    <a:pt x="1352" y="205"/>
                    <a:pt x="1369" y="176"/>
                  </a:cubicBezTo>
                  <a:cubicBezTo>
                    <a:pt x="1392" y="171"/>
                    <a:pt x="1397" y="171"/>
                    <a:pt x="1420" y="165"/>
                  </a:cubicBezTo>
                  <a:cubicBezTo>
                    <a:pt x="1431" y="165"/>
                    <a:pt x="1454" y="103"/>
                    <a:pt x="1483" y="97"/>
                  </a:cubicBezTo>
                  <a:cubicBezTo>
                    <a:pt x="1534" y="80"/>
                    <a:pt x="1607" y="0"/>
                    <a:pt x="1647" y="51"/>
                  </a:cubicBezTo>
                  <a:cubicBezTo>
                    <a:pt x="1681" y="91"/>
                    <a:pt x="1681" y="91"/>
                    <a:pt x="1681" y="91"/>
                  </a:cubicBezTo>
                  <a:cubicBezTo>
                    <a:pt x="1687" y="103"/>
                    <a:pt x="1698" y="103"/>
                    <a:pt x="1710" y="97"/>
                  </a:cubicBezTo>
                  <a:cubicBezTo>
                    <a:pt x="1767" y="91"/>
                    <a:pt x="1693" y="131"/>
                    <a:pt x="1744" y="142"/>
                  </a:cubicBezTo>
                  <a:cubicBezTo>
                    <a:pt x="1823" y="165"/>
                    <a:pt x="1738" y="227"/>
                    <a:pt x="1772" y="244"/>
                  </a:cubicBezTo>
                  <a:cubicBezTo>
                    <a:pt x="1784" y="250"/>
                    <a:pt x="1846" y="261"/>
                    <a:pt x="1852" y="261"/>
                  </a:cubicBezTo>
                  <a:cubicBezTo>
                    <a:pt x="1863" y="278"/>
                    <a:pt x="1857" y="313"/>
                    <a:pt x="1886" y="318"/>
                  </a:cubicBezTo>
                  <a:cubicBezTo>
                    <a:pt x="1954" y="330"/>
                    <a:pt x="1948" y="404"/>
                    <a:pt x="2005" y="324"/>
                  </a:cubicBezTo>
                  <a:cubicBezTo>
                    <a:pt x="2022" y="290"/>
                    <a:pt x="2034" y="290"/>
                    <a:pt x="2068" y="284"/>
                  </a:cubicBezTo>
                  <a:cubicBezTo>
                    <a:pt x="2090" y="278"/>
                    <a:pt x="2102" y="244"/>
                    <a:pt x="2130" y="239"/>
                  </a:cubicBezTo>
                  <a:lnTo>
                    <a:pt x="2130" y="239"/>
                  </a:lnTo>
                  <a:cubicBezTo>
                    <a:pt x="2130" y="261"/>
                    <a:pt x="2142" y="284"/>
                    <a:pt x="2136" y="307"/>
                  </a:cubicBezTo>
                  <a:cubicBezTo>
                    <a:pt x="2125" y="352"/>
                    <a:pt x="2159" y="364"/>
                    <a:pt x="2204" y="347"/>
                  </a:cubicBezTo>
                  <a:cubicBezTo>
                    <a:pt x="2227" y="335"/>
                    <a:pt x="2261" y="352"/>
                    <a:pt x="2278" y="369"/>
                  </a:cubicBezTo>
                  <a:cubicBezTo>
                    <a:pt x="2289" y="386"/>
                    <a:pt x="2295" y="404"/>
                    <a:pt x="2318" y="404"/>
                  </a:cubicBezTo>
                  <a:cubicBezTo>
                    <a:pt x="2352" y="404"/>
                    <a:pt x="2346" y="443"/>
                    <a:pt x="2374" y="460"/>
                  </a:cubicBezTo>
                  <a:cubicBezTo>
                    <a:pt x="2414" y="477"/>
                    <a:pt x="2437" y="506"/>
                    <a:pt x="2488" y="483"/>
                  </a:cubicBezTo>
                  <a:cubicBezTo>
                    <a:pt x="2511" y="483"/>
                    <a:pt x="2539" y="472"/>
                    <a:pt x="2551" y="455"/>
                  </a:cubicBezTo>
                  <a:cubicBezTo>
                    <a:pt x="2562" y="438"/>
                    <a:pt x="2573" y="421"/>
                    <a:pt x="2590" y="409"/>
                  </a:cubicBezTo>
                  <a:cubicBezTo>
                    <a:pt x="2596" y="404"/>
                    <a:pt x="2613" y="404"/>
                    <a:pt x="2624" y="404"/>
                  </a:cubicBezTo>
                  <a:cubicBezTo>
                    <a:pt x="2630" y="404"/>
                    <a:pt x="2698" y="369"/>
                    <a:pt x="2687" y="392"/>
                  </a:cubicBezTo>
                  <a:cubicBezTo>
                    <a:pt x="2676" y="415"/>
                    <a:pt x="2658" y="432"/>
                    <a:pt x="2658" y="455"/>
                  </a:cubicBezTo>
                  <a:cubicBezTo>
                    <a:pt x="2658" y="472"/>
                    <a:pt x="2664" y="489"/>
                    <a:pt x="2664" y="506"/>
                  </a:cubicBezTo>
                  <a:cubicBezTo>
                    <a:pt x="2658" y="534"/>
                    <a:pt x="2653" y="546"/>
                    <a:pt x="2670" y="574"/>
                  </a:cubicBezTo>
                  <a:cubicBezTo>
                    <a:pt x="2681" y="591"/>
                    <a:pt x="2693" y="602"/>
                    <a:pt x="2698" y="62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162">
              <a:extLst>
                <a:ext uri="{FF2B5EF4-FFF2-40B4-BE49-F238E27FC236}">
                  <a16:creationId xmlns:a16="http://schemas.microsoft.com/office/drawing/2014/main" id="{EEEF7E11-BA54-8B44-9AFB-E7A9581FE3A7}"/>
                </a:ext>
              </a:extLst>
            </p:cNvPr>
            <p:cNvSpPr>
              <a:spLocks noChangeArrowheads="1"/>
            </p:cNvSpPr>
            <p:nvPr/>
          </p:nvSpPr>
          <p:spPr bwMode="auto">
            <a:xfrm>
              <a:off x="13240946" y="8723539"/>
              <a:ext cx="4996272" cy="2916207"/>
            </a:xfrm>
            <a:custGeom>
              <a:avLst/>
              <a:gdLst>
                <a:gd name="T0" fmla="*/ 3249 w 7221"/>
                <a:gd name="T1" fmla="*/ 96 h 4216"/>
                <a:gd name="T2" fmla="*/ 3613 w 7221"/>
                <a:gd name="T3" fmla="*/ 380 h 4216"/>
                <a:gd name="T4" fmla="*/ 3994 w 7221"/>
                <a:gd name="T5" fmla="*/ 522 h 4216"/>
                <a:gd name="T6" fmla="*/ 4516 w 7221"/>
                <a:gd name="T7" fmla="*/ 551 h 4216"/>
                <a:gd name="T8" fmla="*/ 4845 w 7221"/>
                <a:gd name="T9" fmla="*/ 437 h 4216"/>
                <a:gd name="T10" fmla="*/ 5078 w 7221"/>
                <a:gd name="T11" fmla="*/ 409 h 4216"/>
                <a:gd name="T12" fmla="*/ 5493 w 7221"/>
                <a:gd name="T13" fmla="*/ 431 h 4216"/>
                <a:gd name="T14" fmla="*/ 5657 w 7221"/>
                <a:gd name="T15" fmla="*/ 420 h 4216"/>
                <a:gd name="T16" fmla="*/ 6078 w 7221"/>
                <a:gd name="T17" fmla="*/ 426 h 4216"/>
                <a:gd name="T18" fmla="*/ 6220 w 7221"/>
                <a:gd name="T19" fmla="*/ 727 h 4216"/>
                <a:gd name="T20" fmla="*/ 6089 w 7221"/>
                <a:gd name="T21" fmla="*/ 1000 h 4216"/>
                <a:gd name="T22" fmla="*/ 6345 w 7221"/>
                <a:gd name="T23" fmla="*/ 1096 h 4216"/>
                <a:gd name="T24" fmla="*/ 6686 w 7221"/>
                <a:gd name="T25" fmla="*/ 1318 h 4216"/>
                <a:gd name="T26" fmla="*/ 6765 w 7221"/>
                <a:gd name="T27" fmla="*/ 1511 h 4216"/>
                <a:gd name="T28" fmla="*/ 6839 w 7221"/>
                <a:gd name="T29" fmla="*/ 1801 h 4216"/>
                <a:gd name="T30" fmla="*/ 7220 w 7221"/>
                <a:gd name="T31" fmla="*/ 2107 h 4216"/>
                <a:gd name="T32" fmla="*/ 6885 w 7221"/>
                <a:gd name="T33" fmla="*/ 2766 h 4216"/>
                <a:gd name="T34" fmla="*/ 6527 w 7221"/>
                <a:gd name="T35" fmla="*/ 3107 h 4216"/>
                <a:gd name="T36" fmla="*/ 6214 w 7221"/>
                <a:gd name="T37" fmla="*/ 2937 h 4216"/>
                <a:gd name="T38" fmla="*/ 5782 w 7221"/>
                <a:gd name="T39" fmla="*/ 3130 h 4216"/>
                <a:gd name="T40" fmla="*/ 5504 w 7221"/>
                <a:gd name="T41" fmla="*/ 3073 h 4216"/>
                <a:gd name="T42" fmla="*/ 4919 w 7221"/>
                <a:gd name="T43" fmla="*/ 3124 h 4216"/>
                <a:gd name="T44" fmla="*/ 4534 w 7221"/>
                <a:gd name="T45" fmla="*/ 3068 h 4216"/>
                <a:gd name="T46" fmla="*/ 3982 w 7221"/>
                <a:gd name="T47" fmla="*/ 3119 h 4216"/>
                <a:gd name="T48" fmla="*/ 3499 w 7221"/>
                <a:gd name="T49" fmla="*/ 3437 h 4216"/>
                <a:gd name="T50" fmla="*/ 2943 w 7221"/>
                <a:gd name="T51" fmla="*/ 3551 h 4216"/>
                <a:gd name="T52" fmla="*/ 2749 w 7221"/>
                <a:gd name="T53" fmla="*/ 3783 h 4216"/>
                <a:gd name="T54" fmla="*/ 2681 w 7221"/>
                <a:gd name="T55" fmla="*/ 3954 h 4216"/>
                <a:gd name="T56" fmla="*/ 2551 w 7221"/>
                <a:gd name="T57" fmla="*/ 4056 h 4216"/>
                <a:gd name="T58" fmla="*/ 2232 w 7221"/>
                <a:gd name="T59" fmla="*/ 4113 h 4216"/>
                <a:gd name="T60" fmla="*/ 1806 w 7221"/>
                <a:gd name="T61" fmla="*/ 3903 h 4216"/>
                <a:gd name="T62" fmla="*/ 1636 w 7221"/>
                <a:gd name="T63" fmla="*/ 3653 h 4216"/>
                <a:gd name="T64" fmla="*/ 1585 w 7221"/>
                <a:gd name="T65" fmla="*/ 3386 h 4216"/>
                <a:gd name="T66" fmla="*/ 1380 w 7221"/>
                <a:gd name="T67" fmla="*/ 3181 h 4216"/>
                <a:gd name="T68" fmla="*/ 1352 w 7221"/>
                <a:gd name="T69" fmla="*/ 2914 h 4216"/>
                <a:gd name="T70" fmla="*/ 937 w 7221"/>
                <a:gd name="T71" fmla="*/ 2528 h 4216"/>
                <a:gd name="T72" fmla="*/ 147 w 7221"/>
                <a:gd name="T73" fmla="*/ 2431 h 4216"/>
                <a:gd name="T74" fmla="*/ 113 w 7221"/>
                <a:gd name="T75" fmla="*/ 2323 h 4216"/>
                <a:gd name="T76" fmla="*/ 79 w 7221"/>
                <a:gd name="T77" fmla="*/ 2045 h 4216"/>
                <a:gd name="T78" fmla="*/ 22 w 7221"/>
                <a:gd name="T79" fmla="*/ 1795 h 4216"/>
                <a:gd name="T80" fmla="*/ 91 w 7221"/>
                <a:gd name="T81" fmla="*/ 1608 h 4216"/>
                <a:gd name="T82" fmla="*/ 289 w 7221"/>
                <a:gd name="T83" fmla="*/ 1306 h 4216"/>
                <a:gd name="T84" fmla="*/ 483 w 7221"/>
                <a:gd name="T85" fmla="*/ 1113 h 4216"/>
                <a:gd name="T86" fmla="*/ 653 w 7221"/>
                <a:gd name="T87" fmla="*/ 994 h 4216"/>
                <a:gd name="T88" fmla="*/ 721 w 7221"/>
                <a:gd name="T89" fmla="*/ 818 h 4216"/>
                <a:gd name="T90" fmla="*/ 920 w 7221"/>
                <a:gd name="T91" fmla="*/ 966 h 4216"/>
                <a:gd name="T92" fmla="*/ 1204 w 7221"/>
                <a:gd name="T93" fmla="*/ 1096 h 4216"/>
                <a:gd name="T94" fmla="*/ 1420 w 7221"/>
                <a:gd name="T95" fmla="*/ 1108 h 4216"/>
                <a:gd name="T96" fmla="*/ 1653 w 7221"/>
                <a:gd name="T97" fmla="*/ 1221 h 4216"/>
                <a:gd name="T98" fmla="*/ 1954 w 7221"/>
                <a:gd name="T99" fmla="*/ 983 h 4216"/>
                <a:gd name="T100" fmla="*/ 2210 w 7221"/>
                <a:gd name="T101" fmla="*/ 1011 h 4216"/>
                <a:gd name="T102" fmla="*/ 2426 w 7221"/>
                <a:gd name="T103" fmla="*/ 846 h 4216"/>
                <a:gd name="T104" fmla="*/ 2397 w 7221"/>
                <a:gd name="T105" fmla="*/ 568 h 4216"/>
                <a:gd name="T106" fmla="*/ 2551 w 7221"/>
                <a:gd name="T107" fmla="*/ 346 h 4216"/>
                <a:gd name="T108" fmla="*/ 2875 w 7221"/>
                <a:gd name="T109" fmla="*/ 74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21" h="4216">
                  <a:moveTo>
                    <a:pt x="3073" y="0"/>
                  </a:moveTo>
                  <a:lnTo>
                    <a:pt x="3073" y="0"/>
                  </a:lnTo>
                  <a:cubicBezTo>
                    <a:pt x="3090" y="39"/>
                    <a:pt x="3090" y="39"/>
                    <a:pt x="3090" y="39"/>
                  </a:cubicBezTo>
                  <a:cubicBezTo>
                    <a:pt x="3119" y="119"/>
                    <a:pt x="3238" y="28"/>
                    <a:pt x="3249" y="96"/>
                  </a:cubicBezTo>
                  <a:cubicBezTo>
                    <a:pt x="3255" y="159"/>
                    <a:pt x="3255" y="193"/>
                    <a:pt x="3329" y="210"/>
                  </a:cubicBezTo>
                  <a:cubicBezTo>
                    <a:pt x="3357" y="216"/>
                    <a:pt x="3431" y="227"/>
                    <a:pt x="3448" y="250"/>
                  </a:cubicBezTo>
                  <a:cubicBezTo>
                    <a:pt x="3477" y="272"/>
                    <a:pt x="3494" y="284"/>
                    <a:pt x="3528" y="301"/>
                  </a:cubicBezTo>
                  <a:cubicBezTo>
                    <a:pt x="3573" y="329"/>
                    <a:pt x="3551" y="358"/>
                    <a:pt x="3613" y="380"/>
                  </a:cubicBezTo>
                  <a:cubicBezTo>
                    <a:pt x="3641" y="386"/>
                    <a:pt x="3676" y="415"/>
                    <a:pt x="3698" y="437"/>
                  </a:cubicBezTo>
                  <a:cubicBezTo>
                    <a:pt x="3732" y="483"/>
                    <a:pt x="3772" y="500"/>
                    <a:pt x="3823" y="522"/>
                  </a:cubicBezTo>
                  <a:cubicBezTo>
                    <a:pt x="3840" y="534"/>
                    <a:pt x="3897" y="591"/>
                    <a:pt x="3914" y="591"/>
                  </a:cubicBezTo>
                  <a:cubicBezTo>
                    <a:pt x="3931" y="591"/>
                    <a:pt x="3971" y="539"/>
                    <a:pt x="3994" y="522"/>
                  </a:cubicBezTo>
                  <a:cubicBezTo>
                    <a:pt x="4028" y="500"/>
                    <a:pt x="4096" y="545"/>
                    <a:pt x="4136" y="545"/>
                  </a:cubicBezTo>
                  <a:cubicBezTo>
                    <a:pt x="4170" y="545"/>
                    <a:pt x="4210" y="534"/>
                    <a:pt x="4244" y="545"/>
                  </a:cubicBezTo>
                  <a:cubicBezTo>
                    <a:pt x="4278" y="551"/>
                    <a:pt x="4312" y="562"/>
                    <a:pt x="4340" y="562"/>
                  </a:cubicBezTo>
                  <a:cubicBezTo>
                    <a:pt x="4374" y="568"/>
                    <a:pt x="4482" y="562"/>
                    <a:pt x="4516" y="551"/>
                  </a:cubicBezTo>
                  <a:cubicBezTo>
                    <a:pt x="4550" y="534"/>
                    <a:pt x="4556" y="449"/>
                    <a:pt x="4613" y="483"/>
                  </a:cubicBezTo>
                  <a:cubicBezTo>
                    <a:pt x="4630" y="494"/>
                    <a:pt x="4647" y="477"/>
                    <a:pt x="4664" y="477"/>
                  </a:cubicBezTo>
                  <a:cubicBezTo>
                    <a:pt x="4704" y="483"/>
                    <a:pt x="4731" y="500"/>
                    <a:pt x="4765" y="511"/>
                  </a:cubicBezTo>
                  <a:cubicBezTo>
                    <a:pt x="4851" y="545"/>
                    <a:pt x="4794" y="437"/>
                    <a:pt x="4845" y="437"/>
                  </a:cubicBezTo>
                  <a:cubicBezTo>
                    <a:pt x="4873" y="437"/>
                    <a:pt x="4885" y="449"/>
                    <a:pt x="4885" y="471"/>
                  </a:cubicBezTo>
                  <a:cubicBezTo>
                    <a:pt x="4885" y="505"/>
                    <a:pt x="4925" y="511"/>
                    <a:pt x="4953" y="511"/>
                  </a:cubicBezTo>
                  <a:cubicBezTo>
                    <a:pt x="4998" y="528"/>
                    <a:pt x="5004" y="500"/>
                    <a:pt x="5044" y="477"/>
                  </a:cubicBezTo>
                  <a:cubicBezTo>
                    <a:pt x="5084" y="449"/>
                    <a:pt x="5061" y="431"/>
                    <a:pt x="5078" y="409"/>
                  </a:cubicBezTo>
                  <a:cubicBezTo>
                    <a:pt x="5084" y="403"/>
                    <a:pt x="5146" y="386"/>
                    <a:pt x="5152" y="386"/>
                  </a:cubicBezTo>
                  <a:cubicBezTo>
                    <a:pt x="5163" y="386"/>
                    <a:pt x="5186" y="415"/>
                    <a:pt x="5203" y="420"/>
                  </a:cubicBezTo>
                  <a:cubicBezTo>
                    <a:pt x="5237" y="437"/>
                    <a:pt x="5294" y="437"/>
                    <a:pt x="5334" y="443"/>
                  </a:cubicBezTo>
                  <a:cubicBezTo>
                    <a:pt x="5407" y="460"/>
                    <a:pt x="5459" y="352"/>
                    <a:pt x="5493" y="431"/>
                  </a:cubicBezTo>
                  <a:cubicBezTo>
                    <a:pt x="5498" y="437"/>
                    <a:pt x="5532" y="494"/>
                    <a:pt x="5544" y="488"/>
                  </a:cubicBezTo>
                  <a:cubicBezTo>
                    <a:pt x="5549" y="483"/>
                    <a:pt x="5555" y="454"/>
                    <a:pt x="5561" y="443"/>
                  </a:cubicBezTo>
                  <a:cubicBezTo>
                    <a:pt x="5572" y="426"/>
                    <a:pt x="5589" y="415"/>
                    <a:pt x="5606" y="403"/>
                  </a:cubicBezTo>
                  <a:cubicBezTo>
                    <a:pt x="5646" y="392"/>
                    <a:pt x="5635" y="415"/>
                    <a:pt x="5657" y="420"/>
                  </a:cubicBezTo>
                  <a:cubicBezTo>
                    <a:pt x="5720" y="443"/>
                    <a:pt x="5771" y="352"/>
                    <a:pt x="5811" y="318"/>
                  </a:cubicBezTo>
                  <a:cubicBezTo>
                    <a:pt x="5851" y="289"/>
                    <a:pt x="5890" y="363"/>
                    <a:pt x="5930" y="363"/>
                  </a:cubicBezTo>
                  <a:cubicBezTo>
                    <a:pt x="5970" y="363"/>
                    <a:pt x="6010" y="318"/>
                    <a:pt x="6049" y="352"/>
                  </a:cubicBezTo>
                  <a:cubicBezTo>
                    <a:pt x="6061" y="363"/>
                    <a:pt x="6084" y="409"/>
                    <a:pt x="6078" y="426"/>
                  </a:cubicBezTo>
                  <a:cubicBezTo>
                    <a:pt x="6055" y="517"/>
                    <a:pt x="6066" y="483"/>
                    <a:pt x="6140" y="511"/>
                  </a:cubicBezTo>
                  <a:cubicBezTo>
                    <a:pt x="6180" y="528"/>
                    <a:pt x="6157" y="619"/>
                    <a:pt x="6163" y="659"/>
                  </a:cubicBezTo>
                  <a:cubicBezTo>
                    <a:pt x="6174" y="670"/>
                    <a:pt x="6180" y="676"/>
                    <a:pt x="6197" y="681"/>
                  </a:cubicBezTo>
                  <a:cubicBezTo>
                    <a:pt x="6231" y="693"/>
                    <a:pt x="6220" y="687"/>
                    <a:pt x="6220" y="727"/>
                  </a:cubicBezTo>
                  <a:cubicBezTo>
                    <a:pt x="6220" y="744"/>
                    <a:pt x="6214" y="761"/>
                    <a:pt x="6214" y="784"/>
                  </a:cubicBezTo>
                  <a:cubicBezTo>
                    <a:pt x="6214" y="835"/>
                    <a:pt x="6220" y="841"/>
                    <a:pt x="6186" y="886"/>
                  </a:cubicBezTo>
                  <a:cubicBezTo>
                    <a:pt x="6169" y="909"/>
                    <a:pt x="6146" y="937"/>
                    <a:pt x="6129" y="954"/>
                  </a:cubicBezTo>
                  <a:cubicBezTo>
                    <a:pt x="6123" y="960"/>
                    <a:pt x="6089" y="988"/>
                    <a:pt x="6089" y="1000"/>
                  </a:cubicBezTo>
                  <a:cubicBezTo>
                    <a:pt x="6089" y="1011"/>
                    <a:pt x="6180" y="1056"/>
                    <a:pt x="6192" y="1068"/>
                  </a:cubicBezTo>
                  <a:cubicBezTo>
                    <a:pt x="6231" y="1085"/>
                    <a:pt x="6265" y="1102"/>
                    <a:pt x="6305" y="1102"/>
                  </a:cubicBezTo>
                  <a:cubicBezTo>
                    <a:pt x="6345" y="1096"/>
                    <a:pt x="6345" y="1096"/>
                    <a:pt x="6345" y="1096"/>
                  </a:cubicBezTo>
                  <a:lnTo>
                    <a:pt x="6345" y="1096"/>
                  </a:lnTo>
                  <a:cubicBezTo>
                    <a:pt x="6356" y="1119"/>
                    <a:pt x="6390" y="1125"/>
                    <a:pt x="6402" y="1147"/>
                  </a:cubicBezTo>
                  <a:cubicBezTo>
                    <a:pt x="6419" y="1176"/>
                    <a:pt x="6424" y="1198"/>
                    <a:pt x="6447" y="1227"/>
                  </a:cubicBezTo>
                  <a:cubicBezTo>
                    <a:pt x="6476" y="1267"/>
                    <a:pt x="6549" y="1301"/>
                    <a:pt x="6595" y="1301"/>
                  </a:cubicBezTo>
                  <a:cubicBezTo>
                    <a:pt x="6635" y="1306"/>
                    <a:pt x="6640" y="1324"/>
                    <a:pt x="6686" y="1318"/>
                  </a:cubicBezTo>
                  <a:cubicBezTo>
                    <a:pt x="6703" y="1318"/>
                    <a:pt x="6720" y="1335"/>
                    <a:pt x="6737" y="1340"/>
                  </a:cubicBezTo>
                  <a:cubicBezTo>
                    <a:pt x="6760" y="1346"/>
                    <a:pt x="6777" y="1329"/>
                    <a:pt x="6799" y="1329"/>
                  </a:cubicBezTo>
                  <a:cubicBezTo>
                    <a:pt x="6794" y="1352"/>
                    <a:pt x="6777" y="1386"/>
                    <a:pt x="6765" y="1403"/>
                  </a:cubicBezTo>
                  <a:cubicBezTo>
                    <a:pt x="6754" y="1426"/>
                    <a:pt x="6771" y="1483"/>
                    <a:pt x="6765" y="1511"/>
                  </a:cubicBezTo>
                  <a:cubicBezTo>
                    <a:pt x="6765" y="1528"/>
                    <a:pt x="6777" y="1539"/>
                    <a:pt x="6771" y="1556"/>
                  </a:cubicBezTo>
                  <a:cubicBezTo>
                    <a:pt x="6765" y="1574"/>
                    <a:pt x="6760" y="1585"/>
                    <a:pt x="6760" y="1596"/>
                  </a:cubicBezTo>
                  <a:cubicBezTo>
                    <a:pt x="6760" y="1625"/>
                    <a:pt x="6760" y="1642"/>
                    <a:pt x="6765" y="1670"/>
                  </a:cubicBezTo>
                  <a:cubicBezTo>
                    <a:pt x="6777" y="1710"/>
                    <a:pt x="6816" y="1767"/>
                    <a:pt x="6839" y="1801"/>
                  </a:cubicBezTo>
                  <a:cubicBezTo>
                    <a:pt x="6868" y="1846"/>
                    <a:pt x="6970" y="2028"/>
                    <a:pt x="7021" y="1999"/>
                  </a:cubicBezTo>
                  <a:cubicBezTo>
                    <a:pt x="7055" y="1988"/>
                    <a:pt x="7061" y="2005"/>
                    <a:pt x="7095" y="1999"/>
                  </a:cubicBezTo>
                  <a:cubicBezTo>
                    <a:pt x="7220" y="2107"/>
                    <a:pt x="7220" y="2107"/>
                    <a:pt x="7220" y="2107"/>
                  </a:cubicBezTo>
                  <a:lnTo>
                    <a:pt x="7220" y="2107"/>
                  </a:lnTo>
                  <a:cubicBezTo>
                    <a:pt x="7203" y="2119"/>
                    <a:pt x="7180" y="2136"/>
                    <a:pt x="7163" y="2147"/>
                  </a:cubicBezTo>
                  <a:cubicBezTo>
                    <a:pt x="7118" y="2227"/>
                    <a:pt x="7021" y="2295"/>
                    <a:pt x="6998" y="2386"/>
                  </a:cubicBezTo>
                  <a:cubicBezTo>
                    <a:pt x="6976" y="2477"/>
                    <a:pt x="6970" y="2562"/>
                    <a:pt x="6913" y="2636"/>
                  </a:cubicBezTo>
                  <a:cubicBezTo>
                    <a:pt x="6902" y="2676"/>
                    <a:pt x="6924" y="2727"/>
                    <a:pt x="6885" y="2766"/>
                  </a:cubicBezTo>
                  <a:cubicBezTo>
                    <a:pt x="6845" y="2806"/>
                    <a:pt x="6782" y="2812"/>
                    <a:pt x="6765" y="2874"/>
                  </a:cubicBezTo>
                  <a:cubicBezTo>
                    <a:pt x="6754" y="2926"/>
                    <a:pt x="6782" y="2914"/>
                    <a:pt x="6737" y="2937"/>
                  </a:cubicBezTo>
                  <a:cubicBezTo>
                    <a:pt x="6686" y="2965"/>
                    <a:pt x="6714" y="3011"/>
                    <a:pt x="6669" y="3034"/>
                  </a:cubicBezTo>
                  <a:cubicBezTo>
                    <a:pt x="6635" y="3051"/>
                    <a:pt x="6578" y="3130"/>
                    <a:pt x="6527" y="3107"/>
                  </a:cubicBezTo>
                  <a:cubicBezTo>
                    <a:pt x="6521" y="3102"/>
                    <a:pt x="6487" y="3051"/>
                    <a:pt x="6481" y="3039"/>
                  </a:cubicBezTo>
                  <a:cubicBezTo>
                    <a:pt x="6458" y="3005"/>
                    <a:pt x="6419" y="2948"/>
                    <a:pt x="6373" y="2943"/>
                  </a:cubicBezTo>
                  <a:cubicBezTo>
                    <a:pt x="6339" y="2926"/>
                    <a:pt x="6311" y="2931"/>
                    <a:pt x="6282" y="2960"/>
                  </a:cubicBezTo>
                  <a:cubicBezTo>
                    <a:pt x="6243" y="2988"/>
                    <a:pt x="6237" y="2960"/>
                    <a:pt x="6214" y="2937"/>
                  </a:cubicBezTo>
                  <a:cubicBezTo>
                    <a:pt x="6169" y="2897"/>
                    <a:pt x="6044" y="2994"/>
                    <a:pt x="6032" y="3039"/>
                  </a:cubicBezTo>
                  <a:cubicBezTo>
                    <a:pt x="6015" y="3107"/>
                    <a:pt x="5987" y="3124"/>
                    <a:pt x="5924" y="3158"/>
                  </a:cubicBezTo>
                  <a:cubicBezTo>
                    <a:pt x="5902" y="3170"/>
                    <a:pt x="5851" y="3153"/>
                    <a:pt x="5839" y="3164"/>
                  </a:cubicBezTo>
                  <a:cubicBezTo>
                    <a:pt x="5805" y="3176"/>
                    <a:pt x="5799" y="3142"/>
                    <a:pt x="5782" y="3130"/>
                  </a:cubicBezTo>
                  <a:cubicBezTo>
                    <a:pt x="5754" y="3107"/>
                    <a:pt x="5748" y="3147"/>
                    <a:pt x="5726" y="3147"/>
                  </a:cubicBezTo>
                  <a:cubicBezTo>
                    <a:pt x="5714" y="3147"/>
                    <a:pt x="5703" y="3130"/>
                    <a:pt x="5697" y="3119"/>
                  </a:cubicBezTo>
                  <a:cubicBezTo>
                    <a:pt x="5663" y="3107"/>
                    <a:pt x="5669" y="3062"/>
                    <a:pt x="5623" y="3062"/>
                  </a:cubicBezTo>
                  <a:cubicBezTo>
                    <a:pt x="5584" y="3062"/>
                    <a:pt x="5549" y="3090"/>
                    <a:pt x="5504" y="3073"/>
                  </a:cubicBezTo>
                  <a:cubicBezTo>
                    <a:pt x="5425" y="3045"/>
                    <a:pt x="5345" y="3090"/>
                    <a:pt x="5265" y="3062"/>
                  </a:cubicBezTo>
                  <a:cubicBezTo>
                    <a:pt x="5214" y="3045"/>
                    <a:pt x="5197" y="3085"/>
                    <a:pt x="5152" y="3073"/>
                  </a:cubicBezTo>
                  <a:cubicBezTo>
                    <a:pt x="5118" y="3068"/>
                    <a:pt x="5118" y="3102"/>
                    <a:pt x="5089" y="3107"/>
                  </a:cubicBezTo>
                  <a:cubicBezTo>
                    <a:pt x="5049" y="3124"/>
                    <a:pt x="4959" y="3193"/>
                    <a:pt x="4919" y="3124"/>
                  </a:cubicBezTo>
                  <a:cubicBezTo>
                    <a:pt x="4885" y="3090"/>
                    <a:pt x="4856" y="3130"/>
                    <a:pt x="4817" y="3090"/>
                  </a:cubicBezTo>
                  <a:cubicBezTo>
                    <a:pt x="4783" y="3062"/>
                    <a:pt x="4748" y="3090"/>
                    <a:pt x="4714" y="3096"/>
                  </a:cubicBezTo>
                  <a:cubicBezTo>
                    <a:pt x="4641" y="3107"/>
                    <a:pt x="4641" y="3107"/>
                    <a:pt x="4641" y="3107"/>
                  </a:cubicBezTo>
                  <a:cubicBezTo>
                    <a:pt x="4602" y="3113"/>
                    <a:pt x="4573" y="3073"/>
                    <a:pt x="4534" y="3068"/>
                  </a:cubicBezTo>
                  <a:cubicBezTo>
                    <a:pt x="4471" y="3056"/>
                    <a:pt x="4414" y="3102"/>
                    <a:pt x="4357" y="3102"/>
                  </a:cubicBezTo>
                  <a:cubicBezTo>
                    <a:pt x="4335" y="3102"/>
                    <a:pt x="4295" y="3073"/>
                    <a:pt x="4266" y="3068"/>
                  </a:cubicBezTo>
                  <a:cubicBezTo>
                    <a:pt x="4210" y="3056"/>
                    <a:pt x="4215" y="3102"/>
                    <a:pt x="4176" y="3102"/>
                  </a:cubicBezTo>
                  <a:cubicBezTo>
                    <a:pt x="4113" y="3113"/>
                    <a:pt x="4045" y="3130"/>
                    <a:pt x="3982" y="3119"/>
                  </a:cubicBezTo>
                  <a:cubicBezTo>
                    <a:pt x="3840" y="3102"/>
                    <a:pt x="3840" y="3102"/>
                    <a:pt x="3840" y="3102"/>
                  </a:cubicBezTo>
                  <a:cubicBezTo>
                    <a:pt x="3812" y="3096"/>
                    <a:pt x="3704" y="3278"/>
                    <a:pt x="3676" y="3306"/>
                  </a:cubicBezTo>
                  <a:cubicBezTo>
                    <a:pt x="3641" y="3340"/>
                    <a:pt x="3579" y="3318"/>
                    <a:pt x="3562" y="3386"/>
                  </a:cubicBezTo>
                  <a:cubicBezTo>
                    <a:pt x="3528" y="3437"/>
                    <a:pt x="3562" y="3431"/>
                    <a:pt x="3499" y="3437"/>
                  </a:cubicBezTo>
                  <a:cubicBezTo>
                    <a:pt x="3465" y="3437"/>
                    <a:pt x="3460" y="3482"/>
                    <a:pt x="3403" y="3471"/>
                  </a:cubicBezTo>
                  <a:cubicBezTo>
                    <a:pt x="3301" y="3454"/>
                    <a:pt x="3255" y="3408"/>
                    <a:pt x="3147" y="3465"/>
                  </a:cubicBezTo>
                  <a:cubicBezTo>
                    <a:pt x="3102" y="3494"/>
                    <a:pt x="3062" y="3511"/>
                    <a:pt x="3011" y="3522"/>
                  </a:cubicBezTo>
                  <a:cubicBezTo>
                    <a:pt x="2988" y="3522"/>
                    <a:pt x="2965" y="3539"/>
                    <a:pt x="2943" y="3551"/>
                  </a:cubicBezTo>
                  <a:cubicBezTo>
                    <a:pt x="2920" y="3562"/>
                    <a:pt x="2869" y="3562"/>
                    <a:pt x="2857" y="3585"/>
                  </a:cubicBezTo>
                  <a:cubicBezTo>
                    <a:pt x="2835" y="3624"/>
                    <a:pt x="2795" y="3636"/>
                    <a:pt x="2795" y="3687"/>
                  </a:cubicBezTo>
                  <a:cubicBezTo>
                    <a:pt x="2795" y="3727"/>
                    <a:pt x="2789" y="3721"/>
                    <a:pt x="2767" y="3744"/>
                  </a:cubicBezTo>
                  <a:cubicBezTo>
                    <a:pt x="2755" y="3755"/>
                    <a:pt x="2755" y="3772"/>
                    <a:pt x="2749" y="3783"/>
                  </a:cubicBezTo>
                  <a:cubicBezTo>
                    <a:pt x="2744" y="3801"/>
                    <a:pt x="2727" y="3812"/>
                    <a:pt x="2715" y="3829"/>
                  </a:cubicBezTo>
                  <a:cubicBezTo>
                    <a:pt x="2704" y="3840"/>
                    <a:pt x="2710" y="3869"/>
                    <a:pt x="2693" y="3880"/>
                  </a:cubicBezTo>
                  <a:cubicBezTo>
                    <a:pt x="2681" y="3891"/>
                    <a:pt x="2681" y="3925"/>
                    <a:pt x="2681" y="3954"/>
                  </a:cubicBezTo>
                  <a:lnTo>
                    <a:pt x="2681" y="3954"/>
                  </a:lnTo>
                  <a:cubicBezTo>
                    <a:pt x="2636" y="3960"/>
                    <a:pt x="2636" y="3960"/>
                    <a:pt x="2636" y="3960"/>
                  </a:cubicBezTo>
                  <a:lnTo>
                    <a:pt x="2636" y="3960"/>
                  </a:lnTo>
                  <a:cubicBezTo>
                    <a:pt x="2625" y="3943"/>
                    <a:pt x="2607" y="3931"/>
                    <a:pt x="2585" y="3925"/>
                  </a:cubicBezTo>
                  <a:cubicBezTo>
                    <a:pt x="2545" y="3925"/>
                    <a:pt x="2534" y="4033"/>
                    <a:pt x="2551" y="4056"/>
                  </a:cubicBezTo>
                  <a:cubicBezTo>
                    <a:pt x="2579" y="4102"/>
                    <a:pt x="2528" y="4130"/>
                    <a:pt x="2494" y="4136"/>
                  </a:cubicBezTo>
                  <a:cubicBezTo>
                    <a:pt x="2460" y="4141"/>
                    <a:pt x="2448" y="4158"/>
                    <a:pt x="2420" y="4170"/>
                  </a:cubicBezTo>
                  <a:cubicBezTo>
                    <a:pt x="2352" y="4215"/>
                    <a:pt x="2340" y="4147"/>
                    <a:pt x="2284" y="4136"/>
                  </a:cubicBezTo>
                  <a:cubicBezTo>
                    <a:pt x="2267" y="4124"/>
                    <a:pt x="2261" y="4107"/>
                    <a:pt x="2232" y="4113"/>
                  </a:cubicBezTo>
                  <a:cubicBezTo>
                    <a:pt x="2216" y="4119"/>
                    <a:pt x="2204" y="4113"/>
                    <a:pt x="2187" y="4096"/>
                  </a:cubicBezTo>
                  <a:cubicBezTo>
                    <a:pt x="2153" y="4073"/>
                    <a:pt x="2125" y="4090"/>
                    <a:pt x="2090" y="4051"/>
                  </a:cubicBezTo>
                  <a:cubicBezTo>
                    <a:pt x="2045" y="4005"/>
                    <a:pt x="2017" y="3897"/>
                    <a:pt x="1931" y="3925"/>
                  </a:cubicBezTo>
                  <a:cubicBezTo>
                    <a:pt x="1897" y="3937"/>
                    <a:pt x="1829" y="3925"/>
                    <a:pt x="1806" y="3903"/>
                  </a:cubicBezTo>
                  <a:cubicBezTo>
                    <a:pt x="1789" y="3886"/>
                    <a:pt x="1727" y="3778"/>
                    <a:pt x="1721" y="3755"/>
                  </a:cubicBezTo>
                  <a:cubicBezTo>
                    <a:pt x="1710" y="3755"/>
                    <a:pt x="1698" y="3761"/>
                    <a:pt x="1687" y="3761"/>
                  </a:cubicBezTo>
                  <a:cubicBezTo>
                    <a:pt x="1687" y="3749"/>
                    <a:pt x="1670" y="3715"/>
                    <a:pt x="1659" y="3698"/>
                  </a:cubicBezTo>
                  <a:cubicBezTo>
                    <a:pt x="1636" y="3653"/>
                    <a:pt x="1636" y="3653"/>
                    <a:pt x="1636" y="3653"/>
                  </a:cubicBezTo>
                  <a:cubicBezTo>
                    <a:pt x="1625" y="3624"/>
                    <a:pt x="1602" y="3602"/>
                    <a:pt x="1590" y="3573"/>
                  </a:cubicBezTo>
                  <a:cubicBezTo>
                    <a:pt x="1568" y="3511"/>
                    <a:pt x="1528" y="3460"/>
                    <a:pt x="1505" y="3397"/>
                  </a:cubicBezTo>
                  <a:cubicBezTo>
                    <a:pt x="1494" y="3363"/>
                    <a:pt x="1539" y="3420"/>
                    <a:pt x="1551" y="3420"/>
                  </a:cubicBezTo>
                  <a:cubicBezTo>
                    <a:pt x="1568" y="3420"/>
                    <a:pt x="1579" y="3403"/>
                    <a:pt x="1585" y="3386"/>
                  </a:cubicBezTo>
                  <a:cubicBezTo>
                    <a:pt x="1608" y="3363"/>
                    <a:pt x="1596" y="3329"/>
                    <a:pt x="1562" y="3318"/>
                  </a:cubicBezTo>
                  <a:cubicBezTo>
                    <a:pt x="1511" y="3306"/>
                    <a:pt x="1534" y="3284"/>
                    <a:pt x="1494" y="3266"/>
                  </a:cubicBezTo>
                  <a:cubicBezTo>
                    <a:pt x="1466" y="3249"/>
                    <a:pt x="1437" y="3249"/>
                    <a:pt x="1409" y="3249"/>
                  </a:cubicBezTo>
                  <a:cubicBezTo>
                    <a:pt x="1369" y="3244"/>
                    <a:pt x="1392" y="3204"/>
                    <a:pt x="1380" y="3181"/>
                  </a:cubicBezTo>
                  <a:cubicBezTo>
                    <a:pt x="1363" y="3147"/>
                    <a:pt x="1312" y="3090"/>
                    <a:pt x="1352" y="3073"/>
                  </a:cubicBezTo>
                  <a:cubicBezTo>
                    <a:pt x="1375" y="3062"/>
                    <a:pt x="1392" y="3045"/>
                    <a:pt x="1409" y="3028"/>
                  </a:cubicBezTo>
                  <a:cubicBezTo>
                    <a:pt x="1426" y="3005"/>
                    <a:pt x="1397" y="2999"/>
                    <a:pt x="1386" y="2982"/>
                  </a:cubicBezTo>
                  <a:cubicBezTo>
                    <a:pt x="1375" y="2960"/>
                    <a:pt x="1358" y="2937"/>
                    <a:pt x="1352" y="2914"/>
                  </a:cubicBezTo>
                  <a:cubicBezTo>
                    <a:pt x="1329" y="2852"/>
                    <a:pt x="1329" y="2852"/>
                    <a:pt x="1329" y="2852"/>
                  </a:cubicBezTo>
                  <a:cubicBezTo>
                    <a:pt x="1301" y="2795"/>
                    <a:pt x="1301" y="2795"/>
                    <a:pt x="1301" y="2795"/>
                  </a:cubicBezTo>
                  <a:cubicBezTo>
                    <a:pt x="1272" y="2755"/>
                    <a:pt x="1244" y="2727"/>
                    <a:pt x="1204" y="2698"/>
                  </a:cubicBezTo>
                  <a:cubicBezTo>
                    <a:pt x="1119" y="2636"/>
                    <a:pt x="1028" y="2568"/>
                    <a:pt x="937" y="2528"/>
                  </a:cubicBezTo>
                  <a:cubicBezTo>
                    <a:pt x="892" y="2511"/>
                    <a:pt x="812" y="2454"/>
                    <a:pt x="772" y="2454"/>
                  </a:cubicBezTo>
                  <a:cubicBezTo>
                    <a:pt x="687" y="2431"/>
                    <a:pt x="625" y="2369"/>
                    <a:pt x="534" y="2363"/>
                  </a:cubicBezTo>
                  <a:cubicBezTo>
                    <a:pt x="443" y="2352"/>
                    <a:pt x="352" y="2369"/>
                    <a:pt x="261" y="2386"/>
                  </a:cubicBezTo>
                  <a:cubicBezTo>
                    <a:pt x="233" y="2397"/>
                    <a:pt x="187" y="2426"/>
                    <a:pt x="147" y="2431"/>
                  </a:cubicBezTo>
                  <a:lnTo>
                    <a:pt x="147" y="2431"/>
                  </a:lnTo>
                  <a:cubicBezTo>
                    <a:pt x="142" y="2414"/>
                    <a:pt x="136" y="2392"/>
                    <a:pt x="136" y="2375"/>
                  </a:cubicBezTo>
                  <a:cubicBezTo>
                    <a:pt x="136" y="2369"/>
                    <a:pt x="136" y="2363"/>
                    <a:pt x="136" y="2357"/>
                  </a:cubicBezTo>
                  <a:cubicBezTo>
                    <a:pt x="130" y="2352"/>
                    <a:pt x="119" y="2329"/>
                    <a:pt x="113" y="2323"/>
                  </a:cubicBezTo>
                  <a:cubicBezTo>
                    <a:pt x="102" y="2306"/>
                    <a:pt x="119" y="2272"/>
                    <a:pt x="119" y="2249"/>
                  </a:cubicBezTo>
                  <a:cubicBezTo>
                    <a:pt x="119" y="2215"/>
                    <a:pt x="96" y="2187"/>
                    <a:pt x="96" y="2153"/>
                  </a:cubicBezTo>
                  <a:cubicBezTo>
                    <a:pt x="96" y="2130"/>
                    <a:pt x="108" y="2113"/>
                    <a:pt x="102" y="2090"/>
                  </a:cubicBezTo>
                  <a:cubicBezTo>
                    <a:pt x="96" y="2068"/>
                    <a:pt x="73" y="2073"/>
                    <a:pt x="79" y="2045"/>
                  </a:cubicBezTo>
                  <a:cubicBezTo>
                    <a:pt x="85" y="2022"/>
                    <a:pt x="79" y="2005"/>
                    <a:pt x="73" y="1983"/>
                  </a:cubicBezTo>
                  <a:cubicBezTo>
                    <a:pt x="68" y="1954"/>
                    <a:pt x="68" y="1937"/>
                    <a:pt x="51" y="1914"/>
                  </a:cubicBezTo>
                  <a:cubicBezTo>
                    <a:pt x="39" y="1903"/>
                    <a:pt x="11" y="1869"/>
                    <a:pt x="0" y="1857"/>
                  </a:cubicBezTo>
                  <a:cubicBezTo>
                    <a:pt x="5" y="1840"/>
                    <a:pt x="11" y="1806"/>
                    <a:pt x="22" y="1795"/>
                  </a:cubicBezTo>
                  <a:cubicBezTo>
                    <a:pt x="22" y="1789"/>
                    <a:pt x="28" y="1778"/>
                    <a:pt x="28" y="1767"/>
                  </a:cubicBezTo>
                  <a:cubicBezTo>
                    <a:pt x="17" y="1733"/>
                    <a:pt x="45" y="1744"/>
                    <a:pt x="57" y="1721"/>
                  </a:cubicBezTo>
                  <a:cubicBezTo>
                    <a:pt x="62" y="1704"/>
                    <a:pt x="73" y="1687"/>
                    <a:pt x="79" y="1676"/>
                  </a:cubicBezTo>
                  <a:cubicBezTo>
                    <a:pt x="91" y="1659"/>
                    <a:pt x="96" y="1630"/>
                    <a:pt x="91" y="1608"/>
                  </a:cubicBezTo>
                  <a:cubicBezTo>
                    <a:pt x="96" y="1579"/>
                    <a:pt x="136" y="1556"/>
                    <a:pt x="130" y="1528"/>
                  </a:cubicBezTo>
                  <a:cubicBezTo>
                    <a:pt x="119" y="1494"/>
                    <a:pt x="153" y="1505"/>
                    <a:pt x="164" y="1488"/>
                  </a:cubicBezTo>
                  <a:cubicBezTo>
                    <a:pt x="176" y="1477"/>
                    <a:pt x="187" y="1466"/>
                    <a:pt x="199" y="1454"/>
                  </a:cubicBezTo>
                  <a:cubicBezTo>
                    <a:pt x="250" y="1414"/>
                    <a:pt x="295" y="1375"/>
                    <a:pt x="289" y="1306"/>
                  </a:cubicBezTo>
                  <a:cubicBezTo>
                    <a:pt x="289" y="1284"/>
                    <a:pt x="341" y="1233"/>
                    <a:pt x="335" y="1193"/>
                  </a:cubicBezTo>
                  <a:cubicBezTo>
                    <a:pt x="329" y="1170"/>
                    <a:pt x="312" y="1159"/>
                    <a:pt x="346" y="1153"/>
                  </a:cubicBezTo>
                  <a:cubicBezTo>
                    <a:pt x="369" y="1147"/>
                    <a:pt x="403" y="1130"/>
                    <a:pt x="414" y="1136"/>
                  </a:cubicBezTo>
                  <a:cubicBezTo>
                    <a:pt x="431" y="1147"/>
                    <a:pt x="494" y="1142"/>
                    <a:pt x="483" y="1113"/>
                  </a:cubicBezTo>
                  <a:cubicBezTo>
                    <a:pt x="488" y="1090"/>
                    <a:pt x="483" y="1079"/>
                    <a:pt x="511" y="1074"/>
                  </a:cubicBezTo>
                  <a:cubicBezTo>
                    <a:pt x="522" y="1074"/>
                    <a:pt x="551" y="1085"/>
                    <a:pt x="562" y="1096"/>
                  </a:cubicBezTo>
                  <a:cubicBezTo>
                    <a:pt x="573" y="1102"/>
                    <a:pt x="573" y="1119"/>
                    <a:pt x="596" y="1113"/>
                  </a:cubicBezTo>
                  <a:cubicBezTo>
                    <a:pt x="647" y="1096"/>
                    <a:pt x="653" y="1051"/>
                    <a:pt x="653" y="994"/>
                  </a:cubicBezTo>
                  <a:cubicBezTo>
                    <a:pt x="653" y="971"/>
                    <a:pt x="664" y="977"/>
                    <a:pt x="676" y="966"/>
                  </a:cubicBezTo>
                  <a:cubicBezTo>
                    <a:pt x="698" y="931"/>
                    <a:pt x="676" y="892"/>
                    <a:pt x="687" y="869"/>
                  </a:cubicBezTo>
                  <a:cubicBezTo>
                    <a:pt x="693" y="858"/>
                    <a:pt x="727" y="824"/>
                    <a:pt x="721" y="818"/>
                  </a:cubicBezTo>
                  <a:lnTo>
                    <a:pt x="721" y="818"/>
                  </a:lnTo>
                  <a:cubicBezTo>
                    <a:pt x="772" y="829"/>
                    <a:pt x="772" y="829"/>
                    <a:pt x="772" y="829"/>
                  </a:cubicBezTo>
                  <a:cubicBezTo>
                    <a:pt x="795" y="858"/>
                    <a:pt x="829" y="863"/>
                    <a:pt x="863" y="863"/>
                  </a:cubicBezTo>
                  <a:cubicBezTo>
                    <a:pt x="943" y="869"/>
                    <a:pt x="829" y="914"/>
                    <a:pt x="869" y="960"/>
                  </a:cubicBezTo>
                  <a:cubicBezTo>
                    <a:pt x="880" y="971"/>
                    <a:pt x="903" y="954"/>
                    <a:pt x="920" y="966"/>
                  </a:cubicBezTo>
                  <a:cubicBezTo>
                    <a:pt x="960" y="1005"/>
                    <a:pt x="948" y="994"/>
                    <a:pt x="1011" y="994"/>
                  </a:cubicBezTo>
                  <a:cubicBezTo>
                    <a:pt x="1034" y="994"/>
                    <a:pt x="1068" y="977"/>
                    <a:pt x="1090" y="983"/>
                  </a:cubicBezTo>
                  <a:cubicBezTo>
                    <a:pt x="1102" y="988"/>
                    <a:pt x="1147" y="1028"/>
                    <a:pt x="1147" y="1045"/>
                  </a:cubicBezTo>
                  <a:cubicBezTo>
                    <a:pt x="1147" y="1113"/>
                    <a:pt x="1153" y="1085"/>
                    <a:pt x="1204" y="1096"/>
                  </a:cubicBezTo>
                  <a:cubicBezTo>
                    <a:pt x="1216" y="1102"/>
                    <a:pt x="1284" y="1130"/>
                    <a:pt x="1284" y="1125"/>
                  </a:cubicBezTo>
                  <a:cubicBezTo>
                    <a:pt x="1306" y="1074"/>
                    <a:pt x="1306" y="1074"/>
                    <a:pt x="1306" y="1074"/>
                  </a:cubicBezTo>
                  <a:cubicBezTo>
                    <a:pt x="1318" y="1051"/>
                    <a:pt x="1306" y="1028"/>
                    <a:pt x="1340" y="1051"/>
                  </a:cubicBezTo>
                  <a:cubicBezTo>
                    <a:pt x="1386" y="1079"/>
                    <a:pt x="1403" y="1039"/>
                    <a:pt x="1420" y="1108"/>
                  </a:cubicBezTo>
                  <a:cubicBezTo>
                    <a:pt x="1420" y="1125"/>
                    <a:pt x="1466" y="1170"/>
                    <a:pt x="1482" y="1176"/>
                  </a:cubicBezTo>
                  <a:cubicBezTo>
                    <a:pt x="1505" y="1181"/>
                    <a:pt x="1528" y="1170"/>
                    <a:pt x="1551" y="1187"/>
                  </a:cubicBezTo>
                  <a:cubicBezTo>
                    <a:pt x="1568" y="1198"/>
                    <a:pt x="1579" y="1198"/>
                    <a:pt x="1602" y="1198"/>
                  </a:cubicBezTo>
                  <a:cubicBezTo>
                    <a:pt x="1625" y="1198"/>
                    <a:pt x="1630" y="1233"/>
                    <a:pt x="1653" y="1221"/>
                  </a:cubicBezTo>
                  <a:cubicBezTo>
                    <a:pt x="1681" y="1210"/>
                    <a:pt x="1710" y="1176"/>
                    <a:pt x="1744" y="1164"/>
                  </a:cubicBezTo>
                  <a:cubicBezTo>
                    <a:pt x="1789" y="1153"/>
                    <a:pt x="1840" y="1153"/>
                    <a:pt x="1886" y="1142"/>
                  </a:cubicBezTo>
                  <a:cubicBezTo>
                    <a:pt x="1943" y="1119"/>
                    <a:pt x="1914" y="1108"/>
                    <a:pt x="1948" y="1074"/>
                  </a:cubicBezTo>
                  <a:cubicBezTo>
                    <a:pt x="1994" y="1028"/>
                    <a:pt x="1937" y="1011"/>
                    <a:pt x="1954" y="983"/>
                  </a:cubicBezTo>
                  <a:cubicBezTo>
                    <a:pt x="1971" y="954"/>
                    <a:pt x="2005" y="943"/>
                    <a:pt x="2017" y="914"/>
                  </a:cubicBezTo>
                  <a:cubicBezTo>
                    <a:pt x="2028" y="863"/>
                    <a:pt x="2108" y="875"/>
                    <a:pt x="2142" y="858"/>
                  </a:cubicBezTo>
                  <a:cubicBezTo>
                    <a:pt x="2238" y="801"/>
                    <a:pt x="2272" y="909"/>
                    <a:pt x="2193" y="920"/>
                  </a:cubicBezTo>
                  <a:cubicBezTo>
                    <a:pt x="2164" y="926"/>
                    <a:pt x="2193" y="1000"/>
                    <a:pt x="2210" y="1011"/>
                  </a:cubicBezTo>
                  <a:cubicBezTo>
                    <a:pt x="2244" y="1028"/>
                    <a:pt x="2295" y="943"/>
                    <a:pt x="2329" y="931"/>
                  </a:cubicBezTo>
                  <a:cubicBezTo>
                    <a:pt x="2346" y="931"/>
                    <a:pt x="2357" y="931"/>
                    <a:pt x="2375" y="931"/>
                  </a:cubicBezTo>
                  <a:cubicBezTo>
                    <a:pt x="2386" y="926"/>
                    <a:pt x="2420" y="897"/>
                    <a:pt x="2426" y="886"/>
                  </a:cubicBezTo>
                  <a:cubicBezTo>
                    <a:pt x="2431" y="869"/>
                    <a:pt x="2426" y="863"/>
                    <a:pt x="2426" y="846"/>
                  </a:cubicBezTo>
                  <a:cubicBezTo>
                    <a:pt x="2426" y="829"/>
                    <a:pt x="2448" y="818"/>
                    <a:pt x="2454" y="789"/>
                  </a:cubicBezTo>
                  <a:cubicBezTo>
                    <a:pt x="2454" y="738"/>
                    <a:pt x="2420" y="710"/>
                    <a:pt x="2420" y="670"/>
                  </a:cubicBezTo>
                  <a:cubicBezTo>
                    <a:pt x="2420" y="647"/>
                    <a:pt x="2409" y="647"/>
                    <a:pt x="2397" y="636"/>
                  </a:cubicBezTo>
                  <a:cubicBezTo>
                    <a:pt x="2380" y="625"/>
                    <a:pt x="2403" y="585"/>
                    <a:pt x="2397" y="568"/>
                  </a:cubicBezTo>
                  <a:cubicBezTo>
                    <a:pt x="2397" y="551"/>
                    <a:pt x="2380" y="545"/>
                    <a:pt x="2380" y="528"/>
                  </a:cubicBezTo>
                  <a:cubicBezTo>
                    <a:pt x="2380" y="505"/>
                    <a:pt x="2397" y="460"/>
                    <a:pt x="2414" y="443"/>
                  </a:cubicBezTo>
                  <a:cubicBezTo>
                    <a:pt x="2443" y="409"/>
                    <a:pt x="2477" y="449"/>
                    <a:pt x="2499" y="415"/>
                  </a:cubicBezTo>
                  <a:cubicBezTo>
                    <a:pt x="2522" y="392"/>
                    <a:pt x="2517" y="369"/>
                    <a:pt x="2551" y="346"/>
                  </a:cubicBezTo>
                  <a:cubicBezTo>
                    <a:pt x="2579" y="329"/>
                    <a:pt x="2630" y="216"/>
                    <a:pt x="2653" y="221"/>
                  </a:cubicBezTo>
                  <a:cubicBezTo>
                    <a:pt x="2710" y="238"/>
                    <a:pt x="2704" y="210"/>
                    <a:pt x="2749" y="176"/>
                  </a:cubicBezTo>
                  <a:cubicBezTo>
                    <a:pt x="2778" y="159"/>
                    <a:pt x="2801" y="119"/>
                    <a:pt x="2829" y="108"/>
                  </a:cubicBezTo>
                  <a:cubicBezTo>
                    <a:pt x="2846" y="96"/>
                    <a:pt x="2875" y="108"/>
                    <a:pt x="2875" y="74"/>
                  </a:cubicBezTo>
                  <a:cubicBezTo>
                    <a:pt x="2875" y="5"/>
                    <a:pt x="2863" y="28"/>
                    <a:pt x="2920" y="17"/>
                  </a:cubicBezTo>
                  <a:cubicBezTo>
                    <a:pt x="2971" y="11"/>
                    <a:pt x="2960" y="45"/>
                    <a:pt x="3022" y="5"/>
                  </a:cubicBezTo>
                  <a:cubicBezTo>
                    <a:pt x="3073" y="0"/>
                    <a:pt x="3073" y="0"/>
                    <a:pt x="3073" y="0"/>
                  </a:cubicBezTo>
                </a:path>
              </a:pathLst>
            </a:custGeom>
            <a:solidFill>
              <a:schemeClr val="accent1"/>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83" name="Freeform 163">
              <a:extLst>
                <a:ext uri="{FF2B5EF4-FFF2-40B4-BE49-F238E27FC236}">
                  <a16:creationId xmlns:a16="http://schemas.microsoft.com/office/drawing/2014/main" id="{6B8D69D4-F4DE-FE4F-B570-E655F35D43B3}"/>
                </a:ext>
              </a:extLst>
            </p:cNvPr>
            <p:cNvSpPr>
              <a:spLocks noChangeArrowheads="1"/>
            </p:cNvSpPr>
            <p:nvPr/>
          </p:nvSpPr>
          <p:spPr bwMode="auto">
            <a:xfrm>
              <a:off x="20634696" y="7231882"/>
              <a:ext cx="2638446" cy="1586221"/>
            </a:xfrm>
            <a:custGeom>
              <a:avLst/>
              <a:gdLst>
                <a:gd name="T0" fmla="*/ 3528 w 3813"/>
                <a:gd name="T1" fmla="*/ 6 h 2295"/>
                <a:gd name="T2" fmla="*/ 3210 w 3813"/>
                <a:gd name="T3" fmla="*/ 62 h 2295"/>
                <a:gd name="T4" fmla="*/ 3216 w 3813"/>
                <a:gd name="T5" fmla="*/ 142 h 2295"/>
                <a:gd name="T6" fmla="*/ 3312 w 3813"/>
                <a:gd name="T7" fmla="*/ 267 h 2295"/>
                <a:gd name="T8" fmla="*/ 3653 w 3813"/>
                <a:gd name="T9" fmla="*/ 392 h 2295"/>
                <a:gd name="T10" fmla="*/ 3750 w 3813"/>
                <a:gd name="T11" fmla="*/ 136 h 2295"/>
                <a:gd name="T12" fmla="*/ 3580 w 3813"/>
                <a:gd name="T13" fmla="*/ 45 h 2295"/>
                <a:gd name="T14" fmla="*/ 3528 w 3813"/>
                <a:gd name="T15" fmla="*/ 6 h 2295"/>
                <a:gd name="T16" fmla="*/ 1784 w 3813"/>
                <a:gd name="T17" fmla="*/ 494 h 2295"/>
                <a:gd name="T18" fmla="*/ 1637 w 3813"/>
                <a:gd name="T19" fmla="*/ 619 h 2295"/>
                <a:gd name="T20" fmla="*/ 1443 w 3813"/>
                <a:gd name="T21" fmla="*/ 761 h 2295"/>
                <a:gd name="T22" fmla="*/ 1477 w 3813"/>
                <a:gd name="T23" fmla="*/ 897 h 2295"/>
                <a:gd name="T24" fmla="*/ 1534 w 3813"/>
                <a:gd name="T25" fmla="*/ 936 h 2295"/>
                <a:gd name="T26" fmla="*/ 1676 w 3813"/>
                <a:gd name="T27" fmla="*/ 885 h 2295"/>
                <a:gd name="T28" fmla="*/ 1722 w 3813"/>
                <a:gd name="T29" fmla="*/ 857 h 2295"/>
                <a:gd name="T30" fmla="*/ 1761 w 3813"/>
                <a:gd name="T31" fmla="*/ 829 h 2295"/>
                <a:gd name="T32" fmla="*/ 1869 w 3813"/>
                <a:gd name="T33" fmla="*/ 982 h 2295"/>
                <a:gd name="T34" fmla="*/ 1938 w 3813"/>
                <a:gd name="T35" fmla="*/ 1141 h 2295"/>
                <a:gd name="T36" fmla="*/ 2102 w 3813"/>
                <a:gd name="T37" fmla="*/ 1158 h 2295"/>
                <a:gd name="T38" fmla="*/ 2199 w 3813"/>
                <a:gd name="T39" fmla="*/ 1226 h 2295"/>
                <a:gd name="T40" fmla="*/ 2364 w 3813"/>
                <a:gd name="T41" fmla="*/ 1237 h 2295"/>
                <a:gd name="T42" fmla="*/ 2466 w 3813"/>
                <a:gd name="T43" fmla="*/ 1164 h 2295"/>
                <a:gd name="T44" fmla="*/ 2625 w 3813"/>
                <a:gd name="T45" fmla="*/ 874 h 2295"/>
                <a:gd name="T46" fmla="*/ 2693 w 3813"/>
                <a:gd name="T47" fmla="*/ 761 h 2295"/>
                <a:gd name="T48" fmla="*/ 2779 w 3813"/>
                <a:gd name="T49" fmla="*/ 574 h 2295"/>
                <a:gd name="T50" fmla="*/ 2563 w 3813"/>
                <a:gd name="T51" fmla="*/ 551 h 2295"/>
                <a:gd name="T52" fmla="*/ 2369 w 3813"/>
                <a:gd name="T53" fmla="*/ 460 h 2295"/>
                <a:gd name="T54" fmla="*/ 2432 w 3813"/>
                <a:gd name="T55" fmla="*/ 363 h 2295"/>
                <a:gd name="T56" fmla="*/ 2364 w 3813"/>
                <a:gd name="T57" fmla="*/ 352 h 2295"/>
                <a:gd name="T58" fmla="*/ 2392 w 3813"/>
                <a:gd name="T59" fmla="*/ 261 h 2295"/>
                <a:gd name="T60" fmla="*/ 2375 w 3813"/>
                <a:gd name="T61" fmla="*/ 221 h 2295"/>
                <a:gd name="T62" fmla="*/ 2199 w 3813"/>
                <a:gd name="T63" fmla="*/ 278 h 2295"/>
                <a:gd name="T64" fmla="*/ 2046 w 3813"/>
                <a:gd name="T65" fmla="*/ 329 h 2295"/>
                <a:gd name="T66" fmla="*/ 1932 w 3813"/>
                <a:gd name="T67" fmla="*/ 381 h 2295"/>
                <a:gd name="T68" fmla="*/ 1784 w 3813"/>
                <a:gd name="T69" fmla="*/ 494 h 2295"/>
                <a:gd name="T70" fmla="*/ 239 w 3813"/>
                <a:gd name="T71" fmla="*/ 1919 h 2295"/>
                <a:gd name="T72" fmla="*/ 426 w 3813"/>
                <a:gd name="T73" fmla="*/ 1749 h 2295"/>
                <a:gd name="T74" fmla="*/ 472 w 3813"/>
                <a:gd name="T75" fmla="*/ 1618 h 2295"/>
                <a:gd name="T76" fmla="*/ 404 w 3813"/>
                <a:gd name="T77" fmla="*/ 1550 h 2295"/>
                <a:gd name="T78" fmla="*/ 244 w 3813"/>
                <a:gd name="T79" fmla="*/ 1612 h 2295"/>
                <a:gd name="T80" fmla="*/ 108 w 3813"/>
                <a:gd name="T81" fmla="*/ 1749 h 2295"/>
                <a:gd name="T82" fmla="*/ 34 w 3813"/>
                <a:gd name="T83" fmla="*/ 1834 h 2295"/>
                <a:gd name="T84" fmla="*/ 74 w 3813"/>
                <a:gd name="T85" fmla="*/ 1914 h 2295"/>
                <a:gd name="T86" fmla="*/ 171 w 3813"/>
                <a:gd name="T87" fmla="*/ 1942 h 2295"/>
                <a:gd name="T88" fmla="*/ 216 w 3813"/>
                <a:gd name="T89" fmla="*/ 1982 h 2295"/>
                <a:gd name="T90" fmla="*/ 256 w 3813"/>
                <a:gd name="T91" fmla="*/ 1987 h 2295"/>
                <a:gd name="T92" fmla="*/ 239 w 3813"/>
                <a:gd name="T93" fmla="*/ 1919 h 2295"/>
                <a:gd name="T94" fmla="*/ 392 w 3813"/>
                <a:gd name="T95" fmla="*/ 2243 h 2295"/>
                <a:gd name="T96" fmla="*/ 313 w 3813"/>
                <a:gd name="T97" fmla="*/ 2175 h 2295"/>
                <a:gd name="T98" fmla="*/ 228 w 3813"/>
                <a:gd name="T99" fmla="*/ 2175 h 2295"/>
                <a:gd name="T100" fmla="*/ 233 w 3813"/>
                <a:gd name="T101" fmla="*/ 2294 h 2295"/>
                <a:gd name="T102" fmla="*/ 284 w 3813"/>
                <a:gd name="T103" fmla="*/ 2232 h 2295"/>
                <a:gd name="T104" fmla="*/ 409 w 3813"/>
                <a:gd name="T105" fmla="*/ 2277 h 2295"/>
                <a:gd name="T106" fmla="*/ 455 w 3813"/>
                <a:gd name="T107" fmla="*/ 2271 h 2295"/>
                <a:gd name="T108" fmla="*/ 421 w 3813"/>
                <a:gd name="T109" fmla="*/ 2237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13" h="2295">
                  <a:moveTo>
                    <a:pt x="3528" y="6"/>
                  </a:moveTo>
                  <a:lnTo>
                    <a:pt x="3528" y="6"/>
                  </a:lnTo>
                  <a:cubicBezTo>
                    <a:pt x="3500" y="62"/>
                    <a:pt x="3477" y="34"/>
                    <a:pt x="3415" y="45"/>
                  </a:cubicBezTo>
                  <a:cubicBezTo>
                    <a:pt x="3364" y="51"/>
                    <a:pt x="3256" y="34"/>
                    <a:pt x="3210" y="62"/>
                  </a:cubicBezTo>
                  <a:cubicBezTo>
                    <a:pt x="3199" y="62"/>
                    <a:pt x="3176" y="102"/>
                    <a:pt x="3176" y="108"/>
                  </a:cubicBezTo>
                  <a:cubicBezTo>
                    <a:pt x="3159" y="153"/>
                    <a:pt x="3188" y="142"/>
                    <a:pt x="3216" y="142"/>
                  </a:cubicBezTo>
                  <a:cubicBezTo>
                    <a:pt x="3216" y="176"/>
                    <a:pt x="3216" y="221"/>
                    <a:pt x="3205" y="256"/>
                  </a:cubicBezTo>
                  <a:cubicBezTo>
                    <a:pt x="3199" y="284"/>
                    <a:pt x="3296" y="273"/>
                    <a:pt x="3312" y="267"/>
                  </a:cubicBezTo>
                  <a:cubicBezTo>
                    <a:pt x="3358" y="261"/>
                    <a:pt x="3398" y="244"/>
                    <a:pt x="3443" y="267"/>
                  </a:cubicBezTo>
                  <a:cubicBezTo>
                    <a:pt x="3517" y="301"/>
                    <a:pt x="3580" y="363"/>
                    <a:pt x="3653" y="392"/>
                  </a:cubicBezTo>
                  <a:cubicBezTo>
                    <a:pt x="3744" y="437"/>
                    <a:pt x="3812" y="494"/>
                    <a:pt x="3807" y="347"/>
                  </a:cubicBezTo>
                  <a:cubicBezTo>
                    <a:pt x="3801" y="273"/>
                    <a:pt x="3767" y="199"/>
                    <a:pt x="3750" y="136"/>
                  </a:cubicBezTo>
                  <a:cubicBezTo>
                    <a:pt x="3710" y="136"/>
                    <a:pt x="3642" y="102"/>
                    <a:pt x="3636" y="68"/>
                  </a:cubicBezTo>
                  <a:cubicBezTo>
                    <a:pt x="3625" y="17"/>
                    <a:pt x="3614" y="23"/>
                    <a:pt x="3580" y="45"/>
                  </a:cubicBezTo>
                  <a:cubicBezTo>
                    <a:pt x="3528" y="68"/>
                    <a:pt x="3562" y="11"/>
                    <a:pt x="3540" y="0"/>
                  </a:cubicBezTo>
                  <a:cubicBezTo>
                    <a:pt x="3528" y="6"/>
                    <a:pt x="3528" y="6"/>
                    <a:pt x="3528" y="6"/>
                  </a:cubicBezTo>
                  <a:close/>
                  <a:moveTo>
                    <a:pt x="1784" y="494"/>
                  </a:moveTo>
                  <a:lnTo>
                    <a:pt x="1784" y="494"/>
                  </a:lnTo>
                  <a:cubicBezTo>
                    <a:pt x="1756" y="517"/>
                    <a:pt x="1722" y="568"/>
                    <a:pt x="1693" y="596"/>
                  </a:cubicBezTo>
                  <a:cubicBezTo>
                    <a:pt x="1676" y="608"/>
                    <a:pt x="1659" y="613"/>
                    <a:pt x="1637" y="619"/>
                  </a:cubicBezTo>
                  <a:cubicBezTo>
                    <a:pt x="1602" y="625"/>
                    <a:pt x="1563" y="670"/>
                    <a:pt x="1534" y="693"/>
                  </a:cubicBezTo>
                  <a:cubicBezTo>
                    <a:pt x="1443" y="761"/>
                    <a:pt x="1443" y="761"/>
                    <a:pt x="1443" y="761"/>
                  </a:cubicBezTo>
                  <a:cubicBezTo>
                    <a:pt x="1375" y="801"/>
                    <a:pt x="1375" y="801"/>
                    <a:pt x="1375" y="801"/>
                  </a:cubicBezTo>
                  <a:cubicBezTo>
                    <a:pt x="1364" y="807"/>
                    <a:pt x="1455" y="897"/>
                    <a:pt x="1477" y="897"/>
                  </a:cubicBezTo>
                  <a:cubicBezTo>
                    <a:pt x="1489" y="897"/>
                    <a:pt x="1534" y="891"/>
                    <a:pt x="1546" y="902"/>
                  </a:cubicBezTo>
                  <a:cubicBezTo>
                    <a:pt x="1546" y="902"/>
                    <a:pt x="1534" y="925"/>
                    <a:pt x="1534" y="936"/>
                  </a:cubicBezTo>
                  <a:cubicBezTo>
                    <a:pt x="1540" y="965"/>
                    <a:pt x="1614" y="1021"/>
                    <a:pt x="1631" y="970"/>
                  </a:cubicBezTo>
                  <a:cubicBezTo>
                    <a:pt x="1642" y="948"/>
                    <a:pt x="1653" y="897"/>
                    <a:pt x="1676" y="885"/>
                  </a:cubicBezTo>
                  <a:cubicBezTo>
                    <a:pt x="1688" y="879"/>
                    <a:pt x="1693" y="885"/>
                    <a:pt x="1705" y="879"/>
                  </a:cubicBezTo>
                  <a:cubicBezTo>
                    <a:pt x="1710" y="879"/>
                    <a:pt x="1716" y="857"/>
                    <a:pt x="1722" y="857"/>
                  </a:cubicBezTo>
                  <a:cubicBezTo>
                    <a:pt x="1722" y="852"/>
                    <a:pt x="1739" y="868"/>
                    <a:pt x="1744" y="862"/>
                  </a:cubicBezTo>
                  <a:cubicBezTo>
                    <a:pt x="1750" y="852"/>
                    <a:pt x="1756" y="835"/>
                    <a:pt x="1761" y="829"/>
                  </a:cubicBezTo>
                  <a:cubicBezTo>
                    <a:pt x="1790" y="824"/>
                    <a:pt x="1858" y="879"/>
                    <a:pt x="1875" y="897"/>
                  </a:cubicBezTo>
                  <a:cubicBezTo>
                    <a:pt x="1903" y="919"/>
                    <a:pt x="1869" y="953"/>
                    <a:pt x="1869" y="982"/>
                  </a:cubicBezTo>
                  <a:cubicBezTo>
                    <a:pt x="1869" y="1005"/>
                    <a:pt x="1903" y="1016"/>
                    <a:pt x="1892" y="1044"/>
                  </a:cubicBezTo>
                  <a:cubicBezTo>
                    <a:pt x="1881" y="1078"/>
                    <a:pt x="1909" y="1118"/>
                    <a:pt x="1938" y="1141"/>
                  </a:cubicBezTo>
                  <a:cubicBezTo>
                    <a:pt x="1966" y="1169"/>
                    <a:pt x="2023" y="1158"/>
                    <a:pt x="2063" y="1158"/>
                  </a:cubicBezTo>
                  <a:cubicBezTo>
                    <a:pt x="2085" y="1158"/>
                    <a:pt x="2085" y="1169"/>
                    <a:pt x="2102" y="1158"/>
                  </a:cubicBezTo>
                  <a:cubicBezTo>
                    <a:pt x="2137" y="1147"/>
                    <a:pt x="2142" y="1141"/>
                    <a:pt x="2171" y="1169"/>
                  </a:cubicBezTo>
                  <a:cubicBezTo>
                    <a:pt x="2188" y="1186"/>
                    <a:pt x="2171" y="1220"/>
                    <a:pt x="2199" y="1226"/>
                  </a:cubicBezTo>
                  <a:cubicBezTo>
                    <a:pt x="2222" y="1232"/>
                    <a:pt x="2250" y="1294"/>
                    <a:pt x="2273" y="1311"/>
                  </a:cubicBezTo>
                  <a:cubicBezTo>
                    <a:pt x="2290" y="1323"/>
                    <a:pt x="2347" y="1249"/>
                    <a:pt x="2364" y="1237"/>
                  </a:cubicBezTo>
                  <a:cubicBezTo>
                    <a:pt x="2375" y="1226"/>
                    <a:pt x="2432" y="1203"/>
                    <a:pt x="2432" y="1198"/>
                  </a:cubicBezTo>
                  <a:cubicBezTo>
                    <a:pt x="2438" y="1175"/>
                    <a:pt x="2443" y="1169"/>
                    <a:pt x="2466" y="1164"/>
                  </a:cubicBezTo>
                  <a:cubicBezTo>
                    <a:pt x="2529" y="1141"/>
                    <a:pt x="2534" y="1039"/>
                    <a:pt x="2551" y="987"/>
                  </a:cubicBezTo>
                  <a:cubicBezTo>
                    <a:pt x="2574" y="953"/>
                    <a:pt x="2591" y="897"/>
                    <a:pt x="2625" y="874"/>
                  </a:cubicBezTo>
                  <a:cubicBezTo>
                    <a:pt x="2648" y="852"/>
                    <a:pt x="2665" y="829"/>
                    <a:pt x="2688" y="818"/>
                  </a:cubicBezTo>
                  <a:cubicBezTo>
                    <a:pt x="2722" y="801"/>
                    <a:pt x="2676" y="790"/>
                    <a:pt x="2693" y="761"/>
                  </a:cubicBezTo>
                  <a:cubicBezTo>
                    <a:pt x="2705" y="727"/>
                    <a:pt x="2767" y="710"/>
                    <a:pt x="2767" y="659"/>
                  </a:cubicBezTo>
                  <a:cubicBezTo>
                    <a:pt x="2767" y="636"/>
                    <a:pt x="2790" y="585"/>
                    <a:pt x="2779" y="574"/>
                  </a:cubicBezTo>
                  <a:cubicBezTo>
                    <a:pt x="2739" y="540"/>
                    <a:pt x="2676" y="494"/>
                    <a:pt x="2619" y="483"/>
                  </a:cubicBezTo>
                  <a:cubicBezTo>
                    <a:pt x="2614" y="483"/>
                    <a:pt x="2580" y="540"/>
                    <a:pt x="2563" y="551"/>
                  </a:cubicBezTo>
                  <a:cubicBezTo>
                    <a:pt x="2517" y="585"/>
                    <a:pt x="2466" y="562"/>
                    <a:pt x="2426" y="534"/>
                  </a:cubicBezTo>
                  <a:cubicBezTo>
                    <a:pt x="2421" y="517"/>
                    <a:pt x="2387" y="471"/>
                    <a:pt x="2369" y="460"/>
                  </a:cubicBezTo>
                  <a:cubicBezTo>
                    <a:pt x="2324" y="420"/>
                    <a:pt x="2403" y="420"/>
                    <a:pt x="2426" y="403"/>
                  </a:cubicBezTo>
                  <a:cubicBezTo>
                    <a:pt x="2443" y="386"/>
                    <a:pt x="2443" y="375"/>
                    <a:pt x="2432" y="363"/>
                  </a:cubicBezTo>
                  <a:cubicBezTo>
                    <a:pt x="2421" y="347"/>
                    <a:pt x="2443" y="335"/>
                    <a:pt x="2443" y="318"/>
                  </a:cubicBezTo>
                  <a:cubicBezTo>
                    <a:pt x="2438" y="318"/>
                    <a:pt x="2375" y="347"/>
                    <a:pt x="2364" y="352"/>
                  </a:cubicBezTo>
                  <a:cubicBezTo>
                    <a:pt x="2347" y="352"/>
                    <a:pt x="2324" y="358"/>
                    <a:pt x="2324" y="335"/>
                  </a:cubicBezTo>
                  <a:cubicBezTo>
                    <a:pt x="2324" y="290"/>
                    <a:pt x="2352" y="273"/>
                    <a:pt x="2392" y="261"/>
                  </a:cubicBezTo>
                  <a:cubicBezTo>
                    <a:pt x="2409" y="250"/>
                    <a:pt x="2477" y="227"/>
                    <a:pt x="2477" y="204"/>
                  </a:cubicBezTo>
                  <a:cubicBezTo>
                    <a:pt x="2443" y="204"/>
                    <a:pt x="2403" y="199"/>
                    <a:pt x="2375" y="221"/>
                  </a:cubicBezTo>
                  <a:cubicBezTo>
                    <a:pt x="2330" y="267"/>
                    <a:pt x="2295" y="239"/>
                    <a:pt x="2244" y="244"/>
                  </a:cubicBezTo>
                  <a:cubicBezTo>
                    <a:pt x="2216" y="250"/>
                    <a:pt x="2216" y="267"/>
                    <a:pt x="2199" y="278"/>
                  </a:cubicBezTo>
                  <a:cubicBezTo>
                    <a:pt x="2176" y="290"/>
                    <a:pt x="2148" y="284"/>
                    <a:pt x="2125" y="284"/>
                  </a:cubicBezTo>
                  <a:cubicBezTo>
                    <a:pt x="2097" y="301"/>
                    <a:pt x="2068" y="312"/>
                    <a:pt x="2046" y="329"/>
                  </a:cubicBezTo>
                  <a:cubicBezTo>
                    <a:pt x="2023" y="347"/>
                    <a:pt x="2000" y="358"/>
                    <a:pt x="1972" y="358"/>
                  </a:cubicBezTo>
                  <a:cubicBezTo>
                    <a:pt x="1955" y="358"/>
                    <a:pt x="1943" y="363"/>
                    <a:pt x="1932" y="381"/>
                  </a:cubicBezTo>
                  <a:cubicBezTo>
                    <a:pt x="1903" y="420"/>
                    <a:pt x="1830" y="420"/>
                    <a:pt x="1801" y="471"/>
                  </a:cubicBezTo>
                  <a:cubicBezTo>
                    <a:pt x="1784" y="494"/>
                    <a:pt x="1784" y="494"/>
                    <a:pt x="1784" y="494"/>
                  </a:cubicBezTo>
                  <a:close/>
                  <a:moveTo>
                    <a:pt x="239" y="1919"/>
                  </a:moveTo>
                  <a:lnTo>
                    <a:pt x="239" y="1919"/>
                  </a:lnTo>
                  <a:cubicBezTo>
                    <a:pt x="233" y="1879"/>
                    <a:pt x="381" y="1857"/>
                    <a:pt x="398" y="1800"/>
                  </a:cubicBezTo>
                  <a:cubicBezTo>
                    <a:pt x="409" y="1766"/>
                    <a:pt x="392" y="1754"/>
                    <a:pt x="426" y="1749"/>
                  </a:cubicBezTo>
                  <a:cubicBezTo>
                    <a:pt x="472" y="1737"/>
                    <a:pt x="460" y="1692"/>
                    <a:pt x="494" y="1680"/>
                  </a:cubicBezTo>
                  <a:cubicBezTo>
                    <a:pt x="483" y="1664"/>
                    <a:pt x="466" y="1646"/>
                    <a:pt x="472" y="1618"/>
                  </a:cubicBezTo>
                  <a:cubicBezTo>
                    <a:pt x="472" y="1578"/>
                    <a:pt x="494" y="1578"/>
                    <a:pt x="438" y="1578"/>
                  </a:cubicBezTo>
                  <a:cubicBezTo>
                    <a:pt x="404" y="1578"/>
                    <a:pt x="421" y="1561"/>
                    <a:pt x="404" y="1550"/>
                  </a:cubicBezTo>
                  <a:cubicBezTo>
                    <a:pt x="404" y="1544"/>
                    <a:pt x="364" y="1578"/>
                    <a:pt x="341" y="1578"/>
                  </a:cubicBezTo>
                  <a:cubicBezTo>
                    <a:pt x="313" y="1578"/>
                    <a:pt x="273" y="1595"/>
                    <a:pt x="244" y="1612"/>
                  </a:cubicBezTo>
                  <a:cubicBezTo>
                    <a:pt x="228" y="1629"/>
                    <a:pt x="216" y="1624"/>
                    <a:pt x="193" y="1624"/>
                  </a:cubicBezTo>
                  <a:cubicBezTo>
                    <a:pt x="171" y="1624"/>
                    <a:pt x="80" y="1732"/>
                    <a:pt x="108" y="1749"/>
                  </a:cubicBezTo>
                  <a:cubicBezTo>
                    <a:pt x="154" y="1783"/>
                    <a:pt x="125" y="1788"/>
                    <a:pt x="85" y="1788"/>
                  </a:cubicBezTo>
                  <a:cubicBezTo>
                    <a:pt x="0" y="1788"/>
                    <a:pt x="46" y="1783"/>
                    <a:pt x="34" y="1834"/>
                  </a:cubicBezTo>
                  <a:cubicBezTo>
                    <a:pt x="34" y="1857"/>
                    <a:pt x="23" y="1874"/>
                    <a:pt x="23" y="1896"/>
                  </a:cubicBezTo>
                  <a:cubicBezTo>
                    <a:pt x="23" y="1936"/>
                    <a:pt x="57" y="1959"/>
                    <a:pt x="74" y="1914"/>
                  </a:cubicBezTo>
                  <a:cubicBezTo>
                    <a:pt x="91" y="1919"/>
                    <a:pt x="91" y="1919"/>
                    <a:pt x="91" y="1919"/>
                  </a:cubicBezTo>
                  <a:cubicBezTo>
                    <a:pt x="108" y="1925"/>
                    <a:pt x="159" y="1942"/>
                    <a:pt x="171" y="1942"/>
                  </a:cubicBezTo>
                  <a:cubicBezTo>
                    <a:pt x="182" y="1942"/>
                    <a:pt x="188" y="1953"/>
                    <a:pt x="188" y="1959"/>
                  </a:cubicBezTo>
                  <a:cubicBezTo>
                    <a:pt x="193" y="1970"/>
                    <a:pt x="205" y="1982"/>
                    <a:pt x="216" y="1982"/>
                  </a:cubicBezTo>
                  <a:cubicBezTo>
                    <a:pt x="222" y="1982"/>
                    <a:pt x="233" y="1982"/>
                    <a:pt x="239" y="1987"/>
                  </a:cubicBezTo>
                  <a:cubicBezTo>
                    <a:pt x="244" y="1987"/>
                    <a:pt x="250" y="1993"/>
                    <a:pt x="256" y="1987"/>
                  </a:cubicBezTo>
                  <a:cubicBezTo>
                    <a:pt x="262" y="1970"/>
                    <a:pt x="239" y="1948"/>
                    <a:pt x="239" y="1925"/>
                  </a:cubicBezTo>
                  <a:cubicBezTo>
                    <a:pt x="239" y="1919"/>
                    <a:pt x="239" y="1919"/>
                    <a:pt x="239" y="1919"/>
                  </a:cubicBezTo>
                  <a:close/>
                  <a:moveTo>
                    <a:pt x="392" y="2243"/>
                  </a:moveTo>
                  <a:lnTo>
                    <a:pt x="392" y="2243"/>
                  </a:lnTo>
                  <a:cubicBezTo>
                    <a:pt x="381" y="2243"/>
                    <a:pt x="364" y="2226"/>
                    <a:pt x="352" y="2220"/>
                  </a:cubicBezTo>
                  <a:cubicBezTo>
                    <a:pt x="347" y="2215"/>
                    <a:pt x="318" y="2180"/>
                    <a:pt x="313" y="2175"/>
                  </a:cubicBezTo>
                  <a:cubicBezTo>
                    <a:pt x="301" y="2175"/>
                    <a:pt x="290" y="2180"/>
                    <a:pt x="273" y="2175"/>
                  </a:cubicBezTo>
                  <a:cubicBezTo>
                    <a:pt x="262" y="2175"/>
                    <a:pt x="239" y="2169"/>
                    <a:pt x="228" y="2175"/>
                  </a:cubicBezTo>
                  <a:cubicBezTo>
                    <a:pt x="222" y="2192"/>
                    <a:pt x="228" y="2220"/>
                    <a:pt x="228" y="2237"/>
                  </a:cubicBezTo>
                  <a:cubicBezTo>
                    <a:pt x="228" y="2254"/>
                    <a:pt x="228" y="2277"/>
                    <a:pt x="233" y="2294"/>
                  </a:cubicBezTo>
                  <a:lnTo>
                    <a:pt x="233" y="2294"/>
                  </a:lnTo>
                  <a:cubicBezTo>
                    <a:pt x="239" y="2294"/>
                    <a:pt x="273" y="2243"/>
                    <a:pt x="284" y="2232"/>
                  </a:cubicBezTo>
                  <a:cubicBezTo>
                    <a:pt x="313" y="2215"/>
                    <a:pt x="352" y="2232"/>
                    <a:pt x="375" y="2254"/>
                  </a:cubicBezTo>
                  <a:cubicBezTo>
                    <a:pt x="387" y="2266"/>
                    <a:pt x="398" y="2277"/>
                    <a:pt x="409" y="2277"/>
                  </a:cubicBezTo>
                  <a:cubicBezTo>
                    <a:pt x="415" y="2277"/>
                    <a:pt x="449" y="2277"/>
                    <a:pt x="449" y="2271"/>
                  </a:cubicBezTo>
                  <a:lnTo>
                    <a:pt x="455" y="2271"/>
                  </a:lnTo>
                  <a:cubicBezTo>
                    <a:pt x="455" y="2260"/>
                    <a:pt x="466" y="2237"/>
                    <a:pt x="455" y="2226"/>
                  </a:cubicBezTo>
                  <a:cubicBezTo>
                    <a:pt x="449" y="2215"/>
                    <a:pt x="426" y="2232"/>
                    <a:pt x="421" y="2237"/>
                  </a:cubicBezTo>
                  <a:lnTo>
                    <a:pt x="392" y="2243"/>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84" name="Freeform 164">
              <a:extLst>
                <a:ext uri="{FF2B5EF4-FFF2-40B4-BE49-F238E27FC236}">
                  <a16:creationId xmlns:a16="http://schemas.microsoft.com/office/drawing/2014/main" id="{F9205185-9116-2545-B9A2-5AEBDB73E2C7}"/>
                </a:ext>
              </a:extLst>
            </p:cNvPr>
            <p:cNvSpPr>
              <a:spLocks noChangeArrowheads="1"/>
            </p:cNvSpPr>
            <p:nvPr/>
          </p:nvSpPr>
          <p:spPr bwMode="auto">
            <a:xfrm>
              <a:off x="9708784" y="10956453"/>
              <a:ext cx="4029348" cy="1665532"/>
            </a:xfrm>
            <a:custGeom>
              <a:avLst/>
              <a:gdLst>
                <a:gd name="T0" fmla="*/ 5716 w 5825"/>
                <a:gd name="T1" fmla="*/ 5 h 2409"/>
                <a:gd name="T2" fmla="*/ 5699 w 5825"/>
                <a:gd name="T3" fmla="*/ 28 h 2409"/>
                <a:gd name="T4" fmla="*/ 5699 w 5825"/>
                <a:gd name="T5" fmla="*/ 267 h 2409"/>
                <a:gd name="T6" fmla="*/ 5744 w 5825"/>
                <a:gd name="T7" fmla="*/ 210 h 2409"/>
                <a:gd name="T8" fmla="*/ 5710 w 5825"/>
                <a:gd name="T9" fmla="*/ 210 h 2409"/>
                <a:gd name="T10" fmla="*/ 5681 w 5825"/>
                <a:gd name="T11" fmla="*/ 267 h 2409"/>
                <a:gd name="T12" fmla="*/ 5806 w 5825"/>
                <a:gd name="T13" fmla="*/ 284 h 2409"/>
                <a:gd name="T14" fmla="*/ 5778 w 5825"/>
                <a:gd name="T15" fmla="*/ 494 h 2409"/>
                <a:gd name="T16" fmla="*/ 5608 w 5825"/>
                <a:gd name="T17" fmla="*/ 653 h 2409"/>
                <a:gd name="T18" fmla="*/ 5375 w 5825"/>
                <a:gd name="T19" fmla="*/ 801 h 2409"/>
                <a:gd name="T20" fmla="*/ 5318 w 5825"/>
                <a:gd name="T21" fmla="*/ 647 h 2409"/>
                <a:gd name="T22" fmla="*/ 5761 w 5825"/>
                <a:gd name="T23" fmla="*/ 261 h 2409"/>
                <a:gd name="T24" fmla="*/ 5301 w 5825"/>
                <a:gd name="T25" fmla="*/ 1039 h 2409"/>
                <a:gd name="T26" fmla="*/ 5301 w 5825"/>
                <a:gd name="T27" fmla="*/ 1261 h 2409"/>
                <a:gd name="T28" fmla="*/ 5136 w 5825"/>
                <a:gd name="T29" fmla="*/ 1659 h 2409"/>
                <a:gd name="T30" fmla="*/ 4591 w 5825"/>
                <a:gd name="T31" fmla="*/ 1880 h 2409"/>
                <a:gd name="T32" fmla="*/ 4858 w 5825"/>
                <a:gd name="T33" fmla="*/ 1545 h 2409"/>
                <a:gd name="T34" fmla="*/ 5000 w 5825"/>
                <a:gd name="T35" fmla="*/ 1306 h 2409"/>
                <a:gd name="T36" fmla="*/ 5238 w 5825"/>
                <a:gd name="T37" fmla="*/ 931 h 2409"/>
                <a:gd name="T38" fmla="*/ 5301 w 5825"/>
                <a:gd name="T39" fmla="*/ 1039 h 2409"/>
                <a:gd name="T40" fmla="*/ 3375 w 5825"/>
                <a:gd name="T41" fmla="*/ 2210 h 2409"/>
                <a:gd name="T42" fmla="*/ 3420 w 5825"/>
                <a:gd name="T43" fmla="*/ 1999 h 2409"/>
                <a:gd name="T44" fmla="*/ 3369 w 5825"/>
                <a:gd name="T45" fmla="*/ 1749 h 2409"/>
                <a:gd name="T46" fmla="*/ 3096 w 5825"/>
                <a:gd name="T47" fmla="*/ 1744 h 2409"/>
                <a:gd name="T48" fmla="*/ 2858 w 5825"/>
                <a:gd name="T49" fmla="*/ 2028 h 2409"/>
                <a:gd name="T50" fmla="*/ 2960 w 5825"/>
                <a:gd name="T51" fmla="*/ 2232 h 2409"/>
                <a:gd name="T52" fmla="*/ 3307 w 5825"/>
                <a:gd name="T53" fmla="*/ 2261 h 2409"/>
                <a:gd name="T54" fmla="*/ 1863 w 5825"/>
                <a:gd name="T55" fmla="*/ 1420 h 2409"/>
                <a:gd name="T56" fmla="*/ 1545 w 5825"/>
                <a:gd name="T57" fmla="*/ 1499 h 2409"/>
                <a:gd name="T58" fmla="*/ 1727 w 5825"/>
                <a:gd name="T59" fmla="*/ 1823 h 2409"/>
                <a:gd name="T60" fmla="*/ 1875 w 5825"/>
                <a:gd name="T61" fmla="*/ 1954 h 2409"/>
                <a:gd name="T62" fmla="*/ 2131 w 5825"/>
                <a:gd name="T63" fmla="*/ 1755 h 2409"/>
                <a:gd name="T64" fmla="*/ 2216 w 5825"/>
                <a:gd name="T65" fmla="*/ 1477 h 2409"/>
                <a:gd name="T66" fmla="*/ 2494 w 5825"/>
                <a:gd name="T67" fmla="*/ 1159 h 2409"/>
                <a:gd name="T68" fmla="*/ 2261 w 5825"/>
                <a:gd name="T69" fmla="*/ 1193 h 2409"/>
                <a:gd name="T70" fmla="*/ 2102 w 5825"/>
                <a:gd name="T71" fmla="*/ 1323 h 2409"/>
                <a:gd name="T72" fmla="*/ 330 w 5825"/>
                <a:gd name="T73" fmla="*/ 1170 h 2409"/>
                <a:gd name="T74" fmla="*/ 216 w 5825"/>
                <a:gd name="T75" fmla="*/ 914 h 2409"/>
                <a:gd name="T76" fmla="*/ 477 w 5825"/>
                <a:gd name="T77" fmla="*/ 824 h 2409"/>
                <a:gd name="T78" fmla="*/ 426 w 5825"/>
                <a:gd name="T79" fmla="*/ 1306 h 2409"/>
                <a:gd name="T80" fmla="*/ 1074 w 5825"/>
                <a:gd name="T81" fmla="*/ 1909 h 2409"/>
                <a:gd name="T82" fmla="*/ 1023 w 5825"/>
                <a:gd name="T83" fmla="*/ 1778 h 2409"/>
                <a:gd name="T84" fmla="*/ 1221 w 5825"/>
                <a:gd name="T85" fmla="*/ 1727 h 2409"/>
                <a:gd name="T86" fmla="*/ 1221 w 5825"/>
                <a:gd name="T87" fmla="*/ 1926 h 2409"/>
                <a:gd name="T88" fmla="*/ 1074 w 5825"/>
                <a:gd name="T89" fmla="*/ 1909 h 2409"/>
                <a:gd name="T90" fmla="*/ 51 w 5825"/>
                <a:gd name="T91" fmla="*/ 2363 h 2409"/>
                <a:gd name="T92" fmla="*/ 227 w 5825"/>
                <a:gd name="T93" fmla="*/ 2204 h 2409"/>
                <a:gd name="T94" fmla="*/ 261 w 5825"/>
                <a:gd name="T95" fmla="*/ 2374 h 2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25" h="2409">
                  <a:moveTo>
                    <a:pt x="5727" y="17"/>
                  </a:moveTo>
                  <a:lnTo>
                    <a:pt x="5727" y="17"/>
                  </a:lnTo>
                  <a:cubicBezTo>
                    <a:pt x="5727" y="11"/>
                    <a:pt x="5721" y="5"/>
                    <a:pt x="5716" y="5"/>
                  </a:cubicBezTo>
                  <a:cubicBezTo>
                    <a:pt x="5710" y="0"/>
                    <a:pt x="5699" y="5"/>
                    <a:pt x="5699" y="11"/>
                  </a:cubicBezTo>
                  <a:lnTo>
                    <a:pt x="5699" y="17"/>
                  </a:lnTo>
                  <a:cubicBezTo>
                    <a:pt x="5699" y="22"/>
                    <a:pt x="5693" y="28"/>
                    <a:pt x="5699" y="28"/>
                  </a:cubicBezTo>
                  <a:cubicBezTo>
                    <a:pt x="5704" y="34"/>
                    <a:pt x="5716" y="34"/>
                    <a:pt x="5721" y="34"/>
                  </a:cubicBezTo>
                  <a:cubicBezTo>
                    <a:pt x="5727" y="17"/>
                    <a:pt x="5727" y="17"/>
                    <a:pt x="5727" y="17"/>
                  </a:cubicBezTo>
                  <a:close/>
                  <a:moveTo>
                    <a:pt x="5699" y="267"/>
                  </a:moveTo>
                  <a:lnTo>
                    <a:pt x="5699" y="267"/>
                  </a:lnTo>
                  <a:cubicBezTo>
                    <a:pt x="5716" y="267"/>
                    <a:pt x="5727" y="238"/>
                    <a:pt x="5738" y="227"/>
                  </a:cubicBezTo>
                  <a:cubicBezTo>
                    <a:pt x="5738" y="221"/>
                    <a:pt x="5744" y="216"/>
                    <a:pt x="5744" y="210"/>
                  </a:cubicBezTo>
                  <a:cubicBezTo>
                    <a:pt x="5744" y="204"/>
                    <a:pt x="5733" y="204"/>
                    <a:pt x="5733" y="199"/>
                  </a:cubicBezTo>
                  <a:cubicBezTo>
                    <a:pt x="5727" y="193"/>
                    <a:pt x="5716" y="170"/>
                    <a:pt x="5710" y="187"/>
                  </a:cubicBezTo>
                  <a:cubicBezTo>
                    <a:pt x="5710" y="193"/>
                    <a:pt x="5710" y="204"/>
                    <a:pt x="5710" y="210"/>
                  </a:cubicBezTo>
                  <a:cubicBezTo>
                    <a:pt x="5704" y="221"/>
                    <a:pt x="5699" y="233"/>
                    <a:pt x="5687" y="238"/>
                  </a:cubicBezTo>
                  <a:cubicBezTo>
                    <a:pt x="5681" y="238"/>
                    <a:pt x="5681" y="244"/>
                    <a:pt x="5681" y="250"/>
                  </a:cubicBezTo>
                  <a:cubicBezTo>
                    <a:pt x="5676" y="261"/>
                    <a:pt x="5676" y="261"/>
                    <a:pt x="5681" y="267"/>
                  </a:cubicBezTo>
                  <a:cubicBezTo>
                    <a:pt x="5699" y="267"/>
                    <a:pt x="5699" y="267"/>
                    <a:pt x="5699" y="267"/>
                  </a:cubicBezTo>
                  <a:close/>
                  <a:moveTo>
                    <a:pt x="5806" y="284"/>
                  </a:moveTo>
                  <a:lnTo>
                    <a:pt x="5806" y="284"/>
                  </a:lnTo>
                  <a:cubicBezTo>
                    <a:pt x="5818" y="289"/>
                    <a:pt x="5818" y="289"/>
                    <a:pt x="5818" y="289"/>
                  </a:cubicBezTo>
                  <a:cubicBezTo>
                    <a:pt x="5818" y="329"/>
                    <a:pt x="5824" y="352"/>
                    <a:pt x="5795" y="375"/>
                  </a:cubicBezTo>
                  <a:cubicBezTo>
                    <a:pt x="5750" y="414"/>
                    <a:pt x="5795" y="448"/>
                    <a:pt x="5778" y="494"/>
                  </a:cubicBezTo>
                  <a:cubicBezTo>
                    <a:pt x="5761" y="528"/>
                    <a:pt x="5767" y="551"/>
                    <a:pt x="5744" y="579"/>
                  </a:cubicBezTo>
                  <a:cubicBezTo>
                    <a:pt x="5733" y="585"/>
                    <a:pt x="5659" y="647"/>
                    <a:pt x="5653" y="647"/>
                  </a:cubicBezTo>
                  <a:cubicBezTo>
                    <a:pt x="5636" y="642"/>
                    <a:pt x="5619" y="642"/>
                    <a:pt x="5608" y="653"/>
                  </a:cubicBezTo>
                  <a:cubicBezTo>
                    <a:pt x="5585" y="670"/>
                    <a:pt x="5562" y="693"/>
                    <a:pt x="5534" y="693"/>
                  </a:cubicBezTo>
                  <a:cubicBezTo>
                    <a:pt x="5460" y="693"/>
                    <a:pt x="5403" y="727"/>
                    <a:pt x="5380" y="801"/>
                  </a:cubicBezTo>
                  <a:cubicBezTo>
                    <a:pt x="5375" y="801"/>
                    <a:pt x="5375" y="801"/>
                    <a:pt x="5375" y="801"/>
                  </a:cubicBezTo>
                  <a:cubicBezTo>
                    <a:pt x="5375" y="812"/>
                    <a:pt x="5352" y="778"/>
                    <a:pt x="5346" y="778"/>
                  </a:cubicBezTo>
                  <a:cubicBezTo>
                    <a:pt x="5329" y="778"/>
                    <a:pt x="5278" y="789"/>
                    <a:pt x="5272" y="778"/>
                  </a:cubicBezTo>
                  <a:cubicBezTo>
                    <a:pt x="5255" y="727"/>
                    <a:pt x="5312" y="704"/>
                    <a:pt x="5318" y="647"/>
                  </a:cubicBezTo>
                  <a:cubicBezTo>
                    <a:pt x="5324" y="488"/>
                    <a:pt x="5454" y="471"/>
                    <a:pt x="5574" y="414"/>
                  </a:cubicBezTo>
                  <a:cubicBezTo>
                    <a:pt x="5619" y="392"/>
                    <a:pt x="5602" y="397"/>
                    <a:pt x="5642" y="420"/>
                  </a:cubicBezTo>
                  <a:cubicBezTo>
                    <a:pt x="5716" y="454"/>
                    <a:pt x="5693" y="238"/>
                    <a:pt x="5761" y="261"/>
                  </a:cubicBezTo>
                  <a:cubicBezTo>
                    <a:pt x="5772" y="261"/>
                    <a:pt x="5801" y="289"/>
                    <a:pt x="5806" y="284"/>
                  </a:cubicBezTo>
                  <a:close/>
                  <a:moveTo>
                    <a:pt x="5301" y="1039"/>
                  </a:moveTo>
                  <a:lnTo>
                    <a:pt x="5301" y="1039"/>
                  </a:lnTo>
                  <a:cubicBezTo>
                    <a:pt x="5307" y="1062"/>
                    <a:pt x="5312" y="1085"/>
                    <a:pt x="5318" y="1107"/>
                  </a:cubicBezTo>
                  <a:cubicBezTo>
                    <a:pt x="5324" y="1125"/>
                    <a:pt x="5318" y="1142"/>
                    <a:pt x="5318" y="1159"/>
                  </a:cubicBezTo>
                  <a:cubicBezTo>
                    <a:pt x="5318" y="1198"/>
                    <a:pt x="5324" y="1233"/>
                    <a:pt x="5301" y="1261"/>
                  </a:cubicBezTo>
                  <a:cubicBezTo>
                    <a:pt x="5261" y="1312"/>
                    <a:pt x="5289" y="1386"/>
                    <a:pt x="5278" y="1443"/>
                  </a:cubicBezTo>
                  <a:cubicBezTo>
                    <a:pt x="5233" y="1585"/>
                    <a:pt x="5233" y="1585"/>
                    <a:pt x="5233" y="1585"/>
                  </a:cubicBezTo>
                  <a:cubicBezTo>
                    <a:pt x="5204" y="1664"/>
                    <a:pt x="5193" y="1636"/>
                    <a:pt x="5136" y="1659"/>
                  </a:cubicBezTo>
                  <a:cubicBezTo>
                    <a:pt x="5039" y="1687"/>
                    <a:pt x="4858" y="1704"/>
                    <a:pt x="4812" y="1795"/>
                  </a:cubicBezTo>
                  <a:cubicBezTo>
                    <a:pt x="4795" y="1823"/>
                    <a:pt x="4716" y="1914"/>
                    <a:pt x="4693" y="1909"/>
                  </a:cubicBezTo>
                  <a:cubicBezTo>
                    <a:pt x="4659" y="1897"/>
                    <a:pt x="4619" y="1897"/>
                    <a:pt x="4591" y="1880"/>
                  </a:cubicBezTo>
                  <a:cubicBezTo>
                    <a:pt x="4545" y="1852"/>
                    <a:pt x="4511" y="1892"/>
                    <a:pt x="4511" y="1829"/>
                  </a:cubicBezTo>
                  <a:cubicBezTo>
                    <a:pt x="4642" y="1852"/>
                    <a:pt x="4778" y="1772"/>
                    <a:pt x="4846" y="1664"/>
                  </a:cubicBezTo>
                  <a:cubicBezTo>
                    <a:pt x="4869" y="1625"/>
                    <a:pt x="4852" y="1585"/>
                    <a:pt x="4858" y="1545"/>
                  </a:cubicBezTo>
                  <a:cubicBezTo>
                    <a:pt x="4863" y="1499"/>
                    <a:pt x="4915" y="1465"/>
                    <a:pt x="4926" y="1409"/>
                  </a:cubicBezTo>
                  <a:cubicBezTo>
                    <a:pt x="4931" y="1397"/>
                    <a:pt x="4926" y="1380"/>
                    <a:pt x="4937" y="1369"/>
                  </a:cubicBezTo>
                  <a:cubicBezTo>
                    <a:pt x="4960" y="1346"/>
                    <a:pt x="4983" y="1329"/>
                    <a:pt x="5000" y="1306"/>
                  </a:cubicBezTo>
                  <a:cubicBezTo>
                    <a:pt x="5051" y="1221"/>
                    <a:pt x="5062" y="1130"/>
                    <a:pt x="5102" y="1039"/>
                  </a:cubicBezTo>
                  <a:cubicBezTo>
                    <a:pt x="5108" y="1028"/>
                    <a:pt x="5102" y="1011"/>
                    <a:pt x="5102" y="994"/>
                  </a:cubicBezTo>
                  <a:cubicBezTo>
                    <a:pt x="5108" y="948"/>
                    <a:pt x="5204" y="943"/>
                    <a:pt x="5238" y="931"/>
                  </a:cubicBezTo>
                  <a:cubicBezTo>
                    <a:pt x="5261" y="926"/>
                    <a:pt x="5272" y="948"/>
                    <a:pt x="5289" y="960"/>
                  </a:cubicBezTo>
                  <a:cubicBezTo>
                    <a:pt x="5324" y="983"/>
                    <a:pt x="5295" y="994"/>
                    <a:pt x="5301" y="1022"/>
                  </a:cubicBezTo>
                  <a:cubicBezTo>
                    <a:pt x="5301" y="1039"/>
                    <a:pt x="5301" y="1039"/>
                    <a:pt x="5301" y="1039"/>
                  </a:cubicBezTo>
                  <a:close/>
                  <a:moveTo>
                    <a:pt x="3307" y="2261"/>
                  </a:moveTo>
                  <a:lnTo>
                    <a:pt x="3307" y="2261"/>
                  </a:lnTo>
                  <a:cubicBezTo>
                    <a:pt x="3335" y="2249"/>
                    <a:pt x="3375" y="2249"/>
                    <a:pt x="3375" y="2210"/>
                  </a:cubicBezTo>
                  <a:cubicBezTo>
                    <a:pt x="3375" y="2170"/>
                    <a:pt x="3415" y="2170"/>
                    <a:pt x="3403" y="2130"/>
                  </a:cubicBezTo>
                  <a:cubicBezTo>
                    <a:pt x="3398" y="2102"/>
                    <a:pt x="3403" y="2090"/>
                    <a:pt x="3420" y="2073"/>
                  </a:cubicBezTo>
                  <a:cubicBezTo>
                    <a:pt x="3432" y="2062"/>
                    <a:pt x="3420" y="2016"/>
                    <a:pt x="3420" y="1999"/>
                  </a:cubicBezTo>
                  <a:cubicBezTo>
                    <a:pt x="3420" y="1943"/>
                    <a:pt x="3403" y="1943"/>
                    <a:pt x="3380" y="1897"/>
                  </a:cubicBezTo>
                  <a:cubicBezTo>
                    <a:pt x="3369" y="1875"/>
                    <a:pt x="3369" y="1784"/>
                    <a:pt x="3369" y="1749"/>
                  </a:cubicBezTo>
                  <a:lnTo>
                    <a:pt x="3369" y="1749"/>
                  </a:lnTo>
                  <a:cubicBezTo>
                    <a:pt x="3352" y="1749"/>
                    <a:pt x="3335" y="1784"/>
                    <a:pt x="3318" y="1789"/>
                  </a:cubicBezTo>
                  <a:cubicBezTo>
                    <a:pt x="3295" y="1789"/>
                    <a:pt x="3272" y="1772"/>
                    <a:pt x="3250" y="1767"/>
                  </a:cubicBezTo>
                  <a:cubicBezTo>
                    <a:pt x="3221" y="1749"/>
                    <a:pt x="3108" y="1784"/>
                    <a:pt x="3096" y="1744"/>
                  </a:cubicBezTo>
                  <a:cubicBezTo>
                    <a:pt x="3022" y="1744"/>
                    <a:pt x="3034" y="1772"/>
                    <a:pt x="3017" y="1829"/>
                  </a:cubicBezTo>
                  <a:cubicBezTo>
                    <a:pt x="2988" y="1892"/>
                    <a:pt x="2954" y="1931"/>
                    <a:pt x="2880" y="1954"/>
                  </a:cubicBezTo>
                  <a:cubicBezTo>
                    <a:pt x="2880" y="1977"/>
                    <a:pt x="2869" y="2005"/>
                    <a:pt x="2858" y="2028"/>
                  </a:cubicBezTo>
                  <a:cubicBezTo>
                    <a:pt x="2846" y="2051"/>
                    <a:pt x="2875" y="2085"/>
                    <a:pt x="2880" y="2113"/>
                  </a:cubicBezTo>
                  <a:cubicBezTo>
                    <a:pt x="2892" y="2130"/>
                    <a:pt x="2898" y="2147"/>
                    <a:pt x="2898" y="2164"/>
                  </a:cubicBezTo>
                  <a:cubicBezTo>
                    <a:pt x="2898" y="2187"/>
                    <a:pt x="2943" y="2210"/>
                    <a:pt x="2960" y="2232"/>
                  </a:cubicBezTo>
                  <a:cubicBezTo>
                    <a:pt x="2994" y="2266"/>
                    <a:pt x="3057" y="2301"/>
                    <a:pt x="3102" y="2318"/>
                  </a:cubicBezTo>
                  <a:cubicBezTo>
                    <a:pt x="3182" y="2346"/>
                    <a:pt x="3204" y="2289"/>
                    <a:pt x="3272" y="2272"/>
                  </a:cubicBezTo>
                  <a:cubicBezTo>
                    <a:pt x="3307" y="2261"/>
                    <a:pt x="3307" y="2261"/>
                    <a:pt x="3307" y="2261"/>
                  </a:cubicBezTo>
                  <a:close/>
                  <a:moveTo>
                    <a:pt x="2102" y="1323"/>
                  </a:moveTo>
                  <a:lnTo>
                    <a:pt x="2102" y="1323"/>
                  </a:lnTo>
                  <a:cubicBezTo>
                    <a:pt x="2034" y="1392"/>
                    <a:pt x="1960" y="1437"/>
                    <a:pt x="1863" y="1420"/>
                  </a:cubicBezTo>
                  <a:cubicBezTo>
                    <a:pt x="1790" y="1414"/>
                    <a:pt x="1716" y="1505"/>
                    <a:pt x="1636" y="1431"/>
                  </a:cubicBezTo>
                  <a:cubicBezTo>
                    <a:pt x="1636" y="1431"/>
                    <a:pt x="1534" y="1471"/>
                    <a:pt x="1534" y="1488"/>
                  </a:cubicBezTo>
                  <a:cubicBezTo>
                    <a:pt x="1540" y="1488"/>
                    <a:pt x="1545" y="1499"/>
                    <a:pt x="1545" y="1499"/>
                  </a:cubicBezTo>
                  <a:cubicBezTo>
                    <a:pt x="1545" y="1499"/>
                    <a:pt x="1557" y="1505"/>
                    <a:pt x="1557" y="1511"/>
                  </a:cubicBezTo>
                  <a:cubicBezTo>
                    <a:pt x="1602" y="1517"/>
                    <a:pt x="1625" y="1607"/>
                    <a:pt x="1631" y="1647"/>
                  </a:cubicBezTo>
                  <a:cubicBezTo>
                    <a:pt x="1642" y="1710"/>
                    <a:pt x="1682" y="1778"/>
                    <a:pt x="1727" y="1823"/>
                  </a:cubicBezTo>
                  <a:cubicBezTo>
                    <a:pt x="1784" y="1903"/>
                    <a:pt x="1784" y="1903"/>
                    <a:pt x="1784" y="1903"/>
                  </a:cubicBezTo>
                  <a:cubicBezTo>
                    <a:pt x="1807" y="1931"/>
                    <a:pt x="1790" y="1954"/>
                    <a:pt x="1801" y="1971"/>
                  </a:cubicBezTo>
                  <a:cubicBezTo>
                    <a:pt x="1812" y="1994"/>
                    <a:pt x="1863" y="1960"/>
                    <a:pt x="1875" y="1954"/>
                  </a:cubicBezTo>
                  <a:cubicBezTo>
                    <a:pt x="1915" y="1931"/>
                    <a:pt x="1954" y="1909"/>
                    <a:pt x="1994" y="1943"/>
                  </a:cubicBezTo>
                  <a:cubicBezTo>
                    <a:pt x="1994" y="1943"/>
                    <a:pt x="2000" y="1920"/>
                    <a:pt x="2006" y="1914"/>
                  </a:cubicBezTo>
                  <a:cubicBezTo>
                    <a:pt x="2068" y="1863"/>
                    <a:pt x="2085" y="1818"/>
                    <a:pt x="2131" y="1755"/>
                  </a:cubicBezTo>
                  <a:cubicBezTo>
                    <a:pt x="2148" y="1733"/>
                    <a:pt x="2136" y="1698"/>
                    <a:pt x="2148" y="1676"/>
                  </a:cubicBezTo>
                  <a:cubicBezTo>
                    <a:pt x="2182" y="1590"/>
                    <a:pt x="2182" y="1590"/>
                    <a:pt x="2182" y="1590"/>
                  </a:cubicBezTo>
                  <a:cubicBezTo>
                    <a:pt x="2216" y="1545"/>
                    <a:pt x="2199" y="1522"/>
                    <a:pt x="2216" y="1477"/>
                  </a:cubicBezTo>
                  <a:cubicBezTo>
                    <a:pt x="2239" y="1431"/>
                    <a:pt x="2256" y="1426"/>
                    <a:pt x="2295" y="1397"/>
                  </a:cubicBezTo>
                  <a:cubicBezTo>
                    <a:pt x="2352" y="1346"/>
                    <a:pt x="2386" y="1295"/>
                    <a:pt x="2454" y="1261"/>
                  </a:cubicBezTo>
                  <a:cubicBezTo>
                    <a:pt x="2500" y="1238"/>
                    <a:pt x="2528" y="1210"/>
                    <a:pt x="2494" y="1159"/>
                  </a:cubicBezTo>
                  <a:cubicBezTo>
                    <a:pt x="2488" y="1153"/>
                    <a:pt x="2409" y="1187"/>
                    <a:pt x="2386" y="1187"/>
                  </a:cubicBezTo>
                  <a:cubicBezTo>
                    <a:pt x="2301" y="1187"/>
                    <a:pt x="2301" y="1187"/>
                    <a:pt x="2301" y="1187"/>
                  </a:cubicBezTo>
                  <a:cubicBezTo>
                    <a:pt x="2278" y="1187"/>
                    <a:pt x="2273" y="1176"/>
                    <a:pt x="2261" y="1193"/>
                  </a:cubicBezTo>
                  <a:cubicBezTo>
                    <a:pt x="2244" y="1221"/>
                    <a:pt x="2204" y="1210"/>
                    <a:pt x="2182" y="1233"/>
                  </a:cubicBezTo>
                  <a:cubicBezTo>
                    <a:pt x="2159" y="1255"/>
                    <a:pt x="2148" y="1284"/>
                    <a:pt x="2125" y="1301"/>
                  </a:cubicBezTo>
                  <a:cubicBezTo>
                    <a:pt x="2102" y="1323"/>
                    <a:pt x="2102" y="1323"/>
                    <a:pt x="2102" y="1323"/>
                  </a:cubicBezTo>
                  <a:close/>
                  <a:moveTo>
                    <a:pt x="369" y="1249"/>
                  </a:moveTo>
                  <a:lnTo>
                    <a:pt x="369" y="1249"/>
                  </a:lnTo>
                  <a:cubicBezTo>
                    <a:pt x="358" y="1210"/>
                    <a:pt x="352" y="1198"/>
                    <a:pt x="330" y="1170"/>
                  </a:cubicBezTo>
                  <a:cubicBezTo>
                    <a:pt x="312" y="1147"/>
                    <a:pt x="307" y="1142"/>
                    <a:pt x="295" y="1107"/>
                  </a:cubicBezTo>
                  <a:cubicBezTo>
                    <a:pt x="290" y="1079"/>
                    <a:pt x="267" y="1074"/>
                    <a:pt x="267" y="1051"/>
                  </a:cubicBezTo>
                  <a:cubicBezTo>
                    <a:pt x="267" y="1000"/>
                    <a:pt x="227" y="960"/>
                    <a:pt x="216" y="914"/>
                  </a:cubicBezTo>
                  <a:cubicBezTo>
                    <a:pt x="204" y="875"/>
                    <a:pt x="267" y="835"/>
                    <a:pt x="290" y="806"/>
                  </a:cubicBezTo>
                  <a:cubicBezTo>
                    <a:pt x="324" y="761"/>
                    <a:pt x="341" y="812"/>
                    <a:pt x="386" y="812"/>
                  </a:cubicBezTo>
                  <a:cubicBezTo>
                    <a:pt x="426" y="818"/>
                    <a:pt x="460" y="784"/>
                    <a:pt x="477" y="824"/>
                  </a:cubicBezTo>
                  <a:cubicBezTo>
                    <a:pt x="506" y="886"/>
                    <a:pt x="574" y="937"/>
                    <a:pt x="517" y="994"/>
                  </a:cubicBezTo>
                  <a:cubicBezTo>
                    <a:pt x="460" y="1051"/>
                    <a:pt x="545" y="1147"/>
                    <a:pt x="472" y="1221"/>
                  </a:cubicBezTo>
                  <a:cubicBezTo>
                    <a:pt x="466" y="1227"/>
                    <a:pt x="426" y="1301"/>
                    <a:pt x="426" y="1306"/>
                  </a:cubicBezTo>
                  <a:cubicBezTo>
                    <a:pt x="426" y="1363"/>
                    <a:pt x="369" y="1329"/>
                    <a:pt x="369" y="1272"/>
                  </a:cubicBezTo>
                  <a:cubicBezTo>
                    <a:pt x="369" y="1249"/>
                    <a:pt x="369" y="1249"/>
                    <a:pt x="369" y="1249"/>
                  </a:cubicBezTo>
                  <a:close/>
                  <a:moveTo>
                    <a:pt x="1074" y="1909"/>
                  </a:moveTo>
                  <a:lnTo>
                    <a:pt x="1074" y="1909"/>
                  </a:lnTo>
                  <a:cubicBezTo>
                    <a:pt x="1045" y="1897"/>
                    <a:pt x="1045" y="1869"/>
                    <a:pt x="1034" y="1852"/>
                  </a:cubicBezTo>
                  <a:cubicBezTo>
                    <a:pt x="1011" y="1818"/>
                    <a:pt x="1011" y="1818"/>
                    <a:pt x="1023" y="1778"/>
                  </a:cubicBezTo>
                  <a:cubicBezTo>
                    <a:pt x="1034" y="1738"/>
                    <a:pt x="1040" y="1681"/>
                    <a:pt x="1102" y="1681"/>
                  </a:cubicBezTo>
                  <a:cubicBezTo>
                    <a:pt x="1113" y="1681"/>
                    <a:pt x="1125" y="1693"/>
                    <a:pt x="1142" y="1693"/>
                  </a:cubicBezTo>
                  <a:cubicBezTo>
                    <a:pt x="1176" y="1704"/>
                    <a:pt x="1193" y="1704"/>
                    <a:pt x="1221" y="1727"/>
                  </a:cubicBezTo>
                  <a:cubicBezTo>
                    <a:pt x="1256" y="1761"/>
                    <a:pt x="1307" y="1767"/>
                    <a:pt x="1307" y="1823"/>
                  </a:cubicBezTo>
                  <a:cubicBezTo>
                    <a:pt x="1307" y="1846"/>
                    <a:pt x="1290" y="1857"/>
                    <a:pt x="1273" y="1875"/>
                  </a:cubicBezTo>
                  <a:cubicBezTo>
                    <a:pt x="1261" y="1886"/>
                    <a:pt x="1227" y="1914"/>
                    <a:pt x="1221" y="1926"/>
                  </a:cubicBezTo>
                  <a:cubicBezTo>
                    <a:pt x="1210" y="1926"/>
                    <a:pt x="1187" y="1943"/>
                    <a:pt x="1165" y="1943"/>
                  </a:cubicBezTo>
                  <a:cubicBezTo>
                    <a:pt x="1142" y="1943"/>
                    <a:pt x="1119" y="1937"/>
                    <a:pt x="1091" y="1926"/>
                  </a:cubicBezTo>
                  <a:cubicBezTo>
                    <a:pt x="1074" y="1909"/>
                    <a:pt x="1074" y="1909"/>
                    <a:pt x="1074" y="1909"/>
                  </a:cubicBezTo>
                  <a:close/>
                  <a:moveTo>
                    <a:pt x="153" y="2386"/>
                  </a:moveTo>
                  <a:lnTo>
                    <a:pt x="153" y="2386"/>
                  </a:lnTo>
                  <a:cubicBezTo>
                    <a:pt x="131" y="2369"/>
                    <a:pt x="80" y="2363"/>
                    <a:pt x="51" y="2363"/>
                  </a:cubicBezTo>
                  <a:cubicBezTo>
                    <a:pt x="0" y="2363"/>
                    <a:pt x="23" y="2346"/>
                    <a:pt x="23" y="2318"/>
                  </a:cubicBezTo>
                  <a:cubicBezTo>
                    <a:pt x="23" y="2261"/>
                    <a:pt x="45" y="2295"/>
                    <a:pt x="80" y="2295"/>
                  </a:cubicBezTo>
                  <a:cubicBezTo>
                    <a:pt x="153" y="2295"/>
                    <a:pt x="193" y="2261"/>
                    <a:pt x="227" y="2204"/>
                  </a:cubicBezTo>
                  <a:cubicBezTo>
                    <a:pt x="239" y="2181"/>
                    <a:pt x="295" y="2164"/>
                    <a:pt x="318" y="2170"/>
                  </a:cubicBezTo>
                  <a:cubicBezTo>
                    <a:pt x="347" y="2181"/>
                    <a:pt x="335" y="2249"/>
                    <a:pt x="330" y="2266"/>
                  </a:cubicBezTo>
                  <a:cubicBezTo>
                    <a:pt x="307" y="2306"/>
                    <a:pt x="267" y="2329"/>
                    <a:pt x="261" y="2374"/>
                  </a:cubicBezTo>
                  <a:cubicBezTo>
                    <a:pt x="261" y="2397"/>
                    <a:pt x="193" y="2408"/>
                    <a:pt x="170" y="2403"/>
                  </a:cubicBezTo>
                  <a:lnTo>
                    <a:pt x="153" y="2386"/>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85" name="Freeform 165">
              <a:extLst>
                <a:ext uri="{FF2B5EF4-FFF2-40B4-BE49-F238E27FC236}">
                  <a16:creationId xmlns:a16="http://schemas.microsoft.com/office/drawing/2014/main" id="{AA557016-12E9-8D46-A38C-89C23F7A0FD2}"/>
                </a:ext>
              </a:extLst>
            </p:cNvPr>
            <p:cNvSpPr>
              <a:spLocks noChangeArrowheads="1"/>
            </p:cNvSpPr>
            <p:nvPr/>
          </p:nvSpPr>
          <p:spPr bwMode="auto">
            <a:xfrm>
              <a:off x="15736031" y="6030016"/>
              <a:ext cx="1290245" cy="1467254"/>
            </a:xfrm>
            <a:custGeom>
              <a:avLst/>
              <a:gdLst>
                <a:gd name="T0" fmla="*/ 387 w 1864"/>
                <a:gd name="T1" fmla="*/ 801 h 2121"/>
                <a:gd name="T2" fmla="*/ 324 w 1864"/>
                <a:gd name="T3" fmla="*/ 813 h 2121"/>
                <a:gd name="T4" fmla="*/ 370 w 1864"/>
                <a:gd name="T5" fmla="*/ 836 h 2121"/>
                <a:gd name="T6" fmla="*/ 387 w 1864"/>
                <a:gd name="T7" fmla="*/ 813 h 2121"/>
                <a:gd name="T8" fmla="*/ 6 w 1864"/>
                <a:gd name="T9" fmla="*/ 1540 h 2121"/>
                <a:gd name="T10" fmla="*/ 46 w 1864"/>
                <a:gd name="T11" fmla="*/ 1421 h 2121"/>
                <a:gd name="T12" fmla="*/ 63 w 1864"/>
                <a:gd name="T13" fmla="*/ 1330 h 2121"/>
                <a:gd name="T14" fmla="*/ 148 w 1864"/>
                <a:gd name="T15" fmla="*/ 1370 h 2121"/>
                <a:gd name="T16" fmla="*/ 177 w 1864"/>
                <a:gd name="T17" fmla="*/ 1301 h 2121"/>
                <a:gd name="T18" fmla="*/ 262 w 1864"/>
                <a:gd name="T19" fmla="*/ 1222 h 2121"/>
                <a:gd name="T20" fmla="*/ 296 w 1864"/>
                <a:gd name="T21" fmla="*/ 1177 h 2121"/>
                <a:gd name="T22" fmla="*/ 313 w 1864"/>
                <a:gd name="T23" fmla="*/ 1069 h 2121"/>
                <a:gd name="T24" fmla="*/ 330 w 1864"/>
                <a:gd name="T25" fmla="*/ 1006 h 2121"/>
                <a:gd name="T26" fmla="*/ 364 w 1864"/>
                <a:gd name="T27" fmla="*/ 864 h 2121"/>
                <a:gd name="T28" fmla="*/ 483 w 1864"/>
                <a:gd name="T29" fmla="*/ 898 h 2121"/>
                <a:gd name="T30" fmla="*/ 500 w 1864"/>
                <a:gd name="T31" fmla="*/ 819 h 2121"/>
                <a:gd name="T32" fmla="*/ 625 w 1864"/>
                <a:gd name="T33" fmla="*/ 614 h 2121"/>
                <a:gd name="T34" fmla="*/ 756 w 1864"/>
                <a:gd name="T35" fmla="*/ 563 h 2121"/>
                <a:gd name="T36" fmla="*/ 773 w 1864"/>
                <a:gd name="T37" fmla="*/ 455 h 2121"/>
                <a:gd name="T38" fmla="*/ 938 w 1864"/>
                <a:gd name="T39" fmla="*/ 290 h 2121"/>
                <a:gd name="T40" fmla="*/ 1119 w 1864"/>
                <a:gd name="T41" fmla="*/ 120 h 2121"/>
                <a:gd name="T42" fmla="*/ 1198 w 1864"/>
                <a:gd name="T43" fmla="*/ 23 h 2121"/>
                <a:gd name="T44" fmla="*/ 1249 w 1864"/>
                <a:gd name="T45" fmla="*/ 0 h 2121"/>
                <a:gd name="T46" fmla="*/ 1272 w 1864"/>
                <a:gd name="T47" fmla="*/ 6 h 2121"/>
                <a:gd name="T48" fmla="*/ 1334 w 1864"/>
                <a:gd name="T49" fmla="*/ 108 h 2121"/>
                <a:gd name="T50" fmla="*/ 1397 w 1864"/>
                <a:gd name="T51" fmla="*/ 199 h 2121"/>
                <a:gd name="T52" fmla="*/ 1403 w 1864"/>
                <a:gd name="T53" fmla="*/ 336 h 2121"/>
                <a:gd name="T54" fmla="*/ 1380 w 1864"/>
                <a:gd name="T55" fmla="*/ 432 h 2121"/>
                <a:gd name="T56" fmla="*/ 1318 w 1864"/>
                <a:gd name="T57" fmla="*/ 608 h 2121"/>
                <a:gd name="T58" fmla="*/ 1386 w 1864"/>
                <a:gd name="T59" fmla="*/ 705 h 2121"/>
                <a:gd name="T60" fmla="*/ 1465 w 1864"/>
                <a:gd name="T61" fmla="*/ 784 h 2121"/>
                <a:gd name="T62" fmla="*/ 1533 w 1864"/>
                <a:gd name="T63" fmla="*/ 847 h 2121"/>
                <a:gd name="T64" fmla="*/ 1579 w 1864"/>
                <a:gd name="T65" fmla="*/ 983 h 2121"/>
                <a:gd name="T66" fmla="*/ 1692 w 1864"/>
                <a:gd name="T67" fmla="*/ 1142 h 2121"/>
                <a:gd name="T68" fmla="*/ 1772 w 1864"/>
                <a:gd name="T69" fmla="*/ 1233 h 2121"/>
                <a:gd name="T70" fmla="*/ 1715 w 1864"/>
                <a:gd name="T71" fmla="*/ 1398 h 2121"/>
                <a:gd name="T72" fmla="*/ 1698 w 1864"/>
                <a:gd name="T73" fmla="*/ 1466 h 2121"/>
                <a:gd name="T74" fmla="*/ 1806 w 1864"/>
                <a:gd name="T75" fmla="*/ 1443 h 2121"/>
                <a:gd name="T76" fmla="*/ 1857 w 1864"/>
                <a:gd name="T77" fmla="*/ 1614 h 2121"/>
                <a:gd name="T78" fmla="*/ 1568 w 1864"/>
                <a:gd name="T79" fmla="*/ 1801 h 2121"/>
                <a:gd name="T80" fmla="*/ 1482 w 1864"/>
                <a:gd name="T81" fmla="*/ 1762 h 2121"/>
                <a:gd name="T82" fmla="*/ 1471 w 1864"/>
                <a:gd name="T83" fmla="*/ 1813 h 2121"/>
                <a:gd name="T84" fmla="*/ 1329 w 1864"/>
                <a:gd name="T85" fmla="*/ 1818 h 2121"/>
                <a:gd name="T86" fmla="*/ 1158 w 1864"/>
                <a:gd name="T87" fmla="*/ 1932 h 2121"/>
                <a:gd name="T88" fmla="*/ 892 w 1864"/>
                <a:gd name="T89" fmla="*/ 2046 h 2121"/>
                <a:gd name="T90" fmla="*/ 943 w 1864"/>
                <a:gd name="T91" fmla="*/ 1949 h 2121"/>
                <a:gd name="T92" fmla="*/ 1012 w 1864"/>
                <a:gd name="T93" fmla="*/ 1938 h 2121"/>
                <a:gd name="T94" fmla="*/ 1176 w 1864"/>
                <a:gd name="T95" fmla="*/ 1767 h 2121"/>
                <a:gd name="T96" fmla="*/ 1040 w 1864"/>
                <a:gd name="T97" fmla="*/ 1659 h 2121"/>
                <a:gd name="T98" fmla="*/ 790 w 1864"/>
                <a:gd name="T99" fmla="*/ 1563 h 2121"/>
                <a:gd name="T100" fmla="*/ 659 w 1864"/>
                <a:gd name="T101" fmla="*/ 1478 h 2121"/>
                <a:gd name="T102" fmla="*/ 427 w 1864"/>
                <a:gd name="T103" fmla="*/ 1438 h 2121"/>
                <a:gd name="T104" fmla="*/ 279 w 1864"/>
                <a:gd name="T105" fmla="*/ 1415 h 2121"/>
                <a:gd name="T106" fmla="*/ 154 w 1864"/>
                <a:gd name="T107" fmla="*/ 1489 h 2121"/>
                <a:gd name="T108" fmla="*/ 40 w 1864"/>
                <a:gd name="T109" fmla="*/ 1557 h 2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4" h="2121">
                  <a:moveTo>
                    <a:pt x="387" y="801"/>
                  </a:moveTo>
                  <a:lnTo>
                    <a:pt x="387" y="801"/>
                  </a:lnTo>
                  <a:cubicBezTo>
                    <a:pt x="381" y="790"/>
                    <a:pt x="364" y="784"/>
                    <a:pt x="353" y="796"/>
                  </a:cubicBezTo>
                  <a:cubicBezTo>
                    <a:pt x="341" y="801"/>
                    <a:pt x="336" y="801"/>
                    <a:pt x="324" y="813"/>
                  </a:cubicBezTo>
                  <a:cubicBezTo>
                    <a:pt x="313" y="824"/>
                    <a:pt x="324" y="847"/>
                    <a:pt x="341" y="836"/>
                  </a:cubicBezTo>
                  <a:cubicBezTo>
                    <a:pt x="353" y="836"/>
                    <a:pt x="358" y="830"/>
                    <a:pt x="370" y="836"/>
                  </a:cubicBezTo>
                  <a:cubicBezTo>
                    <a:pt x="375" y="836"/>
                    <a:pt x="381" y="836"/>
                    <a:pt x="381" y="836"/>
                  </a:cubicBezTo>
                  <a:cubicBezTo>
                    <a:pt x="387" y="830"/>
                    <a:pt x="387" y="819"/>
                    <a:pt x="387" y="813"/>
                  </a:cubicBezTo>
                  <a:cubicBezTo>
                    <a:pt x="387" y="801"/>
                    <a:pt x="387" y="801"/>
                    <a:pt x="387" y="801"/>
                  </a:cubicBezTo>
                  <a:close/>
                  <a:moveTo>
                    <a:pt x="6" y="1540"/>
                  </a:moveTo>
                  <a:lnTo>
                    <a:pt x="6" y="1540"/>
                  </a:lnTo>
                  <a:cubicBezTo>
                    <a:pt x="40" y="1512"/>
                    <a:pt x="0" y="1455"/>
                    <a:pt x="46" y="1421"/>
                  </a:cubicBezTo>
                  <a:cubicBezTo>
                    <a:pt x="69" y="1409"/>
                    <a:pt x="34" y="1347"/>
                    <a:pt x="40" y="1330"/>
                  </a:cubicBezTo>
                  <a:cubicBezTo>
                    <a:pt x="46" y="1324"/>
                    <a:pt x="63" y="1324"/>
                    <a:pt x="63" y="1330"/>
                  </a:cubicBezTo>
                  <a:cubicBezTo>
                    <a:pt x="74" y="1347"/>
                    <a:pt x="69" y="1375"/>
                    <a:pt x="97" y="1375"/>
                  </a:cubicBezTo>
                  <a:cubicBezTo>
                    <a:pt x="103" y="1375"/>
                    <a:pt x="148" y="1370"/>
                    <a:pt x="148" y="1370"/>
                  </a:cubicBezTo>
                  <a:cubicBezTo>
                    <a:pt x="148" y="1358"/>
                    <a:pt x="142" y="1347"/>
                    <a:pt x="148" y="1341"/>
                  </a:cubicBezTo>
                  <a:cubicBezTo>
                    <a:pt x="171" y="1324"/>
                    <a:pt x="171" y="1330"/>
                    <a:pt x="177" y="1301"/>
                  </a:cubicBezTo>
                  <a:cubicBezTo>
                    <a:pt x="182" y="1262"/>
                    <a:pt x="165" y="1250"/>
                    <a:pt x="205" y="1228"/>
                  </a:cubicBezTo>
                  <a:cubicBezTo>
                    <a:pt x="222" y="1222"/>
                    <a:pt x="245" y="1228"/>
                    <a:pt x="262" y="1222"/>
                  </a:cubicBezTo>
                  <a:cubicBezTo>
                    <a:pt x="279" y="1216"/>
                    <a:pt x="313" y="1233"/>
                    <a:pt x="313" y="1205"/>
                  </a:cubicBezTo>
                  <a:cubicBezTo>
                    <a:pt x="307" y="1193"/>
                    <a:pt x="296" y="1188"/>
                    <a:pt x="296" y="1177"/>
                  </a:cubicBezTo>
                  <a:cubicBezTo>
                    <a:pt x="296" y="1165"/>
                    <a:pt x="313" y="1148"/>
                    <a:pt x="319" y="1137"/>
                  </a:cubicBezTo>
                  <a:cubicBezTo>
                    <a:pt x="313" y="1114"/>
                    <a:pt x="313" y="1097"/>
                    <a:pt x="313" y="1069"/>
                  </a:cubicBezTo>
                  <a:cubicBezTo>
                    <a:pt x="319" y="1057"/>
                    <a:pt x="307" y="1040"/>
                    <a:pt x="307" y="1023"/>
                  </a:cubicBezTo>
                  <a:cubicBezTo>
                    <a:pt x="307" y="1017"/>
                    <a:pt x="319" y="1012"/>
                    <a:pt x="330" y="1006"/>
                  </a:cubicBezTo>
                  <a:cubicBezTo>
                    <a:pt x="358" y="1000"/>
                    <a:pt x="364" y="949"/>
                    <a:pt x="370" y="926"/>
                  </a:cubicBezTo>
                  <a:cubicBezTo>
                    <a:pt x="370" y="909"/>
                    <a:pt x="347" y="887"/>
                    <a:pt x="364" y="864"/>
                  </a:cubicBezTo>
                  <a:cubicBezTo>
                    <a:pt x="370" y="858"/>
                    <a:pt x="387" y="898"/>
                    <a:pt x="392" y="904"/>
                  </a:cubicBezTo>
                  <a:cubicBezTo>
                    <a:pt x="404" y="926"/>
                    <a:pt x="466" y="904"/>
                    <a:pt x="483" y="898"/>
                  </a:cubicBezTo>
                  <a:cubicBezTo>
                    <a:pt x="495" y="898"/>
                    <a:pt x="517" y="892"/>
                    <a:pt x="506" y="875"/>
                  </a:cubicBezTo>
                  <a:cubicBezTo>
                    <a:pt x="495" y="858"/>
                    <a:pt x="500" y="836"/>
                    <a:pt x="500" y="819"/>
                  </a:cubicBezTo>
                  <a:cubicBezTo>
                    <a:pt x="523" y="779"/>
                    <a:pt x="540" y="733"/>
                    <a:pt x="569" y="693"/>
                  </a:cubicBezTo>
                  <a:cubicBezTo>
                    <a:pt x="580" y="682"/>
                    <a:pt x="620" y="614"/>
                    <a:pt x="625" y="614"/>
                  </a:cubicBezTo>
                  <a:cubicBezTo>
                    <a:pt x="665" y="614"/>
                    <a:pt x="722" y="637"/>
                    <a:pt x="733" y="585"/>
                  </a:cubicBezTo>
                  <a:cubicBezTo>
                    <a:pt x="733" y="574"/>
                    <a:pt x="750" y="574"/>
                    <a:pt x="756" y="563"/>
                  </a:cubicBezTo>
                  <a:cubicBezTo>
                    <a:pt x="762" y="540"/>
                    <a:pt x="750" y="534"/>
                    <a:pt x="762" y="512"/>
                  </a:cubicBezTo>
                  <a:cubicBezTo>
                    <a:pt x="779" y="495"/>
                    <a:pt x="773" y="478"/>
                    <a:pt x="773" y="455"/>
                  </a:cubicBezTo>
                  <a:cubicBezTo>
                    <a:pt x="784" y="410"/>
                    <a:pt x="813" y="358"/>
                    <a:pt x="841" y="330"/>
                  </a:cubicBezTo>
                  <a:cubicBezTo>
                    <a:pt x="870" y="302"/>
                    <a:pt x="898" y="302"/>
                    <a:pt x="938" y="290"/>
                  </a:cubicBezTo>
                  <a:cubicBezTo>
                    <a:pt x="995" y="279"/>
                    <a:pt x="1017" y="199"/>
                    <a:pt x="1051" y="165"/>
                  </a:cubicBezTo>
                  <a:cubicBezTo>
                    <a:pt x="1074" y="142"/>
                    <a:pt x="1097" y="142"/>
                    <a:pt x="1119" y="120"/>
                  </a:cubicBezTo>
                  <a:cubicBezTo>
                    <a:pt x="1176" y="46"/>
                    <a:pt x="1176" y="46"/>
                    <a:pt x="1176" y="46"/>
                  </a:cubicBezTo>
                  <a:cubicBezTo>
                    <a:pt x="1187" y="40"/>
                    <a:pt x="1192" y="34"/>
                    <a:pt x="1198" y="23"/>
                  </a:cubicBezTo>
                  <a:cubicBezTo>
                    <a:pt x="1204" y="18"/>
                    <a:pt x="1221" y="6"/>
                    <a:pt x="1232" y="6"/>
                  </a:cubicBezTo>
                  <a:cubicBezTo>
                    <a:pt x="1238" y="6"/>
                    <a:pt x="1244" y="0"/>
                    <a:pt x="1249" y="0"/>
                  </a:cubicBezTo>
                  <a:cubicBezTo>
                    <a:pt x="1255" y="0"/>
                    <a:pt x="1266" y="6"/>
                    <a:pt x="1272" y="6"/>
                  </a:cubicBezTo>
                  <a:lnTo>
                    <a:pt x="1272" y="6"/>
                  </a:lnTo>
                  <a:cubicBezTo>
                    <a:pt x="1272" y="29"/>
                    <a:pt x="1272" y="40"/>
                    <a:pt x="1295" y="52"/>
                  </a:cubicBezTo>
                  <a:cubicBezTo>
                    <a:pt x="1323" y="57"/>
                    <a:pt x="1329" y="86"/>
                    <a:pt x="1334" y="108"/>
                  </a:cubicBezTo>
                  <a:cubicBezTo>
                    <a:pt x="1340" y="137"/>
                    <a:pt x="1391" y="131"/>
                    <a:pt x="1408" y="137"/>
                  </a:cubicBezTo>
                  <a:cubicBezTo>
                    <a:pt x="1408" y="154"/>
                    <a:pt x="1386" y="182"/>
                    <a:pt x="1397" y="199"/>
                  </a:cubicBezTo>
                  <a:cubicBezTo>
                    <a:pt x="1403" y="222"/>
                    <a:pt x="1437" y="228"/>
                    <a:pt x="1437" y="256"/>
                  </a:cubicBezTo>
                  <a:cubicBezTo>
                    <a:pt x="1426" y="284"/>
                    <a:pt x="1414" y="307"/>
                    <a:pt x="1403" y="336"/>
                  </a:cubicBezTo>
                  <a:cubicBezTo>
                    <a:pt x="1397" y="358"/>
                    <a:pt x="1397" y="381"/>
                    <a:pt x="1386" y="398"/>
                  </a:cubicBezTo>
                  <a:cubicBezTo>
                    <a:pt x="1380" y="415"/>
                    <a:pt x="1363" y="410"/>
                    <a:pt x="1380" y="432"/>
                  </a:cubicBezTo>
                  <a:cubicBezTo>
                    <a:pt x="1414" y="466"/>
                    <a:pt x="1369" y="461"/>
                    <a:pt x="1363" y="489"/>
                  </a:cubicBezTo>
                  <a:cubicBezTo>
                    <a:pt x="1346" y="534"/>
                    <a:pt x="1340" y="569"/>
                    <a:pt x="1318" y="608"/>
                  </a:cubicBezTo>
                  <a:cubicBezTo>
                    <a:pt x="1312" y="631"/>
                    <a:pt x="1357" y="625"/>
                    <a:pt x="1374" y="631"/>
                  </a:cubicBezTo>
                  <a:cubicBezTo>
                    <a:pt x="1391" y="637"/>
                    <a:pt x="1386" y="688"/>
                    <a:pt x="1386" y="705"/>
                  </a:cubicBezTo>
                  <a:cubicBezTo>
                    <a:pt x="1380" y="733"/>
                    <a:pt x="1363" y="767"/>
                    <a:pt x="1386" y="790"/>
                  </a:cubicBezTo>
                  <a:cubicBezTo>
                    <a:pt x="1408" y="813"/>
                    <a:pt x="1437" y="784"/>
                    <a:pt x="1465" y="784"/>
                  </a:cubicBezTo>
                  <a:cubicBezTo>
                    <a:pt x="1488" y="784"/>
                    <a:pt x="1477" y="819"/>
                    <a:pt x="1488" y="836"/>
                  </a:cubicBezTo>
                  <a:cubicBezTo>
                    <a:pt x="1499" y="853"/>
                    <a:pt x="1533" y="830"/>
                    <a:pt x="1533" y="847"/>
                  </a:cubicBezTo>
                  <a:cubicBezTo>
                    <a:pt x="1545" y="875"/>
                    <a:pt x="1511" y="921"/>
                    <a:pt x="1545" y="943"/>
                  </a:cubicBezTo>
                  <a:cubicBezTo>
                    <a:pt x="1562" y="961"/>
                    <a:pt x="1579" y="949"/>
                    <a:pt x="1579" y="983"/>
                  </a:cubicBezTo>
                  <a:cubicBezTo>
                    <a:pt x="1579" y="1023"/>
                    <a:pt x="1624" y="1012"/>
                    <a:pt x="1653" y="1034"/>
                  </a:cubicBezTo>
                  <a:cubicBezTo>
                    <a:pt x="1687" y="1063"/>
                    <a:pt x="1692" y="1097"/>
                    <a:pt x="1692" y="1142"/>
                  </a:cubicBezTo>
                  <a:cubicBezTo>
                    <a:pt x="1692" y="1182"/>
                    <a:pt x="1721" y="1165"/>
                    <a:pt x="1744" y="1182"/>
                  </a:cubicBezTo>
                  <a:cubicBezTo>
                    <a:pt x="1755" y="1188"/>
                    <a:pt x="1772" y="1222"/>
                    <a:pt x="1772" y="1233"/>
                  </a:cubicBezTo>
                  <a:cubicBezTo>
                    <a:pt x="1766" y="1250"/>
                    <a:pt x="1738" y="1267"/>
                    <a:pt x="1749" y="1290"/>
                  </a:cubicBezTo>
                  <a:cubicBezTo>
                    <a:pt x="1761" y="1324"/>
                    <a:pt x="1721" y="1364"/>
                    <a:pt x="1715" y="1398"/>
                  </a:cubicBezTo>
                  <a:cubicBezTo>
                    <a:pt x="1710" y="1409"/>
                    <a:pt x="1710" y="1426"/>
                    <a:pt x="1710" y="1438"/>
                  </a:cubicBezTo>
                  <a:cubicBezTo>
                    <a:pt x="1710" y="1449"/>
                    <a:pt x="1698" y="1460"/>
                    <a:pt x="1698" y="1466"/>
                  </a:cubicBezTo>
                  <a:cubicBezTo>
                    <a:pt x="1692" y="1472"/>
                    <a:pt x="1710" y="1517"/>
                    <a:pt x="1721" y="1500"/>
                  </a:cubicBezTo>
                  <a:cubicBezTo>
                    <a:pt x="1732" y="1483"/>
                    <a:pt x="1783" y="1415"/>
                    <a:pt x="1806" y="1443"/>
                  </a:cubicBezTo>
                  <a:cubicBezTo>
                    <a:pt x="1823" y="1478"/>
                    <a:pt x="1835" y="1523"/>
                    <a:pt x="1835" y="1557"/>
                  </a:cubicBezTo>
                  <a:cubicBezTo>
                    <a:pt x="1857" y="1614"/>
                    <a:pt x="1857" y="1614"/>
                    <a:pt x="1857" y="1614"/>
                  </a:cubicBezTo>
                  <a:cubicBezTo>
                    <a:pt x="1812" y="1699"/>
                    <a:pt x="1863" y="1790"/>
                    <a:pt x="1692" y="1790"/>
                  </a:cubicBezTo>
                  <a:cubicBezTo>
                    <a:pt x="1647" y="1790"/>
                    <a:pt x="1607" y="1796"/>
                    <a:pt x="1568" y="1801"/>
                  </a:cubicBezTo>
                  <a:cubicBezTo>
                    <a:pt x="1556" y="1779"/>
                    <a:pt x="1545" y="1739"/>
                    <a:pt x="1511" y="1745"/>
                  </a:cubicBezTo>
                  <a:cubicBezTo>
                    <a:pt x="1499" y="1745"/>
                    <a:pt x="1482" y="1750"/>
                    <a:pt x="1482" y="1762"/>
                  </a:cubicBezTo>
                  <a:cubicBezTo>
                    <a:pt x="1482" y="1779"/>
                    <a:pt x="1477" y="1790"/>
                    <a:pt x="1477" y="1807"/>
                  </a:cubicBezTo>
                  <a:cubicBezTo>
                    <a:pt x="1471" y="1813"/>
                    <a:pt x="1471" y="1813"/>
                    <a:pt x="1471" y="1813"/>
                  </a:cubicBezTo>
                  <a:cubicBezTo>
                    <a:pt x="1460" y="1813"/>
                    <a:pt x="1454" y="1813"/>
                    <a:pt x="1448" y="1813"/>
                  </a:cubicBezTo>
                  <a:cubicBezTo>
                    <a:pt x="1403" y="1813"/>
                    <a:pt x="1363" y="1813"/>
                    <a:pt x="1329" y="1818"/>
                  </a:cubicBezTo>
                  <a:cubicBezTo>
                    <a:pt x="1283" y="1864"/>
                    <a:pt x="1238" y="1836"/>
                    <a:pt x="1198" y="1881"/>
                  </a:cubicBezTo>
                  <a:cubicBezTo>
                    <a:pt x="1181" y="1892"/>
                    <a:pt x="1170" y="1921"/>
                    <a:pt x="1158" y="1932"/>
                  </a:cubicBezTo>
                  <a:cubicBezTo>
                    <a:pt x="1130" y="1949"/>
                    <a:pt x="1074" y="1955"/>
                    <a:pt x="1034" y="1978"/>
                  </a:cubicBezTo>
                  <a:cubicBezTo>
                    <a:pt x="1000" y="2000"/>
                    <a:pt x="927" y="2120"/>
                    <a:pt x="892" y="2046"/>
                  </a:cubicBezTo>
                  <a:cubicBezTo>
                    <a:pt x="887" y="2034"/>
                    <a:pt x="864" y="1983"/>
                    <a:pt x="887" y="1983"/>
                  </a:cubicBezTo>
                  <a:cubicBezTo>
                    <a:pt x="904" y="1983"/>
                    <a:pt x="927" y="1960"/>
                    <a:pt x="943" y="1949"/>
                  </a:cubicBezTo>
                  <a:cubicBezTo>
                    <a:pt x="961" y="1943"/>
                    <a:pt x="978" y="1960"/>
                    <a:pt x="995" y="1960"/>
                  </a:cubicBezTo>
                  <a:cubicBezTo>
                    <a:pt x="1012" y="1960"/>
                    <a:pt x="1000" y="1943"/>
                    <a:pt x="1012" y="1938"/>
                  </a:cubicBezTo>
                  <a:cubicBezTo>
                    <a:pt x="1040" y="1887"/>
                    <a:pt x="1080" y="1864"/>
                    <a:pt x="1124" y="1830"/>
                  </a:cubicBezTo>
                  <a:cubicBezTo>
                    <a:pt x="1158" y="1807"/>
                    <a:pt x="1158" y="1796"/>
                    <a:pt x="1176" y="1767"/>
                  </a:cubicBezTo>
                  <a:cubicBezTo>
                    <a:pt x="1204" y="1733"/>
                    <a:pt x="1181" y="1722"/>
                    <a:pt x="1164" y="1693"/>
                  </a:cubicBezTo>
                  <a:cubicBezTo>
                    <a:pt x="1124" y="1676"/>
                    <a:pt x="1080" y="1642"/>
                    <a:pt x="1040" y="1659"/>
                  </a:cubicBezTo>
                  <a:cubicBezTo>
                    <a:pt x="983" y="1693"/>
                    <a:pt x="961" y="1602"/>
                    <a:pt x="938" y="1614"/>
                  </a:cubicBezTo>
                  <a:cubicBezTo>
                    <a:pt x="898" y="1625"/>
                    <a:pt x="841" y="1551"/>
                    <a:pt x="790" y="1563"/>
                  </a:cubicBezTo>
                  <a:cubicBezTo>
                    <a:pt x="773" y="1568"/>
                    <a:pt x="750" y="1540"/>
                    <a:pt x="722" y="1534"/>
                  </a:cubicBezTo>
                  <a:cubicBezTo>
                    <a:pt x="693" y="1529"/>
                    <a:pt x="665" y="1478"/>
                    <a:pt x="659" y="1478"/>
                  </a:cubicBezTo>
                  <a:cubicBezTo>
                    <a:pt x="659" y="1472"/>
                    <a:pt x="625" y="1478"/>
                    <a:pt x="614" y="1478"/>
                  </a:cubicBezTo>
                  <a:cubicBezTo>
                    <a:pt x="546" y="1483"/>
                    <a:pt x="489" y="1438"/>
                    <a:pt x="427" y="1438"/>
                  </a:cubicBezTo>
                  <a:cubicBezTo>
                    <a:pt x="409" y="1443"/>
                    <a:pt x="336" y="1574"/>
                    <a:pt x="313" y="1540"/>
                  </a:cubicBezTo>
                  <a:cubicBezTo>
                    <a:pt x="290" y="1512"/>
                    <a:pt x="279" y="1455"/>
                    <a:pt x="279" y="1415"/>
                  </a:cubicBezTo>
                  <a:cubicBezTo>
                    <a:pt x="279" y="1404"/>
                    <a:pt x="245" y="1352"/>
                    <a:pt x="245" y="1392"/>
                  </a:cubicBezTo>
                  <a:cubicBezTo>
                    <a:pt x="245" y="1415"/>
                    <a:pt x="171" y="1472"/>
                    <a:pt x="154" y="1489"/>
                  </a:cubicBezTo>
                  <a:cubicBezTo>
                    <a:pt x="137" y="1506"/>
                    <a:pt x="114" y="1512"/>
                    <a:pt x="97" y="1529"/>
                  </a:cubicBezTo>
                  <a:cubicBezTo>
                    <a:pt x="80" y="1540"/>
                    <a:pt x="69" y="1568"/>
                    <a:pt x="40" y="1557"/>
                  </a:cubicBezTo>
                  <a:cubicBezTo>
                    <a:pt x="6" y="1540"/>
                    <a:pt x="6" y="1540"/>
                    <a:pt x="6" y="1540"/>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2" name="Group 1">
            <a:extLst>
              <a:ext uri="{FF2B5EF4-FFF2-40B4-BE49-F238E27FC236}">
                <a16:creationId xmlns:a16="http://schemas.microsoft.com/office/drawing/2014/main" id="{989D7A38-3D6A-7944-B440-84B05FA72416}"/>
              </a:ext>
            </a:extLst>
          </p:cNvPr>
          <p:cNvGrpSpPr/>
          <p:nvPr/>
        </p:nvGrpSpPr>
        <p:grpSpPr>
          <a:xfrm>
            <a:off x="1255743" y="1120697"/>
            <a:ext cx="12757970" cy="2315506"/>
            <a:chOff x="1425864" y="1227023"/>
            <a:chExt cx="1275797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25864" y="1227023"/>
              <a:ext cx="1275797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Spain Map</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cxnSp>
        <p:nvCxnSpPr>
          <p:cNvPr id="116" name="Straight Connector 115">
            <a:extLst>
              <a:ext uri="{FF2B5EF4-FFF2-40B4-BE49-F238E27FC236}">
                <a16:creationId xmlns:a16="http://schemas.microsoft.com/office/drawing/2014/main" id="{A4D79D74-E36C-9841-9B30-C380A786C08E}"/>
              </a:ext>
            </a:extLst>
          </p:cNvPr>
          <p:cNvCxnSpPr>
            <a:cxnSpLocks/>
          </p:cNvCxnSpPr>
          <p:nvPr/>
        </p:nvCxnSpPr>
        <p:spPr>
          <a:xfrm flipV="1">
            <a:off x="18713945" y="5046494"/>
            <a:ext cx="0" cy="2520054"/>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29B0B59-7317-874E-8AC5-25A31B45EBCB}"/>
              </a:ext>
            </a:extLst>
          </p:cNvPr>
          <p:cNvCxnSpPr>
            <a:cxnSpLocks/>
          </p:cNvCxnSpPr>
          <p:nvPr/>
        </p:nvCxnSpPr>
        <p:spPr>
          <a:xfrm flipV="1">
            <a:off x="16121249" y="3066623"/>
            <a:ext cx="0" cy="7848850"/>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0B68E5B-1292-694F-B5D9-B375AFC25BA3}"/>
              </a:ext>
            </a:extLst>
          </p:cNvPr>
          <p:cNvGrpSpPr/>
          <p:nvPr/>
        </p:nvGrpSpPr>
        <p:grpSpPr>
          <a:xfrm>
            <a:off x="15772075" y="1809227"/>
            <a:ext cx="4922352" cy="1270681"/>
            <a:chOff x="1917773" y="11349765"/>
            <a:chExt cx="4922352" cy="1270681"/>
          </a:xfrm>
        </p:grpSpPr>
        <p:sp>
          <p:nvSpPr>
            <p:cNvPr id="134" name="Subtitle 2">
              <a:extLst>
                <a:ext uri="{FF2B5EF4-FFF2-40B4-BE49-F238E27FC236}">
                  <a16:creationId xmlns:a16="http://schemas.microsoft.com/office/drawing/2014/main" id="{323A4266-FE2E-3A47-884D-348425A50BEC}"/>
                </a:ext>
              </a:extLst>
            </p:cNvPr>
            <p:cNvSpPr txBox="1">
              <a:spLocks/>
            </p:cNvSpPr>
            <p:nvPr/>
          </p:nvSpPr>
          <p:spPr>
            <a:xfrm>
              <a:off x="2901425" y="11349765"/>
              <a:ext cx="393870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5" name="Oval 134">
              <a:extLst>
                <a:ext uri="{FF2B5EF4-FFF2-40B4-BE49-F238E27FC236}">
                  <a16:creationId xmlns:a16="http://schemas.microsoft.com/office/drawing/2014/main" id="{8B2DB18A-3772-3940-A45D-A9C064790967}"/>
                </a:ext>
              </a:extLst>
            </p:cNvPr>
            <p:cNvSpPr/>
            <p:nvPr/>
          </p:nvSpPr>
          <p:spPr>
            <a:xfrm>
              <a:off x="1917773" y="11641269"/>
              <a:ext cx="715617" cy="715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51BC37BB-79E5-0A41-9DA0-B3CCEF46588C}"/>
                </a:ext>
              </a:extLst>
            </p:cNvPr>
            <p:cNvGrpSpPr/>
            <p:nvPr/>
          </p:nvGrpSpPr>
          <p:grpSpPr>
            <a:xfrm>
              <a:off x="2170356" y="11978700"/>
              <a:ext cx="299660" cy="159558"/>
              <a:chOff x="3082436" y="1989275"/>
              <a:chExt cx="3644331" cy="1940468"/>
            </a:xfrm>
            <a:solidFill>
              <a:schemeClr val="bg1"/>
            </a:solidFill>
          </p:grpSpPr>
          <p:sp>
            <p:nvSpPr>
              <p:cNvPr id="137" name="Rectangle 136">
                <a:extLst>
                  <a:ext uri="{FF2B5EF4-FFF2-40B4-BE49-F238E27FC236}">
                    <a16:creationId xmlns:a16="http://schemas.microsoft.com/office/drawing/2014/main" id="{2B97E8B7-7B6D-1541-A7D4-CDC92731D53E}"/>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38" name="Rectangle 137">
                <a:extLst>
                  <a:ext uri="{FF2B5EF4-FFF2-40B4-BE49-F238E27FC236}">
                    <a16:creationId xmlns:a16="http://schemas.microsoft.com/office/drawing/2014/main" id="{5D1657DD-4C55-A242-A229-F31019963496}"/>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39" name="Group 138">
            <a:extLst>
              <a:ext uri="{FF2B5EF4-FFF2-40B4-BE49-F238E27FC236}">
                <a16:creationId xmlns:a16="http://schemas.microsoft.com/office/drawing/2014/main" id="{338045BB-F69C-974A-8C7F-D087089BA01B}"/>
              </a:ext>
            </a:extLst>
          </p:cNvPr>
          <p:cNvGrpSpPr/>
          <p:nvPr/>
        </p:nvGrpSpPr>
        <p:grpSpPr>
          <a:xfrm>
            <a:off x="18393377" y="3800800"/>
            <a:ext cx="4922352" cy="1270681"/>
            <a:chOff x="1917773" y="11349765"/>
            <a:chExt cx="4922352" cy="1270681"/>
          </a:xfrm>
        </p:grpSpPr>
        <p:sp>
          <p:nvSpPr>
            <p:cNvPr id="140" name="Subtitle 2">
              <a:extLst>
                <a:ext uri="{FF2B5EF4-FFF2-40B4-BE49-F238E27FC236}">
                  <a16:creationId xmlns:a16="http://schemas.microsoft.com/office/drawing/2014/main" id="{0402962F-3786-6E48-A38A-BA783A8A5A5C}"/>
                </a:ext>
              </a:extLst>
            </p:cNvPr>
            <p:cNvSpPr txBox="1">
              <a:spLocks/>
            </p:cNvSpPr>
            <p:nvPr/>
          </p:nvSpPr>
          <p:spPr>
            <a:xfrm>
              <a:off x="2901425" y="11349765"/>
              <a:ext cx="393870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41" name="Oval 140">
              <a:extLst>
                <a:ext uri="{FF2B5EF4-FFF2-40B4-BE49-F238E27FC236}">
                  <a16:creationId xmlns:a16="http://schemas.microsoft.com/office/drawing/2014/main" id="{E8C98264-7A5E-0F46-8283-D85B13166E93}"/>
                </a:ext>
              </a:extLst>
            </p:cNvPr>
            <p:cNvSpPr/>
            <p:nvPr/>
          </p:nvSpPr>
          <p:spPr>
            <a:xfrm>
              <a:off x="1917773" y="11641269"/>
              <a:ext cx="715617" cy="7156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41">
              <a:extLst>
                <a:ext uri="{FF2B5EF4-FFF2-40B4-BE49-F238E27FC236}">
                  <a16:creationId xmlns:a16="http://schemas.microsoft.com/office/drawing/2014/main" id="{05ACBB40-E3B5-A244-8DDA-E088D95BB7C7}"/>
                </a:ext>
              </a:extLst>
            </p:cNvPr>
            <p:cNvGrpSpPr/>
            <p:nvPr/>
          </p:nvGrpSpPr>
          <p:grpSpPr>
            <a:xfrm>
              <a:off x="2170356" y="11978700"/>
              <a:ext cx="299660" cy="159558"/>
              <a:chOff x="3082436" y="1989275"/>
              <a:chExt cx="3644331" cy="1940468"/>
            </a:xfrm>
            <a:solidFill>
              <a:schemeClr val="bg1"/>
            </a:solidFill>
          </p:grpSpPr>
          <p:sp>
            <p:nvSpPr>
              <p:cNvPr id="143" name="Rectangle 142">
                <a:extLst>
                  <a:ext uri="{FF2B5EF4-FFF2-40B4-BE49-F238E27FC236}">
                    <a16:creationId xmlns:a16="http://schemas.microsoft.com/office/drawing/2014/main" id="{83EC2F6D-F011-0049-9241-60D9E38B0B20}"/>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44" name="Rectangle 143">
                <a:extLst>
                  <a:ext uri="{FF2B5EF4-FFF2-40B4-BE49-F238E27FC236}">
                    <a16:creationId xmlns:a16="http://schemas.microsoft.com/office/drawing/2014/main" id="{1E6FF640-9584-5A47-9114-4B2DF050C189}"/>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nvGrpSpPr>
          <p:cNvPr id="145" name="Group 144">
            <a:extLst>
              <a:ext uri="{FF2B5EF4-FFF2-40B4-BE49-F238E27FC236}">
                <a16:creationId xmlns:a16="http://schemas.microsoft.com/office/drawing/2014/main" id="{ED617DF3-124C-EA4D-B29B-6B74212EB205}"/>
              </a:ext>
            </a:extLst>
          </p:cNvPr>
          <p:cNvGrpSpPr/>
          <p:nvPr/>
        </p:nvGrpSpPr>
        <p:grpSpPr>
          <a:xfrm>
            <a:off x="1292317" y="5071481"/>
            <a:ext cx="8975801" cy="2786789"/>
            <a:chOff x="1307731" y="4875754"/>
            <a:chExt cx="8975801" cy="2786789"/>
          </a:xfrm>
        </p:grpSpPr>
        <p:sp>
          <p:nvSpPr>
            <p:cNvPr id="146" name="TextBox 145">
              <a:extLst>
                <a:ext uri="{FF2B5EF4-FFF2-40B4-BE49-F238E27FC236}">
                  <a16:creationId xmlns:a16="http://schemas.microsoft.com/office/drawing/2014/main" id="{E43F2A23-2339-A74D-A8AF-E1D9FB4B0F7E}"/>
                </a:ext>
              </a:extLst>
            </p:cNvPr>
            <p:cNvSpPr txBox="1"/>
            <p:nvPr/>
          </p:nvSpPr>
          <p:spPr>
            <a:xfrm>
              <a:off x="1307732" y="5522085"/>
              <a:ext cx="8975800"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a:t>
              </a:r>
            </a:p>
          </p:txBody>
        </p:sp>
        <p:sp>
          <p:nvSpPr>
            <p:cNvPr id="147" name="TextBox 146">
              <a:extLst>
                <a:ext uri="{FF2B5EF4-FFF2-40B4-BE49-F238E27FC236}">
                  <a16:creationId xmlns:a16="http://schemas.microsoft.com/office/drawing/2014/main" id="{6E58D5F8-6BC4-274D-A03E-50A4D9980049}"/>
                </a:ext>
              </a:extLst>
            </p:cNvPr>
            <p:cNvSpPr txBox="1"/>
            <p:nvPr/>
          </p:nvSpPr>
          <p:spPr>
            <a:xfrm>
              <a:off x="1307731" y="4875754"/>
              <a:ext cx="6163559" cy="646331"/>
            </a:xfrm>
            <a:prstGeom prst="rect">
              <a:avLst/>
            </a:prstGeom>
            <a:noFill/>
          </p:spPr>
          <p:txBody>
            <a:bodyPr wrap="square" rtlCol="0">
              <a:spAutoFit/>
            </a:bodyPr>
            <a:lstStyle/>
            <a:p>
              <a:r>
                <a:rPr lang="en-US" dirty="0">
                  <a:solidFill>
                    <a:schemeClr val="tx2"/>
                  </a:solidFill>
                  <a:latin typeface="Poppins Medium" pitchFamily="2" charset="77"/>
                  <a:ea typeface="Lato Light" panose="020F0502020204030203" pitchFamily="34" charset="0"/>
                  <a:cs typeface="Poppins Medium" pitchFamily="2" charset="77"/>
                </a:rPr>
                <a:t>Optimization Strategies</a:t>
              </a:r>
              <a:endParaRPr lang="en-US" dirty="0">
                <a:solidFill>
                  <a:schemeClr val="tx2"/>
                </a:solidFill>
                <a:latin typeface="Poppins Medium" pitchFamily="2" charset="77"/>
                <a:ea typeface="Lato" panose="020F0502020204030203" pitchFamily="34" charset="0"/>
                <a:cs typeface="Poppins Medium" pitchFamily="2" charset="77"/>
              </a:endParaRPr>
            </a:p>
          </p:txBody>
        </p:sp>
      </p:grpSp>
      <p:grpSp>
        <p:nvGrpSpPr>
          <p:cNvPr id="8" name="Group 7">
            <a:extLst>
              <a:ext uri="{FF2B5EF4-FFF2-40B4-BE49-F238E27FC236}">
                <a16:creationId xmlns:a16="http://schemas.microsoft.com/office/drawing/2014/main" id="{3E54B7B3-6D94-3646-A457-9270BCC18161}"/>
              </a:ext>
            </a:extLst>
          </p:cNvPr>
          <p:cNvGrpSpPr/>
          <p:nvPr/>
        </p:nvGrpSpPr>
        <p:grpSpPr>
          <a:xfrm>
            <a:off x="1145558" y="9133684"/>
            <a:ext cx="8983382" cy="2760903"/>
            <a:chOff x="1145558" y="8497273"/>
            <a:chExt cx="7154684" cy="2760903"/>
          </a:xfrm>
        </p:grpSpPr>
        <p:grpSp>
          <p:nvGrpSpPr>
            <p:cNvPr id="149" name="Group 148">
              <a:extLst>
                <a:ext uri="{FF2B5EF4-FFF2-40B4-BE49-F238E27FC236}">
                  <a16:creationId xmlns:a16="http://schemas.microsoft.com/office/drawing/2014/main" id="{5C528548-6BCE-F748-A1CC-18DA04779CB7}"/>
                </a:ext>
              </a:extLst>
            </p:cNvPr>
            <p:cNvGrpSpPr/>
            <p:nvPr/>
          </p:nvGrpSpPr>
          <p:grpSpPr>
            <a:xfrm>
              <a:off x="1368677" y="9391126"/>
              <a:ext cx="6931565" cy="445588"/>
              <a:chOff x="15864545" y="8322891"/>
              <a:chExt cx="5712522" cy="349469"/>
            </a:xfrm>
          </p:grpSpPr>
          <p:cxnSp>
            <p:nvCxnSpPr>
              <p:cNvPr id="159" name="Straight Connector 158">
                <a:extLst>
                  <a:ext uri="{FF2B5EF4-FFF2-40B4-BE49-F238E27FC236}">
                    <a16:creationId xmlns:a16="http://schemas.microsoft.com/office/drawing/2014/main" id="{DC8F2D17-BE64-A546-A220-00A86AE1F4F6}"/>
                  </a:ext>
                </a:extLst>
              </p:cNvPr>
              <p:cNvCxnSpPr/>
              <p:nvPr/>
            </p:nvCxnSpPr>
            <p:spPr>
              <a:xfrm rot="5400000" flipH="1" flipV="1">
                <a:off x="20761181" y="7690175"/>
                <a:ext cx="3685" cy="1628086"/>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D06CBC16-C756-094F-A904-20920A4EC9D2}"/>
                  </a:ext>
                </a:extLst>
              </p:cNvPr>
              <p:cNvSpPr/>
              <p:nvPr/>
            </p:nvSpPr>
            <p:spPr>
              <a:xfrm rot="5400000">
                <a:off x="17740936" y="6446500"/>
                <a:ext cx="349469" cy="410225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tx1"/>
                  </a:solidFill>
                  <a:latin typeface="Poppins Light" pitchFamily="2" charset="77"/>
                  <a:ea typeface="Lato Light" panose="020F0502020204030203" pitchFamily="34" charset="0"/>
                  <a:cs typeface="Poppins Light" pitchFamily="2" charset="77"/>
                </a:endParaRPr>
              </a:p>
            </p:txBody>
          </p:sp>
        </p:grpSp>
        <p:grpSp>
          <p:nvGrpSpPr>
            <p:cNvPr id="150" name="Group 149">
              <a:extLst>
                <a:ext uri="{FF2B5EF4-FFF2-40B4-BE49-F238E27FC236}">
                  <a16:creationId xmlns:a16="http://schemas.microsoft.com/office/drawing/2014/main" id="{A74D8243-4941-574E-AEE5-2857EAE4F35E}"/>
                </a:ext>
              </a:extLst>
            </p:cNvPr>
            <p:cNvGrpSpPr/>
            <p:nvPr/>
          </p:nvGrpSpPr>
          <p:grpSpPr>
            <a:xfrm>
              <a:off x="1387749" y="10812588"/>
              <a:ext cx="6912491" cy="445588"/>
              <a:chOff x="15880263" y="9386296"/>
              <a:chExt cx="5696803" cy="349469"/>
            </a:xfrm>
          </p:grpSpPr>
          <p:cxnSp>
            <p:nvCxnSpPr>
              <p:cNvPr id="157" name="Straight Connector 156">
                <a:extLst>
                  <a:ext uri="{FF2B5EF4-FFF2-40B4-BE49-F238E27FC236}">
                    <a16:creationId xmlns:a16="http://schemas.microsoft.com/office/drawing/2014/main" id="{0A9A5AA6-B707-DE41-A863-CD69A4B88202}"/>
                  </a:ext>
                </a:extLst>
              </p:cNvPr>
              <p:cNvCxnSpPr/>
              <p:nvPr/>
            </p:nvCxnSpPr>
            <p:spPr>
              <a:xfrm rot="5400000" flipH="1" flipV="1">
                <a:off x="19923222" y="7881882"/>
                <a:ext cx="7470" cy="3300218"/>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17B6C750-5C9C-1945-9694-C4C500583549}"/>
                  </a:ext>
                </a:extLst>
              </p:cNvPr>
              <p:cNvSpPr/>
              <p:nvPr/>
            </p:nvSpPr>
            <p:spPr>
              <a:xfrm rot="5400000">
                <a:off x="16914833" y="8351726"/>
                <a:ext cx="349469" cy="241860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solidFill>
                    <a:schemeClr val="tx1"/>
                  </a:solidFill>
                  <a:latin typeface="Poppins Light" pitchFamily="2" charset="77"/>
                  <a:ea typeface="Lato Light" panose="020F0502020204030203" pitchFamily="34" charset="0"/>
                  <a:cs typeface="Poppins Light" pitchFamily="2" charset="77"/>
                </a:endParaRPr>
              </a:p>
            </p:txBody>
          </p:sp>
        </p:grpSp>
        <p:sp>
          <p:nvSpPr>
            <p:cNvPr id="152" name="Subtitle 2">
              <a:extLst>
                <a:ext uri="{FF2B5EF4-FFF2-40B4-BE49-F238E27FC236}">
                  <a16:creationId xmlns:a16="http://schemas.microsoft.com/office/drawing/2014/main" id="{1769EF15-2B3E-BB49-815C-4568105FE349}"/>
                </a:ext>
              </a:extLst>
            </p:cNvPr>
            <p:cNvSpPr txBox="1">
              <a:spLocks/>
            </p:cNvSpPr>
            <p:nvPr/>
          </p:nvSpPr>
          <p:spPr>
            <a:xfrm>
              <a:off x="1145558" y="8497273"/>
              <a:ext cx="3356502" cy="7095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153" name="Subtitle 2">
              <a:extLst>
                <a:ext uri="{FF2B5EF4-FFF2-40B4-BE49-F238E27FC236}">
                  <a16:creationId xmlns:a16="http://schemas.microsoft.com/office/drawing/2014/main" id="{A509224E-2B46-1648-8204-35494EB47C5A}"/>
                </a:ext>
              </a:extLst>
            </p:cNvPr>
            <p:cNvSpPr txBox="1">
              <a:spLocks/>
            </p:cNvSpPr>
            <p:nvPr/>
          </p:nvSpPr>
          <p:spPr>
            <a:xfrm>
              <a:off x="1145558" y="9924280"/>
              <a:ext cx="3356502" cy="7095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Title Two</a:t>
              </a:r>
            </a:p>
          </p:txBody>
        </p:sp>
      </p:grpSp>
    </p:spTree>
    <p:extLst>
      <p:ext uri="{BB962C8B-B14F-4D97-AF65-F5344CB8AC3E}">
        <p14:creationId xmlns:p14="http://schemas.microsoft.com/office/powerpoint/2010/main" val="169508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0A8C825-6837-1347-81A1-6DB4AC21D346}"/>
              </a:ext>
            </a:extLst>
          </p:cNvPr>
          <p:cNvGrpSpPr/>
          <p:nvPr/>
        </p:nvGrpSpPr>
        <p:grpSpPr>
          <a:xfrm>
            <a:off x="16793220" y="11389539"/>
            <a:ext cx="5265864" cy="470548"/>
            <a:chOff x="2243026" y="14944414"/>
            <a:chExt cx="5265864" cy="470548"/>
          </a:xfrm>
        </p:grpSpPr>
        <p:sp>
          <p:nvSpPr>
            <p:cNvPr id="17" name="Shape 1646">
              <a:extLst>
                <a:ext uri="{FF2B5EF4-FFF2-40B4-BE49-F238E27FC236}">
                  <a16:creationId xmlns:a16="http://schemas.microsoft.com/office/drawing/2014/main" id="{9C75A627-1915-234F-93E7-2999D813FF19}"/>
                </a:ext>
              </a:extLst>
            </p:cNvPr>
            <p:cNvSpPr/>
            <p:nvPr/>
          </p:nvSpPr>
          <p:spPr>
            <a:xfrm>
              <a:off x="5158953" y="14977691"/>
              <a:ext cx="424080" cy="424079"/>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1" name="Shape 1649">
              <a:extLst>
                <a:ext uri="{FF2B5EF4-FFF2-40B4-BE49-F238E27FC236}">
                  <a16:creationId xmlns:a16="http://schemas.microsoft.com/office/drawing/2014/main" id="{6A4A1B75-E768-664B-BC67-0F9F52FDA42C}"/>
                </a:ext>
              </a:extLst>
            </p:cNvPr>
            <p:cNvSpPr/>
            <p:nvPr/>
          </p:nvSpPr>
          <p:spPr>
            <a:xfrm>
              <a:off x="3074428" y="14998286"/>
              <a:ext cx="484738" cy="393886"/>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 name="Shape 1658">
              <a:extLst>
                <a:ext uri="{FF2B5EF4-FFF2-40B4-BE49-F238E27FC236}">
                  <a16:creationId xmlns:a16="http://schemas.microsoft.com/office/drawing/2014/main" id="{6CDA2E98-F090-B34D-9ED6-60F66ABCC476}"/>
                </a:ext>
              </a:extLst>
            </p:cNvPr>
            <p:cNvSpPr/>
            <p:nvPr/>
          </p:nvSpPr>
          <p:spPr>
            <a:xfrm>
              <a:off x="4137196" y="14957761"/>
              <a:ext cx="449529" cy="449507"/>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27" name="Shape 1661">
              <a:extLst>
                <a:ext uri="{FF2B5EF4-FFF2-40B4-BE49-F238E27FC236}">
                  <a16:creationId xmlns:a16="http://schemas.microsoft.com/office/drawing/2014/main" id="{35F24366-39F7-964E-80E8-DB49B6A390E3}"/>
                </a:ext>
              </a:extLst>
            </p:cNvPr>
            <p:cNvSpPr/>
            <p:nvPr/>
          </p:nvSpPr>
          <p:spPr>
            <a:xfrm>
              <a:off x="6155261" y="14982380"/>
              <a:ext cx="318033" cy="423153"/>
            </a:xfrm>
            <a:custGeom>
              <a:avLst/>
              <a:gdLst/>
              <a:ahLst/>
              <a:cxnLst>
                <a:cxn ang="0">
                  <a:pos x="wd2" y="hd2"/>
                </a:cxn>
                <a:cxn ang="5400000">
                  <a:pos x="wd2" y="hd2"/>
                </a:cxn>
                <a:cxn ang="10800000">
                  <a:pos x="wd2" y="hd2"/>
                </a:cxn>
                <a:cxn ang="16200000">
                  <a:pos x="wd2" y="hd2"/>
                </a:cxn>
              </a:cxnLst>
              <a:rect l="0" t="0" r="r" b="b"/>
              <a:pathLst>
                <a:path w="21600" h="21555" extrusionOk="0">
                  <a:moveTo>
                    <a:pt x="11451" y="0"/>
                  </a:moveTo>
                  <a:cubicBezTo>
                    <a:pt x="3838" y="0"/>
                    <a:pt x="0" y="4218"/>
                    <a:pt x="0" y="7733"/>
                  </a:cubicBezTo>
                  <a:cubicBezTo>
                    <a:pt x="0" y="9864"/>
                    <a:pt x="1041" y="11759"/>
                    <a:pt x="3280" y="12463"/>
                  </a:cubicBezTo>
                  <a:cubicBezTo>
                    <a:pt x="3646" y="12579"/>
                    <a:pt x="3975" y="12468"/>
                    <a:pt x="4084" y="12154"/>
                  </a:cubicBezTo>
                  <a:cubicBezTo>
                    <a:pt x="4156" y="11937"/>
                    <a:pt x="4332" y="11389"/>
                    <a:pt x="4412" y="11159"/>
                  </a:cubicBezTo>
                  <a:cubicBezTo>
                    <a:pt x="4518" y="10850"/>
                    <a:pt x="4478" y="10742"/>
                    <a:pt x="4180" y="10470"/>
                  </a:cubicBezTo>
                  <a:cubicBezTo>
                    <a:pt x="3533" y="9882"/>
                    <a:pt x="3122" y="9120"/>
                    <a:pt x="3122" y="8042"/>
                  </a:cubicBezTo>
                  <a:cubicBezTo>
                    <a:pt x="3122" y="4914"/>
                    <a:pt x="6154" y="2111"/>
                    <a:pt x="11012" y="2111"/>
                  </a:cubicBezTo>
                  <a:cubicBezTo>
                    <a:pt x="15316" y="2111"/>
                    <a:pt x="17682" y="4144"/>
                    <a:pt x="17682" y="6858"/>
                  </a:cubicBezTo>
                  <a:cubicBezTo>
                    <a:pt x="17682" y="10427"/>
                    <a:pt x="15637" y="13441"/>
                    <a:pt x="12601" y="13441"/>
                  </a:cubicBezTo>
                  <a:cubicBezTo>
                    <a:pt x="10924" y="13441"/>
                    <a:pt x="9670" y="12371"/>
                    <a:pt x="10071" y="11056"/>
                  </a:cubicBezTo>
                  <a:cubicBezTo>
                    <a:pt x="10551" y="9487"/>
                    <a:pt x="11485" y="7793"/>
                    <a:pt x="11485" y="6663"/>
                  </a:cubicBezTo>
                  <a:cubicBezTo>
                    <a:pt x="11485" y="5648"/>
                    <a:pt x="10780" y="4803"/>
                    <a:pt x="9324" y="4803"/>
                  </a:cubicBezTo>
                  <a:cubicBezTo>
                    <a:pt x="7610" y="4803"/>
                    <a:pt x="6234" y="6172"/>
                    <a:pt x="6234" y="8006"/>
                  </a:cubicBezTo>
                  <a:cubicBezTo>
                    <a:pt x="6234" y="9174"/>
                    <a:pt x="6744" y="9967"/>
                    <a:pt x="6744" y="9967"/>
                  </a:cubicBezTo>
                  <a:cubicBezTo>
                    <a:pt x="6744" y="9967"/>
                    <a:pt x="4991" y="15708"/>
                    <a:pt x="4683" y="16714"/>
                  </a:cubicBezTo>
                  <a:cubicBezTo>
                    <a:pt x="4068" y="18716"/>
                    <a:pt x="4588" y="21172"/>
                    <a:pt x="4638" y="21418"/>
                  </a:cubicBezTo>
                  <a:cubicBezTo>
                    <a:pt x="4662" y="21567"/>
                    <a:pt x="4905" y="21600"/>
                    <a:pt x="5016" y="21492"/>
                  </a:cubicBezTo>
                  <a:cubicBezTo>
                    <a:pt x="5175" y="21333"/>
                    <a:pt x="7216" y="19382"/>
                    <a:pt x="7911" y="17439"/>
                  </a:cubicBezTo>
                  <a:cubicBezTo>
                    <a:pt x="8106" y="16886"/>
                    <a:pt x="9038" y="14035"/>
                    <a:pt x="9038" y="14035"/>
                  </a:cubicBezTo>
                  <a:cubicBezTo>
                    <a:pt x="9595" y="14856"/>
                    <a:pt x="11221" y="15577"/>
                    <a:pt x="12952" y="15577"/>
                  </a:cubicBezTo>
                  <a:cubicBezTo>
                    <a:pt x="18105" y="15577"/>
                    <a:pt x="21600" y="11951"/>
                    <a:pt x="21600" y="7094"/>
                  </a:cubicBezTo>
                  <a:cubicBezTo>
                    <a:pt x="21600" y="3420"/>
                    <a:pt x="17575" y="0"/>
                    <a:pt x="11451" y="0"/>
                  </a:cubicBezTo>
                  <a:cubicBezTo>
                    <a:pt x="11451" y="0"/>
                    <a:pt x="11451" y="0"/>
                    <a:pt x="11451" y="0"/>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 name="Shape 1652">
              <a:extLst>
                <a:ext uri="{FF2B5EF4-FFF2-40B4-BE49-F238E27FC236}">
                  <a16:creationId xmlns:a16="http://schemas.microsoft.com/office/drawing/2014/main" id="{1D99C729-AAB1-CF4D-83EE-1D4C9CA9282D}"/>
                </a:ext>
              </a:extLst>
            </p:cNvPr>
            <p:cNvSpPr/>
            <p:nvPr/>
          </p:nvSpPr>
          <p:spPr>
            <a:xfrm>
              <a:off x="7045522" y="15013791"/>
              <a:ext cx="463368" cy="347587"/>
            </a:xfrm>
            <a:custGeom>
              <a:avLst/>
              <a:gdLst/>
              <a:ahLst/>
              <a:cxnLst>
                <a:cxn ang="0">
                  <a:pos x="wd2" y="hd2"/>
                </a:cxn>
                <a:cxn ang="5400000">
                  <a:pos x="wd2" y="hd2"/>
                </a:cxn>
                <a:cxn ang="10800000">
                  <a:pos x="wd2" y="hd2"/>
                </a:cxn>
                <a:cxn ang="16200000">
                  <a:pos x="wd2" y="hd2"/>
                </a:cxn>
              </a:cxnLst>
              <a:rect l="0" t="0" r="r" b="b"/>
              <a:pathLst>
                <a:path w="21600" h="21600" extrusionOk="0">
                  <a:moveTo>
                    <a:pt x="8640" y="16021"/>
                  </a:moveTo>
                  <a:lnTo>
                    <a:pt x="8640" y="4401"/>
                  </a:lnTo>
                  <a:lnTo>
                    <a:pt x="14811" y="10212"/>
                  </a:lnTo>
                  <a:lnTo>
                    <a:pt x="8640" y="16021"/>
                  </a:lnTo>
                  <a:cubicBezTo>
                    <a:pt x="8640" y="16021"/>
                    <a:pt x="8640" y="16021"/>
                    <a:pt x="8640" y="16021"/>
                  </a:cubicBezTo>
                  <a:close/>
                  <a:moveTo>
                    <a:pt x="21600" y="4613"/>
                  </a:moveTo>
                  <a:cubicBezTo>
                    <a:pt x="21600" y="2066"/>
                    <a:pt x="20156" y="0"/>
                    <a:pt x="18372" y="0"/>
                  </a:cubicBezTo>
                  <a:lnTo>
                    <a:pt x="3228" y="0"/>
                  </a:lnTo>
                  <a:cubicBezTo>
                    <a:pt x="1444" y="0"/>
                    <a:pt x="0" y="2066"/>
                    <a:pt x="0" y="4613"/>
                  </a:cubicBezTo>
                  <a:lnTo>
                    <a:pt x="0" y="16986"/>
                  </a:lnTo>
                  <a:cubicBezTo>
                    <a:pt x="0" y="19533"/>
                    <a:pt x="1444" y="21600"/>
                    <a:pt x="3228" y="21600"/>
                  </a:cubicBezTo>
                  <a:lnTo>
                    <a:pt x="18372" y="21600"/>
                  </a:lnTo>
                  <a:cubicBezTo>
                    <a:pt x="20156" y="21600"/>
                    <a:pt x="21600" y="19533"/>
                    <a:pt x="21600" y="16986"/>
                  </a:cubicBezTo>
                  <a:lnTo>
                    <a:pt x="21600" y="4613"/>
                  </a:lnTo>
                  <a:cubicBezTo>
                    <a:pt x="21600" y="4613"/>
                    <a:pt x="21600" y="4613"/>
                    <a:pt x="21600" y="4613"/>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Freeform 28">
              <a:extLst>
                <a:ext uri="{FF2B5EF4-FFF2-40B4-BE49-F238E27FC236}">
                  <a16:creationId xmlns:a16="http://schemas.microsoft.com/office/drawing/2014/main" id="{4B57898B-7DE3-F844-8B25-64F6007C18FE}"/>
                </a:ext>
              </a:extLst>
            </p:cNvPr>
            <p:cNvSpPr>
              <a:spLocks noChangeArrowheads="1"/>
            </p:cNvSpPr>
            <p:nvPr/>
          </p:nvSpPr>
          <p:spPr bwMode="auto">
            <a:xfrm>
              <a:off x="2243026" y="14944414"/>
              <a:ext cx="253372" cy="470548"/>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latin typeface="Lato Light" charset="0"/>
                <a:ea typeface="+mn-ea"/>
                <a:cs typeface="+mn-cs"/>
              </a:endParaRPr>
            </a:p>
          </p:txBody>
        </p:sp>
      </p:grpSp>
      <p:sp>
        <p:nvSpPr>
          <p:cNvPr id="31" name="TextBox 30">
            <a:extLst>
              <a:ext uri="{FF2B5EF4-FFF2-40B4-BE49-F238E27FC236}">
                <a16:creationId xmlns:a16="http://schemas.microsoft.com/office/drawing/2014/main" id="{91E232D5-F774-FC4B-8204-A4135155DD0A}"/>
              </a:ext>
            </a:extLst>
          </p:cNvPr>
          <p:cNvSpPr txBox="1"/>
          <p:nvPr/>
        </p:nvSpPr>
        <p:spPr>
          <a:xfrm>
            <a:off x="10059762" y="10932316"/>
            <a:ext cx="5458546" cy="1384995"/>
          </a:xfrm>
          <a:prstGeom prst="rect">
            <a:avLst/>
          </a:prstGeom>
          <a:noFill/>
        </p:spPr>
        <p:txBody>
          <a:bodyPr wrap="none" rtlCol="0">
            <a:spAutoFit/>
          </a:bodyPr>
          <a:lstStyle/>
          <a:p>
            <a:r>
              <a:rPr lang="en-US" sz="2800" dirty="0">
                <a:latin typeface="Roboto Light" panose="02000000000000000000" pitchFamily="2" charset="0"/>
                <a:ea typeface="Roboto Light" panose="02000000000000000000" pitchFamily="2" charset="0"/>
                <a:cs typeface="Roboto Light" panose="02000000000000000000" pitchFamily="2" charset="0"/>
              </a:rPr>
              <a:t>Empire State Building</a:t>
            </a:r>
          </a:p>
          <a:p>
            <a:r>
              <a:rPr lang="en-US" sz="2800" dirty="0">
                <a:latin typeface="Roboto Light" panose="02000000000000000000" pitchFamily="2" charset="0"/>
                <a:ea typeface="Roboto Light" panose="02000000000000000000" pitchFamily="2" charset="0"/>
                <a:cs typeface="Roboto Light" panose="02000000000000000000" pitchFamily="2" charset="0"/>
              </a:rPr>
              <a:t>350 5th Ave, New York, NY 10118</a:t>
            </a:r>
          </a:p>
          <a:p>
            <a:r>
              <a:rPr lang="en-US" sz="2800" dirty="0">
                <a:latin typeface="Roboto Light" panose="02000000000000000000" pitchFamily="2" charset="0"/>
                <a:ea typeface="Roboto Light" panose="02000000000000000000" pitchFamily="2" charset="0"/>
                <a:cs typeface="Roboto Light" panose="02000000000000000000" pitchFamily="2" charset="0"/>
              </a:rPr>
              <a:t>(212) 736-3100</a:t>
            </a:r>
          </a:p>
        </p:txBody>
      </p:sp>
      <p:cxnSp>
        <p:nvCxnSpPr>
          <p:cNvPr id="7" name="Straight Connector 6">
            <a:extLst>
              <a:ext uri="{FF2B5EF4-FFF2-40B4-BE49-F238E27FC236}">
                <a16:creationId xmlns:a16="http://schemas.microsoft.com/office/drawing/2014/main" id="{274BF782-7B45-ED41-9CFD-4ABDE6603CC5}"/>
              </a:ext>
            </a:extLst>
          </p:cNvPr>
          <p:cNvCxnSpPr>
            <a:cxnSpLocks/>
          </p:cNvCxnSpPr>
          <p:nvPr/>
        </p:nvCxnSpPr>
        <p:spPr>
          <a:xfrm>
            <a:off x="8309362" y="10599120"/>
            <a:ext cx="0" cy="20513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D7DA57-5881-4841-8E1F-565E40E1E6F6}"/>
              </a:ext>
            </a:extLst>
          </p:cNvPr>
          <p:cNvSpPr txBox="1"/>
          <p:nvPr/>
        </p:nvSpPr>
        <p:spPr>
          <a:xfrm>
            <a:off x="1255743" y="10655318"/>
            <a:ext cx="5965670"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Keep In Touch With Us</a:t>
            </a:r>
          </a:p>
        </p:txBody>
      </p:sp>
      <p:sp>
        <p:nvSpPr>
          <p:cNvPr id="3" name="Picture Placeholder 2">
            <a:extLst>
              <a:ext uri="{FF2B5EF4-FFF2-40B4-BE49-F238E27FC236}">
                <a16:creationId xmlns:a16="http://schemas.microsoft.com/office/drawing/2014/main" id="{F8E56244-C7AF-C540-9EF9-E3866B049026}"/>
              </a:ext>
            </a:extLst>
          </p:cNvPr>
          <p:cNvSpPr>
            <a:spLocks noGrp="1"/>
          </p:cNvSpPr>
          <p:nvPr>
            <p:ph type="pic" sz="quarter" idx="15"/>
          </p:nvPr>
        </p:nvSpPr>
        <p:spPr/>
      </p:sp>
    </p:spTree>
    <p:extLst>
      <p:ext uri="{BB962C8B-B14F-4D97-AF65-F5344CB8AC3E}">
        <p14:creationId xmlns:p14="http://schemas.microsoft.com/office/powerpoint/2010/main" val="3862039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48FB01F-75C3-B54A-9E21-1B6A5F72F9B3}"/>
              </a:ext>
            </a:extLst>
          </p:cNvPr>
          <p:cNvSpPr>
            <a:spLocks noGrp="1"/>
          </p:cNvSpPr>
          <p:nvPr>
            <p:ph type="pic" sz="quarter" idx="14"/>
          </p:nvPr>
        </p:nvSpPr>
        <p:spPr/>
      </p:sp>
      <p:sp>
        <p:nvSpPr>
          <p:cNvPr id="2" name="Rectangle 1">
            <a:extLst>
              <a:ext uri="{FF2B5EF4-FFF2-40B4-BE49-F238E27FC236}">
                <a16:creationId xmlns:a16="http://schemas.microsoft.com/office/drawing/2014/main" id="{9B6C4749-4C5D-1048-9364-B02E2E0E6637}"/>
              </a:ext>
            </a:extLst>
          </p:cNvPr>
          <p:cNvSpPr/>
          <p:nvPr/>
        </p:nvSpPr>
        <p:spPr>
          <a:xfrm flipH="1">
            <a:off x="0" y="2050473"/>
            <a:ext cx="24377650" cy="11665527"/>
          </a:xfrm>
          <a:custGeom>
            <a:avLst/>
            <a:gdLst>
              <a:gd name="connsiteX0" fmla="*/ 0 w 24377650"/>
              <a:gd name="connsiteY0" fmla="*/ 0 h 10668000"/>
              <a:gd name="connsiteX1" fmla="*/ 24377650 w 24377650"/>
              <a:gd name="connsiteY1" fmla="*/ 0 h 10668000"/>
              <a:gd name="connsiteX2" fmla="*/ 24377650 w 24377650"/>
              <a:gd name="connsiteY2" fmla="*/ 10668000 h 10668000"/>
              <a:gd name="connsiteX3" fmla="*/ 0 w 24377650"/>
              <a:gd name="connsiteY3" fmla="*/ 10668000 h 10668000"/>
              <a:gd name="connsiteX4" fmla="*/ 0 w 24377650"/>
              <a:gd name="connsiteY4" fmla="*/ 0 h 10668000"/>
              <a:gd name="connsiteX0" fmla="*/ 0 w 24377650"/>
              <a:gd name="connsiteY0" fmla="*/ 27709 h 10695709"/>
              <a:gd name="connsiteX1" fmla="*/ 9448800 w 24377650"/>
              <a:gd name="connsiteY1" fmla="*/ 0 h 10695709"/>
              <a:gd name="connsiteX2" fmla="*/ 24377650 w 24377650"/>
              <a:gd name="connsiteY2" fmla="*/ 27709 h 10695709"/>
              <a:gd name="connsiteX3" fmla="*/ 24377650 w 24377650"/>
              <a:gd name="connsiteY3" fmla="*/ 10695709 h 10695709"/>
              <a:gd name="connsiteX4" fmla="*/ 0 w 24377650"/>
              <a:gd name="connsiteY4" fmla="*/ 10695709 h 10695709"/>
              <a:gd name="connsiteX5" fmla="*/ 0 w 24377650"/>
              <a:gd name="connsiteY5" fmla="*/ 27709 h 10695709"/>
              <a:gd name="connsiteX0" fmla="*/ 0 w 24377650"/>
              <a:gd name="connsiteY0" fmla="*/ 27709 h 10695709"/>
              <a:gd name="connsiteX1" fmla="*/ 9448800 w 24377650"/>
              <a:gd name="connsiteY1" fmla="*/ 0 h 10695709"/>
              <a:gd name="connsiteX2" fmla="*/ 12663055 w 24377650"/>
              <a:gd name="connsiteY2" fmla="*/ 1 h 10695709"/>
              <a:gd name="connsiteX3" fmla="*/ 24377650 w 24377650"/>
              <a:gd name="connsiteY3" fmla="*/ 27709 h 10695709"/>
              <a:gd name="connsiteX4" fmla="*/ 24377650 w 24377650"/>
              <a:gd name="connsiteY4" fmla="*/ 10695709 h 10695709"/>
              <a:gd name="connsiteX5" fmla="*/ 0 w 24377650"/>
              <a:gd name="connsiteY5" fmla="*/ 10695709 h 10695709"/>
              <a:gd name="connsiteX6" fmla="*/ 0 w 24377650"/>
              <a:gd name="connsiteY6" fmla="*/ 27709 h 10695709"/>
              <a:gd name="connsiteX0" fmla="*/ 0 w 24377650"/>
              <a:gd name="connsiteY0" fmla="*/ 3241963 h 10695709"/>
              <a:gd name="connsiteX1" fmla="*/ 9448800 w 24377650"/>
              <a:gd name="connsiteY1" fmla="*/ 0 h 10695709"/>
              <a:gd name="connsiteX2" fmla="*/ 12663055 w 24377650"/>
              <a:gd name="connsiteY2" fmla="*/ 1 h 10695709"/>
              <a:gd name="connsiteX3" fmla="*/ 24377650 w 24377650"/>
              <a:gd name="connsiteY3" fmla="*/ 27709 h 10695709"/>
              <a:gd name="connsiteX4" fmla="*/ 24377650 w 24377650"/>
              <a:gd name="connsiteY4" fmla="*/ 10695709 h 10695709"/>
              <a:gd name="connsiteX5" fmla="*/ 0 w 24377650"/>
              <a:gd name="connsiteY5" fmla="*/ 10695709 h 10695709"/>
              <a:gd name="connsiteX6" fmla="*/ 0 w 24377650"/>
              <a:gd name="connsiteY6" fmla="*/ 3241963 h 10695709"/>
              <a:gd name="connsiteX0" fmla="*/ 0 w 24377650"/>
              <a:gd name="connsiteY0" fmla="*/ 3241962 h 10695708"/>
              <a:gd name="connsiteX1" fmla="*/ 9587345 w 24377650"/>
              <a:gd name="connsiteY1" fmla="*/ 3186544 h 10695708"/>
              <a:gd name="connsiteX2" fmla="*/ 12663055 w 24377650"/>
              <a:gd name="connsiteY2" fmla="*/ 0 h 10695708"/>
              <a:gd name="connsiteX3" fmla="*/ 24377650 w 24377650"/>
              <a:gd name="connsiteY3" fmla="*/ 27708 h 10695708"/>
              <a:gd name="connsiteX4" fmla="*/ 24377650 w 24377650"/>
              <a:gd name="connsiteY4" fmla="*/ 10695708 h 10695708"/>
              <a:gd name="connsiteX5" fmla="*/ 0 w 24377650"/>
              <a:gd name="connsiteY5" fmla="*/ 10695708 h 10695708"/>
              <a:gd name="connsiteX6" fmla="*/ 0 w 24377650"/>
              <a:gd name="connsiteY6" fmla="*/ 3241962 h 10695708"/>
              <a:gd name="connsiteX0" fmla="*/ 0 w 24377650"/>
              <a:gd name="connsiteY0" fmla="*/ 3214254 h 10668000"/>
              <a:gd name="connsiteX1" fmla="*/ 9587345 w 24377650"/>
              <a:gd name="connsiteY1" fmla="*/ 3158836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6954982 w 24377650"/>
              <a:gd name="connsiteY1" fmla="*/ 3184176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6954982 w 24377650"/>
              <a:gd name="connsiteY1" fmla="*/ 3260195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6982691 w 24377650"/>
              <a:gd name="connsiteY1" fmla="*/ 3158836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6982691 w 24377650"/>
              <a:gd name="connsiteY1" fmla="*/ 3234855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7065818 w 24377650"/>
              <a:gd name="connsiteY1" fmla="*/ 3234855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7065818 w 24377650"/>
              <a:gd name="connsiteY1" fmla="*/ 3196261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5630913 w 24377650"/>
              <a:gd name="connsiteY1" fmla="*/ 3260585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5771590 w 24377650"/>
              <a:gd name="connsiteY1" fmla="*/ 3221990 h 10668000"/>
              <a:gd name="connsiteX2" fmla="*/ 15267710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77650"/>
              <a:gd name="connsiteY0" fmla="*/ 3214254 h 10668000"/>
              <a:gd name="connsiteX1" fmla="*/ 5771590 w 24377650"/>
              <a:gd name="connsiteY1" fmla="*/ 3221990 h 10668000"/>
              <a:gd name="connsiteX2" fmla="*/ 10484695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0 w 24377650"/>
              <a:gd name="connsiteY6" fmla="*/ 3214254 h 10668000"/>
              <a:gd name="connsiteX0" fmla="*/ 0 w 24397105"/>
              <a:gd name="connsiteY0" fmla="*/ 1933253 h 10668000"/>
              <a:gd name="connsiteX1" fmla="*/ 5791045 w 24397105"/>
              <a:gd name="connsiteY1" fmla="*/ 3221990 h 10668000"/>
              <a:gd name="connsiteX2" fmla="*/ 10504150 w 24397105"/>
              <a:gd name="connsiteY2" fmla="*/ 1 h 10668000"/>
              <a:gd name="connsiteX3" fmla="*/ 24397105 w 24397105"/>
              <a:gd name="connsiteY3" fmla="*/ 0 h 10668000"/>
              <a:gd name="connsiteX4" fmla="*/ 24397105 w 24397105"/>
              <a:gd name="connsiteY4" fmla="*/ 10668000 h 10668000"/>
              <a:gd name="connsiteX5" fmla="*/ 19455 w 24397105"/>
              <a:gd name="connsiteY5" fmla="*/ 10668000 h 10668000"/>
              <a:gd name="connsiteX6" fmla="*/ 0 w 24397105"/>
              <a:gd name="connsiteY6" fmla="*/ 1933253 h 10668000"/>
              <a:gd name="connsiteX0" fmla="*/ 1 w 24377650"/>
              <a:gd name="connsiteY0" fmla="*/ 1933253 h 10668000"/>
              <a:gd name="connsiteX1" fmla="*/ 5771590 w 24377650"/>
              <a:gd name="connsiteY1" fmla="*/ 3221990 h 10668000"/>
              <a:gd name="connsiteX2" fmla="*/ 10484695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1 w 24377650"/>
              <a:gd name="connsiteY6" fmla="*/ 1933253 h 10668000"/>
              <a:gd name="connsiteX0" fmla="*/ 1 w 24377650"/>
              <a:gd name="connsiteY0" fmla="*/ 1933253 h 10668000"/>
              <a:gd name="connsiteX1" fmla="*/ 6219062 w 24377650"/>
              <a:gd name="connsiteY1" fmla="*/ 1958781 h 10668000"/>
              <a:gd name="connsiteX2" fmla="*/ 10484695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1 w 24377650"/>
              <a:gd name="connsiteY6" fmla="*/ 1933253 h 10668000"/>
              <a:gd name="connsiteX0" fmla="*/ 1 w 24377650"/>
              <a:gd name="connsiteY0" fmla="*/ 1933253 h 10668000"/>
              <a:gd name="connsiteX1" fmla="*/ 7872765 w 24377650"/>
              <a:gd name="connsiteY1" fmla="*/ 1852031 h 10668000"/>
              <a:gd name="connsiteX2" fmla="*/ 10484695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1 w 24377650"/>
              <a:gd name="connsiteY6" fmla="*/ 1933253 h 10668000"/>
              <a:gd name="connsiteX0" fmla="*/ 1 w 24377650"/>
              <a:gd name="connsiteY0" fmla="*/ 1933253 h 10668000"/>
              <a:gd name="connsiteX1" fmla="*/ 7872765 w 24377650"/>
              <a:gd name="connsiteY1" fmla="*/ 1940990 h 10668000"/>
              <a:gd name="connsiteX2" fmla="*/ 10484695 w 24377650"/>
              <a:gd name="connsiteY2" fmla="*/ 1 h 10668000"/>
              <a:gd name="connsiteX3" fmla="*/ 24377650 w 24377650"/>
              <a:gd name="connsiteY3" fmla="*/ 0 h 10668000"/>
              <a:gd name="connsiteX4" fmla="*/ 24377650 w 24377650"/>
              <a:gd name="connsiteY4" fmla="*/ 10668000 h 10668000"/>
              <a:gd name="connsiteX5" fmla="*/ 0 w 24377650"/>
              <a:gd name="connsiteY5" fmla="*/ 10668000 h 10668000"/>
              <a:gd name="connsiteX6" fmla="*/ 1 w 24377650"/>
              <a:gd name="connsiteY6" fmla="*/ 1933253 h 106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10668000">
                <a:moveTo>
                  <a:pt x="1" y="1933253"/>
                </a:moveTo>
                <a:lnTo>
                  <a:pt x="7872765" y="1940990"/>
                </a:lnTo>
                <a:lnTo>
                  <a:pt x="10484695" y="1"/>
                </a:lnTo>
                <a:lnTo>
                  <a:pt x="24377650" y="0"/>
                </a:lnTo>
                <a:lnTo>
                  <a:pt x="24377650" y="10668000"/>
                </a:lnTo>
                <a:lnTo>
                  <a:pt x="0" y="10668000"/>
                </a:lnTo>
                <a:cubicBezTo>
                  <a:pt x="0" y="7756418"/>
                  <a:pt x="1" y="4844835"/>
                  <a:pt x="1" y="1933253"/>
                </a:cubicBezTo>
                <a:close/>
              </a:path>
            </a:pathLst>
          </a:custGeom>
          <a:gradFill>
            <a:gsLst>
              <a:gs pos="13000">
                <a:schemeClr val="accent1">
                  <a:alpha val="80000"/>
                </a:schemeClr>
              </a:gs>
              <a:gs pos="90000">
                <a:schemeClr val="accent5">
                  <a:alpha val="8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10FDFDC-D35E-B848-9BBF-400FBB82BD1E}"/>
              </a:ext>
            </a:extLst>
          </p:cNvPr>
          <p:cNvSpPr txBox="1"/>
          <p:nvPr/>
        </p:nvSpPr>
        <p:spPr>
          <a:xfrm>
            <a:off x="17177888" y="1921537"/>
            <a:ext cx="5899372" cy="461665"/>
          </a:xfrm>
          <a:prstGeom prst="rect">
            <a:avLst/>
          </a:prstGeom>
          <a:noFill/>
        </p:spPr>
        <p:txBody>
          <a:bodyPr wrap="squar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nvGrpSpPr>
          <p:cNvPr id="7" name="Group 6">
            <a:extLst>
              <a:ext uri="{FF2B5EF4-FFF2-40B4-BE49-F238E27FC236}">
                <a16:creationId xmlns:a16="http://schemas.microsoft.com/office/drawing/2014/main" id="{428A9808-7B3E-5442-8505-AD52696F3441}"/>
              </a:ext>
            </a:extLst>
          </p:cNvPr>
          <p:cNvGrpSpPr/>
          <p:nvPr/>
        </p:nvGrpSpPr>
        <p:grpSpPr>
          <a:xfrm>
            <a:off x="1394549" y="6403797"/>
            <a:ext cx="14712959" cy="3291607"/>
            <a:chOff x="1695796" y="10221838"/>
            <a:chExt cx="14712959" cy="3291607"/>
          </a:xfrm>
        </p:grpSpPr>
        <p:sp>
          <p:nvSpPr>
            <p:cNvPr id="10" name="TextBox 9">
              <a:extLst>
                <a:ext uri="{FF2B5EF4-FFF2-40B4-BE49-F238E27FC236}">
                  <a16:creationId xmlns:a16="http://schemas.microsoft.com/office/drawing/2014/main" id="{C66AB910-52B3-7D48-AB68-4D2FD61B27E7}"/>
                </a:ext>
              </a:extLst>
            </p:cNvPr>
            <p:cNvSpPr txBox="1"/>
            <p:nvPr/>
          </p:nvSpPr>
          <p:spPr>
            <a:xfrm>
              <a:off x="1695796" y="10221838"/>
              <a:ext cx="14712959"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Thanks For Coming</a:t>
              </a:r>
            </a:p>
          </p:txBody>
        </p:sp>
        <p:sp>
          <p:nvSpPr>
            <p:cNvPr id="16" name="TextBox 15">
              <a:extLst>
                <a:ext uri="{FF2B5EF4-FFF2-40B4-BE49-F238E27FC236}">
                  <a16:creationId xmlns:a16="http://schemas.microsoft.com/office/drawing/2014/main" id="{A5E10345-2AF0-B840-B595-165890E1E3FA}"/>
                </a:ext>
              </a:extLst>
            </p:cNvPr>
            <p:cNvSpPr txBox="1"/>
            <p:nvPr/>
          </p:nvSpPr>
          <p:spPr>
            <a:xfrm>
              <a:off x="1786120" y="11853054"/>
              <a:ext cx="10008006" cy="1660391"/>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Tree>
    <p:extLst>
      <p:ext uri="{BB962C8B-B14F-4D97-AF65-F5344CB8AC3E}">
        <p14:creationId xmlns:p14="http://schemas.microsoft.com/office/powerpoint/2010/main" val="148657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1040606" y="5558157"/>
            <a:ext cx="10254640" cy="2315506"/>
            <a:chOff x="1462439" y="1227023"/>
            <a:chExt cx="1025464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62439" y="1227023"/>
              <a:ext cx="1025464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Strengths</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40630C8E-4E4F-F445-83B7-6D28C70AC9CE}"/>
              </a:ext>
            </a:extLst>
          </p:cNvPr>
          <p:cNvGrpSpPr/>
          <p:nvPr/>
        </p:nvGrpSpPr>
        <p:grpSpPr>
          <a:xfrm>
            <a:off x="3082404" y="3953120"/>
            <a:ext cx="5562832" cy="5562826"/>
            <a:chOff x="4863798" y="4929052"/>
            <a:chExt cx="2000044" cy="2000043"/>
          </a:xfrm>
        </p:grpSpPr>
        <p:sp>
          <p:nvSpPr>
            <p:cNvPr id="23" name="Shape 690">
              <a:extLst>
                <a:ext uri="{FF2B5EF4-FFF2-40B4-BE49-F238E27FC236}">
                  <a16:creationId xmlns:a16="http://schemas.microsoft.com/office/drawing/2014/main" id="{C108F543-4B53-4F4A-B73A-A6AAB2692BF6}"/>
                </a:ext>
              </a:extLst>
            </p:cNvPr>
            <p:cNvSpPr/>
            <p:nvPr/>
          </p:nvSpPr>
          <p:spPr>
            <a:xfrm>
              <a:off x="4863798" y="4929052"/>
              <a:ext cx="2000044" cy="2000043"/>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pPr lvl="0" algn="ctr">
                <a:defRPr sz="1800">
                  <a:solidFill>
                    <a:srgbClr val="000000"/>
                  </a:solidFill>
                </a:defRPr>
              </a:pPr>
              <a:endParaRPr sz="8000" dirty="0">
                <a:solidFill>
                  <a:srgbClr val="FFFFFF"/>
                </a:solidFill>
                <a:latin typeface="Lato Light"/>
                <a:cs typeface="Lato Light"/>
              </a:endParaRPr>
            </a:p>
          </p:txBody>
        </p:sp>
        <p:sp>
          <p:nvSpPr>
            <p:cNvPr id="24" name="Rectangle 23">
              <a:extLst>
                <a:ext uri="{FF2B5EF4-FFF2-40B4-BE49-F238E27FC236}">
                  <a16:creationId xmlns:a16="http://schemas.microsoft.com/office/drawing/2014/main" id="{83C39016-B20E-424E-A557-9A98EE1F22C7}"/>
                </a:ext>
              </a:extLst>
            </p:cNvPr>
            <p:cNvSpPr/>
            <p:nvPr/>
          </p:nvSpPr>
          <p:spPr>
            <a:xfrm>
              <a:off x="5231892" y="5580503"/>
              <a:ext cx="1263855" cy="697140"/>
            </a:xfrm>
            <a:prstGeom prst="rect">
              <a:avLst/>
            </a:prstGeom>
          </p:spPr>
          <p:txBody>
            <a:bodyPr wrap="square">
              <a:spAutoFit/>
            </a:bodyPr>
            <a:lstStyle/>
            <a:p>
              <a:pPr algn="ctr"/>
              <a:r>
                <a:rPr lang="en-US" sz="12000" dirty="0">
                  <a:solidFill>
                    <a:schemeClr val="bg1"/>
                  </a:solidFill>
                  <a:latin typeface="Poppins Medium" pitchFamily="2" charset="77"/>
                  <a:ea typeface="Lato" panose="020F0502020204030203" pitchFamily="34" charset="0"/>
                  <a:cs typeface="Poppins Medium" pitchFamily="2" charset="77"/>
                </a:rPr>
                <a:t>S</a:t>
              </a:r>
            </a:p>
          </p:txBody>
        </p:sp>
      </p:grpSp>
    </p:spTree>
    <p:extLst>
      <p:ext uri="{BB962C8B-B14F-4D97-AF65-F5344CB8AC3E}">
        <p14:creationId xmlns:p14="http://schemas.microsoft.com/office/powerpoint/2010/main" val="137562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1040606" y="5558157"/>
            <a:ext cx="10254640" cy="2315506"/>
            <a:chOff x="1462439" y="1227023"/>
            <a:chExt cx="1025464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62439" y="1227023"/>
              <a:ext cx="1025464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Weakness</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40630C8E-4E4F-F445-83B7-6D28C70AC9CE}"/>
              </a:ext>
            </a:extLst>
          </p:cNvPr>
          <p:cNvGrpSpPr/>
          <p:nvPr/>
        </p:nvGrpSpPr>
        <p:grpSpPr>
          <a:xfrm>
            <a:off x="3082404" y="3953120"/>
            <a:ext cx="5562832" cy="5562826"/>
            <a:chOff x="4863798" y="4929052"/>
            <a:chExt cx="2000044" cy="2000043"/>
          </a:xfrm>
        </p:grpSpPr>
        <p:sp>
          <p:nvSpPr>
            <p:cNvPr id="23" name="Shape 690">
              <a:extLst>
                <a:ext uri="{FF2B5EF4-FFF2-40B4-BE49-F238E27FC236}">
                  <a16:creationId xmlns:a16="http://schemas.microsoft.com/office/drawing/2014/main" id="{C108F543-4B53-4F4A-B73A-A6AAB2692BF6}"/>
                </a:ext>
              </a:extLst>
            </p:cNvPr>
            <p:cNvSpPr/>
            <p:nvPr/>
          </p:nvSpPr>
          <p:spPr>
            <a:xfrm>
              <a:off x="4863798" y="4929052"/>
              <a:ext cx="2000044" cy="2000043"/>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pPr lvl="0" algn="ctr">
                <a:defRPr sz="1800">
                  <a:solidFill>
                    <a:srgbClr val="000000"/>
                  </a:solidFill>
                </a:defRPr>
              </a:pPr>
              <a:endParaRPr sz="8000" dirty="0">
                <a:solidFill>
                  <a:srgbClr val="FFFFFF"/>
                </a:solidFill>
                <a:latin typeface="Lato Light"/>
                <a:cs typeface="Lato Light"/>
              </a:endParaRPr>
            </a:p>
          </p:txBody>
        </p:sp>
        <p:sp>
          <p:nvSpPr>
            <p:cNvPr id="24" name="Rectangle 23">
              <a:extLst>
                <a:ext uri="{FF2B5EF4-FFF2-40B4-BE49-F238E27FC236}">
                  <a16:creationId xmlns:a16="http://schemas.microsoft.com/office/drawing/2014/main" id="{83C39016-B20E-424E-A557-9A98EE1F22C7}"/>
                </a:ext>
              </a:extLst>
            </p:cNvPr>
            <p:cNvSpPr/>
            <p:nvPr/>
          </p:nvSpPr>
          <p:spPr>
            <a:xfrm>
              <a:off x="5231892" y="5580503"/>
              <a:ext cx="1263855" cy="697140"/>
            </a:xfrm>
            <a:prstGeom prst="rect">
              <a:avLst/>
            </a:prstGeom>
          </p:spPr>
          <p:txBody>
            <a:bodyPr wrap="square">
              <a:spAutoFit/>
            </a:bodyPr>
            <a:lstStyle/>
            <a:p>
              <a:pPr algn="ctr"/>
              <a:r>
                <a:rPr lang="en-US" sz="12000" dirty="0">
                  <a:solidFill>
                    <a:schemeClr val="bg1"/>
                  </a:solidFill>
                  <a:latin typeface="Poppins Medium" pitchFamily="2" charset="77"/>
                  <a:ea typeface="Lato" panose="020F0502020204030203" pitchFamily="34" charset="0"/>
                  <a:cs typeface="Poppins Medium" pitchFamily="2" charset="77"/>
                </a:rPr>
                <a:t>W</a:t>
              </a:r>
            </a:p>
          </p:txBody>
        </p:sp>
      </p:grpSp>
    </p:spTree>
    <p:extLst>
      <p:ext uri="{BB962C8B-B14F-4D97-AF65-F5344CB8AC3E}">
        <p14:creationId xmlns:p14="http://schemas.microsoft.com/office/powerpoint/2010/main" val="335234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1040606" y="5558157"/>
            <a:ext cx="10254640" cy="2315506"/>
            <a:chOff x="1462439" y="1227023"/>
            <a:chExt cx="1025464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62439" y="1227023"/>
              <a:ext cx="1025464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Opportunities</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40630C8E-4E4F-F445-83B7-6D28C70AC9CE}"/>
              </a:ext>
            </a:extLst>
          </p:cNvPr>
          <p:cNvGrpSpPr/>
          <p:nvPr/>
        </p:nvGrpSpPr>
        <p:grpSpPr>
          <a:xfrm>
            <a:off x="3082404" y="3953120"/>
            <a:ext cx="5562832" cy="5562826"/>
            <a:chOff x="4863798" y="4929052"/>
            <a:chExt cx="2000044" cy="2000043"/>
          </a:xfrm>
        </p:grpSpPr>
        <p:sp>
          <p:nvSpPr>
            <p:cNvPr id="23" name="Shape 690">
              <a:extLst>
                <a:ext uri="{FF2B5EF4-FFF2-40B4-BE49-F238E27FC236}">
                  <a16:creationId xmlns:a16="http://schemas.microsoft.com/office/drawing/2014/main" id="{C108F543-4B53-4F4A-B73A-A6AAB2692BF6}"/>
                </a:ext>
              </a:extLst>
            </p:cNvPr>
            <p:cNvSpPr/>
            <p:nvPr/>
          </p:nvSpPr>
          <p:spPr>
            <a:xfrm>
              <a:off x="4863798" y="4929052"/>
              <a:ext cx="2000044" cy="2000043"/>
            </a:xfrm>
            <a:prstGeom prst="rect">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pPr lvl="0" algn="ctr">
                <a:defRPr sz="1800">
                  <a:solidFill>
                    <a:srgbClr val="000000"/>
                  </a:solidFill>
                </a:defRPr>
              </a:pPr>
              <a:endParaRPr sz="8000" dirty="0">
                <a:solidFill>
                  <a:srgbClr val="FFFFFF"/>
                </a:solidFill>
                <a:latin typeface="Lato Light"/>
                <a:cs typeface="Lato Light"/>
              </a:endParaRPr>
            </a:p>
          </p:txBody>
        </p:sp>
        <p:sp>
          <p:nvSpPr>
            <p:cNvPr id="24" name="Rectangle 23">
              <a:extLst>
                <a:ext uri="{FF2B5EF4-FFF2-40B4-BE49-F238E27FC236}">
                  <a16:creationId xmlns:a16="http://schemas.microsoft.com/office/drawing/2014/main" id="{83C39016-B20E-424E-A557-9A98EE1F22C7}"/>
                </a:ext>
              </a:extLst>
            </p:cNvPr>
            <p:cNvSpPr/>
            <p:nvPr/>
          </p:nvSpPr>
          <p:spPr>
            <a:xfrm>
              <a:off x="5231892" y="5580503"/>
              <a:ext cx="1263855" cy="697140"/>
            </a:xfrm>
            <a:prstGeom prst="rect">
              <a:avLst/>
            </a:prstGeom>
          </p:spPr>
          <p:txBody>
            <a:bodyPr wrap="square">
              <a:spAutoFit/>
            </a:bodyPr>
            <a:lstStyle/>
            <a:p>
              <a:pPr algn="ctr"/>
              <a:r>
                <a:rPr lang="en-US" sz="12000" dirty="0">
                  <a:solidFill>
                    <a:schemeClr val="bg1"/>
                  </a:solidFill>
                  <a:latin typeface="Poppins Medium" pitchFamily="2" charset="77"/>
                  <a:ea typeface="Lato" panose="020F0502020204030203" pitchFamily="34" charset="0"/>
                  <a:cs typeface="Poppins Medium" pitchFamily="2" charset="77"/>
                </a:rPr>
                <a:t>O</a:t>
              </a:r>
            </a:p>
          </p:txBody>
        </p:sp>
      </p:grpSp>
    </p:spTree>
    <p:extLst>
      <p:ext uri="{BB962C8B-B14F-4D97-AF65-F5344CB8AC3E}">
        <p14:creationId xmlns:p14="http://schemas.microsoft.com/office/powerpoint/2010/main" val="4153370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89D7A38-3D6A-7944-B440-84B05FA72416}"/>
              </a:ext>
            </a:extLst>
          </p:cNvPr>
          <p:cNvGrpSpPr/>
          <p:nvPr/>
        </p:nvGrpSpPr>
        <p:grpSpPr>
          <a:xfrm>
            <a:off x="11040606" y="5558157"/>
            <a:ext cx="10254640" cy="2315506"/>
            <a:chOff x="1462439" y="1227023"/>
            <a:chExt cx="10254640" cy="2315506"/>
          </a:xfrm>
        </p:grpSpPr>
        <p:sp>
          <p:nvSpPr>
            <p:cNvPr id="98" name="TextBox 97">
              <a:extLst>
                <a:ext uri="{FF2B5EF4-FFF2-40B4-BE49-F238E27FC236}">
                  <a16:creationId xmlns:a16="http://schemas.microsoft.com/office/drawing/2014/main" id="{B9BB3D3B-7935-3A4C-9336-1341972A3F8C}"/>
                </a:ext>
              </a:extLst>
            </p:cNvPr>
            <p:cNvSpPr txBox="1"/>
            <p:nvPr/>
          </p:nvSpPr>
          <p:spPr>
            <a:xfrm>
              <a:off x="1462439" y="1227023"/>
              <a:ext cx="10254640"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Threats</a:t>
              </a:r>
            </a:p>
          </p:txBody>
        </p:sp>
        <p:sp>
          <p:nvSpPr>
            <p:cNvPr id="4" name="TextBox 3">
              <a:extLst>
                <a:ext uri="{FF2B5EF4-FFF2-40B4-BE49-F238E27FC236}">
                  <a16:creationId xmlns:a16="http://schemas.microsoft.com/office/drawing/2014/main" id="{C070D117-C493-B64B-872F-0B522B38A013}"/>
                </a:ext>
              </a:extLst>
            </p:cNvPr>
            <p:cNvSpPr txBox="1"/>
            <p:nvPr/>
          </p:nvSpPr>
          <p:spPr>
            <a:xfrm>
              <a:off x="1462439" y="2242686"/>
              <a:ext cx="10254640" cy="1299843"/>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40630C8E-4E4F-F445-83B7-6D28C70AC9CE}"/>
              </a:ext>
            </a:extLst>
          </p:cNvPr>
          <p:cNvGrpSpPr/>
          <p:nvPr/>
        </p:nvGrpSpPr>
        <p:grpSpPr>
          <a:xfrm>
            <a:off x="3082404" y="3953120"/>
            <a:ext cx="5562832" cy="5562826"/>
            <a:chOff x="4863798" y="4929052"/>
            <a:chExt cx="2000044" cy="2000043"/>
          </a:xfrm>
        </p:grpSpPr>
        <p:sp>
          <p:nvSpPr>
            <p:cNvPr id="23" name="Shape 690">
              <a:extLst>
                <a:ext uri="{FF2B5EF4-FFF2-40B4-BE49-F238E27FC236}">
                  <a16:creationId xmlns:a16="http://schemas.microsoft.com/office/drawing/2014/main" id="{C108F543-4B53-4F4A-B73A-A6AAB2692BF6}"/>
                </a:ext>
              </a:extLst>
            </p:cNvPr>
            <p:cNvSpPr/>
            <p:nvPr/>
          </p:nvSpPr>
          <p:spPr>
            <a:xfrm>
              <a:off x="4863798" y="4929052"/>
              <a:ext cx="2000044" cy="2000043"/>
            </a:xfrm>
            <a:prstGeom prst="rect">
              <a:avLst/>
            </a:prstGeom>
            <a:solidFill>
              <a:schemeClr val="accent4"/>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pPr lvl="0" algn="ctr">
                <a:defRPr sz="1800">
                  <a:solidFill>
                    <a:srgbClr val="000000"/>
                  </a:solidFill>
                </a:defRPr>
              </a:pPr>
              <a:endParaRPr sz="8000" dirty="0">
                <a:solidFill>
                  <a:srgbClr val="FFFFFF"/>
                </a:solidFill>
                <a:latin typeface="Lato Light"/>
                <a:cs typeface="Lato Light"/>
              </a:endParaRPr>
            </a:p>
          </p:txBody>
        </p:sp>
        <p:sp>
          <p:nvSpPr>
            <p:cNvPr id="24" name="Rectangle 23">
              <a:extLst>
                <a:ext uri="{FF2B5EF4-FFF2-40B4-BE49-F238E27FC236}">
                  <a16:creationId xmlns:a16="http://schemas.microsoft.com/office/drawing/2014/main" id="{83C39016-B20E-424E-A557-9A98EE1F22C7}"/>
                </a:ext>
              </a:extLst>
            </p:cNvPr>
            <p:cNvSpPr/>
            <p:nvPr/>
          </p:nvSpPr>
          <p:spPr>
            <a:xfrm>
              <a:off x="5231892" y="5580503"/>
              <a:ext cx="1263855" cy="697140"/>
            </a:xfrm>
            <a:prstGeom prst="rect">
              <a:avLst/>
            </a:prstGeom>
          </p:spPr>
          <p:txBody>
            <a:bodyPr wrap="square">
              <a:spAutoFit/>
            </a:bodyPr>
            <a:lstStyle/>
            <a:p>
              <a:pPr algn="ctr"/>
              <a:r>
                <a:rPr lang="en-US" sz="12000" dirty="0">
                  <a:solidFill>
                    <a:schemeClr val="bg1"/>
                  </a:solidFill>
                  <a:latin typeface="Poppins Medium" pitchFamily="2" charset="77"/>
                  <a:ea typeface="Lato" panose="020F0502020204030203" pitchFamily="34" charset="0"/>
                  <a:cs typeface="Poppins Medium" pitchFamily="2" charset="77"/>
                </a:rPr>
                <a:t>T</a:t>
              </a:r>
            </a:p>
          </p:txBody>
        </p:sp>
      </p:grpSp>
    </p:spTree>
    <p:extLst>
      <p:ext uri="{BB962C8B-B14F-4D97-AF65-F5344CB8AC3E}">
        <p14:creationId xmlns:p14="http://schemas.microsoft.com/office/powerpoint/2010/main" val="1876752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DF1A3E6-B343-4D47-8E24-2CE8CB615286}"/>
              </a:ext>
            </a:extLst>
          </p:cNvPr>
          <p:cNvSpPr>
            <a:spLocks noGrp="1"/>
          </p:cNvSpPr>
          <p:nvPr>
            <p:ph type="pic" sz="quarter" idx="14"/>
          </p:nvPr>
        </p:nvSpPr>
        <p:spPr/>
      </p:sp>
      <p:sp>
        <p:nvSpPr>
          <p:cNvPr id="28" name="Rectangle 27">
            <a:extLst>
              <a:ext uri="{FF2B5EF4-FFF2-40B4-BE49-F238E27FC236}">
                <a16:creationId xmlns:a16="http://schemas.microsoft.com/office/drawing/2014/main" id="{449D1ACC-7635-E44B-A331-A666E2E3E8F7}"/>
              </a:ext>
            </a:extLst>
          </p:cNvPr>
          <p:cNvSpPr/>
          <p:nvPr/>
        </p:nvSpPr>
        <p:spPr>
          <a:xfrm>
            <a:off x="11355573" y="0"/>
            <a:ext cx="13022078"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B9BB3D3B-7935-3A4C-9336-1341972A3F8C}"/>
              </a:ext>
            </a:extLst>
          </p:cNvPr>
          <p:cNvSpPr txBox="1"/>
          <p:nvPr/>
        </p:nvSpPr>
        <p:spPr>
          <a:xfrm>
            <a:off x="1255743" y="1120697"/>
            <a:ext cx="6491257"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Objectives As Company</a:t>
            </a:r>
          </a:p>
        </p:txBody>
      </p:sp>
      <p:sp>
        <p:nvSpPr>
          <p:cNvPr id="4" name="TextBox 3">
            <a:extLst>
              <a:ext uri="{FF2B5EF4-FFF2-40B4-BE49-F238E27FC236}">
                <a16:creationId xmlns:a16="http://schemas.microsoft.com/office/drawing/2014/main" id="{C070D117-C493-B64B-872F-0B522B38A013}"/>
              </a:ext>
            </a:extLst>
          </p:cNvPr>
          <p:cNvSpPr txBox="1"/>
          <p:nvPr/>
        </p:nvSpPr>
        <p:spPr>
          <a:xfrm>
            <a:off x="1292318" y="3208254"/>
            <a:ext cx="7492980" cy="1946174"/>
          </a:xfrm>
          <a:prstGeom prst="rect">
            <a:avLst/>
          </a:prstGeom>
          <a:noFill/>
        </p:spPr>
        <p:txBody>
          <a:bodyPr wrap="square" rtlCol="0">
            <a:spAutoFit/>
          </a:bodyPr>
          <a:lstStyle/>
          <a:p>
            <a:pP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6" name="Rectangle 7">
            <a:extLst>
              <a:ext uri="{FF2B5EF4-FFF2-40B4-BE49-F238E27FC236}">
                <a16:creationId xmlns:a16="http://schemas.microsoft.com/office/drawing/2014/main" id="{68B98F2A-1221-A44F-AD24-A27335CB901E}"/>
              </a:ext>
            </a:extLst>
          </p:cNvPr>
          <p:cNvSpPr/>
          <p:nvPr/>
        </p:nvSpPr>
        <p:spPr>
          <a:xfrm flipV="1">
            <a:off x="0" y="13270831"/>
            <a:ext cx="24377650" cy="445166"/>
          </a:xfrm>
          <a:custGeom>
            <a:avLst/>
            <a:gdLst>
              <a:gd name="connsiteX0" fmla="*/ 0 w 24377650"/>
              <a:gd name="connsiteY0" fmla="*/ 0 h 4214191"/>
              <a:gd name="connsiteX1" fmla="*/ 24377650 w 24377650"/>
              <a:gd name="connsiteY1" fmla="*/ 0 h 4214191"/>
              <a:gd name="connsiteX2" fmla="*/ 24377650 w 24377650"/>
              <a:gd name="connsiteY2" fmla="*/ 4214191 h 4214191"/>
              <a:gd name="connsiteX3" fmla="*/ 0 w 24377650"/>
              <a:gd name="connsiteY3" fmla="*/ 4214191 h 4214191"/>
              <a:gd name="connsiteX4" fmla="*/ 0 w 24377650"/>
              <a:gd name="connsiteY4"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0 w 24377650"/>
              <a:gd name="connsiteY4" fmla="*/ 4214191 h 4214191"/>
              <a:gd name="connsiteX5" fmla="*/ 0 w 24377650"/>
              <a:gd name="connsiteY5"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0455965 w 24377650"/>
              <a:gd name="connsiteY4" fmla="*/ 4214191 h 4214191"/>
              <a:gd name="connsiteX5" fmla="*/ 0 w 24377650"/>
              <a:gd name="connsiteY5" fmla="*/ 4214191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0 w 24377650"/>
              <a:gd name="connsiteY5" fmla="*/ 4214191 h 4214191"/>
              <a:gd name="connsiteX6" fmla="*/ 0 w 24377650"/>
              <a:gd name="connsiteY6" fmla="*/ 0 h 4214191"/>
              <a:gd name="connsiteX0" fmla="*/ 39757 w 24417407"/>
              <a:gd name="connsiteY0" fmla="*/ 0 h 4214191"/>
              <a:gd name="connsiteX1" fmla="*/ 24417407 w 24417407"/>
              <a:gd name="connsiteY1" fmla="*/ 0 h 4214191"/>
              <a:gd name="connsiteX2" fmla="*/ 24417407 w 24417407"/>
              <a:gd name="connsiteY2" fmla="*/ 4214191 h 4214191"/>
              <a:gd name="connsiteX3" fmla="*/ 16578470 w 24417407"/>
              <a:gd name="connsiteY3" fmla="*/ 4214191 h 4214191"/>
              <a:gd name="connsiteX4" fmla="*/ 14034053 w 24417407"/>
              <a:gd name="connsiteY4" fmla="*/ 2067339 h 4214191"/>
              <a:gd name="connsiteX5" fmla="*/ 0 w 24417407"/>
              <a:gd name="connsiteY5" fmla="*/ 2146852 h 4214191"/>
              <a:gd name="connsiteX6" fmla="*/ 39757 w 24417407"/>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94296 w 24377650"/>
              <a:gd name="connsiteY4" fmla="*/ 2067339 h 4214191"/>
              <a:gd name="connsiteX5" fmla="*/ 883 w 24377650"/>
              <a:gd name="connsiteY5" fmla="*/ 2065572 h 4214191"/>
              <a:gd name="connsiteX6" fmla="*/ 0 w 24377650"/>
              <a:gd name="connsiteY6" fmla="*/ 0 h 4214191"/>
              <a:gd name="connsiteX0" fmla="*/ 0 w 24377650"/>
              <a:gd name="connsiteY0" fmla="*/ 0 h 4214191"/>
              <a:gd name="connsiteX1" fmla="*/ 24377650 w 24377650"/>
              <a:gd name="connsiteY1" fmla="*/ 0 h 4214191"/>
              <a:gd name="connsiteX2" fmla="*/ 24377650 w 24377650"/>
              <a:gd name="connsiteY2" fmla="*/ 4214191 h 4214191"/>
              <a:gd name="connsiteX3" fmla="*/ 16538713 w 24377650"/>
              <a:gd name="connsiteY3" fmla="*/ 4214191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00420"/>
              <a:gd name="connsiteX1" fmla="*/ 24377650 w 24377650"/>
              <a:gd name="connsiteY1" fmla="*/ 0 h 4300420"/>
              <a:gd name="connsiteX2" fmla="*/ 24377650 w 24377650"/>
              <a:gd name="connsiteY2" fmla="*/ 4214191 h 4300420"/>
              <a:gd name="connsiteX3" fmla="*/ 14855386 w 24377650"/>
              <a:gd name="connsiteY3" fmla="*/ 4300420 h 4300420"/>
              <a:gd name="connsiteX4" fmla="*/ 13973976 w 24377650"/>
              <a:gd name="connsiteY4" fmla="*/ 2087659 h 4300420"/>
              <a:gd name="connsiteX5" fmla="*/ 883 w 24377650"/>
              <a:gd name="connsiteY5" fmla="*/ 2065572 h 4300420"/>
              <a:gd name="connsiteX6" fmla="*/ 0 w 24377650"/>
              <a:gd name="connsiteY6" fmla="*/ 0 h 4300420"/>
              <a:gd name="connsiteX0" fmla="*/ 0 w 24377650"/>
              <a:gd name="connsiteY0" fmla="*/ 0 h 4214191"/>
              <a:gd name="connsiteX1" fmla="*/ 24377650 w 24377650"/>
              <a:gd name="connsiteY1" fmla="*/ 0 h 4214191"/>
              <a:gd name="connsiteX2" fmla="*/ 24377650 w 24377650"/>
              <a:gd name="connsiteY2" fmla="*/ 4214191 h 4214191"/>
              <a:gd name="connsiteX3" fmla="*/ 14855386 w 24377650"/>
              <a:gd name="connsiteY3" fmla="*/ 4127963 h 4214191"/>
              <a:gd name="connsiteX4" fmla="*/ 13973976 w 24377650"/>
              <a:gd name="connsiteY4" fmla="*/ 2087659 h 4214191"/>
              <a:gd name="connsiteX5" fmla="*/ 883 w 24377650"/>
              <a:gd name="connsiteY5" fmla="*/ 2065572 h 4214191"/>
              <a:gd name="connsiteX6" fmla="*/ 0 w 24377650"/>
              <a:gd name="connsiteY6" fmla="*/ 0 h 4214191"/>
              <a:gd name="connsiteX0" fmla="*/ 0 w 24377650"/>
              <a:gd name="connsiteY0" fmla="*/ 0 h 4386644"/>
              <a:gd name="connsiteX1" fmla="*/ 24377650 w 24377650"/>
              <a:gd name="connsiteY1" fmla="*/ 0 h 4386644"/>
              <a:gd name="connsiteX2" fmla="*/ 24377650 w 24377650"/>
              <a:gd name="connsiteY2" fmla="*/ 4214191 h 4386644"/>
              <a:gd name="connsiteX3" fmla="*/ 14855386 w 24377650"/>
              <a:gd name="connsiteY3" fmla="*/ 4386644 h 4386644"/>
              <a:gd name="connsiteX4" fmla="*/ 13973976 w 24377650"/>
              <a:gd name="connsiteY4" fmla="*/ 2087659 h 4386644"/>
              <a:gd name="connsiteX5" fmla="*/ 883 w 24377650"/>
              <a:gd name="connsiteY5" fmla="*/ 2065572 h 4386644"/>
              <a:gd name="connsiteX6" fmla="*/ 0 w 24377650"/>
              <a:gd name="connsiteY6" fmla="*/ 0 h 4386644"/>
              <a:gd name="connsiteX0" fmla="*/ 0 w 24377650"/>
              <a:gd name="connsiteY0" fmla="*/ 0 h 4300415"/>
              <a:gd name="connsiteX1" fmla="*/ 24377650 w 24377650"/>
              <a:gd name="connsiteY1" fmla="*/ 0 h 4300415"/>
              <a:gd name="connsiteX2" fmla="*/ 24377650 w 24377650"/>
              <a:gd name="connsiteY2" fmla="*/ 4214191 h 4300415"/>
              <a:gd name="connsiteX3" fmla="*/ 14855386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 name="connsiteX0" fmla="*/ 0 w 24377650"/>
              <a:gd name="connsiteY0" fmla="*/ 0 h 4300415"/>
              <a:gd name="connsiteX1" fmla="*/ 24377650 w 24377650"/>
              <a:gd name="connsiteY1" fmla="*/ 0 h 4300415"/>
              <a:gd name="connsiteX2" fmla="*/ 24377650 w 24377650"/>
              <a:gd name="connsiteY2" fmla="*/ 4214191 h 4300415"/>
              <a:gd name="connsiteX3" fmla="*/ 14410218 w 24377650"/>
              <a:gd name="connsiteY3" fmla="*/ 4300415 h 4300415"/>
              <a:gd name="connsiteX4" fmla="*/ 13973976 w 24377650"/>
              <a:gd name="connsiteY4" fmla="*/ 2087659 h 4300415"/>
              <a:gd name="connsiteX5" fmla="*/ 883 w 24377650"/>
              <a:gd name="connsiteY5" fmla="*/ 2065572 h 4300415"/>
              <a:gd name="connsiteX6" fmla="*/ 0 w 24377650"/>
              <a:gd name="connsiteY6" fmla="*/ 0 h 430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7650" h="4300415">
                <a:moveTo>
                  <a:pt x="0" y="0"/>
                </a:moveTo>
                <a:lnTo>
                  <a:pt x="24377650" y="0"/>
                </a:lnTo>
                <a:lnTo>
                  <a:pt x="24377650" y="4214191"/>
                </a:lnTo>
                <a:lnTo>
                  <a:pt x="14410218" y="4300415"/>
                </a:lnTo>
                <a:lnTo>
                  <a:pt x="13973976" y="2087659"/>
                </a:lnTo>
                <a:lnTo>
                  <a:pt x="883" y="2065572"/>
                </a:lnTo>
                <a:cubicBezTo>
                  <a:pt x="589" y="1377048"/>
                  <a:pt x="294" y="68852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BF5ED03-C015-574F-86F7-821D96A2389B}"/>
              </a:ext>
            </a:extLst>
          </p:cNvPr>
          <p:cNvSpPr/>
          <p:nvPr/>
        </p:nvSpPr>
        <p:spPr>
          <a:xfrm>
            <a:off x="10056917" y="1964740"/>
            <a:ext cx="2597150" cy="25971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FB18927-562D-6E4E-9493-F20D1D191D36}"/>
              </a:ext>
            </a:extLst>
          </p:cNvPr>
          <p:cNvSpPr/>
          <p:nvPr/>
        </p:nvSpPr>
        <p:spPr>
          <a:xfrm>
            <a:off x="10056917" y="5559425"/>
            <a:ext cx="2597150" cy="2597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5E4FBDF5-48FA-984A-8942-D9881DFB6672}"/>
              </a:ext>
            </a:extLst>
          </p:cNvPr>
          <p:cNvSpPr/>
          <p:nvPr/>
        </p:nvSpPr>
        <p:spPr>
          <a:xfrm>
            <a:off x="10056917" y="9154110"/>
            <a:ext cx="2597150" cy="25971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045B21F4-FEE2-264A-9B81-E27A157AA4A5}"/>
              </a:ext>
            </a:extLst>
          </p:cNvPr>
          <p:cNvGrpSpPr/>
          <p:nvPr/>
        </p:nvGrpSpPr>
        <p:grpSpPr>
          <a:xfrm>
            <a:off x="13057103" y="2171554"/>
            <a:ext cx="9464230" cy="2073400"/>
            <a:chOff x="13057103" y="1931424"/>
            <a:chExt cx="9464230" cy="2073400"/>
          </a:xfrm>
        </p:grpSpPr>
        <p:sp>
          <p:nvSpPr>
            <p:cNvPr id="50" name="Subtitle 2">
              <a:extLst>
                <a:ext uri="{FF2B5EF4-FFF2-40B4-BE49-F238E27FC236}">
                  <a16:creationId xmlns:a16="http://schemas.microsoft.com/office/drawing/2014/main" id="{FD1E1980-7CAB-0448-B204-F29AC1422EFB}"/>
                </a:ext>
              </a:extLst>
            </p:cNvPr>
            <p:cNvSpPr txBox="1">
              <a:spLocks/>
            </p:cNvSpPr>
            <p:nvPr/>
          </p:nvSpPr>
          <p:spPr>
            <a:xfrm>
              <a:off x="13057103" y="2577755"/>
              <a:ext cx="9464230" cy="142706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point-and-click solutions that let you choose a responsive mobile design for your website.</a:t>
              </a:r>
            </a:p>
          </p:txBody>
        </p:sp>
        <p:sp>
          <p:nvSpPr>
            <p:cNvPr id="51" name="Rectangle 50">
              <a:extLst>
                <a:ext uri="{FF2B5EF4-FFF2-40B4-BE49-F238E27FC236}">
                  <a16:creationId xmlns:a16="http://schemas.microsoft.com/office/drawing/2014/main" id="{73D23EA0-F3D0-F141-9FF3-AE7F81F65514}"/>
                </a:ext>
              </a:extLst>
            </p:cNvPr>
            <p:cNvSpPr/>
            <p:nvPr/>
          </p:nvSpPr>
          <p:spPr>
            <a:xfrm>
              <a:off x="13153355" y="1931424"/>
              <a:ext cx="3632887" cy="646331"/>
            </a:xfrm>
            <a:prstGeom prst="rect">
              <a:avLst/>
            </a:prstGeom>
          </p:spPr>
          <p:txBody>
            <a:bodyPr wrap="square">
              <a:spAutoFit/>
            </a:bodyPr>
            <a:lstStyle/>
            <a:p>
              <a:r>
                <a:rPr lang="en-US" dirty="0">
                  <a:solidFill>
                    <a:schemeClr val="bg1"/>
                  </a:solidFill>
                  <a:latin typeface="Poppins Medium" pitchFamily="2" charset="77"/>
                  <a:ea typeface="Lato" panose="020F0502020204030203" pitchFamily="34" charset="0"/>
                  <a:cs typeface="Poppins Medium" pitchFamily="2" charset="77"/>
                </a:rPr>
                <a:t>Title One</a:t>
              </a:r>
              <a:endParaRPr lang="en-US" sz="5400" dirty="0">
                <a:solidFill>
                  <a:schemeClr val="bg1"/>
                </a:solidFill>
                <a:latin typeface="Poppins Medium" pitchFamily="2" charset="77"/>
                <a:ea typeface="Lato" panose="020F0502020204030203" pitchFamily="34" charset="0"/>
                <a:cs typeface="Poppins Medium" pitchFamily="2" charset="77"/>
              </a:endParaRPr>
            </a:p>
          </p:txBody>
        </p:sp>
      </p:grpSp>
      <p:sp>
        <p:nvSpPr>
          <p:cNvPr id="53" name="Subtitle 2">
            <a:extLst>
              <a:ext uri="{FF2B5EF4-FFF2-40B4-BE49-F238E27FC236}">
                <a16:creationId xmlns:a16="http://schemas.microsoft.com/office/drawing/2014/main" id="{E94124AF-C2D1-9644-B510-618A0403AAFB}"/>
              </a:ext>
            </a:extLst>
          </p:cNvPr>
          <p:cNvSpPr txBox="1">
            <a:spLocks/>
          </p:cNvSpPr>
          <p:nvPr/>
        </p:nvSpPr>
        <p:spPr>
          <a:xfrm>
            <a:off x="13057103" y="6546621"/>
            <a:ext cx="9464230" cy="142706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point-and-click solutions that let you choose a responsive mobile design for your website.</a:t>
            </a:r>
          </a:p>
        </p:txBody>
      </p:sp>
      <p:sp>
        <p:nvSpPr>
          <p:cNvPr id="54" name="Rectangle 53">
            <a:extLst>
              <a:ext uri="{FF2B5EF4-FFF2-40B4-BE49-F238E27FC236}">
                <a16:creationId xmlns:a16="http://schemas.microsoft.com/office/drawing/2014/main" id="{E3A49CDD-BE88-3B4C-B443-D89A6BCD293D}"/>
              </a:ext>
            </a:extLst>
          </p:cNvPr>
          <p:cNvSpPr/>
          <p:nvPr/>
        </p:nvSpPr>
        <p:spPr>
          <a:xfrm>
            <a:off x="13153355" y="5900290"/>
            <a:ext cx="3632887" cy="646331"/>
          </a:xfrm>
          <a:prstGeom prst="rect">
            <a:avLst/>
          </a:prstGeom>
        </p:spPr>
        <p:txBody>
          <a:bodyPr wrap="square">
            <a:spAutoFit/>
          </a:bodyPr>
          <a:lstStyle/>
          <a:p>
            <a:r>
              <a:rPr lang="en-US" dirty="0">
                <a:solidFill>
                  <a:schemeClr val="bg1"/>
                </a:solidFill>
                <a:latin typeface="Poppins Medium" pitchFamily="2" charset="77"/>
                <a:ea typeface="Lato" panose="020F0502020204030203" pitchFamily="34" charset="0"/>
                <a:cs typeface="Poppins Medium" pitchFamily="2" charset="77"/>
              </a:rPr>
              <a:t>Title Two</a:t>
            </a:r>
            <a:endParaRPr lang="en-US" sz="5400" dirty="0">
              <a:solidFill>
                <a:schemeClr val="bg1"/>
              </a:solidFill>
              <a:latin typeface="Poppins Medium" pitchFamily="2" charset="77"/>
              <a:ea typeface="Lato" panose="020F0502020204030203" pitchFamily="34" charset="0"/>
              <a:cs typeface="Poppins Medium" pitchFamily="2" charset="77"/>
            </a:endParaRPr>
          </a:p>
        </p:txBody>
      </p:sp>
      <p:grpSp>
        <p:nvGrpSpPr>
          <p:cNvPr id="5" name="Group 4">
            <a:extLst>
              <a:ext uri="{FF2B5EF4-FFF2-40B4-BE49-F238E27FC236}">
                <a16:creationId xmlns:a16="http://schemas.microsoft.com/office/drawing/2014/main" id="{EE0B8516-F207-5A49-AF27-1D02861F708C}"/>
              </a:ext>
            </a:extLst>
          </p:cNvPr>
          <p:cNvGrpSpPr/>
          <p:nvPr/>
        </p:nvGrpSpPr>
        <p:grpSpPr>
          <a:xfrm>
            <a:off x="13057103" y="9549506"/>
            <a:ext cx="9464230" cy="2073400"/>
            <a:chOff x="13057103" y="9877247"/>
            <a:chExt cx="9464230" cy="2073400"/>
          </a:xfrm>
        </p:grpSpPr>
        <p:sp>
          <p:nvSpPr>
            <p:cNvPr id="56" name="Subtitle 2">
              <a:extLst>
                <a:ext uri="{FF2B5EF4-FFF2-40B4-BE49-F238E27FC236}">
                  <a16:creationId xmlns:a16="http://schemas.microsoft.com/office/drawing/2014/main" id="{CC19B2CF-F3A1-F84B-8E82-8FF1C59208E7}"/>
                </a:ext>
              </a:extLst>
            </p:cNvPr>
            <p:cNvSpPr txBox="1">
              <a:spLocks/>
            </p:cNvSpPr>
            <p:nvPr/>
          </p:nvSpPr>
          <p:spPr>
            <a:xfrm>
              <a:off x="13057103" y="10523578"/>
              <a:ext cx="9464230" cy="142706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point-and-click solutions that let you choose a responsive mobile design for your website.</a:t>
              </a:r>
            </a:p>
          </p:txBody>
        </p:sp>
        <p:sp>
          <p:nvSpPr>
            <p:cNvPr id="57" name="Rectangle 56">
              <a:extLst>
                <a:ext uri="{FF2B5EF4-FFF2-40B4-BE49-F238E27FC236}">
                  <a16:creationId xmlns:a16="http://schemas.microsoft.com/office/drawing/2014/main" id="{F189360C-46D9-1942-A76F-E61E86CB9A6B}"/>
                </a:ext>
              </a:extLst>
            </p:cNvPr>
            <p:cNvSpPr/>
            <p:nvPr/>
          </p:nvSpPr>
          <p:spPr>
            <a:xfrm>
              <a:off x="13153355" y="9877247"/>
              <a:ext cx="3632887" cy="646331"/>
            </a:xfrm>
            <a:prstGeom prst="rect">
              <a:avLst/>
            </a:prstGeom>
          </p:spPr>
          <p:txBody>
            <a:bodyPr wrap="square">
              <a:spAutoFit/>
            </a:bodyPr>
            <a:lstStyle/>
            <a:p>
              <a:r>
                <a:rPr lang="en-US" dirty="0">
                  <a:solidFill>
                    <a:schemeClr val="bg1"/>
                  </a:solidFill>
                  <a:latin typeface="Poppins Medium" pitchFamily="2" charset="77"/>
                  <a:ea typeface="Lato" panose="020F0502020204030203" pitchFamily="34" charset="0"/>
                  <a:cs typeface="Poppins Medium" pitchFamily="2" charset="77"/>
                </a:rPr>
                <a:t>Title Three</a:t>
              </a:r>
              <a:endParaRPr lang="en-US" sz="5400" dirty="0">
                <a:solidFill>
                  <a:schemeClr val="bg1"/>
                </a:solidFill>
                <a:latin typeface="Poppins Medium" pitchFamily="2" charset="77"/>
                <a:ea typeface="Lato" panose="020F0502020204030203" pitchFamily="34" charset="0"/>
                <a:cs typeface="Poppins Medium" pitchFamily="2" charset="77"/>
              </a:endParaRPr>
            </a:p>
          </p:txBody>
        </p:sp>
      </p:grpSp>
      <p:grpSp>
        <p:nvGrpSpPr>
          <p:cNvPr id="10" name="Group 9">
            <a:extLst>
              <a:ext uri="{FF2B5EF4-FFF2-40B4-BE49-F238E27FC236}">
                <a16:creationId xmlns:a16="http://schemas.microsoft.com/office/drawing/2014/main" id="{541AD9B6-F18C-6243-B4E1-9C0F4E4704D7}"/>
              </a:ext>
            </a:extLst>
          </p:cNvPr>
          <p:cNvGrpSpPr/>
          <p:nvPr/>
        </p:nvGrpSpPr>
        <p:grpSpPr>
          <a:xfrm>
            <a:off x="1292318" y="8841173"/>
            <a:ext cx="7492980" cy="2786792"/>
            <a:chOff x="1292318" y="8310329"/>
            <a:chExt cx="7492980" cy="2786792"/>
          </a:xfrm>
        </p:grpSpPr>
        <p:sp>
          <p:nvSpPr>
            <p:cNvPr id="59" name="TextBox 58">
              <a:extLst>
                <a:ext uri="{FF2B5EF4-FFF2-40B4-BE49-F238E27FC236}">
                  <a16:creationId xmlns:a16="http://schemas.microsoft.com/office/drawing/2014/main" id="{A3B43345-A533-6644-A49E-DDD20AFC88AF}"/>
                </a:ext>
              </a:extLst>
            </p:cNvPr>
            <p:cNvSpPr txBox="1"/>
            <p:nvPr/>
          </p:nvSpPr>
          <p:spPr>
            <a:xfrm>
              <a:off x="1292320" y="8956663"/>
              <a:ext cx="7492978"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 a responsive mobile design for your website. We can start you off with a brand new website.</a:t>
              </a:r>
            </a:p>
          </p:txBody>
        </p:sp>
        <p:sp>
          <p:nvSpPr>
            <p:cNvPr id="60" name="TextBox 59">
              <a:extLst>
                <a:ext uri="{FF2B5EF4-FFF2-40B4-BE49-F238E27FC236}">
                  <a16:creationId xmlns:a16="http://schemas.microsoft.com/office/drawing/2014/main" id="{59C34430-1D1F-0B4D-B3D8-9BFDDF66F75E}"/>
                </a:ext>
              </a:extLst>
            </p:cNvPr>
            <p:cNvSpPr txBox="1"/>
            <p:nvPr/>
          </p:nvSpPr>
          <p:spPr>
            <a:xfrm>
              <a:off x="1292318" y="8310329"/>
              <a:ext cx="619432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Streamlines The Workflow</a:t>
              </a:r>
            </a:p>
          </p:txBody>
        </p:sp>
      </p:grpSp>
      <p:grpSp>
        <p:nvGrpSpPr>
          <p:cNvPr id="61" name="Group 60">
            <a:extLst>
              <a:ext uri="{FF2B5EF4-FFF2-40B4-BE49-F238E27FC236}">
                <a16:creationId xmlns:a16="http://schemas.microsoft.com/office/drawing/2014/main" id="{C3C66838-8183-A54A-874C-EE47571D8A0F}"/>
              </a:ext>
            </a:extLst>
          </p:cNvPr>
          <p:cNvGrpSpPr/>
          <p:nvPr/>
        </p:nvGrpSpPr>
        <p:grpSpPr>
          <a:xfrm>
            <a:off x="10816518" y="2725137"/>
            <a:ext cx="1078109" cy="1006982"/>
            <a:chOff x="8657130" y="2323034"/>
            <a:chExt cx="1078109" cy="1006982"/>
          </a:xfrm>
          <a:solidFill>
            <a:schemeClr val="bg1"/>
          </a:solidFill>
        </p:grpSpPr>
        <p:sp>
          <p:nvSpPr>
            <p:cNvPr id="62" name="Freeform 61">
              <a:extLst>
                <a:ext uri="{FF2B5EF4-FFF2-40B4-BE49-F238E27FC236}">
                  <a16:creationId xmlns:a16="http://schemas.microsoft.com/office/drawing/2014/main" id="{5EA69026-1C2A-6942-8D90-49378B77367F}"/>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 name="Freeform 62">
              <a:extLst>
                <a:ext uri="{FF2B5EF4-FFF2-40B4-BE49-F238E27FC236}">
                  <a16:creationId xmlns:a16="http://schemas.microsoft.com/office/drawing/2014/main" id="{BE6B1891-3E39-284B-B7C0-0CA6E15C95B1}"/>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4" name="Group 63">
            <a:extLst>
              <a:ext uri="{FF2B5EF4-FFF2-40B4-BE49-F238E27FC236}">
                <a16:creationId xmlns:a16="http://schemas.microsoft.com/office/drawing/2014/main" id="{F37E54B6-0C6B-2B4A-9DE1-CAA30FB39747}"/>
              </a:ext>
            </a:extLst>
          </p:cNvPr>
          <p:cNvGrpSpPr/>
          <p:nvPr/>
        </p:nvGrpSpPr>
        <p:grpSpPr>
          <a:xfrm>
            <a:off x="10866974" y="10080213"/>
            <a:ext cx="977035" cy="744944"/>
            <a:chOff x="6931408" y="8922705"/>
            <a:chExt cx="977035" cy="744944"/>
          </a:xfrm>
          <a:solidFill>
            <a:schemeClr val="bg1"/>
          </a:solidFill>
        </p:grpSpPr>
        <p:sp>
          <p:nvSpPr>
            <p:cNvPr id="65" name="Freeform 64">
              <a:extLst>
                <a:ext uri="{FF2B5EF4-FFF2-40B4-BE49-F238E27FC236}">
                  <a16:creationId xmlns:a16="http://schemas.microsoft.com/office/drawing/2014/main" id="{6A677869-ACB2-994F-8FF5-848B26BECEC8}"/>
                </a:ext>
              </a:extLst>
            </p:cNvPr>
            <p:cNvSpPr>
              <a:spLocks noChangeArrowheads="1"/>
            </p:cNvSpPr>
            <p:nvPr/>
          </p:nvSpPr>
          <p:spPr bwMode="auto">
            <a:xfrm>
              <a:off x="6931408" y="8922705"/>
              <a:ext cx="977035" cy="744944"/>
            </a:xfrm>
            <a:custGeom>
              <a:avLst/>
              <a:gdLst>
                <a:gd name="T0" fmla="*/ 353194 w 1152"/>
                <a:gd name="T1" fmla="*/ 291086 h 878"/>
                <a:gd name="T2" fmla="*/ 60784 w 1152"/>
                <a:gd name="T3" fmla="*/ 291086 h 878"/>
                <a:gd name="T4" fmla="*/ 60784 w 1152"/>
                <a:gd name="T5" fmla="*/ 291086 h 878"/>
                <a:gd name="T6" fmla="*/ 26256 w 1152"/>
                <a:gd name="T7" fmla="*/ 266979 h 878"/>
                <a:gd name="T8" fmla="*/ 387722 w 1152"/>
                <a:gd name="T9" fmla="*/ 266979 h 878"/>
                <a:gd name="T10" fmla="*/ 387722 w 1152"/>
                <a:gd name="T11" fmla="*/ 266979 h 878"/>
                <a:gd name="T12" fmla="*/ 353194 w 1152"/>
                <a:gd name="T13" fmla="*/ 291086 h 878"/>
                <a:gd name="T14" fmla="*/ 48555 w 1152"/>
                <a:gd name="T15" fmla="*/ 36701 h 878"/>
                <a:gd name="T16" fmla="*/ 48555 w 1152"/>
                <a:gd name="T17" fmla="*/ 36701 h 878"/>
                <a:gd name="T18" fmla="*/ 60784 w 1152"/>
                <a:gd name="T19" fmla="*/ 24467 h 878"/>
                <a:gd name="T20" fmla="*/ 353194 w 1152"/>
                <a:gd name="T21" fmla="*/ 24467 h 878"/>
                <a:gd name="T22" fmla="*/ 353194 w 1152"/>
                <a:gd name="T23" fmla="*/ 24467 h 878"/>
                <a:gd name="T24" fmla="*/ 365422 w 1152"/>
                <a:gd name="T25" fmla="*/ 36701 h 878"/>
                <a:gd name="T26" fmla="*/ 365422 w 1152"/>
                <a:gd name="T27" fmla="*/ 242872 h 878"/>
                <a:gd name="T28" fmla="*/ 48555 w 1152"/>
                <a:gd name="T29" fmla="*/ 242872 h 878"/>
                <a:gd name="T30" fmla="*/ 48555 w 1152"/>
                <a:gd name="T31" fmla="*/ 36701 h 878"/>
                <a:gd name="T32" fmla="*/ 401749 w 1152"/>
                <a:gd name="T33" fmla="*/ 242872 h 878"/>
                <a:gd name="T34" fmla="*/ 389160 w 1152"/>
                <a:gd name="T35" fmla="*/ 242872 h 878"/>
                <a:gd name="T36" fmla="*/ 389160 w 1152"/>
                <a:gd name="T37" fmla="*/ 36701 h 878"/>
                <a:gd name="T38" fmla="*/ 389160 w 1152"/>
                <a:gd name="T39" fmla="*/ 36701 h 878"/>
                <a:gd name="T40" fmla="*/ 353194 w 1152"/>
                <a:gd name="T41" fmla="*/ 0 h 878"/>
                <a:gd name="T42" fmla="*/ 60784 w 1152"/>
                <a:gd name="T43" fmla="*/ 0 h 878"/>
                <a:gd name="T44" fmla="*/ 60784 w 1152"/>
                <a:gd name="T45" fmla="*/ 0 h 878"/>
                <a:gd name="T46" fmla="*/ 23738 w 1152"/>
                <a:gd name="T47" fmla="*/ 36701 h 878"/>
                <a:gd name="T48" fmla="*/ 23738 w 1152"/>
                <a:gd name="T49" fmla="*/ 242872 h 878"/>
                <a:gd name="T50" fmla="*/ 12229 w 1152"/>
                <a:gd name="T51" fmla="*/ 242872 h 878"/>
                <a:gd name="T52" fmla="*/ 12229 w 1152"/>
                <a:gd name="T53" fmla="*/ 242872 h 878"/>
                <a:gd name="T54" fmla="*/ 0 w 1152"/>
                <a:gd name="T55" fmla="*/ 254386 h 878"/>
                <a:gd name="T56" fmla="*/ 0 w 1152"/>
                <a:gd name="T57" fmla="*/ 254386 h 878"/>
                <a:gd name="T58" fmla="*/ 60784 w 1152"/>
                <a:gd name="T59" fmla="*/ 315553 h 878"/>
                <a:gd name="T60" fmla="*/ 353194 w 1152"/>
                <a:gd name="T61" fmla="*/ 315553 h 878"/>
                <a:gd name="T62" fmla="*/ 353194 w 1152"/>
                <a:gd name="T63" fmla="*/ 315553 h 878"/>
                <a:gd name="T64" fmla="*/ 413977 w 1152"/>
                <a:gd name="T65" fmla="*/ 254386 h 878"/>
                <a:gd name="T66" fmla="*/ 413977 w 1152"/>
                <a:gd name="T67" fmla="*/ 254386 h 878"/>
                <a:gd name="T68" fmla="*/ 401749 w 1152"/>
                <a:gd name="T69" fmla="*/ 242872 h 8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52" h="878">
                  <a:moveTo>
                    <a:pt x="982" y="809"/>
                  </a:moveTo>
                  <a:lnTo>
                    <a:pt x="169" y="809"/>
                  </a:lnTo>
                  <a:cubicBezTo>
                    <a:pt x="124" y="809"/>
                    <a:pt x="87" y="780"/>
                    <a:pt x="73" y="742"/>
                  </a:cubicBezTo>
                  <a:lnTo>
                    <a:pt x="1078" y="742"/>
                  </a:lnTo>
                  <a:cubicBezTo>
                    <a:pt x="1063" y="780"/>
                    <a:pt x="1026" y="809"/>
                    <a:pt x="982" y="809"/>
                  </a:cubicBezTo>
                  <a:close/>
                  <a:moveTo>
                    <a:pt x="135" y="102"/>
                  </a:moveTo>
                  <a:lnTo>
                    <a:pt x="135" y="102"/>
                  </a:lnTo>
                  <a:cubicBezTo>
                    <a:pt x="135" y="82"/>
                    <a:pt x="150" y="68"/>
                    <a:pt x="169" y="68"/>
                  </a:cubicBezTo>
                  <a:lnTo>
                    <a:pt x="982" y="68"/>
                  </a:lnTo>
                  <a:cubicBezTo>
                    <a:pt x="1001" y="68"/>
                    <a:pt x="1016" y="82"/>
                    <a:pt x="1016" y="102"/>
                  </a:cubicBezTo>
                  <a:lnTo>
                    <a:pt x="1016" y="675"/>
                  </a:lnTo>
                  <a:lnTo>
                    <a:pt x="135" y="675"/>
                  </a:lnTo>
                  <a:lnTo>
                    <a:pt x="135" y="102"/>
                  </a:lnTo>
                  <a:close/>
                  <a:moveTo>
                    <a:pt x="1117" y="675"/>
                  </a:moveTo>
                  <a:lnTo>
                    <a:pt x="1082" y="675"/>
                  </a:lnTo>
                  <a:lnTo>
                    <a:pt x="1082" y="102"/>
                  </a:lnTo>
                  <a:cubicBezTo>
                    <a:pt x="1082" y="45"/>
                    <a:pt x="1038" y="0"/>
                    <a:pt x="982" y="0"/>
                  </a:cubicBezTo>
                  <a:lnTo>
                    <a:pt x="169" y="0"/>
                  </a:lnTo>
                  <a:cubicBezTo>
                    <a:pt x="113" y="0"/>
                    <a:pt x="66" y="45"/>
                    <a:pt x="66" y="102"/>
                  </a:cubicBezTo>
                  <a:lnTo>
                    <a:pt x="66" y="675"/>
                  </a:lnTo>
                  <a:lnTo>
                    <a:pt x="34" y="675"/>
                  </a:lnTo>
                  <a:cubicBezTo>
                    <a:pt x="15" y="675"/>
                    <a:pt x="0" y="690"/>
                    <a:pt x="0" y="707"/>
                  </a:cubicBezTo>
                  <a:cubicBezTo>
                    <a:pt x="0" y="801"/>
                    <a:pt x="75" y="877"/>
                    <a:pt x="169" y="877"/>
                  </a:cubicBezTo>
                  <a:lnTo>
                    <a:pt x="982" y="877"/>
                  </a:lnTo>
                  <a:cubicBezTo>
                    <a:pt x="1075" y="877"/>
                    <a:pt x="1151" y="801"/>
                    <a:pt x="1151" y="707"/>
                  </a:cubicBezTo>
                  <a:cubicBezTo>
                    <a:pt x="1151" y="690"/>
                    <a:pt x="1135" y="675"/>
                    <a:pt x="1117"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65">
              <a:extLst>
                <a:ext uri="{FF2B5EF4-FFF2-40B4-BE49-F238E27FC236}">
                  <a16:creationId xmlns:a16="http://schemas.microsoft.com/office/drawing/2014/main" id="{7850AF84-E17F-E947-AB36-137BBDD2DCAE}"/>
                </a:ext>
              </a:extLst>
            </p:cNvPr>
            <p:cNvSpPr>
              <a:spLocks noChangeArrowheads="1"/>
            </p:cNvSpPr>
            <p:nvPr/>
          </p:nvSpPr>
          <p:spPr bwMode="auto">
            <a:xfrm>
              <a:off x="7219651" y="9035008"/>
              <a:ext cx="404291" cy="404291"/>
            </a:xfrm>
            <a:custGeom>
              <a:avLst/>
              <a:gdLst>
                <a:gd name="T0" fmla="*/ 100431 w 478"/>
                <a:gd name="T1" fmla="*/ 95051 h 478"/>
                <a:gd name="T2" fmla="*/ 100431 w 478"/>
                <a:gd name="T3" fmla="*/ 95051 h 478"/>
                <a:gd name="T4" fmla="*/ 110115 w 478"/>
                <a:gd name="T5" fmla="*/ 98279 h 478"/>
                <a:gd name="T6" fmla="*/ 110115 w 478"/>
                <a:gd name="T7" fmla="*/ 98279 h 478"/>
                <a:gd name="T8" fmla="*/ 119082 w 478"/>
                <a:gd name="T9" fmla="*/ 92899 h 478"/>
                <a:gd name="T10" fmla="*/ 167146 w 478"/>
                <a:gd name="T11" fmla="*/ 20445 h 478"/>
                <a:gd name="T12" fmla="*/ 167146 w 478"/>
                <a:gd name="T13" fmla="*/ 20445 h 478"/>
                <a:gd name="T14" fmla="*/ 164276 w 478"/>
                <a:gd name="T15" fmla="*/ 3946 h 478"/>
                <a:gd name="T16" fmla="*/ 164276 w 478"/>
                <a:gd name="T17" fmla="*/ 3946 h 478"/>
                <a:gd name="T18" fmla="*/ 147060 w 478"/>
                <a:gd name="T19" fmla="*/ 6815 h 478"/>
                <a:gd name="T20" fmla="*/ 106887 w 478"/>
                <a:gd name="T21" fmla="*/ 67432 h 478"/>
                <a:gd name="T22" fmla="*/ 92899 w 478"/>
                <a:gd name="T23" fmla="*/ 53802 h 478"/>
                <a:gd name="T24" fmla="*/ 92899 w 478"/>
                <a:gd name="T25" fmla="*/ 53802 h 478"/>
                <a:gd name="T26" fmla="*/ 83573 w 478"/>
                <a:gd name="T27" fmla="*/ 49857 h 478"/>
                <a:gd name="T28" fmla="*/ 83573 w 478"/>
                <a:gd name="T29" fmla="*/ 49857 h 478"/>
                <a:gd name="T30" fmla="*/ 74247 w 478"/>
                <a:gd name="T31" fmla="*/ 55596 h 478"/>
                <a:gd name="T32" fmla="*/ 48422 w 478"/>
                <a:gd name="T33" fmla="*/ 95051 h 478"/>
                <a:gd name="T34" fmla="*/ 48422 w 478"/>
                <a:gd name="T35" fmla="*/ 13989 h 478"/>
                <a:gd name="T36" fmla="*/ 48422 w 478"/>
                <a:gd name="T37" fmla="*/ 13989 h 478"/>
                <a:gd name="T38" fmla="*/ 36227 w 478"/>
                <a:gd name="T39" fmla="*/ 1435 h 478"/>
                <a:gd name="T40" fmla="*/ 36227 w 478"/>
                <a:gd name="T41" fmla="*/ 1435 h 478"/>
                <a:gd name="T42" fmla="*/ 24390 w 478"/>
                <a:gd name="T43" fmla="*/ 13989 h 478"/>
                <a:gd name="T44" fmla="*/ 24390 w 478"/>
                <a:gd name="T45" fmla="*/ 122669 h 478"/>
                <a:gd name="T46" fmla="*/ 12195 w 478"/>
                <a:gd name="T47" fmla="*/ 122669 h 478"/>
                <a:gd name="T48" fmla="*/ 12195 w 478"/>
                <a:gd name="T49" fmla="*/ 122669 h 478"/>
                <a:gd name="T50" fmla="*/ 0 w 478"/>
                <a:gd name="T51" fmla="*/ 134864 h 478"/>
                <a:gd name="T52" fmla="*/ 0 w 478"/>
                <a:gd name="T53" fmla="*/ 134864 h 478"/>
                <a:gd name="T54" fmla="*/ 12195 w 478"/>
                <a:gd name="T55" fmla="*/ 147060 h 478"/>
                <a:gd name="T56" fmla="*/ 24390 w 478"/>
                <a:gd name="T57" fmla="*/ 147060 h 478"/>
                <a:gd name="T58" fmla="*/ 24390 w 478"/>
                <a:gd name="T59" fmla="*/ 158896 h 478"/>
                <a:gd name="T60" fmla="*/ 24390 w 478"/>
                <a:gd name="T61" fmla="*/ 158896 h 478"/>
                <a:gd name="T62" fmla="*/ 36227 w 478"/>
                <a:gd name="T63" fmla="*/ 171091 h 478"/>
                <a:gd name="T64" fmla="*/ 36227 w 478"/>
                <a:gd name="T65" fmla="*/ 171091 h 478"/>
                <a:gd name="T66" fmla="*/ 48422 w 478"/>
                <a:gd name="T67" fmla="*/ 158896 h 478"/>
                <a:gd name="T68" fmla="*/ 48422 w 478"/>
                <a:gd name="T69" fmla="*/ 147060 h 478"/>
                <a:gd name="T70" fmla="*/ 157103 w 478"/>
                <a:gd name="T71" fmla="*/ 147060 h 478"/>
                <a:gd name="T72" fmla="*/ 157103 w 478"/>
                <a:gd name="T73" fmla="*/ 147060 h 478"/>
                <a:gd name="T74" fmla="*/ 169298 w 478"/>
                <a:gd name="T75" fmla="*/ 134864 h 478"/>
                <a:gd name="T76" fmla="*/ 169298 w 478"/>
                <a:gd name="T77" fmla="*/ 134864 h 478"/>
                <a:gd name="T78" fmla="*/ 157103 w 478"/>
                <a:gd name="T79" fmla="*/ 122669 h 478"/>
                <a:gd name="T80" fmla="*/ 59183 w 478"/>
                <a:gd name="T81" fmla="*/ 122669 h 478"/>
                <a:gd name="T82" fmla="*/ 86801 w 478"/>
                <a:gd name="T83" fmla="*/ 81421 h 478"/>
                <a:gd name="T84" fmla="*/ 100431 w 478"/>
                <a:gd name="T85" fmla="*/ 95051 h 4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78" h="478">
                  <a:moveTo>
                    <a:pt x="280" y="265"/>
                  </a:moveTo>
                  <a:lnTo>
                    <a:pt x="280" y="265"/>
                  </a:lnTo>
                  <a:cubicBezTo>
                    <a:pt x="287" y="272"/>
                    <a:pt x="296" y="276"/>
                    <a:pt x="307" y="274"/>
                  </a:cubicBezTo>
                  <a:cubicBezTo>
                    <a:pt x="317" y="274"/>
                    <a:pt x="326" y="268"/>
                    <a:pt x="332" y="259"/>
                  </a:cubicBezTo>
                  <a:lnTo>
                    <a:pt x="466" y="57"/>
                  </a:lnTo>
                  <a:cubicBezTo>
                    <a:pt x="477" y="41"/>
                    <a:pt x="472" y="20"/>
                    <a:pt x="458" y="11"/>
                  </a:cubicBezTo>
                  <a:cubicBezTo>
                    <a:pt x="441" y="0"/>
                    <a:pt x="421" y="4"/>
                    <a:pt x="410" y="19"/>
                  </a:cubicBezTo>
                  <a:lnTo>
                    <a:pt x="298" y="188"/>
                  </a:lnTo>
                  <a:lnTo>
                    <a:pt x="259" y="150"/>
                  </a:lnTo>
                  <a:cubicBezTo>
                    <a:pt x="254" y="142"/>
                    <a:pt x="243" y="139"/>
                    <a:pt x="233" y="139"/>
                  </a:cubicBezTo>
                  <a:cubicBezTo>
                    <a:pt x="222" y="141"/>
                    <a:pt x="213" y="146"/>
                    <a:pt x="207" y="155"/>
                  </a:cubicBezTo>
                  <a:lnTo>
                    <a:pt x="135" y="265"/>
                  </a:lnTo>
                  <a:lnTo>
                    <a:pt x="135" y="39"/>
                  </a:lnTo>
                  <a:cubicBezTo>
                    <a:pt x="135" y="19"/>
                    <a:pt x="120" y="4"/>
                    <a:pt x="101" y="4"/>
                  </a:cubicBezTo>
                  <a:cubicBezTo>
                    <a:pt x="83" y="4"/>
                    <a:pt x="68" y="19"/>
                    <a:pt x="68" y="39"/>
                  </a:cubicBezTo>
                  <a:lnTo>
                    <a:pt x="68" y="342"/>
                  </a:lnTo>
                  <a:lnTo>
                    <a:pt x="34" y="342"/>
                  </a:lnTo>
                  <a:cubicBezTo>
                    <a:pt x="15" y="342"/>
                    <a:pt x="0" y="357"/>
                    <a:pt x="0" y="376"/>
                  </a:cubicBezTo>
                  <a:cubicBezTo>
                    <a:pt x="0" y="394"/>
                    <a:pt x="15" y="410"/>
                    <a:pt x="34" y="410"/>
                  </a:cubicBezTo>
                  <a:lnTo>
                    <a:pt x="68" y="410"/>
                  </a:lnTo>
                  <a:lnTo>
                    <a:pt x="68" y="443"/>
                  </a:lnTo>
                  <a:cubicBezTo>
                    <a:pt x="68" y="462"/>
                    <a:pt x="83" y="477"/>
                    <a:pt x="101" y="477"/>
                  </a:cubicBezTo>
                  <a:cubicBezTo>
                    <a:pt x="120" y="477"/>
                    <a:pt x="135" y="462"/>
                    <a:pt x="135" y="443"/>
                  </a:cubicBezTo>
                  <a:lnTo>
                    <a:pt x="135" y="410"/>
                  </a:lnTo>
                  <a:lnTo>
                    <a:pt x="438" y="410"/>
                  </a:lnTo>
                  <a:cubicBezTo>
                    <a:pt x="458" y="410"/>
                    <a:pt x="472" y="394"/>
                    <a:pt x="472" y="376"/>
                  </a:cubicBezTo>
                  <a:cubicBezTo>
                    <a:pt x="472" y="357"/>
                    <a:pt x="458" y="342"/>
                    <a:pt x="438" y="342"/>
                  </a:cubicBezTo>
                  <a:lnTo>
                    <a:pt x="165" y="342"/>
                  </a:lnTo>
                  <a:lnTo>
                    <a:pt x="242" y="227"/>
                  </a:lnTo>
                  <a:lnTo>
                    <a:pt x="280" y="26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7" name="Group 66">
            <a:extLst>
              <a:ext uri="{FF2B5EF4-FFF2-40B4-BE49-F238E27FC236}">
                <a16:creationId xmlns:a16="http://schemas.microsoft.com/office/drawing/2014/main" id="{5ECBC371-82F0-F740-A413-D496C7B2F5BF}"/>
              </a:ext>
            </a:extLst>
          </p:cNvPr>
          <p:cNvGrpSpPr/>
          <p:nvPr/>
        </p:nvGrpSpPr>
        <p:grpSpPr>
          <a:xfrm>
            <a:off x="10976597" y="6369481"/>
            <a:ext cx="744944" cy="977037"/>
            <a:chOff x="10521359" y="6609263"/>
            <a:chExt cx="744944" cy="977037"/>
          </a:xfrm>
          <a:solidFill>
            <a:schemeClr val="bg1"/>
          </a:solidFill>
        </p:grpSpPr>
        <p:sp>
          <p:nvSpPr>
            <p:cNvPr id="68" name="Freeform 67">
              <a:extLst>
                <a:ext uri="{FF2B5EF4-FFF2-40B4-BE49-F238E27FC236}">
                  <a16:creationId xmlns:a16="http://schemas.microsoft.com/office/drawing/2014/main" id="{E4CB4AEF-85A7-7A4D-A529-069A2DB575EB}"/>
                </a:ext>
              </a:extLst>
            </p:cNvPr>
            <p:cNvSpPr>
              <a:spLocks noChangeArrowheads="1"/>
            </p:cNvSpPr>
            <p:nvPr/>
          </p:nvSpPr>
          <p:spPr bwMode="auto">
            <a:xfrm>
              <a:off x="10637407" y="6729053"/>
              <a:ext cx="512849" cy="516594"/>
            </a:xfrm>
            <a:custGeom>
              <a:avLst/>
              <a:gdLst>
                <a:gd name="T0" fmla="*/ 143915 w 606"/>
                <a:gd name="T1" fmla="*/ 186286 h 608"/>
                <a:gd name="T2" fmla="*/ 178009 w 606"/>
                <a:gd name="T3" fmla="*/ 157820 h 608"/>
                <a:gd name="T4" fmla="*/ 168678 w 606"/>
                <a:gd name="T5" fmla="*/ 169351 h 608"/>
                <a:gd name="T6" fmla="*/ 143915 w 606"/>
                <a:gd name="T7" fmla="*/ 186286 h 608"/>
                <a:gd name="T8" fmla="*/ 64959 w 606"/>
                <a:gd name="T9" fmla="*/ 157820 h 608"/>
                <a:gd name="T10" fmla="*/ 73572 w 606"/>
                <a:gd name="T11" fmla="*/ 186646 h 608"/>
                <a:gd name="T12" fmla="*/ 48809 w 606"/>
                <a:gd name="T13" fmla="*/ 169351 h 608"/>
                <a:gd name="T14" fmla="*/ 39119 w 606"/>
                <a:gd name="T15" fmla="*/ 157820 h 608"/>
                <a:gd name="T16" fmla="*/ 73572 w 606"/>
                <a:gd name="T17" fmla="*/ 32069 h 608"/>
                <a:gd name="T18" fmla="*/ 39119 w 606"/>
                <a:gd name="T19" fmla="*/ 60894 h 608"/>
                <a:gd name="T20" fmla="*/ 48809 w 606"/>
                <a:gd name="T21" fmla="*/ 49004 h 608"/>
                <a:gd name="T22" fmla="*/ 73572 w 606"/>
                <a:gd name="T23" fmla="*/ 32069 h 608"/>
                <a:gd name="T24" fmla="*/ 178009 w 606"/>
                <a:gd name="T25" fmla="*/ 60894 h 608"/>
                <a:gd name="T26" fmla="*/ 152528 w 606"/>
                <a:gd name="T27" fmla="*/ 60894 h 608"/>
                <a:gd name="T28" fmla="*/ 143915 w 606"/>
                <a:gd name="T29" fmla="*/ 32069 h 608"/>
                <a:gd name="T30" fmla="*/ 168678 w 606"/>
                <a:gd name="T31" fmla="*/ 49004 h 608"/>
                <a:gd name="T32" fmla="*/ 155758 w 606"/>
                <a:gd name="T33" fmla="*/ 84675 h 608"/>
                <a:gd name="T34" fmla="*/ 189853 w 606"/>
                <a:gd name="T35" fmla="*/ 84675 h 608"/>
                <a:gd name="T36" fmla="*/ 155758 w 606"/>
                <a:gd name="T37" fmla="*/ 133319 h 608"/>
                <a:gd name="T38" fmla="*/ 157194 w 606"/>
                <a:gd name="T39" fmla="*/ 109538 h 608"/>
                <a:gd name="T40" fmla="*/ 155758 w 606"/>
                <a:gd name="T41" fmla="*/ 84675 h 608"/>
                <a:gd name="T42" fmla="*/ 108385 w 606"/>
                <a:gd name="T43" fmla="*/ 24141 h 608"/>
                <a:gd name="T44" fmla="*/ 122740 w 606"/>
                <a:gd name="T45" fmla="*/ 44680 h 608"/>
                <a:gd name="T46" fmla="*/ 89722 w 606"/>
                <a:gd name="T47" fmla="*/ 60894 h 608"/>
                <a:gd name="T48" fmla="*/ 94029 w 606"/>
                <a:gd name="T49" fmla="*/ 44680 h 608"/>
                <a:gd name="T50" fmla="*/ 108385 w 606"/>
                <a:gd name="T51" fmla="*/ 24141 h 608"/>
                <a:gd name="T52" fmla="*/ 61011 w 606"/>
                <a:gd name="T53" fmla="*/ 84675 h 608"/>
                <a:gd name="T54" fmla="*/ 59935 w 606"/>
                <a:gd name="T55" fmla="*/ 109538 h 608"/>
                <a:gd name="T56" fmla="*/ 61011 w 606"/>
                <a:gd name="T57" fmla="*/ 133319 h 608"/>
                <a:gd name="T58" fmla="*/ 27634 w 606"/>
                <a:gd name="T59" fmla="*/ 133319 h 608"/>
                <a:gd name="T60" fmla="*/ 85416 w 606"/>
                <a:gd name="T61" fmla="*/ 133319 h 608"/>
                <a:gd name="T62" fmla="*/ 84339 w 606"/>
                <a:gd name="T63" fmla="*/ 109538 h 608"/>
                <a:gd name="T64" fmla="*/ 85416 w 606"/>
                <a:gd name="T65" fmla="*/ 84675 h 608"/>
                <a:gd name="T66" fmla="*/ 132071 w 606"/>
                <a:gd name="T67" fmla="*/ 84675 h 608"/>
                <a:gd name="T68" fmla="*/ 132789 w 606"/>
                <a:gd name="T69" fmla="*/ 109538 h 608"/>
                <a:gd name="T70" fmla="*/ 85416 w 606"/>
                <a:gd name="T71" fmla="*/ 133319 h 608"/>
                <a:gd name="T72" fmla="*/ 108385 w 606"/>
                <a:gd name="T73" fmla="*/ 194213 h 608"/>
                <a:gd name="T74" fmla="*/ 94029 w 606"/>
                <a:gd name="T75" fmla="*/ 173675 h 608"/>
                <a:gd name="T76" fmla="*/ 127765 w 606"/>
                <a:gd name="T77" fmla="*/ 157820 h 608"/>
                <a:gd name="T78" fmla="*/ 122740 w 606"/>
                <a:gd name="T79" fmla="*/ 173675 h 608"/>
                <a:gd name="T80" fmla="*/ 108385 w 606"/>
                <a:gd name="T81" fmla="*/ 194213 h 608"/>
                <a:gd name="T82" fmla="*/ 108385 w 606"/>
                <a:gd name="T83" fmla="*/ 0 h 608"/>
                <a:gd name="T84" fmla="*/ 0 w 606"/>
                <a:gd name="T85" fmla="*/ 109538 h 608"/>
                <a:gd name="T86" fmla="*/ 108385 w 606"/>
                <a:gd name="T87" fmla="*/ 218715 h 608"/>
                <a:gd name="T88" fmla="*/ 217128 w 606"/>
                <a:gd name="T89" fmla="*/ 109538 h 60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606" h="608">
                  <a:moveTo>
                    <a:pt x="401" y="517"/>
                  </a:moveTo>
                  <a:lnTo>
                    <a:pt x="401" y="517"/>
                  </a:lnTo>
                  <a:cubicBezTo>
                    <a:pt x="412" y="491"/>
                    <a:pt x="419" y="465"/>
                    <a:pt x="425" y="438"/>
                  </a:cubicBezTo>
                  <a:lnTo>
                    <a:pt x="496" y="438"/>
                  </a:lnTo>
                  <a:cubicBezTo>
                    <a:pt x="489" y="449"/>
                    <a:pt x="480" y="459"/>
                    <a:pt x="470" y="470"/>
                  </a:cubicBezTo>
                  <a:cubicBezTo>
                    <a:pt x="450" y="490"/>
                    <a:pt x="426" y="506"/>
                    <a:pt x="401" y="517"/>
                  </a:cubicBezTo>
                  <a:close/>
                  <a:moveTo>
                    <a:pt x="109" y="438"/>
                  </a:moveTo>
                  <a:lnTo>
                    <a:pt x="181" y="438"/>
                  </a:lnTo>
                  <a:cubicBezTo>
                    <a:pt x="186" y="465"/>
                    <a:pt x="194" y="491"/>
                    <a:pt x="205" y="518"/>
                  </a:cubicBezTo>
                  <a:cubicBezTo>
                    <a:pt x="179" y="506"/>
                    <a:pt x="156" y="490"/>
                    <a:pt x="136" y="470"/>
                  </a:cubicBezTo>
                  <a:cubicBezTo>
                    <a:pt x="126" y="461"/>
                    <a:pt x="117" y="449"/>
                    <a:pt x="109" y="438"/>
                  </a:cubicBezTo>
                  <a:lnTo>
                    <a:pt x="205" y="89"/>
                  </a:lnTo>
                  <a:cubicBezTo>
                    <a:pt x="194" y="114"/>
                    <a:pt x="186" y="141"/>
                    <a:pt x="181" y="169"/>
                  </a:cubicBezTo>
                  <a:lnTo>
                    <a:pt x="109" y="169"/>
                  </a:lnTo>
                  <a:cubicBezTo>
                    <a:pt x="117" y="157"/>
                    <a:pt x="126" y="147"/>
                    <a:pt x="136" y="136"/>
                  </a:cubicBezTo>
                  <a:cubicBezTo>
                    <a:pt x="156" y="116"/>
                    <a:pt x="179" y="99"/>
                    <a:pt x="205" y="89"/>
                  </a:cubicBezTo>
                  <a:lnTo>
                    <a:pt x="109" y="438"/>
                  </a:lnTo>
                  <a:close/>
                  <a:moveTo>
                    <a:pt x="496" y="169"/>
                  </a:moveTo>
                  <a:lnTo>
                    <a:pt x="425" y="169"/>
                  </a:lnTo>
                  <a:cubicBezTo>
                    <a:pt x="419" y="141"/>
                    <a:pt x="412" y="114"/>
                    <a:pt x="401" y="89"/>
                  </a:cubicBezTo>
                  <a:cubicBezTo>
                    <a:pt x="426" y="99"/>
                    <a:pt x="450" y="116"/>
                    <a:pt x="470" y="136"/>
                  </a:cubicBezTo>
                  <a:cubicBezTo>
                    <a:pt x="480" y="147"/>
                    <a:pt x="489" y="157"/>
                    <a:pt x="496" y="169"/>
                  </a:cubicBezTo>
                  <a:close/>
                  <a:moveTo>
                    <a:pt x="434" y="235"/>
                  </a:moveTo>
                  <a:lnTo>
                    <a:pt x="529" y="235"/>
                  </a:lnTo>
                  <a:cubicBezTo>
                    <a:pt x="542" y="280"/>
                    <a:pt x="542" y="327"/>
                    <a:pt x="529" y="370"/>
                  </a:cubicBezTo>
                  <a:lnTo>
                    <a:pt x="434" y="370"/>
                  </a:lnTo>
                  <a:cubicBezTo>
                    <a:pt x="437" y="348"/>
                    <a:pt x="438" y="326"/>
                    <a:pt x="438" y="304"/>
                  </a:cubicBezTo>
                  <a:cubicBezTo>
                    <a:pt x="438" y="280"/>
                    <a:pt x="437" y="258"/>
                    <a:pt x="434" y="235"/>
                  </a:cubicBezTo>
                  <a:close/>
                  <a:moveTo>
                    <a:pt x="302" y="67"/>
                  </a:moveTo>
                  <a:lnTo>
                    <a:pt x="302" y="67"/>
                  </a:lnTo>
                  <a:cubicBezTo>
                    <a:pt x="308" y="67"/>
                    <a:pt x="326" y="77"/>
                    <a:pt x="342" y="124"/>
                  </a:cubicBezTo>
                  <a:cubicBezTo>
                    <a:pt x="348" y="137"/>
                    <a:pt x="352" y="153"/>
                    <a:pt x="356" y="169"/>
                  </a:cubicBezTo>
                  <a:lnTo>
                    <a:pt x="250" y="169"/>
                  </a:lnTo>
                  <a:cubicBezTo>
                    <a:pt x="254" y="153"/>
                    <a:pt x="258" y="137"/>
                    <a:pt x="262" y="124"/>
                  </a:cubicBezTo>
                  <a:cubicBezTo>
                    <a:pt x="280" y="77"/>
                    <a:pt x="298" y="67"/>
                    <a:pt x="302" y="67"/>
                  </a:cubicBezTo>
                  <a:close/>
                  <a:moveTo>
                    <a:pt x="77" y="235"/>
                  </a:moveTo>
                  <a:lnTo>
                    <a:pt x="170" y="235"/>
                  </a:lnTo>
                  <a:cubicBezTo>
                    <a:pt x="169" y="258"/>
                    <a:pt x="167" y="280"/>
                    <a:pt x="167" y="304"/>
                  </a:cubicBezTo>
                  <a:cubicBezTo>
                    <a:pt x="167" y="326"/>
                    <a:pt x="169" y="348"/>
                    <a:pt x="170" y="370"/>
                  </a:cubicBezTo>
                  <a:lnTo>
                    <a:pt x="77" y="370"/>
                  </a:lnTo>
                  <a:cubicBezTo>
                    <a:pt x="64" y="327"/>
                    <a:pt x="64" y="280"/>
                    <a:pt x="77" y="235"/>
                  </a:cubicBezTo>
                  <a:close/>
                  <a:moveTo>
                    <a:pt x="238" y="370"/>
                  </a:moveTo>
                  <a:lnTo>
                    <a:pt x="238" y="370"/>
                  </a:lnTo>
                  <a:cubicBezTo>
                    <a:pt x="237" y="349"/>
                    <a:pt x="235" y="326"/>
                    <a:pt x="235" y="304"/>
                  </a:cubicBezTo>
                  <a:cubicBezTo>
                    <a:pt x="235" y="280"/>
                    <a:pt x="237" y="258"/>
                    <a:pt x="238" y="235"/>
                  </a:cubicBezTo>
                  <a:lnTo>
                    <a:pt x="368" y="235"/>
                  </a:lnTo>
                  <a:cubicBezTo>
                    <a:pt x="369" y="258"/>
                    <a:pt x="370" y="280"/>
                    <a:pt x="370" y="304"/>
                  </a:cubicBezTo>
                  <a:cubicBezTo>
                    <a:pt x="370" y="326"/>
                    <a:pt x="369" y="349"/>
                    <a:pt x="368" y="370"/>
                  </a:cubicBezTo>
                  <a:lnTo>
                    <a:pt x="238" y="370"/>
                  </a:lnTo>
                  <a:close/>
                  <a:moveTo>
                    <a:pt x="302" y="539"/>
                  </a:moveTo>
                  <a:lnTo>
                    <a:pt x="302" y="539"/>
                  </a:lnTo>
                  <a:cubicBezTo>
                    <a:pt x="298" y="539"/>
                    <a:pt x="280" y="529"/>
                    <a:pt x="262" y="482"/>
                  </a:cubicBezTo>
                  <a:cubicBezTo>
                    <a:pt x="258" y="468"/>
                    <a:pt x="254" y="453"/>
                    <a:pt x="250" y="438"/>
                  </a:cubicBezTo>
                  <a:lnTo>
                    <a:pt x="356" y="438"/>
                  </a:lnTo>
                  <a:cubicBezTo>
                    <a:pt x="352" y="453"/>
                    <a:pt x="348" y="468"/>
                    <a:pt x="342" y="482"/>
                  </a:cubicBezTo>
                  <a:cubicBezTo>
                    <a:pt x="326" y="529"/>
                    <a:pt x="308" y="539"/>
                    <a:pt x="302" y="539"/>
                  </a:cubicBezTo>
                  <a:close/>
                  <a:moveTo>
                    <a:pt x="302" y="0"/>
                  </a:moveTo>
                  <a:lnTo>
                    <a:pt x="302" y="0"/>
                  </a:lnTo>
                  <a:cubicBezTo>
                    <a:pt x="136" y="0"/>
                    <a:pt x="0" y="135"/>
                    <a:pt x="0" y="304"/>
                  </a:cubicBezTo>
                  <a:cubicBezTo>
                    <a:pt x="0" y="471"/>
                    <a:pt x="135" y="607"/>
                    <a:pt x="302" y="607"/>
                  </a:cubicBezTo>
                  <a:cubicBezTo>
                    <a:pt x="470" y="607"/>
                    <a:pt x="605" y="473"/>
                    <a:pt x="605" y="304"/>
                  </a:cubicBezTo>
                  <a:cubicBezTo>
                    <a:pt x="605" y="135"/>
                    <a:pt x="471" y="0"/>
                    <a:pt x="302"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 name="Freeform 68">
              <a:extLst>
                <a:ext uri="{FF2B5EF4-FFF2-40B4-BE49-F238E27FC236}">
                  <a16:creationId xmlns:a16="http://schemas.microsoft.com/office/drawing/2014/main" id="{94FB6A5A-D192-5A4E-9BBE-B9C9736AD1B1}"/>
                </a:ext>
              </a:extLst>
            </p:cNvPr>
            <p:cNvSpPr>
              <a:spLocks noChangeArrowheads="1"/>
            </p:cNvSpPr>
            <p:nvPr/>
          </p:nvSpPr>
          <p:spPr bwMode="auto">
            <a:xfrm>
              <a:off x="10521359" y="6609263"/>
              <a:ext cx="744944" cy="977037"/>
            </a:xfrm>
            <a:custGeom>
              <a:avLst/>
              <a:gdLst>
                <a:gd name="T0" fmla="*/ 265597 w 879"/>
                <a:gd name="T1" fmla="*/ 237381 h 1152"/>
                <a:gd name="T2" fmla="*/ 157417 w 879"/>
                <a:gd name="T3" fmla="*/ 381968 h 1152"/>
                <a:gd name="T4" fmla="*/ 157417 w 879"/>
                <a:gd name="T5" fmla="*/ 381968 h 1152"/>
                <a:gd name="T6" fmla="*/ 52113 w 879"/>
                <a:gd name="T7" fmla="*/ 239899 h 1152"/>
                <a:gd name="T8" fmla="*/ 52113 w 879"/>
                <a:gd name="T9" fmla="*/ 239899 h 1152"/>
                <a:gd name="T10" fmla="*/ 24439 w 879"/>
                <a:gd name="T11" fmla="*/ 158973 h 1152"/>
                <a:gd name="T12" fmla="*/ 24439 w 879"/>
                <a:gd name="T13" fmla="*/ 158973 h 1152"/>
                <a:gd name="T14" fmla="*/ 157417 w 879"/>
                <a:gd name="T15" fmla="*/ 24457 h 1152"/>
                <a:gd name="T16" fmla="*/ 157417 w 879"/>
                <a:gd name="T17" fmla="*/ 24457 h 1152"/>
                <a:gd name="T18" fmla="*/ 291114 w 879"/>
                <a:gd name="T19" fmla="*/ 158973 h 1152"/>
                <a:gd name="T20" fmla="*/ 291114 w 879"/>
                <a:gd name="T21" fmla="*/ 158973 h 1152"/>
                <a:gd name="T22" fmla="*/ 265597 w 879"/>
                <a:gd name="T23" fmla="*/ 237381 h 1152"/>
                <a:gd name="T24" fmla="*/ 157417 w 879"/>
                <a:gd name="T25" fmla="*/ 0 h 1152"/>
                <a:gd name="T26" fmla="*/ 157417 w 879"/>
                <a:gd name="T27" fmla="*/ 0 h 1152"/>
                <a:gd name="T28" fmla="*/ 0 w 879"/>
                <a:gd name="T29" fmla="*/ 158973 h 1152"/>
                <a:gd name="T30" fmla="*/ 0 w 879"/>
                <a:gd name="T31" fmla="*/ 158973 h 1152"/>
                <a:gd name="T32" fmla="*/ 32705 w 879"/>
                <a:gd name="T33" fmla="*/ 254645 h 1152"/>
                <a:gd name="T34" fmla="*/ 133338 w 879"/>
                <a:gd name="T35" fmla="*/ 389881 h 1152"/>
                <a:gd name="T36" fmla="*/ 60379 w 879"/>
                <a:gd name="T37" fmla="*/ 389881 h 1152"/>
                <a:gd name="T38" fmla="*/ 60379 w 879"/>
                <a:gd name="T39" fmla="*/ 389881 h 1152"/>
                <a:gd name="T40" fmla="*/ 48878 w 879"/>
                <a:gd name="T41" fmla="*/ 402109 h 1152"/>
                <a:gd name="T42" fmla="*/ 48878 w 879"/>
                <a:gd name="T43" fmla="*/ 402109 h 1152"/>
                <a:gd name="T44" fmla="*/ 60379 w 879"/>
                <a:gd name="T45" fmla="*/ 413978 h 1152"/>
                <a:gd name="T46" fmla="*/ 254815 w 879"/>
                <a:gd name="T47" fmla="*/ 413978 h 1152"/>
                <a:gd name="T48" fmla="*/ 254815 w 879"/>
                <a:gd name="T49" fmla="*/ 413978 h 1152"/>
                <a:gd name="T50" fmla="*/ 266316 w 879"/>
                <a:gd name="T51" fmla="*/ 402109 h 1152"/>
                <a:gd name="T52" fmla="*/ 266316 w 879"/>
                <a:gd name="T53" fmla="*/ 402109 h 1152"/>
                <a:gd name="T54" fmla="*/ 254815 w 879"/>
                <a:gd name="T55" fmla="*/ 389881 h 1152"/>
                <a:gd name="T56" fmla="*/ 181857 w 879"/>
                <a:gd name="T57" fmla="*/ 389881 h 1152"/>
                <a:gd name="T58" fmla="*/ 285005 w 879"/>
                <a:gd name="T59" fmla="*/ 251408 h 1152"/>
                <a:gd name="T60" fmla="*/ 285005 w 879"/>
                <a:gd name="T61" fmla="*/ 251408 h 1152"/>
                <a:gd name="T62" fmla="*/ 285005 w 879"/>
                <a:gd name="T63" fmla="*/ 251408 h 1152"/>
                <a:gd name="T64" fmla="*/ 285005 w 879"/>
                <a:gd name="T65" fmla="*/ 251408 h 1152"/>
                <a:gd name="T66" fmla="*/ 315554 w 879"/>
                <a:gd name="T67" fmla="*/ 158973 h 1152"/>
                <a:gd name="T68" fmla="*/ 315554 w 879"/>
                <a:gd name="T69" fmla="*/ 158973 h 1152"/>
                <a:gd name="T70" fmla="*/ 157417 w 879"/>
                <a:gd name="T71" fmla="*/ 0 h 115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79" h="1152">
                  <a:moveTo>
                    <a:pt x="739" y="660"/>
                  </a:moveTo>
                  <a:lnTo>
                    <a:pt x="438" y="1062"/>
                  </a:lnTo>
                  <a:cubicBezTo>
                    <a:pt x="438" y="1060"/>
                    <a:pt x="145" y="668"/>
                    <a:pt x="145" y="667"/>
                  </a:cubicBezTo>
                  <a:cubicBezTo>
                    <a:pt x="94" y="601"/>
                    <a:pt x="68" y="523"/>
                    <a:pt x="68" y="442"/>
                  </a:cubicBezTo>
                  <a:cubicBezTo>
                    <a:pt x="68" y="236"/>
                    <a:pt x="234" y="68"/>
                    <a:pt x="438" y="68"/>
                  </a:cubicBezTo>
                  <a:cubicBezTo>
                    <a:pt x="644" y="68"/>
                    <a:pt x="810" y="236"/>
                    <a:pt x="810" y="442"/>
                  </a:cubicBezTo>
                  <a:cubicBezTo>
                    <a:pt x="810" y="520"/>
                    <a:pt x="785" y="596"/>
                    <a:pt x="739" y="660"/>
                  </a:cubicBezTo>
                  <a:close/>
                  <a:moveTo>
                    <a:pt x="438" y="0"/>
                  </a:moveTo>
                  <a:lnTo>
                    <a:pt x="438" y="0"/>
                  </a:lnTo>
                  <a:cubicBezTo>
                    <a:pt x="196" y="0"/>
                    <a:pt x="0" y="198"/>
                    <a:pt x="0" y="442"/>
                  </a:cubicBezTo>
                  <a:cubicBezTo>
                    <a:pt x="0" y="539"/>
                    <a:pt x="32" y="631"/>
                    <a:pt x="91" y="708"/>
                  </a:cubicBezTo>
                  <a:lnTo>
                    <a:pt x="371" y="1084"/>
                  </a:lnTo>
                  <a:lnTo>
                    <a:pt x="168" y="1084"/>
                  </a:lnTo>
                  <a:cubicBezTo>
                    <a:pt x="151" y="1084"/>
                    <a:pt x="136" y="1099"/>
                    <a:pt x="136" y="1118"/>
                  </a:cubicBezTo>
                  <a:cubicBezTo>
                    <a:pt x="136" y="1136"/>
                    <a:pt x="151" y="1151"/>
                    <a:pt x="168" y="1151"/>
                  </a:cubicBezTo>
                  <a:lnTo>
                    <a:pt x="709" y="1151"/>
                  </a:lnTo>
                  <a:cubicBezTo>
                    <a:pt x="727" y="1151"/>
                    <a:pt x="741" y="1136"/>
                    <a:pt x="741" y="1118"/>
                  </a:cubicBezTo>
                  <a:cubicBezTo>
                    <a:pt x="741" y="1099"/>
                    <a:pt x="727" y="1084"/>
                    <a:pt x="709" y="1084"/>
                  </a:cubicBezTo>
                  <a:lnTo>
                    <a:pt x="506" y="1084"/>
                  </a:lnTo>
                  <a:lnTo>
                    <a:pt x="793" y="699"/>
                  </a:lnTo>
                  <a:cubicBezTo>
                    <a:pt x="849" y="624"/>
                    <a:pt x="878" y="535"/>
                    <a:pt x="878" y="442"/>
                  </a:cubicBezTo>
                  <a:cubicBezTo>
                    <a:pt x="878" y="198"/>
                    <a:pt x="681" y="0"/>
                    <a:pt x="438"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463225471"/>
      </p:ext>
    </p:extLst>
  </p:cSld>
  <p:clrMapOvr>
    <a:masterClrMapping/>
  </p:clrMapOvr>
</p:sld>
</file>

<file path=ppt/theme/theme1.xml><?xml version="1.0" encoding="utf-8"?>
<a:theme xmlns:a="http://schemas.openxmlformats.org/drawingml/2006/main" name="Office Theme">
  <a:themeElements>
    <a:clrScheme name="TSQ - Brawler Light">
      <a:dk1>
        <a:srgbClr val="999999"/>
      </a:dk1>
      <a:lt1>
        <a:srgbClr val="FFFFFF"/>
      </a:lt1>
      <a:dk2>
        <a:srgbClr val="363E48"/>
      </a:dk2>
      <a:lt2>
        <a:srgbClr val="FFFFFF"/>
      </a:lt2>
      <a:accent1>
        <a:srgbClr val="57C3C8"/>
      </a:accent1>
      <a:accent2>
        <a:srgbClr val="43B2C2"/>
      </a:accent2>
      <a:accent3>
        <a:srgbClr val="26A5BB"/>
      </a:accent3>
      <a:accent4>
        <a:srgbClr val="1796B4"/>
      </a:accent4>
      <a:accent5>
        <a:srgbClr val="1386A9"/>
      </a:accent5>
      <a:accent6>
        <a:srgbClr val="10759B"/>
      </a:accent6>
      <a:hlink>
        <a:srgbClr val="F6F7F6"/>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93587</TotalTime>
  <Words>2286</Words>
  <Application>Microsoft Macintosh PowerPoint</Application>
  <PresentationFormat>Custom</PresentationFormat>
  <Paragraphs>268</Paragraphs>
  <Slides>45</Slides>
  <Notes>1</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45</vt:i4>
      </vt:variant>
    </vt:vector>
  </HeadingPairs>
  <TitlesOfParts>
    <vt:vector size="65" baseType="lpstr">
      <vt:lpstr>Arial Unicode MS</vt:lpstr>
      <vt:lpstr>Arial</vt:lpstr>
      <vt:lpstr>Calibri</vt:lpstr>
      <vt:lpstr>Calibri Light</vt:lpstr>
      <vt:lpstr>Gill Sans</vt:lpstr>
      <vt:lpstr>Helvetica Neue UltraLight</vt:lpstr>
      <vt:lpstr>Lato</vt:lpstr>
      <vt:lpstr>Lato Light</vt:lpstr>
      <vt:lpstr>Lato Medium</vt:lpstr>
      <vt:lpstr>Lato Regular</vt:lpstr>
      <vt:lpstr>Montserrat</vt:lpstr>
      <vt:lpstr>Montserrat Light</vt:lpstr>
      <vt:lpstr>Poppins Light</vt:lpstr>
      <vt:lpstr>Poppins Medium</vt:lpstr>
      <vt:lpstr>Poppins SemiBold</vt:lpstr>
      <vt:lpstr>Roboto</vt:lpstr>
      <vt:lpstr>Roboto Bold</vt:lpstr>
      <vt:lpstr>Roboto Light</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15371</cp:revision>
  <dcterms:created xsi:type="dcterms:W3CDTF">2014-11-12T21:47:38Z</dcterms:created>
  <dcterms:modified xsi:type="dcterms:W3CDTF">2019-05-09T05:02:43Z</dcterms:modified>
  <cp:category/>
</cp:coreProperties>
</file>