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1" r:id="rId2"/>
    <p:sldId id="4422" r:id="rId3"/>
    <p:sldId id="4424" r:id="rId4"/>
    <p:sldId id="4423" r:id="rId5"/>
    <p:sldId id="4425" r:id="rId6"/>
    <p:sldId id="4426" r:id="rId7"/>
    <p:sldId id="4427" r:id="rId8"/>
    <p:sldId id="4428" r:id="rId9"/>
    <p:sldId id="4430" r:id="rId10"/>
    <p:sldId id="4432" r:id="rId11"/>
    <p:sldId id="4433" r:id="rId12"/>
    <p:sldId id="4434" r:id="rId13"/>
    <p:sldId id="4435" r:id="rId14"/>
    <p:sldId id="4431" r:id="rId15"/>
    <p:sldId id="4436" r:id="rId16"/>
    <p:sldId id="4437" r:id="rId17"/>
    <p:sldId id="4438" r:id="rId18"/>
    <p:sldId id="4429" r:id="rId19"/>
    <p:sldId id="4440" r:id="rId20"/>
    <p:sldId id="4441" r:id="rId21"/>
    <p:sldId id="4442" r:id="rId22"/>
    <p:sldId id="4443" r:id="rId23"/>
    <p:sldId id="4445" r:id="rId24"/>
    <p:sldId id="443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25" autoAdjust="0"/>
    <p:restoredTop sz="95976" autoAdjust="0"/>
  </p:normalViewPr>
  <p:slideViewPr>
    <p:cSldViewPr snapToGrid="0" snapToObjects="1">
      <p:cViewPr>
        <p:scale>
          <a:sx n="37" d="100"/>
          <a:sy n="37" d="100"/>
        </p:scale>
        <p:origin x="776" y="97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CB-6C43-8854-121C967E79DC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CB-6C43-8854-121C967E79D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CB-6C43-8854-121C967E79D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CB-6C43-8854-121C967E79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EA-8C48-98A5-5A6278E5767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EA-8C48-98A5-5A6278E57676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EA-8C48-98A5-5A6278E5767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EA-8C48-98A5-5A6278E5767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7E-2648-997F-1721ACF662A1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7E-2648-997F-1721ACF662A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7E-2648-997F-1721ACF662A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7E-2648-997F-1721ACF662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DC-294C-9C46-E1A791B15F7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DC-294C-9C46-E1A791B15F7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DC-294C-9C46-E1A791B15F74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DC-294C-9C46-E1A791B15F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70-3249-ADF5-CCD6D8972383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70-3249-ADF5-CCD6D897238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70-3249-ADF5-CCD6D897238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70-3249-ADF5-CCD6D89723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48-584C-97F3-EF1AEAF19119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48-584C-97F3-EF1AEAF19119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48-584C-97F3-EF1AEAF1911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48-584C-97F3-EF1AEAF191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A4-D44F-9C5D-C9D9735198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A4-D44F-9C5D-C9D973519812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A4-D44F-9C5D-C9D97351981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A4-D44F-9C5D-C9D97351981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7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5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0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5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2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7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7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4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263512"/>
            <a:ext cx="3962400" cy="6096000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B48F8A-56B8-F04E-9017-3F46A6DFC569}"/>
              </a:ext>
            </a:extLst>
          </p:cNvPr>
          <p:cNvSpPr/>
          <p:nvPr/>
        </p:nvSpPr>
        <p:spPr>
          <a:xfrm>
            <a:off x="1688123" y="10742847"/>
            <a:ext cx="10316308" cy="1950963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211B85-9811-144A-B2A7-310C3BC9E5E4}"/>
              </a:ext>
            </a:extLst>
          </p:cNvPr>
          <p:cNvSpPr/>
          <p:nvPr/>
        </p:nvSpPr>
        <p:spPr>
          <a:xfrm>
            <a:off x="12496799" y="10742847"/>
            <a:ext cx="10316308" cy="1950963"/>
          </a:xfrm>
          <a:prstGeom prst="roundRect">
            <a:avLst>
              <a:gd name="adj" fmla="val 30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F3D5160-B7C5-8345-99C1-5FB3AEF8FD38}"/>
              </a:ext>
            </a:extLst>
          </p:cNvPr>
          <p:cNvSpPr/>
          <p:nvPr/>
        </p:nvSpPr>
        <p:spPr>
          <a:xfrm flipV="1">
            <a:off x="1688123" y="4263513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C5CF9F6-A046-B940-AE23-930B6CDD1D2B}"/>
              </a:ext>
            </a:extLst>
          </p:cNvPr>
          <p:cNvSpPr/>
          <p:nvPr/>
        </p:nvSpPr>
        <p:spPr>
          <a:xfrm flipV="1">
            <a:off x="5978769" y="4263513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C1F7889-F83B-4D43-BB30-6FD02A5A7309}"/>
              </a:ext>
            </a:extLst>
          </p:cNvPr>
          <p:cNvSpPr/>
          <p:nvPr/>
        </p:nvSpPr>
        <p:spPr>
          <a:xfrm flipV="1">
            <a:off x="5978769" y="7624509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C866DE2-ABB0-7A4A-BCE7-99DD72359887}"/>
              </a:ext>
            </a:extLst>
          </p:cNvPr>
          <p:cNvSpPr/>
          <p:nvPr/>
        </p:nvSpPr>
        <p:spPr>
          <a:xfrm flipV="1">
            <a:off x="10269415" y="4263513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A00518F-67B1-144C-B1F6-805377E21B53}"/>
              </a:ext>
            </a:extLst>
          </p:cNvPr>
          <p:cNvSpPr/>
          <p:nvPr/>
        </p:nvSpPr>
        <p:spPr>
          <a:xfrm flipV="1">
            <a:off x="14560061" y="4263513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872625A-20F8-124F-92D8-FAE92662183A}"/>
              </a:ext>
            </a:extLst>
          </p:cNvPr>
          <p:cNvSpPr/>
          <p:nvPr/>
        </p:nvSpPr>
        <p:spPr>
          <a:xfrm flipV="1">
            <a:off x="14560061" y="7624509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BF8DF43-14F9-5A44-941E-3D4FAD1F1792}"/>
              </a:ext>
            </a:extLst>
          </p:cNvPr>
          <p:cNvSpPr/>
          <p:nvPr/>
        </p:nvSpPr>
        <p:spPr>
          <a:xfrm flipV="1">
            <a:off x="18850707" y="4263513"/>
            <a:ext cx="3962400" cy="695981"/>
          </a:xfrm>
          <a:custGeom>
            <a:avLst/>
            <a:gdLst>
              <a:gd name="connsiteX0" fmla="*/ 121170 w 3962400"/>
              <a:gd name="connsiteY0" fmla="*/ 695981 h 695981"/>
              <a:gd name="connsiteX1" fmla="*/ 3841230 w 3962400"/>
              <a:gd name="connsiteY1" fmla="*/ 695981 h 695981"/>
              <a:gd name="connsiteX2" fmla="*/ 3962400 w 3962400"/>
              <a:gd name="connsiteY2" fmla="*/ 574811 h 695981"/>
              <a:gd name="connsiteX3" fmla="*/ 3962400 w 3962400"/>
              <a:gd name="connsiteY3" fmla="*/ 0 h 695981"/>
              <a:gd name="connsiteX4" fmla="*/ 0 w 3962400"/>
              <a:gd name="connsiteY4" fmla="*/ 0 h 695981"/>
              <a:gd name="connsiteX5" fmla="*/ 0 w 3962400"/>
              <a:gd name="connsiteY5" fmla="*/ 574811 h 695981"/>
              <a:gd name="connsiteX6" fmla="*/ 121170 w 3962400"/>
              <a:gd name="connsiteY6" fmla="*/ 695981 h 6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2400" h="695981">
                <a:moveTo>
                  <a:pt x="121170" y="695981"/>
                </a:moveTo>
                <a:lnTo>
                  <a:pt x="3841230" y="695981"/>
                </a:lnTo>
                <a:cubicBezTo>
                  <a:pt x="3908150" y="695981"/>
                  <a:pt x="3962400" y="641731"/>
                  <a:pt x="3962400" y="574811"/>
                </a:cubicBezTo>
                <a:lnTo>
                  <a:pt x="3962400" y="0"/>
                </a:lnTo>
                <a:lnTo>
                  <a:pt x="0" y="0"/>
                </a:lnTo>
                <a:lnTo>
                  <a:pt x="0" y="574811"/>
                </a:lnTo>
                <a:cubicBezTo>
                  <a:pt x="0" y="641731"/>
                  <a:pt x="54250" y="695981"/>
                  <a:pt x="121170" y="6959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7E67EE-3D69-444E-B6CD-A005CD842DE5}"/>
              </a:ext>
            </a:extLst>
          </p:cNvPr>
          <p:cNvSpPr/>
          <p:nvPr/>
        </p:nvSpPr>
        <p:spPr>
          <a:xfrm>
            <a:off x="12496799" y="10775881"/>
            <a:ext cx="10316309" cy="851187"/>
          </a:xfrm>
          <a:custGeom>
            <a:avLst/>
            <a:gdLst>
              <a:gd name="connsiteX0" fmla="*/ 59660 w 10316309"/>
              <a:gd name="connsiteY0" fmla="*/ 0 h 851187"/>
              <a:gd name="connsiteX1" fmla="*/ 10256649 w 10316309"/>
              <a:gd name="connsiteY1" fmla="*/ 0 h 851187"/>
              <a:gd name="connsiteX2" fmla="*/ 10316309 w 10316309"/>
              <a:gd name="connsiteY2" fmla="*/ 59660 h 851187"/>
              <a:gd name="connsiteX3" fmla="*/ 10316309 w 10316309"/>
              <a:gd name="connsiteY3" fmla="*/ 851187 h 851187"/>
              <a:gd name="connsiteX4" fmla="*/ 0 w 10316309"/>
              <a:gd name="connsiteY4" fmla="*/ 851187 h 851187"/>
              <a:gd name="connsiteX5" fmla="*/ 0 w 10316309"/>
              <a:gd name="connsiteY5" fmla="*/ 59660 h 851187"/>
              <a:gd name="connsiteX6" fmla="*/ 59660 w 10316309"/>
              <a:gd name="connsiteY6" fmla="*/ 0 h 85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6309" h="851187">
                <a:moveTo>
                  <a:pt x="59660" y="0"/>
                </a:moveTo>
                <a:lnTo>
                  <a:pt x="10256649" y="0"/>
                </a:lnTo>
                <a:cubicBezTo>
                  <a:pt x="10289597" y="0"/>
                  <a:pt x="10316309" y="26711"/>
                  <a:pt x="10316309" y="59660"/>
                </a:cubicBezTo>
                <a:lnTo>
                  <a:pt x="10316309" y="851187"/>
                </a:lnTo>
                <a:lnTo>
                  <a:pt x="0" y="851187"/>
                </a:lnTo>
                <a:lnTo>
                  <a:pt x="0" y="59660"/>
                </a:lnTo>
                <a:cubicBezTo>
                  <a:pt x="0" y="26711"/>
                  <a:pt x="26711" y="0"/>
                  <a:pt x="596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EC90270-B141-0048-85CD-FFEBF0476491}"/>
              </a:ext>
            </a:extLst>
          </p:cNvPr>
          <p:cNvSpPr/>
          <p:nvPr/>
        </p:nvSpPr>
        <p:spPr>
          <a:xfrm>
            <a:off x="1688123" y="10775881"/>
            <a:ext cx="10316308" cy="851187"/>
          </a:xfrm>
          <a:custGeom>
            <a:avLst/>
            <a:gdLst>
              <a:gd name="connsiteX0" fmla="*/ 59661 w 10316308"/>
              <a:gd name="connsiteY0" fmla="*/ 0 h 851187"/>
              <a:gd name="connsiteX1" fmla="*/ 10256648 w 10316308"/>
              <a:gd name="connsiteY1" fmla="*/ 0 h 851187"/>
              <a:gd name="connsiteX2" fmla="*/ 10316308 w 10316308"/>
              <a:gd name="connsiteY2" fmla="*/ 59660 h 851187"/>
              <a:gd name="connsiteX3" fmla="*/ 10316308 w 10316308"/>
              <a:gd name="connsiteY3" fmla="*/ 851187 h 851187"/>
              <a:gd name="connsiteX4" fmla="*/ 0 w 10316308"/>
              <a:gd name="connsiteY4" fmla="*/ 851187 h 851187"/>
              <a:gd name="connsiteX5" fmla="*/ 0 w 10316308"/>
              <a:gd name="connsiteY5" fmla="*/ 59660 h 851187"/>
              <a:gd name="connsiteX6" fmla="*/ 59661 w 10316308"/>
              <a:gd name="connsiteY6" fmla="*/ 0 h 85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6308" h="851187">
                <a:moveTo>
                  <a:pt x="59661" y="0"/>
                </a:moveTo>
                <a:lnTo>
                  <a:pt x="10256648" y="0"/>
                </a:lnTo>
                <a:cubicBezTo>
                  <a:pt x="10289597" y="0"/>
                  <a:pt x="10316308" y="26711"/>
                  <a:pt x="10316308" y="59660"/>
                </a:cubicBezTo>
                <a:lnTo>
                  <a:pt x="10316308" y="851187"/>
                </a:lnTo>
                <a:lnTo>
                  <a:pt x="0" y="851187"/>
                </a:lnTo>
                <a:lnTo>
                  <a:pt x="0" y="59660"/>
                </a:lnTo>
                <a:cubicBezTo>
                  <a:pt x="0" y="26711"/>
                  <a:pt x="26711" y="0"/>
                  <a:pt x="596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D2B49EC-1D9F-8648-B786-269924DCC6C6}"/>
              </a:ext>
            </a:extLst>
          </p:cNvPr>
          <p:cNvSpPr txBox="1"/>
          <p:nvPr/>
        </p:nvSpPr>
        <p:spPr>
          <a:xfrm>
            <a:off x="2280100" y="4384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4384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4384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4384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4384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77116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77116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ED25EC2-F7D8-6744-89FA-FFDBDD957419}"/>
              </a:ext>
            </a:extLst>
          </p:cNvPr>
          <p:cNvSpPr txBox="1"/>
          <p:nvPr/>
        </p:nvSpPr>
        <p:spPr>
          <a:xfrm>
            <a:off x="4726354" y="10939864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78BFE62-E9A4-E64E-AA5D-FA2C160EA62A}"/>
              </a:ext>
            </a:extLst>
          </p:cNvPr>
          <p:cNvSpPr txBox="1"/>
          <p:nvPr/>
        </p:nvSpPr>
        <p:spPr>
          <a:xfrm>
            <a:off x="15535030" y="10939864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8721F43-B6D5-6545-B8FD-C6AF93608CD0}"/>
              </a:ext>
            </a:extLst>
          </p:cNvPr>
          <p:cNvSpPr/>
          <p:nvPr/>
        </p:nvSpPr>
        <p:spPr>
          <a:xfrm>
            <a:off x="2160513" y="5291752"/>
            <a:ext cx="3017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80DD235-61B7-AA44-88C5-6DC30DFD78EC}"/>
              </a:ext>
            </a:extLst>
          </p:cNvPr>
          <p:cNvSpPr/>
          <p:nvPr/>
        </p:nvSpPr>
        <p:spPr>
          <a:xfrm>
            <a:off x="6475338" y="5291752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FDFC200-AD4A-8B4D-87ED-3923DEC9BBC5}"/>
              </a:ext>
            </a:extLst>
          </p:cNvPr>
          <p:cNvSpPr/>
          <p:nvPr/>
        </p:nvSpPr>
        <p:spPr>
          <a:xfrm>
            <a:off x="6475338" y="8635027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E5C75B2E-9BD5-8C4B-9C6B-E1F6FD22B96F}"/>
              </a:ext>
            </a:extLst>
          </p:cNvPr>
          <p:cNvSpPr/>
          <p:nvPr/>
        </p:nvSpPr>
        <p:spPr>
          <a:xfrm>
            <a:off x="10704438" y="5291752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CB568-D1C8-9D4E-92C2-D49E58E3721D}"/>
              </a:ext>
            </a:extLst>
          </p:cNvPr>
          <p:cNvSpPr/>
          <p:nvPr/>
        </p:nvSpPr>
        <p:spPr>
          <a:xfrm>
            <a:off x="19334088" y="5291752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2183348E-F9DC-E24D-87D2-0C98B287EBC4}"/>
              </a:ext>
            </a:extLst>
          </p:cNvPr>
          <p:cNvSpPr/>
          <p:nvPr/>
        </p:nvSpPr>
        <p:spPr>
          <a:xfrm>
            <a:off x="15047838" y="5291752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6B11A63-23F4-D449-8D4A-25781AC5290F}"/>
              </a:ext>
            </a:extLst>
          </p:cNvPr>
          <p:cNvSpPr/>
          <p:nvPr/>
        </p:nvSpPr>
        <p:spPr>
          <a:xfrm>
            <a:off x="15047838" y="8635027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C7C7A1C7-113B-A64A-83F2-AE5D49A6DF6F}"/>
              </a:ext>
            </a:extLst>
          </p:cNvPr>
          <p:cNvSpPr/>
          <p:nvPr/>
        </p:nvSpPr>
        <p:spPr>
          <a:xfrm>
            <a:off x="3317630" y="11929606"/>
            <a:ext cx="7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2F97B0E-3B69-CE44-91C5-C46B1F1C3E0B}"/>
              </a:ext>
            </a:extLst>
          </p:cNvPr>
          <p:cNvSpPr/>
          <p:nvPr/>
        </p:nvSpPr>
        <p:spPr>
          <a:xfrm>
            <a:off x="14126306" y="11929606"/>
            <a:ext cx="7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40797F-B195-4646-8F7E-C96DE910E757}"/>
              </a:ext>
            </a:extLst>
          </p:cNvPr>
          <p:cNvGrpSpPr/>
          <p:nvPr/>
        </p:nvGrpSpPr>
        <p:grpSpPr>
          <a:xfrm>
            <a:off x="1180710" y="4702629"/>
            <a:ext cx="21944466" cy="7956156"/>
            <a:chOff x="1180710" y="4702629"/>
            <a:chExt cx="21944466" cy="795615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F607375-DB1B-E443-ABC4-3383EEA2EFA0}"/>
                </a:ext>
              </a:extLst>
            </p:cNvPr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51A89E7-59A9-B445-9EF9-8F4C4EB97A40}"/>
                </a:ext>
              </a:extLst>
            </p:cNvPr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6E138F6-1FD7-974E-9033-5A3D1466E97D}"/>
                </a:ext>
              </a:extLst>
            </p:cNvPr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5602724-E00E-E14F-999F-F5E032848D4E}"/>
                </a:ext>
              </a:extLst>
            </p:cNvPr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4FC06DD-ED55-7040-9235-01E670801130}"/>
                </a:ext>
              </a:extLst>
            </p:cNvPr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696E368-5247-4847-AB3A-45DBA274ADC1}"/>
                </a:ext>
              </a:extLst>
            </p:cNvPr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48923F0-8E10-CC4A-AA3E-8C60F8DAF8FE}"/>
                </a:ext>
              </a:extLst>
            </p:cNvPr>
            <p:cNvSpPr/>
            <p:nvPr/>
          </p:nvSpPr>
          <p:spPr>
            <a:xfrm>
              <a:off x="1889419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5C53E65-BD7C-8C47-B470-48717275BA44}"/>
                </a:ext>
              </a:extLst>
            </p:cNvPr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  <a:solidFill>
              <a:schemeClr val="bg1">
                <a:lumMod val="95000"/>
              </a:schemeClr>
            </a:solidFill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B7EAA6A0-C8AC-504E-8CE3-46AB9FEA9112}"/>
                  </a:ext>
                </a:extLst>
              </p:cNvPr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8B8C4911-BB19-4A42-9247-87349B4BAFA3}"/>
                  </a:ext>
                </a:extLst>
              </p:cNvPr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70A25A2B-2007-6A40-9D10-16496ED754EB}"/>
                </a:ext>
              </a:extLst>
            </p:cNvPr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E6F24A7-2888-0740-9518-FE3966844C6F}"/>
                </a:ext>
              </a:extLst>
            </p:cNvPr>
            <p:cNvSpPr txBox="1"/>
            <p:nvPr/>
          </p:nvSpPr>
          <p:spPr>
            <a:xfrm>
              <a:off x="5827057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6C43535-CD34-714B-9531-BA769627ACC1}"/>
                </a:ext>
              </a:extLst>
            </p:cNvPr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3A0C038-0A34-C849-A9ED-B20730DF9B53}"/>
                </a:ext>
              </a:extLst>
            </p:cNvPr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51696EB-CBCC-4448-8B5B-53109202710C}"/>
                </a:ext>
              </a:extLst>
            </p:cNvPr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61830322-B42F-2843-A7CA-FA86F820BD51}"/>
                </a:ext>
              </a:extLst>
            </p:cNvPr>
            <p:cNvSpPr txBox="1"/>
            <p:nvPr/>
          </p:nvSpPr>
          <p:spPr>
            <a:xfrm>
              <a:off x="5827057" y="8213270"/>
              <a:ext cx="1995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FC317417-8440-DC4A-BB62-617CE5323661}"/>
                </a:ext>
              </a:extLst>
            </p:cNvPr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07130F53-7119-DC42-948C-7E06B9929622}"/>
                </a:ext>
              </a:extLst>
            </p:cNvPr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16B732D-087C-ED4C-A6A7-9776D56C7F80}"/>
                </a:ext>
              </a:extLst>
            </p:cNvPr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A101A-F425-4445-BE5D-4A6E2F850A84}"/>
              </a:ext>
            </a:extLst>
          </p:cNvPr>
          <p:cNvGrpSpPr/>
          <p:nvPr/>
        </p:nvGrpSpPr>
        <p:grpSpPr>
          <a:xfrm>
            <a:off x="2385816" y="6892512"/>
            <a:ext cx="1887832" cy="2076022"/>
            <a:chOff x="3545389" y="5438539"/>
            <a:chExt cx="3910620" cy="4300454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4855D770-0718-654C-B36C-56E17F8896D0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79B18667-EC88-3A43-8ECB-61FA2A3F558F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7B889A-FD89-7543-A031-316369209625}"/>
              </a:ext>
            </a:extLst>
          </p:cNvPr>
          <p:cNvGrpSpPr/>
          <p:nvPr/>
        </p:nvGrpSpPr>
        <p:grpSpPr>
          <a:xfrm>
            <a:off x="7597896" y="5398992"/>
            <a:ext cx="1887832" cy="2076022"/>
            <a:chOff x="3545389" y="5438539"/>
            <a:chExt cx="3910620" cy="4300454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68BDDD9C-0229-FB40-9C85-C44CD85FB375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6BFDD845-53A2-FF48-9765-A39B989B5DDE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D40CA2-17D7-D14A-A7F1-17FD5F435BE7}"/>
              </a:ext>
            </a:extLst>
          </p:cNvPr>
          <p:cNvGrpSpPr/>
          <p:nvPr/>
        </p:nvGrpSpPr>
        <p:grpSpPr>
          <a:xfrm>
            <a:off x="16406616" y="5398992"/>
            <a:ext cx="1887832" cy="2076022"/>
            <a:chOff x="3545389" y="5438539"/>
            <a:chExt cx="3910620" cy="4300454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9FD06492-5DFE-134B-B348-F0F52140EE5A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1CF1C892-7335-DE4D-9296-D2EEB4BBA3A3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3292EA-16A0-AC4F-B4BB-9F1D3DF679D1}"/>
              </a:ext>
            </a:extLst>
          </p:cNvPr>
          <p:cNvGrpSpPr/>
          <p:nvPr/>
        </p:nvGrpSpPr>
        <p:grpSpPr>
          <a:xfrm>
            <a:off x="7597896" y="8355552"/>
            <a:ext cx="1887832" cy="2076022"/>
            <a:chOff x="3545389" y="5438539"/>
            <a:chExt cx="3910620" cy="4300454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0A250DA2-0991-5B4B-AF42-00B4D9CFD1B2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052B209B-37ED-3242-A87E-9BD8E1B12AF7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BE34E3-70C1-284B-ACBE-4803058A0E99}"/>
              </a:ext>
            </a:extLst>
          </p:cNvPr>
          <p:cNvGrpSpPr/>
          <p:nvPr/>
        </p:nvGrpSpPr>
        <p:grpSpPr>
          <a:xfrm>
            <a:off x="16406616" y="8355552"/>
            <a:ext cx="1887832" cy="2076022"/>
            <a:chOff x="3545389" y="5438539"/>
            <a:chExt cx="3910620" cy="4300454"/>
          </a:xfrm>
        </p:grpSpPr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EE706421-9BB9-4844-B416-A29C6FE606F2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2D9F3AFB-AAA9-F941-92CC-0A1B45CCBDB9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61EDDBD-A765-EC40-9F95-F855EA7C322C}"/>
              </a:ext>
            </a:extLst>
          </p:cNvPr>
          <p:cNvGrpSpPr/>
          <p:nvPr/>
        </p:nvGrpSpPr>
        <p:grpSpPr>
          <a:xfrm>
            <a:off x="20065767" y="6892512"/>
            <a:ext cx="1887832" cy="2076022"/>
            <a:chOff x="3545389" y="5438539"/>
            <a:chExt cx="3910620" cy="4300454"/>
          </a:xfrm>
        </p:grpSpPr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EA15E3A7-8E6E-224F-BF4A-323B87A7DAC0}"/>
                </a:ext>
              </a:extLst>
            </p:cNvPr>
            <p:cNvSpPr/>
            <p:nvPr/>
          </p:nvSpPr>
          <p:spPr>
            <a:xfrm rot="5400000">
              <a:off x="3350472" y="5633456"/>
              <a:ext cx="4300454" cy="39106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E9D1372D-D723-2C44-BAE8-788BB2FEFA38}"/>
                </a:ext>
              </a:extLst>
            </p:cNvPr>
            <p:cNvSpPr txBox="1"/>
            <p:nvPr/>
          </p:nvSpPr>
          <p:spPr>
            <a:xfrm>
              <a:off x="3954324" y="6600553"/>
              <a:ext cx="3092749" cy="1976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85" name="Rectangle 56">
            <a:extLst>
              <a:ext uri="{FF2B5EF4-FFF2-40B4-BE49-F238E27FC236}">
                <a16:creationId xmlns:a16="http://schemas.microsoft.com/office/drawing/2014/main" id="{C24E3398-9BB5-D342-BBC6-7CAA7CAC9B74}"/>
              </a:ext>
            </a:extLst>
          </p:cNvPr>
          <p:cNvSpPr/>
          <p:nvPr/>
        </p:nvSpPr>
        <p:spPr>
          <a:xfrm>
            <a:off x="10680015" y="6084963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algn="ctr"/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68989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name="adj" fmla="val 237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name="adj" fmla="val 286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name="adj" fmla="val 311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name="adj" fmla="val 224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name="adj" fmla="val 260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name="adj" fmla="val 334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263512"/>
            <a:ext cx="3962400" cy="6096000"/>
          </a:xfrm>
          <a:prstGeom prst="roundRect">
            <a:avLst>
              <a:gd name="adj" fmla="val 235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B48F8A-56B8-F04E-9017-3F46A6DFC569}"/>
              </a:ext>
            </a:extLst>
          </p:cNvPr>
          <p:cNvSpPr/>
          <p:nvPr/>
        </p:nvSpPr>
        <p:spPr>
          <a:xfrm>
            <a:off x="1688123" y="10742847"/>
            <a:ext cx="10316308" cy="1950963"/>
          </a:xfrm>
          <a:prstGeom prst="roundRect">
            <a:avLst>
              <a:gd name="adj" fmla="val 328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211B85-9811-144A-B2A7-310C3BC9E5E4}"/>
              </a:ext>
            </a:extLst>
          </p:cNvPr>
          <p:cNvSpPr/>
          <p:nvPr/>
        </p:nvSpPr>
        <p:spPr>
          <a:xfrm>
            <a:off x="12496799" y="10742847"/>
            <a:ext cx="10316308" cy="1950963"/>
          </a:xfrm>
          <a:prstGeom prst="roundRect">
            <a:avLst>
              <a:gd name="adj" fmla="val 36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D2B49EC-1D9F-8648-B786-269924DCC6C6}"/>
              </a:ext>
            </a:extLst>
          </p:cNvPr>
          <p:cNvSpPr txBox="1"/>
          <p:nvPr/>
        </p:nvSpPr>
        <p:spPr>
          <a:xfrm>
            <a:off x="2280100" y="462998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462998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462998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462998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462998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795548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795548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ED25EC2-F7D8-6744-89FA-FFDBDD957419}"/>
              </a:ext>
            </a:extLst>
          </p:cNvPr>
          <p:cNvSpPr txBox="1"/>
          <p:nvPr/>
        </p:nvSpPr>
        <p:spPr>
          <a:xfrm>
            <a:off x="4726354" y="11153224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78BFE62-E9A4-E64E-AA5D-FA2C160EA62A}"/>
              </a:ext>
            </a:extLst>
          </p:cNvPr>
          <p:cNvSpPr txBox="1"/>
          <p:nvPr/>
        </p:nvSpPr>
        <p:spPr>
          <a:xfrm>
            <a:off x="15535030" y="11153224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8721F43-B6D5-6545-B8FD-C6AF93608CD0}"/>
              </a:ext>
            </a:extLst>
          </p:cNvPr>
          <p:cNvSpPr/>
          <p:nvPr/>
        </p:nvSpPr>
        <p:spPr>
          <a:xfrm>
            <a:off x="2160513" y="5291752"/>
            <a:ext cx="3017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80DD235-61B7-AA44-88C5-6DC30DFD78EC}"/>
              </a:ext>
            </a:extLst>
          </p:cNvPr>
          <p:cNvSpPr/>
          <p:nvPr/>
        </p:nvSpPr>
        <p:spPr>
          <a:xfrm>
            <a:off x="6475338" y="5291752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FDFC200-AD4A-8B4D-87ED-3923DEC9BBC5}"/>
              </a:ext>
            </a:extLst>
          </p:cNvPr>
          <p:cNvSpPr/>
          <p:nvPr/>
        </p:nvSpPr>
        <p:spPr>
          <a:xfrm>
            <a:off x="6475338" y="8635027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E5C75B2E-9BD5-8C4B-9C6B-E1F6FD22B96F}"/>
              </a:ext>
            </a:extLst>
          </p:cNvPr>
          <p:cNvSpPr/>
          <p:nvPr/>
        </p:nvSpPr>
        <p:spPr>
          <a:xfrm>
            <a:off x="10704438" y="5291752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CB568-D1C8-9D4E-92C2-D49E58E3721D}"/>
              </a:ext>
            </a:extLst>
          </p:cNvPr>
          <p:cNvSpPr/>
          <p:nvPr/>
        </p:nvSpPr>
        <p:spPr>
          <a:xfrm>
            <a:off x="19334088" y="5291752"/>
            <a:ext cx="30176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every. There are people who have a significant number.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2183348E-F9DC-E24D-87D2-0C98B287EBC4}"/>
              </a:ext>
            </a:extLst>
          </p:cNvPr>
          <p:cNvSpPr/>
          <p:nvPr/>
        </p:nvSpPr>
        <p:spPr>
          <a:xfrm>
            <a:off x="15047838" y="5291752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6B11A63-23F4-D449-8D4A-25781AC5290F}"/>
              </a:ext>
            </a:extLst>
          </p:cNvPr>
          <p:cNvSpPr/>
          <p:nvPr/>
        </p:nvSpPr>
        <p:spPr>
          <a:xfrm>
            <a:off x="15047838" y="8635027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C7C7A1C7-113B-A64A-83F2-AE5D49A6DF6F}"/>
              </a:ext>
            </a:extLst>
          </p:cNvPr>
          <p:cNvSpPr/>
          <p:nvPr/>
        </p:nvSpPr>
        <p:spPr>
          <a:xfrm>
            <a:off x="3317630" y="11746726"/>
            <a:ext cx="7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2F97B0E-3B69-CE44-91C5-C46B1F1C3E0B}"/>
              </a:ext>
            </a:extLst>
          </p:cNvPr>
          <p:cNvSpPr/>
          <p:nvPr/>
        </p:nvSpPr>
        <p:spPr>
          <a:xfrm>
            <a:off x="14126306" y="11746726"/>
            <a:ext cx="7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7209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82412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243750"/>
            <a:ext cx="1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10128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10128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B78CD-8319-7F4F-90DC-94DB6236397E}"/>
              </a:ext>
            </a:extLst>
          </p:cNvPr>
          <p:cNvGrpSpPr/>
          <p:nvPr/>
        </p:nvGrpSpPr>
        <p:grpSpPr>
          <a:xfrm>
            <a:off x="7455164" y="6117069"/>
            <a:ext cx="740934" cy="740931"/>
            <a:chOff x="1876443" y="5905870"/>
            <a:chExt cx="526098" cy="52609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DE34135-0CC8-4C49-9B17-C1B152CCF3D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DBA1E8E-6BCA-634F-B287-72E046FC9A4A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7D45434-2D31-5848-93B3-0CA6158386F4}"/>
              </a:ext>
            </a:extLst>
          </p:cNvPr>
          <p:cNvGrpSpPr/>
          <p:nvPr/>
        </p:nvGrpSpPr>
        <p:grpSpPr>
          <a:xfrm>
            <a:off x="3022013" y="7462168"/>
            <a:ext cx="740934" cy="740931"/>
            <a:chOff x="1876443" y="5905870"/>
            <a:chExt cx="526098" cy="52609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F9B9320-0D91-0340-8D31-26FA3218C7A9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55934EA-C349-324B-8753-5F2A834756E3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ADE17A-CD74-6C49-8B66-90A4FA70964E}"/>
              </a:ext>
            </a:extLst>
          </p:cNvPr>
          <p:cNvGrpSpPr/>
          <p:nvPr/>
        </p:nvGrpSpPr>
        <p:grpSpPr>
          <a:xfrm>
            <a:off x="7455164" y="9471122"/>
            <a:ext cx="740934" cy="740931"/>
            <a:chOff x="1876443" y="5905870"/>
            <a:chExt cx="526098" cy="5260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C73180-E9D6-7749-9110-62E540ECD199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18EC77B-1E33-D241-A53F-1ADE2763FAE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53BBBB-5FB0-1643-B628-E1535400AC85}"/>
              </a:ext>
            </a:extLst>
          </p:cNvPr>
          <p:cNvGrpSpPr/>
          <p:nvPr/>
        </p:nvGrpSpPr>
        <p:grpSpPr>
          <a:xfrm>
            <a:off x="11876222" y="7431654"/>
            <a:ext cx="740934" cy="740931"/>
            <a:chOff x="1876443" y="5905870"/>
            <a:chExt cx="526098" cy="52609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8DC08FA-D462-734A-B615-91D52917A2D2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667E082-216F-A049-9E7A-480CD5FB505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CE3D797-2A6C-2643-BFE0-706FBE47E1AC}"/>
              </a:ext>
            </a:extLst>
          </p:cNvPr>
          <p:cNvGrpSpPr/>
          <p:nvPr/>
        </p:nvGrpSpPr>
        <p:grpSpPr>
          <a:xfrm>
            <a:off x="16409977" y="6117069"/>
            <a:ext cx="740934" cy="740931"/>
            <a:chOff x="1876443" y="5905870"/>
            <a:chExt cx="526098" cy="52609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2B085B3-790F-7F4D-B201-54887C5C3A8D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2A2A560-AF55-6F47-A8E3-A45D0D7588A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CA6378E-510E-624C-9D29-7B2C0310A6C7}"/>
              </a:ext>
            </a:extLst>
          </p:cNvPr>
          <p:cNvGrpSpPr/>
          <p:nvPr/>
        </p:nvGrpSpPr>
        <p:grpSpPr>
          <a:xfrm>
            <a:off x="16409977" y="9440608"/>
            <a:ext cx="740934" cy="740931"/>
            <a:chOff x="1876443" y="5905870"/>
            <a:chExt cx="526098" cy="52609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A7E7FF-14CF-7B4A-A05F-DA75650039CA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ACF8E76-3887-D84B-8F75-AE8FBAE0FDB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9159AD-53A0-F743-85B4-E2E1A938A125}"/>
              </a:ext>
            </a:extLst>
          </p:cNvPr>
          <p:cNvGrpSpPr/>
          <p:nvPr/>
        </p:nvGrpSpPr>
        <p:grpSpPr>
          <a:xfrm>
            <a:off x="20578788" y="7431654"/>
            <a:ext cx="740934" cy="740931"/>
            <a:chOff x="1876443" y="5905870"/>
            <a:chExt cx="526098" cy="52609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0AC5D68-9A39-FE48-B143-95D27E695B7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110D90B-B980-744F-9BB5-0764193F9229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A941F8-9220-254E-89CB-32240BCDAF63}"/>
              </a:ext>
            </a:extLst>
          </p:cNvPr>
          <p:cNvGrpSpPr/>
          <p:nvPr/>
        </p:nvGrpSpPr>
        <p:grpSpPr>
          <a:xfrm>
            <a:off x="10315083" y="11372016"/>
            <a:ext cx="740934" cy="740931"/>
            <a:chOff x="1876443" y="5905870"/>
            <a:chExt cx="526098" cy="526096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86B8DD-F31E-7646-B458-16B2271BCCF8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CB8F2A7-3DBC-0C41-9E30-DB610EC1AA09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1B7B61F-2C26-2A4A-8580-79BF499AA823}"/>
              </a:ext>
            </a:extLst>
          </p:cNvPr>
          <p:cNvGrpSpPr/>
          <p:nvPr/>
        </p:nvGrpSpPr>
        <p:grpSpPr>
          <a:xfrm>
            <a:off x="21353277" y="11372015"/>
            <a:ext cx="740934" cy="740931"/>
            <a:chOff x="1876443" y="5905870"/>
            <a:chExt cx="526098" cy="52609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614E2FB-7067-094E-88B5-9D305D74BD5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FA8C74C-639F-8F45-BB68-C3BE41DBEF26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884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82412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243750"/>
            <a:ext cx="1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10128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10128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28560F-1CB8-E648-BAB5-4DFE7B84FD8B}"/>
              </a:ext>
            </a:extLst>
          </p:cNvPr>
          <p:cNvGrpSpPr/>
          <p:nvPr/>
        </p:nvGrpSpPr>
        <p:grpSpPr>
          <a:xfrm>
            <a:off x="2282027" y="7356150"/>
            <a:ext cx="1825416" cy="1699617"/>
            <a:chOff x="3516982" y="7561348"/>
            <a:chExt cx="2028352" cy="1888568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3460CA57-B571-4949-85D0-6C75667A2D15}"/>
                </a:ext>
              </a:extLst>
            </p:cNvPr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1E7E3E7-DEEC-7445-AF46-612B479EF069}"/>
                </a:ext>
              </a:extLst>
            </p:cNvPr>
            <p:cNvGrpSpPr/>
            <p:nvPr/>
          </p:nvGrpSpPr>
          <p:grpSpPr>
            <a:xfrm>
              <a:off x="3516982" y="7902419"/>
              <a:ext cx="2028352" cy="1282370"/>
              <a:chOff x="3248474" y="6093481"/>
              <a:chExt cx="2028352" cy="1282370"/>
            </a:xfrm>
          </p:grpSpPr>
          <p:sp>
            <p:nvSpPr>
              <p:cNvPr id="106" name="Title 1">
                <a:extLst>
                  <a:ext uri="{FF2B5EF4-FFF2-40B4-BE49-F238E27FC236}">
                    <a16:creationId xmlns:a16="http://schemas.microsoft.com/office/drawing/2014/main" id="{7AE48E92-AA5F-4D42-9FC2-97FD86860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2110" y="6093481"/>
                <a:ext cx="1761078" cy="102489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107" name="Title 1">
                <a:extLst>
                  <a:ext uri="{FF2B5EF4-FFF2-40B4-BE49-F238E27FC236}">
                    <a16:creationId xmlns:a16="http://schemas.microsoft.com/office/drawing/2014/main" id="{DED4F7F3-8767-3A45-90DF-D5D87004E1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62E525-6C29-9E4A-93E8-FB523325D2B2}"/>
              </a:ext>
            </a:extLst>
          </p:cNvPr>
          <p:cNvGrpSpPr/>
          <p:nvPr/>
        </p:nvGrpSpPr>
        <p:grpSpPr>
          <a:xfrm>
            <a:off x="9033683" y="10906770"/>
            <a:ext cx="1825416" cy="1699617"/>
            <a:chOff x="3516982" y="7561348"/>
            <a:chExt cx="2028352" cy="188856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0B336581-5161-394F-AF65-2815318FBF48}"/>
                </a:ext>
              </a:extLst>
            </p:cNvPr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08F5AA1-C201-F64E-84F5-01D352F4C173}"/>
                </a:ext>
              </a:extLst>
            </p:cNvPr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111" name="Title 1">
                <a:extLst>
                  <a:ext uri="{FF2B5EF4-FFF2-40B4-BE49-F238E27FC236}">
                    <a16:creationId xmlns:a16="http://schemas.microsoft.com/office/drawing/2014/main" id="{A5F0A62B-0B73-0646-B4ED-9CF037057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B</a:t>
                </a:r>
              </a:p>
            </p:txBody>
          </p:sp>
          <p:sp>
            <p:nvSpPr>
              <p:cNvPr id="112" name="Title 1">
                <a:extLst>
                  <a:ext uri="{FF2B5EF4-FFF2-40B4-BE49-F238E27FC236}">
                    <a16:creationId xmlns:a16="http://schemas.microsoft.com/office/drawing/2014/main" id="{9A2F4BF0-D039-DA40-B179-EABCD4C8C5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644C252-4CB8-D148-9AD4-F0AB3EBD9C4F}"/>
              </a:ext>
            </a:extLst>
          </p:cNvPr>
          <p:cNvGrpSpPr/>
          <p:nvPr/>
        </p:nvGrpSpPr>
        <p:grpSpPr>
          <a:xfrm>
            <a:off x="16523495" y="5485204"/>
            <a:ext cx="1825416" cy="1699617"/>
            <a:chOff x="3516982" y="7561348"/>
            <a:chExt cx="2028352" cy="1888568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A041B82-DA4C-934E-8097-F3A8FDE86D76}"/>
                </a:ext>
              </a:extLst>
            </p:cNvPr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30039E-2390-9E42-89B9-14F1A1209E85}"/>
                </a:ext>
              </a:extLst>
            </p:cNvPr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116" name="Title 1">
                <a:extLst>
                  <a:ext uri="{FF2B5EF4-FFF2-40B4-BE49-F238E27FC236}">
                    <a16:creationId xmlns:a16="http://schemas.microsoft.com/office/drawing/2014/main" id="{3A4168CA-77B4-9847-90BD-79E32E6CE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C</a:t>
                </a:r>
              </a:p>
            </p:txBody>
          </p:sp>
          <p:sp>
            <p:nvSpPr>
              <p:cNvPr id="117" name="Title 1">
                <a:extLst>
                  <a:ext uri="{FF2B5EF4-FFF2-40B4-BE49-F238E27FC236}">
                    <a16:creationId xmlns:a16="http://schemas.microsoft.com/office/drawing/2014/main" id="{9EC58321-7E56-3D4D-8BC3-70C20FB2D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C7E4E4-8107-D546-91E0-444BA1AB3C4D}"/>
              </a:ext>
            </a:extLst>
          </p:cNvPr>
          <p:cNvGrpSpPr/>
          <p:nvPr/>
        </p:nvGrpSpPr>
        <p:grpSpPr>
          <a:xfrm>
            <a:off x="16523495" y="8493875"/>
            <a:ext cx="1825416" cy="1699617"/>
            <a:chOff x="3516982" y="7561348"/>
            <a:chExt cx="2028352" cy="1888568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B347ED19-9A4D-344F-BEF5-8D1C60E34724}"/>
                </a:ext>
              </a:extLst>
            </p:cNvPr>
            <p:cNvSpPr/>
            <p:nvPr/>
          </p:nvSpPr>
          <p:spPr>
            <a:xfrm>
              <a:off x="3586874" y="7561348"/>
              <a:ext cx="1888568" cy="188856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87F7684-ECE4-5647-B413-0567E1119327}"/>
                </a:ext>
              </a:extLst>
            </p:cNvPr>
            <p:cNvGrpSpPr/>
            <p:nvPr/>
          </p:nvGrpSpPr>
          <p:grpSpPr>
            <a:xfrm>
              <a:off x="3516982" y="7845449"/>
              <a:ext cx="2028352" cy="1339340"/>
              <a:chOff x="3248474" y="6036511"/>
              <a:chExt cx="2028352" cy="1339340"/>
            </a:xfrm>
          </p:grpSpPr>
          <p:sp>
            <p:nvSpPr>
              <p:cNvPr id="121" name="Title 1">
                <a:extLst>
                  <a:ext uri="{FF2B5EF4-FFF2-40B4-BE49-F238E27FC236}">
                    <a16:creationId xmlns:a16="http://schemas.microsoft.com/office/drawing/2014/main" id="{8C7581C6-5786-3F48-87F4-2D313C31E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82110" y="6036511"/>
                <a:ext cx="1761078" cy="113883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  <p:sp>
            <p:nvSpPr>
              <p:cNvPr id="122" name="Title 1">
                <a:extLst>
                  <a:ext uri="{FF2B5EF4-FFF2-40B4-BE49-F238E27FC236}">
                    <a16:creationId xmlns:a16="http://schemas.microsoft.com/office/drawing/2014/main" id="{AAEB89D3-0948-144C-A139-F369369E0A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474" y="7034219"/>
                <a:ext cx="2028352" cy="341632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Your Title</a:t>
                </a:r>
              </a:p>
            </p:txBody>
          </p:sp>
        </p:grpSp>
      </p:grpSp>
      <p:sp>
        <p:nvSpPr>
          <p:cNvPr id="123" name="Rectangle 56">
            <a:extLst>
              <a:ext uri="{FF2B5EF4-FFF2-40B4-BE49-F238E27FC236}">
                <a16:creationId xmlns:a16="http://schemas.microsoft.com/office/drawing/2014/main" id="{C68363B0-FDD0-3E41-B53F-94E5BB8C2750}"/>
              </a:ext>
            </a:extLst>
          </p:cNvPr>
          <p:cNvSpPr/>
          <p:nvPr/>
        </p:nvSpPr>
        <p:spPr>
          <a:xfrm>
            <a:off x="10809133" y="6253328"/>
            <a:ext cx="2759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52983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47BFBBBA-3CCF-9D4B-8CA8-09E4FF52254C}"/>
              </a:ext>
            </a:extLst>
          </p:cNvPr>
          <p:cNvSpPr/>
          <p:nvPr/>
        </p:nvSpPr>
        <p:spPr>
          <a:xfrm>
            <a:off x="1081649" y="1870149"/>
            <a:ext cx="4337668" cy="59316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858580C-C957-7748-A996-79E48F0F6A43}"/>
              </a:ext>
            </a:extLst>
          </p:cNvPr>
          <p:cNvSpPr/>
          <p:nvPr/>
        </p:nvSpPr>
        <p:spPr>
          <a:xfrm>
            <a:off x="5563360" y="1870149"/>
            <a:ext cx="4230986" cy="30798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AA85050-B337-234F-9595-09A4280441B8}"/>
              </a:ext>
            </a:extLst>
          </p:cNvPr>
          <p:cNvSpPr/>
          <p:nvPr/>
        </p:nvSpPr>
        <p:spPr>
          <a:xfrm>
            <a:off x="5563360" y="5087701"/>
            <a:ext cx="4230986" cy="27140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DDB311-7EFC-F449-A6A8-2D6A49142D03}"/>
              </a:ext>
            </a:extLst>
          </p:cNvPr>
          <p:cNvSpPr/>
          <p:nvPr/>
        </p:nvSpPr>
        <p:spPr>
          <a:xfrm>
            <a:off x="9938389" y="1870149"/>
            <a:ext cx="4337668" cy="59316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69332D0-1B12-934D-9415-683F1D5ED49C}"/>
              </a:ext>
            </a:extLst>
          </p:cNvPr>
          <p:cNvSpPr/>
          <p:nvPr/>
        </p:nvSpPr>
        <p:spPr>
          <a:xfrm>
            <a:off x="14420100" y="1870149"/>
            <a:ext cx="4230986" cy="30798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7E3B842-1078-4E46-BD41-38996812AE99}"/>
              </a:ext>
            </a:extLst>
          </p:cNvPr>
          <p:cNvSpPr/>
          <p:nvPr/>
        </p:nvSpPr>
        <p:spPr>
          <a:xfrm>
            <a:off x="14420100" y="5087701"/>
            <a:ext cx="4230986" cy="27140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A747675-9E26-7040-996B-45659FD69C01}"/>
              </a:ext>
            </a:extLst>
          </p:cNvPr>
          <p:cNvSpPr/>
          <p:nvPr/>
        </p:nvSpPr>
        <p:spPr>
          <a:xfrm>
            <a:off x="18795129" y="1870149"/>
            <a:ext cx="4337668" cy="59316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8B7C960-093A-6F4D-AEF3-E3368FCB892B}"/>
              </a:ext>
            </a:extLst>
          </p:cNvPr>
          <p:cNvSpPr/>
          <p:nvPr/>
        </p:nvSpPr>
        <p:spPr>
          <a:xfrm>
            <a:off x="1081650" y="7939455"/>
            <a:ext cx="10931828" cy="18983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9854D5C-81A7-324C-9509-7AE7FE97CB9D}"/>
              </a:ext>
            </a:extLst>
          </p:cNvPr>
          <p:cNvSpPr/>
          <p:nvPr/>
        </p:nvSpPr>
        <p:spPr>
          <a:xfrm>
            <a:off x="12200969" y="7939455"/>
            <a:ext cx="10931828" cy="18983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0DCC931E-1F12-CA4A-84BF-125AA776B82B}"/>
              </a:ext>
            </a:extLst>
          </p:cNvPr>
          <p:cNvSpPr txBox="1"/>
          <p:nvPr/>
        </p:nvSpPr>
        <p:spPr>
          <a:xfrm>
            <a:off x="1442362" y="2110393"/>
            <a:ext cx="2757033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765EBB92-30AA-7045-9A03-1D7F6ACEC810}"/>
              </a:ext>
            </a:extLst>
          </p:cNvPr>
          <p:cNvSpPr txBox="1"/>
          <p:nvPr/>
        </p:nvSpPr>
        <p:spPr>
          <a:xfrm>
            <a:off x="5872777" y="2110393"/>
            <a:ext cx="3152132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1C08882D-B1F8-F54D-A2EB-C2F7FABDC8BB}"/>
              </a:ext>
            </a:extLst>
          </p:cNvPr>
          <p:cNvSpPr txBox="1"/>
          <p:nvPr/>
        </p:nvSpPr>
        <p:spPr>
          <a:xfrm>
            <a:off x="10269363" y="2114641"/>
            <a:ext cx="2188544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9AAC033-7A5D-6247-8C1E-DC42BBA14E72}"/>
              </a:ext>
            </a:extLst>
          </p:cNvPr>
          <p:cNvSpPr txBox="1"/>
          <p:nvPr/>
        </p:nvSpPr>
        <p:spPr>
          <a:xfrm>
            <a:off x="14660058" y="2110393"/>
            <a:ext cx="3152132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ADA1831-F3FE-414F-A64B-7F6AB625879B}"/>
              </a:ext>
            </a:extLst>
          </p:cNvPr>
          <p:cNvSpPr txBox="1"/>
          <p:nvPr/>
        </p:nvSpPr>
        <p:spPr>
          <a:xfrm>
            <a:off x="19119013" y="2110393"/>
            <a:ext cx="2188544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D357B0F6-603F-9F45-AE67-455C3B93E6B6}"/>
              </a:ext>
            </a:extLst>
          </p:cNvPr>
          <p:cNvSpPr txBox="1"/>
          <p:nvPr/>
        </p:nvSpPr>
        <p:spPr>
          <a:xfrm>
            <a:off x="5872777" y="5385870"/>
            <a:ext cx="3178852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2D913D02-5ED7-4B48-B3EA-79AB6085E423}"/>
              </a:ext>
            </a:extLst>
          </p:cNvPr>
          <p:cNvSpPr txBox="1"/>
          <p:nvPr/>
        </p:nvSpPr>
        <p:spPr>
          <a:xfrm>
            <a:off x="14632936" y="5385870"/>
            <a:ext cx="2207096" cy="50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61216CA5-62D5-B142-9FA0-D23F31DFD7F3}"/>
              </a:ext>
            </a:extLst>
          </p:cNvPr>
          <p:cNvSpPr txBox="1"/>
          <p:nvPr/>
        </p:nvSpPr>
        <p:spPr>
          <a:xfrm>
            <a:off x="1442363" y="8128412"/>
            <a:ext cx="3472550" cy="38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34BE2FB4-46D5-3149-AE85-CFBF70A0E15E}"/>
              </a:ext>
            </a:extLst>
          </p:cNvPr>
          <p:cNvSpPr txBox="1"/>
          <p:nvPr/>
        </p:nvSpPr>
        <p:spPr>
          <a:xfrm>
            <a:off x="12457908" y="8128412"/>
            <a:ext cx="3472550" cy="380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2D369AE5-16DB-B649-996F-CF88B6128A2F}"/>
              </a:ext>
            </a:extLst>
          </p:cNvPr>
          <p:cNvSpPr/>
          <p:nvPr/>
        </p:nvSpPr>
        <p:spPr>
          <a:xfrm>
            <a:off x="1442363" y="2518675"/>
            <a:ext cx="3514436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9" name="Rectangle 56">
            <a:extLst>
              <a:ext uri="{FF2B5EF4-FFF2-40B4-BE49-F238E27FC236}">
                <a16:creationId xmlns:a16="http://schemas.microsoft.com/office/drawing/2014/main" id="{7F6829EB-B5C9-9240-810B-63ABA7A84F3A}"/>
              </a:ext>
            </a:extLst>
          </p:cNvPr>
          <p:cNvSpPr/>
          <p:nvPr/>
        </p:nvSpPr>
        <p:spPr>
          <a:xfrm>
            <a:off x="5872777" y="2518675"/>
            <a:ext cx="3514436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0" name="Rectangle 56">
            <a:extLst>
              <a:ext uri="{FF2B5EF4-FFF2-40B4-BE49-F238E27FC236}">
                <a16:creationId xmlns:a16="http://schemas.microsoft.com/office/drawing/2014/main" id="{4DD71F1B-B1E8-E94C-B036-53B3F3829E8F}"/>
              </a:ext>
            </a:extLst>
          </p:cNvPr>
          <p:cNvSpPr/>
          <p:nvPr/>
        </p:nvSpPr>
        <p:spPr>
          <a:xfrm>
            <a:off x="5872777" y="5822515"/>
            <a:ext cx="3544228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814F180C-524A-E440-9AB1-69C68E9DB758}"/>
              </a:ext>
            </a:extLst>
          </p:cNvPr>
          <p:cNvSpPr/>
          <p:nvPr/>
        </p:nvSpPr>
        <p:spPr>
          <a:xfrm>
            <a:off x="10269363" y="2493241"/>
            <a:ext cx="3514436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FC9CF8-7CB8-D24E-8E37-41C7AEB7D1AA}"/>
              </a:ext>
            </a:extLst>
          </p:cNvPr>
          <p:cNvSpPr/>
          <p:nvPr/>
        </p:nvSpPr>
        <p:spPr>
          <a:xfrm>
            <a:off x="14681755" y="2518675"/>
            <a:ext cx="3514436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B9EC51E-CC73-8948-BE2F-E1C575B2D6AF}"/>
              </a:ext>
            </a:extLst>
          </p:cNvPr>
          <p:cNvSpPr/>
          <p:nvPr/>
        </p:nvSpPr>
        <p:spPr>
          <a:xfrm>
            <a:off x="19119013" y="2493241"/>
            <a:ext cx="3514436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0642BDD6-2BF8-3F48-B320-02EE19EF788D}"/>
              </a:ext>
            </a:extLst>
          </p:cNvPr>
          <p:cNvSpPr/>
          <p:nvPr/>
        </p:nvSpPr>
        <p:spPr>
          <a:xfrm>
            <a:off x="14632936" y="5791236"/>
            <a:ext cx="3544228" cy="51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16D23F84-8C57-534C-ABC9-70F31F16CA9B}"/>
              </a:ext>
            </a:extLst>
          </p:cNvPr>
          <p:cNvSpPr/>
          <p:nvPr/>
        </p:nvSpPr>
        <p:spPr>
          <a:xfrm>
            <a:off x="1440277" y="8549488"/>
            <a:ext cx="5748804" cy="29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54922FFD-35E6-354D-AC0E-B6B397AD944E}"/>
              </a:ext>
            </a:extLst>
          </p:cNvPr>
          <p:cNvSpPr/>
          <p:nvPr/>
        </p:nvSpPr>
        <p:spPr>
          <a:xfrm>
            <a:off x="12447387" y="8546253"/>
            <a:ext cx="5748804" cy="29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1E820744-F1F3-5644-8D5E-868C9E05E4CC}"/>
              </a:ext>
            </a:extLst>
          </p:cNvPr>
          <p:cNvSpPr txBox="1"/>
          <p:nvPr/>
        </p:nvSpPr>
        <p:spPr>
          <a:xfrm flipH="1">
            <a:off x="2185525" y="1112995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Product 1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B83BD74A-2ABF-334C-83E2-7E2972305891}"/>
              </a:ext>
            </a:extLst>
          </p:cNvPr>
          <p:cNvSpPr/>
          <p:nvPr/>
        </p:nvSpPr>
        <p:spPr>
          <a:xfrm flipH="1">
            <a:off x="2185523" y="11714730"/>
            <a:ext cx="651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B6AAA1C8-A560-E04C-BD30-6884454534BB}"/>
              </a:ext>
            </a:extLst>
          </p:cNvPr>
          <p:cNvSpPr txBox="1"/>
          <p:nvPr/>
        </p:nvSpPr>
        <p:spPr>
          <a:xfrm flipH="1">
            <a:off x="10830310" y="11129955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Product 2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37EA5D8B-D84F-8747-BE0D-B9846612C668}"/>
              </a:ext>
            </a:extLst>
          </p:cNvPr>
          <p:cNvSpPr/>
          <p:nvPr/>
        </p:nvSpPr>
        <p:spPr>
          <a:xfrm flipH="1">
            <a:off x="10830308" y="11714730"/>
            <a:ext cx="651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7B0FDCE9-A366-7740-B093-0A4AE82393D8}"/>
              </a:ext>
            </a:extLst>
          </p:cNvPr>
          <p:cNvSpPr/>
          <p:nvPr/>
        </p:nvSpPr>
        <p:spPr>
          <a:xfrm>
            <a:off x="18229491" y="10920634"/>
            <a:ext cx="5067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00A3791-8204-C342-8590-5F27B5828976}"/>
              </a:ext>
            </a:extLst>
          </p:cNvPr>
          <p:cNvGrpSpPr/>
          <p:nvPr/>
        </p:nvGrpSpPr>
        <p:grpSpPr>
          <a:xfrm>
            <a:off x="1654166" y="4294348"/>
            <a:ext cx="3332814" cy="1506138"/>
            <a:chOff x="1654166" y="6629694"/>
            <a:chExt cx="3332814" cy="1506138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9C782382-BE09-A040-9A0E-006D464E7A47}"/>
                </a:ext>
              </a:extLst>
            </p:cNvPr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1B7C1FD-EF93-AC40-9D5C-31FE9EA5E216}"/>
                </a:ext>
              </a:extLst>
            </p:cNvPr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B384D2C9-2137-244D-83BF-8A8B548C091C}"/>
                </a:ext>
              </a:extLst>
            </p:cNvPr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D0B8EB87-1CF2-1C40-B3B2-EDB35167A7CB}"/>
                </a:ext>
              </a:extLst>
            </p:cNvPr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28DA1B-C099-4942-9841-882BF390C2A9}"/>
              </a:ext>
            </a:extLst>
          </p:cNvPr>
          <p:cNvGrpSpPr/>
          <p:nvPr/>
        </p:nvGrpSpPr>
        <p:grpSpPr>
          <a:xfrm>
            <a:off x="10522418" y="4294348"/>
            <a:ext cx="3332814" cy="1506138"/>
            <a:chOff x="1654166" y="6629694"/>
            <a:chExt cx="3332814" cy="1506138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99F26616-12EB-7649-9FB8-B6519A2A6D21}"/>
                </a:ext>
              </a:extLst>
            </p:cNvPr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ED1C178E-2956-3342-830D-9200161532A0}"/>
                </a:ext>
              </a:extLst>
            </p:cNvPr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2716DC6E-105A-E047-A04C-C780E9457779}"/>
                </a:ext>
              </a:extLst>
            </p:cNvPr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DA5ECDD1-BFD1-984D-828A-35756E7D9B5F}"/>
                </a:ext>
              </a:extLst>
            </p:cNvPr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7966D8A-6970-F146-8F30-E3931A52D67D}"/>
              </a:ext>
            </a:extLst>
          </p:cNvPr>
          <p:cNvGrpSpPr/>
          <p:nvPr/>
        </p:nvGrpSpPr>
        <p:grpSpPr>
          <a:xfrm>
            <a:off x="19343276" y="4294348"/>
            <a:ext cx="3332814" cy="1506138"/>
            <a:chOff x="1654166" y="6629694"/>
            <a:chExt cx="3332814" cy="1506138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5586F46C-3FF0-0047-9986-154AA2BFA0CE}"/>
                </a:ext>
              </a:extLst>
            </p:cNvPr>
            <p:cNvSpPr/>
            <p:nvPr/>
          </p:nvSpPr>
          <p:spPr>
            <a:xfrm>
              <a:off x="1654166" y="6629694"/>
              <a:ext cx="3332814" cy="65878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A66C3A3C-DB1D-874C-A634-8F7FCB6EEC23}"/>
                </a:ext>
              </a:extLst>
            </p:cNvPr>
            <p:cNvSpPr/>
            <p:nvPr/>
          </p:nvSpPr>
          <p:spPr>
            <a:xfrm>
              <a:off x="1654166" y="7477045"/>
              <a:ext cx="3332814" cy="6587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9656CB65-3DD7-BB41-90FA-1C0004204B81}"/>
                </a:ext>
              </a:extLst>
            </p:cNvPr>
            <p:cNvSpPr txBox="1"/>
            <p:nvPr/>
          </p:nvSpPr>
          <p:spPr>
            <a:xfrm>
              <a:off x="1944034" y="6715067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40E8F16D-737A-EB41-B65E-6AA3BEBF9929}"/>
                </a:ext>
              </a:extLst>
            </p:cNvPr>
            <p:cNvSpPr txBox="1"/>
            <p:nvPr/>
          </p:nvSpPr>
          <p:spPr>
            <a:xfrm>
              <a:off x="1944034" y="7577544"/>
              <a:ext cx="2757033" cy="4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grpSp>
        <p:nvGrpSpPr>
          <p:cNvPr id="132" name="Gráfico 282">
            <a:extLst>
              <a:ext uri="{FF2B5EF4-FFF2-40B4-BE49-F238E27FC236}">
                <a16:creationId xmlns:a16="http://schemas.microsoft.com/office/drawing/2014/main" id="{8C1ED568-2FD1-0747-979C-D12B53D3E3F0}"/>
              </a:ext>
            </a:extLst>
          </p:cNvPr>
          <p:cNvGrpSpPr/>
          <p:nvPr/>
        </p:nvGrpSpPr>
        <p:grpSpPr>
          <a:xfrm>
            <a:off x="1081649" y="11264216"/>
            <a:ext cx="901030" cy="901028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133" name="Forma libre 285">
              <a:extLst>
                <a:ext uri="{FF2B5EF4-FFF2-40B4-BE49-F238E27FC236}">
                  <a16:creationId xmlns:a16="http://schemas.microsoft.com/office/drawing/2014/main" id="{94373EA3-C633-3A45-A59B-5E1DDD367D8B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286">
              <a:extLst>
                <a:ext uri="{FF2B5EF4-FFF2-40B4-BE49-F238E27FC236}">
                  <a16:creationId xmlns:a16="http://schemas.microsoft.com/office/drawing/2014/main" id="{C8F3FE9F-3699-184E-AF60-FD5D511A6FF5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5" name="Gráfico 22">
            <a:extLst>
              <a:ext uri="{FF2B5EF4-FFF2-40B4-BE49-F238E27FC236}">
                <a16:creationId xmlns:a16="http://schemas.microsoft.com/office/drawing/2014/main" id="{C197B48C-E915-BF4D-94CA-A664B0E1C116}"/>
              </a:ext>
            </a:extLst>
          </p:cNvPr>
          <p:cNvGrpSpPr/>
          <p:nvPr/>
        </p:nvGrpSpPr>
        <p:grpSpPr>
          <a:xfrm>
            <a:off x="9627796" y="11249701"/>
            <a:ext cx="901030" cy="901028"/>
            <a:chOff x="8610000" y="1514163"/>
            <a:chExt cx="597977" cy="597977"/>
          </a:xfrm>
          <a:solidFill>
            <a:schemeClr val="accent2"/>
          </a:solidFill>
        </p:grpSpPr>
        <p:sp>
          <p:nvSpPr>
            <p:cNvPr id="136" name="Forma libre 340">
              <a:extLst>
                <a:ext uri="{FF2B5EF4-FFF2-40B4-BE49-F238E27FC236}">
                  <a16:creationId xmlns:a16="http://schemas.microsoft.com/office/drawing/2014/main" id="{EA2132D4-8423-0744-A272-079F57C975E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341">
              <a:extLst>
                <a:ext uri="{FF2B5EF4-FFF2-40B4-BE49-F238E27FC236}">
                  <a16:creationId xmlns:a16="http://schemas.microsoft.com/office/drawing/2014/main" id="{8A5CE950-0523-824B-9277-0B97FA235B0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342">
              <a:extLst>
                <a:ext uri="{FF2B5EF4-FFF2-40B4-BE49-F238E27FC236}">
                  <a16:creationId xmlns:a16="http://schemas.microsoft.com/office/drawing/2014/main" id="{DA86CFA6-900F-A64A-B850-17B14D29F08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343">
              <a:extLst>
                <a:ext uri="{FF2B5EF4-FFF2-40B4-BE49-F238E27FC236}">
                  <a16:creationId xmlns:a16="http://schemas.microsoft.com/office/drawing/2014/main" id="{B79AFEEC-F4E6-A74B-B862-D17E883D1E6A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344">
              <a:extLst>
                <a:ext uri="{FF2B5EF4-FFF2-40B4-BE49-F238E27FC236}">
                  <a16:creationId xmlns:a16="http://schemas.microsoft.com/office/drawing/2014/main" id="{867D89E0-4918-2546-9D05-095253A40A6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345">
              <a:extLst>
                <a:ext uri="{FF2B5EF4-FFF2-40B4-BE49-F238E27FC236}">
                  <a16:creationId xmlns:a16="http://schemas.microsoft.com/office/drawing/2014/main" id="{D2878DAC-3F01-1244-AA6D-3D283788802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346">
              <a:extLst>
                <a:ext uri="{FF2B5EF4-FFF2-40B4-BE49-F238E27FC236}">
                  <a16:creationId xmlns:a16="http://schemas.microsoft.com/office/drawing/2014/main" id="{635B38FA-2FD9-154E-947E-D961FCE1A48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2665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676468"/>
            <a:ext cx="3962400" cy="6096000"/>
          </a:xfrm>
          <a:prstGeom prst="roundRect">
            <a:avLst>
              <a:gd name="adj" fmla="val 23748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676468"/>
            <a:ext cx="3962400" cy="3165230"/>
          </a:xfrm>
          <a:prstGeom prst="roundRect">
            <a:avLst>
              <a:gd name="adj" fmla="val 2866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8037465"/>
            <a:ext cx="3962400" cy="2735003"/>
          </a:xfrm>
          <a:prstGeom prst="roundRect">
            <a:avLst>
              <a:gd name="adj" fmla="val 311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676468"/>
            <a:ext cx="3962400" cy="6096000"/>
          </a:xfrm>
          <a:prstGeom prst="roundRect">
            <a:avLst>
              <a:gd name="adj" fmla="val 2246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676468"/>
            <a:ext cx="3962400" cy="3165230"/>
          </a:xfrm>
          <a:prstGeom prst="roundRect">
            <a:avLst>
              <a:gd name="adj" fmla="val 26038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8037465"/>
            <a:ext cx="3962400" cy="2735003"/>
          </a:xfrm>
          <a:prstGeom prst="roundRect">
            <a:avLst>
              <a:gd name="adj" fmla="val 33452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676468"/>
            <a:ext cx="3962400" cy="6096000"/>
          </a:xfrm>
          <a:prstGeom prst="roundRect">
            <a:avLst>
              <a:gd name="adj" fmla="val 23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D2B49EC-1D9F-8648-B786-269924DCC6C6}"/>
              </a:ext>
            </a:extLst>
          </p:cNvPr>
          <p:cNvSpPr txBox="1"/>
          <p:nvPr/>
        </p:nvSpPr>
        <p:spPr>
          <a:xfrm>
            <a:off x="22801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8368442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8368442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8721F43-B6D5-6545-B8FD-C6AF93608CD0}"/>
              </a:ext>
            </a:extLst>
          </p:cNvPr>
          <p:cNvSpPr/>
          <p:nvPr/>
        </p:nvSpPr>
        <p:spPr>
          <a:xfrm>
            <a:off x="2160513" y="5704708"/>
            <a:ext cx="3017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80DD235-61B7-AA44-88C5-6DC30DFD78EC}"/>
              </a:ext>
            </a:extLst>
          </p:cNvPr>
          <p:cNvSpPr/>
          <p:nvPr/>
        </p:nvSpPr>
        <p:spPr>
          <a:xfrm>
            <a:off x="6475338" y="5704708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FDFC200-AD4A-8B4D-87ED-3923DEC9BBC5}"/>
              </a:ext>
            </a:extLst>
          </p:cNvPr>
          <p:cNvSpPr/>
          <p:nvPr/>
        </p:nvSpPr>
        <p:spPr>
          <a:xfrm>
            <a:off x="6475338" y="9047983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E5C75B2E-9BD5-8C4B-9C6B-E1F6FD22B96F}"/>
              </a:ext>
            </a:extLst>
          </p:cNvPr>
          <p:cNvSpPr/>
          <p:nvPr/>
        </p:nvSpPr>
        <p:spPr>
          <a:xfrm>
            <a:off x="10704438" y="5704708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algn="ctr"/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CB568-D1C8-9D4E-92C2-D49E58E3721D}"/>
              </a:ext>
            </a:extLst>
          </p:cNvPr>
          <p:cNvSpPr/>
          <p:nvPr/>
        </p:nvSpPr>
        <p:spPr>
          <a:xfrm>
            <a:off x="19334088" y="5704708"/>
            <a:ext cx="30176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every. There are people who have a significant number.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2183348E-F9DC-E24D-87D2-0C98B287EBC4}"/>
              </a:ext>
            </a:extLst>
          </p:cNvPr>
          <p:cNvSpPr/>
          <p:nvPr/>
        </p:nvSpPr>
        <p:spPr>
          <a:xfrm>
            <a:off x="15047838" y="5704708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6B11A63-23F4-D449-8D4A-25781AC5290F}"/>
              </a:ext>
            </a:extLst>
          </p:cNvPr>
          <p:cNvSpPr/>
          <p:nvPr/>
        </p:nvSpPr>
        <p:spPr>
          <a:xfrm>
            <a:off x="15047838" y="9047983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2C50641B-0AB8-A646-97AB-733F5D369A29}"/>
              </a:ext>
            </a:extLst>
          </p:cNvPr>
          <p:cNvSpPr/>
          <p:nvPr/>
        </p:nvSpPr>
        <p:spPr>
          <a:xfrm>
            <a:off x="1700535" y="11219871"/>
            <a:ext cx="8240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1E239F90-A72C-B54D-9597-ECE8F567F4C5}"/>
              </a:ext>
            </a:extLst>
          </p:cNvPr>
          <p:cNvSpPr/>
          <p:nvPr/>
        </p:nvSpPr>
        <p:spPr>
          <a:xfrm>
            <a:off x="14529283" y="11219871"/>
            <a:ext cx="8240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There are people who have a significant number.</a:t>
            </a:r>
          </a:p>
        </p:txBody>
      </p:sp>
      <p:grpSp>
        <p:nvGrpSpPr>
          <p:cNvPr id="34" name="Gráfico 22">
            <a:extLst>
              <a:ext uri="{FF2B5EF4-FFF2-40B4-BE49-F238E27FC236}">
                <a16:creationId xmlns:a16="http://schemas.microsoft.com/office/drawing/2014/main" id="{C3648F0A-071B-4B4B-AC45-AB2CBEF05176}"/>
              </a:ext>
            </a:extLst>
          </p:cNvPr>
          <p:cNvGrpSpPr/>
          <p:nvPr/>
        </p:nvGrpSpPr>
        <p:grpSpPr>
          <a:xfrm>
            <a:off x="11800100" y="11369521"/>
            <a:ext cx="901030" cy="90102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55" name="Forma libre 340">
              <a:extLst>
                <a:ext uri="{FF2B5EF4-FFF2-40B4-BE49-F238E27FC236}">
                  <a16:creationId xmlns:a16="http://schemas.microsoft.com/office/drawing/2014/main" id="{4C17D8D9-8807-9648-9F23-65C74FD659E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1">
              <a:extLst>
                <a:ext uri="{FF2B5EF4-FFF2-40B4-BE49-F238E27FC236}">
                  <a16:creationId xmlns:a16="http://schemas.microsoft.com/office/drawing/2014/main" id="{78951EFB-D6F9-B141-8ECC-9A0E8DCCDDD3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2">
              <a:extLst>
                <a:ext uri="{FF2B5EF4-FFF2-40B4-BE49-F238E27FC236}">
                  <a16:creationId xmlns:a16="http://schemas.microsoft.com/office/drawing/2014/main" id="{0FCCB0BA-765F-F040-9E87-F1E4D73C176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3">
              <a:extLst>
                <a:ext uri="{FF2B5EF4-FFF2-40B4-BE49-F238E27FC236}">
                  <a16:creationId xmlns:a16="http://schemas.microsoft.com/office/drawing/2014/main" id="{CE833E4D-4BFD-5D41-823C-C5838D695E0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44">
              <a:extLst>
                <a:ext uri="{FF2B5EF4-FFF2-40B4-BE49-F238E27FC236}">
                  <a16:creationId xmlns:a16="http://schemas.microsoft.com/office/drawing/2014/main" id="{A2F70C30-7896-4946-A799-902A0D05DAC6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45">
              <a:extLst>
                <a:ext uri="{FF2B5EF4-FFF2-40B4-BE49-F238E27FC236}">
                  <a16:creationId xmlns:a16="http://schemas.microsoft.com/office/drawing/2014/main" id="{A115B5E6-D02D-C848-96BD-94D965F89A6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46">
              <a:extLst>
                <a:ext uri="{FF2B5EF4-FFF2-40B4-BE49-F238E27FC236}">
                  <a16:creationId xmlns:a16="http://schemas.microsoft.com/office/drawing/2014/main" id="{9549E46B-24CA-CC42-AE5F-762B7013381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22424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4994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4994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7428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4994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4994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7428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4994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62092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7393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7393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7435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7393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7393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040550"/>
            <a:ext cx="1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04055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08096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080960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F792E-0ADA-BB4E-A884-663AC71964F4}"/>
              </a:ext>
            </a:extLst>
          </p:cNvPr>
          <p:cNvSpPr/>
          <p:nvPr/>
        </p:nvSpPr>
        <p:spPr>
          <a:xfrm>
            <a:off x="1904728" y="6550941"/>
            <a:ext cx="2831690" cy="221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26DB4E-4A80-A546-A8B7-3C60F7613458}"/>
              </a:ext>
            </a:extLst>
          </p:cNvPr>
          <p:cNvSpPr/>
          <p:nvPr/>
        </p:nvSpPr>
        <p:spPr>
          <a:xfrm>
            <a:off x="6750198" y="5695531"/>
            <a:ext cx="2831690" cy="221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5E8EB-FBDD-0F46-B8EB-C7F52BC0040E}"/>
              </a:ext>
            </a:extLst>
          </p:cNvPr>
          <p:cNvSpPr/>
          <p:nvPr/>
        </p:nvSpPr>
        <p:spPr>
          <a:xfrm>
            <a:off x="5913616" y="8969673"/>
            <a:ext cx="2831690" cy="221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B26EB2-B0E7-3A40-82AC-061B7BBD0088}"/>
              </a:ext>
            </a:extLst>
          </p:cNvPr>
          <p:cNvSpPr/>
          <p:nvPr/>
        </p:nvSpPr>
        <p:spPr>
          <a:xfrm>
            <a:off x="10772980" y="6550940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79A27-15AF-E241-BD6F-435018C1D302}"/>
              </a:ext>
            </a:extLst>
          </p:cNvPr>
          <p:cNvSpPr/>
          <p:nvPr/>
        </p:nvSpPr>
        <p:spPr>
          <a:xfrm>
            <a:off x="15602526" y="5695531"/>
            <a:ext cx="2831690" cy="221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3DD962-0D1C-5E4C-A7F1-67CD2068A8C6}"/>
              </a:ext>
            </a:extLst>
          </p:cNvPr>
          <p:cNvSpPr/>
          <p:nvPr/>
        </p:nvSpPr>
        <p:spPr>
          <a:xfrm>
            <a:off x="14765944" y="8969673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E2EB7E-940B-D24A-AB62-A30A77F52249}"/>
              </a:ext>
            </a:extLst>
          </p:cNvPr>
          <p:cNvSpPr/>
          <p:nvPr/>
        </p:nvSpPr>
        <p:spPr>
          <a:xfrm>
            <a:off x="19593838" y="6550940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3BC2CF39-0F3C-094A-A161-F8533FF443AD}"/>
              </a:ext>
            </a:extLst>
          </p:cNvPr>
          <p:cNvSpPr/>
          <p:nvPr/>
        </p:nvSpPr>
        <p:spPr>
          <a:xfrm>
            <a:off x="1985046" y="7075773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423D0882-353B-4240-AC9F-8F13536C970E}"/>
              </a:ext>
            </a:extLst>
          </p:cNvPr>
          <p:cNvSpPr/>
          <p:nvPr/>
        </p:nvSpPr>
        <p:spPr>
          <a:xfrm>
            <a:off x="6821636" y="6228684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0F772265-0050-5E4D-BDE3-5812913D237B}"/>
              </a:ext>
            </a:extLst>
          </p:cNvPr>
          <p:cNvSpPr/>
          <p:nvPr/>
        </p:nvSpPr>
        <p:spPr>
          <a:xfrm>
            <a:off x="5973738" y="9454022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B73731-92DA-134C-BCCD-6E574AF18DAB}"/>
              </a:ext>
            </a:extLst>
          </p:cNvPr>
          <p:cNvSpPr/>
          <p:nvPr/>
        </p:nvSpPr>
        <p:spPr>
          <a:xfrm>
            <a:off x="8166043" y="10433385"/>
            <a:ext cx="2831690" cy="22167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0E4C68DD-9AA1-3C47-ADC4-CB0A602A92D6}"/>
              </a:ext>
            </a:extLst>
          </p:cNvPr>
          <p:cNvSpPr/>
          <p:nvPr/>
        </p:nvSpPr>
        <p:spPr>
          <a:xfrm>
            <a:off x="8221653" y="11001816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5FBE7DAA-22C1-054A-9766-B8296B449412}"/>
              </a:ext>
            </a:extLst>
          </p:cNvPr>
          <p:cNvSpPr/>
          <p:nvPr/>
        </p:nvSpPr>
        <p:spPr>
          <a:xfrm>
            <a:off x="10844540" y="7066255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3753D590-CEDB-324F-8FB4-D65D09462D21}"/>
              </a:ext>
            </a:extLst>
          </p:cNvPr>
          <p:cNvSpPr/>
          <p:nvPr/>
        </p:nvSpPr>
        <p:spPr>
          <a:xfrm>
            <a:off x="15673964" y="6179302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321D4F34-4EAA-7746-81B4-66B7CC81FDB8}"/>
              </a:ext>
            </a:extLst>
          </p:cNvPr>
          <p:cNvSpPr/>
          <p:nvPr/>
        </p:nvSpPr>
        <p:spPr>
          <a:xfrm>
            <a:off x="14837382" y="9477881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5C98B2-54DE-4045-89D1-D8937A63412F}"/>
              </a:ext>
            </a:extLst>
          </p:cNvPr>
          <p:cNvSpPr/>
          <p:nvPr/>
        </p:nvSpPr>
        <p:spPr>
          <a:xfrm>
            <a:off x="16985075" y="10433385"/>
            <a:ext cx="2831690" cy="221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27BAC327-85C9-9142-A248-DB6DF08BB5F9}"/>
              </a:ext>
            </a:extLst>
          </p:cNvPr>
          <p:cNvSpPr/>
          <p:nvPr/>
        </p:nvSpPr>
        <p:spPr>
          <a:xfrm>
            <a:off x="17048568" y="10974171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6AE02A4F-35F1-174C-8DBE-0C6DAF14A2C6}"/>
              </a:ext>
            </a:extLst>
          </p:cNvPr>
          <p:cNvSpPr/>
          <p:nvPr/>
        </p:nvSpPr>
        <p:spPr>
          <a:xfrm>
            <a:off x="19665276" y="7075773"/>
            <a:ext cx="2688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94124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676468"/>
            <a:ext cx="3962400" cy="6096000"/>
          </a:xfrm>
          <a:prstGeom prst="roundRect">
            <a:avLst>
              <a:gd name="adj" fmla="val 23748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676468"/>
            <a:ext cx="3962400" cy="3165230"/>
          </a:xfrm>
          <a:prstGeom prst="roundRect">
            <a:avLst>
              <a:gd name="adj" fmla="val 2866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8037465"/>
            <a:ext cx="3962400" cy="2735003"/>
          </a:xfrm>
          <a:prstGeom prst="roundRect">
            <a:avLst>
              <a:gd name="adj" fmla="val 311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676468"/>
            <a:ext cx="3962400" cy="6096000"/>
          </a:xfrm>
          <a:prstGeom prst="roundRect">
            <a:avLst>
              <a:gd name="adj" fmla="val 2246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676468"/>
            <a:ext cx="3962400" cy="3165230"/>
          </a:xfrm>
          <a:prstGeom prst="roundRect">
            <a:avLst>
              <a:gd name="adj" fmla="val 26038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8037465"/>
            <a:ext cx="3962400" cy="2735003"/>
          </a:xfrm>
          <a:prstGeom prst="roundRect">
            <a:avLst>
              <a:gd name="adj" fmla="val 33452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676468"/>
            <a:ext cx="3962400" cy="6096000"/>
          </a:xfrm>
          <a:prstGeom prst="roundRect">
            <a:avLst>
              <a:gd name="adj" fmla="val 23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D2B49EC-1D9F-8648-B786-269924DCC6C6}"/>
              </a:ext>
            </a:extLst>
          </p:cNvPr>
          <p:cNvSpPr txBox="1"/>
          <p:nvPr/>
        </p:nvSpPr>
        <p:spPr>
          <a:xfrm>
            <a:off x="22801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504293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8368442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8368442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F8721F43-B6D5-6545-B8FD-C6AF93608CD0}"/>
              </a:ext>
            </a:extLst>
          </p:cNvPr>
          <p:cNvSpPr/>
          <p:nvPr/>
        </p:nvSpPr>
        <p:spPr>
          <a:xfrm>
            <a:off x="2160513" y="5704708"/>
            <a:ext cx="3017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80DD235-61B7-AA44-88C5-6DC30DFD78EC}"/>
              </a:ext>
            </a:extLst>
          </p:cNvPr>
          <p:cNvSpPr/>
          <p:nvPr/>
        </p:nvSpPr>
        <p:spPr>
          <a:xfrm>
            <a:off x="6475338" y="5704708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1FDFC200-AD4A-8B4D-87ED-3923DEC9BBC5}"/>
              </a:ext>
            </a:extLst>
          </p:cNvPr>
          <p:cNvSpPr/>
          <p:nvPr/>
        </p:nvSpPr>
        <p:spPr>
          <a:xfrm>
            <a:off x="6475338" y="9047983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E5C75B2E-9BD5-8C4B-9C6B-E1F6FD22B96F}"/>
              </a:ext>
            </a:extLst>
          </p:cNvPr>
          <p:cNvSpPr/>
          <p:nvPr/>
        </p:nvSpPr>
        <p:spPr>
          <a:xfrm>
            <a:off x="10704438" y="5704708"/>
            <a:ext cx="3017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algn="ctr"/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D52CB568-D1C8-9D4E-92C2-D49E58E3721D}"/>
              </a:ext>
            </a:extLst>
          </p:cNvPr>
          <p:cNvSpPr/>
          <p:nvPr/>
        </p:nvSpPr>
        <p:spPr>
          <a:xfrm>
            <a:off x="19334088" y="5704708"/>
            <a:ext cx="30176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every. There are people who have a significant number.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2183348E-F9DC-E24D-87D2-0C98B287EBC4}"/>
              </a:ext>
            </a:extLst>
          </p:cNvPr>
          <p:cNvSpPr/>
          <p:nvPr/>
        </p:nvSpPr>
        <p:spPr>
          <a:xfrm>
            <a:off x="15047838" y="5704708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D6B11A63-23F4-D449-8D4A-25781AC5290F}"/>
              </a:ext>
            </a:extLst>
          </p:cNvPr>
          <p:cNvSpPr/>
          <p:nvPr/>
        </p:nvSpPr>
        <p:spPr>
          <a:xfrm>
            <a:off x="15047838" y="9047983"/>
            <a:ext cx="30176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2C50641B-0AB8-A646-97AB-733F5D369A29}"/>
              </a:ext>
            </a:extLst>
          </p:cNvPr>
          <p:cNvSpPr/>
          <p:nvPr/>
        </p:nvSpPr>
        <p:spPr>
          <a:xfrm>
            <a:off x="1700535" y="11219871"/>
            <a:ext cx="8240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1E239F90-A72C-B54D-9597-ECE8F567F4C5}"/>
              </a:ext>
            </a:extLst>
          </p:cNvPr>
          <p:cNvSpPr/>
          <p:nvPr/>
        </p:nvSpPr>
        <p:spPr>
          <a:xfrm>
            <a:off x="14529283" y="11219871"/>
            <a:ext cx="8240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There are people who have a significant number.</a:t>
            </a:r>
          </a:p>
        </p:txBody>
      </p:sp>
      <p:grpSp>
        <p:nvGrpSpPr>
          <p:cNvPr id="34" name="Gráfico 22">
            <a:extLst>
              <a:ext uri="{FF2B5EF4-FFF2-40B4-BE49-F238E27FC236}">
                <a16:creationId xmlns:a16="http://schemas.microsoft.com/office/drawing/2014/main" id="{C3648F0A-071B-4B4B-AC45-AB2CBEF05176}"/>
              </a:ext>
            </a:extLst>
          </p:cNvPr>
          <p:cNvGrpSpPr/>
          <p:nvPr/>
        </p:nvGrpSpPr>
        <p:grpSpPr>
          <a:xfrm>
            <a:off x="11800100" y="11369521"/>
            <a:ext cx="901030" cy="901028"/>
            <a:chOff x="8610000" y="1514163"/>
            <a:chExt cx="597977" cy="597977"/>
          </a:xfrm>
          <a:solidFill>
            <a:schemeClr val="tx2"/>
          </a:solidFill>
        </p:grpSpPr>
        <p:sp>
          <p:nvSpPr>
            <p:cNvPr id="55" name="Forma libre 340">
              <a:extLst>
                <a:ext uri="{FF2B5EF4-FFF2-40B4-BE49-F238E27FC236}">
                  <a16:creationId xmlns:a16="http://schemas.microsoft.com/office/drawing/2014/main" id="{4C17D8D9-8807-9648-9F23-65C74FD659E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1">
              <a:extLst>
                <a:ext uri="{FF2B5EF4-FFF2-40B4-BE49-F238E27FC236}">
                  <a16:creationId xmlns:a16="http://schemas.microsoft.com/office/drawing/2014/main" id="{78951EFB-D6F9-B141-8ECC-9A0E8DCCDDD3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2">
              <a:extLst>
                <a:ext uri="{FF2B5EF4-FFF2-40B4-BE49-F238E27FC236}">
                  <a16:creationId xmlns:a16="http://schemas.microsoft.com/office/drawing/2014/main" id="{0FCCB0BA-765F-F040-9E87-F1E4D73C176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3">
              <a:extLst>
                <a:ext uri="{FF2B5EF4-FFF2-40B4-BE49-F238E27FC236}">
                  <a16:creationId xmlns:a16="http://schemas.microsoft.com/office/drawing/2014/main" id="{CE833E4D-4BFD-5D41-823C-C5838D695E0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44">
              <a:extLst>
                <a:ext uri="{FF2B5EF4-FFF2-40B4-BE49-F238E27FC236}">
                  <a16:creationId xmlns:a16="http://schemas.microsoft.com/office/drawing/2014/main" id="{A2F70C30-7896-4946-A799-902A0D05DAC6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45">
              <a:extLst>
                <a:ext uri="{FF2B5EF4-FFF2-40B4-BE49-F238E27FC236}">
                  <a16:creationId xmlns:a16="http://schemas.microsoft.com/office/drawing/2014/main" id="{A115B5E6-D02D-C848-96BD-94D965F89A6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46">
              <a:extLst>
                <a:ext uri="{FF2B5EF4-FFF2-40B4-BE49-F238E27FC236}">
                  <a16:creationId xmlns:a16="http://schemas.microsoft.com/office/drawing/2014/main" id="{9549E46B-24CA-CC42-AE5F-762B7013381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9215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5B2505-D441-7E46-AE2F-A83D934A4C61}"/>
              </a:ext>
            </a:extLst>
          </p:cNvPr>
          <p:cNvGrpSpPr/>
          <p:nvPr/>
        </p:nvGrpSpPr>
        <p:grpSpPr>
          <a:xfrm>
            <a:off x="1180710" y="4702629"/>
            <a:ext cx="21944466" cy="7956156"/>
            <a:chOff x="1180710" y="4702629"/>
            <a:chExt cx="21944466" cy="795615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E7EF3E6-8C51-4949-A1D7-BACDC1748197}"/>
                </a:ext>
              </a:extLst>
            </p:cNvPr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F2BFB56-9CDD-1346-9F8A-D97D6ACBFC71}"/>
                </a:ext>
              </a:extLst>
            </p:cNvPr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CC2AC6E-ACE2-C84B-8CCF-88C15B7A3A73}"/>
                </a:ext>
              </a:extLst>
            </p:cNvPr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67036B5-3B74-4043-A65A-90EC33FCBD30}"/>
                </a:ext>
              </a:extLst>
            </p:cNvPr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EE62152-B470-C84E-9F81-D7A7DFDC140B}"/>
                </a:ext>
              </a:extLst>
            </p:cNvPr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8F1EB99E-5306-8E4F-A4B6-7CE8194F1A82}"/>
                </a:ext>
              </a:extLst>
            </p:cNvPr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ED80CF8-989A-124B-A043-6086FD9627EE}"/>
                </a:ext>
              </a:extLst>
            </p:cNvPr>
            <p:cNvSpPr/>
            <p:nvPr/>
          </p:nvSpPr>
          <p:spPr>
            <a:xfrm>
              <a:off x="1889419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6C07AF-61F9-2349-A75B-C30B5FF48529}"/>
                </a:ext>
              </a:extLst>
            </p:cNvPr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  <a:solidFill>
              <a:schemeClr val="bg1">
                <a:lumMod val="95000"/>
              </a:schemeClr>
            </a:solidFill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84EA404-2D54-7847-9E3C-899966308BAC}"/>
                  </a:ext>
                </a:extLst>
              </p:cNvPr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D3DA9E1-4EB3-7248-BEF0-A04200CC2CAA}"/>
                  </a:ext>
                </a:extLst>
              </p:cNvPr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50CF5582-12E3-734C-B57E-9FA30FA8285C}"/>
                </a:ext>
              </a:extLst>
            </p:cNvPr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071052FD-0667-8047-B773-ACD5B74DE250}"/>
                </a:ext>
              </a:extLst>
            </p:cNvPr>
            <p:cNvSpPr txBox="1"/>
            <p:nvPr/>
          </p:nvSpPr>
          <p:spPr>
            <a:xfrm>
              <a:off x="5918497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5E1F4097-4D78-F441-95C1-2B6B55A0CFB2}"/>
                </a:ext>
              </a:extLst>
            </p:cNvPr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6B8238F4-84F4-7541-9ADB-1180DFB962B7}"/>
                </a:ext>
              </a:extLst>
            </p:cNvPr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BE726A1-F03B-2F44-A860-65559AE34CEE}"/>
                </a:ext>
              </a:extLst>
            </p:cNvPr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464B8EE-A147-6E4D-A0A6-88A5FC561506}"/>
                </a:ext>
              </a:extLst>
            </p:cNvPr>
            <p:cNvSpPr txBox="1"/>
            <p:nvPr/>
          </p:nvSpPr>
          <p:spPr>
            <a:xfrm>
              <a:off x="5918497" y="8213270"/>
              <a:ext cx="1995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D64CC1C9-C442-7842-AC46-E9140F6EDF0E}"/>
                </a:ext>
              </a:extLst>
            </p:cNvPr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DCCEC8FD-7A90-2D41-961C-C7C6CAF6636D}"/>
                </a:ext>
              </a:extLst>
            </p:cNvPr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71698665-3559-F641-9DAB-B8D2A0562C67}"/>
                </a:ext>
              </a:extLst>
            </p:cNvPr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9AAA2E4-0727-F541-87E6-EACF6C039F0F}"/>
              </a:ext>
            </a:extLst>
          </p:cNvPr>
          <p:cNvSpPr/>
          <p:nvPr/>
        </p:nvSpPr>
        <p:spPr>
          <a:xfrm>
            <a:off x="1932114" y="6649729"/>
            <a:ext cx="2776918" cy="27769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E20DA3E-3D55-F74B-8E4B-2653AF2BC75C}"/>
              </a:ext>
            </a:extLst>
          </p:cNvPr>
          <p:cNvSpPr/>
          <p:nvPr/>
        </p:nvSpPr>
        <p:spPr>
          <a:xfrm>
            <a:off x="6758114" y="5709929"/>
            <a:ext cx="2776918" cy="27769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628EB8-B2A3-C543-A32E-3A233944171E}"/>
              </a:ext>
            </a:extLst>
          </p:cNvPr>
          <p:cNvSpPr/>
          <p:nvPr/>
        </p:nvSpPr>
        <p:spPr>
          <a:xfrm>
            <a:off x="10800366" y="6649729"/>
            <a:ext cx="2776918" cy="27769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367CF9-CD4E-4241-ABB6-07800BCDD427}"/>
              </a:ext>
            </a:extLst>
          </p:cNvPr>
          <p:cNvSpPr/>
          <p:nvPr/>
        </p:nvSpPr>
        <p:spPr>
          <a:xfrm>
            <a:off x="15626366" y="5557529"/>
            <a:ext cx="2776918" cy="2776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33C8926-EE69-E24E-B087-B59CC01D073F}"/>
              </a:ext>
            </a:extLst>
          </p:cNvPr>
          <p:cNvSpPr/>
          <p:nvPr/>
        </p:nvSpPr>
        <p:spPr>
          <a:xfrm>
            <a:off x="19617394" y="7000825"/>
            <a:ext cx="2776918" cy="2776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11154-4351-5E4E-A8BF-6BB7FD727237}"/>
              </a:ext>
            </a:extLst>
          </p:cNvPr>
          <p:cNvSpPr/>
          <p:nvPr/>
        </p:nvSpPr>
        <p:spPr>
          <a:xfrm>
            <a:off x="7205363" y="10132361"/>
            <a:ext cx="2776918" cy="2776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0C3153F-DB70-3447-93CB-2D12AFC72FFA}"/>
              </a:ext>
            </a:extLst>
          </p:cNvPr>
          <p:cNvSpPr/>
          <p:nvPr/>
        </p:nvSpPr>
        <p:spPr>
          <a:xfrm>
            <a:off x="18154802" y="10132361"/>
            <a:ext cx="2776918" cy="2776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65415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30"/>
            <a:ext cx="3250193" cy="51592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3250193" cy="22701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883883"/>
            <a:ext cx="3250193" cy="19780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30"/>
            <a:ext cx="3250193" cy="51592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3250193" cy="22701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883883"/>
            <a:ext cx="3250193" cy="19780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30"/>
            <a:ext cx="3250193" cy="51592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B7EAA6A0-C8AC-504E-8CE3-46AB9FEA9112}"/>
              </a:ext>
            </a:extLst>
          </p:cNvPr>
          <p:cNvSpPr/>
          <p:nvPr/>
        </p:nvSpPr>
        <p:spPr>
          <a:xfrm>
            <a:off x="1180710" y="10824125"/>
            <a:ext cx="10024624" cy="18956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B8C4911-BB19-4A42-9247-87349B4BAFA3}"/>
              </a:ext>
            </a:extLst>
          </p:cNvPr>
          <p:cNvSpPr/>
          <p:nvPr/>
        </p:nvSpPr>
        <p:spPr>
          <a:xfrm>
            <a:off x="12119759" y="10824125"/>
            <a:ext cx="10024624" cy="18956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181620"/>
            <a:ext cx="1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18162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1356970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476968" y="11356970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0C1E32A1-CE69-9940-B32A-1CF9FB3FAB75}"/>
              </a:ext>
            </a:extLst>
          </p:cNvPr>
          <p:cNvSpPr/>
          <p:nvPr/>
        </p:nvSpPr>
        <p:spPr>
          <a:xfrm>
            <a:off x="4677150" y="5430386"/>
            <a:ext cx="685682" cy="8146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E475B0C1-1D8D-1843-B735-ED5B32B50713}"/>
              </a:ext>
            </a:extLst>
          </p:cNvPr>
          <p:cNvSpPr/>
          <p:nvPr/>
        </p:nvSpPr>
        <p:spPr>
          <a:xfrm rot="5400000">
            <a:off x="6891335" y="7027687"/>
            <a:ext cx="685682" cy="81462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1E1968FC-EE22-C440-AE6F-ADDB692B329B}"/>
              </a:ext>
            </a:extLst>
          </p:cNvPr>
          <p:cNvSpPr/>
          <p:nvPr/>
        </p:nvSpPr>
        <p:spPr>
          <a:xfrm>
            <a:off x="9105520" y="8465578"/>
            <a:ext cx="685682" cy="81462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C4067C6E-F521-3D47-9B2F-3A16A035590E}"/>
              </a:ext>
            </a:extLst>
          </p:cNvPr>
          <p:cNvSpPr/>
          <p:nvPr/>
        </p:nvSpPr>
        <p:spPr>
          <a:xfrm rot="5400000">
            <a:off x="2325466" y="9935089"/>
            <a:ext cx="685682" cy="81462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23D1C3D7-5DCC-F34D-9E2F-AAF61212D4AF}"/>
              </a:ext>
            </a:extLst>
          </p:cNvPr>
          <p:cNvSpPr/>
          <p:nvPr/>
        </p:nvSpPr>
        <p:spPr>
          <a:xfrm>
            <a:off x="11319705" y="11364623"/>
            <a:ext cx="685682" cy="81462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CF572E7C-8FAD-634A-B0D8-09C9CD51E72A}"/>
              </a:ext>
            </a:extLst>
          </p:cNvPr>
          <p:cNvSpPr/>
          <p:nvPr/>
        </p:nvSpPr>
        <p:spPr>
          <a:xfrm>
            <a:off x="13549301" y="5430386"/>
            <a:ext cx="685682" cy="81462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208E19C8-6D20-5C4B-8DF2-A4AB30C74C48}"/>
              </a:ext>
            </a:extLst>
          </p:cNvPr>
          <p:cNvSpPr/>
          <p:nvPr/>
        </p:nvSpPr>
        <p:spPr>
          <a:xfrm rot="5400000">
            <a:off x="15763486" y="7027687"/>
            <a:ext cx="685682" cy="81462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01427629-86EF-5F4F-AFB4-42F8C7CB28FF}"/>
              </a:ext>
            </a:extLst>
          </p:cNvPr>
          <p:cNvSpPr/>
          <p:nvPr/>
        </p:nvSpPr>
        <p:spPr>
          <a:xfrm>
            <a:off x="17977671" y="8465578"/>
            <a:ext cx="685682" cy="8146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22EA9EC-2A5E-BB40-8A70-1F98A5CC87DC}"/>
              </a:ext>
            </a:extLst>
          </p:cNvPr>
          <p:cNvSpPr/>
          <p:nvPr/>
        </p:nvSpPr>
        <p:spPr>
          <a:xfrm rot="5400000">
            <a:off x="20248802" y="9935092"/>
            <a:ext cx="685682" cy="81462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D69E2C7D-E54C-8344-B805-C763EDECF2FC}"/>
              </a:ext>
            </a:extLst>
          </p:cNvPr>
          <p:cNvSpPr/>
          <p:nvPr/>
        </p:nvSpPr>
        <p:spPr>
          <a:xfrm>
            <a:off x="1449150" y="6442721"/>
            <a:ext cx="22124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8D66CA7E-F826-5E4A-B476-32F198FC6FF8}"/>
              </a:ext>
            </a:extLst>
          </p:cNvPr>
          <p:cNvSpPr/>
          <p:nvPr/>
        </p:nvSpPr>
        <p:spPr>
          <a:xfrm>
            <a:off x="10325617" y="6442721"/>
            <a:ext cx="22124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2596FBF6-A38E-9E42-8175-480BB54090AB}"/>
              </a:ext>
            </a:extLst>
          </p:cNvPr>
          <p:cNvSpPr/>
          <p:nvPr/>
        </p:nvSpPr>
        <p:spPr>
          <a:xfrm>
            <a:off x="19167142" y="6442721"/>
            <a:ext cx="22124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83FEEA5F-EFE2-F740-9C7C-C9BDC86D693E}"/>
              </a:ext>
            </a:extLst>
          </p:cNvPr>
          <p:cNvSpPr/>
          <p:nvPr/>
        </p:nvSpPr>
        <p:spPr>
          <a:xfrm>
            <a:off x="4337970" y="11356970"/>
            <a:ext cx="4568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E666AE90-22EF-EF43-AC90-13E7A686E214}"/>
              </a:ext>
            </a:extLst>
          </p:cNvPr>
          <p:cNvSpPr/>
          <p:nvPr/>
        </p:nvSpPr>
        <p:spPr>
          <a:xfrm>
            <a:off x="15223883" y="11356970"/>
            <a:ext cx="4568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6629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7624509"/>
            <a:ext cx="3962400" cy="2735003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B48F8A-56B8-F04E-9017-3F46A6DFC569}"/>
              </a:ext>
            </a:extLst>
          </p:cNvPr>
          <p:cNvSpPr/>
          <p:nvPr/>
        </p:nvSpPr>
        <p:spPr>
          <a:xfrm>
            <a:off x="1688123" y="10703090"/>
            <a:ext cx="10316308" cy="195096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211B85-9811-144A-B2A7-310C3BC9E5E4}"/>
              </a:ext>
            </a:extLst>
          </p:cNvPr>
          <p:cNvSpPr/>
          <p:nvPr/>
        </p:nvSpPr>
        <p:spPr>
          <a:xfrm>
            <a:off x="12496799" y="10703090"/>
            <a:ext cx="10316308" cy="195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D2B49EC-1D9F-8648-B786-269924DCC6C6}"/>
              </a:ext>
            </a:extLst>
          </p:cNvPr>
          <p:cNvSpPr txBox="1"/>
          <p:nvPr/>
        </p:nvSpPr>
        <p:spPr>
          <a:xfrm>
            <a:off x="2280100" y="475572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48414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475572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48414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475572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802597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802597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ED25EC2-F7D8-6744-89FA-FFDBDD957419}"/>
              </a:ext>
            </a:extLst>
          </p:cNvPr>
          <p:cNvSpPr txBox="1"/>
          <p:nvPr/>
        </p:nvSpPr>
        <p:spPr>
          <a:xfrm>
            <a:off x="3313601" y="11475710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78BFE62-E9A4-E64E-AA5D-FA2C160EA62A}"/>
              </a:ext>
            </a:extLst>
          </p:cNvPr>
          <p:cNvSpPr txBox="1"/>
          <p:nvPr/>
        </p:nvSpPr>
        <p:spPr>
          <a:xfrm>
            <a:off x="14122277" y="11475710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32" name="Gráfico 282">
            <a:extLst>
              <a:ext uri="{FF2B5EF4-FFF2-40B4-BE49-F238E27FC236}">
                <a16:creationId xmlns:a16="http://schemas.microsoft.com/office/drawing/2014/main" id="{AFC56D59-6370-B74F-8905-1DE61858868D}"/>
              </a:ext>
            </a:extLst>
          </p:cNvPr>
          <p:cNvGrpSpPr/>
          <p:nvPr/>
        </p:nvGrpSpPr>
        <p:grpSpPr>
          <a:xfrm>
            <a:off x="3183794" y="5669122"/>
            <a:ext cx="842590" cy="84258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3" name="Forma libre 285">
              <a:extLst>
                <a:ext uri="{FF2B5EF4-FFF2-40B4-BE49-F238E27FC236}">
                  <a16:creationId xmlns:a16="http://schemas.microsoft.com/office/drawing/2014/main" id="{9C526FF1-68DA-0D48-A2E5-B5CF0B12093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286">
              <a:extLst>
                <a:ext uri="{FF2B5EF4-FFF2-40B4-BE49-F238E27FC236}">
                  <a16:creationId xmlns:a16="http://schemas.microsoft.com/office/drawing/2014/main" id="{DF64193A-8619-494F-A2E6-9B617D2E5DF2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5" name="Gráfico 48">
            <a:extLst>
              <a:ext uri="{FF2B5EF4-FFF2-40B4-BE49-F238E27FC236}">
                <a16:creationId xmlns:a16="http://schemas.microsoft.com/office/drawing/2014/main" id="{1A0CAB6D-5436-1248-95BA-0CC0BBC072DA}"/>
              </a:ext>
            </a:extLst>
          </p:cNvPr>
          <p:cNvGrpSpPr/>
          <p:nvPr/>
        </p:nvGrpSpPr>
        <p:grpSpPr>
          <a:xfrm>
            <a:off x="7489828" y="5612602"/>
            <a:ext cx="842590" cy="842588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56" name="Forma libre 288">
              <a:extLst>
                <a:ext uri="{FF2B5EF4-FFF2-40B4-BE49-F238E27FC236}">
                  <a16:creationId xmlns:a16="http://schemas.microsoft.com/office/drawing/2014/main" id="{B605F7A9-2FDA-7543-B14E-F5F61F3F27B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7" name="Gráfico 16">
            <a:extLst>
              <a:ext uri="{FF2B5EF4-FFF2-40B4-BE49-F238E27FC236}">
                <a16:creationId xmlns:a16="http://schemas.microsoft.com/office/drawing/2014/main" id="{2AC8E4AF-9A5A-8E43-8A1E-EAF76AD6446C}"/>
              </a:ext>
            </a:extLst>
          </p:cNvPr>
          <p:cNvGrpSpPr/>
          <p:nvPr/>
        </p:nvGrpSpPr>
        <p:grpSpPr>
          <a:xfrm>
            <a:off x="2343443" y="11338333"/>
            <a:ext cx="739773" cy="739773"/>
            <a:chOff x="7487344" y="1539857"/>
            <a:chExt cx="546588" cy="546588"/>
          </a:xfrm>
          <a:solidFill>
            <a:schemeClr val="bg1"/>
          </a:solidFill>
        </p:grpSpPr>
        <p:sp>
          <p:nvSpPr>
            <p:cNvPr id="58" name="Forma libre 335">
              <a:extLst>
                <a:ext uri="{FF2B5EF4-FFF2-40B4-BE49-F238E27FC236}">
                  <a16:creationId xmlns:a16="http://schemas.microsoft.com/office/drawing/2014/main" id="{D649BF6F-098A-774D-B77F-AE558A1FD4E2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36">
              <a:extLst>
                <a:ext uri="{FF2B5EF4-FFF2-40B4-BE49-F238E27FC236}">
                  <a16:creationId xmlns:a16="http://schemas.microsoft.com/office/drawing/2014/main" id="{747A55B1-42F7-BF45-86FA-40008AF3110F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37">
              <a:extLst>
                <a:ext uri="{FF2B5EF4-FFF2-40B4-BE49-F238E27FC236}">
                  <a16:creationId xmlns:a16="http://schemas.microsoft.com/office/drawing/2014/main" id="{0E517B50-A62B-A941-861C-EC6C0B3F6B6D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38">
              <a:extLst>
                <a:ext uri="{FF2B5EF4-FFF2-40B4-BE49-F238E27FC236}">
                  <a16:creationId xmlns:a16="http://schemas.microsoft.com/office/drawing/2014/main" id="{D0F3B62C-2ED4-6F48-BBCB-1B948BD26571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2" name="Gráfico 22">
            <a:extLst>
              <a:ext uri="{FF2B5EF4-FFF2-40B4-BE49-F238E27FC236}">
                <a16:creationId xmlns:a16="http://schemas.microsoft.com/office/drawing/2014/main" id="{49519133-C852-FC49-A6F1-B14902C070CB}"/>
              </a:ext>
            </a:extLst>
          </p:cNvPr>
          <p:cNvGrpSpPr/>
          <p:nvPr/>
        </p:nvGrpSpPr>
        <p:grpSpPr>
          <a:xfrm>
            <a:off x="11767530" y="5575093"/>
            <a:ext cx="842590" cy="84258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63" name="Forma libre 340">
              <a:extLst>
                <a:ext uri="{FF2B5EF4-FFF2-40B4-BE49-F238E27FC236}">
                  <a16:creationId xmlns:a16="http://schemas.microsoft.com/office/drawing/2014/main" id="{57F1AC8A-5005-9244-AE26-BC79709B8345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41">
              <a:extLst>
                <a:ext uri="{FF2B5EF4-FFF2-40B4-BE49-F238E27FC236}">
                  <a16:creationId xmlns:a16="http://schemas.microsoft.com/office/drawing/2014/main" id="{EF10F48A-C1CC-3D42-8B07-F231FF7E7A9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42">
              <a:extLst>
                <a:ext uri="{FF2B5EF4-FFF2-40B4-BE49-F238E27FC236}">
                  <a16:creationId xmlns:a16="http://schemas.microsoft.com/office/drawing/2014/main" id="{39765794-5A5F-9347-AF12-28D18DEEE025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43">
              <a:extLst>
                <a:ext uri="{FF2B5EF4-FFF2-40B4-BE49-F238E27FC236}">
                  <a16:creationId xmlns:a16="http://schemas.microsoft.com/office/drawing/2014/main" id="{74429412-96EA-A34B-827F-08311EAD03D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44">
              <a:extLst>
                <a:ext uri="{FF2B5EF4-FFF2-40B4-BE49-F238E27FC236}">
                  <a16:creationId xmlns:a16="http://schemas.microsoft.com/office/drawing/2014/main" id="{CB6F9248-A040-6145-AFB1-15E5D73698A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45">
              <a:extLst>
                <a:ext uri="{FF2B5EF4-FFF2-40B4-BE49-F238E27FC236}">
                  <a16:creationId xmlns:a16="http://schemas.microsoft.com/office/drawing/2014/main" id="{A056A840-18C4-354F-8282-2D92521312F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6">
              <a:extLst>
                <a:ext uri="{FF2B5EF4-FFF2-40B4-BE49-F238E27FC236}">
                  <a16:creationId xmlns:a16="http://schemas.microsoft.com/office/drawing/2014/main" id="{EED593F8-5E21-9A49-944B-BE75A2841FF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áfico 240">
            <a:extLst>
              <a:ext uri="{FF2B5EF4-FFF2-40B4-BE49-F238E27FC236}">
                <a16:creationId xmlns:a16="http://schemas.microsoft.com/office/drawing/2014/main" id="{D1D7D652-749D-134E-9F22-4711D956BB37}"/>
              </a:ext>
            </a:extLst>
          </p:cNvPr>
          <p:cNvGrpSpPr/>
          <p:nvPr/>
        </p:nvGrpSpPr>
        <p:grpSpPr>
          <a:xfrm>
            <a:off x="7490930" y="8794436"/>
            <a:ext cx="841900" cy="841898"/>
            <a:chOff x="6279542" y="4183091"/>
            <a:chExt cx="654197" cy="654197"/>
          </a:xfrm>
          <a:solidFill>
            <a:schemeClr val="bg1"/>
          </a:solidFill>
        </p:grpSpPr>
        <p:sp>
          <p:nvSpPr>
            <p:cNvPr id="71" name="Forma libre 397">
              <a:extLst>
                <a:ext uri="{FF2B5EF4-FFF2-40B4-BE49-F238E27FC236}">
                  <a16:creationId xmlns:a16="http://schemas.microsoft.com/office/drawing/2014/main" id="{D4899343-D095-BD45-A518-A65B3A4C8F7F}"/>
                </a:ext>
              </a:extLst>
            </p:cNvPr>
            <p:cNvSpPr/>
            <p:nvPr/>
          </p:nvSpPr>
          <p:spPr>
            <a:xfrm>
              <a:off x="6278584" y="4236648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98">
              <a:extLst>
                <a:ext uri="{FF2B5EF4-FFF2-40B4-BE49-F238E27FC236}">
                  <a16:creationId xmlns:a16="http://schemas.microsoft.com/office/drawing/2014/main" id="{F9010577-5DB6-6B49-9750-3F670DAA719F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5">
            <a:extLst>
              <a:ext uri="{FF2B5EF4-FFF2-40B4-BE49-F238E27FC236}">
                <a16:creationId xmlns:a16="http://schemas.microsoft.com/office/drawing/2014/main" id="{37F9F951-F349-FD42-8A4C-BB668A8F1F2D}"/>
              </a:ext>
            </a:extLst>
          </p:cNvPr>
          <p:cNvGrpSpPr/>
          <p:nvPr/>
        </p:nvGrpSpPr>
        <p:grpSpPr>
          <a:xfrm>
            <a:off x="13098314" y="11305959"/>
            <a:ext cx="783941" cy="783941"/>
            <a:chOff x="9759177" y="5656965"/>
            <a:chExt cx="654197" cy="654197"/>
          </a:xfrm>
          <a:solidFill>
            <a:schemeClr val="bg1"/>
          </a:solidFill>
        </p:grpSpPr>
        <p:sp>
          <p:nvSpPr>
            <p:cNvPr id="74" name="Forma libre 439">
              <a:extLst>
                <a:ext uri="{FF2B5EF4-FFF2-40B4-BE49-F238E27FC236}">
                  <a16:creationId xmlns:a16="http://schemas.microsoft.com/office/drawing/2014/main" id="{5F63A7B0-B032-3B42-B510-2ED3AC76284B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áfico 210">
            <a:extLst>
              <a:ext uri="{FF2B5EF4-FFF2-40B4-BE49-F238E27FC236}">
                <a16:creationId xmlns:a16="http://schemas.microsoft.com/office/drawing/2014/main" id="{59DDA006-A549-E64A-9B25-BB54EFC23395}"/>
              </a:ext>
            </a:extLst>
          </p:cNvPr>
          <p:cNvGrpSpPr/>
          <p:nvPr/>
        </p:nvGrpSpPr>
        <p:grpSpPr>
          <a:xfrm>
            <a:off x="16139091" y="5631433"/>
            <a:ext cx="804340" cy="804338"/>
            <a:chOff x="1758261" y="719480"/>
            <a:chExt cx="570831" cy="570831"/>
          </a:xfrm>
          <a:solidFill>
            <a:schemeClr val="bg1"/>
          </a:solidFill>
        </p:grpSpPr>
        <p:sp>
          <p:nvSpPr>
            <p:cNvPr id="76" name="Forma libre 262">
              <a:extLst>
                <a:ext uri="{FF2B5EF4-FFF2-40B4-BE49-F238E27FC236}">
                  <a16:creationId xmlns:a16="http://schemas.microsoft.com/office/drawing/2014/main" id="{99299089-1FD3-914E-BAE8-F157B525AF5A}"/>
                </a:ext>
              </a:extLst>
            </p:cNvPr>
            <p:cNvSpPr/>
            <p:nvPr/>
          </p:nvSpPr>
          <p:spPr>
            <a:xfrm>
              <a:off x="1757425" y="742428"/>
              <a:ext cx="524005" cy="429238"/>
            </a:xfrm>
            <a:custGeom>
              <a:avLst/>
              <a:gdLst>
                <a:gd name="connsiteX0" fmla="*/ 286252 w 524005"/>
                <a:gd name="connsiteY0" fmla="*/ 393283 h 429238"/>
                <a:gd name="connsiteX1" fmla="*/ 440852 w 524005"/>
                <a:gd name="connsiteY1" fmla="*/ 238682 h 429238"/>
                <a:gd name="connsiteX2" fmla="*/ 507096 w 524005"/>
                <a:gd name="connsiteY2" fmla="*/ 253768 h 429238"/>
                <a:gd name="connsiteX3" fmla="*/ 518559 w 524005"/>
                <a:gd name="connsiteY3" fmla="*/ 253082 h 429238"/>
                <a:gd name="connsiteX4" fmla="*/ 524099 w 524005"/>
                <a:gd name="connsiteY4" fmla="*/ 243025 h 429238"/>
                <a:gd name="connsiteX5" fmla="*/ 524099 w 524005"/>
                <a:gd name="connsiteY5" fmla="*/ 95975 h 429238"/>
                <a:gd name="connsiteX6" fmla="*/ 476529 w 524005"/>
                <a:gd name="connsiteY6" fmla="*/ 48406 h 429238"/>
                <a:gd name="connsiteX7" fmla="*/ 255499 w 524005"/>
                <a:gd name="connsiteY7" fmla="*/ 48406 h 429238"/>
                <a:gd name="connsiteX8" fmla="*/ 211414 w 524005"/>
                <a:gd name="connsiteY8" fmla="*/ 4320 h 429238"/>
                <a:gd name="connsiteX9" fmla="*/ 203005 w 524005"/>
                <a:gd name="connsiteY9" fmla="*/ 836 h 429238"/>
                <a:gd name="connsiteX10" fmla="*/ 48406 w 524005"/>
                <a:gd name="connsiteY10" fmla="*/ 836 h 429238"/>
                <a:gd name="connsiteX11" fmla="*/ 836 w 524005"/>
                <a:gd name="connsiteY11" fmla="*/ 48406 h 429238"/>
                <a:gd name="connsiteX12" fmla="*/ 836 w 524005"/>
                <a:gd name="connsiteY12" fmla="*/ 381391 h 429238"/>
                <a:gd name="connsiteX13" fmla="*/ 48406 w 524005"/>
                <a:gd name="connsiteY13" fmla="*/ 428961 h 429238"/>
                <a:gd name="connsiteX14" fmla="*/ 276253 w 524005"/>
                <a:gd name="connsiteY14" fmla="*/ 428961 h 429238"/>
                <a:gd name="connsiteX15" fmla="*/ 285243 w 524005"/>
                <a:gd name="connsiteY15" fmla="*/ 424861 h 429238"/>
                <a:gd name="connsiteX16" fmla="*/ 288030 w 524005"/>
                <a:gd name="connsiteY16" fmla="*/ 415384 h 429238"/>
                <a:gd name="connsiteX17" fmla="*/ 286252 w 524005"/>
                <a:gd name="connsiteY17" fmla="*/ 393283 h 42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005" h="429238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263">
              <a:extLst>
                <a:ext uri="{FF2B5EF4-FFF2-40B4-BE49-F238E27FC236}">
                  <a16:creationId xmlns:a16="http://schemas.microsoft.com/office/drawing/2014/main" id="{048BF547-8BA5-D44C-A933-4DC9779403A2}"/>
                </a:ext>
              </a:extLst>
            </p:cNvPr>
            <p:cNvSpPr/>
            <p:nvPr/>
          </p:nvSpPr>
          <p:spPr>
            <a:xfrm>
              <a:off x="2066626" y="1004059"/>
              <a:ext cx="263117" cy="263117"/>
            </a:xfrm>
            <a:custGeom>
              <a:avLst/>
              <a:gdLst>
                <a:gd name="connsiteX0" fmla="*/ 131651 w 263117"/>
                <a:gd name="connsiteY0" fmla="*/ 836 h 263117"/>
                <a:gd name="connsiteX1" fmla="*/ 836 w 263117"/>
                <a:gd name="connsiteY1" fmla="*/ 131651 h 263117"/>
                <a:gd name="connsiteX2" fmla="*/ 131651 w 263117"/>
                <a:gd name="connsiteY2" fmla="*/ 262466 h 263117"/>
                <a:gd name="connsiteX3" fmla="*/ 262466 w 263117"/>
                <a:gd name="connsiteY3" fmla="*/ 131651 h 263117"/>
                <a:gd name="connsiteX4" fmla="*/ 131651 w 263117"/>
                <a:gd name="connsiteY4" fmla="*/ 836 h 263117"/>
                <a:gd name="connsiteX5" fmla="*/ 187628 w 263117"/>
                <a:gd name="connsiteY5" fmla="*/ 116276 h 263117"/>
                <a:gd name="connsiteX6" fmla="*/ 179220 w 263117"/>
                <a:gd name="connsiteY6" fmla="*/ 119760 h 263117"/>
                <a:gd name="connsiteX7" fmla="*/ 170811 w 263117"/>
                <a:gd name="connsiteY7" fmla="*/ 116276 h 263117"/>
                <a:gd name="connsiteX8" fmla="*/ 143543 w 263117"/>
                <a:gd name="connsiteY8" fmla="*/ 89007 h 263117"/>
                <a:gd name="connsiteX9" fmla="*/ 143543 w 263117"/>
                <a:gd name="connsiteY9" fmla="*/ 203006 h 263117"/>
                <a:gd name="connsiteX10" fmla="*/ 131650 w 263117"/>
                <a:gd name="connsiteY10" fmla="*/ 214899 h 263117"/>
                <a:gd name="connsiteX11" fmla="*/ 119759 w 263117"/>
                <a:gd name="connsiteY11" fmla="*/ 203005 h 263117"/>
                <a:gd name="connsiteX12" fmla="*/ 119759 w 263117"/>
                <a:gd name="connsiteY12" fmla="*/ 89006 h 263117"/>
                <a:gd name="connsiteX13" fmla="*/ 92490 w 263117"/>
                <a:gd name="connsiteY13" fmla="*/ 116274 h 263117"/>
                <a:gd name="connsiteX14" fmla="*/ 75674 w 263117"/>
                <a:gd name="connsiteY14" fmla="*/ 116274 h 263117"/>
                <a:gd name="connsiteX15" fmla="*/ 75674 w 263117"/>
                <a:gd name="connsiteY15" fmla="*/ 99458 h 263117"/>
                <a:gd name="connsiteX16" fmla="*/ 123244 w 263117"/>
                <a:gd name="connsiteY16" fmla="*/ 51889 h 263117"/>
                <a:gd name="connsiteX17" fmla="*/ 140060 w 263117"/>
                <a:gd name="connsiteY17" fmla="*/ 51889 h 263117"/>
                <a:gd name="connsiteX18" fmla="*/ 187629 w 263117"/>
                <a:gd name="connsiteY18" fmla="*/ 99458 h 263117"/>
                <a:gd name="connsiteX19" fmla="*/ 187628 w 263117"/>
                <a:gd name="connsiteY19" fmla="*/ 116276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3117" h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18">
            <a:extLst>
              <a:ext uri="{FF2B5EF4-FFF2-40B4-BE49-F238E27FC236}">
                <a16:creationId xmlns:a16="http://schemas.microsoft.com/office/drawing/2014/main" id="{E0E1DF93-FA14-3B4A-AC29-E650C8283D16}"/>
              </a:ext>
            </a:extLst>
          </p:cNvPr>
          <p:cNvGrpSpPr/>
          <p:nvPr/>
        </p:nvGrpSpPr>
        <p:grpSpPr>
          <a:xfrm>
            <a:off x="16162038" y="8879047"/>
            <a:ext cx="804344" cy="670282"/>
            <a:chOff x="10963620" y="1469110"/>
            <a:chExt cx="570833" cy="475692"/>
          </a:xfrm>
          <a:solidFill>
            <a:schemeClr val="bg1"/>
          </a:solidFill>
        </p:grpSpPr>
        <p:sp>
          <p:nvSpPr>
            <p:cNvPr id="79" name="Forma libre 267">
              <a:extLst>
                <a:ext uri="{FF2B5EF4-FFF2-40B4-BE49-F238E27FC236}">
                  <a16:creationId xmlns:a16="http://schemas.microsoft.com/office/drawing/2014/main" id="{D223DC4C-BE4E-884F-A997-76D1FF2CB462}"/>
                </a:ext>
              </a:extLst>
            </p:cNvPr>
            <p:cNvSpPr/>
            <p:nvPr/>
          </p:nvSpPr>
          <p:spPr>
            <a:xfrm>
              <a:off x="10963620" y="1469110"/>
              <a:ext cx="570833" cy="309714"/>
            </a:xfrm>
            <a:custGeom>
              <a:avLst/>
              <a:gdLst>
                <a:gd name="connsiteX0" fmla="*/ 564398 w 570833"/>
                <a:gd name="connsiteY0" fmla="*/ 191920 h 309714"/>
                <a:gd name="connsiteX1" fmla="*/ 492709 w 570833"/>
                <a:gd name="connsiteY1" fmla="*/ 154857 h 309714"/>
                <a:gd name="connsiteX2" fmla="*/ 564398 w 570833"/>
                <a:gd name="connsiteY2" fmla="*/ 117794 h 309714"/>
                <a:gd name="connsiteX3" fmla="*/ 570832 w 570833"/>
                <a:gd name="connsiteY3" fmla="*/ 107290 h 309714"/>
                <a:gd name="connsiteX4" fmla="*/ 564538 w 570833"/>
                <a:gd name="connsiteY4" fmla="*/ 96693 h 309714"/>
                <a:gd name="connsiteX5" fmla="*/ 386153 w 570833"/>
                <a:gd name="connsiteY5" fmla="*/ 1396 h 309714"/>
                <a:gd name="connsiteX6" fmla="*/ 375096 w 570833"/>
                <a:gd name="connsiteY6" fmla="*/ 1326 h 309714"/>
                <a:gd name="connsiteX7" fmla="*/ 285417 w 570833"/>
                <a:gd name="connsiteY7" fmla="*/ 47688 h 309714"/>
                <a:gd name="connsiteX8" fmla="*/ 195736 w 570833"/>
                <a:gd name="connsiteY8" fmla="*/ 1327 h 309714"/>
                <a:gd name="connsiteX9" fmla="*/ 184680 w 570833"/>
                <a:gd name="connsiteY9" fmla="*/ 1397 h 309714"/>
                <a:gd name="connsiteX10" fmla="*/ 6295 w 570833"/>
                <a:gd name="connsiteY10" fmla="*/ 96694 h 309714"/>
                <a:gd name="connsiteX11" fmla="*/ 0 w 570833"/>
                <a:gd name="connsiteY11" fmla="*/ 107291 h 309714"/>
                <a:gd name="connsiteX12" fmla="*/ 6434 w 570833"/>
                <a:gd name="connsiteY12" fmla="*/ 117796 h 309714"/>
                <a:gd name="connsiteX13" fmla="*/ 78124 w 570833"/>
                <a:gd name="connsiteY13" fmla="*/ 154858 h 309714"/>
                <a:gd name="connsiteX14" fmla="*/ 6435 w 570833"/>
                <a:gd name="connsiteY14" fmla="*/ 191920 h 309714"/>
                <a:gd name="connsiteX15" fmla="*/ 1 w 570833"/>
                <a:gd name="connsiteY15" fmla="*/ 202425 h 309714"/>
                <a:gd name="connsiteX16" fmla="*/ 6296 w 570833"/>
                <a:gd name="connsiteY16" fmla="*/ 213022 h 309714"/>
                <a:gd name="connsiteX17" fmla="*/ 184681 w 570833"/>
                <a:gd name="connsiteY17" fmla="*/ 308318 h 309714"/>
                <a:gd name="connsiteX18" fmla="*/ 190279 w 570833"/>
                <a:gd name="connsiteY18" fmla="*/ 309714 h 309714"/>
                <a:gd name="connsiteX19" fmla="*/ 195737 w 570833"/>
                <a:gd name="connsiteY19" fmla="*/ 308388 h 309714"/>
                <a:gd name="connsiteX20" fmla="*/ 285417 w 570833"/>
                <a:gd name="connsiteY20" fmla="*/ 262027 h 309714"/>
                <a:gd name="connsiteX21" fmla="*/ 375097 w 570833"/>
                <a:gd name="connsiteY21" fmla="*/ 308388 h 309714"/>
                <a:gd name="connsiteX22" fmla="*/ 380556 w 570833"/>
                <a:gd name="connsiteY22" fmla="*/ 309714 h 309714"/>
                <a:gd name="connsiteX23" fmla="*/ 386154 w 570833"/>
                <a:gd name="connsiteY23" fmla="*/ 308318 h 309714"/>
                <a:gd name="connsiteX24" fmla="*/ 564539 w 570833"/>
                <a:gd name="connsiteY24" fmla="*/ 213022 h 309714"/>
                <a:gd name="connsiteX25" fmla="*/ 570833 w 570833"/>
                <a:gd name="connsiteY25" fmla="*/ 202425 h 309714"/>
                <a:gd name="connsiteX26" fmla="*/ 564398 w 570833"/>
                <a:gd name="connsiteY26" fmla="*/ 191920 h 309714"/>
                <a:gd name="connsiteX27" fmla="*/ 285417 w 570833"/>
                <a:gd name="connsiteY27" fmla="*/ 235211 h 309714"/>
                <a:gd name="connsiteX28" fmla="*/ 129994 w 570833"/>
                <a:gd name="connsiteY28" fmla="*/ 154858 h 309714"/>
                <a:gd name="connsiteX29" fmla="*/ 285417 w 570833"/>
                <a:gd name="connsiteY29" fmla="*/ 74505 h 309714"/>
                <a:gd name="connsiteX30" fmla="*/ 440840 w 570833"/>
                <a:gd name="connsiteY30" fmla="*/ 154857 h 309714"/>
                <a:gd name="connsiteX31" fmla="*/ 285417 w 570833"/>
                <a:gd name="connsiteY31" fmla="*/ 235211 h 30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70833" h="309714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268">
              <a:extLst>
                <a:ext uri="{FF2B5EF4-FFF2-40B4-BE49-F238E27FC236}">
                  <a16:creationId xmlns:a16="http://schemas.microsoft.com/office/drawing/2014/main" id="{CFAB5260-BEB6-D541-B4C1-D511DC09D8E2}"/>
                </a:ext>
              </a:extLst>
            </p:cNvPr>
            <p:cNvSpPr/>
            <p:nvPr/>
          </p:nvSpPr>
          <p:spPr>
            <a:xfrm>
              <a:off x="11058759" y="1764527"/>
              <a:ext cx="178385" cy="180273"/>
            </a:xfrm>
            <a:custGeom>
              <a:avLst/>
              <a:gdLst>
                <a:gd name="connsiteX0" fmla="*/ 172672 w 178385"/>
                <a:gd name="connsiteY0" fmla="*/ 8934 h 180273"/>
                <a:gd name="connsiteX1" fmla="*/ 161035 w 178385"/>
                <a:gd name="connsiteY1" fmla="*/ 8527 h 180273"/>
                <a:gd name="connsiteX2" fmla="*/ 111490 w 178385"/>
                <a:gd name="connsiteY2" fmla="*/ 34143 h 180273"/>
                <a:gd name="connsiteX3" fmla="*/ 78345 w 178385"/>
                <a:gd name="connsiteY3" fmla="*/ 33910 h 180273"/>
                <a:gd name="connsiteX4" fmla="*/ 17491 w 178385"/>
                <a:gd name="connsiteY4" fmla="*/ 1397 h 180273"/>
                <a:gd name="connsiteX5" fmla="*/ 5784 w 178385"/>
                <a:gd name="connsiteY5" fmla="*/ 1699 h 180273"/>
                <a:gd name="connsiteX6" fmla="*/ 0 w 178385"/>
                <a:gd name="connsiteY6" fmla="*/ 11912 h 180273"/>
                <a:gd name="connsiteX7" fmla="*/ 0 w 178385"/>
                <a:gd name="connsiteY7" fmla="*/ 85769 h 180273"/>
                <a:gd name="connsiteX8" fmla="*/ 6295 w 178385"/>
                <a:gd name="connsiteY8" fmla="*/ 96285 h 180273"/>
                <a:gd name="connsiteX9" fmla="*/ 160895 w 178385"/>
                <a:gd name="connsiteY9" fmla="*/ 178878 h 180273"/>
                <a:gd name="connsiteX10" fmla="*/ 166493 w 178385"/>
                <a:gd name="connsiteY10" fmla="*/ 180274 h 180273"/>
                <a:gd name="connsiteX11" fmla="*/ 172602 w 178385"/>
                <a:gd name="connsiteY11" fmla="*/ 178576 h 180273"/>
                <a:gd name="connsiteX12" fmla="*/ 178386 w 178385"/>
                <a:gd name="connsiteY12" fmla="*/ 168362 h 180273"/>
                <a:gd name="connsiteX13" fmla="*/ 178386 w 178385"/>
                <a:gd name="connsiteY13" fmla="*/ 19113 h 180273"/>
                <a:gd name="connsiteX14" fmla="*/ 172672 w 178385"/>
                <a:gd name="connsiteY14" fmla="*/ 8934 h 1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5" h="180273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69">
              <a:extLst>
                <a:ext uri="{FF2B5EF4-FFF2-40B4-BE49-F238E27FC236}">
                  <a16:creationId xmlns:a16="http://schemas.microsoft.com/office/drawing/2014/main" id="{F7B2D35F-EE51-E34A-8F9F-7457BC973201}"/>
                </a:ext>
              </a:extLst>
            </p:cNvPr>
            <p:cNvSpPr/>
            <p:nvPr/>
          </p:nvSpPr>
          <p:spPr>
            <a:xfrm>
              <a:off x="11260930" y="1764526"/>
              <a:ext cx="178384" cy="180275"/>
            </a:xfrm>
            <a:custGeom>
              <a:avLst/>
              <a:gdLst>
                <a:gd name="connsiteX0" fmla="*/ 172601 w 178384"/>
                <a:gd name="connsiteY0" fmla="*/ 1699 h 180275"/>
                <a:gd name="connsiteX1" fmla="*/ 160894 w 178384"/>
                <a:gd name="connsiteY1" fmla="*/ 1397 h 180275"/>
                <a:gd name="connsiteX2" fmla="*/ 100039 w 178384"/>
                <a:gd name="connsiteY2" fmla="*/ 33911 h 180275"/>
                <a:gd name="connsiteX3" fmla="*/ 66894 w 178384"/>
                <a:gd name="connsiteY3" fmla="*/ 34144 h 180275"/>
                <a:gd name="connsiteX4" fmla="*/ 17351 w 178384"/>
                <a:gd name="connsiteY4" fmla="*/ 8528 h 180275"/>
                <a:gd name="connsiteX5" fmla="*/ 5714 w 178384"/>
                <a:gd name="connsiteY5" fmla="*/ 8935 h 180275"/>
                <a:gd name="connsiteX6" fmla="*/ 0 w 178384"/>
                <a:gd name="connsiteY6" fmla="*/ 19114 h 180275"/>
                <a:gd name="connsiteX7" fmla="*/ 0 w 178384"/>
                <a:gd name="connsiteY7" fmla="*/ 168364 h 180275"/>
                <a:gd name="connsiteX8" fmla="*/ 5784 w 178384"/>
                <a:gd name="connsiteY8" fmla="*/ 178577 h 180275"/>
                <a:gd name="connsiteX9" fmla="*/ 11893 w 178384"/>
                <a:gd name="connsiteY9" fmla="*/ 180276 h 180275"/>
                <a:gd name="connsiteX10" fmla="*/ 17491 w 178384"/>
                <a:gd name="connsiteY10" fmla="*/ 178880 h 180275"/>
                <a:gd name="connsiteX11" fmla="*/ 172090 w 178384"/>
                <a:gd name="connsiteY11" fmla="*/ 96286 h 180275"/>
                <a:gd name="connsiteX12" fmla="*/ 178385 w 178384"/>
                <a:gd name="connsiteY12" fmla="*/ 85771 h 180275"/>
                <a:gd name="connsiteX13" fmla="*/ 178385 w 178384"/>
                <a:gd name="connsiteY13" fmla="*/ 11914 h 180275"/>
                <a:gd name="connsiteX14" fmla="*/ 172601 w 178384"/>
                <a:gd name="connsiteY14" fmla="*/ 1699 h 18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4" h="180275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42">
            <a:extLst>
              <a:ext uri="{FF2B5EF4-FFF2-40B4-BE49-F238E27FC236}">
                <a16:creationId xmlns:a16="http://schemas.microsoft.com/office/drawing/2014/main" id="{4E8C5313-7E66-8748-8EFA-B00BA57B5D57}"/>
              </a:ext>
            </a:extLst>
          </p:cNvPr>
          <p:cNvGrpSpPr/>
          <p:nvPr/>
        </p:nvGrpSpPr>
        <p:grpSpPr>
          <a:xfrm>
            <a:off x="20404304" y="5575600"/>
            <a:ext cx="842590" cy="842588"/>
            <a:chOff x="5119693" y="239857"/>
            <a:chExt cx="597977" cy="597977"/>
          </a:xfrm>
          <a:solidFill>
            <a:schemeClr val="bg1"/>
          </a:solidFill>
        </p:grpSpPr>
        <p:sp>
          <p:nvSpPr>
            <p:cNvPr id="83" name="Forma libre 296">
              <a:extLst>
                <a:ext uri="{FF2B5EF4-FFF2-40B4-BE49-F238E27FC236}">
                  <a16:creationId xmlns:a16="http://schemas.microsoft.com/office/drawing/2014/main" id="{EE0FBADA-B839-984B-8E8F-7FE208625C21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297">
              <a:extLst>
                <a:ext uri="{FF2B5EF4-FFF2-40B4-BE49-F238E27FC236}">
                  <a16:creationId xmlns:a16="http://schemas.microsoft.com/office/drawing/2014/main" id="{A2B11E6B-6E05-374C-B7A8-A52CC424564D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298">
              <a:extLst>
                <a:ext uri="{FF2B5EF4-FFF2-40B4-BE49-F238E27FC236}">
                  <a16:creationId xmlns:a16="http://schemas.microsoft.com/office/drawing/2014/main" id="{AFEF18DB-2865-2C45-98F7-538C871E8635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299">
              <a:extLst>
                <a:ext uri="{FF2B5EF4-FFF2-40B4-BE49-F238E27FC236}">
                  <a16:creationId xmlns:a16="http://schemas.microsoft.com/office/drawing/2014/main" id="{F903FF37-1FF8-5A45-8A84-BA33D4CC2FBB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00">
              <a:extLst>
                <a:ext uri="{FF2B5EF4-FFF2-40B4-BE49-F238E27FC236}">
                  <a16:creationId xmlns:a16="http://schemas.microsoft.com/office/drawing/2014/main" id="{531972F8-2859-B549-8907-61E331024FB7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Rectangle 56">
            <a:extLst>
              <a:ext uri="{FF2B5EF4-FFF2-40B4-BE49-F238E27FC236}">
                <a16:creationId xmlns:a16="http://schemas.microsoft.com/office/drawing/2014/main" id="{BBBA39B8-DF81-4840-989F-DB24B5785A4E}"/>
              </a:ext>
            </a:extLst>
          </p:cNvPr>
          <p:cNvSpPr/>
          <p:nvPr/>
        </p:nvSpPr>
        <p:spPr>
          <a:xfrm>
            <a:off x="7118065" y="11315994"/>
            <a:ext cx="4364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C87341C5-B22F-8444-B664-78D6C7B34C6E}"/>
              </a:ext>
            </a:extLst>
          </p:cNvPr>
          <p:cNvSpPr/>
          <p:nvPr/>
        </p:nvSpPr>
        <p:spPr>
          <a:xfrm>
            <a:off x="17930484" y="11315994"/>
            <a:ext cx="4364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F67C6B2A-4905-AA44-BBBC-29E602EE3C9B}"/>
              </a:ext>
            </a:extLst>
          </p:cNvPr>
          <p:cNvSpPr/>
          <p:nvPr/>
        </p:nvSpPr>
        <p:spPr>
          <a:xfrm>
            <a:off x="2192785" y="8822152"/>
            <a:ext cx="296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DC3E6D8E-5D1E-CB45-96B1-921E481350D0}"/>
              </a:ext>
            </a:extLst>
          </p:cNvPr>
          <p:cNvSpPr/>
          <p:nvPr/>
        </p:nvSpPr>
        <p:spPr>
          <a:xfrm>
            <a:off x="10748765" y="8822152"/>
            <a:ext cx="296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3BD23E98-329B-4346-8B4A-377A4371314A}"/>
              </a:ext>
            </a:extLst>
          </p:cNvPr>
          <p:cNvSpPr/>
          <p:nvPr/>
        </p:nvSpPr>
        <p:spPr>
          <a:xfrm>
            <a:off x="19351549" y="8822152"/>
            <a:ext cx="296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90873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46013"/>
            <a:ext cx="4230986" cy="267969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B7EAA6A0-C8AC-504E-8CE3-46AB9FEA9112}"/>
              </a:ext>
            </a:extLst>
          </p:cNvPr>
          <p:cNvSpPr/>
          <p:nvPr/>
        </p:nvSpPr>
        <p:spPr>
          <a:xfrm>
            <a:off x="1180710" y="10824125"/>
            <a:ext cx="10878487" cy="18956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B8C4911-BB19-4A42-9247-87349B4BAFA3}"/>
              </a:ext>
            </a:extLst>
          </p:cNvPr>
          <p:cNvSpPr/>
          <p:nvPr/>
        </p:nvSpPr>
        <p:spPr>
          <a:xfrm>
            <a:off x="12246689" y="10824125"/>
            <a:ext cx="10878487" cy="189562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268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268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6" y="8243750"/>
            <a:ext cx="322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4375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2" y="11866015"/>
            <a:ext cx="296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7" y="11866015"/>
            <a:ext cx="296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1E8F-D8AA-A747-86CD-011B3D80D9E4}"/>
              </a:ext>
            </a:extLst>
          </p:cNvPr>
          <p:cNvGrpSpPr/>
          <p:nvPr/>
        </p:nvGrpSpPr>
        <p:grpSpPr>
          <a:xfrm>
            <a:off x="1514061" y="6277232"/>
            <a:ext cx="3564285" cy="4053017"/>
            <a:chOff x="1514061" y="6277232"/>
            <a:chExt cx="3564285" cy="4053017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042E96D-CB7D-BE42-91EA-464E6D1BBA71}"/>
                </a:ext>
              </a:extLst>
            </p:cNvPr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7F185738-5172-6142-9AFE-DEB1572BA32F}"/>
                </a:ext>
              </a:extLst>
            </p:cNvPr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There are people who have a significant number.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CFD7FC-DFE0-0D4F-B137-784CEB471CDB}"/>
              </a:ext>
            </a:extLst>
          </p:cNvPr>
          <p:cNvGrpSpPr/>
          <p:nvPr/>
        </p:nvGrpSpPr>
        <p:grpSpPr>
          <a:xfrm>
            <a:off x="5943587" y="5721084"/>
            <a:ext cx="3564285" cy="1742397"/>
            <a:chOff x="1514061" y="6277232"/>
            <a:chExt cx="3564285" cy="174239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673A6A6-D5B3-6941-93CF-53E0207588D0}"/>
                </a:ext>
              </a:extLst>
            </p:cNvPr>
            <p:cNvSpPr/>
            <p:nvPr/>
          </p:nvSpPr>
          <p:spPr>
            <a:xfrm>
              <a:off x="1514061" y="6277232"/>
              <a:ext cx="3564285" cy="174239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AC48C4D-8C0A-724B-8483-53E96B71BD83}"/>
                </a:ext>
              </a:extLst>
            </p:cNvPr>
            <p:cNvSpPr/>
            <p:nvPr/>
          </p:nvSpPr>
          <p:spPr>
            <a:xfrm>
              <a:off x="1594567" y="6552799"/>
              <a:ext cx="34100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595BF4-E56A-314C-B487-6C0160323DD6}"/>
              </a:ext>
            </a:extLst>
          </p:cNvPr>
          <p:cNvGrpSpPr/>
          <p:nvPr/>
        </p:nvGrpSpPr>
        <p:grpSpPr>
          <a:xfrm>
            <a:off x="5943587" y="9003152"/>
            <a:ext cx="3564285" cy="1327096"/>
            <a:chOff x="1514061" y="6692533"/>
            <a:chExt cx="3564285" cy="132709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3194B4F-89D7-DF4C-B344-B0466F4D348C}"/>
                </a:ext>
              </a:extLst>
            </p:cNvPr>
            <p:cNvSpPr/>
            <p:nvPr/>
          </p:nvSpPr>
          <p:spPr>
            <a:xfrm>
              <a:off x="1514061" y="6692533"/>
              <a:ext cx="3564285" cy="132709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086E47B-360B-7D46-B7C1-00D25789FA19}"/>
                </a:ext>
              </a:extLst>
            </p:cNvPr>
            <p:cNvSpPr/>
            <p:nvPr/>
          </p:nvSpPr>
          <p:spPr>
            <a:xfrm>
              <a:off x="1590009" y="6940582"/>
              <a:ext cx="34100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067615-2202-E44E-B22C-2D26BD5580EC}"/>
              </a:ext>
            </a:extLst>
          </p:cNvPr>
          <p:cNvGrpSpPr/>
          <p:nvPr/>
        </p:nvGrpSpPr>
        <p:grpSpPr>
          <a:xfrm>
            <a:off x="10370800" y="6277232"/>
            <a:ext cx="3564285" cy="4053017"/>
            <a:chOff x="1514061" y="6277232"/>
            <a:chExt cx="3564285" cy="4053017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5DA2078-D826-E849-9079-B8F870D3C5C8}"/>
                </a:ext>
              </a:extLst>
            </p:cNvPr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862476B6-9A93-454F-97B9-DE1539FD957C}"/>
                </a:ext>
              </a:extLst>
            </p:cNvPr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There are people who have a significant number.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709F1E-FFB1-DC41-B3AC-C401496ABE1B}"/>
              </a:ext>
            </a:extLst>
          </p:cNvPr>
          <p:cNvGrpSpPr/>
          <p:nvPr/>
        </p:nvGrpSpPr>
        <p:grpSpPr>
          <a:xfrm>
            <a:off x="14789876" y="5721084"/>
            <a:ext cx="3564285" cy="1742397"/>
            <a:chOff x="1514061" y="6277232"/>
            <a:chExt cx="3564285" cy="174239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FBEFD79-7E84-4C45-8C01-DD847259829C}"/>
                </a:ext>
              </a:extLst>
            </p:cNvPr>
            <p:cNvSpPr/>
            <p:nvPr/>
          </p:nvSpPr>
          <p:spPr>
            <a:xfrm>
              <a:off x="1514061" y="6277232"/>
              <a:ext cx="3564285" cy="174239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D8B736F5-ADF3-3646-BACC-7FB8E44A1979}"/>
                </a:ext>
              </a:extLst>
            </p:cNvPr>
            <p:cNvSpPr/>
            <p:nvPr/>
          </p:nvSpPr>
          <p:spPr>
            <a:xfrm>
              <a:off x="1594567" y="6552799"/>
              <a:ext cx="34100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F72900-675E-B04C-8567-8576749F8065}"/>
              </a:ext>
            </a:extLst>
          </p:cNvPr>
          <p:cNvGrpSpPr/>
          <p:nvPr/>
        </p:nvGrpSpPr>
        <p:grpSpPr>
          <a:xfrm>
            <a:off x="14789876" y="9003152"/>
            <a:ext cx="3564285" cy="1327096"/>
            <a:chOff x="1514061" y="6692533"/>
            <a:chExt cx="3564285" cy="1327096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4AE0F32-C821-E542-AD66-A3D7E45DAACF}"/>
                </a:ext>
              </a:extLst>
            </p:cNvPr>
            <p:cNvSpPr/>
            <p:nvPr/>
          </p:nvSpPr>
          <p:spPr>
            <a:xfrm>
              <a:off x="1514061" y="6692533"/>
              <a:ext cx="3564285" cy="1327096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AECC70E4-7261-5945-B920-204B8EB8D499}"/>
                </a:ext>
              </a:extLst>
            </p:cNvPr>
            <p:cNvSpPr/>
            <p:nvPr/>
          </p:nvSpPr>
          <p:spPr>
            <a:xfrm>
              <a:off x="1590009" y="6940582"/>
              <a:ext cx="34100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CFB098A-2E4C-BF4B-8868-73364733A44D}"/>
              </a:ext>
            </a:extLst>
          </p:cNvPr>
          <p:cNvGrpSpPr/>
          <p:nvPr/>
        </p:nvGrpSpPr>
        <p:grpSpPr>
          <a:xfrm>
            <a:off x="19206637" y="6277232"/>
            <a:ext cx="3564285" cy="4053017"/>
            <a:chOff x="1514061" y="6277232"/>
            <a:chExt cx="3564285" cy="405301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88AF273-EA46-494F-A708-7760AB62E332}"/>
                </a:ext>
              </a:extLst>
            </p:cNvPr>
            <p:cNvSpPr/>
            <p:nvPr/>
          </p:nvSpPr>
          <p:spPr>
            <a:xfrm>
              <a:off x="1514061" y="6277232"/>
              <a:ext cx="3564285" cy="4053017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A1F8EDF9-14CE-1741-9EC5-65207AA5962F}"/>
                </a:ext>
              </a:extLst>
            </p:cNvPr>
            <p:cNvSpPr/>
            <p:nvPr/>
          </p:nvSpPr>
          <p:spPr>
            <a:xfrm>
              <a:off x="1790795" y="6780246"/>
              <a:ext cx="3017619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There are people who have a significant number.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54B46C0-DA0B-5F4F-B53C-FE8407E203B4}"/>
              </a:ext>
            </a:extLst>
          </p:cNvPr>
          <p:cNvGrpSpPr/>
          <p:nvPr/>
        </p:nvGrpSpPr>
        <p:grpSpPr>
          <a:xfrm>
            <a:off x="4448281" y="11128718"/>
            <a:ext cx="7290063" cy="1311375"/>
            <a:chOff x="1514061" y="6277232"/>
            <a:chExt cx="7290063" cy="1311375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3390B5C-FC2A-BC45-BB7B-74B3A9C80CF5}"/>
                </a:ext>
              </a:extLst>
            </p:cNvPr>
            <p:cNvSpPr/>
            <p:nvPr/>
          </p:nvSpPr>
          <p:spPr>
            <a:xfrm>
              <a:off x="1514061" y="6277232"/>
              <a:ext cx="7290063" cy="131137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6A129D2C-BE42-5245-9E84-FA00E438EDE6}"/>
                </a:ext>
              </a:extLst>
            </p:cNvPr>
            <p:cNvSpPr/>
            <p:nvPr/>
          </p:nvSpPr>
          <p:spPr>
            <a:xfrm>
              <a:off x="1952741" y="6522777"/>
              <a:ext cx="65029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70F5EA-4919-0244-8EE8-4A9D848E84C9}"/>
              </a:ext>
            </a:extLst>
          </p:cNvPr>
          <p:cNvGrpSpPr/>
          <p:nvPr/>
        </p:nvGrpSpPr>
        <p:grpSpPr>
          <a:xfrm>
            <a:off x="15519701" y="11128718"/>
            <a:ext cx="7290063" cy="1311375"/>
            <a:chOff x="1514061" y="6277232"/>
            <a:chExt cx="7290063" cy="1311375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63C03D39-0DC9-7E42-ACFB-468E6B1A860A}"/>
                </a:ext>
              </a:extLst>
            </p:cNvPr>
            <p:cNvSpPr/>
            <p:nvPr/>
          </p:nvSpPr>
          <p:spPr>
            <a:xfrm>
              <a:off x="1514061" y="6277232"/>
              <a:ext cx="7290063" cy="131137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CE7FFA4E-6F51-7149-9C94-E530C51EE119}"/>
                </a:ext>
              </a:extLst>
            </p:cNvPr>
            <p:cNvSpPr/>
            <p:nvPr/>
          </p:nvSpPr>
          <p:spPr>
            <a:xfrm>
              <a:off x="1952741" y="6522777"/>
              <a:ext cx="65029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88" name="Gráfico 282">
            <a:extLst>
              <a:ext uri="{FF2B5EF4-FFF2-40B4-BE49-F238E27FC236}">
                <a16:creationId xmlns:a16="http://schemas.microsoft.com/office/drawing/2014/main" id="{C1E337D9-F04A-3C42-BACF-1CF751FB3856}"/>
              </a:ext>
            </a:extLst>
          </p:cNvPr>
          <p:cNvGrpSpPr/>
          <p:nvPr/>
        </p:nvGrpSpPr>
        <p:grpSpPr>
          <a:xfrm>
            <a:off x="4521439" y="4961317"/>
            <a:ext cx="575827" cy="575825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89" name="Forma libre 285">
              <a:extLst>
                <a:ext uri="{FF2B5EF4-FFF2-40B4-BE49-F238E27FC236}">
                  <a16:creationId xmlns:a16="http://schemas.microsoft.com/office/drawing/2014/main" id="{A4032356-BF61-B842-90F4-E6D5947F7519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286">
              <a:extLst>
                <a:ext uri="{FF2B5EF4-FFF2-40B4-BE49-F238E27FC236}">
                  <a16:creationId xmlns:a16="http://schemas.microsoft.com/office/drawing/2014/main" id="{C3192EF1-BEBF-6A49-9A14-715535273D54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1" name="Gráfico 48">
            <a:extLst>
              <a:ext uri="{FF2B5EF4-FFF2-40B4-BE49-F238E27FC236}">
                <a16:creationId xmlns:a16="http://schemas.microsoft.com/office/drawing/2014/main" id="{F40D8BDA-C78C-7F44-B3E6-7FB03A390C74}"/>
              </a:ext>
            </a:extLst>
          </p:cNvPr>
          <p:cNvGrpSpPr/>
          <p:nvPr/>
        </p:nvGrpSpPr>
        <p:grpSpPr>
          <a:xfrm>
            <a:off x="9006869" y="4915966"/>
            <a:ext cx="576951" cy="576950"/>
            <a:chOff x="1718373" y="238981"/>
            <a:chExt cx="599145" cy="599145"/>
          </a:xfrm>
          <a:solidFill>
            <a:schemeClr val="accent1"/>
          </a:solidFill>
        </p:grpSpPr>
        <p:sp>
          <p:nvSpPr>
            <p:cNvPr id="92" name="Forma libre 288">
              <a:extLst>
                <a:ext uri="{FF2B5EF4-FFF2-40B4-BE49-F238E27FC236}">
                  <a16:creationId xmlns:a16="http://schemas.microsoft.com/office/drawing/2014/main" id="{5AD712DF-1DBA-CF44-B3AC-F96FCEC7338B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3" name="Gráfico 16">
            <a:extLst>
              <a:ext uri="{FF2B5EF4-FFF2-40B4-BE49-F238E27FC236}">
                <a16:creationId xmlns:a16="http://schemas.microsoft.com/office/drawing/2014/main" id="{15C739A4-9CF4-3E41-B454-0F446B1ABAB1}"/>
              </a:ext>
            </a:extLst>
          </p:cNvPr>
          <p:cNvGrpSpPr/>
          <p:nvPr/>
        </p:nvGrpSpPr>
        <p:grpSpPr>
          <a:xfrm>
            <a:off x="17863552" y="8205328"/>
            <a:ext cx="506549" cy="464090"/>
            <a:chOff x="7486543" y="1561830"/>
            <a:chExt cx="547656" cy="501751"/>
          </a:xfrm>
          <a:solidFill>
            <a:schemeClr val="accent1"/>
          </a:solidFill>
        </p:grpSpPr>
        <p:sp>
          <p:nvSpPr>
            <p:cNvPr id="94" name="Forma libre 335">
              <a:extLst>
                <a:ext uri="{FF2B5EF4-FFF2-40B4-BE49-F238E27FC236}">
                  <a16:creationId xmlns:a16="http://schemas.microsoft.com/office/drawing/2014/main" id="{390A06CF-4357-CF40-8521-7F5A9BE9D5F2}"/>
                </a:ext>
              </a:extLst>
            </p:cNvPr>
            <p:cNvSpPr/>
            <p:nvPr/>
          </p:nvSpPr>
          <p:spPr>
            <a:xfrm>
              <a:off x="7577646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336">
              <a:extLst>
                <a:ext uri="{FF2B5EF4-FFF2-40B4-BE49-F238E27FC236}">
                  <a16:creationId xmlns:a16="http://schemas.microsoft.com/office/drawing/2014/main" id="{876773C9-77F9-CD4C-B071-114C7CEB5BDF}"/>
                </a:ext>
              </a:extLst>
            </p:cNvPr>
            <p:cNvSpPr/>
            <p:nvPr/>
          </p:nvSpPr>
          <p:spPr>
            <a:xfrm>
              <a:off x="7714294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337">
              <a:extLst>
                <a:ext uri="{FF2B5EF4-FFF2-40B4-BE49-F238E27FC236}">
                  <a16:creationId xmlns:a16="http://schemas.microsoft.com/office/drawing/2014/main" id="{8CFBA861-3607-0C4C-B8EB-00119CDFA52E}"/>
                </a:ext>
              </a:extLst>
            </p:cNvPr>
            <p:cNvSpPr/>
            <p:nvPr/>
          </p:nvSpPr>
          <p:spPr>
            <a:xfrm>
              <a:off x="7850940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338">
              <a:extLst>
                <a:ext uri="{FF2B5EF4-FFF2-40B4-BE49-F238E27FC236}">
                  <a16:creationId xmlns:a16="http://schemas.microsoft.com/office/drawing/2014/main" id="{6597D7E0-87B9-2345-8AE1-11D278447AE9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8" name="Gráfico 22">
            <a:extLst>
              <a:ext uri="{FF2B5EF4-FFF2-40B4-BE49-F238E27FC236}">
                <a16:creationId xmlns:a16="http://schemas.microsoft.com/office/drawing/2014/main" id="{359B5EAE-B28B-5641-8D06-AC5D975FDB7C}"/>
              </a:ext>
            </a:extLst>
          </p:cNvPr>
          <p:cNvGrpSpPr/>
          <p:nvPr/>
        </p:nvGrpSpPr>
        <p:grpSpPr>
          <a:xfrm>
            <a:off x="13376423" y="4901652"/>
            <a:ext cx="577459" cy="577459"/>
            <a:chOff x="8609042" y="1513211"/>
            <a:chExt cx="599672" cy="599676"/>
          </a:xfrm>
          <a:solidFill>
            <a:schemeClr val="accent1"/>
          </a:solidFill>
        </p:grpSpPr>
        <p:sp>
          <p:nvSpPr>
            <p:cNvPr id="99" name="Forma libre 340">
              <a:extLst>
                <a:ext uri="{FF2B5EF4-FFF2-40B4-BE49-F238E27FC236}">
                  <a16:creationId xmlns:a16="http://schemas.microsoft.com/office/drawing/2014/main" id="{EC99D78F-0B37-E742-BB68-B710BA287631}"/>
                </a:ext>
              </a:extLst>
            </p:cNvPr>
            <p:cNvSpPr/>
            <p:nvPr/>
          </p:nvSpPr>
          <p:spPr>
            <a:xfrm>
              <a:off x="8840239" y="1513211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341">
              <a:extLst>
                <a:ext uri="{FF2B5EF4-FFF2-40B4-BE49-F238E27FC236}">
                  <a16:creationId xmlns:a16="http://schemas.microsoft.com/office/drawing/2014/main" id="{39935837-3416-844B-8A41-E038047503AE}"/>
                </a:ext>
              </a:extLst>
            </p:cNvPr>
            <p:cNvSpPr/>
            <p:nvPr/>
          </p:nvSpPr>
          <p:spPr>
            <a:xfrm>
              <a:off x="8785839" y="1662811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42">
              <a:extLst>
                <a:ext uri="{FF2B5EF4-FFF2-40B4-BE49-F238E27FC236}">
                  <a16:creationId xmlns:a16="http://schemas.microsoft.com/office/drawing/2014/main" id="{1A05F376-7D0D-A646-9D7E-378D7862AA90}"/>
                </a:ext>
              </a:extLst>
            </p:cNvPr>
            <p:cNvSpPr/>
            <p:nvPr/>
          </p:nvSpPr>
          <p:spPr>
            <a:xfrm>
              <a:off x="8663438" y="1839613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343">
              <a:extLst>
                <a:ext uri="{FF2B5EF4-FFF2-40B4-BE49-F238E27FC236}">
                  <a16:creationId xmlns:a16="http://schemas.microsoft.com/office/drawing/2014/main" id="{E7648E0B-73AB-4B41-B67E-24CC4FA16EC6}"/>
                </a:ext>
              </a:extLst>
            </p:cNvPr>
            <p:cNvSpPr/>
            <p:nvPr/>
          </p:nvSpPr>
          <p:spPr>
            <a:xfrm>
              <a:off x="8609042" y="1989212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4">
              <a:extLst>
                <a:ext uri="{FF2B5EF4-FFF2-40B4-BE49-F238E27FC236}">
                  <a16:creationId xmlns:a16="http://schemas.microsoft.com/office/drawing/2014/main" id="{D74ACAB5-EB48-D742-82A4-02C4C360377C}"/>
                </a:ext>
              </a:extLst>
            </p:cNvPr>
            <p:cNvSpPr/>
            <p:nvPr/>
          </p:nvSpPr>
          <p:spPr>
            <a:xfrm>
              <a:off x="9017043" y="1839611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345">
              <a:extLst>
                <a:ext uri="{FF2B5EF4-FFF2-40B4-BE49-F238E27FC236}">
                  <a16:creationId xmlns:a16="http://schemas.microsoft.com/office/drawing/2014/main" id="{8776FBFD-9A85-1E4A-90E2-CD9B3C9EE5F4}"/>
                </a:ext>
              </a:extLst>
            </p:cNvPr>
            <p:cNvSpPr/>
            <p:nvPr/>
          </p:nvSpPr>
          <p:spPr>
            <a:xfrm>
              <a:off x="8962638" y="1989211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346">
              <a:extLst>
                <a:ext uri="{FF2B5EF4-FFF2-40B4-BE49-F238E27FC236}">
                  <a16:creationId xmlns:a16="http://schemas.microsoft.com/office/drawing/2014/main" id="{37BCFFC2-4209-8F4F-8819-6CD1636A341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8" name="Gráfico 240">
            <a:extLst>
              <a:ext uri="{FF2B5EF4-FFF2-40B4-BE49-F238E27FC236}">
                <a16:creationId xmlns:a16="http://schemas.microsoft.com/office/drawing/2014/main" id="{C6E71C6F-F04D-624F-A81E-56E17BBB7189}"/>
              </a:ext>
            </a:extLst>
          </p:cNvPr>
          <p:cNvGrpSpPr/>
          <p:nvPr/>
        </p:nvGrpSpPr>
        <p:grpSpPr>
          <a:xfrm>
            <a:off x="9006869" y="8189886"/>
            <a:ext cx="576481" cy="480639"/>
            <a:chOff x="6278582" y="4236651"/>
            <a:chExt cx="655477" cy="546504"/>
          </a:xfrm>
          <a:solidFill>
            <a:schemeClr val="accent1"/>
          </a:solidFill>
        </p:grpSpPr>
        <p:sp>
          <p:nvSpPr>
            <p:cNvPr id="129" name="Forma libre 397">
              <a:extLst>
                <a:ext uri="{FF2B5EF4-FFF2-40B4-BE49-F238E27FC236}">
                  <a16:creationId xmlns:a16="http://schemas.microsoft.com/office/drawing/2014/main" id="{4DC0BB15-7528-CB4F-95A9-A7B1DCA7CCFE}"/>
                </a:ext>
              </a:extLst>
            </p:cNvPr>
            <p:cNvSpPr/>
            <p:nvPr/>
          </p:nvSpPr>
          <p:spPr>
            <a:xfrm>
              <a:off x="6278582" y="4236651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398">
              <a:extLst>
                <a:ext uri="{FF2B5EF4-FFF2-40B4-BE49-F238E27FC236}">
                  <a16:creationId xmlns:a16="http://schemas.microsoft.com/office/drawing/2014/main" id="{DB339977-C3A2-A149-9565-65EC67901D62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1" name="Gráfico 225">
            <a:extLst>
              <a:ext uri="{FF2B5EF4-FFF2-40B4-BE49-F238E27FC236}">
                <a16:creationId xmlns:a16="http://schemas.microsoft.com/office/drawing/2014/main" id="{71E0EA07-E5ED-CE47-BEC6-284539F28F6F}"/>
              </a:ext>
            </a:extLst>
          </p:cNvPr>
          <p:cNvGrpSpPr/>
          <p:nvPr/>
        </p:nvGrpSpPr>
        <p:grpSpPr>
          <a:xfrm>
            <a:off x="1616886" y="11329798"/>
            <a:ext cx="536792" cy="402855"/>
            <a:chOff x="9758219" y="5737781"/>
            <a:chExt cx="655475" cy="491925"/>
          </a:xfrm>
          <a:solidFill>
            <a:schemeClr val="accent1"/>
          </a:solidFill>
        </p:grpSpPr>
        <p:sp>
          <p:nvSpPr>
            <p:cNvPr id="132" name="Forma libre 439">
              <a:extLst>
                <a:ext uri="{FF2B5EF4-FFF2-40B4-BE49-F238E27FC236}">
                  <a16:creationId xmlns:a16="http://schemas.microsoft.com/office/drawing/2014/main" id="{45E629D1-3868-E342-BF9E-BBFC016F8672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3" name="Gráfico 210">
            <a:extLst>
              <a:ext uri="{FF2B5EF4-FFF2-40B4-BE49-F238E27FC236}">
                <a16:creationId xmlns:a16="http://schemas.microsoft.com/office/drawing/2014/main" id="{E9BF0AAD-1FF4-3B45-A78C-C7B621767CB9}"/>
              </a:ext>
            </a:extLst>
          </p:cNvPr>
          <p:cNvGrpSpPr/>
          <p:nvPr/>
        </p:nvGrpSpPr>
        <p:grpSpPr>
          <a:xfrm>
            <a:off x="12566491" y="11274945"/>
            <a:ext cx="551119" cy="505309"/>
            <a:chOff x="1757425" y="742428"/>
            <a:chExt cx="572318" cy="524748"/>
          </a:xfrm>
          <a:solidFill>
            <a:schemeClr val="accent1"/>
          </a:solidFill>
        </p:grpSpPr>
        <p:sp>
          <p:nvSpPr>
            <p:cNvPr id="134" name="Forma libre 262">
              <a:extLst>
                <a:ext uri="{FF2B5EF4-FFF2-40B4-BE49-F238E27FC236}">
                  <a16:creationId xmlns:a16="http://schemas.microsoft.com/office/drawing/2014/main" id="{E0EFCBBA-EDBD-E94D-BC7D-06D829288B0C}"/>
                </a:ext>
              </a:extLst>
            </p:cNvPr>
            <p:cNvSpPr/>
            <p:nvPr/>
          </p:nvSpPr>
          <p:spPr>
            <a:xfrm>
              <a:off x="1757425" y="742428"/>
              <a:ext cx="524005" cy="429238"/>
            </a:xfrm>
            <a:custGeom>
              <a:avLst/>
              <a:gdLst>
                <a:gd name="connsiteX0" fmla="*/ 286252 w 524005"/>
                <a:gd name="connsiteY0" fmla="*/ 393283 h 429238"/>
                <a:gd name="connsiteX1" fmla="*/ 440852 w 524005"/>
                <a:gd name="connsiteY1" fmla="*/ 238682 h 429238"/>
                <a:gd name="connsiteX2" fmla="*/ 507096 w 524005"/>
                <a:gd name="connsiteY2" fmla="*/ 253768 h 429238"/>
                <a:gd name="connsiteX3" fmla="*/ 518559 w 524005"/>
                <a:gd name="connsiteY3" fmla="*/ 253082 h 429238"/>
                <a:gd name="connsiteX4" fmla="*/ 524099 w 524005"/>
                <a:gd name="connsiteY4" fmla="*/ 243025 h 429238"/>
                <a:gd name="connsiteX5" fmla="*/ 524099 w 524005"/>
                <a:gd name="connsiteY5" fmla="*/ 95975 h 429238"/>
                <a:gd name="connsiteX6" fmla="*/ 476529 w 524005"/>
                <a:gd name="connsiteY6" fmla="*/ 48406 h 429238"/>
                <a:gd name="connsiteX7" fmla="*/ 255499 w 524005"/>
                <a:gd name="connsiteY7" fmla="*/ 48406 h 429238"/>
                <a:gd name="connsiteX8" fmla="*/ 211414 w 524005"/>
                <a:gd name="connsiteY8" fmla="*/ 4320 h 429238"/>
                <a:gd name="connsiteX9" fmla="*/ 203005 w 524005"/>
                <a:gd name="connsiteY9" fmla="*/ 836 h 429238"/>
                <a:gd name="connsiteX10" fmla="*/ 48406 w 524005"/>
                <a:gd name="connsiteY10" fmla="*/ 836 h 429238"/>
                <a:gd name="connsiteX11" fmla="*/ 836 w 524005"/>
                <a:gd name="connsiteY11" fmla="*/ 48406 h 429238"/>
                <a:gd name="connsiteX12" fmla="*/ 836 w 524005"/>
                <a:gd name="connsiteY12" fmla="*/ 381391 h 429238"/>
                <a:gd name="connsiteX13" fmla="*/ 48406 w 524005"/>
                <a:gd name="connsiteY13" fmla="*/ 428961 h 429238"/>
                <a:gd name="connsiteX14" fmla="*/ 276253 w 524005"/>
                <a:gd name="connsiteY14" fmla="*/ 428961 h 429238"/>
                <a:gd name="connsiteX15" fmla="*/ 285243 w 524005"/>
                <a:gd name="connsiteY15" fmla="*/ 424861 h 429238"/>
                <a:gd name="connsiteX16" fmla="*/ 288030 w 524005"/>
                <a:gd name="connsiteY16" fmla="*/ 415384 h 429238"/>
                <a:gd name="connsiteX17" fmla="*/ 286252 w 524005"/>
                <a:gd name="connsiteY17" fmla="*/ 393283 h 42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005" h="429238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5" name="Forma libre 263">
              <a:extLst>
                <a:ext uri="{FF2B5EF4-FFF2-40B4-BE49-F238E27FC236}">
                  <a16:creationId xmlns:a16="http://schemas.microsoft.com/office/drawing/2014/main" id="{CF047B98-F2E3-794E-960D-A58A46970DF9}"/>
                </a:ext>
              </a:extLst>
            </p:cNvPr>
            <p:cNvSpPr/>
            <p:nvPr/>
          </p:nvSpPr>
          <p:spPr>
            <a:xfrm>
              <a:off x="2066626" y="1004059"/>
              <a:ext cx="263117" cy="263117"/>
            </a:xfrm>
            <a:custGeom>
              <a:avLst/>
              <a:gdLst>
                <a:gd name="connsiteX0" fmla="*/ 131651 w 263117"/>
                <a:gd name="connsiteY0" fmla="*/ 836 h 263117"/>
                <a:gd name="connsiteX1" fmla="*/ 836 w 263117"/>
                <a:gd name="connsiteY1" fmla="*/ 131651 h 263117"/>
                <a:gd name="connsiteX2" fmla="*/ 131651 w 263117"/>
                <a:gd name="connsiteY2" fmla="*/ 262466 h 263117"/>
                <a:gd name="connsiteX3" fmla="*/ 262466 w 263117"/>
                <a:gd name="connsiteY3" fmla="*/ 131651 h 263117"/>
                <a:gd name="connsiteX4" fmla="*/ 131651 w 263117"/>
                <a:gd name="connsiteY4" fmla="*/ 836 h 263117"/>
                <a:gd name="connsiteX5" fmla="*/ 187628 w 263117"/>
                <a:gd name="connsiteY5" fmla="*/ 116276 h 263117"/>
                <a:gd name="connsiteX6" fmla="*/ 179220 w 263117"/>
                <a:gd name="connsiteY6" fmla="*/ 119760 h 263117"/>
                <a:gd name="connsiteX7" fmla="*/ 170811 w 263117"/>
                <a:gd name="connsiteY7" fmla="*/ 116276 h 263117"/>
                <a:gd name="connsiteX8" fmla="*/ 143543 w 263117"/>
                <a:gd name="connsiteY8" fmla="*/ 89007 h 263117"/>
                <a:gd name="connsiteX9" fmla="*/ 143543 w 263117"/>
                <a:gd name="connsiteY9" fmla="*/ 203006 h 263117"/>
                <a:gd name="connsiteX10" fmla="*/ 131650 w 263117"/>
                <a:gd name="connsiteY10" fmla="*/ 214899 h 263117"/>
                <a:gd name="connsiteX11" fmla="*/ 119759 w 263117"/>
                <a:gd name="connsiteY11" fmla="*/ 203005 h 263117"/>
                <a:gd name="connsiteX12" fmla="*/ 119759 w 263117"/>
                <a:gd name="connsiteY12" fmla="*/ 89006 h 263117"/>
                <a:gd name="connsiteX13" fmla="*/ 92490 w 263117"/>
                <a:gd name="connsiteY13" fmla="*/ 116274 h 263117"/>
                <a:gd name="connsiteX14" fmla="*/ 75674 w 263117"/>
                <a:gd name="connsiteY14" fmla="*/ 116274 h 263117"/>
                <a:gd name="connsiteX15" fmla="*/ 75674 w 263117"/>
                <a:gd name="connsiteY15" fmla="*/ 99458 h 263117"/>
                <a:gd name="connsiteX16" fmla="*/ 123244 w 263117"/>
                <a:gd name="connsiteY16" fmla="*/ 51889 h 263117"/>
                <a:gd name="connsiteX17" fmla="*/ 140060 w 263117"/>
                <a:gd name="connsiteY17" fmla="*/ 51889 h 263117"/>
                <a:gd name="connsiteX18" fmla="*/ 187629 w 263117"/>
                <a:gd name="connsiteY18" fmla="*/ 99458 h 263117"/>
                <a:gd name="connsiteX19" fmla="*/ 187628 w 263117"/>
                <a:gd name="connsiteY19" fmla="*/ 116276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3117" h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6" name="Gráfico 218">
            <a:extLst>
              <a:ext uri="{FF2B5EF4-FFF2-40B4-BE49-F238E27FC236}">
                <a16:creationId xmlns:a16="http://schemas.microsoft.com/office/drawing/2014/main" id="{9725F1FB-8754-AA42-A494-7BC7F774C7D4}"/>
              </a:ext>
            </a:extLst>
          </p:cNvPr>
          <p:cNvGrpSpPr/>
          <p:nvPr/>
        </p:nvGrpSpPr>
        <p:grpSpPr>
          <a:xfrm>
            <a:off x="22299640" y="4967957"/>
            <a:ext cx="549689" cy="458074"/>
            <a:chOff x="10963599" y="1469107"/>
            <a:chExt cx="570832" cy="475694"/>
          </a:xfrm>
          <a:solidFill>
            <a:schemeClr val="accent1"/>
          </a:solidFill>
        </p:grpSpPr>
        <p:sp>
          <p:nvSpPr>
            <p:cNvPr id="137" name="Forma libre 267">
              <a:extLst>
                <a:ext uri="{FF2B5EF4-FFF2-40B4-BE49-F238E27FC236}">
                  <a16:creationId xmlns:a16="http://schemas.microsoft.com/office/drawing/2014/main" id="{8FE9750C-1FA3-634E-8AB9-577CB86DC319}"/>
                </a:ext>
              </a:extLst>
            </p:cNvPr>
            <p:cNvSpPr/>
            <p:nvPr/>
          </p:nvSpPr>
          <p:spPr>
            <a:xfrm>
              <a:off x="10963599" y="1469107"/>
              <a:ext cx="570832" cy="309713"/>
            </a:xfrm>
            <a:custGeom>
              <a:avLst/>
              <a:gdLst>
                <a:gd name="connsiteX0" fmla="*/ 564398 w 570833"/>
                <a:gd name="connsiteY0" fmla="*/ 191920 h 309714"/>
                <a:gd name="connsiteX1" fmla="*/ 492709 w 570833"/>
                <a:gd name="connsiteY1" fmla="*/ 154857 h 309714"/>
                <a:gd name="connsiteX2" fmla="*/ 564398 w 570833"/>
                <a:gd name="connsiteY2" fmla="*/ 117794 h 309714"/>
                <a:gd name="connsiteX3" fmla="*/ 570832 w 570833"/>
                <a:gd name="connsiteY3" fmla="*/ 107290 h 309714"/>
                <a:gd name="connsiteX4" fmla="*/ 564538 w 570833"/>
                <a:gd name="connsiteY4" fmla="*/ 96693 h 309714"/>
                <a:gd name="connsiteX5" fmla="*/ 386153 w 570833"/>
                <a:gd name="connsiteY5" fmla="*/ 1396 h 309714"/>
                <a:gd name="connsiteX6" fmla="*/ 375096 w 570833"/>
                <a:gd name="connsiteY6" fmla="*/ 1326 h 309714"/>
                <a:gd name="connsiteX7" fmla="*/ 285417 w 570833"/>
                <a:gd name="connsiteY7" fmla="*/ 47688 h 309714"/>
                <a:gd name="connsiteX8" fmla="*/ 195736 w 570833"/>
                <a:gd name="connsiteY8" fmla="*/ 1327 h 309714"/>
                <a:gd name="connsiteX9" fmla="*/ 184680 w 570833"/>
                <a:gd name="connsiteY9" fmla="*/ 1397 h 309714"/>
                <a:gd name="connsiteX10" fmla="*/ 6295 w 570833"/>
                <a:gd name="connsiteY10" fmla="*/ 96694 h 309714"/>
                <a:gd name="connsiteX11" fmla="*/ 0 w 570833"/>
                <a:gd name="connsiteY11" fmla="*/ 107291 h 309714"/>
                <a:gd name="connsiteX12" fmla="*/ 6434 w 570833"/>
                <a:gd name="connsiteY12" fmla="*/ 117796 h 309714"/>
                <a:gd name="connsiteX13" fmla="*/ 78124 w 570833"/>
                <a:gd name="connsiteY13" fmla="*/ 154858 h 309714"/>
                <a:gd name="connsiteX14" fmla="*/ 6435 w 570833"/>
                <a:gd name="connsiteY14" fmla="*/ 191920 h 309714"/>
                <a:gd name="connsiteX15" fmla="*/ 1 w 570833"/>
                <a:gd name="connsiteY15" fmla="*/ 202425 h 309714"/>
                <a:gd name="connsiteX16" fmla="*/ 6296 w 570833"/>
                <a:gd name="connsiteY16" fmla="*/ 213022 h 309714"/>
                <a:gd name="connsiteX17" fmla="*/ 184681 w 570833"/>
                <a:gd name="connsiteY17" fmla="*/ 308318 h 309714"/>
                <a:gd name="connsiteX18" fmla="*/ 190279 w 570833"/>
                <a:gd name="connsiteY18" fmla="*/ 309714 h 309714"/>
                <a:gd name="connsiteX19" fmla="*/ 195737 w 570833"/>
                <a:gd name="connsiteY19" fmla="*/ 308388 h 309714"/>
                <a:gd name="connsiteX20" fmla="*/ 285417 w 570833"/>
                <a:gd name="connsiteY20" fmla="*/ 262027 h 309714"/>
                <a:gd name="connsiteX21" fmla="*/ 375097 w 570833"/>
                <a:gd name="connsiteY21" fmla="*/ 308388 h 309714"/>
                <a:gd name="connsiteX22" fmla="*/ 380556 w 570833"/>
                <a:gd name="connsiteY22" fmla="*/ 309714 h 309714"/>
                <a:gd name="connsiteX23" fmla="*/ 386154 w 570833"/>
                <a:gd name="connsiteY23" fmla="*/ 308318 h 309714"/>
                <a:gd name="connsiteX24" fmla="*/ 564539 w 570833"/>
                <a:gd name="connsiteY24" fmla="*/ 213022 h 309714"/>
                <a:gd name="connsiteX25" fmla="*/ 570833 w 570833"/>
                <a:gd name="connsiteY25" fmla="*/ 202425 h 309714"/>
                <a:gd name="connsiteX26" fmla="*/ 564398 w 570833"/>
                <a:gd name="connsiteY26" fmla="*/ 191920 h 309714"/>
                <a:gd name="connsiteX27" fmla="*/ 285417 w 570833"/>
                <a:gd name="connsiteY27" fmla="*/ 235211 h 309714"/>
                <a:gd name="connsiteX28" fmla="*/ 129994 w 570833"/>
                <a:gd name="connsiteY28" fmla="*/ 154858 h 309714"/>
                <a:gd name="connsiteX29" fmla="*/ 285417 w 570833"/>
                <a:gd name="connsiteY29" fmla="*/ 74505 h 309714"/>
                <a:gd name="connsiteX30" fmla="*/ 440840 w 570833"/>
                <a:gd name="connsiteY30" fmla="*/ 154857 h 309714"/>
                <a:gd name="connsiteX31" fmla="*/ 285417 w 570833"/>
                <a:gd name="connsiteY31" fmla="*/ 235211 h 30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70833" h="309714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268">
              <a:extLst>
                <a:ext uri="{FF2B5EF4-FFF2-40B4-BE49-F238E27FC236}">
                  <a16:creationId xmlns:a16="http://schemas.microsoft.com/office/drawing/2014/main" id="{9EB823E8-AF1B-2D45-9E3C-030210C72346}"/>
                </a:ext>
              </a:extLst>
            </p:cNvPr>
            <p:cNvSpPr/>
            <p:nvPr/>
          </p:nvSpPr>
          <p:spPr>
            <a:xfrm>
              <a:off x="11058744" y="1764524"/>
              <a:ext cx="178385" cy="180273"/>
            </a:xfrm>
            <a:custGeom>
              <a:avLst/>
              <a:gdLst>
                <a:gd name="connsiteX0" fmla="*/ 172672 w 178385"/>
                <a:gd name="connsiteY0" fmla="*/ 8934 h 180273"/>
                <a:gd name="connsiteX1" fmla="*/ 161035 w 178385"/>
                <a:gd name="connsiteY1" fmla="*/ 8527 h 180273"/>
                <a:gd name="connsiteX2" fmla="*/ 111490 w 178385"/>
                <a:gd name="connsiteY2" fmla="*/ 34143 h 180273"/>
                <a:gd name="connsiteX3" fmla="*/ 78345 w 178385"/>
                <a:gd name="connsiteY3" fmla="*/ 33910 h 180273"/>
                <a:gd name="connsiteX4" fmla="*/ 17491 w 178385"/>
                <a:gd name="connsiteY4" fmla="*/ 1397 h 180273"/>
                <a:gd name="connsiteX5" fmla="*/ 5784 w 178385"/>
                <a:gd name="connsiteY5" fmla="*/ 1699 h 180273"/>
                <a:gd name="connsiteX6" fmla="*/ 0 w 178385"/>
                <a:gd name="connsiteY6" fmla="*/ 11912 h 180273"/>
                <a:gd name="connsiteX7" fmla="*/ 0 w 178385"/>
                <a:gd name="connsiteY7" fmla="*/ 85769 h 180273"/>
                <a:gd name="connsiteX8" fmla="*/ 6295 w 178385"/>
                <a:gd name="connsiteY8" fmla="*/ 96285 h 180273"/>
                <a:gd name="connsiteX9" fmla="*/ 160895 w 178385"/>
                <a:gd name="connsiteY9" fmla="*/ 178878 h 180273"/>
                <a:gd name="connsiteX10" fmla="*/ 166493 w 178385"/>
                <a:gd name="connsiteY10" fmla="*/ 180274 h 180273"/>
                <a:gd name="connsiteX11" fmla="*/ 172602 w 178385"/>
                <a:gd name="connsiteY11" fmla="*/ 178576 h 180273"/>
                <a:gd name="connsiteX12" fmla="*/ 178386 w 178385"/>
                <a:gd name="connsiteY12" fmla="*/ 168362 h 180273"/>
                <a:gd name="connsiteX13" fmla="*/ 178386 w 178385"/>
                <a:gd name="connsiteY13" fmla="*/ 19113 h 180273"/>
                <a:gd name="connsiteX14" fmla="*/ 172672 w 178385"/>
                <a:gd name="connsiteY14" fmla="*/ 8934 h 1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5" h="180273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269">
              <a:extLst>
                <a:ext uri="{FF2B5EF4-FFF2-40B4-BE49-F238E27FC236}">
                  <a16:creationId xmlns:a16="http://schemas.microsoft.com/office/drawing/2014/main" id="{97BFE175-D6C4-7642-8F35-1303A287DE68}"/>
                </a:ext>
              </a:extLst>
            </p:cNvPr>
            <p:cNvSpPr/>
            <p:nvPr/>
          </p:nvSpPr>
          <p:spPr>
            <a:xfrm>
              <a:off x="11260930" y="1764526"/>
              <a:ext cx="178384" cy="180275"/>
            </a:xfrm>
            <a:custGeom>
              <a:avLst/>
              <a:gdLst>
                <a:gd name="connsiteX0" fmla="*/ 172601 w 178384"/>
                <a:gd name="connsiteY0" fmla="*/ 1699 h 180275"/>
                <a:gd name="connsiteX1" fmla="*/ 160894 w 178384"/>
                <a:gd name="connsiteY1" fmla="*/ 1397 h 180275"/>
                <a:gd name="connsiteX2" fmla="*/ 100039 w 178384"/>
                <a:gd name="connsiteY2" fmla="*/ 33911 h 180275"/>
                <a:gd name="connsiteX3" fmla="*/ 66894 w 178384"/>
                <a:gd name="connsiteY3" fmla="*/ 34144 h 180275"/>
                <a:gd name="connsiteX4" fmla="*/ 17351 w 178384"/>
                <a:gd name="connsiteY4" fmla="*/ 8528 h 180275"/>
                <a:gd name="connsiteX5" fmla="*/ 5714 w 178384"/>
                <a:gd name="connsiteY5" fmla="*/ 8935 h 180275"/>
                <a:gd name="connsiteX6" fmla="*/ 0 w 178384"/>
                <a:gd name="connsiteY6" fmla="*/ 19114 h 180275"/>
                <a:gd name="connsiteX7" fmla="*/ 0 w 178384"/>
                <a:gd name="connsiteY7" fmla="*/ 168364 h 180275"/>
                <a:gd name="connsiteX8" fmla="*/ 5784 w 178384"/>
                <a:gd name="connsiteY8" fmla="*/ 178577 h 180275"/>
                <a:gd name="connsiteX9" fmla="*/ 11893 w 178384"/>
                <a:gd name="connsiteY9" fmla="*/ 180276 h 180275"/>
                <a:gd name="connsiteX10" fmla="*/ 17491 w 178384"/>
                <a:gd name="connsiteY10" fmla="*/ 178880 h 180275"/>
                <a:gd name="connsiteX11" fmla="*/ 172090 w 178384"/>
                <a:gd name="connsiteY11" fmla="*/ 96286 h 180275"/>
                <a:gd name="connsiteX12" fmla="*/ 178385 w 178384"/>
                <a:gd name="connsiteY12" fmla="*/ 85771 h 180275"/>
                <a:gd name="connsiteX13" fmla="*/ 178385 w 178384"/>
                <a:gd name="connsiteY13" fmla="*/ 11914 h 180275"/>
                <a:gd name="connsiteX14" fmla="*/ 172601 w 178384"/>
                <a:gd name="connsiteY14" fmla="*/ 1699 h 18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4" h="180275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0" name="Gráfico 42">
            <a:extLst>
              <a:ext uri="{FF2B5EF4-FFF2-40B4-BE49-F238E27FC236}">
                <a16:creationId xmlns:a16="http://schemas.microsoft.com/office/drawing/2014/main" id="{186B0726-CE59-2744-B066-0DB22BD7D995}"/>
              </a:ext>
            </a:extLst>
          </p:cNvPr>
          <p:cNvGrpSpPr/>
          <p:nvPr/>
        </p:nvGrpSpPr>
        <p:grpSpPr>
          <a:xfrm>
            <a:off x="17996497" y="4899142"/>
            <a:ext cx="433376" cy="577324"/>
            <a:chOff x="5193559" y="238982"/>
            <a:chExt cx="450046" cy="599534"/>
          </a:xfrm>
          <a:solidFill>
            <a:schemeClr val="accent1"/>
          </a:solidFill>
        </p:grpSpPr>
        <p:sp>
          <p:nvSpPr>
            <p:cNvPr id="141" name="Forma libre 296">
              <a:extLst>
                <a:ext uri="{FF2B5EF4-FFF2-40B4-BE49-F238E27FC236}">
                  <a16:creationId xmlns:a16="http://schemas.microsoft.com/office/drawing/2014/main" id="{DD3E11C7-2750-224B-B059-E6853EFB41AC}"/>
                </a:ext>
              </a:extLst>
            </p:cNvPr>
            <p:cNvSpPr/>
            <p:nvPr/>
          </p:nvSpPr>
          <p:spPr>
            <a:xfrm>
              <a:off x="5355511" y="238982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297">
              <a:extLst>
                <a:ext uri="{FF2B5EF4-FFF2-40B4-BE49-F238E27FC236}">
                  <a16:creationId xmlns:a16="http://schemas.microsoft.com/office/drawing/2014/main" id="{733C6825-B806-6D4D-960E-2BDAFF4A06C2}"/>
                </a:ext>
              </a:extLst>
            </p:cNvPr>
            <p:cNvSpPr/>
            <p:nvPr/>
          </p:nvSpPr>
          <p:spPr>
            <a:xfrm>
              <a:off x="5305678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3" name="Forma libre 298">
              <a:extLst>
                <a:ext uri="{FF2B5EF4-FFF2-40B4-BE49-F238E27FC236}">
                  <a16:creationId xmlns:a16="http://schemas.microsoft.com/office/drawing/2014/main" id="{BE0F7EB5-B2C2-B241-9A46-73DC56AC8B08}"/>
                </a:ext>
              </a:extLst>
            </p:cNvPr>
            <p:cNvSpPr/>
            <p:nvPr/>
          </p:nvSpPr>
          <p:spPr>
            <a:xfrm>
              <a:off x="5318133" y="513053"/>
              <a:ext cx="150662" cy="175190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4" name="Forma libre 299">
              <a:extLst>
                <a:ext uri="{FF2B5EF4-FFF2-40B4-BE49-F238E27FC236}">
                  <a16:creationId xmlns:a16="http://schemas.microsoft.com/office/drawing/2014/main" id="{EFAB739E-1A19-7B4E-A200-6C2D52D18AA2}"/>
                </a:ext>
              </a:extLst>
            </p:cNvPr>
            <p:cNvSpPr/>
            <p:nvPr/>
          </p:nvSpPr>
          <p:spPr>
            <a:xfrm>
              <a:off x="5193559" y="637633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300">
              <a:extLst>
                <a:ext uri="{FF2B5EF4-FFF2-40B4-BE49-F238E27FC236}">
                  <a16:creationId xmlns:a16="http://schemas.microsoft.com/office/drawing/2014/main" id="{A73DA569-18FB-4042-B8CF-1A4DD5065E4D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5409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FC621B-ED14-8C49-8987-00225D6B2621}"/>
              </a:ext>
            </a:extLst>
          </p:cNvPr>
          <p:cNvGrpSpPr/>
          <p:nvPr/>
        </p:nvGrpSpPr>
        <p:grpSpPr>
          <a:xfrm>
            <a:off x="1163251" y="1895798"/>
            <a:ext cx="22051148" cy="9924404"/>
            <a:chOff x="1081649" y="1870149"/>
            <a:chExt cx="22051148" cy="9924404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F6A6EBA-ADC2-4F48-ADA2-2742B401795E}"/>
                </a:ext>
              </a:extLst>
            </p:cNvPr>
            <p:cNvSpPr/>
            <p:nvPr/>
          </p:nvSpPr>
          <p:spPr>
            <a:xfrm>
              <a:off x="1081649" y="1870149"/>
              <a:ext cx="4337668" cy="593164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69F878FD-DBC0-C540-BF46-D381A68295AF}"/>
                </a:ext>
              </a:extLst>
            </p:cNvPr>
            <p:cNvSpPr/>
            <p:nvPr/>
          </p:nvSpPr>
          <p:spPr>
            <a:xfrm>
              <a:off x="5563360" y="1870149"/>
              <a:ext cx="4230986" cy="30798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6F9872E-109E-D84A-AEC6-A0785FEB0C1C}"/>
                </a:ext>
              </a:extLst>
            </p:cNvPr>
            <p:cNvSpPr/>
            <p:nvPr/>
          </p:nvSpPr>
          <p:spPr>
            <a:xfrm>
              <a:off x="5563360" y="5087701"/>
              <a:ext cx="4230986" cy="27140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CFF14BE-E720-4242-A17E-1A3DBFFBF947}"/>
                </a:ext>
              </a:extLst>
            </p:cNvPr>
            <p:cNvSpPr/>
            <p:nvPr/>
          </p:nvSpPr>
          <p:spPr>
            <a:xfrm>
              <a:off x="9938389" y="1870149"/>
              <a:ext cx="4337668" cy="593164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9E002B19-D0D5-074F-B674-31D98686B47E}"/>
                </a:ext>
              </a:extLst>
            </p:cNvPr>
            <p:cNvSpPr/>
            <p:nvPr/>
          </p:nvSpPr>
          <p:spPr>
            <a:xfrm>
              <a:off x="14420100" y="1870149"/>
              <a:ext cx="4230986" cy="307989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C5A6889E-11AA-2645-BA85-731F91E52A57}"/>
                </a:ext>
              </a:extLst>
            </p:cNvPr>
            <p:cNvSpPr/>
            <p:nvPr/>
          </p:nvSpPr>
          <p:spPr>
            <a:xfrm>
              <a:off x="14420100" y="5087701"/>
              <a:ext cx="4230986" cy="271409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BB98998E-908B-2446-B1C9-4752B7B400FB}"/>
                </a:ext>
              </a:extLst>
            </p:cNvPr>
            <p:cNvSpPr/>
            <p:nvPr/>
          </p:nvSpPr>
          <p:spPr>
            <a:xfrm>
              <a:off x="18795129" y="1870149"/>
              <a:ext cx="4337668" cy="593164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9C7344D-7419-174B-85E4-53D21CAD73E7}"/>
                </a:ext>
              </a:extLst>
            </p:cNvPr>
            <p:cNvSpPr/>
            <p:nvPr/>
          </p:nvSpPr>
          <p:spPr>
            <a:xfrm>
              <a:off x="1081650" y="7939455"/>
              <a:ext cx="10931828" cy="189836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6C9BFEA7-BBC3-E342-8382-4D8AC4121B44}"/>
                </a:ext>
              </a:extLst>
            </p:cNvPr>
            <p:cNvSpPr/>
            <p:nvPr/>
          </p:nvSpPr>
          <p:spPr>
            <a:xfrm>
              <a:off x="12200969" y="7939455"/>
              <a:ext cx="10931828" cy="189836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597DBF8C-3DA3-AB48-BB92-293C1F883BFD}"/>
                </a:ext>
              </a:extLst>
            </p:cNvPr>
            <p:cNvSpPr txBox="1"/>
            <p:nvPr/>
          </p:nvSpPr>
          <p:spPr>
            <a:xfrm>
              <a:off x="1442362" y="2110393"/>
              <a:ext cx="2757033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1C326AD6-5F66-BE4F-ACEB-1E5BE20F6A96}"/>
                </a:ext>
              </a:extLst>
            </p:cNvPr>
            <p:cNvSpPr txBox="1"/>
            <p:nvPr/>
          </p:nvSpPr>
          <p:spPr>
            <a:xfrm>
              <a:off x="5872777" y="2110393"/>
              <a:ext cx="3152132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1F5C7286-2030-184F-92F4-F31490177295}"/>
                </a:ext>
              </a:extLst>
            </p:cNvPr>
            <p:cNvSpPr txBox="1"/>
            <p:nvPr/>
          </p:nvSpPr>
          <p:spPr>
            <a:xfrm>
              <a:off x="10269363" y="2114641"/>
              <a:ext cx="2188544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4AEE0876-111D-9A46-8A43-53F2A89807AA}"/>
                </a:ext>
              </a:extLst>
            </p:cNvPr>
            <p:cNvSpPr txBox="1"/>
            <p:nvPr/>
          </p:nvSpPr>
          <p:spPr>
            <a:xfrm>
              <a:off x="14660058" y="2110393"/>
              <a:ext cx="3152132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7374135A-E815-8148-B253-D72305A85877}"/>
                </a:ext>
              </a:extLst>
            </p:cNvPr>
            <p:cNvSpPr txBox="1"/>
            <p:nvPr/>
          </p:nvSpPr>
          <p:spPr>
            <a:xfrm>
              <a:off x="19119013" y="2110393"/>
              <a:ext cx="2188544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5284364B-790A-204A-9A95-52610BD337D2}"/>
                </a:ext>
              </a:extLst>
            </p:cNvPr>
            <p:cNvSpPr txBox="1"/>
            <p:nvPr/>
          </p:nvSpPr>
          <p:spPr>
            <a:xfrm>
              <a:off x="5872777" y="5385870"/>
              <a:ext cx="3178852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AD282BE1-452E-404A-8DD4-FCE6D744AD9A}"/>
                </a:ext>
              </a:extLst>
            </p:cNvPr>
            <p:cNvSpPr txBox="1"/>
            <p:nvPr/>
          </p:nvSpPr>
          <p:spPr>
            <a:xfrm>
              <a:off x="14632936" y="5385870"/>
              <a:ext cx="2207096" cy="50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11DD7CF2-B3F7-E346-B5EB-626F43780527}"/>
                </a:ext>
              </a:extLst>
            </p:cNvPr>
            <p:cNvSpPr txBox="1"/>
            <p:nvPr/>
          </p:nvSpPr>
          <p:spPr>
            <a:xfrm>
              <a:off x="1442363" y="8128412"/>
              <a:ext cx="3472550" cy="38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8C5151FA-25D8-FE4C-8974-B24A9ACCDEA2}"/>
                </a:ext>
              </a:extLst>
            </p:cNvPr>
            <p:cNvSpPr txBox="1"/>
            <p:nvPr/>
          </p:nvSpPr>
          <p:spPr>
            <a:xfrm>
              <a:off x="12457908" y="8128412"/>
              <a:ext cx="3472550" cy="38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7DC5A7C6-0B25-7546-97E1-E652CD8437E4}"/>
                </a:ext>
              </a:extLst>
            </p:cNvPr>
            <p:cNvSpPr/>
            <p:nvPr/>
          </p:nvSpPr>
          <p:spPr>
            <a:xfrm>
              <a:off x="1442363" y="2518675"/>
              <a:ext cx="3514436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CFB706B0-79D9-D344-A1A0-C9D26F9F58CE}"/>
                </a:ext>
              </a:extLst>
            </p:cNvPr>
            <p:cNvSpPr/>
            <p:nvPr/>
          </p:nvSpPr>
          <p:spPr>
            <a:xfrm>
              <a:off x="5872777" y="2518675"/>
              <a:ext cx="3514436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4B2B951-9219-D146-B4EF-94A117694955}"/>
                </a:ext>
              </a:extLst>
            </p:cNvPr>
            <p:cNvSpPr/>
            <p:nvPr/>
          </p:nvSpPr>
          <p:spPr>
            <a:xfrm>
              <a:off x="5872777" y="5822515"/>
              <a:ext cx="3544228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031A35A3-48A4-DE49-95C3-9D8F53BB67D3}"/>
                </a:ext>
              </a:extLst>
            </p:cNvPr>
            <p:cNvSpPr/>
            <p:nvPr/>
          </p:nvSpPr>
          <p:spPr>
            <a:xfrm>
              <a:off x="10269363" y="2493241"/>
              <a:ext cx="3514436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127D5FC-7C6C-344F-A803-323A60CC474E}"/>
                </a:ext>
              </a:extLst>
            </p:cNvPr>
            <p:cNvSpPr/>
            <p:nvPr/>
          </p:nvSpPr>
          <p:spPr>
            <a:xfrm>
              <a:off x="14681755" y="2518675"/>
              <a:ext cx="3514436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1E18636-EF30-6A45-8841-F24776A1E14C}"/>
                </a:ext>
              </a:extLst>
            </p:cNvPr>
            <p:cNvSpPr/>
            <p:nvPr/>
          </p:nvSpPr>
          <p:spPr>
            <a:xfrm>
              <a:off x="19119013" y="2493241"/>
              <a:ext cx="3514436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378273B2-8D24-354A-BF2F-99A7F0CFF128}"/>
                </a:ext>
              </a:extLst>
            </p:cNvPr>
            <p:cNvSpPr/>
            <p:nvPr/>
          </p:nvSpPr>
          <p:spPr>
            <a:xfrm>
              <a:off x="14632936" y="5791236"/>
              <a:ext cx="3544228" cy="51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3291F434-E08C-444A-BDF2-8292E1B8C720}"/>
                </a:ext>
              </a:extLst>
            </p:cNvPr>
            <p:cNvSpPr/>
            <p:nvPr/>
          </p:nvSpPr>
          <p:spPr>
            <a:xfrm>
              <a:off x="1440277" y="8549488"/>
              <a:ext cx="5748804" cy="291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E42EFE73-E4DB-6949-A84D-C846382E0676}"/>
                </a:ext>
              </a:extLst>
            </p:cNvPr>
            <p:cNvSpPr/>
            <p:nvPr/>
          </p:nvSpPr>
          <p:spPr>
            <a:xfrm>
              <a:off x="12447387" y="8546253"/>
              <a:ext cx="5748804" cy="291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404CF80-739C-FF4A-A788-B5217DECC090}"/>
                </a:ext>
              </a:extLst>
            </p:cNvPr>
            <p:cNvGrpSpPr/>
            <p:nvPr/>
          </p:nvGrpSpPr>
          <p:grpSpPr>
            <a:xfrm>
              <a:off x="2026718" y="4288711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46" name="Chart 145">
                <a:extLst>
                  <a:ext uri="{FF2B5EF4-FFF2-40B4-BE49-F238E27FC236}">
                    <a16:creationId xmlns:a16="http://schemas.microsoft.com/office/drawing/2014/main" id="{8E476A4D-1D51-9C45-82AA-48AE8BD6B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7514405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47" name="CuadroTexto 395">
                <a:extLst>
                  <a:ext uri="{FF2B5EF4-FFF2-40B4-BE49-F238E27FC236}">
                    <a16:creationId xmlns:a16="http://schemas.microsoft.com/office/drawing/2014/main" id="{79623DCA-C26D-F54B-B983-E350C281D6F4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DC5F89C-D583-BF44-B7BF-8B3E65DF57FA}"/>
                </a:ext>
              </a:extLst>
            </p:cNvPr>
            <p:cNvGrpSpPr/>
            <p:nvPr/>
          </p:nvGrpSpPr>
          <p:grpSpPr>
            <a:xfrm>
              <a:off x="10811716" y="4322493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49" name="Chart 148">
                <a:extLst>
                  <a:ext uri="{FF2B5EF4-FFF2-40B4-BE49-F238E27FC236}">
                    <a16:creationId xmlns:a16="http://schemas.microsoft.com/office/drawing/2014/main" id="{AAD931F6-2FF8-B143-B300-0FA529B9A08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2180577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50" name="CuadroTexto 395">
                <a:extLst>
                  <a:ext uri="{FF2B5EF4-FFF2-40B4-BE49-F238E27FC236}">
                    <a16:creationId xmlns:a16="http://schemas.microsoft.com/office/drawing/2014/main" id="{7DB905C1-B251-9345-9797-1675EAF76B0C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98B1040-7930-514A-8D9E-C3892B767292}"/>
                </a:ext>
              </a:extLst>
            </p:cNvPr>
            <p:cNvGrpSpPr/>
            <p:nvPr/>
          </p:nvGrpSpPr>
          <p:grpSpPr>
            <a:xfrm>
              <a:off x="19708860" y="420923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52" name="Chart 151">
                <a:extLst>
                  <a:ext uri="{FF2B5EF4-FFF2-40B4-BE49-F238E27FC236}">
                    <a16:creationId xmlns:a16="http://schemas.microsoft.com/office/drawing/2014/main" id="{14F7EC4F-A5EF-1C46-96FD-9A51B971F7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2326562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53" name="CuadroTexto 395">
                <a:extLst>
                  <a:ext uri="{FF2B5EF4-FFF2-40B4-BE49-F238E27FC236}">
                    <a16:creationId xmlns:a16="http://schemas.microsoft.com/office/drawing/2014/main" id="{B374AC2C-0F7D-7346-A4C9-FC05EA6EB376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7%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D7A253C-5980-6748-9339-A30AE466C0FB}"/>
                </a:ext>
              </a:extLst>
            </p:cNvPr>
            <p:cNvGrpSpPr/>
            <p:nvPr/>
          </p:nvGrpSpPr>
          <p:grpSpPr>
            <a:xfrm>
              <a:off x="1081650" y="9975477"/>
              <a:ext cx="22051147" cy="1819076"/>
              <a:chOff x="1081650" y="10026776"/>
              <a:chExt cx="21137415" cy="1819076"/>
            </a:xfrm>
          </p:grpSpPr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7EF1A73E-D83C-384A-8DD8-9F324AC0186F}"/>
                  </a:ext>
                </a:extLst>
              </p:cNvPr>
              <p:cNvSpPr/>
              <p:nvPr/>
            </p:nvSpPr>
            <p:spPr>
              <a:xfrm>
                <a:off x="1081650" y="10026776"/>
                <a:ext cx="6947925" cy="1819076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37232E36-287A-C04E-B6B1-7A5A12EB49F1}"/>
                  </a:ext>
                </a:extLst>
              </p:cNvPr>
              <p:cNvSpPr/>
              <p:nvPr/>
            </p:nvSpPr>
            <p:spPr>
              <a:xfrm>
                <a:off x="8176490" y="10026776"/>
                <a:ext cx="6947925" cy="1819076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DD10F59B-8A3D-BB47-A357-47804B7B1012}"/>
                  </a:ext>
                </a:extLst>
              </p:cNvPr>
              <p:cNvSpPr/>
              <p:nvPr/>
            </p:nvSpPr>
            <p:spPr>
              <a:xfrm>
                <a:off x="15271140" y="10026776"/>
                <a:ext cx="6947925" cy="1819076"/>
              </a:xfrm>
              <a:prstGeom prst="round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1" name="Rectangle 56">
            <a:extLst>
              <a:ext uri="{FF2B5EF4-FFF2-40B4-BE49-F238E27FC236}">
                <a16:creationId xmlns:a16="http://schemas.microsoft.com/office/drawing/2014/main" id="{E55696C9-D3BB-E24A-8888-5090A9883113}"/>
              </a:ext>
            </a:extLst>
          </p:cNvPr>
          <p:cNvSpPr/>
          <p:nvPr/>
        </p:nvSpPr>
        <p:spPr>
          <a:xfrm>
            <a:off x="1853174" y="10310499"/>
            <a:ext cx="5868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5CD816C1-9F6B-BB4F-B583-BE29ABBE2CA3}"/>
              </a:ext>
            </a:extLst>
          </p:cNvPr>
          <p:cNvSpPr/>
          <p:nvPr/>
        </p:nvSpPr>
        <p:spPr>
          <a:xfrm>
            <a:off x="9348358" y="10310499"/>
            <a:ext cx="5868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163" name="Rectangle 56">
            <a:extLst>
              <a:ext uri="{FF2B5EF4-FFF2-40B4-BE49-F238E27FC236}">
                <a16:creationId xmlns:a16="http://schemas.microsoft.com/office/drawing/2014/main" id="{36F02A86-A610-F042-B86D-301335DA89AC}"/>
              </a:ext>
            </a:extLst>
          </p:cNvPr>
          <p:cNvSpPr/>
          <p:nvPr/>
        </p:nvSpPr>
        <p:spPr>
          <a:xfrm>
            <a:off x="16656050" y="10310499"/>
            <a:ext cx="5868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56061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5B2505-D441-7E46-AE2F-A83D934A4C61}"/>
              </a:ext>
            </a:extLst>
          </p:cNvPr>
          <p:cNvGrpSpPr/>
          <p:nvPr/>
        </p:nvGrpSpPr>
        <p:grpSpPr>
          <a:xfrm>
            <a:off x="1180710" y="4702629"/>
            <a:ext cx="21944466" cy="7956156"/>
            <a:chOff x="1180710" y="4702629"/>
            <a:chExt cx="21944466" cy="795615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E7EF3E6-8C51-4949-A1D7-BACDC1748197}"/>
                </a:ext>
              </a:extLst>
            </p:cNvPr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F2BFB56-9CDD-1346-9F8A-D97D6ACBFC71}"/>
                </a:ext>
              </a:extLst>
            </p:cNvPr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CC2AC6E-ACE2-C84B-8CCF-88C15B7A3A73}"/>
                </a:ext>
              </a:extLst>
            </p:cNvPr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67036B5-3B74-4043-A65A-90EC33FCBD30}"/>
                </a:ext>
              </a:extLst>
            </p:cNvPr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EE62152-B470-C84E-9F81-D7A7DFDC140B}"/>
                </a:ext>
              </a:extLst>
            </p:cNvPr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8F1EB99E-5306-8E4F-A4B6-7CE8194F1A82}"/>
                </a:ext>
              </a:extLst>
            </p:cNvPr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ED80CF8-989A-124B-A043-6086FD9627EE}"/>
                </a:ext>
              </a:extLst>
            </p:cNvPr>
            <p:cNvSpPr/>
            <p:nvPr/>
          </p:nvSpPr>
          <p:spPr>
            <a:xfrm>
              <a:off x="1889419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C6C07AF-61F9-2349-A75B-C30B5FF48529}"/>
                </a:ext>
              </a:extLst>
            </p:cNvPr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  <a:solidFill>
              <a:schemeClr val="bg1">
                <a:lumMod val="95000"/>
              </a:schemeClr>
            </a:solidFill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84EA404-2D54-7847-9E3C-899966308BAC}"/>
                  </a:ext>
                </a:extLst>
              </p:cNvPr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1D3DA9E1-4EB3-7248-BEF0-A04200CC2CAA}"/>
                  </a:ext>
                </a:extLst>
              </p:cNvPr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50CF5582-12E3-734C-B57E-9FA30FA8285C}"/>
                </a:ext>
              </a:extLst>
            </p:cNvPr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071052FD-0667-8047-B773-ACD5B74DE250}"/>
                </a:ext>
              </a:extLst>
            </p:cNvPr>
            <p:cNvSpPr txBox="1"/>
            <p:nvPr/>
          </p:nvSpPr>
          <p:spPr>
            <a:xfrm>
              <a:off x="5918497" y="4942525"/>
              <a:ext cx="2512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5E1F4097-4D78-F441-95C1-2B6B55A0CFB2}"/>
                </a:ext>
              </a:extLst>
            </p:cNvPr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6B8238F4-84F4-7541-9ADB-1180DFB962B7}"/>
                </a:ext>
              </a:extLst>
            </p:cNvPr>
            <p:cNvSpPr txBox="1"/>
            <p:nvPr/>
          </p:nvSpPr>
          <p:spPr>
            <a:xfrm>
              <a:off x="14705778" y="4942525"/>
              <a:ext cx="2512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BE726A1-F03B-2F44-A860-65559AE34CEE}"/>
                </a:ext>
              </a:extLst>
            </p:cNvPr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464B8EE-A147-6E4D-A0A6-88A5FC561506}"/>
                </a:ext>
              </a:extLst>
            </p:cNvPr>
            <p:cNvSpPr txBox="1"/>
            <p:nvPr/>
          </p:nvSpPr>
          <p:spPr>
            <a:xfrm>
              <a:off x="5918496" y="8213270"/>
              <a:ext cx="3013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D64CC1C9-C442-7842-AC46-E9140F6EDF0E}"/>
                </a:ext>
              </a:extLst>
            </p:cNvPr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DCCEC8FD-7A90-2D41-961C-C7C6CAF6636D}"/>
                </a:ext>
              </a:extLst>
            </p:cNvPr>
            <p:cNvSpPr txBox="1"/>
            <p:nvPr/>
          </p:nvSpPr>
          <p:spPr>
            <a:xfrm>
              <a:off x="1488083" y="10951849"/>
              <a:ext cx="276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71698665-3559-F641-9DAB-B8D2A0562C67}"/>
                </a:ext>
              </a:extLst>
            </p:cNvPr>
            <p:cNvSpPr txBox="1"/>
            <p:nvPr/>
          </p:nvSpPr>
          <p:spPr>
            <a:xfrm>
              <a:off x="12503628" y="10951849"/>
              <a:ext cx="2767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</p:grpSp>
      <p:sp>
        <p:nvSpPr>
          <p:cNvPr id="2" name="5-Point Star 1">
            <a:extLst>
              <a:ext uri="{FF2B5EF4-FFF2-40B4-BE49-F238E27FC236}">
                <a16:creationId xmlns:a16="http://schemas.microsoft.com/office/drawing/2014/main" id="{B4EF4E75-1850-6C47-9B95-5041207AC3F2}"/>
              </a:ext>
            </a:extLst>
          </p:cNvPr>
          <p:cNvSpPr/>
          <p:nvPr/>
        </p:nvSpPr>
        <p:spPr>
          <a:xfrm>
            <a:off x="2753964" y="7235831"/>
            <a:ext cx="1084479" cy="108447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90392C6F-FD6A-C84D-8664-A6818B8BD188}"/>
              </a:ext>
            </a:extLst>
          </p:cNvPr>
          <p:cNvSpPr/>
          <p:nvPr/>
        </p:nvSpPr>
        <p:spPr>
          <a:xfrm>
            <a:off x="7182333" y="5980939"/>
            <a:ext cx="1084479" cy="108447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00BC23E-93B9-074C-92D7-F28C987377CF}"/>
              </a:ext>
            </a:extLst>
          </p:cNvPr>
          <p:cNvSpPr/>
          <p:nvPr/>
        </p:nvSpPr>
        <p:spPr>
          <a:xfrm>
            <a:off x="7182333" y="9053680"/>
            <a:ext cx="1084479" cy="108447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F041F05F-55C3-3842-96EC-F150B4E9C3B8}"/>
              </a:ext>
            </a:extLst>
          </p:cNvPr>
          <p:cNvSpPr/>
          <p:nvPr/>
        </p:nvSpPr>
        <p:spPr>
          <a:xfrm>
            <a:off x="11610703" y="7235831"/>
            <a:ext cx="1084479" cy="1084479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032C9B5E-A1BF-2F46-96B9-E66C8D40C021}"/>
              </a:ext>
            </a:extLst>
          </p:cNvPr>
          <p:cNvSpPr/>
          <p:nvPr/>
        </p:nvSpPr>
        <p:spPr>
          <a:xfrm>
            <a:off x="16039073" y="5980939"/>
            <a:ext cx="1084479" cy="1084479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2972C62F-FC8A-C745-BB85-EEA2480DC507}"/>
              </a:ext>
            </a:extLst>
          </p:cNvPr>
          <p:cNvSpPr/>
          <p:nvPr/>
        </p:nvSpPr>
        <p:spPr>
          <a:xfrm>
            <a:off x="16039073" y="9053680"/>
            <a:ext cx="1084479" cy="1084479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62D87F73-054F-F34B-8C3A-A6BE3480488D}"/>
              </a:ext>
            </a:extLst>
          </p:cNvPr>
          <p:cNvSpPr/>
          <p:nvPr/>
        </p:nvSpPr>
        <p:spPr>
          <a:xfrm>
            <a:off x="20473496" y="7235831"/>
            <a:ext cx="1084479" cy="1084479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AD2C6874-23DA-DD4E-8E1F-E8E7B2DABFF5}"/>
              </a:ext>
            </a:extLst>
          </p:cNvPr>
          <p:cNvSpPr/>
          <p:nvPr/>
        </p:nvSpPr>
        <p:spPr>
          <a:xfrm>
            <a:off x="6340988" y="11133032"/>
            <a:ext cx="1084479" cy="108447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2E5D6017-E025-994D-BBA5-B025E5102698}"/>
              </a:ext>
            </a:extLst>
          </p:cNvPr>
          <p:cNvSpPr/>
          <p:nvPr/>
        </p:nvSpPr>
        <p:spPr>
          <a:xfrm>
            <a:off x="17520345" y="11133032"/>
            <a:ext cx="1084479" cy="108447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7EF3E6-8C51-4949-A1D7-BACDC1748197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F2BFB56-9CDD-1346-9F8A-D97D6ACBFC71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CC2AC6E-ACE2-C84B-8CCF-88C15B7A3A73}"/>
              </a:ext>
            </a:extLst>
          </p:cNvPr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7036B5-3B74-4043-A65A-90EC33FCBD30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EE62152-B470-C84E-9F81-D7A7DFDC140B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F1EB99E-5306-8E4F-A4B6-7CE8194F1A82}"/>
              </a:ext>
            </a:extLst>
          </p:cNvPr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ED80CF8-989A-124B-A043-6086FD9627E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6C07AF-61F9-2349-A75B-C30B5FF48529}"/>
              </a:ext>
            </a:extLst>
          </p:cNvPr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  <a:solidFill>
            <a:schemeClr val="accent3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384EA404-2D54-7847-9E3C-899966308BAC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1D3DA9E1-4EB3-7248-BEF0-A04200CC2CAA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0CF5582-12E3-734C-B57E-9FA30FA8285C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071052FD-0667-8047-B773-ACD5B74DE250}"/>
              </a:ext>
            </a:extLst>
          </p:cNvPr>
          <p:cNvSpPr txBox="1"/>
          <p:nvPr/>
        </p:nvSpPr>
        <p:spPr>
          <a:xfrm>
            <a:off x="5918497" y="4942525"/>
            <a:ext cx="251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5E1F4097-4D78-F441-95C1-2B6B55A0CFB2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6B8238F4-84F4-7541-9ADB-1180DFB962B7}"/>
              </a:ext>
            </a:extLst>
          </p:cNvPr>
          <p:cNvSpPr txBox="1"/>
          <p:nvPr/>
        </p:nvSpPr>
        <p:spPr>
          <a:xfrm>
            <a:off x="14705778" y="4942525"/>
            <a:ext cx="251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1BE726A1-F03B-2F44-A860-65559AE34CEE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6464B8EE-A147-6E4D-A0A6-88A5FC561506}"/>
              </a:ext>
            </a:extLst>
          </p:cNvPr>
          <p:cNvSpPr txBox="1"/>
          <p:nvPr/>
        </p:nvSpPr>
        <p:spPr>
          <a:xfrm>
            <a:off x="5918496" y="8213270"/>
            <a:ext cx="301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64CC1C9-C442-7842-AC46-E9140F6EDF0E}"/>
              </a:ext>
            </a:extLst>
          </p:cNvPr>
          <p:cNvSpPr txBox="1"/>
          <p:nvPr/>
        </p:nvSpPr>
        <p:spPr>
          <a:xfrm>
            <a:off x="14678656" y="821327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DCCEC8FD-7A90-2D41-961C-C7C6CAF6636D}"/>
              </a:ext>
            </a:extLst>
          </p:cNvPr>
          <p:cNvSpPr txBox="1"/>
          <p:nvPr/>
        </p:nvSpPr>
        <p:spPr>
          <a:xfrm>
            <a:off x="1488083" y="10951849"/>
            <a:ext cx="27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71698665-3559-F641-9DAB-B8D2A0562C67}"/>
              </a:ext>
            </a:extLst>
          </p:cNvPr>
          <p:cNvSpPr txBox="1"/>
          <p:nvPr/>
        </p:nvSpPr>
        <p:spPr>
          <a:xfrm>
            <a:off x="12503628" y="10951849"/>
            <a:ext cx="27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00735DB2-FB15-834D-B74D-B6601C51233A}"/>
              </a:ext>
            </a:extLst>
          </p:cNvPr>
          <p:cNvSpPr txBox="1"/>
          <p:nvPr/>
        </p:nvSpPr>
        <p:spPr>
          <a:xfrm>
            <a:off x="11406399" y="6432018"/>
            <a:ext cx="15648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2E70F3-9F69-DA47-B0CC-0B60D904EE57}"/>
              </a:ext>
            </a:extLst>
          </p:cNvPr>
          <p:cNvGrpSpPr/>
          <p:nvPr/>
        </p:nvGrpSpPr>
        <p:grpSpPr>
          <a:xfrm>
            <a:off x="1488082" y="6599952"/>
            <a:ext cx="3133228" cy="3426169"/>
            <a:chOff x="1488082" y="6013418"/>
            <a:chExt cx="2862744" cy="3426169"/>
          </a:xfrm>
        </p:grpSpPr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CF54036B-45E3-E543-A45F-BE7ECAD15B4C}"/>
                </a:ext>
              </a:extLst>
            </p:cNvPr>
            <p:cNvSpPr/>
            <p:nvPr/>
          </p:nvSpPr>
          <p:spPr>
            <a:xfrm>
              <a:off x="1488082" y="6013418"/>
              <a:ext cx="28627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24EFA565-2957-914F-B021-67777CDEFF74}"/>
                </a:ext>
              </a:extLst>
            </p:cNvPr>
            <p:cNvSpPr/>
            <p:nvPr/>
          </p:nvSpPr>
          <p:spPr>
            <a:xfrm>
              <a:off x="1488082" y="7869927"/>
              <a:ext cx="28627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B7EDDA-849A-3247-B166-C5C33757A2F0}"/>
              </a:ext>
            </a:extLst>
          </p:cNvPr>
          <p:cNvGrpSpPr/>
          <p:nvPr/>
        </p:nvGrpSpPr>
        <p:grpSpPr>
          <a:xfrm>
            <a:off x="19164733" y="6599952"/>
            <a:ext cx="3133228" cy="3426169"/>
            <a:chOff x="1488082" y="6013418"/>
            <a:chExt cx="2862744" cy="3426169"/>
          </a:xfrm>
        </p:grpSpPr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997BA1E4-BCBF-9D40-82C5-F8A4A4EBCA1C}"/>
                </a:ext>
              </a:extLst>
            </p:cNvPr>
            <p:cNvSpPr/>
            <p:nvPr/>
          </p:nvSpPr>
          <p:spPr>
            <a:xfrm>
              <a:off x="1488082" y="6013418"/>
              <a:ext cx="28627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8D490BA-5500-694C-B093-59E19FED5EE8}"/>
                </a:ext>
              </a:extLst>
            </p:cNvPr>
            <p:cNvSpPr/>
            <p:nvPr/>
          </p:nvSpPr>
          <p:spPr>
            <a:xfrm>
              <a:off x="1488082" y="7869927"/>
              <a:ext cx="286274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50" name="Rectangle 56">
            <a:extLst>
              <a:ext uri="{FF2B5EF4-FFF2-40B4-BE49-F238E27FC236}">
                <a16:creationId xmlns:a16="http://schemas.microsoft.com/office/drawing/2014/main" id="{AF2AA568-DD07-8442-9682-AADA1AC4528E}"/>
              </a:ext>
            </a:extLst>
          </p:cNvPr>
          <p:cNvSpPr/>
          <p:nvPr/>
        </p:nvSpPr>
        <p:spPr>
          <a:xfrm>
            <a:off x="5918496" y="5935893"/>
            <a:ext cx="3133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A6C16531-B968-F74E-AFD4-C47BF192B7E6}"/>
              </a:ext>
            </a:extLst>
          </p:cNvPr>
          <p:cNvSpPr/>
          <p:nvPr/>
        </p:nvSpPr>
        <p:spPr>
          <a:xfrm>
            <a:off x="5918496" y="8956184"/>
            <a:ext cx="3133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AE22491F-110B-9840-B0AD-DF82511EAD95}"/>
              </a:ext>
            </a:extLst>
          </p:cNvPr>
          <p:cNvSpPr/>
          <p:nvPr/>
        </p:nvSpPr>
        <p:spPr>
          <a:xfrm>
            <a:off x="14705778" y="5935893"/>
            <a:ext cx="3133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5A4E3D55-CD77-4C4B-BDDF-52485DF7B098}"/>
              </a:ext>
            </a:extLst>
          </p:cNvPr>
          <p:cNvSpPr/>
          <p:nvPr/>
        </p:nvSpPr>
        <p:spPr>
          <a:xfrm>
            <a:off x="14705778" y="8956184"/>
            <a:ext cx="3133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5A4C24F-FEBF-1947-8562-47C66D0F956F}"/>
              </a:ext>
            </a:extLst>
          </p:cNvPr>
          <p:cNvSpPr/>
          <p:nvPr/>
        </p:nvSpPr>
        <p:spPr>
          <a:xfrm>
            <a:off x="4613972" y="11309436"/>
            <a:ext cx="701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3886B6DA-B70C-7E48-8890-32125F84523E}"/>
              </a:ext>
            </a:extLst>
          </p:cNvPr>
          <p:cNvSpPr/>
          <p:nvPr/>
        </p:nvSpPr>
        <p:spPr>
          <a:xfrm>
            <a:off x="15691167" y="11309436"/>
            <a:ext cx="701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01183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032EA8-CCE2-DE44-9E37-5CB57D547DEF}"/>
              </a:ext>
            </a:extLst>
          </p:cNvPr>
          <p:cNvGrpSpPr/>
          <p:nvPr/>
        </p:nvGrpSpPr>
        <p:grpSpPr>
          <a:xfrm>
            <a:off x="8077200" y="4702629"/>
            <a:ext cx="15047976" cy="7944927"/>
            <a:chOff x="9337964" y="4702629"/>
            <a:chExt cx="13787212" cy="794492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A46F8D2-09CC-8242-8747-A29CBD15B157}"/>
                </a:ext>
              </a:extLst>
            </p:cNvPr>
            <p:cNvSpPr/>
            <p:nvPr/>
          </p:nvSpPr>
          <p:spPr>
            <a:xfrm>
              <a:off x="9337964" y="4702629"/>
              <a:ext cx="2658233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19D0483-3D0D-774C-984D-5CC2FFACB22D}"/>
                </a:ext>
              </a:extLst>
            </p:cNvPr>
            <p:cNvSpPr/>
            <p:nvPr/>
          </p:nvSpPr>
          <p:spPr>
            <a:xfrm>
              <a:off x="12120209" y="4702629"/>
              <a:ext cx="2658233" cy="307544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1E7C106-48E8-C844-9462-D4E427E682D9}"/>
                </a:ext>
              </a:extLst>
            </p:cNvPr>
            <p:cNvSpPr/>
            <p:nvPr/>
          </p:nvSpPr>
          <p:spPr>
            <a:xfrm>
              <a:off x="12120209" y="7893792"/>
              <a:ext cx="2658233" cy="27319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8A4E635-F883-E04C-981D-DF002861711B}"/>
                </a:ext>
              </a:extLst>
            </p:cNvPr>
            <p:cNvSpPr/>
            <p:nvPr/>
          </p:nvSpPr>
          <p:spPr>
            <a:xfrm>
              <a:off x="14902454" y="4702629"/>
              <a:ext cx="2658233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66A1383-B6D5-F54E-BCD7-35BA5D7F08E3}"/>
                </a:ext>
              </a:extLst>
            </p:cNvPr>
            <p:cNvSpPr/>
            <p:nvPr/>
          </p:nvSpPr>
          <p:spPr>
            <a:xfrm>
              <a:off x="17684698" y="4702629"/>
              <a:ext cx="2658233" cy="307544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503D002-C30C-4E40-8C03-3D184AEC99FC}"/>
                </a:ext>
              </a:extLst>
            </p:cNvPr>
            <p:cNvSpPr/>
            <p:nvPr/>
          </p:nvSpPr>
          <p:spPr>
            <a:xfrm>
              <a:off x="17684698" y="7893792"/>
              <a:ext cx="2658233" cy="27319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FA2A9CA-3793-9D4F-801A-E30E7C4C56D8}"/>
                </a:ext>
              </a:extLst>
            </p:cNvPr>
            <p:cNvSpPr/>
            <p:nvPr/>
          </p:nvSpPr>
          <p:spPr>
            <a:xfrm>
              <a:off x="20466943" y="4702629"/>
              <a:ext cx="2658233" cy="5923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9B979E-E90A-EE4E-8D7E-3DD5208CDC66}"/>
                </a:ext>
              </a:extLst>
            </p:cNvPr>
            <p:cNvGrpSpPr/>
            <p:nvPr/>
          </p:nvGrpSpPr>
          <p:grpSpPr>
            <a:xfrm>
              <a:off x="9337964" y="10751936"/>
              <a:ext cx="13787212" cy="1895620"/>
              <a:chOff x="1831515" y="10547027"/>
              <a:chExt cx="20260088" cy="1950963"/>
            </a:xfrm>
            <a:solidFill>
              <a:schemeClr val="bg1">
                <a:lumMod val="95000"/>
              </a:schemeClr>
            </a:solidFill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447B406-7AFB-6544-817B-2D74A5F33ED8}"/>
                  </a:ext>
                </a:extLst>
              </p:cNvPr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E9F5C11-FF58-6149-8D4A-8C294028662E}"/>
                  </a:ext>
                </a:extLst>
              </p:cNvPr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C964AA65-2F92-CA4F-AC49-82BF28D75BD7}"/>
                </a:ext>
              </a:extLst>
            </p:cNvPr>
            <p:cNvSpPr txBox="1"/>
            <p:nvPr/>
          </p:nvSpPr>
          <p:spPr>
            <a:xfrm>
              <a:off x="9531079" y="4942525"/>
              <a:ext cx="1746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E1EB086C-9DC0-564E-B900-0AC0CC8D0EAB}"/>
                </a:ext>
              </a:extLst>
            </p:cNvPr>
            <p:cNvSpPr txBox="1"/>
            <p:nvPr/>
          </p:nvSpPr>
          <p:spPr>
            <a:xfrm>
              <a:off x="12314608" y="4942525"/>
              <a:ext cx="1735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7729589-7A2E-074D-BD82-C1C65601283F}"/>
                </a:ext>
              </a:extLst>
            </p:cNvPr>
            <p:cNvSpPr txBox="1"/>
            <p:nvPr/>
          </p:nvSpPr>
          <p:spPr>
            <a:xfrm>
              <a:off x="15076884" y="4946767"/>
              <a:ext cx="1375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196475C-1535-D144-9219-87313EEF4DFC}"/>
                </a:ext>
              </a:extLst>
            </p:cNvPr>
            <p:cNvSpPr txBox="1"/>
            <p:nvPr/>
          </p:nvSpPr>
          <p:spPr>
            <a:xfrm>
              <a:off x="17835459" y="4942525"/>
              <a:ext cx="17351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DC4B9407-B673-3443-AA53-2097D4880296}"/>
                </a:ext>
              </a:extLst>
            </p:cNvPr>
            <p:cNvSpPr txBox="1"/>
            <p:nvPr/>
          </p:nvSpPr>
          <p:spPr>
            <a:xfrm>
              <a:off x="20636919" y="4942525"/>
              <a:ext cx="2282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8BECCD59-E917-6441-B538-5F36E4251F88}"/>
                </a:ext>
              </a:extLst>
            </p:cNvPr>
            <p:cNvSpPr txBox="1"/>
            <p:nvPr/>
          </p:nvSpPr>
          <p:spPr>
            <a:xfrm>
              <a:off x="12314608" y="8191530"/>
              <a:ext cx="208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83416086-DD01-F643-A172-60B509238A47}"/>
                </a:ext>
              </a:extLst>
            </p:cNvPr>
            <p:cNvSpPr txBox="1"/>
            <p:nvPr/>
          </p:nvSpPr>
          <p:spPr>
            <a:xfrm>
              <a:off x="17818418" y="8191530"/>
              <a:ext cx="2302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EC03A05F-AC24-184F-9E67-65B4D1A42605}"/>
                </a:ext>
              </a:extLst>
            </p:cNvPr>
            <p:cNvSpPr txBox="1"/>
            <p:nvPr/>
          </p:nvSpPr>
          <p:spPr>
            <a:xfrm>
              <a:off x="9531079" y="10940620"/>
              <a:ext cx="1911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0FDED508-01D8-A746-A743-6CAA9A4DC301}"/>
                </a:ext>
              </a:extLst>
            </p:cNvPr>
            <p:cNvSpPr txBox="1"/>
            <p:nvPr/>
          </p:nvSpPr>
          <p:spPr>
            <a:xfrm>
              <a:off x="16451896" y="10940620"/>
              <a:ext cx="1911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455C5A-A949-4948-BC0B-0934DAD513ED}"/>
              </a:ext>
            </a:extLst>
          </p:cNvPr>
          <p:cNvCxnSpPr>
            <a:cxnSpLocks/>
          </p:cNvCxnSpPr>
          <p:nvPr/>
        </p:nvCxnSpPr>
        <p:spPr>
          <a:xfrm>
            <a:off x="5847347" y="6229936"/>
            <a:ext cx="354049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C5D31E4-E776-B24D-AC75-7A061E4C6A2D}"/>
              </a:ext>
            </a:extLst>
          </p:cNvPr>
          <p:cNvSpPr/>
          <p:nvPr/>
        </p:nvSpPr>
        <p:spPr>
          <a:xfrm>
            <a:off x="1252473" y="4691414"/>
            <a:ext cx="4594873" cy="79561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D87D8-685A-8040-AADB-02FF63A38486}"/>
              </a:ext>
            </a:extLst>
          </p:cNvPr>
          <p:cNvGrpSpPr/>
          <p:nvPr/>
        </p:nvGrpSpPr>
        <p:grpSpPr>
          <a:xfrm>
            <a:off x="1687497" y="7531165"/>
            <a:ext cx="3017619" cy="4447423"/>
            <a:chOff x="1687497" y="5057884"/>
            <a:chExt cx="3017619" cy="4447423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234B415A-085E-B84B-8BDF-F309BF21067F}"/>
                </a:ext>
              </a:extLst>
            </p:cNvPr>
            <p:cNvSpPr txBox="1"/>
            <p:nvPr/>
          </p:nvSpPr>
          <p:spPr>
            <a:xfrm>
              <a:off x="1822959" y="5057884"/>
              <a:ext cx="2778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EADB8892-0094-0440-BED0-C37015C3C7B8}"/>
                </a:ext>
              </a:extLst>
            </p:cNvPr>
            <p:cNvSpPr/>
            <p:nvPr/>
          </p:nvSpPr>
          <p:spPr>
            <a:xfrm>
              <a:off x="1687497" y="5719655"/>
              <a:ext cx="3017619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04" name="Gráfico 22">
            <a:extLst>
              <a:ext uri="{FF2B5EF4-FFF2-40B4-BE49-F238E27FC236}">
                <a16:creationId xmlns:a16="http://schemas.microsoft.com/office/drawing/2014/main" id="{65FB8FB4-ACFE-8142-A1AF-DC349837ACE9}"/>
              </a:ext>
            </a:extLst>
          </p:cNvPr>
          <p:cNvGrpSpPr/>
          <p:nvPr/>
        </p:nvGrpSpPr>
        <p:grpSpPr>
          <a:xfrm>
            <a:off x="2783159" y="5541147"/>
            <a:ext cx="901030" cy="901028"/>
            <a:chOff x="8610000" y="1514163"/>
            <a:chExt cx="597977" cy="597977"/>
          </a:xfrm>
          <a:solidFill>
            <a:schemeClr val="accent1">
              <a:lumMod val="50000"/>
            </a:schemeClr>
          </a:solidFill>
        </p:grpSpPr>
        <p:sp>
          <p:nvSpPr>
            <p:cNvPr id="105" name="Forma libre 340">
              <a:extLst>
                <a:ext uri="{FF2B5EF4-FFF2-40B4-BE49-F238E27FC236}">
                  <a16:creationId xmlns:a16="http://schemas.microsoft.com/office/drawing/2014/main" id="{A2764174-E7C2-DB47-B8C7-9DE8550750C1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41">
              <a:extLst>
                <a:ext uri="{FF2B5EF4-FFF2-40B4-BE49-F238E27FC236}">
                  <a16:creationId xmlns:a16="http://schemas.microsoft.com/office/drawing/2014/main" id="{C3AA9E61-E2AC-9A44-8DE6-27EF8CA90F5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2">
              <a:extLst>
                <a:ext uri="{FF2B5EF4-FFF2-40B4-BE49-F238E27FC236}">
                  <a16:creationId xmlns:a16="http://schemas.microsoft.com/office/drawing/2014/main" id="{58807FB9-C629-9E42-A7DD-3485B369581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3">
              <a:extLst>
                <a:ext uri="{FF2B5EF4-FFF2-40B4-BE49-F238E27FC236}">
                  <a16:creationId xmlns:a16="http://schemas.microsoft.com/office/drawing/2014/main" id="{FAC25331-3F5A-F046-B49B-C9FFAFF7038E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4">
              <a:extLst>
                <a:ext uri="{FF2B5EF4-FFF2-40B4-BE49-F238E27FC236}">
                  <a16:creationId xmlns:a16="http://schemas.microsoft.com/office/drawing/2014/main" id="{CB894F06-BDFA-3E49-A19C-FC61780A175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5">
              <a:extLst>
                <a:ext uri="{FF2B5EF4-FFF2-40B4-BE49-F238E27FC236}">
                  <a16:creationId xmlns:a16="http://schemas.microsoft.com/office/drawing/2014/main" id="{3C84A9B3-480C-794F-AAC9-8F48037E764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6">
              <a:extLst>
                <a:ext uri="{FF2B5EF4-FFF2-40B4-BE49-F238E27FC236}">
                  <a16:creationId xmlns:a16="http://schemas.microsoft.com/office/drawing/2014/main" id="{4D084BBF-8452-DD43-B0E6-9A7EE106332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23979B8-2B8F-FB45-95D3-5F65CD57C6BE}"/>
              </a:ext>
            </a:extLst>
          </p:cNvPr>
          <p:cNvCxnSpPr>
            <a:cxnSpLocks/>
          </p:cNvCxnSpPr>
          <p:nvPr/>
        </p:nvCxnSpPr>
        <p:spPr>
          <a:xfrm>
            <a:off x="5847347" y="6778576"/>
            <a:ext cx="6341478" cy="0"/>
          </a:xfrm>
          <a:prstGeom prst="straightConnector1">
            <a:avLst/>
          </a:prstGeom>
          <a:ln w="63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816CC22-125A-9D41-BDFE-10326AE7BD96}"/>
              </a:ext>
            </a:extLst>
          </p:cNvPr>
          <p:cNvCxnSpPr>
            <a:cxnSpLocks/>
          </p:cNvCxnSpPr>
          <p:nvPr/>
        </p:nvCxnSpPr>
        <p:spPr>
          <a:xfrm>
            <a:off x="5847347" y="10161856"/>
            <a:ext cx="9917043" cy="0"/>
          </a:xfrm>
          <a:prstGeom prst="straightConnector1">
            <a:avLst/>
          </a:prstGeom>
          <a:ln w="63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4E7BC8-AA63-4549-96F0-E92589B6B5DA}"/>
              </a:ext>
            </a:extLst>
          </p:cNvPr>
          <p:cNvCxnSpPr>
            <a:cxnSpLocks/>
          </p:cNvCxnSpPr>
          <p:nvPr/>
        </p:nvCxnSpPr>
        <p:spPr>
          <a:xfrm>
            <a:off x="5847347" y="9521776"/>
            <a:ext cx="6341478" cy="0"/>
          </a:xfrm>
          <a:prstGeom prst="straightConnector1">
            <a:avLst/>
          </a:prstGeom>
          <a:ln w="63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8E7F5E-40A5-C84C-9DA2-E729C67973A4}"/>
              </a:ext>
            </a:extLst>
          </p:cNvPr>
          <p:cNvCxnSpPr>
            <a:cxnSpLocks/>
          </p:cNvCxnSpPr>
          <p:nvPr/>
        </p:nvCxnSpPr>
        <p:spPr>
          <a:xfrm>
            <a:off x="5847347" y="7327216"/>
            <a:ext cx="12855707" cy="0"/>
          </a:xfrm>
          <a:prstGeom prst="straightConnector1">
            <a:avLst/>
          </a:prstGeom>
          <a:ln w="635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CDCC2E-1EDA-A342-8ACD-079212D3556B}"/>
              </a:ext>
            </a:extLst>
          </p:cNvPr>
          <p:cNvSpPr/>
          <p:nvPr/>
        </p:nvSpPr>
        <p:spPr>
          <a:xfrm>
            <a:off x="1688123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01A3FB-5764-5840-BFDA-9B6FE12B2545}"/>
              </a:ext>
            </a:extLst>
          </p:cNvPr>
          <p:cNvSpPr/>
          <p:nvPr/>
        </p:nvSpPr>
        <p:spPr>
          <a:xfrm>
            <a:off x="5978769" y="4263512"/>
            <a:ext cx="3962400" cy="316523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093E9D-4D71-DA4B-9CC9-8BDCC36A3FBE}"/>
              </a:ext>
            </a:extLst>
          </p:cNvPr>
          <p:cNvSpPr/>
          <p:nvPr/>
        </p:nvSpPr>
        <p:spPr>
          <a:xfrm>
            <a:off x="5978769" y="7624509"/>
            <a:ext cx="3962400" cy="273500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00362-7792-3749-A10B-D30A7D41AB8F}"/>
              </a:ext>
            </a:extLst>
          </p:cNvPr>
          <p:cNvSpPr/>
          <p:nvPr/>
        </p:nvSpPr>
        <p:spPr>
          <a:xfrm>
            <a:off x="10269415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087C59-5F04-DF42-87FF-73919EA925DA}"/>
              </a:ext>
            </a:extLst>
          </p:cNvPr>
          <p:cNvSpPr/>
          <p:nvPr/>
        </p:nvSpPr>
        <p:spPr>
          <a:xfrm>
            <a:off x="14560061" y="4263512"/>
            <a:ext cx="3962400" cy="316523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58081F-5FC5-F242-9D68-28A01D9E36BB}"/>
              </a:ext>
            </a:extLst>
          </p:cNvPr>
          <p:cNvSpPr/>
          <p:nvPr/>
        </p:nvSpPr>
        <p:spPr>
          <a:xfrm>
            <a:off x="14560061" y="7802309"/>
            <a:ext cx="3962400" cy="273500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D5899-FB19-F546-B63B-6084CDDF6EFA}"/>
              </a:ext>
            </a:extLst>
          </p:cNvPr>
          <p:cNvSpPr/>
          <p:nvPr/>
        </p:nvSpPr>
        <p:spPr>
          <a:xfrm>
            <a:off x="18850707" y="4263512"/>
            <a:ext cx="3962400" cy="6096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B48F8A-56B8-F04E-9017-3F46A6DFC569}"/>
              </a:ext>
            </a:extLst>
          </p:cNvPr>
          <p:cNvSpPr/>
          <p:nvPr/>
        </p:nvSpPr>
        <p:spPr>
          <a:xfrm>
            <a:off x="1688123" y="10703090"/>
            <a:ext cx="10316308" cy="195096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211B85-9811-144A-B2A7-310C3BC9E5E4}"/>
              </a:ext>
            </a:extLst>
          </p:cNvPr>
          <p:cNvSpPr/>
          <p:nvPr/>
        </p:nvSpPr>
        <p:spPr>
          <a:xfrm>
            <a:off x="12496799" y="10703090"/>
            <a:ext cx="10316308" cy="195096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006FD508-0FA3-7F4B-8E89-DE54D855503A}"/>
              </a:ext>
            </a:extLst>
          </p:cNvPr>
          <p:cNvSpPr txBox="1"/>
          <p:nvPr/>
        </p:nvSpPr>
        <p:spPr>
          <a:xfrm>
            <a:off x="6521900" y="5146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324E12-9000-D945-AB1F-EA6D664FD006}"/>
              </a:ext>
            </a:extLst>
          </p:cNvPr>
          <p:cNvSpPr txBox="1"/>
          <p:nvPr/>
        </p:nvSpPr>
        <p:spPr>
          <a:xfrm>
            <a:off x="10839900" y="645779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DEFEEC66-9F12-3D49-B6A1-6BA927FD58F9}"/>
              </a:ext>
            </a:extLst>
          </p:cNvPr>
          <p:cNvSpPr txBox="1"/>
          <p:nvPr/>
        </p:nvSpPr>
        <p:spPr>
          <a:xfrm>
            <a:off x="15152038" y="5146246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Relationships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EDE0BE75-BE4A-5841-8460-8B0575381D5C}"/>
              </a:ext>
            </a:extLst>
          </p:cNvPr>
          <p:cNvSpPr txBox="1"/>
          <p:nvPr/>
        </p:nvSpPr>
        <p:spPr>
          <a:xfrm>
            <a:off x="19442684" y="6457797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3ECC01EE-BA65-8645-AEC0-56B138432E9C}"/>
              </a:ext>
            </a:extLst>
          </p:cNvPr>
          <p:cNvSpPr txBox="1"/>
          <p:nvPr/>
        </p:nvSpPr>
        <p:spPr>
          <a:xfrm>
            <a:off x="6521900" y="820377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0D0F14BE-C33D-3344-B086-299BA6944BDE}"/>
              </a:ext>
            </a:extLst>
          </p:cNvPr>
          <p:cNvSpPr txBox="1"/>
          <p:nvPr/>
        </p:nvSpPr>
        <p:spPr>
          <a:xfrm>
            <a:off x="15152038" y="8203771"/>
            <a:ext cx="277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ED25EC2-F7D8-6744-89FA-FFDBDD957419}"/>
              </a:ext>
            </a:extLst>
          </p:cNvPr>
          <p:cNvSpPr txBox="1"/>
          <p:nvPr/>
        </p:nvSpPr>
        <p:spPr>
          <a:xfrm>
            <a:off x="5683952" y="11475710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78BFE62-E9A4-E64E-AA5D-FA2C160EA62A}"/>
              </a:ext>
            </a:extLst>
          </p:cNvPr>
          <p:cNvSpPr txBox="1"/>
          <p:nvPr/>
        </p:nvSpPr>
        <p:spPr>
          <a:xfrm>
            <a:off x="16492628" y="11475710"/>
            <a:ext cx="423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1AFC7-D663-8A4A-98C1-61F7DF904B20}"/>
              </a:ext>
            </a:extLst>
          </p:cNvPr>
          <p:cNvGrpSpPr/>
          <p:nvPr/>
        </p:nvGrpSpPr>
        <p:grpSpPr>
          <a:xfrm>
            <a:off x="2280100" y="6462214"/>
            <a:ext cx="2778446" cy="1755989"/>
            <a:chOff x="2280100" y="4755721"/>
            <a:chExt cx="2778446" cy="1755989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FD2B49EC-1D9F-8648-B786-269924DCC6C6}"/>
                </a:ext>
              </a:extLst>
            </p:cNvPr>
            <p:cNvSpPr txBox="1"/>
            <p:nvPr/>
          </p:nvSpPr>
          <p:spPr>
            <a:xfrm>
              <a:off x="2280100" y="4755721"/>
              <a:ext cx="2778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grpSp>
          <p:nvGrpSpPr>
            <p:cNvPr id="32" name="Gráfico 282">
              <a:extLst>
                <a:ext uri="{FF2B5EF4-FFF2-40B4-BE49-F238E27FC236}">
                  <a16:creationId xmlns:a16="http://schemas.microsoft.com/office/drawing/2014/main" id="{AFC56D59-6370-B74F-8905-1DE61858868D}"/>
                </a:ext>
              </a:extLst>
            </p:cNvPr>
            <p:cNvGrpSpPr/>
            <p:nvPr/>
          </p:nvGrpSpPr>
          <p:grpSpPr>
            <a:xfrm>
              <a:off x="3183794" y="5669122"/>
              <a:ext cx="842590" cy="84258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3" name="Forma libre 285">
                <a:extLst>
                  <a:ext uri="{FF2B5EF4-FFF2-40B4-BE49-F238E27FC236}">
                    <a16:creationId xmlns:a16="http://schemas.microsoft.com/office/drawing/2014/main" id="{9C526FF1-68DA-0D48-A2E5-B5CF0B12093A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4" name="Forma libre 286">
                <a:extLst>
                  <a:ext uri="{FF2B5EF4-FFF2-40B4-BE49-F238E27FC236}">
                    <a16:creationId xmlns:a16="http://schemas.microsoft.com/office/drawing/2014/main" id="{DF64193A-8619-494F-A2E6-9B617D2E5DF2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5" name="Gráfico 48">
            <a:extLst>
              <a:ext uri="{FF2B5EF4-FFF2-40B4-BE49-F238E27FC236}">
                <a16:creationId xmlns:a16="http://schemas.microsoft.com/office/drawing/2014/main" id="{1A0CAB6D-5436-1248-95BA-0CC0BBC072DA}"/>
              </a:ext>
            </a:extLst>
          </p:cNvPr>
          <p:cNvGrpSpPr/>
          <p:nvPr/>
        </p:nvGrpSpPr>
        <p:grpSpPr>
          <a:xfrm>
            <a:off x="7488594" y="5916166"/>
            <a:ext cx="844236" cy="844234"/>
            <a:chOff x="1718373" y="238981"/>
            <a:chExt cx="599145" cy="599145"/>
          </a:xfrm>
          <a:solidFill>
            <a:schemeClr val="bg1"/>
          </a:solidFill>
        </p:grpSpPr>
        <p:sp>
          <p:nvSpPr>
            <p:cNvPr id="56" name="Forma libre 288">
              <a:extLst>
                <a:ext uri="{FF2B5EF4-FFF2-40B4-BE49-F238E27FC236}">
                  <a16:creationId xmlns:a16="http://schemas.microsoft.com/office/drawing/2014/main" id="{B605F7A9-2FDA-7543-B14E-F5F61F3F27B4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7" name="Gráfico 16">
            <a:extLst>
              <a:ext uri="{FF2B5EF4-FFF2-40B4-BE49-F238E27FC236}">
                <a16:creationId xmlns:a16="http://schemas.microsoft.com/office/drawing/2014/main" id="{2AC8E4AF-9A5A-8E43-8A1E-EAF76AD6446C}"/>
              </a:ext>
            </a:extLst>
          </p:cNvPr>
          <p:cNvGrpSpPr/>
          <p:nvPr/>
        </p:nvGrpSpPr>
        <p:grpSpPr>
          <a:xfrm>
            <a:off x="4712703" y="11368072"/>
            <a:ext cx="741218" cy="679089"/>
            <a:chOff x="7486543" y="1561830"/>
            <a:chExt cx="547656" cy="501751"/>
          </a:xfrm>
          <a:solidFill>
            <a:schemeClr val="bg1"/>
          </a:solidFill>
        </p:grpSpPr>
        <p:sp>
          <p:nvSpPr>
            <p:cNvPr id="58" name="Forma libre 335">
              <a:extLst>
                <a:ext uri="{FF2B5EF4-FFF2-40B4-BE49-F238E27FC236}">
                  <a16:creationId xmlns:a16="http://schemas.microsoft.com/office/drawing/2014/main" id="{D649BF6F-098A-774D-B77F-AE558A1FD4E2}"/>
                </a:ext>
              </a:extLst>
            </p:cNvPr>
            <p:cNvSpPr/>
            <p:nvPr/>
          </p:nvSpPr>
          <p:spPr>
            <a:xfrm>
              <a:off x="7577646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36">
              <a:extLst>
                <a:ext uri="{FF2B5EF4-FFF2-40B4-BE49-F238E27FC236}">
                  <a16:creationId xmlns:a16="http://schemas.microsoft.com/office/drawing/2014/main" id="{747A55B1-42F7-BF45-86FA-40008AF3110F}"/>
                </a:ext>
              </a:extLst>
            </p:cNvPr>
            <p:cNvSpPr/>
            <p:nvPr/>
          </p:nvSpPr>
          <p:spPr>
            <a:xfrm>
              <a:off x="7714294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37">
              <a:extLst>
                <a:ext uri="{FF2B5EF4-FFF2-40B4-BE49-F238E27FC236}">
                  <a16:creationId xmlns:a16="http://schemas.microsoft.com/office/drawing/2014/main" id="{0E517B50-A62B-A941-861C-EC6C0B3F6B6D}"/>
                </a:ext>
              </a:extLst>
            </p:cNvPr>
            <p:cNvSpPr/>
            <p:nvPr/>
          </p:nvSpPr>
          <p:spPr>
            <a:xfrm>
              <a:off x="7850940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38">
              <a:extLst>
                <a:ext uri="{FF2B5EF4-FFF2-40B4-BE49-F238E27FC236}">
                  <a16:creationId xmlns:a16="http://schemas.microsoft.com/office/drawing/2014/main" id="{D0F3B62C-2ED4-6F48-BBCB-1B948BD26571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2" name="Gráfico 22">
            <a:extLst>
              <a:ext uri="{FF2B5EF4-FFF2-40B4-BE49-F238E27FC236}">
                <a16:creationId xmlns:a16="http://schemas.microsoft.com/office/drawing/2014/main" id="{49519133-C852-FC49-A6F1-B14902C070CB}"/>
              </a:ext>
            </a:extLst>
          </p:cNvPr>
          <p:cNvGrpSpPr/>
          <p:nvPr/>
        </p:nvGrpSpPr>
        <p:grpSpPr>
          <a:xfrm>
            <a:off x="11766188" y="7275821"/>
            <a:ext cx="844979" cy="844979"/>
            <a:chOff x="8609042" y="1513211"/>
            <a:chExt cx="599672" cy="599676"/>
          </a:xfrm>
          <a:solidFill>
            <a:schemeClr val="bg1"/>
          </a:solidFill>
        </p:grpSpPr>
        <p:sp>
          <p:nvSpPr>
            <p:cNvPr id="63" name="Forma libre 340">
              <a:extLst>
                <a:ext uri="{FF2B5EF4-FFF2-40B4-BE49-F238E27FC236}">
                  <a16:creationId xmlns:a16="http://schemas.microsoft.com/office/drawing/2014/main" id="{57F1AC8A-5005-9244-AE26-BC79709B8345}"/>
                </a:ext>
              </a:extLst>
            </p:cNvPr>
            <p:cNvSpPr/>
            <p:nvPr/>
          </p:nvSpPr>
          <p:spPr>
            <a:xfrm>
              <a:off x="8840239" y="1513211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41">
              <a:extLst>
                <a:ext uri="{FF2B5EF4-FFF2-40B4-BE49-F238E27FC236}">
                  <a16:creationId xmlns:a16="http://schemas.microsoft.com/office/drawing/2014/main" id="{EF10F48A-C1CC-3D42-8B07-F231FF7E7A9C}"/>
                </a:ext>
              </a:extLst>
            </p:cNvPr>
            <p:cNvSpPr/>
            <p:nvPr/>
          </p:nvSpPr>
          <p:spPr>
            <a:xfrm>
              <a:off x="8785839" y="1662811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342">
              <a:extLst>
                <a:ext uri="{FF2B5EF4-FFF2-40B4-BE49-F238E27FC236}">
                  <a16:creationId xmlns:a16="http://schemas.microsoft.com/office/drawing/2014/main" id="{39765794-5A5F-9347-AF12-28D18DEEE025}"/>
                </a:ext>
              </a:extLst>
            </p:cNvPr>
            <p:cNvSpPr/>
            <p:nvPr/>
          </p:nvSpPr>
          <p:spPr>
            <a:xfrm>
              <a:off x="8663438" y="1839613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343">
              <a:extLst>
                <a:ext uri="{FF2B5EF4-FFF2-40B4-BE49-F238E27FC236}">
                  <a16:creationId xmlns:a16="http://schemas.microsoft.com/office/drawing/2014/main" id="{74429412-96EA-A34B-827F-08311EAD03DF}"/>
                </a:ext>
              </a:extLst>
            </p:cNvPr>
            <p:cNvSpPr/>
            <p:nvPr/>
          </p:nvSpPr>
          <p:spPr>
            <a:xfrm>
              <a:off x="8609042" y="1989212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344">
              <a:extLst>
                <a:ext uri="{FF2B5EF4-FFF2-40B4-BE49-F238E27FC236}">
                  <a16:creationId xmlns:a16="http://schemas.microsoft.com/office/drawing/2014/main" id="{CB6F9248-A040-6145-AFB1-15E5D73698A8}"/>
                </a:ext>
              </a:extLst>
            </p:cNvPr>
            <p:cNvSpPr/>
            <p:nvPr/>
          </p:nvSpPr>
          <p:spPr>
            <a:xfrm>
              <a:off x="9017043" y="1839611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45">
              <a:extLst>
                <a:ext uri="{FF2B5EF4-FFF2-40B4-BE49-F238E27FC236}">
                  <a16:creationId xmlns:a16="http://schemas.microsoft.com/office/drawing/2014/main" id="{A056A840-18C4-354F-8282-2D92521312F1}"/>
                </a:ext>
              </a:extLst>
            </p:cNvPr>
            <p:cNvSpPr/>
            <p:nvPr/>
          </p:nvSpPr>
          <p:spPr>
            <a:xfrm>
              <a:off x="8962638" y="1989211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46">
              <a:extLst>
                <a:ext uri="{FF2B5EF4-FFF2-40B4-BE49-F238E27FC236}">
                  <a16:creationId xmlns:a16="http://schemas.microsoft.com/office/drawing/2014/main" id="{EED593F8-5E21-9A49-944B-BE75A2841FF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áfico 240">
            <a:extLst>
              <a:ext uri="{FF2B5EF4-FFF2-40B4-BE49-F238E27FC236}">
                <a16:creationId xmlns:a16="http://schemas.microsoft.com/office/drawing/2014/main" id="{D1D7D652-749D-134E-9F22-4711D956BB37}"/>
              </a:ext>
            </a:extLst>
          </p:cNvPr>
          <p:cNvGrpSpPr/>
          <p:nvPr/>
        </p:nvGrpSpPr>
        <p:grpSpPr>
          <a:xfrm>
            <a:off x="7489702" y="9041156"/>
            <a:ext cx="843548" cy="703305"/>
            <a:chOff x="6278582" y="4236651"/>
            <a:chExt cx="655477" cy="546504"/>
          </a:xfrm>
          <a:solidFill>
            <a:schemeClr val="bg1"/>
          </a:solidFill>
        </p:grpSpPr>
        <p:sp>
          <p:nvSpPr>
            <p:cNvPr id="71" name="Forma libre 397">
              <a:extLst>
                <a:ext uri="{FF2B5EF4-FFF2-40B4-BE49-F238E27FC236}">
                  <a16:creationId xmlns:a16="http://schemas.microsoft.com/office/drawing/2014/main" id="{D4899343-D095-BD45-A518-A65B3A4C8F7F}"/>
                </a:ext>
              </a:extLst>
            </p:cNvPr>
            <p:cNvSpPr/>
            <p:nvPr/>
          </p:nvSpPr>
          <p:spPr>
            <a:xfrm>
              <a:off x="6278582" y="4236651"/>
              <a:ext cx="655475" cy="273434"/>
            </a:xfrm>
            <a:custGeom>
              <a:avLst/>
              <a:gdLst>
                <a:gd name="connsiteX0" fmla="*/ 600638 w 655474"/>
                <a:gd name="connsiteY0" fmla="*/ 82734 h 273433"/>
                <a:gd name="connsiteX1" fmla="*/ 464348 w 655474"/>
                <a:gd name="connsiteY1" fmla="*/ 82734 h 273433"/>
                <a:gd name="connsiteX2" fmla="*/ 464348 w 655474"/>
                <a:gd name="connsiteY2" fmla="*/ 55475 h 273433"/>
                <a:gd name="connsiteX3" fmla="*/ 409831 w 655474"/>
                <a:gd name="connsiteY3" fmla="*/ 958 h 273433"/>
                <a:gd name="connsiteX4" fmla="*/ 246282 w 655474"/>
                <a:gd name="connsiteY4" fmla="*/ 958 h 273433"/>
                <a:gd name="connsiteX5" fmla="*/ 191765 w 655474"/>
                <a:gd name="connsiteY5" fmla="*/ 55475 h 273433"/>
                <a:gd name="connsiteX6" fmla="*/ 191765 w 655474"/>
                <a:gd name="connsiteY6" fmla="*/ 82733 h 273433"/>
                <a:gd name="connsiteX7" fmla="*/ 55475 w 655474"/>
                <a:gd name="connsiteY7" fmla="*/ 82733 h 273433"/>
                <a:gd name="connsiteX8" fmla="*/ 958 w 655474"/>
                <a:gd name="connsiteY8" fmla="*/ 137250 h 273433"/>
                <a:gd name="connsiteX9" fmla="*/ 958 w 655474"/>
                <a:gd name="connsiteY9" fmla="*/ 219024 h 273433"/>
                <a:gd name="connsiteX10" fmla="*/ 55475 w 655474"/>
                <a:gd name="connsiteY10" fmla="*/ 273541 h 273433"/>
                <a:gd name="connsiteX11" fmla="*/ 273541 w 655474"/>
                <a:gd name="connsiteY11" fmla="*/ 273541 h 273433"/>
                <a:gd name="connsiteX12" fmla="*/ 273541 w 655474"/>
                <a:gd name="connsiteY12" fmla="*/ 259912 h 273433"/>
                <a:gd name="connsiteX13" fmla="*/ 287171 w 655474"/>
                <a:gd name="connsiteY13" fmla="*/ 246282 h 273433"/>
                <a:gd name="connsiteX14" fmla="*/ 368945 w 655474"/>
                <a:gd name="connsiteY14" fmla="*/ 246282 h 273433"/>
                <a:gd name="connsiteX15" fmla="*/ 382575 w 655474"/>
                <a:gd name="connsiteY15" fmla="*/ 259912 h 273433"/>
                <a:gd name="connsiteX16" fmla="*/ 382575 w 655474"/>
                <a:gd name="connsiteY16" fmla="*/ 273541 h 273433"/>
                <a:gd name="connsiteX17" fmla="*/ 600641 w 655474"/>
                <a:gd name="connsiteY17" fmla="*/ 273541 h 273433"/>
                <a:gd name="connsiteX18" fmla="*/ 655155 w 655474"/>
                <a:gd name="connsiteY18" fmla="*/ 219024 h 273433"/>
                <a:gd name="connsiteX19" fmla="*/ 655155 w 655474"/>
                <a:gd name="connsiteY19" fmla="*/ 137250 h 273433"/>
                <a:gd name="connsiteX20" fmla="*/ 600638 w 655474"/>
                <a:gd name="connsiteY20" fmla="*/ 82734 h 273433"/>
                <a:gd name="connsiteX21" fmla="*/ 409831 w 655474"/>
                <a:gd name="connsiteY21" fmla="*/ 82734 h 273433"/>
                <a:gd name="connsiteX22" fmla="*/ 246282 w 655474"/>
                <a:gd name="connsiteY22" fmla="*/ 82734 h 273433"/>
                <a:gd name="connsiteX23" fmla="*/ 246282 w 655474"/>
                <a:gd name="connsiteY23" fmla="*/ 55475 h 273433"/>
                <a:gd name="connsiteX24" fmla="*/ 409831 w 655474"/>
                <a:gd name="connsiteY24" fmla="*/ 55475 h 273433"/>
                <a:gd name="connsiteX25" fmla="*/ 409831 w 655474"/>
                <a:gd name="connsiteY25" fmla="*/ 82734 h 2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5474" h="273433">
                  <a:moveTo>
                    <a:pt x="600638" y="82734"/>
                  </a:moveTo>
                  <a:lnTo>
                    <a:pt x="464348" y="82734"/>
                  </a:lnTo>
                  <a:lnTo>
                    <a:pt x="464348" y="55475"/>
                  </a:lnTo>
                  <a:cubicBezTo>
                    <a:pt x="464348" y="25409"/>
                    <a:pt x="439899" y="958"/>
                    <a:pt x="409831" y="958"/>
                  </a:cubicBezTo>
                  <a:lnTo>
                    <a:pt x="246282" y="958"/>
                  </a:lnTo>
                  <a:cubicBezTo>
                    <a:pt x="216216" y="958"/>
                    <a:pt x="191765" y="25408"/>
                    <a:pt x="191765" y="55475"/>
                  </a:cubicBezTo>
                  <a:lnTo>
                    <a:pt x="191765" y="82733"/>
                  </a:lnTo>
                  <a:lnTo>
                    <a:pt x="55475" y="82733"/>
                  </a:lnTo>
                  <a:cubicBezTo>
                    <a:pt x="25408" y="82734"/>
                    <a:pt x="958" y="107184"/>
                    <a:pt x="958" y="137250"/>
                  </a:cubicBezTo>
                  <a:lnTo>
                    <a:pt x="958" y="219024"/>
                  </a:lnTo>
                  <a:cubicBezTo>
                    <a:pt x="958" y="249092"/>
                    <a:pt x="25408" y="273541"/>
                    <a:pt x="55475" y="273541"/>
                  </a:cubicBezTo>
                  <a:lnTo>
                    <a:pt x="273541" y="273541"/>
                  </a:lnTo>
                  <a:lnTo>
                    <a:pt x="273541" y="259912"/>
                  </a:lnTo>
                  <a:cubicBezTo>
                    <a:pt x="273541" y="252378"/>
                    <a:pt x="279637" y="246282"/>
                    <a:pt x="287171" y="246282"/>
                  </a:cubicBezTo>
                  <a:lnTo>
                    <a:pt x="368945" y="246282"/>
                  </a:lnTo>
                  <a:cubicBezTo>
                    <a:pt x="376479" y="246282"/>
                    <a:pt x="382575" y="252378"/>
                    <a:pt x="382575" y="259912"/>
                  </a:cubicBezTo>
                  <a:lnTo>
                    <a:pt x="382575" y="273541"/>
                  </a:lnTo>
                  <a:lnTo>
                    <a:pt x="600641" y="273541"/>
                  </a:lnTo>
                  <a:cubicBezTo>
                    <a:pt x="630706" y="273541"/>
                    <a:pt x="655155" y="249092"/>
                    <a:pt x="655155" y="219024"/>
                  </a:cubicBezTo>
                  <a:lnTo>
                    <a:pt x="655155" y="137250"/>
                  </a:lnTo>
                  <a:cubicBezTo>
                    <a:pt x="655155" y="107184"/>
                    <a:pt x="630706" y="82734"/>
                    <a:pt x="600638" y="82734"/>
                  </a:cubicBezTo>
                  <a:close/>
                  <a:moveTo>
                    <a:pt x="409831" y="82734"/>
                  </a:moveTo>
                  <a:lnTo>
                    <a:pt x="246282" y="82734"/>
                  </a:lnTo>
                  <a:lnTo>
                    <a:pt x="246282" y="55475"/>
                  </a:lnTo>
                  <a:lnTo>
                    <a:pt x="409831" y="55475"/>
                  </a:lnTo>
                  <a:lnTo>
                    <a:pt x="409831" y="827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98">
              <a:extLst>
                <a:ext uri="{FF2B5EF4-FFF2-40B4-BE49-F238E27FC236}">
                  <a16:creationId xmlns:a16="http://schemas.microsoft.com/office/drawing/2014/main" id="{F9010577-5DB6-6B49-9750-3F670DAA719F}"/>
                </a:ext>
              </a:extLst>
            </p:cNvPr>
            <p:cNvSpPr/>
            <p:nvPr/>
          </p:nvSpPr>
          <p:spPr>
            <a:xfrm>
              <a:off x="6278584" y="4522498"/>
              <a:ext cx="655475" cy="260657"/>
            </a:xfrm>
            <a:custGeom>
              <a:avLst/>
              <a:gdLst>
                <a:gd name="connsiteX0" fmla="*/ 647595 w 655474"/>
                <a:gd name="connsiteY0" fmla="*/ 2398 h 260656"/>
                <a:gd name="connsiteX1" fmla="*/ 633300 w 655474"/>
                <a:gd name="connsiteY1" fmla="*/ 3742 h 260656"/>
                <a:gd name="connsiteX2" fmla="*/ 600637 w 655474"/>
                <a:gd name="connsiteY2" fmla="*/ 14949 h 260656"/>
                <a:gd name="connsiteX3" fmla="*/ 382574 w 655474"/>
                <a:gd name="connsiteY3" fmla="*/ 14949 h 260656"/>
                <a:gd name="connsiteX4" fmla="*/ 382574 w 655474"/>
                <a:gd name="connsiteY4" fmla="*/ 55836 h 260656"/>
                <a:gd name="connsiteX5" fmla="*/ 368944 w 655474"/>
                <a:gd name="connsiteY5" fmla="*/ 69466 h 260656"/>
                <a:gd name="connsiteX6" fmla="*/ 287169 w 655474"/>
                <a:gd name="connsiteY6" fmla="*/ 69466 h 260656"/>
                <a:gd name="connsiteX7" fmla="*/ 273540 w 655474"/>
                <a:gd name="connsiteY7" fmla="*/ 55836 h 260656"/>
                <a:gd name="connsiteX8" fmla="*/ 273540 w 655474"/>
                <a:gd name="connsiteY8" fmla="*/ 14949 h 260656"/>
                <a:gd name="connsiteX9" fmla="*/ 55475 w 655474"/>
                <a:gd name="connsiteY9" fmla="*/ 14949 h 260656"/>
                <a:gd name="connsiteX10" fmla="*/ 22813 w 655474"/>
                <a:gd name="connsiteY10" fmla="*/ 3742 h 260656"/>
                <a:gd name="connsiteX11" fmla="*/ 8517 w 655474"/>
                <a:gd name="connsiteY11" fmla="*/ 2398 h 260656"/>
                <a:gd name="connsiteX12" fmla="*/ 958 w 655474"/>
                <a:gd name="connsiteY12" fmla="*/ 14604 h 260656"/>
                <a:gd name="connsiteX13" fmla="*/ 958 w 655474"/>
                <a:gd name="connsiteY13" fmla="*/ 205757 h 260656"/>
                <a:gd name="connsiteX14" fmla="*/ 55475 w 655474"/>
                <a:gd name="connsiteY14" fmla="*/ 260274 h 260656"/>
                <a:gd name="connsiteX15" fmla="*/ 600640 w 655474"/>
                <a:gd name="connsiteY15" fmla="*/ 260274 h 260656"/>
                <a:gd name="connsiteX16" fmla="*/ 655157 w 655474"/>
                <a:gd name="connsiteY16" fmla="*/ 205757 h 260656"/>
                <a:gd name="connsiteX17" fmla="*/ 655157 w 655474"/>
                <a:gd name="connsiteY17" fmla="*/ 14604 h 260656"/>
                <a:gd name="connsiteX18" fmla="*/ 647595 w 655474"/>
                <a:gd name="connsiteY18" fmla="*/ 2398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5474" h="260656">
                  <a:moveTo>
                    <a:pt x="647595" y="2398"/>
                  </a:moveTo>
                  <a:cubicBezTo>
                    <a:pt x="642950" y="95"/>
                    <a:pt x="637400" y="628"/>
                    <a:pt x="633300" y="3742"/>
                  </a:cubicBezTo>
                  <a:cubicBezTo>
                    <a:pt x="623611" y="11076"/>
                    <a:pt x="612323" y="14949"/>
                    <a:pt x="600637" y="14949"/>
                  </a:cubicBezTo>
                  <a:lnTo>
                    <a:pt x="382574" y="14949"/>
                  </a:lnTo>
                  <a:lnTo>
                    <a:pt x="382574" y="55836"/>
                  </a:lnTo>
                  <a:cubicBezTo>
                    <a:pt x="382574" y="63370"/>
                    <a:pt x="376478" y="69466"/>
                    <a:pt x="368944" y="69466"/>
                  </a:cubicBezTo>
                  <a:lnTo>
                    <a:pt x="287169" y="69466"/>
                  </a:lnTo>
                  <a:cubicBezTo>
                    <a:pt x="279636" y="69466"/>
                    <a:pt x="273540" y="63370"/>
                    <a:pt x="273540" y="55836"/>
                  </a:cubicBezTo>
                  <a:lnTo>
                    <a:pt x="273540" y="14949"/>
                  </a:lnTo>
                  <a:lnTo>
                    <a:pt x="55475" y="14949"/>
                  </a:lnTo>
                  <a:cubicBezTo>
                    <a:pt x="43789" y="14949"/>
                    <a:pt x="32503" y="11076"/>
                    <a:pt x="22813" y="3742"/>
                  </a:cubicBezTo>
                  <a:cubicBezTo>
                    <a:pt x="18700" y="601"/>
                    <a:pt x="13163" y="68"/>
                    <a:pt x="8517" y="2398"/>
                  </a:cubicBezTo>
                  <a:cubicBezTo>
                    <a:pt x="3887" y="4701"/>
                    <a:pt x="958" y="9425"/>
                    <a:pt x="958" y="14604"/>
                  </a:cubicBezTo>
                  <a:lnTo>
                    <a:pt x="958" y="205757"/>
                  </a:lnTo>
                  <a:cubicBezTo>
                    <a:pt x="958" y="235823"/>
                    <a:pt x="25408" y="260274"/>
                    <a:pt x="55475" y="260274"/>
                  </a:cubicBezTo>
                  <a:lnTo>
                    <a:pt x="600640" y="260274"/>
                  </a:lnTo>
                  <a:cubicBezTo>
                    <a:pt x="630706" y="260274"/>
                    <a:pt x="655157" y="235825"/>
                    <a:pt x="655157" y="205757"/>
                  </a:cubicBezTo>
                  <a:lnTo>
                    <a:pt x="655157" y="14604"/>
                  </a:lnTo>
                  <a:cubicBezTo>
                    <a:pt x="655155" y="9425"/>
                    <a:pt x="652227" y="4701"/>
                    <a:pt x="647595" y="2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5">
            <a:extLst>
              <a:ext uri="{FF2B5EF4-FFF2-40B4-BE49-F238E27FC236}">
                <a16:creationId xmlns:a16="http://schemas.microsoft.com/office/drawing/2014/main" id="{37F9F951-F349-FD42-8A4C-BB668A8F1F2D}"/>
              </a:ext>
            </a:extLst>
          </p:cNvPr>
          <p:cNvGrpSpPr/>
          <p:nvPr/>
        </p:nvGrpSpPr>
        <p:grpSpPr>
          <a:xfrm>
            <a:off x="15467510" y="11402799"/>
            <a:ext cx="785472" cy="589486"/>
            <a:chOff x="9758219" y="5737781"/>
            <a:chExt cx="655475" cy="491925"/>
          </a:xfrm>
          <a:solidFill>
            <a:schemeClr val="bg1"/>
          </a:solidFill>
        </p:grpSpPr>
        <p:sp>
          <p:nvSpPr>
            <p:cNvPr id="74" name="Forma libre 439">
              <a:extLst>
                <a:ext uri="{FF2B5EF4-FFF2-40B4-BE49-F238E27FC236}">
                  <a16:creationId xmlns:a16="http://schemas.microsoft.com/office/drawing/2014/main" id="{5F63A7B0-B032-3B42-B510-2ED3AC76284B}"/>
                </a:ext>
              </a:extLst>
            </p:cNvPr>
            <p:cNvSpPr/>
            <p:nvPr/>
          </p:nvSpPr>
          <p:spPr>
            <a:xfrm>
              <a:off x="9758219" y="5737781"/>
              <a:ext cx="655475" cy="491925"/>
            </a:xfrm>
            <a:custGeom>
              <a:avLst/>
              <a:gdLst>
                <a:gd name="connsiteX0" fmla="*/ 559751 w 655474"/>
                <a:gd name="connsiteY0" fmla="*/ 958 h 491925"/>
                <a:gd name="connsiteX1" fmla="*/ 512949 w 655474"/>
                <a:gd name="connsiteY1" fmla="*/ 30207 h 491925"/>
                <a:gd name="connsiteX2" fmla="*/ 78944 w 655474"/>
                <a:gd name="connsiteY2" fmla="*/ 182688 h 491925"/>
                <a:gd name="connsiteX3" fmla="*/ 48660 w 655474"/>
                <a:gd name="connsiteY3" fmla="*/ 164508 h 491925"/>
                <a:gd name="connsiteX4" fmla="*/ 958 w 655474"/>
                <a:gd name="connsiteY4" fmla="*/ 246282 h 491925"/>
                <a:gd name="connsiteX5" fmla="*/ 48660 w 655474"/>
                <a:gd name="connsiteY5" fmla="*/ 328057 h 491925"/>
                <a:gd name="connsiteX6" fmla="*/ 78943 w 655474"/>
                <a:gd name="connsiteY6" fmla="*/ 309876 h 491925"/>
                <a:gd name="connsiteX7" fmla="*/ 161235 w 655474"/>
                <a:gd name="connsiteY7" fmla="*/ 338797 h 491925"/>
                <a:gd name="connsiteX8" fmla="*/ 145289 w 655474"/>
                <a:gd name="connsiteY8" fmla="*/ 365401 h 491925"/>
                <a:gd name="connsiteX9" fmla="*/ 137248 w 655474"/>
                <a:gd name="connsiteY9" fmla="*/ 394458 h 491925"/>
                <a:gd name="connsiteX10" fmla="*/ 172739 w 655474"/>
                <a:gd name="connsiteY10" fmla="*/ 446902 h 491925"/>
                <a:gd name="connsiteX11" fmla="*/ 273076 w 655474"/>
                <a:gd name="connsiteY11" fmla="*/ 487027 h 491925"/>
                <a:gd name="connsiteX12" fmla="*/ 296600 w 655474"/>
                <a:gd name="connsiteY12" fmla="*/ 491551 h 491925"/>
                <a:gd name="connsiteX13" fmla="*/ 354197 w 655474"/>
                <a:gd name="connsiteY13" fmla="*/ 456198 h 491925"/>
                <a:gd name="connsiteX14" fmla="*/ 375294 w 655474"/>
                <a:gd name="connsiteY14" fmla="*/ 413975 h 491925"/>
                <a:gd name="connsiteX15" fmla="*/ 512921 w 655474"/>
                <a:gd name="connsiteY15" fmla="*/ 462331 h 491925"/>
                <a:gd name="connsiteX16" fmla="*/ 559751 w 655474"/>
                <a:gd name="connsiteY16" fmla="*/ 491606 h 491925"/>
                <a:gd name="connsiteX17" fmla="*/ 655155 w 655474"/>
                <a:gd name="connsiteY17" fmla="*/ 246282 h 491925"/>
                <a:gd name="connsiteX18" fmla="*/ 559751 w 655474"/>
                <a:gd name="connsiteY18" fmla="*/ 958 h 491925"/>
                <a:gd name="connsiteX19" fmla="*/ 305405 w 655474"/>
                <a:gd name="connsiteY19" fmla="*/ 431829 h 491925"/>
                <a:gd name="connsiteX20" fmla="*/ 293329 w 655474"/>
                <a:gd name="connsiteY20" fmla="*/ 436381 h 491925"/>
                <a:gd name="connsiteX21" fmla="*/ 192992 w 655474"/>
                <a:gd name="connsiteY21" fmla="*/ 396257 h 491925"/>
                <a:gd name="connsiteX22" fmla="*/ 192037 w 655474"/>
                <a:gd name="connsiteY22" fmla="*/ 393422 h 491925"/>
                <a:gd name="connsiteX23" fmla="*/ 213763 w 655474"/>
                <a:gd name="connsiteY23" fmla="*/ 357222 h 491925"/>
                <a:gd name="connsiteX24" fmla="*/ 323449 w 655474"/>
                <a:gd name="connsiteY24" fmla="*/ 395765 h 491925"/>
                <a:gd name="connsiteX25" fmla="*/ 305405 w 655474"/>
                <a:gd name="connsiteY25" fmla="*/ 431829 h 491925"/>
                <a:gd name="connsiteX26" fmla="*/ 559751 w 655474"/>
                <a:gd name="connsiteY26" fmla="*/ 437089 h 491925"/>
                <a:gd name="connsiteX27" fmla="*/ 518864 w 655474"/>
                <a:gd name="connsiteY27" fmla="*/ 246282 h 491925"/>
                <a:gd name="connsiteX28" fmla="*/ 559751 w 655474"/>
                <a:gd name="connsiteY28" fmla="*/ 55475 h 491925"/>
                <a:gd name="connsiteX29" fmla="*/ 600638 w 655474"/>
                <a:gd name="connsiteY29" fmla="*/ 246282 h 491925"/>
                <a:gd name="connsiteX30" fmla="*/ 559751 w 655474"/>
                <a:gd name="connsiteY30" fmla="*/ 437089 h 49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55474" h="491925">
                  <a:moveTo>
                    <a:pt x="559751" y="958"/>
                  </a:moveTo>
                  <a:cubicBezTo>
                    <a:pt x="541652" y="958"/>
                    <a:pt x="526060" y="11971"/>
                    <a:pt x="512949" y="30207"/>
                  </a:cubicBezTo>
                  <a:lnTo>
                    <a:pt x="78944" y="182688"/>
                  </a:lnTo>
                  <a:cubicBezTo>
                    <a:pt x="70630" y="170886"/>
                    <a:pt x="60136" y="164508"/>
                    <a:pt x="48660" y="164508"/>
                  </a:cubicBezTo>
                  <a:cubicBezTo>
                    <a:pt x="21457" y="164508"/>
                    <a:pt x="958" y="199671"/>
                    <a:pt x="958" y="246282"/>
                  </a:cubicBezTo>
                  <a:cubicBezTo>
                    <a:pt x="958" y="292894"/>
                    <a:pt x="21457" y="328057"/>
                    <a:pt x="48660" y="328057"/>
                  </a:cubicBezTo>
                  <a:cubicBezTo>
                    <a:pt x="60135" y="328057"/>
                    <a:pt x="70630" y="321678"/>
                    <a:pt x="78943" y="309876"/>
                  </a:cubicBezTo>
                  <a:lnTo>
                    <a:pt x="161235" y="338797"/>
                  </a:lnTo>
                  <a:lnTo>
                    <a:pt x="145289" y="365401"/>
                  </a:lnTo>
                  <a:cubicBezTo>
                    <a:pt x="140029" y="374178"/>
                    <a:pt x="137248" y="384236"/>
                    <a:pt x="137248" y="394458"/>
                  </a:cubicBezTo>
                  <a:cubicBezTo>
                    <a:pt x="137248" y="417709"/>
                    <a:pt x="151177" y="438289"/>
                    <a:pt x="172739" y="446902"/>
                  </a:cubicBezTo>
                  <a:lnTo>
                    <a:pt x="273076" y="487027"/>
                  </a:lnTo>
                  <a:cubicBezTo>
                    <a:pt x="280736" y="490079"/>
                    <a:pt x="288722" y="491551"/>
                    <a:pt x="296600" y="491551"/>
                  </a:cubicBezTo>
                  <a:cubicBezTo>
                    <a:pt x="320288" y="491551"/>
                    <a:pt x="343130" y="478385"/>
                    <a:pt x="354197" y="456198"/>
                  </a:cubicBezTo>
                  <a:lnTo>
                    <a:pt x="375294" y="413975"/>
                  </a:lnTo>
                  <a:lnTo>
                    <a:pt x="512921" y="462331"/>
                  </a:lnTo>
                  <a:cubicBezTo>
                    <a:pt x="526033" y="480593"/>
                    <a:pt x="541652" y="491606"/>
                    <a:pt x="559751" y="491606"/>
                  </a:cubicBezTo>
                  <a:cubicBezTo>
                    <a:pt x="621710" y="491606"/>
                    <a:pt x="655155" y="365209"/>
                    <a:pt x="655155" y="246282"/>
                  </a:cubicBezTo>
                  <a:cubicBezTo>
                    <a:pt x="655155" y="127355"/>
                    <a:pt x="621710" y="958"/>
                    <a:pt x="559751" y="958"/>
                  </a:cubicBezTo>
                  <a:close/>
                  <a:moveTo>
                    <a:pt x="305405" y="431829"/>
                  </a:moveTo>
                  <a:cubicBezTo>
                    <a:pt x="303361" y="435918"/>
                    <a:pt x="297610" y="438180"/>
                    <a:pt x="293329" y="436381"/>
                  </a:cubicBezTo>
                  <a:lnTo>
                    <a:pt x="192992" y="396257"/>
                  </a:lnTo>
                  <a:lnTo>
                    <a:pt x="192037" y="393422"/>
                  </a:lnTo>
                  <a:lnTo>
                    <a:pt x="213763" y="357222"/>
                  </a:lnTo>
                  <a:lnTo>
                    <a:pt x="323449" y="395765"/>
                  </a:lnTo>
                  <a:lnTo>
                    <a:pt x="305405" y="431829"/>
                  </a:lnTo>
                  <a:close/>
                  <a:moveTo>
                    <a:pt x="559751" y="437089"/>
                  </a:moveTo>
                  <a:cubicBezTo>
                    <a:pt x="547512" y="437089"/>
                    <a:pt x="518864" y="372187"/>
                    <a:pt x="518864" y="246282"/>
                  </a:cubicBezTo>
                  <a:cubicBezTo>
                    <a:pt x="518864" y="120377"/>
                    <a:pt x="547512" y="55475"/>
                    <a:pt x="559751" y="55475"/>
                  </a:cubicBezTo>
                  <a:cubicBezTo>
                    <a:pt x="571991" y="55475"/>
                    <a:pt x="600638" y="120377"/>
                    <a:pt x="600638" y="246282"/>
                  </a:cubicBezTo>
                  <a:cubicBezTo>
                    <a:pt x="600638" y="372187"/>
                    <a:pt x="571991" y="437089"/>
                    <a:pt x="559751" y="4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5" name="Gráfico 210">
            <a:extLst>
              <a:ext uri="{FF2B5EF4-FFF2-40B4-BE49-F238E27FC236}">
                <a16:creationId xmlns:a16="http://schemas.microsoft.com/office/drawing/2014/main" id="{59DDA006-A549-E64A-9B25-BB54EFC23395}"/>
              </a:ext>
            </a:extLst>
          </p:cNvPr>
          <p:cNvGrpSpPr/>
          <p:nvPr/>
        </p:nvGrpSpPr>
        <p:grpSpPr>
          <a:xfrm>
            <a:off x="16137915" y="5968568"/>
            <a:ext cx="806436" cy="739404"/>
            <a:chOff x="1757425" y="742428"/>
            <a:chExt cx="572318" cy="524748"/>
          </a:xfrm>
          <a:solidFill>
            <a:schemeClr val="bg1"/>
          </a:solidFill>
        </p:grpSpPr>
        <p:sp>
          <p:nvSpPr>
            <p:cNvPr id="76" name="Forma libre 262">
              <a:extLst>
                <a:ext uri="{FF2B5EF4-FFF2-40B4-BE49-F238E27FC236}">
                  <a16:creationId xmlns:a16="http://schemas.microsoft.com/office/drawing/2014/main" id="{99299089-1FD3-914E-BAE8-F157B525AF5A}"/>
                </a:ext>
              </a:extLst>
            </p:cNvPr>
            <p:cNvSpPr/>
            <p:nvPr/>
          </p:nvSpPr>
          <p:spPr>
            <a:xfrm>
              <a:off x="1757425" y="742428"/>
              <a:ext cx="524005" cy="429238"/>
            </a:xfrm>
            <a:custGeom>
              <a:avLst/>
              <a:gdLst>
                <a:gd name="connsiteX0" fmla="*/ 286252 w 524005"/>
                <a:gd name="connsiteY0" fmla="*/ 393283 h 429238"/>
                <a:gd name="connsiteX1" fmla="*/ 440852 w 524005"/>
                <a:gd name="connsiteY1" fmla="*/ 238682 h 429238"/>
                <a:gd name="connsiteX2" fmla="*/ 507096 w 524005"/>
                <a:gd name="connsiteY2" fmla="*/ 253768 h 429238"/>
                <a:gd name="connsiteX3" fmla="*/ 518559 w 524005"/>
                <a:gd name="connsiteY3" fmla="*/ 253082 h 429238"/>
                <a:gd name="connsiteX4" fmla="*/ 524099 w 524005"/>
                <a:gd name="connsiteY4" fmla="*/ 243025 h 429238"/>
                <a:gd name="connsiteX5" fmla="*/ 524099 w 524005"/>
                <a:gd name="connsiteY5" fmla="*/ 95975 h 429238"/>
                <a:gd name="connsiteX6" fmla="*/ 476529 w 524005"/>
                <a:gd name="connsiteY6" fmla="*/ 48406 h 429238"/>
                <a:gd name="connsiteX7" fmla="*/ 255499 w 524005"/>
                <a:gd name="connsiteY7" fmla="*/ 48406 h 429238"/>
                <a:gd name="connsiteX8" fmla="*/ 211414 w 524005"/>
                <a:gd name="connsiteY8" fmla="*/ 4320 h 429238"/>
                <a:gd name="connsiteX9" fmla="*/ 203005 w 524005"/>
                <a:gd name="connsiteY9" fmla="*/ 836 h 429238"/>
                <a:gd name="connsiteX10" fmla="*/ 48406 w 524005"/>
                <a:gd name="connsiteY10" fmla="*/ 836 h 429238"/>
                <a:gd name="connsiteX11" fmla="*/ 836 w 524005"/>
                <a:gd name="connsiteY11" fmla="*/ 48406 h 429238"/>
                <a:gd name="connsiteX12" fmla="*/ 836 w 524005"/>
                <a:gd name="connsiteY12" fmla="*/ 381391 h 429238"/>
                <a:gd name="connsiteX13" fmla="*/ 48406 w 524005"/>
                <a:gd name="connsiteY13" fmla="*/ 428961 h 429238"/>
                <a:gd name="connsiteX14" fmla="*/ 276253 w 524005"/>
                <a:gd name="connsiteY14" fmla="*/ 428961 h 429238"/>
                <a:gd name="connsiteX15" fmla="*/ 285243 w 524005"/>
                <a:gd name="connsiteY15" fmla="*/ 424861 h 429238"/>
                <a:gd name="connsiteX16" fmla="*/ 288030 w 524005"/>
                <a:gd name="connsiteY16" fmla="*/ 415384 h 429238"/>
                <a:gd name="connsiteX17" fmla="*/ 286252 w 524005"/>
                <a:gd name="connsiteY17" fmla="*/ 393283 h 42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005" h="429238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263">
              <a:extLst>
                <a:ext uri="{FF2B5EF4-FFF2-40B4-BE49-F238E27FC236}">
                  <a16:creationId xmlns:a16="http://schemas.microsoft.com/office/drawing/2014/main" id="{048BF547-8BA5-D44C-A933-4DC9779403A2}"/>
                </a:ext>
              </a:extLst>
            </p:cNvPr>
            <p:cNvSpPr/>
            <p:nvPr/>
          </p:nvSpPr>
          <p:spPr>
            <a:xfrm>
              <a:off x="2066626" y="1004059"/>
              <a:ext cx="263117" cy="263117"/>
            </a:xfrm>
            <a:custGeom>
              <a:avLst/>
              <a:gdLst>
                <a:gd name="connsiteX0" fmla="*/ 131651 w 263117"/>
                <a:gd name="connsiteY0" fmla="*/ 836 h 263117"/>
                <a:gd name="connsiteX1" fmla="*/ 836 w 263117"/>
                <a:gd name="connsiteY1" fmla="*/ 131651 h 263117"/>
                <a:gd name="connsiteX2" fmla="*/ 131651 w 263117"/>
                <a:gd name="connsiteY2" fmla="*/ 262466 h 263117"/>
                <a:gd name="connsiteX3" fmla="*/ 262466 w 263117"/>
                <a:gd name="connsiteY3" fmla="*/ 131651 h 263117"/>
                <a:gd name="connsiteX4" fmla="*/ 131651 w 263117"/>
                <a:gd name="connsiteY4" fmla="*/ 836 h 263117"/>
                <a:gd name="connsiteX5" fmla="*/ 187628 w 263117"/>
                <a:gd name="connsiteY5" fmla="*/ 116276 h 263117"/>
                <a:gd name="connsiteX6" fmla="*/ 179220 w 263117"/>
                <a:gd name="connsiteY6" fmla="*/ 119760 h 263117"/>
                <a:gd name="connsiteX7" fmla="*/ 170811 w 263117"/>
                <a:gd name="connsiteY7" fmla="*/ 116276 h 263117"/>
                <a:gd name="connsiteX8" fmla="*/ 143543 w 263117"/>
                <a:gd name="connsiteY8" fmla="*/ 89007 h 263117"/>
                <a:gd name="connsiteX9" fmla="*/ 143543 w 263117"/>
                <a:gd name="connsiteY9" fmla="*/ 203006 h 263117"/>
                <a:gd name="connsiteX10" fmla="*/ 131650 w 263117"/>
                <a:gd name="connsiteY10" fmla="*/ 214899 h 263117"/>
                <a:gd name="connsiteX11" fmla="*/ 119759 w 263117"/>
                <a:gd name="connsiteY11" fmla="*/ 203005 h 263117"/>
                <a:gd name="connsiteX12" fmla="*/ 119759 w 263117"/>
                <a:gd name="connsiteY12" fmla="*/ 89006 h 263117"/>
                <a:gd name="connsiteX13" fmla="*/ 92490 w 263117"/>
                <a:gd name="connsiteY13" fmla="*/ 116274 h 263117"/>
                <a:gd name="connsiteX14" fmla="*/ 75674 w 263117"/>
                <a:gd name="connsiteY14" fmla="*/ 116274 h 263117"/>
                <a:gd name="connsiteX15" fmla="*/ 75674 w 263117"/>
                <a:gd name="connsiteY15" fmla="*/ 99458 h 263117"/>
                <a:gd name="connsiteX16" fmla="*/ 123244 w 263117"/>
                <a:gd name="connsiteY16" fmla="*/ 51889 h 263117"/>
                <a:gd name="connsiteX17" fmla="*/ 140060 w 263117"/>
                <a:gd name="connsiteY17" fmla="*/ 51889 h 263117"/>
                <a:gd name="connsiteX18" fmla="*/ 187629 w 263117"/>
                <a:gd name="connsiteY18" fmla="*/ 99458 h 263117"/>
                <a:gd name="connsiteX19" fmla="*/ 187628 w 263117"/>
                <a:gd name="connsiteY19" fmla="*/ 116276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3117" h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18">
            <a:extLst>
              <a:ext uri="{FF2B5EF4-FFF2-40B4-BE49-F238E27FC236}">
                <a16:creationId xmlns:a16="http://schemas.microsoft.com/office/drawing/2014/main" id="{E0E1DF93-FA14-3B4A-AC29-E650C8283D16}"/>
              </a:ext>
            </a:extLst>
          </p:cNvPr>
          <p:cNvGrpSpPr/>
          <p:nvPr/>
        </p:nvGrpSpPr>
        <p:grpSpPr>
          <a:xfrm>
            <a:off x="16162036" y="9056846"/>
            <a:ext cx="804344" cy="670286"/>
            <a:chOff x="10963599" y="1469107"/>
            <a:chExt cx="570832" cy="475694"/>
          </a:xfrm>
          <a:solidFill>
            <a:schemeClr val="bg1"/>
          </a:solidFill>
        </p:grpSpPr>
        <p:sp>
          <p:nvSpPr>
            <p:cNvPr id="79" name="Forma libre 267">
              <a:extLst>
                <a:ext uri="{FF2B5EF4-FFF2-40B4-BE49-F238E27FC236}">
                  <a16:creationId xmlns:a16="http://schemas.microsoft.com/office/drawing/2014/main" id="{D223DC4C-BE4E-884F-A997-76D1FF2CB462}"/>
                </a:ext>
              </a:extLst>
            </p:cNvPr>
            <p:cNvSpPr/>
            <p:nvPr/>
          </p:nvSpPr>
          <p:spPr>
            <a:xfrm>
              <a:off x="10963599" y="1469107"/>
              <a:ext cx="570832" cy="309713"/>
            </a:xfrm>
            <a:custGeom>
              <a:avLst/>
              <a:gdLst>
                <a:gd name="connsiteX0" fmla="*/ 564398 w 570833"/>
                <a:gd name="connsiteY0" fmla="*/ 191920 h 309714"/>
                <a:gd name="connsiteX1" fmla="*/ 492709 w 570833"/>
                <a:gd name="connsiteY1" fmla="*/ 154857 h 309714"/>
                <a:gd name="connsiteX2" fmla="*/ 564398 w 570833"/>
                <a:gd name="connsiteY2" fmla="*/ 117794 h 309714"/>
                <a:gd name="connsiteX3" fmla="*/ 570832 w 570833"/>
                <a:gd name="connsiteY3" fmla="*/ 107290 h 309714"/>
                <a:gd name="connsiteX4" fmla="*/ 564538 w 570833"/>
                <a:gd name="connsiteY4" fmla="*/ 96693 h 309714"/>
                <a:gd name="connsiteX5" fmla="*/ 386153 w 570833"/>
                <a:gd name="connsiteY5" fmla="*/ 1396 h 309714"/>
                <a:gd name="connsiteX6" fmla="*/ 375096 w 570833"/>
                <a:gd name="connsiteY6" fmla="*/ 1326 h 309714"/>
                <a:gd name="connsiteX7" fmla="*/ 285417 w 570833"/>
                <a:gd name="connsiteY7" fmla="*/ 47688 h 309714"/>
                <a:gd name="connsiteX8" fmla="*/ 195736 w 570833"/>
                <a:gd name="connsiteY8" fmla="*/ 1327 h 309714"/>
                <a:gd name="connsiteX9" fmla="*/ 184680 w 570833"/>
                <a:gd name="connsiteY9" fmla="*/ 1397 h 309714"/>
                <a:gd name="connsiteX10" fmla="*/ 6295 w 570833"/>
                <a:gd name="connsiteY10" fmla="*/ 96694 h 309714"/>
                <a:gd name="connsiteX11" fmla="*/ 0 w 570833"/>
                <a:gd name="connsiteY11" fmla="*/ 107291 h 309714"/>
                <a:gd name="connsiteX12" fmla="*/ 6434 w 570833"/>
                <a:gd name="connsiteY12" fmla="*/ 117796 h 309714"/>
                <a:gd name="connsiteX13" fmla="*/ 78124 w 570833"/>
                <a:gd name="connsiteY13" fmla="*/ 154858 h 309714"/>
                <a:gd name="connsiteX14" fmla="*/ 6435 w 570833"/>
                <a:gd name="connsiteY14" fmla="*/ 191920 h 309714"/>
                <a:gd name="connsiteX15" fmla="*/ 1 w 570833"/>
                <a:gd name="connsiteY15" fmla="*/ 202425 h 309714"/>
                <a:gd name="connsiteX16" fmla="*/ 6296 w 570833"/>
                <a:gd name="connsiteY16" fmla="*/ 213022 h 309714"/>
                <a:gd name="connsiteX17" fmla="*/ 184681 w 570833"/>
                <a:gd name="connsiteY17" fmla="*/ 308318 h 309714"/>
                <a:gd name="connsiteX18" fmla="*/ 190279 w 570833"/>
                <a:gd name="connsiteY18" fmla="*/ 309714 h 309714"/>
                <a:gd name="connsiteX19" fmla="*/ 195737 w 570833"/>
                <a:gd name="connsiteY19" fmla="*/ 308388 h 309714"/>
                <a:gd name="connsiteX20" fmla="*/ 285417 w 570833"/>
                <a:gd name="connsiteY20" fmla="*/ 262027 h 309714"/>
                <a:gd name="connsiteX21" fmla="*/ 375097 w 570833"/>
                <a:gd name="connsiteY21" fmla="*/ 308388 h 309714"/>
                <a:gd name="connsiteX22" fmla="*/ 380556 w 570833"/>
                <a:gd name="connsiteY22" fmla="*/ 309714 h 309714"/>
                <a:gd name="connsiteX23" fmla="*/ 386154 w 570833"/>
                <a:gd name="connsiteY23" fmla="*/ 308318 h 309714"/>
                <a:gd name="connsiteX24" fmla="*/ 564539 w 570833"/>
                <a:gd name="connsiteY24" fmla="*/ 213022 h 309714"/>
                <a:gd name="connsiteX25" fmla="*/ 570833 w 570833"/>
                <a:gd name="connsiteY25" fmla="*/ 202425 h 309714"/>
                <a:gd name="connsiteX26" fmla="*/ 564398 w 570833"/>
                <a:gd name="connsiteY26" fmla="*/ 191920 h 309714"/>
                <a:gd name="connsiteX27" fmla="*/ 285417 w 570833"/>
                <a:gd name="connsiteY27" fmla="*/ 235211 h 309714"/>
                <a:gd name="connsiteX28" fmla="*/ 129994 w 570833"/>
                <a:gd name="connsiteY28" fmla="*/ 154858 h 309714"/>
                <a:gd name="connsiteX29" fmla="*/ 285417 w 570833"/>
                <a:gd name="connsiteY29" fmla="*/ 74505 h 309714"/>
                <a:gd name="connsiteX30" fmla="*/ 440840 w 570833"/>
                <a:gd name="connsiteY30" fmla="*/ 154857 h 309714"/>
                <a:gd name="connsiteX31" fmla="*/ 285417 w 570833"/>
                <a:gd name="connsiteY31" fmla="*/ 235211 h 30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70833" h="309714">
                  <a:moveTo>
                    <a:pt x="564398" y="191920"/>
                  </a:moveTo>
                  <a:lnTo>
                    <a:pt x="492709" y="154857"/>
                  </a:lnTo>
                  <a:lnTo>
                    <a:pt x="564398" y="117794"/>
                  </a:lnTo>
                  <a:cubicBezTo>
                    <a:pt x="568324" y="115759"/>
                    <a:pt x="570809" y="111722"/>
                    <a:pt x="570832" y="107290"/>
                  </a:cubicBezTo>
                  <a:cubicBezTo>
                    <a:pt x="570856" y="102858"/>
                    <a:pt x="568440" y="98786"/>
                    <a:pt x="564538" y="96693"/>
                  </a:cubicBezTo>
                  <a:lnTo>
                    <a:pt x="386153" y="1396"/>
                  </a:lnTo>
                  <a:cubicBezTo>
                    <a:pt x="382692" y="-442"/>
                    <a:pt x="378580" y="-465"/>
                    <a:pt x="375096" y="1326"/>
                  </a:cubicBezTo>
                  <a:lnTo>
                    <a:pt x="285417" y="47688"/>
                  </a:lnTo>
                  <a:lnTo>
                    <a:pt x="195736" y="1327"/>
                  </a:lnTo>
                  <a:cubicBezTo>
                    <a:pt x="192252" y="-465"/>
                    <a:pt x="188095" y="-441"/>
                    <a:pt x="184680" y="1397"/>
                  </a:cubicBezTo>
                  <a:lnTo>
                    <a:pt x="6295" y="96694"/>
                  </a:lnTo>
                  <a:cubicBezTo>
                    <a:pt x="2393" y="98788"/>
                    <a:pt x="-23" y="102859"/>
                    <a:pt x="0" y="107291"/>
                  </a:cubicBezTo>
                  <a:cubicBezTo>
                    <a:pt x="24" y="111723"/>
                    <a:pt x="2509" y="115760"/>
                    <a:pt x="6434" y="117796"/>
                  </a:cubicBezTo>
                  <a:lnTo>
                    <a:pt x="78124" y="154858"/>
                  </a:lnTo>
                  <a:lnTo>
                    <a:pt x="6435" y="191920"/>
                  </a:lnTo>
                  <a:cubicBezTo>
                    <a:pt x="2510" y="193956"/>
                    <a:pt x="25" y="197993"/>
                    <a:pt x="1" y="202425"/>
                  </a:cubicBezTo>
                  <a:cubicBezTo>
                    <a:pt x="-22" y="206856"/>
                    <a:pt x="2394" y="210928"/>
                    <a:pt x="6296" y="213022"/>
                  </a:cubicBezTo>
                  <a:lnTo>
                    <a:pt x="184681" y="308318"/>
                  </a:lnTo>
                  <a:cubicBezTo>
                    <a:pt x="186423" y="309249"/>
                    <a:pt x="188351" y="309714"/>
                    <a:pt x="190279" y="309714"/>
                  </a:cubicBezTo>
                  <a:cubicBezTo>
                    <a:pt x="192161" y="309714"/>
                    <a:pt x="194018" y="309273"/>
                    <a:pt x="195737" y="308388"/>
                  </a:cubicBezTo>
                  <a:lnTo>
                    <a:pt x="285417" y="262027"/>
                  </a:lnTo>
                  <a:lnTo>
                    <a:pt x="375097" y="308388"/>
                  </a:lnTo>
                  <a:cubicBezTo>
                    <a:pt x="376817" y="309273"/>
                    <a:pt x="378674" y="309714"/>
                    <a:pt x="380556" y="309714"/>
                  </a:cubicBezTo>
                  <a:cubicBezTo>
                    <a:pt x="382484" y="309714"/>
                    <a:pt x="384411" y="309249"/>
                    <a:pt x="386154" y="308318"/>
                  </a:cubicBezTo>
                  <a:lnTo>
                    <a:pt x="564539" y="213022"/>
                  </a:lnTo>
                  <a:cubicBezTo>
                    <a:pt x="568441" y="210928"/>
                    <a:pt x="570857" y="206856"/>
                    <a:pt x="570833" y="202425"/>
                  </a:cubicBezTo>
                  <a:cubicBezTo>
                    <a:pt x="570809" y="197992"/>
                    <a:pt x="568324" y="193956"/>
                    <a:pt x="564398" y="191920"/>
                  </a:cubicBezTo>
                  <a:close/>
                  <a:moveTo>
                    <a:pt x="285417" y="235211"/>
                  </a:moveTo>
                  <a:lnTo>
                    <a:pt x="129994" y="154858"/>
                  </a:lnTo>
                  <a:lnTo>
                    <a:pt x="285417" y="74505"/>
                  </a:lnTo>
                  <a:lnTo>
                    <a:pt x="440840" y="154857"/>
                  </a:lnTo>
                  <a:lnTo>
                    <a:pt x="285417" y="23521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268">
              <a:extLst>
                <a:ext uri="{FF2B5EF4-FFF2-40B4-BE49-F238E27FC236}">
                  <a16:creationId xmlns:a16="http://schemas.microsoft.com/office/drawing/2014/main" id="{CFAB5260-BEB6-D541-B4C1-D511DC09D8E2}"/>
                </a:ext>
              </a:extLst>
            </p:cNvPr>
            <p:cNvSpPr/>
            <p:nvPr/>
          </p:nvSpPr>
          <p:spPr>
            <a:xfrm>
              <a:off x="11058744" y="1764524"/>
              <a:ext cx="178385" cy="180273"/>
            </a:xfrm>
            <a:custGeom>
              <a:avLst/>
              <a:gdLst>
                <a:gd name="connsiteX0" fmla="*/ 172672 w 178385"/>
                <a:gd name="connsiteY0" fmla="*/ 8934 h 180273"/>
                <a:gd name="connsiteX1" fmla="*/ 161035 w 178385"/>
                <a:gd name="connsiteY1" fmla="*/ 8527 h 180273"/>
                <a:gd name="connsiteX2" fmla="*/ 111490 w 178385"/>
                <a:gd name="connsiteY2" fmla="*/ 34143 h 180273"/>
                <a:gd name="connsiteX3" fmla="*/ 78345 w 178385"/>
                <a:gd name="connsiteY3" fmla="*/ 33910 h 180273"/>
                <a:gd name="connsiteX4" fmla="*/ 17491 w 178385"/>
                <a:gd name="connsiteY4" fmla="*/ 1397 h 180273"/>
                <a:gd name="connsiteX5" fmla="*/ 5784 w 178385"/>
                <a:gd name="connsiteY5" fmla="*/ 1699 h 180273"/>
                <a:gd name="connsiteX6" fmla="*/ 0 w 178385"/>
                <a:gd name="connsiteY6" fmla="*/ 11912 h 180273"/>
                <a:gd name="connsiteX7" fmla="*/ 0 w 178385"/>
                <a:gd name="connsiteY7" fmla="*/ 85769 h 180273"/>
                <a:gd name="connsiteX8" fmla="*/ 6295 w 178385"/>
                <a:gd name="connsiteY8" fmla="*/ 96285 h 180273"/>
                <a:gd name="connsiteX9" fmla="*/ 160895 w 178385"/>
                <a:gd name="connsiteY9" fmla="*/ 178878 h 180273"/>
                <a:gd name="connsiteX10" fmla="*/ 166493 w 178385"/>
                <a:gd name="connsiteY10" fmla="*/ 180274 h 180273"/>
                <a:gd name="connsiteX11" fmla="*/ 172602 w 178385"/>
                <a:gd name="connsiteY11" fmla="*/ 178576 h 180273"/>
                <a:gd name="connsiteX12" fmla="*/ 178386 w 178385"/>
                <a:gd name="connsiteY12" fmla="*/ 168362 h 180273"/>
                <a:gd name="connsiteX13" fmla="*/ 178386 w 178385"/>
                <a:gd name="connsiteY13" fmla="*/ 19113 h 180273"/>
                <a:gd name="connsiteX14" fmla="*/ 172672 w 178385"/>
                <a:gd name="connsiteY14" fmla="*/ 8934 h 180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5" h="180273">
                  <a:moveTo>
                    <a:pt x="172672" y="8934"/>
                  </a:moveTo>
                  <a:cubicBezTo>
                    <a:pt x="169164" y="6783"/>
                    <a:pt x="164728" y="6631"/>
                    <a:pt x="161035" y="8527"/>
                  </a:cubicBezTo>
                  <a:lnTo>
                    <a:pt x="111490" y="34143"/>
                  </a:lnTo>
                  <a:cubicBezTo>
                    <a:pt x="101294" y="39425"/>
                    <a:pt x="88519" y="39332"/>
                    <a:pt x="78345" y="33910"/>
                  </a:cubicBezTo>
                  <a:lnTo>
                    <a:pt x="17491" y="1397"/>
                  </a:lnTo>
                  <a:cubicBezTo>
                    <a:pt x="13820" y="-558"/>
                    <a:pt x="9384" y="-464"/>
                    <a:pt x="5784" y="1699"/>
                  </a:cubicBezTo>
                  <a:cubicBezTo>
                    <a:pt x="2184" y="3850"/>
                    <a:pt x="0" y="7725"/>
                    <a:pt x="0" y="11912"/>
                  </a:cubicBezTo>
                  <a:lnTo>
                    <a:pt x="0" y="85769"/>
                  </a:lnTo>
                  <a:cubicBezTo>
                    <a:pt x="0" y="90166"/>
                    <a:pt x="2416" y="94215"/>
                    <a:pt x="6295" y="96285"/>
                  </a:cubicBezTo>
                  <a:lnTo>
                    <a:pt x="160895" y="178878"/>
                  </a:lnTo>
                  <a:cubicBezTo>
                    <a:pt x="162638" y="179809"/>
                    <a:pt x="164565" y="180274"/>
                    <a:pt x="166493" y="180274"/>
                  </a:cubicBezTo>
                  <a:cubicBezTo>
                    <a:pt x="168607" y="180274"/>
                    <a:pt x="170721" y="179704"/>
                    <a:pt x="172602" y="178576"/>
                  </a:cubicBezTo>
                  <a:cubicBezTo>
                    <a:pt x="176202" y="176424"/>
                    <a:pt x="178386" y="172550"/>
                    <a:pt x="178386" y="168362"/>
                  </a:cubicBezTo>
                  <a:lnTo>
                    <a:pt x="178386" y="19113"/>
                  </a:lnTo>
                  <a:cubicBezTo>
                    <a:pt x="178386" y="14960"/>
                    <a:pt x="176226" y="11098"/>
                    <a:pt x="172672" y="89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69">
              <a:extLst>
                <a:ext uri="{FF2B5EF4-FFF2-40B4-BE49-F238E27FC236}">
                  <a16:creationId xmlns:a16="http://schemas.microsoft.com/office/drawing/2014/main" id="{F7B2D35F-EE51-E34A-8F9F-7457BC973201}"/>
                </a:ext>
              </a:extLst>
            </p:cNvPr>
            <p:cNvSpPr/>
            <p:nvPr/>
          </p:nvSpPr>
          <p:spPr>
            <a:xfrm>
              <a:off x="11260930" y="1764526"/>
              <a:ext cx="178384" cy="180275"/>
            </a:xfrm>
            <a:custGeom>
              <a:avLst/>
              <a:gdLst>
                <a:gd name="connsiteX0" fmla="*/ 172601 w 178384"/>
                <a:gd name="connsiteY0" fmla="*/ 1699 h 180275"/>
                <a:gd name="connsiteX1" fmla="*/ 160894 w 178384"/>
                <a:gd name="connsiteY1" fmla="*/ 1397 h 180275"/>
                <a:gd name="connsiteX2" fmla="*/ 100039 w 178384"/>
                <a:gd name="connsiteY2" fmla="*/ 33911 h 180275"/>
                <a:gd name="connsiteX3" fmla="*/ 66894 w 178384"/>
                <a:gd name="connsiteY3" fmla="*/ 34144 h 180275"/>
                <a:gd name="connsiteX4" fmla="*/ 17351 w 178384"/>
                <a:gd name="connsiteY4" fmla="*/ 8528 h 180275"/>
                <a:gd name="connsiteX5" fmla="*/ 5714 w 178384"/>
                <a:gd name="connsiteY5" fmla="*/ 8935 h 180275"/>
                <a:gd name="connsiteX6" fmla="*/ 0 w 178384"/>
                <a:gd name="connsiteY6" fmla="*/ 19114 h 180275"/>
                <a:gd name="connsiteX7" fmla="*/ 0 w 178384"/>
                <a:gd name="connsiteY7" fmla="*/ 168364 h 180275"/>
                <a:gd name="connsiteX8" fmla="*/ 5784 w 178384"/>
                <a:gd name="connsiteY8" fmla="*/ 178577 h 180275"/>
                <a:gd name="connsiteX9" fmla="*/ 11893 w 178384"/>
                <a:gd name="connsiteY9" fmla="*/ 180276 h 180275"/>
                <a:gd name="connsiteX10" fmla="*/ 17491 w 178384"/>
                <a:gd name="connsiteY10" fmla="*/ 178880 h 180275"/>
                <a:gd name="connsiteX11" fmla="*/ 172090 w 178384"/>
                <a:gd name="connsiteY11" fmla="*/ 96286 h 180275"/>
                <a:gd name="connsiteX12" fmla="*/ 178385 w 178384"/>
                <a:gd name="connsiteY12" fmla="*/ 85771 h 180275"/>
                <a:gd name="connsiteX13" fmla="*/ 178385 w 178384"/>
                <a:gd name="connsiteY13" fmla="*/ 11914 h 180275"/>
                <a:gd name="connsiteX14" fmla="*/ 172601 w 178384"/>
                <a:gd name="connsiteY14" fmla="*/ 1699 h 18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84" h="180275">
                  <a:moveTo>
                    <a:pt x="172601" y="1699"/>
                  </a:moveTo>
                  <a:cubicBezTo>
                    <a:pt x="169001" y="-465"/>
                    <a:pt x="164541" y="-558"/>
                    <a:pt x="160894" y="1397"/>
                  </a:cubicBezTo>
                  <a:lnTo>
                    <a:pt x="100039" y="33911"/>
                  </a:lnTo>
                  <a:cubicBezTo>
                    <a:pt x="89866" y="39344"/>
                    <a:pt x="77068" y="39436"/>
                    <a:pt x="66894" y="34144"/>
                  </a:cubicBezTo>
                  <a:lnTo>
                    <a:pt x="17351" y="8528"/>
                  </a:lnTo>
                  <a:cubicBezTo>
                    <a:pt x="13658" y="6620"/>
                    <a:pt x="9221" y="6783"/>
                    <a:pt x="5714" y="8935"/>
                  </a:cubicBezTo>
                  <a:cubicBezTo>
                    <a:pt x="2160" y="11099"/>
                    <a:pt x="0" y="14961"/>
                    <a:pt x="0" y="19114"/>
                  </a:cubicBezTo>
                  <a:lnTo>
                    <a:pt x="0" y="168364"/>
                  </a:lnTo>
                  <a:cubicBezTo>
                    <a:pt x="0" y="172551"/>
                    <a:pt x="2183" y="176426"/>
                    <a:pt x="5784" y="178577"/>
                  </a:cubicBezTo>
                  <a:cubicBezTo>
                    <a:pt x="7666" y="179706"/>
                    <a:pt x="9779" y="180276"/>
                    <a:pt x="11893" y="180276"/>
                  </a:cubicBezTo>
                  <a:cubicBezTo>
                    <a:pt x="13820" y="180276"/>
                    <a:pt x="15748" y="179811"/>
                    <a:pt x="17491" y="178880"/>
                  </a:cubicBezTo>
                  <a:lnTo>
                    <a:pt x="172090" y="96286"/>
                  </a:lnTo>
                  <a:cubicBezTo>
                    <a:pt x="175969" y="94216"/>
                    <a:pt x="178385" y="90168"/>
                    <a:pt x="178385" y="85771"/>
                  </a:cubicBezTo>
                  <a:lnTo>
                    <a:pt x="178385" y="11914"/>
                  </a:lnTo>
                  <a:cubicBezTo>
                    <a:pt x="178385" y="7725"/>
                    <a:pt x="176202" y="3852"/>
                    <a:pt x="172601" y="16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42">
            <a:extLst>
              <a:ext uri="{FF2B5EF4-FFF2-40B4-BE49-F238E27FC236}">
                <a16:creationId xmlns:a16="http://schemas.microsoft.com/office/drawing/2014/main" id="{4E8C5313-7E66-8748-8EFA-B00BA57B5D57}"/>
              </a:ext>
            </a:extLst>
          </p:cNvPr>
          <p:cNvGrpSpPr/>
          <p:nvPr/>
        </p:nvGrpSpPr>
        <p:grpSpPr>
          <a:xfrm>
            <a:off x="20508395" y="7276442"/>
            <a:ext cx="634146" cy="844781"/>
            <a:chOff x="5193559" y="238982"/>
            <a:chExt cx="450046" cy="599534"/>
          </a:xfrm>
          <a:solidFill>
            <a:schemeClr val="bg1"/>
          </a:solidFill>
        </p:grpSpPr>
        <p:sp>
          <p:nvSpPr>
            <p:cNvPr id="83" name="Forma libre 296">
              <a:extLst>
                <a:ext uri="{FF2B5EF4-FFF2-40B4-BE49-F238E27FC236}">
                  <a16:creationId xmlns:a16="http://schemas.microsoft.com/office/drawing/2014/main" id="{EE0FBADA-B839-984B-8E8F-7FE208625C21}"/>
                </a:ext>
              </a:extLst>
            </p:cNvPr>
            <p:cNvSpPr/>
            <p:nvPr/>
          </p:nvSpPr>
          <p:spPr>
            <a:xfrm>
              <a:off x="5355511" y="238982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297">
              <a:extLst>
                <a:ext uri="{FF2B5EF4-FFF2-40B4-BE49-F238E27FC236}">
                  <a16:creationId xmlns:a16="http://schemas.microsoft.com/office/drawing/2014/main" id="{A2B11E6B-6E05-374C-B7A8-A52CC424564D}"/>
                </a:ext>
              </a:extLst>
            </p:cNvPr>
            <p:cNvSpPr/>
            <p:nvPr/>
          </p:nvSpPr>
          <p:spPr>
            <a:xfrm>
              <a:off x="5305678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298">
              <a:extLst>
                <a:ext uri="{FF2B5EF4-FFF2-40B4-BE49-F238E27FC236}">
                  <a16:creationId xmlns:a16="http://schemas.microsoft.com/office/drawing/2014/main" id="{AFEF18DB-2865-2C45-98F7-538C871E8635}"/>
                </a:ext>
              </a:extLst>
            </p:cNvPr>
            <p:cNvSpPr/>
            <p:nvPr/>
          </p:nvSpPr>
          <p:spPr>
            <a:xfrm>
              <a:off x="5318133" y="513053"/>
              <a:ext cx="150662" cy="175190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299">
              <a:extLst>
                <a:ext uri="{FF2B5EF4-FFF2-40B4-BE49-F238E27FC236}">
                  <a16:creationId xmlns:a16="http://schemas.microsoft.com/office/drawing/2014/main" id="{F903FF37-1FF8-5A45-8A84-BA33D4CC2FBB}"/>
                </a:ext>
              </a:extLst>
            </p:cNvPr>
            <p:cNvSpPr/>
            <p:nvPr/>
          </p:nvSpPr>
          <p:spPr>
            <a:xfrm>
              <a:off x="5193559" y="637633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00">
              <a:extLst>
                <a:ext uri="{FF2B5EF4-FFF2-40B4-BE49-F238E27FC236}">
                  <a16:creationId xmlns:a16="http://schemas.microsoft.com/office/drawing/2014/main" id="{531972F8-2859-B549-8907-61E331024FB7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7861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40738AF-3D42-3F4F-90E0-247E77BC834E}"/>
              </a:ext>
            </a:extLst>
          </p:cNvPr>
          <p:cNvSpPr/>
          <p:nvPr/>
        </p:nvSpPr>
        <p:spPr>
          <a:xfrm>
            <a:off x="1216592" y="4767943"/>
            <a:ext cx="4230986" cy="5926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5A625BB-9C4F-9441-A28B-0C89576EF7CD}"/>
              </a:ext>
            </a:extLst>
          </p:cNvPr>
          <p:cNvSpPr/>
          <p:nvPr/>
        </p:nvSpPr>
        <p:spPr>
          <a:xfrm>
            <a:off x="5644962" y="4767943"/>
            <a:ext cx="4230986" cy="307705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68712C0-27A1-2240-A313-46F7DAAA626A}"/>
              </a:ext>
            </a:extLst>
          </p:cNvPr>
          <p:cNvSpPr/>
          <p:nvPr/>
        </p:nvSpPr>
        <p:spPr>
          <a:xfrm>
            <a:off x="5644962" y="8006847"/>
            <a:ext cx="4230986" cy="2687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AC7D95B-7CC0-BF4C-A699-7AA32DAE75E7}"/>
              </a:ext>
            </a:extLst>
          </p:cNvPr>
          <p:cNvSpPr/>
          <p:nvPr/>
        </p:nvSpPr>
        <p:spPr>
          <a:xfrm>
            <a:off x="10073332" y="4767943"/>
            <a:ext cx="4230986" cy="5926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ADE7E66-782C-C547-9D7C-552CDB3250E4}"/>
              </a:ext>
            </a:extLst>
          </p:cNvPr>
          <p:cNvSpPr/>
          <p:nvPr/>
        </p:nvSpPr>
        <p:spPr>
          <a:xfrm>
            <a:off x="14501702" y="4767943"/>
            <a:ext cx="4230986" cy="307705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B9DBEB9-7ACD-4F40-B0C9-D9EF49F72A98}"/>
              </a:ext>
            </a:extLst>
          </p:cNvPr>
          <p:cNvSpPr/>
          <p:nvPr/>
        </p:nvSpPr>
        <p:spPr>
          <a:xfrm>
            <a:off x="14501702" y="8006847"/>
            <a:ext cx="4230986" cy="2687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A2C0CD2-8CCF-BB4E-A752-91B3A08EEB13}"/>
              </a:ext>
            </a:extLst>
          </p:cNvPr>
          <p:cNvSpPr/>
          <p:nvPr/>
        </p:nvSpPr>
        <p:spPr>
          <a:xfrm>
            <a:off x="18930072" y="4767943"/>
            <a:ext cx="4230986" cy="59261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DCC05A0-A3FC-FF41-9808-0D82C6019C09}"/>
              </a:ext>
            </a:extLst>
          </p:cNvPr>
          <p:cNvGrpSpPr/>
          <p:nvPr/>
        </p:nvGrpSpPr>
        <p:grpSpPr>
          <a:xfrm>
            <a:off x="1216592" y="10855976"/>
            <a:ext cx="21944466" cy="1896617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095C5B50-300E-654B-86E9-400B5B2E5F45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A37342D4-30BB-2348-8178-2AE48CE007D8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F42EF116-E1D8-134E-A945-51AD7F79A167}"/>
              </a:ext>
            </a:extLst>
          </p:cNvPr>
          <p:cNvSpPr txBox="1"/>
          <p:nvPr/>
        </p:nvSpPr>
        <p:spPr>
          <a:xfrm>
            <a:off x="1523964" y="5007965"/>
            <a:ext cx="2757033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E94B6C3F-F58D-FD48-A4AA-30FB6FBA7F68}"/>
              </a:ext>
            </a:extLst>
          </p:cNvPr>
          <p:cNvSpPr txBox="1"/>
          <p:nvPr/>
        </p:nvSpPr>
        <p:spPr>
          <a:xfrm>
            <a:off x="5954379" y="5007965"/>
            <a:ext cx="3152132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303366BD-DA58-DB43-8ED9-49DF570BE9CA}"/>
              </a:ext>
            </a:extLst>
          </p:cNvPr>
          <p:cNvSpPr txBox="1"/>
          <p:nvPr/>
        </p:nvSpPr>
        <p:spPr>
          <a:xfrm>
            <a:off x="10350965" y="5012210"/>
            <a:ext cx="2188544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90B81810-33AB-EC42-8932-0E6BA751CEE4}"/>
              </a:ext>
            </a:extLst>
          </p:cNvPr>
          <p:cNvSpPr txBox="1"/>
          <p:nvPr/>
        </p:nvSpPr>
        <p:spPr>
          <a:xfrm>
            <a:off x="14741660" y="5007965"/>
            <a:ext cx="3152132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9D9F3655-5D5B-6D43-A3C0-E4ED63FD37F7}"/>
              </a:ext>
            </a:extLst>
          </p:cNvPr>
          <p:cNvSpPr txBox="1"/>
          <p:nvPr/>
        </p:nvSpPr>
        <p:spPr>
          <a:xfrm>
            <a:off x="19200615" y="5007965"/>
            <a:ext cx="2188544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9C74C7A8-4F3F-5F48-912B-1716539CCD5E}"/>
              </a:ext>
            </a:extLst>
          </p:cNvPr>
          <p:cNvSpPr txBox="1"/>
          <p:nvPr/>
        </p:nvSpPr>
        <p:spPr>
          <a:xfrm>
            <a:off x="5954379" y="8304742"/>
            <a:ext cx="3178852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35434712-546B-BD47-B5B7-AB9151A5EA3A}"/>
              </a:ext>
            </a:extLst>
          </p:cNvPr>
          <p:cNvSpPr txBox="1"/>
          <p:nvPr/>
        </p:nvSpPr>
        <p:spPr>
          <a:xfrm>
            <a:off x="14714538" y="8304742"/>
            <a:ext cx="2207096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DC0FD02E-2721-1048-B824-B63E76C70C5C}"/>
              </a:ext>
            </a:extLst>
          </p:cNvPr>
          <p:cNvSpPr txBox="1"/>
          <p:nvPr/>
        </p:nvSpPr>
        <p:spPr>
          <a:xfrm>
            <a:off x="1523965" y="11577494"/>
            <a:ext cx="3472550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16A7C48E-8F61-0A4C-8860-A501E68E3AC8}"/>
              </a:ext>
            </a:extLst>
          </p:cNvPr>
          <p:cNvSpPr txBox="1"/>
          <p:nvPr/>
        </p:nvSpPr>
        <p:spPr>
          <a:xfrm>
            <a:off x="12539510" y="11598768"/>
            <a:ext cx="3472550" cy="5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F8940D44-3F59-0A4E-971C-0A87B5BBB8EE}"/>
              </a:ext>
            </a:extLst>
          </p:cNvPr>
          <p:cNvSpPr/>
          <p:nvPr/>
        </p:nvSpPr>
        <p:spPr>
          <a:xfrm>
            <a:off x="1523965" y="5534063"/>
            <a:ext cx="3514436" cy="65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7323977E-CAB1-0F48-B5CA-4593028A5FCD}"/>
              </a:ext>
            </a:extLst>
          </p:cNvPr>
          <p:cNvSpPr/>
          <p:nvPr/>
        </p:nvSpPr>
        <p:spPr>
          <a:xfrm>
            <a:off x="10350965" y="5508653"/>
            <a:ext cx="3514436" cy="65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3E84B7-6817-824A-884A-E14464D605D0}"/>
              </a:ext>
            </a:extLst>
          </p:cNvPr>
          <p:cNvSpPr/>
          <p:nvPr/>
        </p:nvSpPr>
        <p:spPr>
          <a:xfrm>
            <a:off x="19200615" y="5508653"/>
            <a:ext cx="3514436" cy="65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75EC7D1-73A9-B94C-9BB5-0805C884281F}"/>
              </a:ext>
            </a:extLst>
          </p:cNvPr>
          <p:cNvGrpSpPr/>
          <p:nvPr/>
        </p:nvGrpSpPr>
        <p:grpSpPr>
          <a:xfrm>
            <a:off x="5386029" y="11540286"/>
            <a:ext cx="5930312" cy="671747"/>
            <a:chOff x="16415979" y="11391151"/>
            <a:chExt cx="5930312" cy="721812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36A3DB2-C62B-EC44-87AE-8315A8A07734}"/>
                </a:ext>
              </a:extLst>
            </p:cNvPr>
            <p:cNvGrpSpPr/>
            <p:nvPr/>
          </p:nvGrpSpPr>
          <p:grpSpPr>
            <a:xfrm>
              <a:off x="16415979" y="11391151"/>
              <a:ext cx="5930312" cy="721812"/>
              <a:chOff x="6154244" y="5803535"/>
              <a:chExt cx="6853120" cy="721812"/>
            </a:xfrm>
          </p:grpSpPr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90518833-8EE9-4448-8214-C97D9B37484D}"/>
                  </a:ext>
                </a:extLst>
              </p:cNvPr>
              <p:cNvSpPr/>
              <p:nvPr/>
            </p:nvSpPr>
            <p:spPr>
              <a:xfrm>
                <a:off x="6154244" y="5817461"/>
                <a:ext cx="3332814" cy="70788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E7A12EA0-B446-D64A-B488-D68319449C69}"/>
                  </a:ext>
                </a:extLst>
              </p:cNvPr>
              <p:cNvSpPr/>
              <p:nvPr/>
            </p:nvSpPr>
            <p:spPr>
              <a:xfrm>
                <a:off x="9674550" y="5803535"/>
                <a:ext cx="3332814" cy="70788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CuadroTexto 395">
              <a:extLst>
                <a:ext uri="{FF2B5EF4-FFF2-40B4-BE49-F238E27FC236}">
                  <a16:creationId xmlns:a16="http://schemas.microsoft.com/office/drawing/2014/main" id="{AB151EB3-3E56-4C4F-BD60-34277958EB2C}"/>
                </a:ext>
              </a:extLst>
            </p:cNvPr>
            <p:cNvSpPr txBox="1"/>
            <p:nvPr/>
          </p:nvSpPr>
          <p:spPr>
            <a:xfrm>
              <a:off x="19524876" y="11494545"/>
              <a:ext cx="2757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90" name="CuadroTexto 395">
              <a:extLst>
                <a:ext uri="{FF2B5EF4-FFF2-40B4-BE49-F238E27FC236}">
                  <a16:creationId xmlns:a16="http://schemas.microsoft.com/office/drawing/2014/main" id="{BEADF118-A496-A34F-9918-FDFA5C96D720}"/>
                </a:ext>
              </a:extLst>
            </p:cNvPr>
            <p:cNvSpPr txBox="1"/>
            <p:nvPr/>
          </p:nvSpPr>
          <p:spPr>
            <a:xfrm>
              <a:off x="16485113" y="11494545"/>
              <a:ext cx="2757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678EA3-B8AE-934F-AEB0-D80E0BACDDBD}"/>
              </a:ext>
            </a:extLst>
          </p:cNvPr>
          <p:cNvSpPr/>
          <p:nvPr/>
        </p:nvSpPr>
        <p:spPr>
          <a:xfrm>
            <a:off x="1663701" y="6742947"/>
            <a:ext cx="3332814" cy="6587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6B3BF34-6886-7A4C-A292-0B821C85DFD9}"/>
              </a:ext>
            </a:extLst>
          </p:cNvPr>
          <p:cNvSpPr/>
          <p:nvPr/>
        </p:nvSpPr>
        <p:spPr>
          <a:xfrm>
            <a:off x="1663701" y="7590298"/>
            <a:ext cx="3332814" cy="6587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440205D0-25D2-4C44-BAC9-6AC5EBE05B25}"/>
              </a:ext>
            </a:extLst>
          </p:cNvPr>
          <p:cNvSpPr/>
          <p:nvPr/>
        </p:nvSpPr>
        <p:spPr>
          <a:xfrm>
            <a:off x="1663701" y="8437649"/>
            <a:ext cx="3332814" cy="6587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055F0AA-3BC1-D345-8A82-19CC8D8F1306}"/>
              </a:ext>
            </a:extLst>
          </p:cNvPr>
          <p:cNvSpPr/>
          <p:nvPr/>
        </p:nvSpPr>
        <p:spPr>
          <a:xfrm>
            <a:off x="1663701" y="9285000"/>
            <a:ext cx="3332814" cy="65878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69F57DE7-F6BB-7643-B78B-F4FB3536B019}"/>
              </a:ext>
            </a:extLst>
          </p:cNvPr>
          <p:cNvSpPr/>
          <p:nvPr/>
        </p:nvSpPr>
        <p:spPr>
          <a:xfrm>
            <a:off x="6094048" y="5927736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BE73FD9-2FAB-BC4F-942B-F2D1E1BE95F5}"/>
              </a:ext>
            </a:extLst>
          </p:cNvPr>
          <p:cNvSpPr/>
          <p:nvPr/>
        </p:nvSpPr>
        <p:spPr>
          <a:xfrm>
            <a:off x="6094048" y="6775087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BF5F1EED-7B60-5F43-898C-E7A4D4FCFD21}"/>
              </a:ext>
            </a:extLst>
          </p:cNvPr>
          <p:cNvSpPr/>
          <p:nvPr/>
        </p:nvSpPr>
        <p:spPr>
          <a:xfrm>
            <a:off x="10532587" y="6742947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0B86196-16EB-654D-85BB-708589C43023}"/>
              </a:ext>
            </a:extLst>
          </p:cNvPr>
          <p:cNvSpPr/>
          <p:nvPr/>
        </p:nvSpPr>
        <p:spPr>
          <a:xfrm>
            <a:off x="10532587" y="7590298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DCBC13D-A35E-CB4F-89E5-41045676FB6D}"/>
              </a:ext>
            </a:extLst>
          </p:cNvPr>
          <p:cNvSpPr/>
          <p:nvPr/>
        </p:nvSpPr>
        <p:spPr>
          <a:xfrm>
            <a:off x="10532587" y="8437649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2B17D1E1-E5D2-0D4F-BBBE-D4E5ADA06770}"/>
              </a:ext>
            </a:extLst>
          </p:cNvPr>
          <p:cNvSpPr/>
          <p:nvPr/>
        </p:nvSpPr>
        <p:spPr>
          <a:xfrm>
            <a:off x="14950788" y="6215919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14414E0-8DAD-E64A-95BD-4FD06D9DF987}"/>
              </a:ext>
            </a:extLst>
          </p:cNvPr>
          <p:cNvGrpSpPr/>
          <p:nvPr/>
        </p:nvGrpSpPr>
        <p:grpSpPr>
          <a:xfrm>
            <a:off x="14950788" y="8951578"/>
            <a:ext cx="3332814" cy="1506138"/>
            <a:chOff x="6154244" y="5767882"/>
            <a:chExt cx="3332814" cy="1618389"/>
          </a:xfrm>
          <a:solidFill>
            <a:schemeClr val="accent6"/>
          </a:solidFill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86F454A9-C832-FB44-B946-BB20F229134D}"/>
                </a:ext>
              </a:extLst>
            </p:cNvPr>
            <p:cNvSpPr/>
            <p:nvPr/>
          </p:nvSpPr>
          <p:spPr>
            <a:xfrm>
              <a:off x="6154244" y="5767882"/>
              <a:ext cx="3332814" cy="70788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EA9BA46-CC25-9442-B24E-961802ABE8B2}"/>
                </a:ext>
              </a:extLst>
            </p:cNvPr>
            <p:cNvSpPr/>
            <p:nvPr/>
          </p:nvSpPr>
          <p:spPr>
            <a:xfrm>
              <a:off x="6154244" y="6678385"/>
              <a:ext cx="3332814" cy="70788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6EF77834-B082-7A4A-8563-4D271B66EDD0}"/>
              </a:ext>
            </a:extLst>
          </p:cNvPr>
          <p:cNvSpPr/>
          <p:nvPr/>
        </p:nvSpPr>
        <p:spPr>
          <a:xfrm>
            <a:off x="19381135" y="6742947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88C847D7-D065-0B46-842C-EACE3DFDB7C0}"/>
              </a:ext>
            </a:extLst>
          </p:cNvPr>
          <p:cNvSpPr/>
          <p:nvPr/>
        </p:nvSpPr>
        <p:spPr>
          <a:xfrm>
            <a:off x="19381135" y="7590298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B85B4136-1D9E-2544-B045-897B3F0267D5}"/>
              </a:ext>
            </a:extLst>
          </p:cNvPr>
          <p:cNvSpPr/>
          <p:nvPr/>
        </p:nvSpPr>
        <p:spPr>
          <a:xfrm>
            <a:off x="19381135" y="8437649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7D888B2-D693-F345-A498-5AA2E93ED3E7}"/>
              </a:ext>
            </a:extLst>
          </p:cNvPr>
          <p:cNvSpPr/>
          <p:nvPr/>
        </p:nvSpPr>
        <p:spPr>
          <a:xfrm>
            <a:off x="19381135" y="9285000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1A1073CB-03E1-6A42-A262-641E57765122}"/>
              </a:ext>
            </a:extLst>
          </p:cNvPr>
          <p:cNvSpPr/>
          <p:nvPr/>
        </p:nvSpPr>
        <p:spPr>
          <a:xfrm>
            <a:off x="6094048" y="9323231"/>
            <a:ext cx="3332814" cy="6587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adroTexto 395">
            <a:extLst>
              <a:ext uri="{FF2B5EF4-FFF2-40B4-BE49-F238E27FC236}">
                <a16:creationId xmlns:a16="http://schemas.microsoft.com/office/drawing/2014/main" id="{0AF25DD5-50C6-A943-8492-0DA90F7F10F6}"/>
              </a:ext>
            </a:extLst>
          </p:cNvPr>
          <p:cNvSpPr txBox="1"/>
          <p:nvPr/>
        </p:nvSpPr>
        <p:spPr>
          <a:xfrm>
            <a:off x="1953569" y="6828320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69" name="CuadroTexto 395">
            <a:extLst>
              <a:ext uri="{FF2B5EF4-FFF2-40B4-BE49-F238E27FC236}">
                <a16:creationId xmlns:a16="http://schemas.microsoft.com/office/drawing/2014/main" id="{92110FAF-AEB0-9147-8E2E-364F6B5E2D98}"/>
              </a:ext>
            </a:extLst>
          </p:cNvPr>
          <p:cNvSpPr txBox="1"/>
          <p:nvPr/>
        </p:nvSpPr>
        <p:spPr>
          <a:xfrm>
            <a:off x="1953569" y="7690797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0" name="CuadroTexto 395">
            <a:extLst>
              <a:ext uri="{FF2B5EF4-FFF2-40B4-BE49-F238E27FC236}">
                <a16:creationId xmlns:a16="http://schemas.microsoft.com/office/drawing/2014/main" id="{39ECFD8E-2C9B-7A42-9FCC-38175679CEFB}"/>
              </a:ext>
            </a:extLst>
          </p:cNvPr>
          <p:cNvSpPr txBox="1"/>
          <p:nvPr/>
        </p:nvSpPr>
        <p:spPr>
          <a:xfrm>
            <a:off x="1953569" y="8507276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1" name="CuadroTexto 395">
            <a:extLst>
              <a:ext uri="{FF2B5EF4-FFF2-40B4-BE49-F238E27FC236}">
                <a16:creationId xmlns:a16="http://schemas.microsoft.com/office/drawing/2014/main" id="{A43CBABB-7FE0-2141-A8A9-D62063AE5EEB}"/>
              </a:ext>
            </a:extLst>
          </p:cNvPr>
          <p:cNvSpPr txBox="1"/>
          <p:nvPr/>
        </p:nvSpPr>
        <p:spPr>
          <a:xfrm>
            <a:off x="1953569" y="9369754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2" name="CuadroTexto 395">
            <a:extLst>
              <a:ext uri="{FF2B5EF4-FFF2-40B4-BE49-F238E27FC236}">
                <a16:creationId xmlns:a16="http://schemas.microsoft.com/office/drawing/2014/main" id="{2CEC3B9B-D511-B648-9B09-365DB73546CC}"/>
              </a:ext>
            </a:extLst>
          </p:cNvPr>
          <p:cNvSpPr txBox="1"/>
          <p:nvPr/>
        </p:nvSpPr>
        <p:spPr>
          <a:xfrm>
            <a:off x="6377288" y="6000342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3" name="CuadroTexto 395">
            <a:extLst>
              <a:ext uri="{FF2B5EF4-FFF2-40B4-BE49-F238E27FC236}">
                <a16:creationId xmlns:a16="http://schemas.microsoft.com/office/drawing/2014/main" id="{09F6BF7E-2BC8-A545-92B2-1DAC4012FC35}"/>
              </a:ext>
            </a:extLst>
          </p:cNvPr>
          <p:cNvSpPr txBox="1"/>
          <p:nvPr/>
        </p:nvSpPr>
        <p:spPr>
          <a:xfrm>
            <a:off x="6377288" y="6862819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4" name="CuadroTexto 395">
            <a:extLst>
              <a:ext uri="{FF2B5EF4-FFF2-40B4-BE49-F238E27FC236}">
                <a16:creationId xmlns:a16="http://schemas.microsoft.com/office/drawing/2014/main" id="{69C05095-2573-9941-95DE-06B6DE7FB50D}"/>
              </a:ext>
            </a:extLst>
          </p:cNvPr>
          <p:cNvSpPr txBox="1"/>
          <p:nvPr/>
        </p:nvSpPr>
        <p:spPr>
          <a:xfrm>
            <a:off x="6377288" y="9428567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5" name="CuadroTexto 395">
            <a:extLst>
              <a:ext uri="{FF2B5EF4-FFF2-40B4-BE49-F238E27FC236}">
                <a16:creationId xmlns:a16="http://schemas.microsoft.com/office/drawing/2014/main" id="{8B4E32BF-2F1A-0944-87E0-21C15D2C2B0E}"/>
              </a:ext>
            </a:extLst>
          </p:cNvPr>
          <p:cNvSpPr txBox="1"/>
          <p:nvPr/>
        </p:nvSpPr>
        <p:spPr>
          <a:xfrm>
            <a:off x="10801007" y="6828320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6" name="CuadroTexto 395">
            <a:extLst>
              <a:ext uri="{FF2B5EF4-FFF2-40B4-BE49-F238E27FC236}">
                <a16:creationId xmlns:a16="http://schemas.microsoft.com/office/drawing/2014/main" id="{398FE912-28A0-2742-8372-CA02FCF976EB}"/>
              </a:ext>
            </a:extLst>
          </p:cNvPr>
          <p:cNvSpPr txBox="1"/>
          <p:nvPr/>
        </p:nvSpPr>
        <p:spPr>
          <a:xfrm>
            <a:off x="10801007" y="7690797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:a16="http://schemas.microsoft.com/office/drawing/2014/main" id="{8555A6F6-54E7-BE43-9374-B02A9D68BD90}"/>
              </a:ext>
            </a:extLst>
          </p:cNvPr>
          <p:cNvSpPr txBox="1"/>
          <p:nvPr/>
        </p:nvSpPr>
        <p:spPr>
          <a:xfrm>
            <a:off x="10801007" y="8507276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8" name="CuadroTexto 395">
            <a:extLst>
              <a:ext uri="{FF2B5EF4-FFF2-40B4-BE49-F238E27FC236}">
                <a16:creationId xmlns:a16="http://schemas.microsoft.com/office/drawing/2014/main" id="{FD568664-BB7E-884F-84DA-491C0627C70C}"/>
              </a:ext>
            </a:extLst>
          </p:cNvPr>
          <p:cNvSpPr txBox="1"/>
          <p:nvPr/>
        </p:nvSpPr>
        <p:spPr>
          <a:xfrm>
            <a:off x="15285043" y="6300167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76EF9064-1E81-C249-A555-6EC8C1B50AAE}"/>
              </a:ext>
            </a:extLst>
          </p:cNvPr>
          <p:cNvSpPr txBox="1"/>
          <p:nvPr/>
        </p:nvSpPr>
        <p:spPr>
          <a:xfrm>
            <a:off x="15261796" y="9049076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0" name="CuadroTexto 395">
            <a:extLst>
              <a:ext uri="{FF2B5EF4-FFF2-40B4-BE49-F238E27FC236}">
                <a16:creationId xmlns:a16="http://schemas.microsoft.com/office/drawing/2014/main" id="{2270B3D7-D5A0-564C-87EF-797E6BDABC02}"/>
              </a:ext>
            </a:extLst>
          </p:cNvPr>
          <p:cNvSpPr txBox="1"/>
          <p:nvPr/>
        </p:nvSpPr>
        <p:spPr>
          <a:xfrm>
            <a:off x="15261796" y="9911555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1" name="CuadroTexto 395">
            <a:extLst>
              <a:ext uri="{FF2B5EF4-FFF2-40B4-BE49-F238E27FC236}">
                <a16:creationId xmlns:a16="http://schemas.microsoft.com/office/drawing/2014/main" id="{DFD7A3F5-D7FC-FA4E-A9E9-769F2C442D28}"/>
              </a:ext>
            </a:extLst>
          </p:cNvPr>
          <p:cNvSpPr txBox="1"/>
          <p:nvPr/>
        </p:nvSpPr>
        <p:spPr>
          <a:xfrm>
            <a:off x="19710228" y="6828320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2" name="CuadroTexto 395">
            <a:extLst>
              <a:ext uri="{FF2B5EF4-FFF2-40B4-BE49-F238E27FC236}">
                <a16:creationId xmlns:a16="http://schemas.microsoft.com/office/drawing/2014/main" id="{0BA76FA2-346B-2448-8E3C-80B301D78966}"/>
              </a:ext>
            </a:extLst>
          </p:cNvPr>
          <p:cNvSpPr txBox="1"/>
          <p:nvPr/>
        </p:nvSpPr>
        <p:spPr>
          <a:xfrm>
            <a:off x="19710228" y="7690797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3" name="CuadroTexto 395">
            <a:extLst>
              <a:ext uri="{FF2B5EF4-FFF2-40B4-BE49-F238E27FC236}">
                <a16:creationId xmlns:a16="http://schemas.microsoft.com/office/drawing/2014/main" id="{29FFDA76-B895-E749-A510-2FF798B66C48}"/>
              </a:ext>
            </a:extLst>
          </p:cNvPr>
          <p:cNvSpPr txBox="1"/>
          <p:nvPr/>
        </p:nvSpPr>
        <p:spPr>
          <a:xfrm>
            <a:off x="19710228" y="8507276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4" name="CuadroTexto 395">
            <a:extLst>
              <a:ext uri="{FF2B5EF4-FFF2-40B4-BE49-F238E27FC236}">
                <a16:creationId xmlns:a16="http://schemas.microsoft.com/office/drawing/2014/main" id="{A49F2EB8-1687-584F-BA33-0F8FBDC8C4AE}"/>
              </a:ext>
            </a:extLst>
          </p:cNvPr>
          <p:cNvSpPr txBox="1"/>
          <p:nvPr/>
        </p:nvSpPr>
        <p:spPr>
          <a:xfrm>
            <a:off x="19710228" y="9369754"/>
            <a:ext cx="2757033" cy="48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Your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78D7C4-EBE3-1646-8CFC-38479C8AD1C4}"/>
              </a:ext>
            </a:extLst>
          </p:cNvPr>
          <p:cNvGrpSpPr/>
          <p:nvPr/>
        </p:nvGrpSpPr>
        <p:grpSpPr>
          <a:xfrm>
            <a:off x="16415979" y="11540286"/>
            <a:ext cx="5930312" cy="671747"/>
            <a:chOff x="16415979" y="11391151"/>
            <a:chExt cx="5930312" cy="72181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BA331C8-9CB4-684D-BE73-F1EF62F75B8D}"/>
                </a:ext>
              </a:extLst>
            </p:cNvPr>
            <p:cNvGrpSpPr/>
            <p:nvPr/>
          </p:nvGrpSpPr>
          <p:grpSpPr>
            <a:xfrm>
              <a:off x="16415979" y="11391151"/>
              <a:ext cx="5930312" cy="721812"/>
              <a:chOff x="6154244" y="5803535"/>
              <a:chExt cx="6853120" cy="721812"/>
            </a:xfrm>
          </p:grpSpPr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6C8031AA-D69B-164A-902D-5205652CA37B}"/>
                  </a:ext>
                </a:extLst>
              </p:cNvPr>
              <p:cNvSpPr/>
              <p:nvPr/>
            </p:nvSpPr>
            <p:spPr>
              <a:xfrm>
                <a:off x="6154244" y="5817461"/>
                <a:ext cx="3332814" cy="70788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E83EC3FE-CE85-334D-A870-4E1F8FF290FD}"/>
                  </a:ext>
                </a:extLst>
              </p:cNvPr>
              <p:cNvSpPr/>
              <p:nvPr/>
            </p:nvSpPr>
            <p:spPr>
              <a:xfrm>
                <a:off x="9674550" y="5803535"/>
                <a:ext cx="3332814" cy="707886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24EA7AD6-A79A-B042-ADBC-B7959D3523EF}"/>
                </a:ext>
              </a:extLst>
            </p:cNvPr>
            <p:cNvSpPr txBox="1"/>
            <p:nvPr/>
          </p:nvSpPr>
          <p:spPr>
            <a:xfrm>
              <a:off x="19524876" y="11494545"/>
              <a:ext cx="2757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86" name="CuadroTexto 395">
              <a:extLst>
                <a:ext uri="{FF2B5EF4-FFF2-40B4-BE49-F238E27FC236}">
                  <a16:creationId xmlns:a16="http://schemas.microsoft.com/office/drawing/2014/main" id="{03B3AEE3-6692-0649-85C5-1F7A166015DB}"/>
                </a:ext>
              </a:extLst>
            </p:cNvPr>
            <p:cNvSpPr txBox="1"/>
            <p:nvPr/>
          </p:nvSpPr>
          <p:spPr>
            <a:xfrm>
              <a:off x="16485113" y="11494545"/>
              <a:ext cx="2757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3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0B907C5-27E9-8C48-A2D0-6F6B1F379540}"/>
              </a:ext>
            </a:extLst>
          </p:cNvPr>
          <p:cNvSpPr/>
          <p:nvPr/>
        </p:nvSpPr>
        <p:spPr>
          <a:xfrm>
            <a:off x="1525693" y="4376057"/>
            <a:ext cx="4230986" cy="597287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8948129-81C7-DC46-B2D2-21DB25F5A608}"/>
              </a:ext>
            </a:extLst>
          </p:cNvPr>
          <p:cNvSpPr/>
          <p:nvPr/>
        </p:nvSpPr>
        <p:spPr>
          <a:xfrm>
            <a:off x="5760744" y="4376057"/>
            <a:ext cx="4230986" cy="310129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D299B7E-AD83-C847-8E30-F30EF3AE4640}"/>
              </a:ext>
            </a:extLst>
          </p:cNvPr>
          <p:cNvSpPr/>
          <p:nvPr/>
        </p:nvSpPr>
        <p:spPr>
          <a:xfrm>
            <a:off x="5760744" y="7477355"/>
            <a:ext cx="4230986" cy="287157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9FD50A5-5ED0-814B-B00B-F2C1F9777E6F}"/>
              </a:ext>
            </a:extLst>
          </p:cNvPr>
          <p:cNvSpPr/>
          <p:nvPr/>
        </p:nvSpPr>
        <p:spPr>
          <a:xfrm>
            <a:off x="9991730" y="4376057"/>
            <a:ext cx="4230986" cy="597287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78293F-2263-D942-8B71-59B0ABEBFF12}"/>
              </a:ext>
            </a:extLst>
          </p:cNvPr>
          <p:cNvSpPr/>
          <p:nvPr/>
        </p:nvSpPr>
        <p:spPr>
          <a:xfrm>
            <a:off x="14222716" y="4376057"/>
            <a:ext cx="4230986" cy="310129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8F19349-E41E-1A41-9F70-A74DFDD7C25F}"/>
              </a:ext>
            </a:extLst>
          </p:cNvPr>
          <p:cNvSpPr/>
          <p:nvPr/>
        </p:nvSpPr>
        <p:spPr>
          <a:xfrm>
            <a:off x="14222716" y="7477355"/>
            <a:ext cx="4230986" cy="287157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C0D2213-93DA-544F-BF12-1B89919F265D}"/>
              </a:ext>
            </a:extLst>
          </p:cNvPr>
          <p:cNvSpPr/>
          <p:nvPr/>
        </p:nvSpPr>
        <p:spPr>
          <a:xfrm>
            <a:off x="18453702" y="4376057"/>
            <a:ext cx="4230986" cy="597287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658D6DE-0649-0B43-A197-951B85A759B5}"/>
              </a:ext>
            </a:extLst>
          </p:cNvPr>
          <p:cNvSpPr/>
          <p:nvPr/>
        </p:nvSpPr>
        <p:spPr>
          <a:xfrm>
            <a:off x="1525692" y="10348929"/>
            <a:ext cx="10579498" cy="205017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0353940-EF5E-164B-AC82-DA66021748FD}"/>
              </a:ext>
            </a:extLst>
          </p:cNvPr>
          <p:cNvSpPr/>
          <p:nvPr/>
        </p:nvSpPr>
        <p:spPr>
          <a:xfrm>
            <a:off x="12105190" y="10348929"/>
            <a:ext cx="10579498" cy="205017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D8BB6BB9-52D1-4B4F-81FA-FD7A949F628A}"/>
              </a:ext>
            </a:extLst>
          </p:cNvPr>
          <p:cNvSpPr txBox="1"/>
          <p:nvPr/>
        </p:nvSpPr>
        <p:spPr>
          <a:xfrm>
            <a:off x="1831516" y="4617970"/>
            <a:ext cx="2119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2C39C4BE-1232-9A4F-9952-D78D86434C62}"/>
              </a:ext>
            </a:extLst>
          </p:cNvPr>
          <p:cNvSpPr txBox="1"/>
          <p:nvPr/>
        </p:nvSpPr>
        <p:spPr>
          <a:xfrm>
            <a:off x="6025177" y="4617970"/>
            <a:ext cx="2423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E6636295-850E-324E-8609-8108CE3AA21A}"/>
              </a:ext>
            </a:extLst>
          </p:cNvPr>
          <p:cNvSpPr txBox="1"/>
          <p:nvPr/>
        </p:nvSpPr>
        <p:spPr>
          <a:xfrm>
            <a:off x="10345563" y="4622248"/>
            <a:ext cx="168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1E3B3D01-3CA7-9343-A575-8324BF5CE8A6}"/>
              </a:ext>
            </a:extLst>
          </p:cNvPr>
          <p:cNvSpPr txBox="1"/>
          <p:nvPr/>
        </p:nvSpPr>
        <p:spPr>
          <a:xfrm>
            <a:off x="14596024" y="4617970"/>
            <a:ext cx="2181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957513B7-4B8A-9F4C-BEE0-C7E869640405}"/>
              </a:ext>
            </a:extLst>
          </p:cNvPr>
          <p:cNvSpPr txBox="1"/>
          <p:nvPr/>
        </p:nvSpPr>
        <p:spPr>
          <a:xfrm>
            <a:off x="18921629" y="4617970"/>
            <a:ext cx="234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CCD2C0F8-8323-B948-978C-4460B94EB868}"/>
              </a:ext>
            </a:extLst>
          </p:cNvPr>
          <p:cNvSpPr txBox="1"/>
          <p:nvPr/>
        </p:nvSpPr>
        <p:spPr>
          <a:xfrm>
            <a:off x="6025177" y="7916212"/>
            <a:ext cx="2443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697056E3-D9A2-E947-8E5A-3E6A8CC5F13D}"/>
              </a:ext>
            </a:extLst>
          </p:cNvPr>
          <p:cNvSpPr txBox="1"/>
          <p:nvPr/>
        </p:nvSpPr>
        <p:spPr>
          <a:xfrm>
            <a:off x="14568902" y="7916212"/>
            <a:ext cx="220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317D754A-D7E7-E040-9639-CAAB45089CE6}"/>
              </a:ext>
            </a:extLst>
          </p:cNvPr>
          <p:cNvSpPr txBox="1"/>
          <p:nvPr/>
        </p:nvSpPr>
        <p:spPr>
          <a:xfrm>
            <a:off x="1918613" y="10677815"/>
            <a:ext cx="266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E588B65F-4F58-A54E-9843-A89481FE93FF}"/>
              </a:ext>
            </a:extLst>
          </p:cNvPr>
          <p:cNvSpPr txBox="1"/>
          <p:nvPr/>
        </p:nvSpPr>
        <p:spPr>
          <a:xfrm>
            <a:off x="12457908" y="10677815"/>
            <a:ext cx="2669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3DAF4-8469-934C-B224-DBB9F8F3FC9A}"/>
              </a:ext>
            </a:extLst>
          </p:cNvPr>
          <p:cNvSpPr/>
          <p:nvPr/>
        </p:nvSpPr>
        <p:spPr>
          <a:xfrm>
            <a:off x="2218225" y="6357390"/>
            <a:ext cx="2841172" cy="28411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áfico 282">
            <a:extLst>
              <a:ext uri="{FF2B5EF4-FFF2-40B4-BE49-F238E27FC236}">
                <a16:creationId xmlns:a16="http://schemas.microsoft.com/office/drawing/2014/main" id="{80B766D9-1BDB-9744-8383-302F259B725B}"/>
              </a:ext>
            </a:extLst>
          </p:cNvPr>
          <p:cNvGrpSpPr/>
          <p:nvPr/>
        </p:nvGrpSpPr>
        <p:grpSpPr>
          <a:xfrm>
            <a:off x="2955353" y="7122328"/>
            <a:ext cx="1426434" cy="1426431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19" name="Forma libre 285">
              <a:extLst>
                <a:ext uri="{FF2B5EF4-FFF2-40B4-BE49-F238E27FC236}">
                  <a16:creationId xmlns:a16="http://schemas.microsoft.com/office/drawing/2014/main" id="{CB120D0E-CDF4-BB4E-AFF9-F5446FEA1CA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286">
              <a:extLst>
                <a:ext uri="{FF2B5EF4-FFF2-40B4-BE49-F238E27FC236}">
                  <a16:creationId xmlns:a16="http://schemas.microsoft.com/office/drawing/2014/main" id="{7101E0FE-ED7C-5F4C-B849-DD146B7E5328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32" name="Oval 131">
            <a:extLst>
              <a:ext uri="{FF2B5EF4-FFF2-40B4-BE49-F238E27FC236}">
                <a16:creationId xmlns:a16="http://schemas.microsoft.com/office/drawing/2014/main" id="{23AEC311-B554-4648-9AD7-DFDDB76C9B93}"/>
              </a:ext>
            </a:extLst>
          </p:cNvPr>
          <p:cNvSpPr/>
          <p:nvPr/>
        </p:nvSpPr>
        <p:spPr>
          <a:xfrm>
            <a:off x="10775433" y="6357390"/>
            <a:ext cx="2841172" cy="28411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áfico 22">
            <a:extLst>
              <a:ext uri="{FF2B5EF4-FFF2-40B4-BE49-F238E27FC236}">
                <a16:creationId xmlns:a16="http://schemas.microsoft.com/office/drawing/2014/main" id="{E9A07935-C5C7-8D49-A9C7-0785AF2B0762}"/>
              </a:ext>
            </a:extLst>
          </p:cNvPr>
          <p:cNvGrpSpPr/>
          <p:nvPr/>
        </p:nvGrpSpPr>
        <p:grpSpPr>
          <a:xfrm>
            <a:off x="11493280" y="7028299"/>
            <a:ext cx="1426434" cy="1426431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22" name="Forma libre 340">
              <a:extLst>
                <a:ext uri="{FF2B5EF4-FFF2-40B4-BE49-F238E27FC236}">
                  <a16:creationId xmlns:a16="http://schemas.microsoft.com/office/drawing/2014/main" id="{5CFA4726-9B91-8B48-8C9E-AFB8CF0EADD0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41">
              <a:extLst>
                <a:ext uri="{FF2B5EF4-FFF2-40B4-BE49-F238E27FC236}">
                  <a16:creationId xmlns:a16="http://schemas.microsoft.com/office/drawing/2014/main" id="{1B5C9A3C-1796-A74E-BD2A-4EFA5B5B2F04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4" name="Forma libre 342">
              <a:extLst>
                <a:ext uri="{FF2B5EF4-FFF2-40B4-BE49-F238E27FC236}">
                  <a16:creationId xmlns:a16="http://schemas.microsoft.com/office/drawing/2014/main" id="{FDA3A9BF-2425-2D4E-98F2-F5796A0E2DD9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5" name="Forma libre 343">
              <a:extLst>
                <a:ext uri="{FF2B5EF4-FFF2-40B4-BE49-F238E27FC236}">
                  <a16:creationId xmlns:a16="http://schemas.microsoft.com/office/drawing/2014/main" id="{9D2A7A18-B7F8-834D-BB70-B1551070099C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344">
              <a:extLst>
                <a:ext uri="{FF2B5EF4-FFF2-40B4-BE49-F238E27FC236}">
                  <a16:creationId xmlns:a16="http://schemas.microsoft.com/office/drawing/2014/main" id="{9E2A38F0-1994-0A40-8141-303ED505CDA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345">
              <a:extLst>
                <a:ext uri="{FF2B5EF4-FFF2-40B4-BE49-F238E27FC236}">
                  <a16:creationId xmlns:a16="http://schemas.microsoft.com/office/drawing/2014/main" id="{E872684F-4D08-C541-99FF-47BA33CE318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346">
              <a:extLst>
                <a:ext uri="{FF2B5EF4-FFF2-40B4-BE49-F238E27FC236}">
                  <a16:creationId xmlns:a16="http://schemas.microsoft.com/office/drawing/2014/main" id="{391D1E1E-A79D-FE42-A3D6-5FFC09D52C6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D99DB60E-CB64-7B4C-AECE-EB78FCABC2EB}"/>
              </a:ext>
            </a:extLst>
          </p:cNvPr>
          <p:cNvSpPr/>
          <p:nvPr/>
        </p:nvSpPr>
        <p:spPr>
          <a:xfrm>
            <a:off x="19155075" y="6357390"/>
            <a:ext cx="2841172" cy="28411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áfico 210">
            <a:extLst>
              <a:ext uri="{FF2B5EF4-FFF2-40B4-BE49-F238E27FC236}">
                <a16:creationId xmlns:a16="http://schemas.microsoft.com/office/drawing/2014/main" id="{CC2E252C-679B-F44C-BB23-5075A8F398A3}"/>
              </a:ext>
            </a:extLst>
          </p:cNvPr>
          <p:cNvGrpSpPr/>
          <p:nvPr/>
        </p:nvGrpSpPr>
        <p:grpSpPr>
          <a:xfrm>
            <a:off x="19923670" y="7111143"/>
            <a:ext cx="1361680" cy="1361677"/>
            <a:chOff x="1758261" y="719480"/>
            <a:chExt cx="570831" cy="570831"/>
          </a:xfrm>
          <a:solidFill>
            <a:schemeClr val="bg1"/>
          </a:solidFill>
        </p:grpSpPr>
        <p:sp>
          <p:nvSpPr>
            <p:cNvPr id="130" name="Forma libre 262">
              <a:extLst>
                <a:ext uri="{FF2B5EF4-FFF2-40B4-BE49-F238E27FC236}">
                  <a16:creationId xmlns:a16="http://schemas.microsoft.com/office/drawing/2014/main" id="{85D8C635-016A-254C-AB92-4B8C1DE4C2D3}"/>
                </a:ext>
              </a:extLst>
            </p:cNvPr>
            <p:cNvSpPr/>
            <p:nvPr/>
          </p:nvSpPr>
          <p:spPr>
            <a:xfrm>
              <a:off x="1757425" y="742428"/>
              <a:ext cx="524005" cy="429238"/>
            </a:xfrm>
            <a:custGeom>
              <a:avLst/>
              <a:gdLst>
                <a:gd name="connsiteX0" fmla="*/ 286252 w 524005"/>
                <a:gd name="connsiteY0" fmla="*/ 393283 h 429238"/>
                <a:gd name="connsiteX1" fmla="*/ 440852 w 524005"/>
                <a:gd name="connsiteY1" fmla="*/ 238682 h 429238"/>
                <a:gd name="connsiteX2" fmla="*/ 507096 w 524005"/>
                <a:gd name="connsiteY2" fmla="*/ 253768 h 429238"/>
                <a:gd name="connsiteX3" fmla="*/ 518559 w 524005"/>
                <a:gd name="connsiteY3" fmla="*/ 253082 h 429238"/>
                <a:gd name="connsiteX4" fmla="*/ 524099 w 524005"/>
                <a:gd name="connsiteY4" fmla="*/ 243025 h 429238"/>
                <a:gd name="connsiteX5" fmla="*/ 524099 w 524005"/>
                <a:gd name="connsiteY5" fmla="*/ 95975 h 429238"/>
                <a:gd name="connsiteX6" fmla="*/ 476529 w 524005"/>
                <a:gd name="connsiteY6" fmla="*/ 48406 h 429238"/>
                <a:gd name="connsiteX7" fmla="*/ 255499 w 524005"/>
                <a:gd name="connsiteY7" fmla="*/ 48406 h 429238"/>
                <a:gd name="connsiteX8" fmla="*/ 211414 w 524005"/>
                <a:gd name="connsiteY8" fmla="*/ 4320 h 429238"/>
                <a:gd name="connsiteX9" fmla="*/ 203005 w 524005"/>
                <a:gd name="connsiteY9" fmla="*/ 836 h 429238"/>
                <a:gd name="connsiteX10" fmla="*/ 48406 w 524005"/>
                <a:gd name="connsiteY10" fmla="*/ 836 h 429238"/>
                <a:gd name="connsiteX11" fmla="*/ 836 w 524005"/>
                <a:gd name="connsiteY11" fmla="*/ 48406 h 429238"/>
                <a:gd name="connsiteX12" fmla="*/ 836 w 524005"/>
                <a:gd name="connsiteY12" fmla="*/ 381391 h 429238"/>
                <a:gd name="connsiteX13" fmla="*/ 48406 w 524005"/>
                <a:gd name="connsiteY13" fmla="*/ 428961 h 429238"/>
                <a:gd name="connsiteX14" fmla="*/ 276253 w 524005"/>
                <a:gd name="connsiteY14" fmla="*/ 428961 h 429238"/>
                <a:gd name="connsiteX15" fmla="*/ 285243 w 524005"/>
                <a:gd name="connsiteY15" fmla="*/ 424861 h 429238"/>
                <a:gd name="connsiteX16" fmla="*/ 288030 w 524005"/>
                <a:gd name="connsiteY16" fmla="*/ 415384 h 429238"/>
                <a:gd name="connsiteX17" fmla="*/ 286252 w 524005"/>
                <a:gd name="connsiteY17" fmla="*/ 393283 h 42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005" h="429238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263">
              <a:extLst>
                <a:ext uri="{FF2B5EF4-FFF2-40B4-BE49-F238E27FC236}">
                  <a16:creationId xmlns:a16="http://schemas.microsoft.com/office/drawing/2014/main" id="{ED5937DA-6608-824D-BC32-780F7D087E22}"/>
                </a:ext>
              </a:extLst>
            </p:cNvPr>
            <p:cNvSpPr/>
            <p:nvPr/>
          </p:nvSpPr>
          <p:spPr>
            <a:xfrm>
              <a:off x="2066626" y="1004059"/>
              <a:ext cx="263117" cy="263117"/>
            </a:xfrm>
            <a:custGeom>
              <a:avLst/>
              <a:gdLst>
                <a:gd name="connsiteX0" fmla="*/ 131651 w 263117"/>
                <a:gd name="connsiteY0" fmla="*/ 836 h 263117"/>
                <a:gd name="connsiteX1" fmla="*/ 836 w 263117"/>
                <a:gd name="connsiteY1" fmla="*/ 131651 h 263117"/>
                <a:gd name="connsiteX2" fmla="*/ 131651 w 263117"/>
                <a:gd name="connsiteY2" fmla="*/ 262466 h 263117"/>
                <a:gd name="connsiteX3" fmla="*/ 262466 w 263117"/>
                <a:gd name="connsiteY3" fmla="*/ 131651 h 263117"/>
                <a:gd name="connsiteX4" fmla="*/ 131651 w 263117"/>
                <a:gd name="connsiteY4" fmla="*/ 836 h 263117"/>
                <a:gd name="connsiteX5" fmla="*/ 187628 w 263117"/>
                <a:gd name="connsiteY5" fmla="*/ 116276 h 263117"/>
                <a:gd name="connsiteX6" fmla="*/ 179220 w 263117"/>
                <a:gd name="connsiteY6" fmla="*/ 119760 h 263117"/>
                <a:gd name="connsiteX7" fmla="*/ 170811 w 263117"/>
                <a:gd name="connsiteY7" fmla="*/ 116276 h 263117"/>
                <a:gd name="connsiteX8" fmla="*/ 143543 w 263117"/>
                <a:gd name="connsiteY8" fmla="*/ 89007 h 263117"/>
                <a:gd name="connsiteX9" fmla="*/ 143543 w 263117"/>
                <a:gd name="connsiteY9" fmla="*/ 203006 h 263117"/>
                <a:gd name="connsiteX10" fmla="*/ 131650 w 263117"/>
                <a:gd name="connsiteY10" fmla="*/ 214899 h 263117"/>
                <a:gd name="connsiteX11" fmla="*/ 119759 w 263117"/>
                <a:gd name="connsiteY11" fmla="*/ 203005 h 263117"/>
                <a:gd name="connsiteX12" fmla="*/ 119759 w 263117"/>
                <a:gd name="connsiteY12" fmla="*/ 89006 h 263117"/>
                <a:gd name="connsiteX13" fmla="*/ 92490 w 263117"/>
                <a:gd name="connsiteY13" fmla="*/ 116274 h 263117"/>
                <a:gd name="connsiteX14" fmla="*/ 75674 w 263117"/>
                <a:gd name="connsiteY14" fmla="*/ 116274 h 263117"/>
                <a:gd name="connsiteX15" fmla="*/ 75674 w 263117"/>
                <a:gd name="connsiteY15" fmla="*/ 99458 h 263117"/>
                <a:gd name="connsiteX16" fmla="*/ 123244 w 263117"/>
                <a:gd name="connsiteY16" fmla="*/ 51889 h 263117"/>
                <a:gd name="connsiteX17" fmla="*/ 140060 w 263117"/>
                <a:gd name="connsiteY17" fmla="*/ 51889 h 263117"/>
                <a:gd name="connsiteX18" fmla="*/ 187629 w 263117"/>
                <a:gd name="connsiteY18" fmla="*/ 99458 h 263117"/>
                <a:gd name="connsiteX19" fmla="*/ 187628 w 263117"/>
                <a:gd name="connsiteY19" fmla="*/ 116276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3117" h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0788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2757033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315213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315213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213270"/>
            <a:ext cx="317885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13270"/>
            <a:ext cx="2207096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0951849"/>
            <a:ext cx="3472550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0951849"/>
            <a:ext cx="3472550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E91FBA7E-83CD-6549-ADDA-11A954F85800}"/>
              </a:ext>
            </a:extLst>
          </p:cNvPr>
          <p:cNvSpPr/>
          <p:nvPr/>
        </p:nvSpPr>
        <p:spPr>
          <a:xfrm>
            <a:off x="1488083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0B8D4B23-5322-404A-AC99-18D01CB93BEE}"/>
              </a:ext>
            </a:extLst>
          </p:cNvPr>
          <p:cNvSpPr/>
          <p:nvPr/>
        </p:nvSpPr>
        <p:spPr>
          <a:xfrm>
            <a:off x="5918497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A94CE84-F40D-4E44-9E74-39BDF394C421}"/>
              </a:ext>
            </a:extLst>
          </p:cNvPr>
          <p:cNvSpPr/>
          <p:nvPr/>
        </p:nvSpPr>
        <p:spPr>
          <a:xfrm>
            <a:off x="5918497" y="8745536"/>
            <a:ext cx="3544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A90368B-8C62-7A49-812E-A16B4EFE4E7B}"/>
              </a:ext>
            </a:extLst>
          </p:cNvPr>
          <p:cNvSpPr/>
          <p:nvPr/>
        </p:nvSpPr>
        <p:spPr>
          <a:xfrm>
            <a:off x="10315083" y="5421072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1136F8-8A6F-5946-A20F-8F1BEA2A9E4F}"/>
              </a:ext>
            </a:extLst>
          </p:cNvPr>
          <p:cNvSpPr/>
          <p:nvPr/>
        </p:nvSpPr>
        <p:spPr>
          <a:xfrm>
            <a:off x="14727475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492A2E-805C-F144-A53B-0790F2292F88}"/>
              </a:ext>
            </a:extLst>
          </p:cNvPr>
          <p:cNvSpPr/>
          <p:nvPr/>
        </p:nvSpPr>
        <p:spPr>
          <a:xfrm>
            <a:off x="19164733" y="5421072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5B1972B9-73B2-6649-BB74-1E98EFD954E5}"/>
              </a:ext>
            </a:extLst>
          </p:cNvPr>
          <p:cNvSpPr/>
          <p:nvPr/>
        </p:nvSpPr>
        <p:spPr>
          <a:xfrm>
            <a:off x="14678656" y="8714303"/>
            <a:ext cx="3544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5671DF68-D0B1-E346-87E6-8615282A6F28}"/>
              </a:ext>
            </a:extLst>
          </p:cNvPr>
          <p:cNvSpPr/>
          <p:nvPr/>
        </p:nvSpPr>
        <p:spPr>
          <a:xfrm>
            <a:off x="1485997" y="11468568"/>
            <a:ext cx="3977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1B61646F-10C1-3341-992F-2858552A14EF}"/>
              </a:ext>
            </a:extLst>
          </p:cNvPr>
          <p:cNvSpPr/>
          <p:nvPr/>
        </p:nvSpPr>
        <p:spPr>
          <a:xfrm>
            <a:off x="12493107" y="11465339"/>
            <a:ext cx="3977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00BFB-696C-0D48-8C3E-59D1C92D5294}"/>
              </a:ext>
            </a:extLst>
          </p:cNvPr>
          <p:cNvGrpSpPr/>
          <p:nvPr/>
        </p:nvGrpSpPr>
        <p:grpSpPr>
          <a:xfrm>
            <a:off x="2103308" y="6840239"/>
            <a:ext cx="2308239" cy="2339311"/>
            <a:chOff x="10004425" y="4648222"/>
            <a:chExt cx="4364611" cy="442336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DD49126-7C48-CD4C-82B6-D5AFAFEE6876}"/>
                </a:ext>
              </a:extLst>
            </p:cNvPr>
            <p:cNvSpPr/>
            <p:nvPr/>
          </p:nvSpPr>
          <p:spPr>
            <a:xfrm>
              <a:off x="10004425" y="4926234"/>
              <a:ext cx="4364611" cy="4145352"/>
            </a:xfrm>
            <a:custGeom>
              <a:avLst/>
              <a:gdLst>
                <a:gd name="connsiteX0" fmla="*/ -171 w 4364611"/>
                <a:gd name="connsiteY0" fmla="*/ 359223 h 4145352"/>
                <a:gd name="connsiteX1" fmla="*/ 135081 w 4364611"/>
                <a:gd name="connsiteY1" fmla="*/ 2463390 h 4145352"/>
                <a:gd name="connsiteX2" fmla="*/ 381028 w 4364611"/>
                <a:gd name="connsiteY2" fmla="*/ 3287874 h 4145352"/>
                <a:gd name="connsiteX3" fmla="*/ 1351872 w 4364611"/>
                <a:gd name="connsiteY3" fmla="*/ 3755457 h 4145352"/>
                <a:gd name="connsiteX4" fmla="*/ 2101993 w 4364611"/>
                <a:gd name="connsiteY4" fmla="*/ 4075401 h 4145352"/>
                <a:gd name="connsiteX5" fmla="*/ 3306982 w 4364611"/>
                <a:gd name="connsiteY5" fmla="*/ 4136933 h 4145352"/>
                <a:gd name="connsiteX6" fmla="*/ 4364441 w 4364611"/>
                <a:gd name="connsiteY6" fmla="*/ 4038444 h 4145352"/>
                <a:gd name="connsiteX7" fmla="*/ 4044729 w 4364611"/>
                <a:gd name="connsiteY7" fmla="*/ -156 h 41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4611" h="4145352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1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F725DD0-B14C-7D4A-AE30-EA3AD0297F22}"/>
                </a:ext>
              </a:extLst>
            </p:cNvPr>
            <p:cNvSpPr/>
            <p:nvPr/>
          </p:nvSpPr>
          <p:spPr>
            <a:xfrm>
              <a:off x="10004425" y="4926330"/>
              <a:ext cx="4083733" cy="796861"/>
            </a:xfrm>
            <a:custGeom>
              <a:avLst/>
              <a:gdLst>
                <a:gd name="connsiteX0" fmla="*/ 4083733 w 4083733"/>
                <a:gd name="connsiteY0" fmla="*/ 484156 h 796861"/>
                <a:gd name="connsiteX1" fmla="*/ 27983 w 4083733"/>
                <a:gd name="connsiteY1" fmla="*/ 796862 h 796861"/>
                <a:gd name="connsiteX2" fmla="*/ 0 w 4083733"/>
                <a:gd name="connsiteY2" fmla="*/ 359378 h 796861"/>
                <a:gd name="connsiteX3" fmla="*/ 4045376 w 4083733"/>
                <a:gd name="connsiteY3" fmla="*/ 0 h 796861"/>
                <a:gd name="connsiteX4" fmla="*/ 4083733 w 4083733"/>
                <a:gd name="connsiteY4" fmla="*/ 484156 h 79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33" h="796861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044FF63-D2D3-AF45-8E9B-A00B0DC9C5A2}"/>
                </a:ext>
              </a:extLst>
            </p:cNvPr>
            <p:cNvSpPr/>
            <p:nvPr/>
          </p:nvSpPr>
          <p:spPr>
            <a:xfrm>
              <a:off x="10306909" y="8097107"/>
              <a:ext cx="1757038" cy="898779"/>
            </a:xfrm>
            <a:custGeom>
              <a:avLst/>
              <a:gdLst>
                <a:gd name="connsiteX0" fmla="*/ -171 w 1757038"/>
                <a:gd name="connsiteY0" fmla="*/ 28419 h 898779"/>
                <a:gd name="connsiteX1" fmla="*/ 564251 w 1757038"/>
                <a:gd name="connsiteY1" fmla="*/ -156 h 898779"/>
                <a:gd name="connsiteX2" fmla="*/ 1756867 w 1757038"/>
                <a:gd name="connsiteY2" fmla="*/ 898623 h 898779"/>
                <a:gd name="connsiteX3" fmla="*/ -171 w 1757038"/>
                <a:gd name="connsiteY3" fmla="*/ 28419 h 89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7038" h="898779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ACBF455-675F-A04E-BABF-43FD2D812797}"/>
                </a:ext>
              </a:extLst>
            </p:cNvPr>
            <p:cNvSpPr/>
            <p:nvPr/>
          </p:nvSpPr>
          <p:spPr>
            <a:xfrm>
              <a:off x="12080509" y="5230272"/>
              <a:ext cx="106602" cy="149662"/>
            </a:xfrm>
            <a:custGeom>
              <a:avLst/>
              <a:gdLst>
                <a:gd name="connsiteX0" fmla="*/ 69882 w 106602"/>
                <a:gd name="connsiteY0" fmla="*/ -156 h 149662"/>
                <a:gd name="connsiteX1" fmla="*/ -171 w 106602"/>
                <a:gd name="connsiteY1" fmla="*/ 136242 h 149662"/>
                <a:gd name="connsiteX2" fmla="*/ 29049 w 106602"/>
                <a:gd name="connsiteY2" fmla="*/ 148530 h 149662"/>
                <a:gd name="connsiteX3" fmla="*/ 106431 w 106602"/>
                <a:gd name="connsiteY3" fmla="*/ 2035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02" h="14966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2AAF80D-3473-2649-A992-27C53339FF55}"/>
                </a:ext>
              </a:extLst>
            </p:cNvPr>
            <p:cNvSpPr/>
            <p:nvPr/>
          </p:nvSpPr>
          <p:spPr>
            <a:xfrm>
              <a:off x="12014929" y="4775263"/>
              <a:ext cx="431454" cy="499879"/>
            </a:xfrm>
            <a:custGeom>
              <a:avLst/>
              <a:gdLst>
                <a:gd name="connsiteX0" fmla="*/ 334580 w 431454"/>
                <a:gd name="connsiteY0" fmla="*/ 293500 h 499879"/>
                <a:gd name="connsiteX1" fmla="*/ 431283 w 431454"/>
                <a:gd name="connsiteY1" fmla="*/ 42135 h 499879"/>
                <a:gd name="connsiteX2" fmla="*/ 276519 w 431454"/>
                <a:gd name="connsiteY2" fmla="*/ -156 h 499879"/>
                <a:gd name="connsiteX3" fmla="*/ 163635 w 431454"/>
                <a:gd name="connsiteY3" fmla="*/ 211966 h 499879"/>
                <a:gd name="connsiteX4" fmla="*/ -171 w 431454"/>
                <a:gd name="connsiteY4" fmla="*/ 316741 h 499879"/>
                <a:gd name="connsiteX5" fmla="*/ 145075 w 431454"/>
                <a:gd name="connsiteY5" fmla="*/ 466093 h 499879"/>
                <a:gd name="connsiteX6" fmla="*/ 346668 w 431454"/>
                <a:gd name="connsiteY6" fmla="*/ 483524 h 499879"/>
                <a:gd name="connsiteX7" fmla="*/ 334580 w 431454"/>
                <a:gd name="connsiteY7" fmla="*/ 293500 h 49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54" h="499879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EB495E5-58F9-D64D-B25E-DDC2F2FDF8E8}"/>
                </a:ext>
              </a:extLst>
            </p:cNvPr>
            <p:cNvSpPr/>
            <p:nvPr/>
          </p:nvSpPr>
          <p:spPr>
            <a:xfrm>
              <a:off x="12245070" y="4648222"/>
              <a:ext cx="293775" cy="216206"/>
            </a:xfrm>
            <a:custGeom>
              <a:avLst/>
              <a:gdLst>
                <a:gd name="connsiteX0" fmla="*/ 288234 w 293775"/>
                <a:gd name="connsiteY0" fmla="*/ 171272 h 216206"/>
                <a:gd name="connsiteX1" fmla="*/ 107390 w 293775"/>
                <a:gd name="connsiteY1" fmla="*/ 195561 h 216206"/>
                <a:gd name="connsiteX2" fmla="*/ 5166 w 293775"/>
                <a:gd name="connsiteY2" fmla="*/ 44685 h 216206"/>
                <a:gd name="connsiteX3" fmla="*/ 186009 w 293775"/>
                <a:gd name="connsiteY3" fmla="*/ 20301 h 216206"/>
                <a:gd name="connsiteX4" fmla="*/ 288234 w 293775"/>
                <a:gd name="connsiteY4" fmla="*/ 171272 h 2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75" h="216206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B037C9F-B8AB-794D-A8FA-137766F5959F}"/>
              </a:ext>
            </a:extLst>
          </p:cNvPr>
          <p:cNvGrpSpPr/>
          <p:nvPr/>
        </p:nvGrpSpPr>
        <p:grpSpPr>
          <a:xfrm>
            <a:off x="5975735" y="10781669"/>
            <a:ext cx="2308239" cy="2339311"/>
            <a:chOff x="10004425" y="4648222"/>
            <a:chExt cx="4364611" cy="4423364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782F6404-4E39-1945-9995-8FD88928E664}"/>
                </a:ext>
              </a:extLst>
            </p:cNvPr>
            <p:cNvSpPr/>
            <p:nvPr/>
          </p:nvSpPr>
          <p:spPr>
            <a:xfrm>
              <a:off x="10004425" y="4926234"/>
              <a:ext cx="4364611" cy="4145352"/>
            </a:xfrm>
            <a:custGeom>
              <a:avLst/>
              <a:gdLst>
                <a:gd name="connsiteX0" fmla="*/ -171 w 4364611"/>
                <a:gd name="connsiteY0" fmla="*/ 359223 h 4145352"/>
                <a:gd name="connsiteX1" fmla="*/ 135081 w 4364611"/>
                <a:gd name="connsiteY1" fmla="*/ 2463390 h 4145352"/>
                <a:gd name="connsiteX2" fmla="*/ 381028 w 4364611"/>
                <a:gd name="connsiteY2" fmla="*/ 3287874 h 4145352"/>
                <a:gd name="connsiteX3" fmla="*/ 1351872 w 4364611"/>
                <a:gd name="connsiteY3" fmla="*/ 3755457 h 4145352"/>
                <a:gd name="connsiteX4" fmla="*/ 2101993 w 4364611"/>
                <a:gd name="connsiteY4" fmla="*/ 4075401 h 4145352"/>
                <a:gd name="connsiteX5" fmla="*/ 3306982 w 4364611"/>
                <a:gd name="connsiteY5" fmla="*/ 4136933 h 4145352"/>
                <a:gd name="connsiteX6" fmla="*/ 4364441 w 4364611"/>
                <a:gd name="connsiteY6" fmla="*/ 4038444 h 4145352"/>
                <a:gd name="connsiteX7" fmla="*/ 4044729 w 4364611"/>
                <a:gd name="connsiteY7" fmla="*/ -156 h 41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4611" h="4145352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3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0CEB2B96-B49C-5C4D-B850-046A4F63D21F}"/>
                </a:ext>
              </a:extLst>
            </p:cNvPr>
            <p:cNvSpPr/>
            <p:nvPr/>
          </p:nvSpPr>
          <p:spPr>
            <a:xfrm>
              <a:off x="10004425" y="4926330"/>
              <a:ext cx="4083733" cy="796861"/>
            </a:xfrm>
            <a:custGeom>
              <a:avLst/>
              <a:gdLst>
                <a:gd name="connsiteX0" fmla="*/ 4083733 w 4083733"/>
                <a:gd name="connsiteY0" fmla="*/ 484156 h 796861"/>
                <a:gd name="connsiteX1" fmla="*/ 27983 w 4083733"/>
                <a:gd name="connsiteY1" fmla="*/ 796862 h 796861"/>
                <a:gd name="connsiteX2" fmla="*/ 0 w 4083733"/>
                <a:gd name="connsiteY2" fmla="*/ 359378 h 796861"/>
                <a:gd name="connsiteX3" fmla="*/ 4045376 w 4083733"/>
                <a:gd name="connsiteY3" fmla="*/ 0 h 796861"/>
                <a:gd name="connsiteX4" fmla="*/ 4083733 w 4083733"/>
                <a:gd name="connsiteY4" fmla="*/ 484156 h 79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33" h="796861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F5D93AC-5A05-4E44-B4BD-7AACDAFF6334}"/>
                </a:ext>
              </a:extLst>
            </p:cNvPr>
            <p:cNvSpPr/>
            <p:nvPr/>
          </p:nvSpPr>
          <p:spPr>
            <a:xfrm>
              <a:off x="10306909" y="8097107"/>
              <a:ext cx="1757038" cy="898779"/>
            </a:xfrm>
            <a:custGeom>
              <a:avLst/>
              <a:gdLst>
                <a:gd name="connsiteX0" fmla="*/ -171 w 1757038"/>
                <a:gd name="connsiteY0" fmla="*/ 28419 h 898779"/>
                <a:gd name="connsiteX1" fmla="*/ 564251 w 1757038"/>
                <a:gd name="connsiteY1" fmla="*/ -156 h 898779"/>
                <a:gd name="connsiteX2" fmla="*/ 1756867 w 1757038"/>
                <a:gd name="connsiteY2" fmla="*/ 898623 h 898779"/>
                <a:gd name="connsiteX3" fmla="*/ -171 w 1757038"/>
                <a:gd name="connsiteY3" fmla="*/ 28419 h 89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7038" h="898779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FFC0DAA-BC65-DD40-9D6D-EB40BF69C4ED}"/>
                </a:ext>
              </a:extLst>
            </p:cNvPr>
            <p:cNvSpPr/>
            <p:nvPr/>
          </p:nvSpPr>
          <p:spPr>
            <a:xfrm>
              <a:off x="12080509" y="5230272"/>
              <a:ext cx="106602" cy="149662"/>
            </a:xfrm>
            <a:custGeom>
              <a:avLst/>
              <a:gdLst>
                <a:gd name="connsiteX0" fmla="*/ 69882 w 106602"/>
                <a:gd name="connsiteY0" fmla="*/ -156 h 149662"/>
                <a:gd name="connsiteX1" fmla="*/ -171 w 106602"/>
                <a:gd name="connsiteY1" fmla="*/ 136242 h 149662"/>
                <a:gd name="connsiteX2" fmla="*/ 29049 w 106602"/>
                <a:gd name="connsiteY2" fmla="*/ 148530 h 149662"/>
                <a:gd name="connsiteX3" fmla="*/ 106431 w 106602"/>
                <a:gd name="connsiteY3" fmla="*/ 2035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02" h="14966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78C5B28-7AAB-D44F-932B-B0C8018CDD61}"/>
                </a:ext>
              </a:extLst>
            </p:cNvPr>
            <p:cNvSpPr/>
            <p:nvPr/>
          </p:nvSpPr>
          <p:spPr>
            <a:xfrm>
              <a:off x="12014929" y="4775263"/>
              <a:ext cx="431454" cy="499879"/>
            </a:xfrm>
            <a:custGeom>
              <a:avLst/>
              <a:gdLst>
                <a:gd name="connsiteX0" fmla="*/ 334580 w 431454"/>
                <a:gd name="connsiteY0" fmla="*/ 293500 h 499879"/>
                <a:gd name="connsiteX1" fmla="*/ 431283 w 431454"/>
                <a:gd name="connsiteY1" fmla="*/ 42135 h 499879"/>
                <a:gd name="connsiteX2" fmla="*/ 276519 w 431454"/>
                <a:gd name="connsiteY2" fmla="*/ -156 h 499879"/>
                <a:gd name="connsiteX3" fmla="*/ 163635 w 431454"/>
                <a:gd name="connsiteY3" fmla="*/ 211966 h 499879"/>
                <a:gd name="connsiteX4" fmla="*/ -171 w 431454"/>
                <a:gd name="connsiteY4" fmla="*/ 316741 h 499879"/>
                <a:gd name="connsiteX5" fmla="*/ 145075 w 431454"/>
                <a:gd name="connsiteY5" fmla="*/ 466093 h 499879"/>
                <a:gd name="connsiteX6" fmla="*/ 346668 w 431454"/>
                <a:gd name="connsiteY6" fmla="*/ 483524 h 499879"/>
                <a:gd name="connsiteX7" fmla="*/ 334580 w 431454"/>
                <a:gd name="connsiteY7" fmla="*/ 293500 h 49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54" h="499879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9761551-486A-0E45-A71B-063D2BA980FC}"/>
                </a:ext>
              </a:extLst>
            </p:cNvPr>
            <p:cNvSpPr/>
            <p:nvPr/>
          </p:nvSpPr>
          <p:spPr>
            <a:xfrm>
              <a:off x="12245070" y="4648222"/>
              <a:ext cx="293775" cy="216206"/>
            </a:xfrm>
            <a:custGeom>
              <a:avLst/>
              <a:gdLst>
                <a:gd name="connsiteX0" fmla="*/ 288234 w 293775"/>
                <a:gd name="connsiteY0" fmla="*/ 171272 h 216206"/>
                <a:gd name="connsiteX1" fmla="*/ 107390 w 293775"/>
                <a:gd name="connsiteY1" fmla="*/ 195561 h 216206"/>
                <a:gd name="connsiteX2" fmla="*/ 5166 w 293775"/>
                <a:gd name="connsiteY2" fmla="*/ 44685 h 216206"/>
                <a:gd name="connsiteX3" fmla="*/ 186009 w 293775"/>
                <a:gd name="connsiteY3" fmla="*/ 20301 h 216206"/>
                <a:gd name="connsiteX4" fmla="*/ 288234 w 293775"/>
                <a:gd name="connsiteY4" fmla="*/ 171272 h 2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75" h="216206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251FA38-9C29-8040-89C0-FCAF73D84AE9}"/>
              </a:ext>
            </a:extLst>
          </p:cNvPr>
          <p:cNvGrpSpPr/>
          <p:nvPr/>
        </p:nvGrpSpPr>
        <p:grpSpPr>
          <a:xfrm>
            <a:off x="8283974" y="6112106"/>
            <a:ext cx="2308239" cy="2339311"/>
            <a:chOff x="10004425" y="4648222"/>
            <a:chExt cx="4364611" cy="4423364"/>
          </a:xfrm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4735F47-0B79-B140-8AD5-CADBD95EFE19}"/>
                </a:ext>
              </a:extLst>
            </p:cNvPr>
            <p:cNvSpPr/>
            <p:nvPr/>
          </p:nvSpPr>
          <p:spPr>
            <a:xfrm>
              <a:off x="10004425" y="4926234"/>
              <a:ext cx="4364611" cy="4145352"/>
            </a:xfrm>
            <a:custGeom>
              <a:avLst/>
              <a:gdLst>
                <a:gd name="connsiteX0" fmla="*/ -171 w 4364611"/>
                <a:gd name="connsiteY0" fmla="*/ 359223 h 4145352"/>
                <a:gd name="connsiteX1" fmla="*/ 135081 w 4364611"/>
                <a:gd name="connsiteY1" fmla="*/ 2463390 h 4145352"/>
                <a:gd name="connsiteX2" fmla="*/ 381028 w 4364611"/>
                <a:gd name="connsiteY2" fmla="*/ 3287874 h 4145352"/>
                <a:gd name="connsiteX3" fmla="*/ 1351872 w 4364611"/>
                <a:gd name="connsiteY3" fmla="*/ 3755457 h 4145352"/>
                <a:gd name="connsiteX4" fmla="*/ 2101993 w 4364611"/>
                <a:gd name="connsiteY4" fmla="*/ 4075401 h 4145352"/>
                <a:gd name="connsiteX5" fmla="*/ 3306982 w 4364611"/>
                <a:gd name="connsiteY5" fmla="*/ 4136933 h 4145352"/>
                <a:gd name="connsiteX6" fmla="*/ 4364441 w 4364611"/>
                <a:gd name="connsiteY6" fmla="*/ 4038444 h 4145352"/>
                <a:gd name="connsiteX7" fmla="*/ 4044729 w 4364611"/>
                <a:gd name="connsiteY7" fmla="*/ -156 h 41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4611" h="4145352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C66F60F-D300-2741-AE8B-4DFFF835CF60}"/>
                </a:ext>
              </a:extLst>
            </p:cNvPr>
            <p:cNvSpPr/>
            <p:nvPr/>
          </p:nvSpPr>
          <p:spPr>
            <a:xfrm>
              <a:off x="10004425" y="4926330"/>
              <a:ext cx="4083733" cy="796861"/>
            </a:xfrm>
            <a:custGeom>
              <a:avLst/>
              <a:gdLst>
                <a:gd name="connsiteX0" fmla="*/ 4083733 w 4083733"/>
                <a:gd name="connsiteY0" fmla="*/ 484156 h 796861"/>
                <a:gd name="connsiteX1" fmla="*/ 27983 w 4083733"/>
                <a:gd name="connsiteY1" fmla="*/ 796862 h 796861"/>
                <a:gd name="connsiteX2" fmla="*/ 0 w 4083733"/>
                <a:gd name="connsiteY2" fmla="*/ 359378 h 796861"/>
                <a:gd name="connsiteX3" fmla="*/ 4045376 w 4083733"/>
                <a:gd name="connsiteY3" fmla="*/ 0 h 796861"/>
                <a:gd name="connsiteX4" fmla="*/ 4083733 w 4083733"/>
                <a:gd name="connsiteY4" fmla="*/ 484156 h 79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33" h="796861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FC1EF6C5-41A4-EC46-9280-EDD08E6FCE30}"/>
                </a:ext>
              </a:extLst>
            </p:cNvPr>
            <p:cNvSpPr/>
            <p:nvPr/>
          </p:nvSpPr>
          <p:spPr>
            <a:xfrm>
              <a:off x="10306909" y="8097107"/>
              <a:ext cx="1757038" cy="898779"/>
            </a:xfrm>
            <a:custGeom>
              <a:avLst/>
              <a:gdLst>
                <a:gd name="connsiteX0" fmla="*/ -171 w 1757038"/>
                <a:gd name="connsiteY0" fmla="*/ 28419 h 898779"/>
                <a:gd name="connsiteX1" fmla="*/ 564251 w 1757038"/>
                <a:gd name="connsiteY1" fmla="*/ -156 h 898779"/>
                <a:gd name="connsiteX2" fmla="*/ 1756867 w 1757038"/>
                <a:gd name="connsiteY2" fmla="*/ 898623 h 898779"/>
                <a:gd name="connsiteX3" fmla="*/ -171 w 1757038"/>
                <a:gd name="connsiteY3" fmla="*/ 28419 h 89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7038" h="898779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099548F-A27B-984C-86A7-0518B42815C0}"/>
                </a:ext>
              </a:extLst>
            </p:cNvPr>
            <p:cNvSpPr/>
            <p:nvPr/>
          </p:nvSpPr>
          <p:spPr>
            <a:xfrm>
              <a:off x="12080509" y="5230272"/>
              <a:ext cx="106602" cy="149662"/>
            </a:xfrm>
            <a:custGeom>
              <a:avLst/>
              <a:gdLst>
                <a:gd name="connsiteX0" fmla="*/ 69882 w 106602"/>
                <a:gd name="connsiteY0" fmla="*/ -156 h 149662"/>
                <a:gd name="connsiteX1" fmla="*/ -171 w 106602"/>
                <a:gd name="connsiteY1" fmla="*/ 136242 h 149662"/>
                <a:gd name="connsiteX2" fmla="*/ 29049 w 106602"/>
                <a:gd name="connsiteY2" fmla="*/ 148530 h 149662"/>
                <a:gd name="connsiteX3" fmla="*/ 106431 w 106602"/>
                <a:gd name="connsiteY3" fmla="*/ 2035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02" h="14966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987EFAB-9400-CC40-BDED-A54625812684}"/>
                </a:ext>
              </a:extLst>
            </p:cNvPr>
            <p:cNvSpPr/>
            <p:nvPr/>
          </p:nvSpPr>
          <p:spPr>
            <a:xfrm>
              <a:off x="12014929" y="4775263"/>
              <a:ext cx="431454" cy="499879"/>
            </a:xfrm>
            <a:custGeom>
              <a:avLst/>
              <a:gdLst>
                <a:gd name="connsiteX0" fmla="*/ 334580 w 431454"/>
                <a:gd name="connsiteY0" fmla="*/ 293500 h 499879"/>
                <a:gd name="connsiteX1" fmla="*/ 431283 w 431454"/>
                <a:gd name="connsiteY1" fmla="*/ 42135 h 499879"/>
                <a:gd name="connsiteX2" fmla="*/ 276519 w 431454"/>
                <a:gd name="connsiteY2" fmla="*/ -156 h 499879"/>
                <a:gd name="connsiteX3" fmla="*/ 163635 w 431454"/>
                <a:gd name="connsiteY3" fmla="*/ 211966 h 499879"/>
                <a:gd name="connsiteX4" fmla="*/ -171 w 431454"/>
                <a:gd name="connsiteY4" fmla="*/ 316741 h 499879"/>
                <a:gd name="connsiteX5" fmla="*/ 145075 w 431454"/>
                <a:gd name="connsiteY5" fmla="*/ 466093 h 499879"/>
                <a:gd name="connsiteX6" fmla="*/ 346668 w 431454"/>
                <a:gd name="connsiteY6" fmla="*/ 483524 h 499879"/>
                <a:gd name="connsiteX7" fmla="*/ 334580 w 431454"/>
                <a:gd name="connsiteY7" fmla="*/ 293500 h 49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54" h="499879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7AE713F-6C7E-9E40-96BE-14FBEA3AE2C5}"/>
                </a:ext>
              </a:extLst>
            </p:cNvPr>
            <p:cNvSpPr/>
            <p:nvPr/>
          </p:nvSpPr>
          <p:spPr>
            <a:xfrm>
              <a:off x="12245070" y="4648222"/>
              <a:ext cx="293775" cy="216206"/>
            </a:xfrm>
            <a:custGeom>
              <a:avLst/>
              <a:gdLst>
                <a:gd name="connsiteX0" fmla="*/ 288234 w 293775"/>
                <a:gd name="connsiteY0" fmla="*/ 171272 h 216206"/>
                <a:gd name="connsiteX1" fmla="*/ 107390 w 293775"/>
                <a:gd name="connsiteY1" fmla="*/ 195561 h 216206"/>
                <a:gd name="connsiteX2" fmla="*/ 5166 w 293775"/>
                <a:gd name="connsiteY2" fmla="*/ 44685 h 216206"/>
                <a:gd name="connsiteX3" fmla="*/ 186009 w 293775"/>
                <a:gd name="connsiteY3" fmla="*/ 20301 h 216206"/>
                <a:gd name="connsiteX4" fmla="*/ 288234 w 293775"/>
                <a:gd name="connsiteY4" fmla="*/ 171272 h 2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75" h="216206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5744E9B-03ED-ED47-A739-32BB2ACD96E2}"/>
              </a:ext>
            </a:extLst>
          </p:cNvPr>
          <p:cNvGrpSpPr/>
          <p:nvPr/>
        </p:nvGrpSpPr>
        <p:grpSpPr>
          <a:xfrm>
            <a:off x="19855563" y="7408740"/>
            <a:ext cx="2308239" cy="2339311"/>
            <a:chOff x="10004425" y="4648222"/>
            <a:chExt cx="4364611" cy="4423364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D666FD00-99BD-7940-9C4A-F66BCD6413AB}"/>
                </a:ext>
              </a:extLst>
            </p:cNvPr>
            <p:cNvSpPr/>
            <p:nvPr/>
          </p:nvSpPr>
          <p:spPr>
            <a:xfrm>
              <a:off x="10004425" y="4926234"/>
              <a:ext cx="4364611" cy="4145352"/>
            </a:xfrm>
            <a:custGeom>
              <a:avLst/>
              <a:gdLst>
                <a:gd name="connsiteX0" fmla="*/ -171 w 4364611"/>
                <a:gd name="connsiteY0" fmla="*/ 359223 h 4145352"/>
                <a:gd name="connsiteX1" fmla="*/ 135081 w 4364611"/>
                <a:gd name="connsiteY1" fmla="*/ 2463390 h 4145352"/>
                <a:gd name="connsiteX2" fmla="*/ 381028 w 4364611"/>
                <a:gd name="connsiteY2" fmla="*/ 3287874 h 4145352"/>
                <a:gd name="connsiteX3" fmla="*/ 1351872 w 4364611"/>
                <a:gd name="connsiteY3" fmla="*/ 3755457 h 4145352"/>
                <a:gd name="connsiteX4" fmla="*/ 2101993 w 4364611"/>
                <a:gd name="connsiteY4" fmla="*/ 4075401 h 4145352"/>
                <a:gd name="connsiteX5" fmla="*/ 3306982 w 4364611"/>
                <a:gd name="connsiteY5" fmla="*/ 4136933 h 4145352"/>
                <a:gd name="connsiteX6" fmla="*/ 4364441 w 4364611"/>
                <a:gd name="connsiteY6" fmla="*/ 4038444 h 4145352"/>
                <a:gd name="connsiteX7" fmla="*/ 4044729 w 4364611"/>
                <a:gd name="connsiteY7" fmla="*/ -156 h 41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4611" h="4145352">
                  <a:moveTo>
                    <a:pt x="-171" y="359223"/>
                  </a:moveTo>
                  <a:lnTo>
                    <a:pt x="135081" y="2463390"/>
                  </a:lnTo>
                  <a:cubicBezTo>
                    <a:pt x="135081" y="2463390"/>
                    <a:pt x="159637" y="3127854"/>
                    <a:pt x="381028" y="3287874"/>
                  </a:cubicBezTo>
                  <a:lnTo>
                    <a:pt x="1351872" y="3755457"/>
                  </a:lnTo>
                  <a:cubicBezTo>
                    <a:pt x="1351872" y="3755457"/>
                    <a:pt x="1819210" y="4050732"/>
                    <a:pt x="2101993" y="4075401"/>
                  </a:cubicBezTo>
                  <a:cubicBezTo>
                    <a:pt x="2101993" y="4075401"/>
                    <a:pt x="2925783" y="4173795"/>
                    <a:pt x="3306982" y="4136933"/>
                  </a:cubicBezTo>
                  <a:cubicBezTo>
                    <a:pt x="3306982" y="4136933"/>
                    <a:pt x="4253841" y="4050732"/>
                    <a:pt x="4364441" y="4038444"/>
                  </a:cubicBezTo>
                  <a:lnTo>
                    <a:pt x="4044729" y="-156"/>
                  </a:lnTo>
                  <a:close/>
                </a:path>
              </a:pathLst>
            </a:custGeom>
            <a:solidFill>
              <a:schemeClr val="accent4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17BC88D6-F6FF-3D4C-80E8-5808CDBD7300}"/>
                </a:ext>
              </a:extLst>
            </p:cNvPr>
            <p:cNvSpPr/>
            <p:nvPr/>
          </p:nvSpPr>
          <p:spPr>
            <a:xfrm>
              <a:off x="10004425" y="4926330"/>
              <a:ext cx="4083733" cy="796861"/>
            </a:xfrm>
            <a:custGeom>
              <a:avLst/>
              <a:gdLst>
                <a:gd name="connsiteX0" fmla="*/ 4083733 w 4083733"/>
                <a:gd name="connsiteY0" fmla="*/ 484156 h 796861"/>
                <a:gd name="connsiteX1" fmla="*/ 27983 w 4083733"/>
                <a:gd name="connsiteY1" fmla="*/ 796862 h 796861"/>
                <a:gd name="connsiteX2" fmla="*/ 0 w 4083733"/>
                <a:gd name="connsiteY2" fmla="*/ 359378 h 796861"/>
                <a:gd name="connsiteX3" fmla="*/ 4045376 w 4083733"/>
                <a:gd name="connsiteY3" fmla="*/ 0 h 796861"/>
                <a:gd name="connsiteX4" fmla="*/ 4083733 w 4083733"/>
                <a:gd name="connsiteY4" fmla="*/ 484156 h 79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33" h="796861">
                  <a:moveTo>
                    <a:pt x="4083733" y="484156"/>
                  </a:moveTo>
                  <a:lnTo>
                    <a:pt x="27983" y="796862"/>
                  </a:lnTo>
                  <a:lnTo>
                    <a:pt x="0" y="359378"/>
                  </a:lnTo>
                  <a:lnTo>
                    <a:pt x="4045376" y="0"/>
                  </a:lnTo>
                  <a:lnTo>
                    <a:pt x="4083733" y="48415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F6F0CF0-1902-014A-8332-B6B47F8BB62F}"/>
                </a:ext>
              </a:extLst>
            </p:cNvPr>
            <p:cNvSpPr/>
            <p:nvPr/>
          </p:nvSpPr>
          <p:spPr>
            <a:xfrm>
              <a:off x="10306909" y="8097107"/>
              <a:ext cx="1757038" cy="898779"/>
            </a:xfrm>
            <a:custGeom>
              <a:avLst/>
              <a:gdLst>
                <a:gd name="connsiteX0" fmla="*/ -171 w 1757038"/>
                <a:gd name="connsiteY0" fmla="*/ 28419 h 898779"/>
                <a:gd name="connsiteX1" fmla="*/ 564251 w 1757038"/>
                <a:gd name="connsiteY1" fmla="*/ -156 h 898779"/>
                <a:gd name="connsiteX2" fmla="*/ 1756867 w 1757038"/>
                <a:gd name="connsiteY2" fmla="*/ 898623 h 898779"/>
                <a:gd name="connsiteX3" fmla="*/ -171 w 1757038"/>
                <a:gd name="connsiteY3" fmla="*/ 28419 h 89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7038" h="898779">
                  <a:moveTo>
                    <a:pt x="-171" y="28419"/>
                  </a:moveTo>
                  <a:cubicBezTo>
                    <a:pt x="-171" y="28419"/>
                    <a:pt x="152118" y="276927"/>
                    <a:pt x="564251" y="-156"/>
                  </a:cubicBezTo>
                  <a:cubicBezTo>
                    <a:pt x="564251" y="-156"/>
                    <a:pt x="1135812" y="788324"/>
                    <a:pt x="1756867" y="898623"/>
                  </a:cubicBezTo>
                  <a:cubicBezTo>
                    <a:pt x="1756867" y="898814"/>
                    <a:pt x="861882" y="745842"/>
                    <a:pt x="-171" y="2841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B125EF68-EC16-4E4F-BE25-052180666595}"/>
                </a:ext>
              </a:extLst>
            </p:cNvPr>
            <p:cNvSpPr/>
            <p:nvPr/>
          </p:nvSpPr>
          <p:spPr>
            <a:xfrm>
              <a:off x="12080509" y="5230272"/>
              <a:ext cx="106602" cy="149662"/>
            </a:xfrm>
            <a:custGeom>
              <a:avLst/>
              <a:gdLst>
                <a:gd name="connsiteX0" fmla="*/ 69882 w 106602"/>
                <a:gd name="connsiteY0" fmla="*/ -156 h 149662"/>
                <a:gd name="connsiteX1" fmla="*/ -171 w 106602"/>
                <a:gd name="connsiteY1" fmla="*/ 136242 h 149662"/>
                <a:gd name="connsiteX2" fmla="*/ 29049 w 106602"/>
                <a:gd name="connsiteY2" fmla="*/ 148530 h 149662"/>
                <a:gd name="connsiteX3" fmla="*/ 106431 w 106602"/>
                <a:gd name="connsiteY3" fmla="*/ 2035 h 1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02" h="149662">
                  <a:moveTo>
                    <a:pt x="69882" y="-156"/>
                  </a:moveTo>
                  <a:lnTo>
                    <a:pt x="-171" y="136242"/>
                  </a:lnTo>
                  <a:cubicBezTo>
                    <a:pt x="-171" y="136242"/>
                    <a:pt x="12583" y="153768"/>
                    <a:pt x="29049" y="148530"/>
                  </a:cubicBezTo>
                  <a:lnTo>
                    <a:pt x="106431" y="2035"/>
                  </a:lnTo>
                  <a:close/>
                </a:path>
              </a:pathLst>
            </a:custGeom>
            <a:solidFill>
              <a:srgbClr val="B2B2B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32E7B50-6B11-2040-A4B8-E86780F37EEE}"/>
                </a:ext>
              </a:extLst>
            </p:cNvPr>
            <p:cNvSpPr/>
            <p:nvPr/>
          </p:nvSpPr>
          <p:spPr>
            <a:xfrm>
              <a:off x="12014929" y="4775263"/>
              <a:ext cx="431454" cy="499879"/>
            </a:xfrm>
            <a:custGeom>
              <a:avLst/>
              <a:gdLst>
                <a:gd name="connsiteX0" fmla="*/ 334580 w 431454"/>
                <a:gd name="connsiteY0" fmla="*/ 293500 h 499879"/>
                <a:gd name="connsiteX1" fmla="*/ 431283 w 431454"/>
                <a:gd name="connsiteY1" fmla="*/ 42135 h 499879"/>
                <a:gd name="connsiteX2" fmla="*/ 276519 w 431454"/>
                <a:gd name="connsiteY2" fmla="*/ -156 h 499879"/>
                <a:gd name="connsiteX3" fmla="*/ 163635 w 431454"/>
                <a:gd name="connsiteY3" fmla="*/ 211966 h 499879"/>
                <a:gd name="connsiteX4" fmla="*/ -171 w 431454"/>
                <a:gd name="connsiteY4" fmla="*/ 316741 h 499879"/>
                <a:gd name="connsiteX5" fmla="*/ 145075 w 431454"/>
                <a:gd name="connsiteY5" fmla="*/ 466093 h 499879"/>
                <a:gd name="connsiteX6" fmla="*/ 346668 w 431454"/>
                <a:gd name="connsiteY6" fmla="*/ 483524 h 499879"/>
                <a:gd name="connsiteX7" fmla="*/ 334580 w 431454"/>
                <a:gd name="connsiteY7" fmla="*/ 293500 h 49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54" h="499879">
                  <a:moveTo>
                    <a:pt x="334580" y="293500"/>
                  </a:moveTo>
                  <a:lnTo>
                    <a:pt x="431283" y="42135"/>
                  </a:lnTo>
                  <a:lnTo>
                    <a:pt x="276519" y="-156"/>
                  </a:lnTo>
                  <a:lnTo>
                    <a:pt x="163635" y="211966"/>
                  </a:lnTo>
                  <a:cubicBezTo>
                    <a:pt x="54558" y="213300"/>
                    <a:pt x="-171" y="316741"/>
                    <a:pt x="-171" y="316741"/>
                  </a:cubicBezTo>
                  <a:cubicBezTo>
                    <a:pt x="-171" y="316741"/>
                    <a:pt x="28383" y="402466"/>
                    <a:pt x="145075" y="466093"/>
                  </a:cubicBezTo>
                  <a:cubicBezTo>
                    <a:pt x="261766" y="529720"/>
                    <a:pt x="346668" y="483524"/>
                    <a:pt x="346668" y="483524"/>
                  </a:cubicBezTo>
                  <a:cubicBezTo>
                    <a:pt x="346668" y="483524"/>
                    <a:pt x="397875" y="377225"/>
                    <a:pt x="334580" y="293500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88E7F4BC-B241-E34D-AD66-275AC516D1D0}"/>
                </a:ext>
              </a:extLst>
            </p:cNvPr>
            <p:cNvSpPr/>
            <p:nvPr/>
          </p:nvSpPr>
          <p:spPr>
            <a:xfrm>
              <a:off x="12245070" y="4648222"/>
              <a:ext cx="293775" cy="216206"/>
            </a:xfrm>
            <a:custGeom>
              <a:avLst/>
              <a:gdLst>
                <a:gd name="connsiteX0" fmla="*/ 288234 w 293775"/>
                <a:gd name="connsiteY0" fmla="*/ 171272 h 216206"/>
                <a:gd name="connsiteX1" fmla="*/ 107390 w 293775"/>
                <a:gd name="connsiteY1" fmla="*/ 195561 h 216206"/>
                <a:gd name="connsiteX2" fmla="*/ 5166 w 293775"/>
                <a:gd name="connsiteY2" fmla="*/ 44685 h 216206"/>
                <a:gd name="connsiteX3" fmla="*/ 186009 w 293775"/>
                <a:gd name="connsiteY3" fmla="*/ 20301 h 216206"/>
                <a:gd name="connsiteX4" fmla="*/ 288234 w 293775"/>
                <a:gd name="connsiteY4" fmla="*/ 171272 h 21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775" h="216206">
                  <a:moveTo>
                    <a:pt x="288234" y="171272"/>
                  </a:moveTo>
                  <a:cubicBezTo>
                    <a:pt x="266532" y="219659"/>
                    <a:pt x="185724" y="230518"/>
                    <a:pt x="107390" y="195561"/>
                  </a:cubicBezTo>
                  <a:cubicBezTo>
                    <a:pt x="29056" y="160604"/>
                    <a:pt x="-16345" y="93072"/>
                    <a:pt x="5166" y="44685"/>
                  </a:cubicBezTo>
                  <a:cubicBezTo>
                    <a:pt x="26677" y="-3702"/>
                    <a:pt x="107676" y="-14656"/>
                    <a:pt x="186009" y="20301"/>
                  </a:cubicBezTo>
                  <a:cubicBezTo>
                    <a:pt x="264343" y="55258"/>
                    <a:pt x="309840" y="122885"/>
                    <a:pt x="288234" y="171272"/>
                  </a:cubicBezTo>
                  <a:close/>
                </a:path>
              </a:pathLst>
            </a:custGeom>
            <a:solidFill>
              <a:schemeClr val="tx2"/>
            </a:solidFill>
            <a:ln w="9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áfico 282">
            <a:extLst>
              <a:ext uri="{FF2B5EF4-FFF2-40B4-BE49-F238E27FC236}">
                <a16:creationId xmlns:a16="http://schemas.microsoft.com/office/drawing/2014/main" id="{FA9E876F-3527-8146-AC89-35430C2C0751}"/>
              </a:ext>
            </a:extLst>
          </p:cNvPr>
          <p:cNvGrpSpPr/>
          <p:nvPr/>
        </p:nvGrpSpPr>
        <p:grpSpPr>
          <a:xfrm>
            <a:off x="2876628" y="7778071"/>
            <a:ext cx="781592" cy="781590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72" name="Forma libre 285">
              <a:extLst>
                <a:ext uri="{FF2B5EF4-FFF2-40B4-BE49-F238E27FC236}">
                  <a16:creationId xmlns:a16="http://schemas.microsoft.com/office/drawing/2014/main" id="{26E3274D-2490-404A-8DEE-B9715C9751D6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3" name="Forma libre 286">
              <a:extLst>
                <a:ext uri="{FF2B5EF4-FFF2-40B4-BE49-F238E27FC236}">
                  <a16:creationId xmlns:a16="http://schemas.microsoft.com/office/drawing/2014/main" id="{725475C9-F167-AB4B-BFB1-159A7901996D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74" name="Gráfico 48">
            <a:extLst>
              <a:ext uri="{FF2B5EF4-FFF2-40B4-BE49-F238E27FC236}">
                <a16:creationId xmlns:a16="http://schemas.microsoft.com/office/drawing/2014/main" id="{8DD52B57-F1C1-224C-8829-9508DDA701FA}"/>
              </a:ext>
            </a:extLst>
          </p:cNvPr>
          <p:cNvGrpSpPr/>
          <p:nvPr/>
        </p:nvGrpSpPr>
        <p:grpSpPr>
          <a:xfrm>
            <a:off x="9097404" y="6994902"/>
            <a:ext cx="781592" cy="781590"/>
            <a:chOff x="1719249" y="239858"/>
            <a:chExt cx="597977" cy="597977"/>
          </a:xfrm>
          <a:solidFill>
            <a:schemeClr val="bg1"/>
          </a:solidFill>
        </p:grpSpPr>
        <p:sp>
          <p:nvSpPr>
            <p:cNvPr id="175" name="Forma libre 288">
              <a:extLst>
                <a:ext uri="{FF2B5EF4-FFF2-40B4-BE49-F238E27FC236}">
                  <a16:creationId xmlns:a16="http://schemas.microsoft.com/office/drawing/2014/main" id="{A2CCEC1A-0EA1-EB47-A035-58EC0C7FC5B2}"/>
                </a:ext>
              </a:extLst>
            </p:cNvPr>
            <p:cNvSpPr/>
            <p:nvPr/>
          </p:nvSpPr>
          <p:spPr>
            <a:xfrm>
              <a:off x="1718373" y="238981"/>
              <a:ext cx="599145" cy="599145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76" name="Gráfico 22">
            <a:extLst>
              <a:ext uri="{FF2B5EF4-FFF2-40B4-BE49-F238E27FC236}">
                <a16:creationId xmlns:a16="http://schemas.microsoft.com/office/drawing/2014/main" id="{5245AA5A-5989-7F44-AB8B-8BB4189D2C2C}"/>
              </a:ext>
            </a:extLst>
          </p:cNvPr>
          <p:cNvGrpSpPr/>
          <p:nvPr/>
        </p:nvGrpSpPr>
        <p:grpSpPr>
          <a:xfrm>
            <a:off x="6769912" y="11644386"/>
            <a:ext cx="781592" cy="781590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77" name="Forma libre 340">
              <a:extLst>
                <a:ext uri="{FF2B5EF4-FFF2-40B4-BE49-F238E27FC236}">
                  <a16:creationId xmlns:a16="http://schemas.microsoft.com/office/drawing/2014/main" id="{F3FB9CB5-790D-6743-BFFE-C829708AC85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8" name="Forma libre 341">
              <a:extLst>
                <a:ext uri="{FF2B5EF4-FFF2-40B4-BE49-F238E27FC236}">
                  <a16:creationId xmlns:a16="http://schemas.microsoft.com/office/drawing/2014/main" id="{013BE455-5DAC-1644-B029-8772D111CAEE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9" name="Forma libre 342">
              <a:extLst>
                <a:ext uri="{FF2B5EF4-FFF2-40B4-BE49-F238E27FC236}">
                  <a16:creationId xmlns:a16="http://schemas.microsoft.com/office/drawing/2014/main" id="{1A0C193A-A3FE-EF4F-B5F9-4C68089F9C0C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0" name="Forma libre 343">
              <a:extLst>
                <a:ext uri="{FF2B5EF4-FFF2-40B4-BE49-F238E27FC236}">
                  <a16:creationId xmlns:a16="http://schemas.microsoft.com/office/drawing/2014/main" id="{928FC21B-32BE-9C4B-BC9B-042C3873BA5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1" name="Forma libre 344">
              <a:extLst>
                <a:ext uri="{FF2B5EF4-FFF2-40B4-BE49-F238E27FC236}">
                  <a16:creationId xmlns:a16="http://schemas.microsoft.com/office/drawing/2014/main" id="{87B40FEF-BCD0-104C-A0D3-8A29BAE392F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2" name="Forma libre 345">
              <a:extLst>
                <a:ext uri="{FF2B5EF4-FFF2-40B4-BE49-F238E27FC236}">
                  <a16:creationId xmlns:a16="http://schemas.microsoft.com/office/drawing/2014/main" id="{BC85D82A-9E6F-1743-8A1E-BD63C613F8F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3" name="Forma libre 346">
              <a:extLst>
                <a:ext uri="{FF2B5EF4-FFF2-40B4-BE49-F238E27FC236}">
                  <a16:creationId xmlns:a16="http://schemas.microsoft.com/office/drawing/2014/main" id="{DE4CAFCF-C727-1C40-A797-AF672C3BE8E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84" name="Gráfico 210">
            <a:extLst>
              <a:ext uri="{FF2B5EF4-FFF2-40B4-BE49-F238E27FC236}">
                <a16:creationId xmlns:a16="http://schemas.microsoft.com/office/drawing/2014/main" id="{492614B8-1AF4-1A47-8F11-1ECC73993FE8}"/>
              </a:ext>
            </a:extLst>
          </p:cNvPr>
          <p:cNvGrpSpPr/>
          <p:nvPr/>
        </p:nvGrpSpPr>
        <p:grpSpPr>
          <a:xfrm>
            <a:off x="20745162" y="8348593"/>
            <a:ext cx="746111" cy="746109"/>
            <a:chOff x="1758261" y="719480"/>
            <a:chExt cx="570831" cy="570831"/>
          </a:xfrm>
          <a:solidFill>
            <a:schemeClr val="bg1"/>
          </a:solidFill>
        </p:grpSpPr>
        <p:sp>
          <p:nvSpPr>
            <p:cNvPr id="185" name="Forma libre 262">
              <a:extLst>
                <a:ext uri="{FF2B5EF4-FFF2-40B4-BE49-F238E27FC236}">
                  <a16:creationId xmlns:a16="http://schemas.microsoft.com/office/drawing/2014/main" id="{0C513839-C78D-5D4B-883D-8A2836494552}"/>
                </a:ext>
              </a:extLst>
            </p:cNvPr>
            <p:cNvSpPr/>
            <p:nvPr/>
          </p:nvSpPr>
          <p:spPr>
            <a:xfrm>
              <a:off x="1757425" y="742428"/>
              <a:ext cx="524005" cy="429238"/>
            </a:xfrm>
            <a:custGeom>
              <a:avLst/>
              <a:gdLst>
                <a:gd name="connsiteX0" fmla="*/ 286252 w 524005"/>
                <a:gd name="connsiteY0" fmla="*/ 393283 h 429238"/>
                <a:gd name="connsiteX1" fmla="*/ 440852 w 524005"/>
                <a:gd name="connsiteY1" fmla="*/ 238682 h 429238"/>
                <a:gd name="connsiteX2" fmla="*/ 507096 w 524005"/>
                <a:gd name="connsiteY2" fmla="*/ 253768 h 429238"/>
                <a:gd name="connsiteX3" fmla="*/ 518559 w 524005"/>
                <a:gd name="connsiteY3" fmla="*/ 253082 h 429238"/>
                <a:gd name="connsiteX4" fmla="*/ 524099 w 524005"/>
                <a:gd name="connsiteY4" fmla="*/ 243025 h 429238"/>
                <a:gd name="connsiteX5" fmla="*/ 524099 w 524005"/>
                <a:gd name="connsiteY5" fmla="*/ 95975 h 429238"/>
                <a:gd name="connsiteX6" fmla="*/ 476529 w 524005"/>
                <a:gd name="connsiteY6" fmla="*/ 48406 h 429238"/>
                <a:gd name="connsiteX7" fmla="*/ 255499 w 524005"/>
                <a:gd name="connsiteY7" fmla="*/ 48406 h 429238"/>
                <a:gd name="connsiteX8" fmla="*/ 211414 w 524005"/>
                <a:gd name="connsiteY8" fmla="*/ 4320 h 429238"/>
                <a:gd name="connsiteX9" fmla="*/ 203005 w 524005"/>
                <a:gd name="connsiteY9" fmla="*/ 836 h 429238"/>
                <a:gd name="connsiteX10" fmla="*/ 48406 w 524005"/>
                <a:gd name="connsiteY10" fmla="*/ 836 h 429238"/>
                <a:gd name="connsiteX11" fmla="*/ 836 w 524005"/>
                <a:gd name="connsiteY11" fmla="*/ 48406 h 429238"/>
                <a:gd name="connsiteX12" fmla="*/ 836 w 524005"/>
                <a:gd name="connsiteY12" fmla="*/ 381391 h 429238"/>
                <a:gd name="connsiteX13" fmla="*/ 48406 w 524005"/>
                <a:gd name="connsiteY13" fmla="*/ 428961 h 429238"/>
                <a:gd name="connsiteX14" fmla="*/ 276253 w 524005"/>
                <a:gd name="connsiteY14" fmla="*/ 428961 h 429238"/>
                <a:gd name="connsiteX15" fmla="*/ 285243 w 524005"/>
                <a:gd name="connsiteY15" fmla="*/ 424861 h 429238"/>
                <a:gd name="connsiteX16" fmla="*/ 288030 w 524005"/>
                <a:gd name="connsiteY16" fmla="*/ 415384 h 429238"/>
                <a:gd name="connsiteX17" fmla="*/ 286252 w 524005"/>
                <a:gd name="connsiteY17" fmla="*/ 393283 h 42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005" h="429238">
                  <a:moveTo>
                    <a:pt x="286252" y="393283"/>
                  </a:moveTo>
                  <a:cubicBezTo>
                    <a:pt x="286252" y="308039"/>
                    <a:pt x="355608" y="238682"/>
                    <a:pt x="440852" y="238682"/>
                  </a:cubicBezTo>
                  <a:cubicBezTo>
                    <a:pt x="463778" y="238682"/>
                    <a:pt x="486064" y="243757"/>
                    <a:pt x="507096" y="253768"/>
                  </a:cubicBezTo>
                  <a:cubicBezTo>
                    <a:pt x="510801" y="255510"/>
                    <a:pt x="515121" y="255254"/>
                    <a:pt x="518559" y="253082"/>
                  </a:cubicBezTo>
                  <a:cubicBezTo>
                    <a:pt x="522008" y="250899"/>
                    <a:pt x="524099" y="247101"/>
                    <a:pt x="524099" y="243025"/>
                  </a:cubicBezTo>
                  <a:lnTo>
                    <a:pt x="524099" y="95975"/>
                  </a:lnTo>
                  <a:cubicBezTo>
                    <a:pt x="524099" y="69741"/>
                    <a:pt x="502765" y="48406"/>
                    <a:pt x="476529" y="48406"/>
                  </a:cubicBezTo>
                  <a:lnTo>
                    <a:pt x="255499" y="48406"/>
                  </a:lnTo>
                  <a:lnTo>
                    <a:pt x="211414" y="4320"/>
                  </a:lnTo>
                  <a:cubicBezTo>
                    <a:pt x="209184" y="2090"/>
                    <a:pt x="206165" y="836"/>
                    <a:pt x="203005" y="836"/>
                  </a:cubicBezTo>
                  <a:lnTo>
                    <a:pt x="48406" y="836"/>
                  </a:lnTo>
                  <a:cubicBezTo>
                    <a:pt x="22170" y="836"/>
                    <a:pt x="836" y="22171"/>
                    <a:pt x="836" y="48406"/>
                  </a:cubicBezTo>
                  <a:lnTo>
                    <a:pt x="836" y="381391"/>
                  </a:lnTo>
                  <a:cubicBezTo>
                    <a:pt x="836" y="407626"/>
                    <a:pt x="22170" y="428961"/>
                    <a:pt x="48406" y="428961"/>
                  </a:cubicBezTo>
                  <a:lnTo>
                    <a:pt x="276253" y="428961"/>
                  </a:lnTo>
                  <a:cubicBezTo>
                    <a:pt x="279703" y="428961"/>
                    <a:pt x="282977" y="427462"/>
                    <a:pt x="285243" y="424861"/>
                  </a:cubicBezTo>
                  <a:cubicBezTo>
                    <a:pt x="287496" y="422260"/>
                    <a:pt x="288518" y="418798"/>
                    <a:pt x="288030" y="415384"/>
                  </a:cubicBezTo>
                  <a:cubicBezTo>
                    <a:pt x="286820" y="406929"/>
                    <a:pt x="286252" y="399903"/>
                    <a:pt x="286252" y="393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6" name="Forma libre 263">
              <a:extLst>
                <a:ext uri="{FF2B5EF4-FFF2-40B4-BE49-F238E27FC236}">
                  <a16:creationId xmlns:a16="http://schemas.microsoft.com/office/drawing/2014/main" id="{BDFD4E1C-1F7C-2043-9C50-94FE20E65D48}"/>
                </a:ext>
              </a:extLst>
            </p:cNvPr>
            <p:cNvSpPr/>
            <p:nvPr/>
          </p:nvSpPr>
          <p:spPr>
            <a:xfrm>
              <a:off x="2066626" y="1004059"/>
              <a:ext cx="263117" cy="263117"/>
            </a:xfrm>
            <a:custGeom>
              <a:avLst/>
              <a:gdLst>
                <a:gd name="connsiteX0" fmla="*/ 131651 w 263117"/>
                <a:gd name="connsiteY0" fmla="*/ 836 h 263117"/>
                <a:gd name="connsiteX1" fmla="*/ 836 w 263117"/>
                <a:gd name="connsiteY1" fmla="*/ 131651 h 263117"/>
                <a:gd name="connsiteX2" fmla="*/ 131651 w 263117"/>
                <a:gd name="connsiteY2" fmla="*/ 262466 h 263117"/>
                <a:gd name="connsiteX3" fmla="*/ 262466 w 263117"/>
                <a:gd name="connsiteY3" fmla="*/ 131651 h 263117"/>
                <a:gd name="connsiteX4" fmla="*/ 131651 w 263117"/>
                <a:gd name="connsiteY4" fmla="*/ 836 h 263117"/>
                <a:gd name="connsiteX5" fmla="*/ 187628 w 263117"/>
                <a:gd name="connsiteY5" fmla="*/ 116276 h 263117"/>
                <a:gd name="connsiteX6" fmla="*/ 179220 w 263117"/>
                <a:gd name="connsiteY6" fmla="*/ 119760 h 263117"/>
                <a:gd name="connsiteX7" fmla="*/ 170811 w 263117"/>
                <a:gd name="connsiteY7" fmla="*/ 116276 h 263117"/>
                <a:gd name="connsiteX8" fmla="*/ 143543 w 263117"/>
                <a:gd name="connsiteY8" fmla="*/ 89007 h 263117"/>
                <a:gd name="connsiteX9" fmla="*/ 143543 w 263117"/>
                <a:gd name="connsiteY9" fmla="*/ 203006 h 263117"/>
                <a:gd name="connsiteX10" fmla="*/ 131650 w 263117"/>
                <a:gd name="connsiteY10" fmla="*/ 214899 h 263117"/>
                <a:gd name="connsiteX11" fmla="*/ 119759 w 263117"/>
                <a:gd name="connsiteY11" fmla="*/ 203005 h 263117"/>
                <a:gd name="connsiteX12" fmla="*/ 119759 w 263117"/>
                <a:gd name="connsiteY12" fmla="*/ 89006 h 263117"/>
                <a:gd name="connsiteX13" fmla="*/ 92490 w 263117"/>
                <a:gd name="connsiteY13" fmla="*/ 116274 h 263117"/>
                <a:gd name="connsiteX14" fmla="*/ 75674 w 263117"/>
                <a:gd name="connsiteY14" fmla="*/ 116274 h 263117"/>
                <a:gd name="connsiteX15" fmla="*/ 75674 w 263117"/>
                <a:gd name="connsiteY15" fmla="*/ 99458 h 263117"/>
                <a:gd name="connsiteX16" fmla="*/ 123244 w 263117"/>
                <a:gd name="connsiteY16" fmla="*/ 51889 h 263117"/>
                <a:gd name="connsiteX17" fmla="*/ 140060 w 263117"/>
                <a:gd name="connsiteY17" fmla="*/ 51889 h 263117"/>
                <a:gd name="connsiteX18" fmla="*/ 187629 w 263117"/>
                <a:gd name="connsiteY18" fmla="*/ 99458 h 263117"/>
                <a:gd name="connsiteX19" fmla="*/ 187628 w 263117"/>
                <a:gd name="connsiteY19" fmla="*/ 116276 h 2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3117" h="263117">
                  <a:moveTo>
                    <a:pt x="131651" y="836"/>
                  </a:moveTo>
                  <a:cubicBezTo>
                    <a:pt x="59519" y="836"/>
                    <a:pt x="836" y="59519"/>
                    <a:pt x="836" y="131651"/>
                  </a:cubicBezTo>
                  <a:cubicBezTo>
                    <a:pt x="836" y="203783"/>
                    <a:pt x="59519" y="262466"/>
                    <a:pt x="131651" y="262466"/>
                  </a:cubicBezTo>
                  <a:cubicBezTo>
                    <a:pt x="203783" y="262466"/>
                    <a:pt x="262466" y="203783"/>
                    <a:pt x="262466" y="131651"/>
                  </a:cubicBezTo>
                  <a:cubicBezTo>
                    <a:pt x="262466" y="59519"/>
                    <a:pt x="203783" y="836"/>
                    <a:pt x="131651" y="836"/>
                  </a:cubicBezTo>
                  <a:close/>
                  <a:moveTo>
                    <a:pt x="187628" y="116276"/>
                  </a:moveTo>
                  <a:cubicBezTo>
                    <a:pt x="185306" y="118598"/>
                    <a:pt x="182262" y="119760"/>
                    <a:pt x="179220" y="119760"/>
                  </a:cubicBezTo>
                  <a:cubicBezTo>
                    <a:pt x="176177" y="119760"/>
                    <a:pt x="173135" y="118598"/>
                    <a:pt x="170811" y="116276"/>
                  </a:cubicBezTo>
                  <a:lnTo>
                    <a:pt x="143543" y="89007"/>
                  </a:lnTo>
                  <a:lnTo>
                    <a:pt x="143543" y="203006"/>
                  </a:lnTo>
                  <a:cubicBezTo>
                    <a:pt x="143543" y="209580"/>
                    <a:pt x="138224" y="214899"/>
                    <a:pt x="131650" y="214899"/>
                  </a:cubicBezTo>
                  <a:cubicBezTo>
                    <a:pt x="125077" y="214899"/>
                    <a:pt x="119759" y="209579"/>
                    <a:pt x="119759" y="203005"/>
                  </a:cubicBezTo>
                  <a:lnTo>
                    <a:pt x="119759" y="89006"/>
                  </a:lnTo>
                  <a:lnTo>
                    <a:pt x="92490" y="116274"/>
                  </a:lnTo>
                  <a:cubicBezTo>
                    <a:pt x="87844" y="120920"/>
                    <a:pt x="80319" y="120920"/>
                    <a:pt x="75674" y="116274"/>
                  </a:cubicBezTo>
                  <a:cubicBezTo>
                    <a:pt x="71028" y="111629"/>
                    <a:pt x="71028" y="104103"/>
                    <a:pt x="75674" y="99458"/>
                  </a:cubicBezTo>
                  <a:lnTo>
                    <a:pt x="123244" y="51889"/>
                  </a:lnTo>
                  <a:cubicBezTo>
                    <a:pt x="127890" y="47243"/>
                    <a:pt x="135415" y="47243"/>
                    <a:pt x="140060" y="51889"/>
                  </a:cubicBezTo>
                  <a:lnTo>
                    <a:pt x="187629" y="99458"/>
                  </a:lnTo>
                  <a:cubicBezTo>
                    <a:pt x="192274" y="104104"/>
                    <a:pt x="192274" y="111630"/>
                    <a:pt x="187628" y="116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8337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2757033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315213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315213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213270"/>
            <a:ext cx="3178852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13270"/>
            <a:ext cx="2207096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0951849"/>
            <a:ext cx="3472550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0951849"/>
            <a:ext cx="3472550" cy="50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E91FBA7E-83CD-6549-ADDA-11A954F85800}"/>
              </a:ext>
            </a:extLst>
          </p:cNvPr>
          <p:cNvSpPr/>
          <p:nvPr/>
        </p:nvSpPr>
        <p:spPr>
          <a:xfrm>
            <a:off x="1488083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0B8D4B23-5322-404A-AC99-18D01CB93BEE}"/>
              </a:ext>
            </a:extLst>
          </p:cNvPr>
          <p:cNvSpPr/>
          <p:nvPr/>
        </p:nvSpPr>
        <p:spPr>
          <a:xfrm>
            <a:off x="5918497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A94CE84-F40D-4E44-9E74-39BDF394C421}"/>
              </a:ext>
            </a:extLst>
          </p:cNvPr>
          <p:cNvSpPr/>
          <p:nvPr/>
        </p:nvSpPr>
        <p:spPr>
          <a:xfrm>
            <a:off x="5918497" y="8745536"/>
            <a:ext cx="3544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A90368B-8C62-7A49-812E-A16B4EFE4E7B}"/>
              </a:ext>
            </a:extLst>
          </p:cNvPr>
          <p:cNvSpPr/>
          <p:nvPr/>
        </p:nvSpPr>
        <p:spPr>
          <a:xfrm>
            <a:off x="10315083" y="5421072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1136F8-8A6F-5946-A20F-8F1BEA2A9E4F}"/>
              </a:ext>
            </a:extLst>
          </p:cNvPr>
          <p:cNvSpPr/>
          <p:nvPr/>
        </p:nvSpPr>
        <p:spPr>
          <a:xfrm>
            <a:off x="14727475" y="5446470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492A2E-805C-F144-A53B-0790F2292F88}"/>
              </a:ext>
            </a:extLst>
          </p:cNvPr>
          <p:cNvSpPr/>
          <p:nvPr/>
        </p:nvSpPr>
        <p:spPr>
          <a:xfrm>
            <a:off x="19164733" y="5421072"/>
            <a:ext cx="3514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5B1972B9-73B2-6649-BB74-1E98EFD954E5}"/>
              </a:ext>
            </a:extLst>
          </p:cNvPr>
          <p:cNvSpPr/>
          <p:nvPr/>
        </p:nvSpPr>
        <p:spPr>
          <a:xfrm>
            <a:off x="14678656" y="8714303"/>
            <a:ext cx="3544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5671DF68-D0B1-E346-87E6-8615282A6F28}"/>
              </a:ext>
            </a:extLst>
          </p:cNvPr>
          <p:cNvSpPr/>
          <p:nvPr/>
        </p:nvSpPr>
        <p:spPr>
          <a:xfrm>
            <a:off x="1485997" y="11468568"/>
            <a:ext cx="3977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1B61646F-10C1-3341-992F-2858552A14EF}"/>
              </a:ext>
            </a:extLst>
          </p:cNvPr>
          <p:cNvSpPr/>
          <p:nvPr/>
        </p:nvSpPr>
        <p:spPr>
          <a:xfrm>
            <a:off x="12493107" y="11465339"/>
            <a:ext cx="3977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B6944DA-32B2-014B-BF7A-6759EF379122}"/>
              </a:ext>
            </a:extLst>
          </p:cNvPr>
          <p:cNvSpPr/>
          <p:nvPr/>
        </p:nvSpPr>
        <p:spPr>
          <a:xfrm>
            <a:off x="4597530" y="6434415"/>
            <a:ext cx="2023100" cy="8135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7D25E118-248D-E340-8506-37962723D680}"/>
              </a:ext>
            </a:extLst>
          </p:cNvPr>
          <p:cNvSpPr/>
          <p:nvPr/>
        </p:nvSpPr>
        <p:spPr>
          <a:xfrm>
            <a:off x="9025900" y="6434415"/>
            <a:ext cx="2023100" cy="8135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415DA8F7-B5C6-E34D-A5F5-C290F888568F}"/>
              </a:ext>
            </a:extLst>
          </p:cNvPr>
          <p:cNvSpPr/>
          <p:nvPr/>
        </p:nvSpPr>
        <p:spPr>
          <a:xfrm>
            <a:off x="13316546" y="9648186"/>
            <a:ext cx="2023100" cy="8135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9053C67B-2C60-0F44-9AE5-EC914BC52D65}"/>
              </a:ext>
            </a:extLst>
          </p:cNvPr>
          <p:cNvSpPr/>
          <p:nvPr/>
        </p:nvSpPr>
        <p:spPr>
          <a:xfrm>
            <a:off x="17857910" y="6542506"/>
            <a:ext cx="2023100" cy="8135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F607375-DB1B-E443-ABC4-3383EEA2EFA0}"/>
              </a:ext>
            </a:extLst>
          </p:cNvPr>
          <p:cNvSpPr/>
          <p:nvPr/>
        </p:nvSpPr>
        <p:spPr>
          <a:xfrm>
            <a:off x="118071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51A89E7-59A9-B445-9EF9-8F4C4EB97A40}"/>
              </a:ext>
            </a:extLst>
          </p:cNvPr>
          <p:cNvSpPr/>
          <p:nvPr/>
        </p:nvSpPr>
        <p:spPr>
          <a:xfrm>
            <a:off x="560908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E138F6-1FD7-974E-9033-5A3D1466E97D}"/>
              </a:ext>
            </a:extLst>
          </p:cNvPr>
          <p:cNvSpPr/>
          <p:nvPr/>
        </p:nvSpPr>
        <p:spPr>
          <a:xfrm>
            <a:off x="560908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5602724-E00E-E14F-999F-F5E032848D4E}"/>
              </a:ext>
            </a:extLst>
          </p:cNvPr>
          <p:cNvSpPr/>
          <p:nvPr/>
        </p:nvSpPr>
        <p:spPr>
          <a:xfrm>
            <a:off x="1003745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FC06DD-ED55-7040-9235-01E670801130}"/>
              </a:ext>
            </a:extLst>
          </p:cNvPr>
          <p:cNvSpPr/>
          <p:nvPr/>
        </p:nvSpPr>
        <p:spPr>
          <a:xfrm>
            <a:off x="14465820" y="4702629"/>
            <a:ext cx="4230986" cy="307544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696E368-5247-4847-AB3A-45DBA274ADC1}"/>
              </a:ext>
            </a:extLst>
          </p:cNvPr>
          <p:cNvSpPr/>
          <p:nvPr/>
        </p:nvSpPr>
        <p:spPr>
          <a:xfrm>
            <a:off x="14465820" y="7915532"/>
            <a:ext cx="4230986" cy="271017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48923F0-8E10-CC4A-AA3E-8C60F8DAF8FE}"/>
              </a:ext>
            </a:extLst>
          </p:cNvPr>
          <p:cNvSpPr/>
          <p:nvPr/>
        </p:nvSpPr>
        <p:spPr>
          <a:xfrm>
            <a:off x="18894190" y="4702629"/>
            <a:ext cx="4230986" cy="59230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C53E65-BD7C-8C47-B470-48717275BA44}"/>
              </a:ext>
            </a:extLst>
          </p:cNvPr>
          <p:cNvGrpSpPr/>
          <p:nvPr/>
        </p:nvGrpSpPr>
        <p:grpSpPr>
          <a:xfrm>
            <a:off x="1180710" y="10763165"/>
            <a:ext cx="21944466" cy="1895620"/>
            <a:chOff x="1831515" y="10547027"/>
            <a:chExt cx="20260088" cy="1950963"/>
          </a:xfrm>
          <a:solidFill>
            <a:schemeClr val="bg1">
              <a:lumMod val="95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B7EAA6A0-C8AC-504E-8CE3-46AB9FEA9112}"/>
                </a:ext>
              </a:extLst>
            </p:cNvPr>
            <p:cNvSpPr/>
            <p:nvPr/>
          </p:nvSpPr>
          <p:spPr>
            <a:xfrm>
              <a:off x="1831515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B8C4911-BB19-4A42-9247-87349B4BAFA3}"/>
                </a:ext>
              </a:extLst>
            </p:cNvPr>
            <p:cNvSpPr/>
            <p:nvPr/>
          </p:nvSpPr>
          <p:spPr>
            <a:xfrm>
              <a:off x="12048109" y="10547027"/>
              <a:ext cx="10043494" cy="1950963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0A25A2B-2007-6A40-9D10-16496ED754EB}"/>
              </a:ext>
            </a:extLst>
          </p:cNvPr>
          <p:cNvSpPr txBox="1"/>
          <p:nvPr/>
        </p:nvSpPr>
        <p:spPr>
          <a:xfrm>
            <a:off x="1488082" y="4942525"/>
            <a:ext cx="1674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Partners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E6F24A7-2888-0740-9518-FE3966844C6F}"/>
              </a:ext>
            </a:extLst>
          </p:cNvPr>
          <p:cNvSpPr txBox="1"/>
          <p:nvPr/>
        </p:nvSpPr>
        <p:spPr>
          <a:xfrm>
            <a:off x="5918497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Activities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6C43535-CD34-714B-9531-BA769627ACC1}"/>
              </a:ext>
            </a:extLst>
          </p:cNvPr>
          <p:cNvSpPr txBox="1"/>
          <p:nvPr/>
        </p:nvSpPr>
        <p:spPr>
          <a:xfrm>
            <a:off x="10315083" y="4946767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43A0C038-0A34-C849-A9ED-B20730DF9B53}"/>
              </a:ext>
            </a:extLst>
          </p:cNvPr>
          <p:cNvSpPr txBox="1"/>
          <p:nvPr/>
        </p:nvSpPr>
        <p:spPr>
          <a:xfrm>
            <a:off x="14705778" y="4942525"/>
            <a:ext cx="166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Relation Ships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51696EB-CBCC-4448-8B5B-53109202710C}"/>
              </a:ext>
            </a:extLst>
          </p:cNvPr>
          <p:cNvSpPr txBox="1"/>
          <p:nvPr/>
        </p:nvSpPr>
        <p:spPr>
          <a:xfrm>
            <a:off x="19164733" y="4942525"/>
            <a:ext cx="218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Segments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1830322-B42F-2843-A7CA-FA86F820BD51}"/>
              </a:ext>
            </a:extLst>
          </p:cNvPr>
          <p:cNvSpPr txBox="1"/>
          <p:nvPr/>
        </p:nvSpPr>
        <p:spPr>
          <a:xfrm>
            <a:off x="5918497" y="8213270"/>
            <a:ext cx="1995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Key Resources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C317417-8440-DC4A-BB62-617CE5323661}"/>
              </a:ext>
            </a:extLst>
          </p:cNvPr>
          <p:cNvSpPr txBox="1"/>
          <p:nvPr/>
        </p:nvSpPr>
        <p:spPr>
          <a:xfrm>
            <a:off x="14678656" y="8213270"/>
            <a:ext cx="220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Channels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07130F53-7119-DC42-948C-7E06B9929622}"/>
              </a:ext>
            </a:extLst>
          </p:cNvPr>
          <p:cNvSpPr txBox="1"/>
          <p:nvPr/>
        </p:nvSpPr>
        <p:spPr>
          <a:xfrm>
            <a:off x="1488083" y="1095184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Structures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316B732D-087C-ED4C-A6A7-9776D56C7F80}"/>
              </a:ext>
            </a:extLst>
          </p:cNvPr>
          <p:cNvSpPr txBox="1"/>
          <p:nvPr/>
        </p:nvSpPr>
        <p:spPr>
          <a:xfrm>
            <a:off x="12503628" y="10951849"/>
            <a:ext cx="183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Revenue Strems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DD16EC-BBE6-714D-A1B5-BB5F6C16FE96}"/>
              </a:ext>
            </a:extLst>
          </p:cNvPr>
          <p:cNvGrpSpPr/>
          <p:nvPr/>
        </p:nvGrpSpPr>
        <p:grpSpPr>
          <a:xfrm>
            <a:off x="2065092" y="6637730"/>
            <a:ext cx="2510205" cy="2353271"/>
            <a:chOff x="944389" y="10296494"/>
            <a:chExt cx="2510205" cy="2353271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B9E8E925-62C1-4D4B-9F55-BF04B5D7CB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411942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99DA5882-F135-0A41-963F-1E5BE8D88F68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EDA01F-A25C-2649-823D-515000CDD50D}"/>
              </a:ext>
            </a:extLst>
          </p:cNvPr>
          <p:cNvGrpSpPr/>
          <p:nvPr/>
        </p:nvGrpSpPr>
        <p:grpSpPr>
          <a:xfrm>
            <a:off x="7353252" y="5106184"/>
            <a:ext cx="2510205" cy="2353271"/>
            <a:chOff x="944389" y="10296494"/>
            <a:chExt cx="2510205" cy="2353271"/>
          </a:xfrm>
        </p:grpSpPr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19BD2E7B-946D-FB43-BC85-8F72FF4012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412371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F174D816-4D79-3949-92E9-2D5A8185EF8B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3F1E1FC-7498-5B4D-944C-2D74B0172174}"/>
              </a:ext>
            </a:extLst>
          </p:cNvPr>
          <p:cNvGrpSpPr/>
          <p:nvPr/>
        </p:nvGrpSpPr>
        <p:grpSpPr>
          <a:xfrm>
            <a:off x="10921231" y="6637730"/>
            <a:ext cx="2510205" cy="2353271"/>
            <a:chOff x="944389" y="10296494"/>
            <a:chExt cx="2510205" cy="2353271"/>
          </a:xfrm>
        </p:grpSpPr>
        <p:graphicFrame>
          <p:nvGraphicFramePr>
            <p:cNvPr id="72" name="Chart 71">
              <a:extLst>
                <a:ext uri="{FF2B5EF4-FFF2-40B4-BE49-F238E27FC236}">
                  <a16:creationId xmlns:a16="http://schemas.microsoft.com/office/drawing/2014/main" id="{E10912F8-B0AC-1E4F-B659-E50E8AB48A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4139580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69147282-BEAB-B943-9B28-41F39802007E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7%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F30254-0D2B-1840-8894-C1477F4D7C60}"/>
              </a:ext>
            </a:extLst>
          </p:cNvPr>
          <p:cNvGrpSpPr/>
          <p:nvPr/>
        </p:nvGrpSpPr>
        <p:grpSpPr>
          <a:xfrm>
            <a:off x="16156626" y="8098767"/>
            <a:ext cx="2510205" cy="2353271"/>
            <a:chOff x="944389" y="10296494"/>
            <a:chExt cx="2510205" cy="2353271"/>
          </a:xfrm>
        </p:grpSpPr>
        <p:graphicFrame>
          <p:nvGraphicFramePr>
            <p:cNvPr id="75" name="Chart 74">
              <a:extLst>
                <a:ext uri="{FF2B5EF4-FFF2-40B4-BE49-F238E27FC236}">
                  <a16:creationId xmlns:a16="http://schemas.microsoft.com/office/drawing/2014/main" id="{82C08AA1-6F5A-BF43-9B9E-FFDB6CF5F5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4281295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D52D6BC9-F1AE-754C-9595-589AFAE1F1F1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77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54244" y="1022190"/>
            <a:ext cx="12069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Business Model Canva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40797F-B195-4646-8F7E-C96DE910E757}"/>
              </a:ext>
            </a:extLst>
          </p:cNvPr>
          <p:cNvGrpSpPr/>
          <p:nvPr/>
        </p:nvGrpSpPr>
        <p:grpSpPr>
          <a:xfrm>
            <a:off x="1180710" y="4702629"/>
            <a:ext cx="21944466" cy="7956156"/>
            <a:chOff x="1180710" y="4702629"/>
            <a:chExt cx="21944466" cy="795615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F607375-DB1B-E443-ABC4-3383EEA2EFA0}"/>
                </a:ext>
              </a:extLst>
            </p:cNvPr>
            <p:cNvSpPr/>
            <p:nvPr/>
          </p:nvSpPr>
          <p:spPr>
            <a:xfrm>
              <a:off x="118071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51A89E7-59A9-B445-9EF9-8F4C4EB97A40}"/>
                </a:ext>
              </a:extLst>
            </p:cNvPr>
            <p:cNvSpPr/>
            <p:nvPr/>
          </p:nvSpPr>
          <p:spPr>
            <a:xfrm>
              <a:off x="560908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6E138F6-1FD7-974E-9033-5A3D1466E97D}"/>
                </a:ext>
              </a:extLst>
            </p:cNvPr>
            <p:cNvSpPr/>
            <p:nvPr/>
          </p:nvSpPr>
          <p:spPr>
            <a:xfrm>
              <a:off x="560908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5602724-E00E-E14F-999F-F5E032848D4E}"/>
                </a:ext>
              </a:extLst>
            </p:cNvPr>
            <p:cNvSpPr/>
            <p:nvPr/>
          </p:nvSpPr>
          <p:spPr>
            <a:xfrm>
              <a:off x="1003745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4FC06DD-ED55-7040-9235-01E670801130}"/>
                </a:ext>
              </a:extLst>
            </p:cNvPr>
            <p:cNvSpPr/>
            <p:nvPr/>
          </p:nvSpPr>
          <p:spPr>
            <a:xfrm>
              <a:off x="14465820" y="4702629"/>
              <a:ext cx="4230986" cy="3075442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696E368-5247-4847-AB3A-45DBA274ADC1}"/>
                </a:ext>
              </a:extLst>
            </p:cNvPr>
            <p:cNvSpPr/>
            <p:nvPr/>
          </p:nvSpPr>
          <p:spPr>
            <a:xfrm>
              <a:off x="14465820" y="7915532"/>
              <a:ext cx="4230986" cy="271017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48923F0-8E10-CC4A-AA3E-8C60F8DAF8FE}"/>
                </a:ext>
              </a:extLst>
            </p:cNvPr>
            <p:cNvSpPr/>
            <p:nvPr/>
          </p:nvSpPr>
          <p:spPr>
            <a:xfrm>
              <a:off x="18894190" y="4702629"/>
              <a:ext cx="4230986" cy="5923075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5C53E65-BD7C-8C47-B470-48717275BA44}"/>
                </a:ext>
              </a:extLst>
            </p:cNvPr>
            <p:cNvGrpSpPr/>
            <p:nvPr/>
          </p:nvGrpSpPr>
          <p:grpSpPr>
            <a:xfrm>
              <a:off x="1180710" y="10763165"/>
              <a:ext cx="21944466" cy="1895620"/>
              <a:chOff x="1831515" y="10547027"/>
              <a:chExt cx="20260088" cy="1950963"/>
            </a:xfrm>
            <a:solidFill>
              <a:schemeClr val="bg1">
                <a:lumMod val="95000"/>
              </a:schemeClr>
            </a:solidFill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B7EAA6A0-C8AC-504E-8CE3-46AB9FEA9112}"/>
                  </a:ext>
                </a:extLst>
              </p:cNvPr>
              <p:cNvSpPr/>
              <p:nvPr/>
            </p:nvSpPr>
            <p:spPr>
              <a:xfrm>
                <a:off x="1831515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8B8C4911-BB19-4A42-9247-87349B4BAFA3}"/>
                  </a:ext>
                </a:extLst>
              </p:cNvPr>
              <p:cNvSpPr/>
              <p:nvPr/>
            </p:nvSpPr>
            <p:spPr>
              <a:xfrm>
                <a:off x="12048109" y="10547027"/>
                <a:ext cx="10043494" cy="1950963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70A25A2B-2007-6A40-9D10-16496ED754EB}"/>
                </a:ext>
              </a:extLst>
            </p:cNvPr>
            <p:cNvSpPr txBox="1"/>
            <p:nvPr/>
          </p:nvSpPr>
          <p:spPr>
            <a:xfrm>
              <a:off x="1488082" y="4942525"/>
              <a:ext cx="16742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Partners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E6F24A7-2888-0740-9518-FE3966844C6F}"/>
                </a:ext>
              </a:extLst>
            </p:cNvPr>
            <p:cNvSpPr txBox="1"/>
            <p:nvPr/>
          </p:nvSpPr>
          <p:spPr>
            <a:xfrm>
              <a:off x="5918497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Activities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6C43535-CD34-714B-9531-BA769627ACC1}"/>
                </a:ext>
              </a:extLst>
            </p:cNvPr>
            <p:cNvSpPr txBox="1"/>
            <p:nvPr/>
          </p:nvSpPr>
          <p:spPr>
            <a:xfrm>
              <a:off x="10315083" y="4946767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3A0C038-0A34-C849-A9ED-B20730DF9B53}"/>
                </a:ext>
              </a:extLst>
            </p:cNvPr>
            <p:cNvSpPr txBox="1"/>
            <p:nvPr/>
          </p:nvSpPr>
          <p:spPr>
            <a:xfrm>
              <a:off x="14705778" y="4942525"/>
              <a:ext cx="1663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Relation Ships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A51696EB-CBCC-4448-8B5B-53109202710C}"/>
                </a:ext>
              </a:extLst>
            </p:cNvPr>
            <p:cNvSpPr txBox="1"/>
            <p:nvPr/>
          </p:nvSpPr>
          <p:spPr>
            <a:xfrm>
              <a:off x="19164733" y="4942525"/>
              <a:ext cx="218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Segments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61830322-B42F-2843-A7CA-FA86F820BD51}"/>
                </a:ext>
              </a:extLst>
            </p:cNvPr>
            <p:cNvSpPr txBox="1"/>
            <p:nvPr/>
          </p:nvSpPr>
          <p:spPr>
            <a:xfrm>
              <a:off x="5918497" y="8213270"/>
              <a:ext cx="1995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Key Resources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FC317417-8440-DC4A-BB62-617CE5323661}"/>
                </a:ext>
              </a:extLst>
            </p:cNvPr>
            <p:cNvSpPr txBox="1"/>
            <p:nvPr/>
          </p:nvSpPr>
          <p:spPr>
            <a:xfrm>
              <a:off x="14678656" y="8213270"/>
              <a:ext cx="2207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Channels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07130F53-7119-DC42-948C-7E06B9929622}"/>
                </a:ext>
              </a:extLst>
            </p:cNvPr>
            <p:cNvSpPr txBox="1"/>
            <p:nvPr/>
          </p:nvSpPr>
          <p:spPr>
            <a:xfrm>
              <a:off x="1488083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Structures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16B732D-087C-ED4C-A6A7-9776D56C7F80}"/>
                </a:ext>
              </a:extLst>
            </p:cNvPr>
            <p:cNvSpPr txBox="1"/>
            <p:nvPr/>
          </p:nvSpPr>
          <p:spPr>
            <a:xfrm>
              <a:off x="12503628" y="10951849"/>
              <a:ext cx="1832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Revenue Strems</a:t>
              </a:r>
            </a:p>
          </p:txBody>
        </p: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AED50470-6F60-1B4A-93ED-B1A0094DED97}"/>
              </a:ext>
            </a:extLst>
          </p:cNvPr>
          <p:cNvSpPr txBox="1"/>
          <p:nvPr/>
        </p:nvSpPr>
        <p:spPr>
          <a:xfrm>
            <a:off x="2483464" y="694603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76292494-5293-BF46-B550-94C6966EA669}"/>
              </a:ext>
            </a:extLst>
          </p:cNvPr>
          <p:cNvSpPr txBox="1"/>
          <p:nvPr/>
        </p:nvSpPr>
        <p:spPr>
          <a:xfrm>
            <a:off x="7970471" y="569635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50337913-CE1C-0E4E-A6FE-939C3321D065}"/>
              </a:ext>
            </a:extLst>
          </p:cNvPr>
          <p:cNvSpPr txBox="1"/>
          <p:nvPr/>
        </p:nvSpPr>
        <p:spPr>
          <a:xfrm>
            <a:off x="7970471" y="886627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6C0F79EA-B29D-5A47-AC50-B042052FF81E}"/>
              </a:ext>
            </a:extLst>
          </p:cNvPr>
          <p:cNvSpPr txBox="1"/>
          <p:nvPr/>
        </p:nvSpPr>
        <p:spPr>
          <a:xfrm>
            <a:off x="11139784" y="667171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</a:t>
            </a: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420D028D-33A6-C64C-AEF4-546AE82DD0CC}"/>
              </a:ext>
            </a:extLst>
          </p:cNvPr>
          <p:cNvSpPr txBox="1"/>
          <p:nvPr/>
        </p:nvSpPr>
        <p:spPr>
          <a:xfrm>
            <a:off x="16809671" y="569635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FBA2F2C0-C857-4F44-83C1-3D22CDA52C59}"/>
              </a:ext>
            </a:extLst>
          </p:cNvPr>
          <p:cNvSpPr txBox="1"/>
          <p:nvPr/>
        </p:nvSpPr>
        <p:spPr>
          <a:xfrm>
            <a:off x="16809671" y="886627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6</a:t>
            </a: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9F0C7220-608A-944B-B9CF-BACAA5516E3C}"/>
              </a:ext>
            </a:extLst>
          </p:cNvPr>
          <p:cNvSpPr txBox="1"/>
          <p:nvPr/>
        </p:nvSpPr>
        <p:spPr>
          <a:xfrm>
            <a:off x="19978984" y="667171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7</a:t>
            </a:r>
          </a:p>
        </p:txBody>
      </p:sp>
      <p:sp>
        <p:nvSpPr>
          <p:cNvPr id="77" name="CuadroTexto 350">
            <a:extLst>
              <a:ext uri="{FF2B5EF4-FFF2-40B4-BE49-F238E27FC236}">
                <a16:creationId xmlns:a16="http://schemas.microsoft.com/office/drawing/2014/main" id="{42D070F4-6BE5-B34C-B7D2-E5A42E9FD448}"/>
              </a:ext>
            </a:extLst>
          </p:cNvPr>
          <p:cNvSpPr txBox="1"/>
          <p:nvPr/>
        </p:nvSpPr>
        <p:spPr>
          <a:xfrm>
            <a:off x="10378391" y="1084747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8</a:t>
            </a:r>
          </a:p>
        </p:txBody>
      </p:sp>
      <p:sp>
        <p:nvSpPr>
          <p:cNvPr id="78" name="CuadroTexto 350">
            <a:extLst>
              <a:ext uri="{FF2B5EF4-FFF2-40B4-BE49-F238E27FC236}">
                <a16:creationId xmlns:a16="http://schemas.microsoft.com/office/drawing/2014/main" id="{5F7A7C36-B4F7-384B-B53F-5D9B57019CE0}"/>
              </a:ext>
            </a:extLst>
          </p:cNvPr>
          <p:cNvSpPr txBox="1"/>
          <p:nvPr/>
        </p:nvSpPr>
        <p:spPr>
          <a:xfrm>
            <a:off x="21381671" y="10847476"/>
            <a:ext cx="1674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746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7A67"/>
      </a:accent1>
      <a:accent2>
        <a:srgbClr val="0289BD"/>
      </a:accent2>
      <a:accent3>
        <a:srgbClr val="01B2C0"/>
      </a:accent3>
      <a:accent4>
        <a:srgbClr val="4BBBDF"/>
      </a:accent4>
      <a:accent5>
        <a:srgbClr val="027174"/>
      </a:accent5>
      <a:accent6>
        <a:srgbClr val="FF7A6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129930</TotalTime>
  <Words>2555</Words>
  <Application>Microsoft Macintosh PowerPoint</Application>
  <PresentationFormat>Custom</PresentationFormat>
  <Paragraphs>478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20699</cp:revision>
  <dcterms:created xsi:type="dcterms:W3CDTF">2014-11-12T21:47:38Z</dcterms:created>
  <dcterms:modified xsi:type="dcterms:W3CDTF">2020-08-04T19:10:55Z</dcterms:modified>
  <cp:category/>
</cp:coreProperties>
</file>