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91" r:id="rId5"/>
    <p:sldId id="259" r:id="rId6"/>
    <p:sldId id="260" r:id="rId7"/>
    <p:sldId id="292" r:id="rId8"/>
    <p:sldId id="261" r:id="rId9"/>
    <p:sldId id="262" r:id="rId10"/>
    <p:sldId id="293" r:id="rId11"/>
    <p:sldId id="263" r:id="rId12"/>
    <p:sldId id="294" r:id="rId13"/>
    <p:sldId id="264" r:id="rId14"/>
    <p:sldId id="265" r:id="rId15"/>
    <p:sldId id="266" r:id="rId16"/>
    <p:sldId id="295" r:id="rId17"/>
    <p:sldId id="267" r:id="rId18"/>
    <p:sldId id="269" r:id="rId19"/>
    <p:sldId id="268" r:id="rId20"/>
    <p:sldId id="296" r:id="rId21"/>
    <p:sldId id="270" r:id="rId22"/>
    <p:sldId id="297" r:id="rId23"/>
    <p:sldId id="271" r:id="rId24"/>
    <p:sldId id="298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582"/>
    <a:srgbClr val="2A3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3"/>
    <p:restoredTop sz="95970"/>
  </p:normalViewPr>
  <p:slideViewPr>
    <p:cSldViewPr snapToGrid="0" snapToObjects="1">
      <p:cViewPr>
        <p:scale>
          <a:sx n="10" d="100"/>
          <a:sy n="10" d="100"/>
        </p:scale>
        <p:origin x="3904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914446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1828891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2743337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3657783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284076B-A78B-1A42-B51E-EFD1F2B07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62790"/>
              </p:ext>
            </p:extLst>
          </p:nvPr>
        </p:nvGraphicFramePr>
        <p:xfrm>
          <a:off x="2107197" y="4184074"/>
          <a:ext cx="11553381" cy="80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483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650483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650483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650483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63865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57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57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57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557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41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" name="Freeform 2">
            <a:extLst>
              <a:ext uri="{FF2B5EF4-FFF2-40B4-BE49-F238E27FC236}">
                <a16:creationId xmlns:a16="http://schemas.microsoft.com/office/drawing/2014/main" id="{20564DE2-A265-3E4A-B8B1-3DED8AFD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710" y="4156365"/>
            <a:ext cx="1571598" cy="1579417"/>
          </a:xfrm>
          <a:custGeom>
            <a:avLst/>
            <a:gdLst>
              <a:gd name="T0" fmla="*/ 1771 w 1772"/>
              <a:gd name="T1" fmla="*/ 885 h 1781"/>
              <a:gd name="T2" fmla="*/ 1771 w 1772"/>
              <a:gd name="T3" fmla="*/ 885 h 1781"/>
              <a:gd name="T4" fmla="*/ 886 w 1772"/>
              <a:gd name="T5" fmla="*/ 1780 h 1781"/>
              <a:gd name="T6" fmla="*/ 0 w 1772"/>
              <a:gd name="T7" fmla="*/ 885 h 1781"/>
              <a:gd name="T8" fmla="*/ 886 w 1772"/>
              <a:gd name="T9" fmla="*/ 0 h 1781"/>
              <a:gd name="T10" fmla="*/ 1771 w 1772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1">
                <a:moveTo>
                  <a:pt x="1771" y="885"/>
                </a:moveTo>
                <a:lnTo>
                  <a:pt x="1771" y="885"/>
                </a:lnTo>
                <a:cubicBezTo>
                  <a:pt x="1771" y="1382"/>
                  <a:pt x="1373" y="1780"/>
                  <a:pt x="886" y="1780"/>
                </a:cubicBezTo>
                <a:cubicBezTo>
                  <a:pt x="397" y="1780"/>
                  <a:pt x="0" y="1382"/>
                  <a:pt x="0" y="885"/>
                </a:cubicBezTo>
                <a:cubicBezTo>
                  <a:pt x="0" y="397"/>
                  <a:pt x="397" y="0"/>
                  <a:pt x="886" y="0"/>
                </a:cubicBezTo>
                <a:cubicBezTo>
                  <a:pt x="1373" y="0"/>
                  <a:pt x="1771" y="397"/>
                  <a:pt x="1771" y="885"/>
                </a:cubicBezTo>
              </a:path>
            </a:pathLst>
          </a:custGeom>
          <a:solidFill>
            <a:schemeClr val="accent2"/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A3DC4EA0-BAF2-F048-8C01-8A541400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710" y="7483085"/>
            <a:ext cx="1571598" cy="1579417"/>
          </a:xfrm>
          <a:custGeom>
            <a:avLst/>
            <a:gdLst>
              <a:gd name="T0" fmla="*/ 1771 w 1772"/>
              <a:gd name="T1" fmla="*/ 885 h 1781"/>
              <a:gd name="T2" fmla="*/ 1771 w 1772"/>
              <a:gd name="T3" fmla="*/ 885 h 1781"/>
              <a:gd name="T4" fmla="*/ 886 w 1772"/>
              <a:gd name="T5" fmla="*/ 1780 h 1781"/>
              <a:gd name="T6" fmla="*/ 0 w 1772"/>
              <a:gd name="T7" fmla="*/ 885 h 1781"/>
              <a:gd name="T8" fmla="*/ 886 w 1772"/>
              <a:gd name="T9" fmla="*/ 0 h 1781"/>
              <a:gd name="T10" fmla="*/ 1771 w 1772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1">
                <a:moveTo>
                  <a:pt x="1771" y="885"/>
                </a:moveTo>
                <a:lnTo>
                  <a:pt x="1771" y="885"/>
                </a:lnTo>
                <a:cubicBezTo>
                  <a:pt x="1771" y="1382"/>
                  <a:pt x="1373" y="1780"/>
                  <a:pt x="886" y="1780"/>
                </a:cubicBezTo>
                <a:cubicBezTo>
                  <a:pt x="397" y="1780"/>
                  <a:pt x="0" y="1382"/>
                  <a:pt x="0" y="885"/>
                </a:cubicBezTo>
                <a:cubicBezTo>
                  <a:pt x="0" y="397"/>
                  <a:pt x="397" y="0"/>
                  <a:pt x="886" y="0"/>
                </a:cubicBezTo>
                <a:cubicBezTo>
                  <a:pt x="1373" y="0"/>
                  <a:pt x="1771" y="397"/>
                  <a:pt x="1771" y="885"/>
                </a:cubicBezTo>
              </a:path>
            </a:pathLst>
          </a:custGeom>
          <a:solidFill>
            <a:schemeClr val="accent3"/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731918D9-7466-7743-8B57-C543A522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710" y="10628066"/>
            <a:ext cx="1571598" cy="1579417"/>
          </a:xfrm>
          <a:custGeom>
            <a:avLst/>
            <a:gdLst>
              <a:gd name="T0" fmla="*/ 1771 w 1772"/>
              <a:gd name="T1" fmla="*/ 885 h 1781"/>
              <a:gd name="T2" fmla="*/ 1771 w 1772"/>
              <a:gd name="T3" fmla="*/ 885 h 1781"/>
              <a:gd name="T4" fmla="*/ 886 w 1772"/>
              <a:gd name="T5" fmla="*/ 1780 h 1781"/>
              <a:gd name="T6" fmla="*/ 0 w 1772"/>
              <a:gd name="T7" fmla="*/ 885 h 1781"/>
              <a:gd name="T8" fmla="*/ 886 w 1772"/>
              <a:gd name="T9" fmla="*/ 0 h 1781"/>
              <a:gd name="T10" fmla="*/ 1771 w 1772"/>
              <a:gd name="T11" fmla="*/ 88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1">
                <a:moveTo>
                  <a:pt x="1771" y="885"/>
                </a:moveTo>
                <a:lnTo>
                  <a:pt x="1771" y="885"/>
                </a:lnTo>
                <a:cubicBezTo>
                  <a:pt x="1771" y="1382"/>
                  <a:pt x="1373" y="1780"/>
                  <a:pt x="886" y="1780"/>
                </a:cubicBezTo>
                <a:cubicBezTo>
                  <a:pt x="397" y="1780"/>
                  <a:pt x="0" y="1382"/>
                  <a:pt x="0" y="885"/>
                </a:cubicBezTo>
                <a:cubicBezTo>
                  <a:pt x="0" y="397"/>
                  <a:pt x="397" y="0"/>
                  <a:pt x="886" y="0"/>
                </a:cubicBezTo>
                <a:cubicBezTo>
                  <a:pt x="1373" y="0"/>
                  <a:pt x="1771" y="397"/>
                  <a:pt x="1771" y="885"/>
                </a:cubicBezTo>
              </a:path>
            </a:pathLst>
          </a:custGeom>
          <a:solidFill>
            <a:schemeClr val="accent4"/>
          </a:solidFill>
          <a:ln w="635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A74C3-5BAE-E14C-A3FE-8DC88FEA793D}"/>
              </a:ext>
            </a:extLst>
          </p:cNvPr>
          <p:cNvSpPr txBox="1"/>
          <p:nvPr/>
        </p:nvSpPr>
        <p:spPr>
          <a:xfrm>
            <a:off x="16823959" y="4408426"/>
            <a:ext cx="5287895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B54BC-C04E-FE48-9AD5-F6C0483B6AB3}"/>
              </a:ext>
            </a:extLst>
          </p:cNvPr>
          <p:cNvSpPr txBox="1"/>
          <p:nvPr/>
        </p:nvSpPr>
        <p:spPr>
          <a:xfrm>
            <a:off x="16823959" y="7816645"/>
            <a:ext cx="5287895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4053EB-167E-B949-B9FF-5D8F28F8C4BA}"/>
              </a:ext>
            </a:extLst>
          </p:cNvPr>
          <p:cNvSpPr txBox="1"/>
          <p:nvPr/>
        </p:nvSpPr>
        <p:spPr>
          <a:xfrm>
            <a:off x="16823959" y="11058608"/>
            <a:ext cx="5287895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265A787E-55B4-5646-B201-C0249A5980EB}"/>
              </a:ext>
            </a:extLst>
          </p:cNvPr>
          <p:cNvSpPr txBox="1"/>
          <p:nvPr/>
        </p:nvSpPr>
        <p:spPr>
          <a:xfrm>
            <a:off x="15083571" y="4456856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6F207074-6EC5-D944-86F6-6FEEE518C537}"/>
              </a:ext>
            </a:extLst>
          </p:cNvPr>
          <p:cNvSpPr txBox="1"/>
          <p:nvPr/>
        </p:nvSpPr>
        <p:spPr>
          <a:xfrm>
            <a:off x="14867967" y="7781947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11</a:t>
            </a:r>
          </a:p>
        </p:txBody>
      </p: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16C115DA-C38B-394C-9A59-DE49A6CF078C}"/>
              </a:ext>
            </a:extLst>
          </p:cNvPr>
          <p:cNvSpPr txBox="1"/>
          <p:nvPr/>
        </p:nvSpPr>
        <p:spPr>
          <a:xfrm>
            <a:off x="14867967" y="10968492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0222953E-2592-DA43-8027-63AFB54CDC72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51641EAB-E97B-C74D-A348-100B068868E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87D2B9-288E-F040-8E51-3BB9C373B25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23DDA47-CC43-724D-9DA7-3FCE234E1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2127"/>
              </p:ext>
            </p:extLst>
          </p:nvPr>
        </p:nvGraphicFramePr>
        <p:xfrm>
          <a:off x="1894185" y="3928533"/>
          <a:ext cx="20643084" cy="653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02503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48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48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48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148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530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100B426-E045-3A40-B506-27C4B0666B93}"/>
              </a:ext>
            </a:extLst>
          </p:cNvPr>
          <p:cNvSpPr/>
          <p:nvPr/>
        </p:nvSpPr>
        <p:spPr>
          <a:xfrm>
            <a:off x="4876799" y="7833508"/>
            <a:ext cx="17660469" cy="203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78F6C0-4F33-B341-BF64-08B7E8476BC6}"/>
              </a:ext>
            </a:extLst>
          </p:cNvPr>
          <p:cNvSpPr/>
          <p:nvPr/>
        </p:nvSpPr>
        <p:spPr>
          <a:xfrm>
            <a:off x="7003907" y="11008146"/>
            <a:ext cx="592275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solutions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999A6E-E820-AD46-B9D9-A675C2584BE9}"/>
              </a:ext>
            </a:extLst>
          </p:cNvPr>
          <p:cNvSpPr txBox="1"/>
          <p:nvPr/>
        </p:nvSpPr>
        <p:spPr>
          <a:xfrm>
            <a:off x="12966423" y="10979209"/>
            <a:ext cx="9570846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8A51EA-F5CF-E14E-991C-F6CEE1C3FC61}"/>
              </a:ext>
            </a:extLst>
          </p:cNvPr>
          <p:cNvSpPr/>
          <p:nvPr/>
        </p:nvSpPr>
        <p:spPr>
          <a:xfrm>
            <a:off x="1920688" y="11018966"/>
            <a:ext cx="4402751" cy="126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4BC8A5-A8CA-8041-AE9B-CC91CA18E186}"/>
              </a:ext>
            </a:extLst>
          </p:cNvPr>
          <p:cNvSpPr/>
          <p:nvPr/>
        </p:nvSpPr>
        <p:spPr>
          <a:xfrm>
            <a:off x="2789715" y="11300534"/>
            <a:ext cx="265692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18864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350">
            <a:extLst>
              <a:ext uri="{FF2B5EF4-FFF2-40B4-BE49-F238E27FC236}">
                <a16:creationId xmlns:a16="http://schemas.microsoft.com/office/drawing/2014/main" id="{46AA4EC9-416D-FF4E-9BB0-326DAAA79A24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1A210D37-72E1-704C-B7D5-33232ADD10A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FDC40-405F-0A40-873C-15FAB5D1879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1556223-F948-FA42-AE36-AB2E4DCE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25724"/>
              </p:ext>
            </p:extLst>
          </p:nvPr>
        </p:nvGraphicFramePr>
        <p:xfrm>
          <a:off x="1966228" y="3887733"/>
          <a:ext cx="20416697" cy="704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671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916671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2916671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2916671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291995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November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68856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98"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29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29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629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955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Multiply 1">
            <a:extLst>
              <a:ext uri="{FF2B5EF4-FFF2-40B4-BE49-F238E27FC236}">
                <a16:creationId xmlns:a16="http://schemas.microsoft.com/office/drawing/2014/main" id="{5C85E9F2-40B5-D446-B5F2-DC0F5E1D08B7}"/>
              </a:ext>
            </a:extLst>
          </p:cNvPr>
          <p:cNvSpPr/>
          <p:nvPr/>
        </p:nvSpPr>
        <p:spPr>
          <a:xfrm>
            <a:off x="11717376" y="5919520"/>
            <a:ext cx="914400" cy="91440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>
            <a:extLst>
              <a:ext uri="{FF2B5EF4-FFF2-40B4-BE49-F238E27FC236}">
                <a16:creationId xmlns:a16="http://schemas.microsoft.com/office/drawing/2014/main" id="{18E68BE1-7527-7D4E-866D-0C5769EB725F}"/>
              </a:ext>
            </a:extLst>
          </p:cNvPr>
          <p:cNvSpPr/>
          <p:nvPr/>
        </p:nvSpPr>
        <p:spPr>
          <a:xfrm>
            <a:off x="17680855" y="5919520"/>
            <a:ext cx="914400" cy="914400"/>
          </a:xfrm>
          <a:prstGeom prst="mathMultipl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>
            <a:extLst>
              <a:ext uri="{FF2B5EF4-FFF2-40B4-BE49-F238E27FC236}">
                <a16:creationId xmlns:a16="http://schemas.microsoft.com/office/drawing/2014/main" id="{643C998A-7F54-2C45-BD83-582FA0027C78}"/>
              </a:ext>
            </a:extLst>
          </p:cNvPr>
          <p:cNvSpPr/>
          <p:nvPr/>
        </p:nvSpPr>
        <p:spPr>
          <a:xfrm>
            <a:off x="14738873" y="8821746"/>
            <a:ext cx="914400" cy="914400"/>
          </a:xfrm>
          <a:prstGeom prst="mathMultipl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>
            <a:extLst>
              <a:ext uri="{FF2B5EF4-FFF2-40B4-BE49-F238E27FC236}">
                <a16:creationId xmlns:a16="http://schemas.microsoft.com/office/drawing/2014/main" id="{01A2ACDB-759C-E048-818F-7574284928D7}"/>
              </a:ext>
            </a:extLst>
          </p:cNvPr>
          <p:cNvSpPr/>
          <p:nvPr/>
        </p:nvSpPr>
        <p:spPr>
          <a:xfrm>
            <a:off x="3195478" y="11405921"/>
            <a:ext cx="914400" cy="91440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CEB2FC57-76F6-7641-ABAD-112FC4BEA0EA}"/>
              </a:ext>
            </a:extLst>
          </p:cNvPr>
          <p:cNvSpPr/>
          <p:nvPr/>
        </p:nvSpPr>
        <p:spPr>
          <a:xfrm>
            <a:off x="11093443" y="11405921"/>
            <a:ext cx="914400" cy="914400"/>
          </a:xfrm>
          <a:prstGeom prst="mathMultiply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073BDDE8-DE11-AC4B-B682-AF14A809DCEC}"/>
              </a:ext>
            </a:extLst>
          </p:cNvPr>
          <p:cNvSpPr/>
          <p:nvPr/>
        </p:nvSpPr>
        <p:spPr>
          <a:xfrm>
            <a:off x="17680855" y="11405921"/>
            <a:ext cx="914400" cy="914400"/>
          </a:xfrm>
          <a:prstGeom prst="mathMultiply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F18846-2263-DD48-B552-E0BFF1F5F7C1}"/>
              </a:ext>
            </a:extLst>
          </p:cNvPr>
          <p:cNvSpPr txBox="1"/>
          <p:nvPr/>
        </p:nvSpPr>
        <p:spPr>
          <a:xfrm>
            <a:off x="4528746" y="1159447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1B056-152D-8C42-B599-19E955FE1CFE}"/>
              </a:ext>
            </a:extLst>
          </p:cNvPr>
          <p:cNvSpPr txBox="1"/>
          <p:nvPr/>
        </p:nvSpPr>
        <p:spPr>
          <a:xfrm>
            <a:off x="12324351" y="11594476"/>
            <a:ext cx="195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Day off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049F7-A983-CB4F-AB03-678638BAE985}"/>
              </a:ext>
            </a:extLst>
          </p:cNvPr>
          <p:cNvSpPr txBox="1"/>
          <p:nvPr/>
        </p:nvSpPr>
        <p:spPr>
          <a:xfrm>
            <a:off x="18595255" y="11594476"/>
            <a:ext cx="170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Party</a:t>
            </a:r>
          </a:p>
        </p:txBody>
      </p:sp>
    </p:spTree>
    <p:extLst>
      <p:ext uri="{BB962C8B-B14F-4D97-AF65-F5344CB8AC3E}">
        <p14:creationId xmlns:p14="http://schemas.microsoft.com/office/powerpoint/2010/main" val="419702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8941E7-9342-6641-9FA3-D3F1065E14D2}"/>
              </a:ext>
            </a:extLst>
          </p:cNvPr>
          <p:cNvSpPr/>
          <p:nvPr/>
        </p:nvSpPr>
        <p:spPr>
          <a:xfrm>
            <a:off x="15825976" y="7349268"/>
            <a:ext cx="6874997" cy="1848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0BC0A66E-9873-8842-8301-0E73D6F14F42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488E6038-936C-6944-9CD3-8DFCEE38BA6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BD9CE4-2FEB-F443-A599-D001ABF03B8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7ABB38-4ADB-F84D-846A-DF17EC483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39673"/>
              </p:ext>
            </p:extLst>
          </p:nvPr>
        </p:nvGraphicFramePr>
        <p:xfrm>
          <a:off x="1933942" y="4167075"/>
          <a:ext cx="12974752" cy="7839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3536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853536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853536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853536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22940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111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11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11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111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554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3C25EA7-539F-4F4E-ABE8-57DFF1C3B586}"/>
              </a:ext>
            </a:extLst>
          </p:cNvPr>
          <p:cNvSpPr txBox="1"/>
          <p:nvPr/>
        </p:nvSpPr>
        <p:spPr>
          <a:xfrm>
            <a:off x="15825976" y="4194071"/>
            <a:ext cx="6874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093C95-6837-6946-81CE-BB00C2A0211F}"/>
              </a:ext>
            </a:extLst>
          </p:cNvPr>
          <p:cNvSpPr txBox="1"/>
          <p:nvPr/>
        </p:nvSpPr>
        <p:spPr>
          <a:xfrm>
            <a:off x="15825976" y="10031141"/>
            <a:ext cx="6874997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grpSp>
        <p:nvGrpSpPr>
          <p:cNvPr id="41" name="Gráfico 36">
            <a:extLst>
              <a:ext uri="{FF2B5EF4-FFF2-40B4-BE49-F238E27FC236}">
                <a16:creationId xmlns:a16="http://schemas.microsoft.com/office/drawing/2014/main" id="{F09008F2-5045-4546-8A34-9D646BE6A4F6}"/>
              </a:ext>
            </a:extLst>
          </p:cNvPr>
          <p:cNvGrpSpPr/>
          <p:nvPr/>
        </p:nvGrpSpPr>
        <p:grpSpPr>
          <a:xfrm>
            <a:off x="11920440" y="6883541"/>
            <a:ext cx="1226791" cy="1226791"/>
            <a:chOff x="8635695" y="265552"/>
            <a:chExt cx="546588" cy="546588"/>
          </a:xfrm>
          <a:solidFill>
            <a:schemeClr val="accent2"/>
          </a:solidFill>
        </p:grpSpPr>
        <p:sp>
          <p:nvSpPr>
            <p:cNvPr id="42" name="Forma libre 307">
              <a:extLst>
                <a:ext uri="{FF2B5EF4-FFF2-40B4-BE49-F238E27FC236}">
                  <a16:creationId xmlns:a16="http://schemas.microsoft.com/office/drawing/2014/main" id="{6F145EFF-72E2-9C41-8211-AABCF74E695C}"/>
                </a:ext>
              </a:extLst>
            </p:cNvPr>
            <p:cNvSpPr/>
            <p:nvPr/>
          </p:nvSpPr>
          <p:spPr>
            <a:xfrm>
              <a:off x="8783996" y="339266"/>
              <a:ext cx="125867" cy="125867"/>
            </a:xfrm>
            <a:custGeom>
              <a:avLst/>
              <a:gdLst>
                <a:gd name="connsiteX0" fmla="*/ 125186 w 125866"/>
                <a:gd name="connsiteY0" fmla="*/ 63030 h 125866"/>
                <a:gd name="connsiteX1" fmla="*/ 63030 w 125866"/>
                <a:gd name="connsiteY1" fmla="*/ 125186 h 125866"/>
                <a:gd name="connsiteX2" fmla="*/ 874 w 125866"/>
                <a:gd name="connsiteY2" fmla="*/ 63030 h 125866"/>
                <a:gd name="connsiteX3" fmla="*/ 63030 w 125866"/>
                <a:gd name="connsiteY3" fmla="*/ 874 h 125866"/>
                <a:gd name="connsiteX4" fmla="*/ 125186 w 125866"/>
                <a:gd name="connsiteY4" fmla="*/ 63030 h 1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6" h="125866">
                  <a:moveTo>
                    <a:pt x="125186" y="63030"/>
                  </a:moveTo>
                  <a:cubicBezTo>
                    <a:pt x="125186" y="97358"/>
                    <a:pt x="97358" y="125186"/>
                    <a:pt x="63030" y="125186"/>
                  </a:cubicBezTo>
                  <a:cubicBezTo>
                    <a:pt x="28702" y="125186"/>
                    <a:pt x="874" y="97358"/>
                    <a:pt x="874" y="63030"/>
                  </a:cubicBezTo>
                  <a:cubicBezTo>
                    <a:pt x="874" y="28702"/>
                    <a:pt x="28702" y="874"/>
                    <a:pt x="63030" y="874"/>
                  </a:cubicBezTo>
                  <a:cubicBezTo>
                    <a:pt x="97358" y="874"/>
                    <a:pt x="125186" y="28702"/>
                    <a:pt x="125186" y="630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308">
              <a:extLst>
                <a:ext uri="{FF2B5EF4-FFF2-40B4-BE49-F238E27FC236}">
                  <a16:creationId xmlns:a16="http://schemas.microsoft.com/office/drawing/2014/main" id="{5D6EE2EE-DBB1-CC4A-B022-3E76F7DBCA48}"/>
                </a:ext>
              </a:extLst>
            </p:cNvPr>
            <p:cNvSpPr/>
            <p:nvPr/>
          </p:nvSpPr>
          <p:spPr>
            <a:xfrm>
              <a:off x="8734272" y="476011"/>
              <a:ext cx="224929" cy="113047"/>
            </a:xfrm>
            <a:custGeom>
              <a:avLst/>
              <a:gdLst>
                <a:gd name="connsiteX0" fmla="*/ 197783 w 224928"/>
                <a:gd name="connsiteY0" fmla="*/ 26525 h 113046"/>
                <a:gd name="connsiteX1" fmla="*/ 112756 w 224928"/>
                <a:gd name="connsiteY1" fmla="*/ 874 h 113046"/>
                <a:gd name="connsiteX2" fmla="*/ 27728 w 224928"/>
                <a:gd name="connsiteY2" fmla="*/ 26525 h 113046"/>
                <a:gd name="connsiteX3" fmla="*/ 874 w 224928"/>
                <a:gd name="connsiteY3" fmla="*/ 76044 h 113046"/>
                <a:gd name="connsiteX4" fmla="*/ 874 w 224928"/>
                <a:gd name="connsiteY4" fmla="*/ 84008 h 113046"/>
                <a:gd name="connsiteX5" fmla="*/ 27509 w 224928"/>
                <a:gd name="connsiteY5" fmla="*/ 112756 h 113046"/>
                <a:gd name="connsiteX6" fmla="*/ 198002 w 224928"/>
                <a:gd name="connsiteY6" fmla="*/ 112756 h 113046"/>
                <a:gd name="connsiteX7" fmla="*/ 224637 w 224928"/>
                <a:gd name="connsiteY7" fmla="*/ 84008 h 113046"/>
                <a:gd name="connsiteX8" fmla="*/ 224637 w 224928"/>
                <a:gd name="connsiteY8" fmla="*/ 76044 h 113046"/>
                <a:gd name="connsiteX9" fmla="*/ 197783 w 224928"/>
                <a:gd name="connsiteY9" fmla="*/ 26525 h 11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928" h="113046">
                  <a:moveTo>
                    <a:pt x="197783" y="26525"/>
                  </a:moveTo>
                  <a:cubicBezTo>
                    <a:pt x="177922" y="14822"/>
                    <a:pt x="147038" y="874"/>
                    <a:pt x="112756" y="874"/>
                  </a:cubicBezTo>
                  <a:cubicBezTo>
                    <a:pt x="78472" y="874"/>
                    <a:pt x="47588" y="14823"/>
                    <a:pt x="27728" y="26525"/>
                  </a:cubicBezTo>
                  <a:cubicBezTo>
                    <a:pt x="11170" y="36297"/>
                    <a:pt x="874" y="55273"/>
                    <a:pt x="874" y="76044"/>
                  </a:cubicBezTo>
                  <a:lnTo>
                    <a:pt x="874" y="84008"/>
                  </a:lnTo>
                  <a:cubicBezTo>
                    <a:pt x="874" y="99862"/>
                    <a:pt x="12820" y="112756"/>
                    <a:pt x="27509" y="112756"/>
                  </a:cubicBezTo>
                  <a:lnTo>
                    <a:pt x="198002" y="112756"/>
                  </a:lnTo>
                  <a:cubicBezTo>
                    <a:pt x="212692" y="112756"/>
                    <a:pt x="224637" y="99862"/>
                    <a:pt x="224637" y="84008"/>
                  </a:cubicBezTo>
                  <a:lnTo>
                    <a:pt x="224637" y="76044"/>
                  </a:lnTo>
                  <a:cubicBezTo>
                    <a:pt x="224636" y="55272"/>
                    <a:pt x="214342" y="36297"/>
                    <a:pt x="197783" y="26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309">
              <a:extLst>
                <a:ext uri="{FF2B5EF4-FFF2-40B4-BE49-F238E27FC236}">
                  <a16:creationId xmlns:a16="http://schemas.microsoft.com/office/drawing/2014/main" id="{1135482D-A716-034A-AEA6-71BA21820F7C}"/>
                </a:ext>
              </a:extLst>
            </p:cNvPr>
            <p:cNvSpPr/>
            <p:nvPr/>
          </p:nvSpPr>
          <p:spPr>
            <a:xfrm>
              <a:off x="8634821" y="264678"/>
              <a:ext cx="547753" cy="547753"/>
            </a:xfrm>
            <a:custGeom>
              <a:avLst/>
              <a:gdLst>
                <a:gd name="connsiteX0" fmla="*/ 540566 w 547753"/>
                <a:gd name="connsiteY0" fmla="*/ 505410 h 547753"/>
                <a:gd name="connsiteX1" fmla="*/ 377996 w 547753"/>
                <a:gd name="connsiteY1" fmla="*/ 342839 h 547753"/>
                <a:gd name="connsiteX2" fmla="*/ 423538 w 547753"/>
                <a:gd name="connsiteY2" fmla="*/ 212206 h 547753"/>
                <a:gd name="connsiteX3" fmla="*/ 212206 w 547753"/>
                <a:gd name="connsiteY3" fmla="*/ 874 h 547753"/>
                <a:gd name="connsiteX4" fmla="*/ 874 w 547753"/>
                <a:gd name="connsiteY4" fmla="*/ 212206 h 547753"/>
                <a:gd name="connsiteX5" fmla="*/ 212206 w 547753"/>
                <a:gd name="connsiteY5" fmla="*/ 423537 h 547753"/>
                <a:gd name="connsiteX6" fmla="*/ 342840 w 547753"/>
                <a:gd name="connsiteY6" fmla="*/ 377996 h 547753"/>
                <a:gd name="connsiteX7" fmla="*/ 505409 w 547753"/>
                <a:gd name="connsiteY7" fmla="*/ 540565 h 547753"/>
                <a:gd name="connsiteX8" fmla="*/ 522987 w 547753"/>
                <a:gd name="connsiteY8" fmla="*/ 547849 h 547753"/>
                <a:gd name="connsiteX9" fmla="*/ 540565 w 547753"/>
                <a:gd name="connsiteY9" fmla="*/ 540565 h 547753"/>
                <a:gd name="connsiteX10" fmla="*/ 540566 w 547753"/>
                <a:gd name="connsiteY10" fmla="*/ 505410 h 547753"/>
                <a:gd name="connsiteX11" fmla="*/ 212206 w 547753"/>
                <a:gd name="connsiteY11" fmla="*/ 373813 h 547753"/>
                <a:gd name="connsiteX12" fmla="*/ 50598 w 547753"/>
                <a:gd name="connsiteY12" fmla="*/ 212206 h 547753"/>
                <a:gd name="connsiteX13" fmla="*/ 212206 w 547753"/>
                <a:gd name="connsiteY13" fmla="*/ 50598 h 547753"/>
                <a:gd name="connsiteX14" fmla="*/ 373813 w 547753"/>
                <a:gd name="connsiteY14" fmla="*/ 212206 h 547753"/>
                <a:gd name="connsiteX15" fmla="*/ 212206 w 547753"/>
                <a:gd name="connsiteY15" fmla="*/ 373813 h 54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7753" h="547753">
                  <a:moveTo>
                    <a:pt x="540566" y="505410"/>
                  </a:moveTo>
                  <a:lnTo>
                    <a:pt x="377996" y="342839"/>
                  </a:lnTo>
                  <a:cubicBezTo>
                    <a:pt x="406420" y="306844"/>
                    <a:pt x="423538" y="261525"/>
                    <a:pt x="423538" y="212206"/>
                  </a:cubicBezTo>
                  <a:cubicBezTo>
                    <a:pt x="423538" y="95675"/>
                    <a:pt x="328724" y="874"/>
                    <a:pt x="212206" y="874"/>
                  </a:cubicBezTo>
                  <a:cubicBezTo>
                    <a:pt x="95687" y="874"/>
                    <a:pt x="874" y="95675"/>
                    <a:pt x="874" y="212206"/>
                  </a:cubicBezTo>
                  <a:cubicBezTo>
                    <a:pt x="874" y="328736"/>
                    <a:pt x="95687" y="423537"/>
                    <a:pt x="212206" y="423537"/>
                  </a:cubicBezTo>
                  <a:cubicBezTo>
                    <a:pt x="261522" y="423537"/>
                    <a:pt x="306843" y="406421"/>
                    <a:pt x="342840" y="377996"/>
                  </a:cubicBezTo>
                  <a:lnTo>
                    <a:pt x="505409" y="540565"/>
                  </a:lnTo>
                  <a:cubicBezTo>
                    <a:pt x="510265" y="545421"/>
                    <a:pt x="516626" y="547849"/>
                    <a:pt x="522987" y="547849"/>
                  </a:cubicBezTo>
                  <a:cubicBezTo>
                    <a:pt x="529348" y="547849"/>
                    <a:pt x="535710" y="545421"/>
                    <a:pt x="540565" y="540565"/>
                  </a:cubicBezTo>
                  <a:cubicBezTo>
                    <a:pt x="550279" y="530855"/>
                    <a:pt x="550279" y="515121"/>
                    <a:pt x="540566" y="505410"/>
                  </a:cubicBezTo>
                  <a:close/>
                  <a:moveTo>
                    <a:pt x="212206" y="373813"/>
                  </a:moveTo>
                  <a:cubicBezTo>
                    <a:pt x="123099" y="373813"/>
                    <a:pt x="50598" y="301313"/>
                    <a:pt x="50598" y="212206"/>
                  </a:cubicBezTo>
                  <a:cubicBezTo>
                    <a:pt x="50598" y="123099"/>
                    <a:pt x="123098" y="50598"/>
                    <a:pt x="212206" y="50598"/>
                  </a:cubicBezTo>
                  <a:cubicBezTo>
                    <a:pt x="301313" y="50600"/>
                    <a:pt x="373813" y="123099"/>
                    <a:pt x="373813" y="212206"/>
                  </a:cubicBezTo>
                  <a:cubicBezTo>
                    <a:pt x="373813" y="301313"/>
                    <a:pt x="301313" y="373813"/>
                    <a:pt x="212206" y="37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5" name="Gráfico 36">
            <a:extLst>
              <a:ext uri="{FF2B5EF4-FFF2-40B4-BE49-F238E27FC236}">
                <a16:creationId xmlns:a16="http://schemas.microsoft.com/office/drawing/2014/main" id="{A601AD6A-F54D-9F46-BCF3-32169923FE67}"/>
              </a:ext>
            </a:extLst>
          </p:cNvPr>
          <p:cNvGrpSpPr/>
          <p:nvPr/>
        </p:nvGrpSpPr>
        <p:grpSpPr>
          <a:xfrm>
            <a:off x="16772748" y="7655207"/>
            <a:ext cx="1226791" cy="1226791"/>
            <a:chOff x="8635695" y="265552"/>
            <a:chExt cx="546588" cy="546588"/>
          </a:xfrm>
          <a:solidFill>
            <a:schemeClr val="accent2"/>
          </a:solidFill>
        </p:grpSpPr>
        <p:sp>
          <p:nvSpPr>
            <p:cNvPr id="46" name="Forma libre 307">
              <a:extLst>
                <a:ext uri="{FF2B5EF4-FFF2-40B4-BE49-F238E27FC236}">
                  <a16:creationId xmlns:a16="http://schemas.microsoft.com/office/drawing/2014/main" id="{2C868183-F7F6-A049-B766-D497D99AC532}"/>
                </a:ext>
              </a:extLst>
            </p:cNvPr>
            <p:cNvSpPr/>
            <p:nvPr/>
          </p:nvSpPr>
          <p:spPr>
            <a:xfrm>
              <a:off x="8783996" y="339266"/>
              <a:ext cx="125867" cy="125867"/>
            </a:xfrm>
            <a:custGeom>
              <a:avLst/>
              <a:gdLst>
                <a:gd name="connsiteX0" fmla="*/ 125186 w 125866"/>
                <a:gd name="connsiteY0" fmla="*/ 63030 h 125866"/>
                <a:gd name="connsiteX1" fmla="*/ 63030 w 125866"/>
                <a:gd name="connsiteY1" fmla="*/ 125186 h 125866"/>
                <a:gd name="connsiteX2" fmla="*/ 874 w 125866"/>
                <a:gd name="connsiteY2" fmla="*/ 63030 h 125866"/>
                <a:gd name="connsiteX3" fmla="*/ 63030 w 125866"/>
                <a:gd name="connsiteY3" fmla="*/ 874 h 125866"/>
                <a:gd name="connsiteX4" fmla="*/ 125186 w 125866"/>
                <a:gd name="connsiteY4" fmla="*/ 63030 h 1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6" h="125866">
                  <a:moveTo>
                    <a:pt x="125186" y="63030"/>
                  </a:moveTo>
                  <a:cubicBezTo>
                    <a:pt x="125186" y="97358"/>
                    <a:pt x="97358" y="125186"/>
                    <a:pt x="63030" y="125186"/>
                  </a:cubicBezTo>
                  <a:cubicBezTo>
                    <a:pt x="28702" y="125186"/>
                    <a:pt x="874" y="97358"/>
                    <a:pt x="874" y="63030"/>
                  </a:cubicBezTo>
                  <a:cubicBezTo>
                    <a:pt x="874" y="28702"/>
                    <a:pt x="28702" y="874"/>
                    <a:pt x="63030" y="874"/>
                  </a:cubicBezTo>
                  <a:cubicBezTo>
                    <a:pt x="97358" y="874"/>
                    <a:pt x="125186" y="28702"/>
                    <a:pt x="125186" y="630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308">
              <a:extLst>
                <a:ext uri="{FF2B5EF4-FFF2-40B4-BE49-F238E27FC236}">
                  <a16:creationId xmlns:a16="http://schemas.microsoft.com/office/drawing/2014/main" id="{74195523-0321-FF4B-8A8D-D1B8C717BAE8}"/>
                </a:ext>
              </a:extLst>
            </p:cNvPr>
            <p:cNvSpPr/>
            <p:nvPr/>
          </p:nvSpPr>
          <p:spPr>
            <a:xfrm>
              <a:off x="8734272" y="476011"/>
              <a:ext cx="224929" cy="113047"/>
            </a:xfrm>
            <a:custGeom>
              <a:avLst/>
              <a:gdLst>
                <a:gd name="connsiteX0" fmla="*/ 197783 w 224928"/>
                <a:gd name="connsiteY0" fmla="*/ 26525 h 113046"/>
                <a:gd name="connsiteX1" fmla="*/ 112756 w 224928"/>
                <a:gd name="connsiteY1" fmla="*/ 874 h 113046"/>
                <a:gd name="connsiteX2" fmla="*/ 27728 w 224928"/>
                <a:gd name="connsiteY2" fmla="*/ 26525 h 113046"/>
                <a:gd name="connsiteX3" fmla="*/ 874 w 224928"/>
                <a:gd name="connsiteY3" fmla="*/ 76044 h 113046"/>
                <a:gd name="connsiteX4" fmla="*/ 874 w 224928"/>
                <a:gd name="connsiteY4" fmla="*/ 84008 h 113046"/>
                <a:gd name="connsiteX5" fmla="*/ 27509 w 224928"/>
                <a:gd name="connsiteY5" fmla="*/ 112756 h 113046"/>
                <a:gd name="connsiteX6" fmla="*/ 198002 w 224928"/>
                <a:gd name="connsiteY6" fmla="*/ 112756 h 113046"/>
                <a:gd name="connsiteX7" fmla="*/ 224637 w 224928"/>
                <a:gd name="connsiteY7" fmla="*/ 84008 h 113046"/>
                <a:gd name="connsiteX8" fmla="*/ 224637 w 224928"/>
                <a:gd name="connsiteY8" fmla="*/ 76044 h 113046"/>
                <a:gd name="connsiteX9" fmla="*/ 197783 w 224928"/>
                <a:gd name="connsiteY9" fmla="*/ 26525 h 11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928" h="113046">
                  <a:moveTo>
                    <a:pt x="197783" y="26525"/>
                  </a:moveTo>
                  <a:cubicBezTo>
                    <a:pt x="177922" y="14822"/>
                    <a:pt x="147038" y="874"/>
                    <a:pt x="112756" y="874"/>
                  </a:cubicBezTo>
                  <a:cubicBezTo>
                    <a:pt x="78472" y="874"/>
                    <a:pt x="47588" y="14823"/>
                    <a:pt x="27728" y="26525"/>
                  </a:cubicBezTo>
                  <a:cubicBezTo>
                    <a:pt x="11170" y="36297"/>
                    <a:pt x="874" y="55273"/>
                    <a:pt x="874" y="76044"/>
                  </a:cubicBezTo>
                  <a:lnTo>
                    <a:pt x="874" y="84008"/>
                  </a:lnTo>
                  <a:cubicBezTo>
                    <a:pt x="874" y="99862"/>
                    <a:pt x="12820" y="112756"/>
                    <a:pt x="27509" y="112756"/>
                  </a:cubicBezTo>
                  <a:lnTo>
                    <a:pt x="198002" y="112756"/>
                  </a:lnTo>
                  <a:cubicBezTo>
                    <a:pt x="212692" y="112756"/>
                    <a:pt x="224637" y="99862"/>
                    <a:pt x="224637" y="84008"/>
                  </a:cubicBezTo>
                  <a:lnTo>
                    <a:pt x="224637" y="76044"/>
                  </a:lnTo>
                  <a:cubicBezTo>
                    <a:pt x="224636" y="55272"/>
                    <a:pt x="214342" y="36297"/>
                    <a:pt x="197783" y="26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309">
              <a:extLst>
                <a:ext uri="{FF2B5EF4-FFF2-40B4-BE49-F238E27FC236}">
                  <a16:creationId xmlns:a16="http://schemas.microsoft.com/office/drawing/2014/main" id="{9CAC5E18-317C-A444-A34F-BCDB5CA7268F}"/>
                </a:ext>
              </a:extLst>
            </p:cNvPr>
            <p:cNvSpPr/>
            <p:nvPr/>
          </p:nvSpPr>
          <p:spPr>
            <a:xfrm>
              <a:off x="8634821" y="264678"/>
              <a:ext cx="547753" cy="547753"/>
            </a:xfrm>
            <a:custGeom>
              <a:avLst/>
              <a:gdLst>
                <a:gd name="connsiteX0" fmla="*/ 540566 w 547753"/>
                <a:gd name="connsiteY0" fmla="*/ 505410 h 547753"/>
                <a:gd name="connsiteX1" fmla="*/ 377996 w 547753"/>
                <a:gd name="connsiteY1" fmla="*/ 342839 h 547753"/>
                <a:gd name="connsiteX2" fmla="*/ 423538 w 547753"/>
                <a:gd name="connsiteY2" fmla="*/ 212206 h 547753"/>
                <a:gd name="connsiteX3" fmla="*/ 212206 w 547753"/>
                <a:gd name="connsiteY3" fmla="*/ 874 h 547753"/>
                <a:gd name="connsiteX4" fmla="*/ 874 w 547753"/>
                <a:gd name="connsiteY4" fmla="*/ 212206 h 547753"/>
                <a:gd name="connsiteX5" fmla="*/ 212206 w 547753"/>
                <a:gd name="connsiteY5" fmla="*/ 423537 h 547753"/>
                <a:gd name="connsiteX6" fmla="*/ 342840 w 547753"/>
                <a:gd name="connsiteY6" fmla="*/ 377996 h 547753"/>
                <a:gd name="connsiteX7" fmla="*/ 505409 w 547753"/>
                <a:gd name="connsiteY7" fmla="*/ 540565 h 547753"/>
                <a:gd name="connsiteX8" fmla="*/ 522987 w 547753"/>
                <a:gd name="connsiteY8" fmla="*/ 547849 h 547753"/>
                <a:gd name="connsiteX9" fmla="*/ 540565 w 547753"/>
                <a:gd name="connsiteY9" fmla="*/ 540565 h 547753"/>
                <a:gd name="connsiteX10" fmla="*/ 540566 w 547753"/>
                <a:gd name="connsiteY10" fmla="*/ 505410 h 547753"/>
                <a:gd name="connsiteX11" fmla="*/ 212206 w 547753"/>
                <a:gd name="connsiteY11" fmla="*/ 373813 h 547753"/>
                <a:gd name="connsiteX12" fmla="*/ 50598 w 547753"/>
                <a:gd name="connsiteY12" fmla="*/ 212206 h 547753"/>
                <a:gd name="connsiteX13" fmla="*/ 212206 w 547753"/>
                <a:gd name="connsiteY13" fmla="*/ 50598 h 547753"/>
                <a:gd name="connsiteX14" fmla="*/ 373813 w 547753"/>
                <a:gd name="connsiteY14" fmla="*/ 212206 h 547753"/>
                <a:gd name="connsiteX15" fmla="*/ 212206 w 547753"/>
                <a:gd name="connsiteY15" fmla="*/ 373813 h 54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7753" h="547753">
                  <a:moveTo>
                    <a:pt x="540566" y="505410"/>
                  </a:moveTo>
                  <a:lnTo>
                    <a:pt x="377996" y="342839"/>
                  </a:lnTo>
                  <a:cubicBezTo>
                    <a:pt x="406420" y="306844"/>
                    <a:pt x="423538" y="261525"/>
                    <a:pt x="423538" y="212206"/>
                  </a:cubicBezTo>
                  <a:cubicBezTo>
                    <a:pt x="423538" y="95675"/>
                    <a:pt x="328724" y="874"/>
                    <a:pt x="212206" y="874"/>
                  </a:cubicBezTo>
                  <a:cubicBezTo>
                    <a:pt x="95687" y="874"/>
                    <a:pt x="874" y="95675"/>
                    <a:pt x="874" y="212206"/>
                  </a:cubicBezTo>
                  <a:cubicBezTo>
                    <a:pt x="874" y="328736"/>
                    <a:pt x="95687" y="423537"/>
                    <a:pt x="212206" y="423537"/>
                  </a:cubicBezTo>
                  <a:cubicBezTo>
                    <a:pt x="261522" y="423537"/>
                    <a:pt x="306843" y="406421"/>
                    <a:pt x="342840" y="377996"/>
                  </a:cubicBezTo>
                  <a:lnTo>
                    <a:pt x="505409" y="540565"/>
                  </a:lnTo>
                  <a:cubicBezTo>
                    <a:pt x="510265" y="545421"/>
                    <a:pt x="516626" y="547849"/>
                    <a:pt x="522987" y="547849"/>
                  </a:cubicBezTo>
                  <a:cubicBezTo>
                    <a:pt x="529348" y="547849"/>
                    <a:pt x="535710" y="545421"/>
                    <a:pt x="540565" y="540565"/>
                  </a:cubicBezTo>
                  <a:cubicBezTo>
                    <a:pt x="550279" y="530855"/>
                    <a:pt x="550279" y="515121"/>
                    <a:pt x="540566" y="505410"/>
                  </a:cubicBezTo>
                  <a:close/>
                  <a:moveTo>
                    <a:pt x="212206" y="373813"/>
                  </a:moveTo>
                  <a:cubicBezTo>
                    <a:pt x="123099" y="373813"/>
                    <a:pt x="50598" y="301313"/>
                    <a:pt x="50598" y="212206"/>
                  </a:cubicBezTo>
                  <a:cubicBezTo>
                    <a:pt x="50598" y="123099"/>
                    <a:pt x="123098" y="50598"/>
                    <a:pt x="212206" y="50598"/>
                  </a:cubicBezTo>
                  <a:cubicBezTo>
                    <a:pt x="301313" y="50600"/>
                    <a:pt x="373813" y="123099"/>
                    <a:pt x="373813" y="212206"/>
                  </a:cubicBezTo>
                  <a:cubicBezTo>
                    <a:pt x="373813" y="301313"/>
                    <a:pt x="301313" y="373813"/>
                    <a:pt x="212206" y="37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9" name="Gráfico 36">
            <a:extLst>
              <a:ext uri="{FF2B5EF4-FFF2-40B4-BE49-F238E27FC236}">
                <a16:creationId xmlns:a16="http://schemas.microsoft.com/office/drawing/2014/main" id="{891B612A-43A5-DC43-8129-448BABD5AEA7}"/>
              </a:ext>
            </a:extLst>
          </p:cNvPr>
          <p:cNvGrpSpPr/>
          <p:nvPr/>
        </p:nvGrpSpPr>
        <p:grpSpPr>
          <a:xfrm>
            <a:off x="11960199" y="8235262"/>
            <a:ext cx="1226791" cy="1226791"/>
            <a:chOff x="8635695" y="265552"/>
            <a:chExt cx="546588" cy="546588"/>
          </a:xfrm>
          <a:solidFill>
            <a:schemeClr val="accent2"/>
          </a:solidFill>
        </p:grpSpPr>
        <p:sp>
          <p:nvSpPr>
            <p:cNvPr id="50" name="Forma libre 307">
              <a:extLst>
                <a:ext uri="{FF2B5EF4-FFF2-40B4-BE49-F238E27FC236}">
                  <a16:creationId xmlns:a16="http://schemas.microsoft.com/office/drawing/2014/main" id="{8B5367BB-F673-8044-93BC-2E2A00232685}"/>
                </a:ext>
              </a:extLst>
            </p:cNvPr>
            <p:cNvSpPr/>
            <p:nvPr/>
          </p:nvSpPr>
          <p:spPr>
            <a:xfrm>
              <a:off x="8783996" y="339266"/>
              <a:ext cx="125867" cy="125867"/>
            </a:xfrm>
            <a:custGeom>
              <a:avLst/>
              <a:gdLst>
                <a:gd name="connsiteX0" fmla="*/ 125186 w 125866"/>
                <a:gd name="connsiteY0" fmla="*/ 63030 h 125866"/>
                <a:gd name="connsiteX1" fmla="*/ 63030 w 125866"/>
                <a:gd name="connsiteY1" fmla="*/ 125186 h 125866"/>
                <a:gd name="connsiteX2" fmla="*/ 874 w 125866"/>
                <a:gd name="connsiteY2" fmla="*/ 63030 h 125866"/>
                <a:gd name="connsiteX3" fmla="*/ 63030 w 125866"/>
                <a:gd name="connsiteY3" fmla="*/ 874 h 125866"/>
                <a:gd name="connsiteX4" fmla="*/ 125186 w 125866"/>
                <a:gd name="connsiteY4" fmla="*/ 63030 h 12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6" h="125866">
                  <a:moveTo>
                    <a:pt x="125186" y="63030"/>
                  </a:moveTo>
                  <a:cubicBezTo>
                    <a:pt x="125186" y="97358"/>
                    <a:pt x="97358" y="125186"/>
                    <a:pt x="63030" y="125186"/>
                  </a:cubicBezTo>
                  <a:cubicBezTo>
                    <a:pt x="28702" y="125186"/>
                    <a:pt x="874" y="97358"/>
                    <a:pt x="874" y="63030"/>
                  </a:cubicBezTo>
                  <a:cubicBezTo>
                    <a:pt x="874" y="28702"/>
                    <a:pt x="28702" y="874"/>
                    <a:pt x="63030" y="874"/>
                  </a:cubicBezTo>
                  <a:cubicBezTo>
                    <a:pt x="97358" y="874"/>
                    <a:pt x="125186" y="28702"/>
                    <a:pt x="125186" y="630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08">
              <a:extLst>
                <a:ext uri="{FF2B5EF4-FFF2-40B4-BE49-F238E27FC236}">
                  <a16:creationId xmlns:a16="http://schemas.microsoft.com/office/drawing/2014/main" id="{DBDAACE1-192D-344D-AA09-405966D789AE}"/>
                </a:ext>
              </a:extLst>
            </p:cNvPr>
            <p:cNvSpPr/>
            <p:nvPr/>
          </p:nvSpPr>
          <p:spPr>
            <a:xfrm>
              <a:off x="8734272" y="476011"/>
              <a:ext cx="224929" cy="113047"/>
            </a:xfrm>
            <a:custGeom>
              <a:avLst/>
              <a:gdLst>
                <a:gd name="connsiteX0" fmla="*/ 197783 w 224928"/>
                <a:gd name="connsiteY0" fmla="*/ 26525 h 113046"/>
                <a:gd name="connsiteX1" fmla="*/ 112756 w 224928"/>
                <a:gd name="connsiteY1" fmla="*/ 874 h 113046"/>
                <a:gd name="connsiteX2" fmla="*/ 27728 w 224928"/>
                <a:gd name="connsiteY2" fmla="*/ 26525 h 113046"/>
                <a:gd name="connsiteX3" fmla="*/ 874 w 224928"/>
                <a:gd name="connsiteY3" fmla="*/ 76044 h 113046"/>
                <a:gd name="connsiteX4" fmla="*/ 874 w 224928"/>
                <a:gd name="connsiteY4" fmla="*/ 84008 h 113046"/>
                <a:gd name="connsiteX5" fmla="*/ 27509 w 224928"/>
                <a:gd name="connsiteY5" fmla="*/ 112756 h 113046"/>
                <a:gd name="connsiteX6" fmla="*/ 198002 w 224928"/>
                <a:gd name="connsiteY6" fmla="*/ 112756 h 113046"/>
                <a:gd name="connsiteX7" fmla="*/ 224637 w 224928"/>
                <a:gd name="connsiteY7" fmla="*/ 84008 h 113046"/>
                <a:gd name="connsiteX8" fmla="*/ 224637 w 224928"/>
                <a:gd name="connsiteY8" fmla="*/ 76044 h 113046"/>
                <a:gd name="connsiteX9" fmla="*/ 197783 w 224928"/>
                <a:gd name="connsiteY9" fmla="*/ 26525 h 11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928" h="113046">
                  <a:moveTo>
                    <a:pt x="197783" y="26525"/>
                  </a:moveTo>
                  <a:cubicBezTo>
                    <a:pt x="177922" y="14822"/>
                    <a:pt x="147038" y="874"/>
                    <a:pt x="112756" y="874"/>
                  </a:cubicBezTo>
                  <a:cubicBezTo>
                    <a:pt x="78472" y="874"/>
                    <a:pt x="47588" y="14823"/>
                    <a:pt x="27728" y="26525"/>
                  </a:cubicBezTo>
                  <a:cubicBezTo>
                    <a:pt x="11170" y="36297"/>
                    <a:pt x="874" y="55273"/>
                    <a:pt x="874" y="76044"/>
                  </a:cubicBezTo>
                  <a:lnTo>
                    <a:pt x="874" y="84008"/>
                  </a:lnTo>
                  <a:cubicBezTo>
                    <a:pt x="874" y="99862"/>
                    <a:pt x="12820" y="112756"/>
                    <a:pt x="27509" y="112756"/>
                  </a:cubicBezTo>
                  <a:lnTo>
                    <a:pt x="198002" y="112756"/>
                  </a:lnTo>
                  <a:cubicBezTo>
                    <a:pt x="212692" y="112756"/>
                    <a:pt x="224637" y="99862"/>
                    <a:pt x="224637" y="84008"/>
                  </a:cubicBezTo>
                  <a:lnTo>
                    <a:pt x="224637" y="76044"/>
                  </a:lnTo>
                  <a:cubicBezTo>
                    <a:pt x="224636" y="55272"/>
                    <a:pt x="214342" y="36297"/>
                    <a:pt x="197783" y="26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309">
              <a:extLst>
                <a:ext uri="{FF2B5EF4-FFF2-40B4-BE49-F238E27FC236}">
                  <a16:creationId xmlns:a16="http://schemas.microsoft.com/office/drawing/2014/main" id="{55369B78-5C87-EC45-8A1E-ED3368338CF4}"/>
                </a:ext>
              </a:extLst>
            </p:cNvPr>
            <p:cNvSpPr/>
            <p:nvPr/>
          </p:nvSpPr>
          <p:spPr>
            <a:xfrm>
              <a:off x="8634821" y="264678"/>
              <a:ext cx="547753" cy="547753"/>
            </a:xfrm>
            <a:custGeom>
              <a:avLst/>
              <a:gdLst>
                <a:gd name="connsiteX0" fmla="*/ 540566 w 547753"/>
                <a:gd name="connsiteY0" fmla="*/ 505410 h 547753"/>
                <a:gd name="connsiteX1" fmla="*/ 377996 w 547753"/>
                <a:gd name="connsiteY1" fmla="*/ 342839 h 547753"/>
                <a:gd name="connsiteX2" fmla="*/ 423538 w 547753"/>
                <a:gd name="connsiteY2" fmla="*/ 212206 h 547753"/>
                <a:gd name="connsiteX3" fmla="*/ 212206 w 547753"/>
                <a:gd name="connsiteY3" fmla="*/ 874 h 547753"/>
                <a:gd name="connsiteX4" fmla="*/ 874 w 547753"/>
                <a:gd name="connsiteY4" fmla="*/ 212206 h 547753"/>
                <a:gd name="connsiteX5" fmla="*/ 212206 w 547753"/>
                <a:gd name="connsiteY5" fmla="*/ 423537 h 547753"/>
                <a:gd name="connsiteX6" fmla="*/ 342840 w 547753"/>
                <a:gd name="connsiteY6" fmla="*/ 377996 h 547753"/>
                <a:gd name="connsiteX7" fmla="*/ 505409 w 547753"/>
                <a:gd name="connsiteY7" fmla="*/ 540565 h 547753"/>
                <a:gd name="connsiteX8" fmla="*/ 522987 w 547753"/>
                <a:gd name="connsiteY8" fmla="*/ 547849 h 547753"/>
                <a:gd name="connsiteX9" fmla="*/ 540565 w 547753"/>
                <a:gd name="connsiteY9" fmla="*/ 540565 h 547753"/>
                <a:gd name="connsiteX10" fmla="*/ 540566 w 547753"/>
                <a:gd name="connsiteY10" fmla="*/ 505410 h 547753"/>
                <a:gd name="connsiteX11" fmla="*/ 212206 w 547753"/>
                <a:gd name="connsiteY11" fmla="*/ 373813 h 547753"/>
                <a:gd name="connsiteX12" fmla="*/ 50598 w 547753"/>
                <a:gd name="connsiteY12" fmla="*/ 212206 h 547753"/>
                <a:gd name="connsiteX13" fmla="*/ 212206 w 547753"/>
                <a:gd name="connsiteY13" fmla="*/ 50598 h 547753"/>
                <a:gd name="connsiteX14" fmla="*/ 373813 w 547753"/>
                <a:gd name="connsiteY14" fmla="*/ 212206 h 547753"/>
                <a:gd name="connsiteX15" fmla="*/ 212206 w 547753"/>
                <a:gd name="connsiteY15" fmla="*/ 373813 h 54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7753" h="547753">
                  <a:moveTo>
                    <a:pt x="540566" y="505410"/>
                  </a:moveTo>
                  <a:lnTo>
                    <a:pt x="377996" y="342839"/>
                  </a:lnTo>
                  <a:cubicBezTo>
                    <a:pt x="406420" y="306844"/>
                    <a:pt x="423538" y="261525"/>
                    <a:pt x="423538" y="212206"/>
                  </a:cubicBezTo>
                  <a:cubicBezTo>
                    <a:pt x="423538" y="95675"/>
                    <a:pt x="328724" y="874"/>
                    <a:pt x="212206" y="874"/>
                  </a:cubicBezTo>
                  <a:cubicBezTo>
                    <a:pt x="95687" y="874"/>
                    <a:pt x="874" y="95675"/>
                    <a:pt x="874" y="212206"/>
                  </a:cubicBezTo>
                  <a:cubicBezTo>
                    <a:pt x="874" y="328736"/>
                    <a:pt x="95687" y="423537"/>
                    <a:pt x="212206" y="423537"/>
                  </a:cubicBezTo>
                  <a:cubicBezTo>
                    <a:pt x="261522" y="423537"/>
                    <a:pt x="306843" y="406421"/>
                    <a:pt x="342840" y="377996"/>
                  </a:cubicBezTo>
                  <a:lnTo>
                    <a:pt x="505409" y="540565"/>
                  </a:lnTo>
                  <a:cubicBezTo>
                    <a:pt x="510265" y="545421"/>
                    <a:pt x="516626" y="547849"/>
                    <a:pt x="522987" y="547849"/>
                  </a:cubicBezTo>
                  <a:cubicBezTo>
                    <a:pt x="529348" y="547849"/>
                    <a:pt x="535710" y="545421"/>
                    <a:pt x="540565" y="540565"/>
                  </a:cubicBezTo>
                  <a:cubicBezTo>
                    <a:pt x="550279" y="530855"/>
                    <a:pt x="550279" y="515121"/>
                    <a:pt x="540566" y="505410"/>
                  </a:cubicBezTo>
                  <a:close/>
                  <a:moveTo>
                    <a:pt x="212206" y="373813"/>
                  </a:moveTo>
                  <a:cubicBezTo>
                    <a:pt x="123099" y="373813"/>
                    <a:pt x="50598" y="301313"/>
                    <a:pt x="50598" y="212206"/>
                  </a:cubicBezTo>
                  <a:cubicBezTo>
                    <a:pt x="50598" y="123099"/>
                    <a:pt x="123098" y="50598"/>
                    <a:pt x="212206" y="50598"/>
                  </a:cubicBezTo>
                  <a:cubicBezTo>
                    <a:pt x="301313" y="50600"/>
                    <a:pt x="373813" y="123099"/>
                    <a:pt x="373813" y="212206"/>
                  </a:cubicBezTo>
                  <a:cubicBezTo>
                    <a:pt x="373813" y="301313"/>
                    <a:pt x="301313" y="373813"/>
                    <a:pt x="212206" y="373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5ACD395-447D-2544-A13B-620920D50D23}"/>
              </a:ext>
            </a:extLst>
          </p:cNvPr>
          <p:cNvSpPr txBox="1"/>
          <p:nvPr/>
        </p:nvSpPr>
        <p:spPr>
          <a:xfrm>
            <a:off x="18753521" y="7976603"/>
            <a:ext cx="236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269519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46ECE41D-490C-E84C-8282-F83C220BE529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BB0BBFC2-83D8-5447-A540-B1ACCD3C68A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C1681-73DC-494F-8BD1-2E63E525228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73835D-2B5F-744E-B9C2-DC8F4423367E}"/>
              </a:ext>
            </a:extLst>
          </p:cNvPr>
          <p:cNvGrpSpPr/>
          <p:nvPr/>
        </p:nvGrpSpPr>
        <p:grpSpPr>
          <a:xfrm>
            <a:off x="1803998" y="4083191"/>
            <a:ext cx="20963755" cy="9673934"/>
            <a:chOff x="1883512" y="4083191"/>
            <a:chExt cx="20963755" cy="967393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8B168AE-502E-C94F-9272-70CDDF528BC9}"/>
                </a:ext>
              </a:extLst>
            </p:cNvPr>
            <p:cNvGrpSpPr/>
            <p:nvPr/>
          </p:nvGrpSpPr>
          <p:grpSpPr>
            <a:xfrm>
              <a:off x="3700350" y="4912189"/>
              <a:ext cx="17014655" cy="8844936"/>
              <a:chOff x="360363" y="3517900"/>
              <a:chExt cx="6840537" cy="3556000"/>
            </a:xfrm>
          </p:grpSpPr>
          <p:sp>
            <p:nvSpPr>
              <p:cNvPr id="41" name="Freeform 1">
                <a:extLst>
                  <a:ext uri="{FF2B5EF4-FFF2-40B4-BE49-F238E27FC236}">
                    <a16:creationId xmlns:a16="http://schemas.microsoft.com/office/drawing/2014/main" id="{83D90451-5149-4E4E-BCE6-71173376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050" y="5205413"/>
                <a:ext cx="1323975" cy="868362"/>
              </a:xfrm>
              <a:custGeom>
                <a:avLst/>
                <a:gdLst>
                  <a:gd name="T0" fmla="*/ 898 w 3678"/>
                  <a:gd name="T1" fmla="*/ 2412 h 2413"/>
                  <a:gd name="T2" fmla="*/ 898 w 3678"/>
                  <a:gd name="T3" fmla="*/ 2412 h 2413"/>
                  <a:gd name="T4" fmla="*/ 0 w 3678"/>
                  <a:gd name="T5" fmla="*/ 1514 h 2413"/>
                  <a:gd name="T6" fmla="*/ 3677 w 3678"/>
                  <a:gd name="T7" fmla="*/ 0 h 2413"/>
                  <a:gd name="T8" fmla="*/ 3677 w 3678"/>
                  <a:gd name="T9" fmla="*/ 1261 h 2413"/>
                  <a:gd name="T10" fmla="*/ 898 w 3678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8" h="2413">
                    <a:moveTo>
                      <a:pt x="898" y="2412"/>
                    </a:moveTo>
                    <a:lnTo>
                      <a:pt x="898" y="2412"/>
                    </a:lnTo>
                    <a:cubicBezTo>
                      <a:pt x="0" y="1514"/>
                      <a:pt x="0" y="1514"/>
                      <a:pt x="0" y="1514"/>
                    </a:cubicBezTo>
                    <a:cubicBezTo>
                      <a:pt x="982" y="560"/>
                      <a:pt x="2302" y="0"/>
                      <a:pt x="3677" y="0"/>
                    </a:cubicBezTo>
                    <a:cubicBezTo>
                      <a:pt x="3677" y="1261"/>
                      <a:pt x="3677" y="1261"/>
                      <a:pt x="3677" y="1261"/>
                    </a:cubicBezTo>
                    <a:cubicBezTo>
                      <a:pt x="2638" y="1261"/>
                      <a:pt x="1628" y="1682"/>
                      <a:pt x="898" y="241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2">
                <a:extLst>
                  <a:ext uri="{FF2B5EF4-FFF2-40B4-BE49-F238E27FC236}">
                    <a16:creationId xmlns:a16="http://schemas.microsoft.com/office/drawing/2014/main" id="{70F6E2EA-C3D2-9D4E-B6C0-6BAB8D5B1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438" y="5205413"/>
                <a:ext cx="1312862" cy="868362"/>
              </a:xfrm>
              <a:custGeom>
                <a:avLst/>
                <a:gdLst>
                  <a:gd name="T0" fmla="*/ 2777 w 3647"/>
                  <a:gd name="T1" fmla="*/ 2412 h 2413"/>
                  <a:gd name="T2" fmla="*/ 2777 w 3647"/>
                  <a:gd name="T3" fmla="*/ 2412 h 2413"/>
                  <a:gd name="T4" fmla="*/ 0 w 3647"/>
                  <a:gd name="T5" fmla="*/ 1261 h 2413"/>
                  <a:gd name="T6" fmla="*/ 0 w 3647"/>
                  <a:gd name="T7" fmla="*/ 0 h 2413"/>
                  <a:gd name="T8" fmla="*/ 3646 w 3647"/>
                  <a:gd name="T9" fmla="*/ 1514 h 2413"/>
                  <a:gd name="T10" fmla="*/ 2777 w 3647"/>
                  <a:gd name="T11" fmla="*/ 2412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47" h="2413">
                    <a:moveTo>
                      <a:pt x="2777" y="2412"/>
                    </a:moveTo>
                    <a:lnTo>
                      <a:pt x="2777" y="2412"/>
                    </a:lnTo>
                    <a:cubicBezTo>
                      <a:pt x="2019" y="1682"/>
                      <a:pt x="1037" y="1261"/>
                      <a:pt x="0" y="126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73" y="0"/>
                      <a:pt x="2665" y="560"/>
                      <a:pt x="3646" y="1514"/>
                    </a:cubicBezTo>
                    <a:lnTo>
                      <a:pt x="2777" y="2412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96BBBB6A-3498-2346-B670-73C33830E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950" y="5749925"/>
                <a:ext cx="868363" cy="1323975"/>
              </a:xfrm>
              <a:custGeom>
                <a:avLst/>
                <a:gdLst>
                  <a:gd name="T0" fmla="*/ 1263 w 2414"/>
                  <a:gd name="T1" fmla="*/ 3676 h 3677"/>
                  <a:gd name="T2" fmla="*/ 1263 w 2414"/>
                  <a:gd name="T3" fmla="*/ 3676 h 3677"/>
                  <a:gd name="T4" fmla="*/ 0 w 2414"/>
                  <a:gd name="T5" fmla="*/ 3676 h 3677"/>
                  <a:gd name="T6" fmla="*/ 1515 w 2414"/>
                  <a:gd name="T7" fmla="*/ 0 h 3677"/>
                  <a:gd name="T8" fmla="*/ 2413 w 2414"/>
                  <a:gd name="T9" fmla="*/ 898 h 3677"/>
                  <a:gd name="T10" fmla="*/ 1263 w 2414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4" h="3677">
                    <a:moveTo>
                      <a:pt x="1263" y="3676"/>
                    </a:moveTo>
                    <a:lnTo>
                      <a:pt x="1263" y="3676"/>
                    </a:lnTo>
                    <a:cubicBezTo>
                      <a:pt x="0" y="3676"/>
                      <a:pt x="0" y="3676"/>
                      <a:pt x="0" y="3676"/>
                    </a:cubicBezTo>
                    <a:cubicBezTo>
                      <a:pt x="0" y="2301"/>
                      <a:pt x="561" y="982"/>
                      <a:pt x="1515" y="0"/>
                    </a:cubicBezTo>
                    <a:cubicBezTo>
                      <a:pt x="2413" y="898"/>
                      <a:pt x="2413" y="898"/>
                      <a:pt x="2413" y="898"/>
                    </a:cubicBezTo>
                    <a:cubicBezTo>
                      <a:pt x="1684" y="1628"/>
                      <a:pt x="1263" y="2638"/>
                      <a:pt x="1263" y="367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DDE1C7C3-0770-864E-84FC-A58D40F1C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563" y="5749925"/>
                <a:ext cx="858837" cy="1323975"/>
              </a:xfrm>
              <a:custGeom>
                <a:avLst/>
                <a:gdLst>
                  <a:gd name="T0" fmla="*/ 2385 w 2386"/>
                  <a:gd name="T1" fmla="*/ 3676 h 3677"/>
                  <a:gd name="T2" fmla="*/ 2385 w 2386"/>
                  <a:gd name="T3" fmla="*/ 3676 h 3677"/>
                  <a:gd name="T4" fmla="*/ 1150 w 2386"/>
                  <a:gd name="T5" fmla="*/ 3676 h 3677"/>
                  <a:gd name="T6" fmla="*/ 0 w 2386"/>
                  <a:gd name="T7" fmla="*/ 898 h 3677"/>
                  <a:gd name="T8" fmla="*/ 869 w 2386"/>
                  <a:gd name="T9" fmla="*/ 0 h 3677"/>
                  <a:gd name="T10" fmla="*/ 2385 w 2386"/>
                  <a:gd name="T11" fmla="*/ 3676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86" h="3677">
                    <a:moveTo>
                      <a:pt x="2385" y="3676"/>
                    </a:moveTo>
                    <a:lnTo>
                      <a:pt x="2385" y="3676"/>
                    </a:lnTo>
                    <a:cubicBezTo>
                      <a:pt x="1150" y="3676"/>
                      <a:pt x="1150" y="3676"/>
                      <a:pt x="1150" y="3676"/>
                    </a:cubicBezTo>
                    <a:cubicBezTo>
                      <a:pt x="1150" y="2638"/>
                      <a:pt x="729" y="1628"/>
                      <a:pt x="0" y="898"/>
                    </a:cubicBezTo>
                    <a:cubicBezTo>
                      <a:pt x="869" y="0"/>
                      <a:pt x="869" y="0"/>
                      <a:pt x="869" y="0"/>
                    </a:cubicBezTo>
                    <a:cubicBezTo>
                      <a:pt x="1852" y="982"/>
                      <a:pt x="2385" y="2301"/>
                      <a:pt x="2385" y="367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3BDFB6DE-D60E-6E4E-84B8-98FC4B1A7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63" y="5143500"/>
                <a:ext cx="1536700" cy="1474788"/>
              </a:xfrm>
              <a:custGeom>
                <a:avLst/>
                <a:gdLst>
                  <a:gd name="T0" fmla="*/ 4266 w 4267"/>
                  <a:gd name="T1" fmla="*/ 3198 h 4097"/>
                  <a:gd name="T2" fmla="*/ 4266 w 4267"/>
                  <a:gd name="T3" fmla="*/ 3198 h 4097"/>
                  <a:gd name="T4" fmla="*/ 4013 w 4267"/>
                  <a:gd name="T5" fmla="*/ 2665 h 4097"/>
                  <a:gd name="T6" fmla="*/ 4097 w 4267"/>
                  <a:gd name="T7" fmla="*/ 2048 h 4097"/>
                  <a:gd name="T8" fmla="*/ 2048 w 4267"/>
                  <a:gd name="T9" fmla="*/ 0 h 4097"/>
                  <a:gd name="T10" fmla="*/ 0 w 4267"/>
                  <a:gd name="T11" fmla="*/ 2048 h 4097"/>
                  <a:gd name="T12" fmla="*/ 2048 w 4267"/>
                  <a:gd name="T13" fmla="*/ 4096 h 4097"/>
                  <a:gd name="T14" fmla="*/ 3732 w 4267"/>
                  <a:gd name="T15" fmla="*/ 3254 h 4097"/>
                  <a:gd name="T16" fmla="*/ 4266 w 4267"/>
                  <a:gd name="T17" fmla="*/ 3198 h 4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7" h="4097">
                    <a:moveTo>
                      <a:pt x="4266" y="3198"/>
                    </a:moveTo>
                    <a:lnTo>
                      <a:pt x="4266" y="3198"/>
                    </a:lnTo>
                    <a:cubicBezTo>
                      <a:pt x="4013" y="2665"/>
                      <a:pt x="4013" y="2665"/>
                      <a:pt x="4013" y="2665"/>
                    </a:cubicBezTo>
                    <a:cubicBezTo>
                      <a:pt x="4069" y="2468"/>
                      <a:pt x="4097" y="2273"/>
                      <a:pt x="4097" y="2048"/>
                    </a:cubicBezTo>
                    <a:cubicBezTo>
                      <a:pt x="4097" y="926"/>
                      <a:pt x="3199" y="0"/>
                      <a:pt x="2048" y="0"/>
                    </a:cubicBezTo>
                    <a:cubicBezTo>
                      <a:pt x="926" y="0"/>
                      <a:pt x="0" y="926"/>
                      <a:pt x="0" y="2048"/>
                    </a:cubicBezTo>
                    <a:cubicBezTo>
                      <a:pt x="0" y="3171"/>
                      <a:pt x="926" y="4096"/>
                      <a:pt x="2048" y="4096"/>
                    </a:cubicBezTo>
                    <a:cubicBezTo>
                      <a:pt x="2750" y="4096"/>
                      <a:pt x="3340" y="3760"/>
                      <a:pt x="3732" y="3254"/>
                    </a:cubicBezTo>
                    <a:lnTo>
                      <a:pt x="4266" y="319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B073227E-FC37-FD40-8153-7EC503D7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3517900"/>
                <a:ext cx="1677987" cy="1636713"/>
              </a:xfrm>
              <a:custGeom>
                <a:avLst/>
                <a:gdLst>
                  <a:gd name="T0" fmla="*/ 3536 w 4660"/>
                  <a:gd name="T1" fmla="*/ 673 h 4548"/>
                  <a:gd name="T2" fmla="*/ 3536 w 4660"/>
                  <a:gd name="T3" fmla="*/ 673 h 4548"/>
                  <a:gd name="T4" fmla="*/ 645 w 4660"/>
                  <a:gd name="T5" fmla="*/ 1122 h 4548"/>
                  <a:gd name="T6" fmla="*/ 1122 w 4660"/>
                  <a:gd name="T7" fmla="*/ 3985 h 4548"/>
                  <a:gd name="T8" fmla="*/ 2975 w 4660"/>
                  <a:gd name="T9" fmla="*/ 4265 h 4548"/>
                  <a:gd name="T10" fmla="*/ 3452 w 4660"/>
                  <a:gd name="T11" fmla="*/ 4547 h 4548"/>
                  <a:gd name="T12" fmla="*/ 3564 w 4660"/>
                  <a:gd name="T13" fmla="*/ 3985 h 4548"/>
                  <a:gd name="T14" fmla="*/ 3984 w 4660"/>
                  <a:gd name="T15" fmla="*/ 3536 h 4548"/>
                  <a:gd name="T16" fmla="*/ 3536 w 4660"/>
                  <a:gd name="T17" fmla="*/ 673 h 4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60" h="4548">
                    <a:moveTo>
                      <a:pt x="3536" y="673"/>
                    </a:moveTo>
                    <a:lnTo>
                      <a:pt x="3536" y="673"/>
                    </a:lnTo>
                    <a:cubicBezTo>
                      <a:pt x="2609" y="0"/>
                      <a:pt x="1319" y="224"/>
                      <a:pt x="645" y="1122"/>
                    </a:cubicBezTo>
                    <a:cubicBezTo>
                      <a:pt x="0" y="2048"/>
                      <a:pt x="196" y="3340"/>
                      <a:pt x="1122" y="3985"/>
                    </a:cubicBezTo>
                    <a:cubicBezTo>
                      <a:pt x="1683" y="4406"/>
                      <a:pt x="2357" y="4490"/>
                      <a:pt x="2975" y="4265"/>
                    </a:cubicBezTo>
                    <a:cubicBezTo>
                      <a:pt x="3452" y="4547"/>
                      <a:pt x="3452" y="4547"/>
                      <a:pt x="3452" y="4547"/>
                    </a:cubicBezTo>
                    <a:cubicBezTo>
                      <a:pt x="3564" y="3985"/>
                      <a:pt x="3564" y="3985"/>
                      <a:pt x="3564" y="3985"/>
                    </a:cubicBezTo>
                    <a:cubicBezTo>
                      <a:pt x="3732" y="3844"/>
                      <a:pt x="3873" y="3704"/>
                      <a:pt x="3984" y="3536"/>
                    </a:cubicBezTo>
                    <a:cubicBezTo>
                      <a:pt x="4659" y="2610"/>
                      <a:pt x="4434" y="1319"/>
                      <a:pt x="3536" y="67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0F57E3E2-84A6-E042-A4CF-49E50EB49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200" y="5143500"/>
                <a:ext cx="1536700" cy="1474788"/>
              </a:xfrm>
              <a:custGeom>
                <a:avLst/>
                <a:gdLst>
                  <a:gd name="T0" fmla="*/ 2218 w 4267"/>
                  <a:gd name="T1" fmla="*/ 0 h 4097"/>
                  <a:gd name="T2" fmla="*/ 2218 w 4267"/>
                  <a:gd name="T3" fmla="*/ 0 h 4097"/>
                  <a:gd name="T4" fmla="*/ 168 w 4267"/>
                  <a:gd name="T5" fmla="*/ 2048 h 4097"/>
                  <a:gd name="T6" fmla="*/ 253 w 4267"/>
                  <a:gd name="T7" fmla="*/ 2665 h 4097"/>
                  <a:gd name="T8" fmla="*/ 0 w 4267"/>
                  <a:gd name="T9" fmla="*/ 3198 h 4097"/>
                  <a:gd name="T10" fmla="*/ 562 w 4267"/>
                  <a:gd name="T11" fmla="*/ 3254 h 4097"/>
                  <a:gd name="T12" fmla="*/ 2218 w 4267"/>
                  <a:gd name="T13" fmla="*/ 4096 h 4097"/>
                  <a:gd name="T14" fmla="*/ 4266 w 4267"/>
                  <a:gd name="T15" fmla="*/ 2048 h 4097"/>
                  <a:gd name="T16" fmla="*/ 2218 w 4267"/>
                  <a:gd name="T17" fmla="*/ 0 h 4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7" h="4097">
                    <a:moveTo>
                      <a:pt x="2218" y="0"/>
                    </a:moveTo>
                    <a:lnTo>
                      <a:pt x="2218" y="0"/>
                    </a:lnTo>
                    <a:cubicBezTo>
                      <a:pt x="1095" y="0"/>
                      <a:pt x="168" y="926"/>
                      <a:pt x="168" y="2048"/>
                    </a:cubicBezTo>
                    <a:cubicBezTo>
                      <a:pt x="168" y="2273"/>
                      <a:pt x="197" y="2468"/>
                      <a:pt x="253" y="2665"/>
                    </a:cubicBezTo>
                    <a:cubicBezTo>
                      <a:pt x="0" y="3198"/>
                      <a:pt x="0" y="3198"/>
                      <a:pt x="0" y="3198"/>
                    </a:cubicBezTo>
                    <a:cubicBezTo>
                      <a:pt x="562" y="3254"/>
                      <a:pt x="562" y="3254"/>
                      <a:pt x="562" y="3254"/>
                    </a:cubicBezTo>
                    <a:cubicBezTo>
                      <a:pt x="926" y="3760"/>
                      <a:pt x="1544" y="4096"/>
                      <a:pt x="2218" y="4096"/>
                    </a:cubicBezTo>
                    <a:cubicBezTo>
                      <a:pt x="3340" y="4096"/>
                      <a:pt x="4266" y="3171"/>
                      <a:pt x="4266" y="2048"/>
                    </a:cubicBezTo>
                    <a:cubicBezTo>
                      <a:pt x="4266" y="926"/>
                      <a:pt x="3340" y="0"/>
                      <a:pt x="2218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0323BE98-5E29-8E4B-8636-D73C74725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613" y="3517900"/>
                <a:ext cx="1677987" cy="1636713"/>
              </a:xfrm>
              <a:custGeom>
                <a:avLst/>
                <a:gdLst>
                  <a:gd name="T0" fmla="*/ 4014 w 4661"/>
                  <a:gd name="T1" fmla="*/ 1122 h 4548"/>
                  <a:gd name="T2" fmla="*/ 4014 w 4661"/>
                  <a:gd name="T3" fmla="*/ 1122 h 4548"/>
                  <a:gd name="T4" fmla="*/ 1152 w 4661"/>
                  <a:gd name="T5" fmla="*/ 673 h 4548"/>
                  <a:gd name="T6" fmla="*/ 674 w 4661"/>
                  <a:gd name="T7" fmla="*/ 3536 h 4548"/>
                  <a:gd name="T8" fmla="*/ 1123 w 4661"/>
                  <a:gd name="T9" fmla="*/ 3985 h 4548"/>
                  <a:gd name="T10" fmla="*/ 1207 w 4661"/>
                  <a:gd name="T11" fmla="*/ 4547 h 4548"/>
                  <a:gd name="T12" fmla="*/ 1684 w 4661"/>
                  <a:gd name="T13" fmla="*/ 4265 h 4548"/>
                  <a:gd name="T14" fmla="*/ 3537 w 4661"/>
                  <a:gd name="T15" fmla="*/ 3985 h 4548"/>
                  <a:gd name="T16" fmla="*/ 4014 w 4661"/>
                  <a:gd name="T17" fmla="*/ 1122 h 4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61" h="4548">
                    <a:moveTo>
                      <a:pt x="4014" y="1122"/>
                    </a:moveTo>
                    <a:lnTo>
                      <a:pt x="4014" y="1122"/>
                    </a:lnTo>
                    <a:cubicBezTo>
                      <a:pt x="3340" y="224"/>
                      <a:pt x="2078" y="0"/>
                      <a:pt x="1152" y="673"/>
                    </a:cubicBezTo>
                    <a:cubicBezTo>
                      <a:pt x="225" y="1319"/>
                      <a:pt x="0" y="2610"/>
                      <a:pt x="674" y="3536"/>
                    </a:cubicBezTo>
                    <a:cubicBezTo>
                      <a:pt x="786" y="3704"/>
                      <a:pt x="955" y="3844"/>
                      <a:pt x="1123" y="3985"/>
                    </a:cubicBezTo>
                    <a:cubicBezTo>
                      <a:pt x="1207" y="4547"/>
                      <a:pt x="1207" y="4547"/>
                      <a:pt x="1207" y="4547"/>
                    </a:cubicBezTo>
                    <a:cubicBezTo>
                      <a:pt x="1684" y="4265"/>
                      <a:pt x="1684" y="4265"/>
                      <a:pt x="1684" y="4265"/>
                    </a:cubicBezTo>
                    <a:cubicBezTo>
                      <a:pt x="2302" y="4490"/>
                      <a:pt x="2976" y="4406"/>
                      <a:pt x="3537" y="3985"/>
                    </a:cubicBezTo>
                    <a:cubicBezTo>
                      <a:pt x="4463" y="3340"/>
                      <a:pt x="4660" y="2048"/>
                      <a:pt x="4014" y="11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B17C86-6C97-FF4E-9287-7C1D324A6298}"/>
                </a:ext>
              </a:extLst>
            </p:cNvPr>
            <p:cNvSpPr/>
            <p:nvPr/>
          </p:nvSpPr>
          <p:spPr>
            <a:xfrm>
              <a:off x="4301865" y="10030508"/>
              <a:ext cx="248232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June</a:t>
              </a:r>
            </a:p>
            <a:p>
              <a:pPr algn="ctr"/>
              <a:r>
                <a:rPr lang="en-US" sz="4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4th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8AC42F-D1EE-9B4E-863B-A7994A135DBF}"/>
                </a:ext>
              </a:extLst>
            </p:cNvPr>
            <p:cNvSpPr/>
            <p:nvPr/>
          </p:nvSpPr>
          <p:spPr>
            <a:xfrm>
              <a:off x="7977812" y="6232740"/>
              <a:ext cx="248232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June</a:t>
              </a:r>
            </a:p>
            <a:p>
              <a:pPr algn="ctr"/>
              <a:r>
                <a:rPr lang="en-US" sz="4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5th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3D63EF-205E-8B4C-9E1A-A1F28BDAE4EE}"/>
                </a:ext>
              </a:extLst>
            </p:cNvPr>
            <p:cNvSpPr txBox="1"/>
            <p:nvPr/>
          </p:nvSpPr>
          <p:spPr>
            <a:xfrm>
              <a:off x="1883512" y="6945660"/>
              <a:ext cx="2913085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F26F788-4F71-314E-99B7-123D06F48129}"/>
                </a:ext>
              </a:extLst>
            </p:cNvPr>
            <p:cNvSpPr/>
            <p:nvPr/>
          </p:nvSpPr>
          <p:spPr>
            <a:xfrm>
              <a:off x="13981047" y="6232740"/>
              <a:ext cx="248232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June</a:t>
              </a:r>
            </a:p>
            <a:p>
              <a:pPr algn="ctr"/>
              <a:r>
                <a:rPr lang="en-US" sz="4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6th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2F9DC37-B2C3-0845-B085-4DDB3D5B7972}"/>
                </a:ext>
              </a:extLst>
            </p:cNvPr>
            <p:cNvSpPr/>
            <p:nvPr/>
          </p:nvSpPr>
          <p:spPr>
            <a:xfrm>
              <a:off x="17660057" y="10030508"/>
              <a:ext cx="248232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June</a:t>
              </a:r>
            </a:p>
            <a:p>
              <a:pPr algn="ctr"/>
              <a:r>
                <a:rPr lang="en-US" sz="45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7th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3F6403-2354-6648-90D2-7F77AAB51500}"/>
                </a:ext>
              </a:extLst>
            </p:cNvPr>
            <p:cNvSpPr txBox="1"/>
            <p:nvPr/>
          </p:nvSpPr>
          <p:spPr>
            <a:xfrm>
              <a:off x="4467689" y="4083191"/>
              <a:ext cx="2913085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58FDB8-5059-9B43-87D0-4FF79616D765}"/>
                </a:ext>
              </a:extLst>
            </p:cNvPr>
            <p:cNvSpPr txBox="1"/>
            <p:nvPr/>
          </p:nvSpPr>
          <p:spPr>
            <a:xfrm>
              <a:off x="19934182" y="6945660"/>
              <a:ext cx="2913085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89D801-5723-EE4D-9FA3-A030386DDB54}"/>
                </a:ext>
              </a:extLst>
            </p:cNvPr>
            <p:cNvSpPr txBox="1"/>
            <p:nvPr/>
          </p:nvSpPr>
          <p:spPr>
            <a:xfrm>
              <a:off x="17229296" y="4083191"/>
              <a:ext cx="2913085" cy="203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4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2B516270-7265-ED4B-B5C2-90D0B12A5BFF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40B707AB-4F89-A940-8262-881B44904EE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F921C-E460-634E-A913-F5B826A1193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9BC9F40-3DD3-CD48-830C-782D5E22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28508"/>
              </p:ext>
            </p:extLst>
          </p:nvPr>
        </p:nvGraphicFramePr>
        <p:xfrm>
          <a:off x="3028754" y="5088834"/>
          <a:ext cx="12158237" cy="649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891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736891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736891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736891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498933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February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131336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102"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3102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5E3F227-2E75-B94A-BB8A-8E86B401FECA}"/>
              </a:ext>
            </a:extLst>
          </p:cNvPr>
          <p:cNvSpPr txBox="1"/>
          <p:nvPr/>
        </p:nvSpPr>
        <p:spPr>
          <a:xfrm>
            <a:off x="16223541" y="9275762"/>
            <a:ext cx="6159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D19615-FD46-A545-8E66-089CAB41CB0A}"/>
              </a:ext>
            </a:extLst>
          </p:cNvPr>
          <p:cNvSpPr txBox="1"/>
          <p:nvPr/>
        </p:nvSpPr>
        <p:spPr>
          <a:xfrm>
            <a:off x="16223542" y="6673985"/>
            <a:ext cx="5801572" cy="204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833FC-D0CA-2844-A243-BFC4761E007C}"/>
              </a:ext>
            </a:extLst>
          </p:cNvPr>
          <p:cNvSpPr/>
          <p:nvPr/>
        </p:nvSpPr>
        <p:spPr>
          <a:xfrm>
            <a:off x="16223541" y="5094881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3163B-9050-D248-B9E7-C0788AC1C859}"/>
              </a:ext>
            </a:extLst>
          </p:cNvPr>
          <p:cNvSpPr txBox="1"/>
          <p:nvPr/>
        </p:nvSpPr>
        <p:spPr>
          <a:xfrm>
            <a:off x="17554621" y="5214152"/>
            <a:ext cx="236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110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AD1733FD-E2EF-994F-8033-4EF9DF20DA1A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262A4234-3D54-9947-88BD-4004C701707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AAC2B7-85E7-B545-99E0-CA570670627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839CABC-88E2-A140-9BF0-16B123B22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09798"/>
              </p:ext>
            </p:extLst>
          </p:nvPr>
        </p:nvGraphicFramePr>
        <p:xfrm>
          <a:off x="1933940" y="4167077"/>
          <a:ext cx="20448981" cy="605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1283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921283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2921283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2921283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948836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312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312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312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312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26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ight Triangle 1">
            <a:extLst>
              <a:ext uri="{FF2B5EF4-FFF2-40B4-BE49-F238E27FC236}">
                <a16:creationId xmlns:a16="http://schemas.microsoft.com/office/drawing/2014/main" id="{79375D1D-9CD6-5545-9F46-F7CFC9FD5DF6}"/>
              </a:ext>
            </a:extLst>
          </p:cNvPr>
          <p:cNvSpPr/>
          <p:nvPr/>
        </p:nvSpPr>
        <p:spPr>
          <a:xfrm flipH="1">
            <a:off x="4810505" y="5114925"/>
            <a:ext cx="2963574" cy="95974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EBD6FE3F-DBC3-8C4B-A350-D871849AD63D}"/>
              </a:ext>
            </a:extLst>
          </p:cNvPr>
          <p:cNvSpPr/>
          <p:nvPr/>
        </p:nvSpPr>
        <p:spPr>
          <a:xfrm flipH="1">
            <a:off x="7753730" y="5114925"/>
            <a:ext cx="2963574" cy="95974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DCC263-E866-7949-9929-2EF57C6B3A65}"/>
              </a:ext>
            </a:extLst>
          </p:cNvPr>
          <p:cNvGrpSpPr/>
          <p:nvPr/>
        </p:nvGrpSpPr>
        <p:grpSpPr>
          <a:xfrm>
            <a:off x="1933940" y="10955239"/>
            <a:ext cx="2994054" cy="959748"/>
            <a:chOff x="2419730" y="11241405"/>
            <a:chExt cx="2994054" cy="959748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67788F61-C501-5346-AFAD-8D47BA4F84AD}"/>
                </a:ext>
              </a:extLst>
            </p:cNvPr>
            <p:cNvSpPr/>
            <p:nvPr/>
          </p:nvSpPr>
          <p:spPr>
            <a:xfrm flipH="1">
              <a:off x="2419730" y="11241405"/>
              <a:ext cx="2963574" cy="95974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3EEC3D38-69DF-544C-9483-338AC42ACA98}"/>
                </a:ext>
              </a:extLst>
            </p:cNvPr>
            <p:cNvSpPr/>
            <p:nvPr/>
          </p:nvSpPr>
          <p:spPr>
            <a:xfrm rot="10800000" flipH="1">
              <a:off x="2450210" y="11241405"/>
              <a:ext cx="2963574" cy="959748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8A0140-002A-B646-BD66-B65B863B2721}"/>
              </a:ext>
            </a:extLst>
          </p:cNvPr>
          <p:cNvSpPr txBox="1"/>
          <p:nvPr/>
        </p:nvSpPr>
        <p:spPr>
          <a:xfrm>
            <a:off x="5364511" y="11148947"/>
            <a:ext cx="236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Workshop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1987704E-6F37-9240-B819-C47CCBD987C0}"/>
              </a:ext>
            </a:extLst>
          </p:cNvPr>
          <p:cNvSpPr/>
          <p:nvPr/>
        </p:nvSpPr>
        <p:spPr>
          <a:xfrm flipH="1">
            <a:off x="10618850" y="7065645"/>
            <a:ext cx="2963574" cy="959748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B59A684F-14E2-9641-B893-1AC5BF696286}"/>
              </a:ext>
            </a:extLst>
          </p:cNvPr>
          <p:cNvSpPr/>
          <p:nvPr/>
        </p:nvSpPr>
        <p:spPr>
          <a:xfrm flipH="1">
            <a:off x="13544930" y="7065645"/>
            <a:ext cx="2963574" cy="959748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3A929969-5094-6643-B82C-FCF037E7AB57}"/>
              </a:ext>
            </a:extLst>
          </p:cNvPr>
          <p:cNvSpPr/>
          <p:nvPr/>
        </p:nvSpPr>
        <p:spPr>
          <a:xfrm flipH="1">
            <a:off x="19397090" y="8071485"/>
            <a:ext cx="2963574" cy="95974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2B7AFD-1ED3-B146-ABF4-3B7A20F50F8C}"/>
              </a:ext>
            </a:extLst>
          </p:cNvPr>
          <p:cNvGrpSpPr/>
          <p:nvPr/>
        </p:nvGrpSpPr>
        <p:grpSpPr>
          <a:xfrm>
            <a:off x="9582702" y="10955239"/>
            <a:ext cx="2994054" cy="959748"/>
            <a:chOff x="2419730" y="11241405"/>
            <a:chExt cx="2994054" cy="959748"/>
          </a:xfrm>
        </p:grpSpPr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101CF72B-B1D7-194C-AE2D-0B3D504BD21A}"/>
                </a:ext>
              </a:extLst>
            </p:cNvPr>
            <p:cNvSpPr/>
            <p:nvPr/>
          </p:nvSpPr>
          <p:spPr>
            <a:xfrm flipH="1">
              <a:off x="2419730" y="11241405"/>
              <a:ext cx="2963574" cy="95974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Triangle 37">
              <a:extLst>
                <a:ext uri="{FF2B5EF4-FFF2-40B4-BE49-F238E27FC236}">
                  <a16:creationId xmlns:a16="http://schemas.microsoft.com/office/drawing/2014/main" id="{7B6A577C-B6C8-384E-875A-51C0DC1169A7}"/>
                </a:ext>
              </a:extLst>
            </p:cNvPr>
            <p:cNvSpPr/>
            <p:nvPr/>
          </p:nvSpPr>
          <p:spPr>
            <a:xfrm rot="10800000" flipH="1">
              <a:off x="2450210" y="11241405"/>
              <a:ext cx="2963574" cy="959748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E99437-F9CA-FD43-A54E-DDFB8C9DD0C1}"/>
              </a:ext>
            </a:extLst>
          </p:cNvPr>
          <p:cNvSpPr txBox="1"/>
          <p:nvPr/>
        </p:nvSpPr>
        <p:spPr>
          <a:xfrm>
            <a:off x="13043753" y="11148947"/>
            <a:ext cx="236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Day off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0747B8-EED1-134D-AB8C-D07FD44A220B}"/>
              </a:ext>
            </a:extLst>
          </p:cNvPr>
          <p:cNvGrpSpPr/>
          <p:nvPr/>
        </p:nvGrpSpPr>
        <p:grpSpPr>
          <a:xfrm>
            <a:off x="17200984" y="10955239"/>
            <a:ext cx="2994054" cy="959748"/>
            <a:chOff x="2419730" y="11241405"/>
            <a:chExt cx="2994054" cy="959748"/>
          </a:xfrm>
        </p:grpSpPr>
        <p:sp>
          <p:nvSpPr>
            <p:cNvPr id="45" name="Right Triangle 44">
              <a:extLst>
                <a:ext uri="{FF2B5EF4-FFF2-40B4-BE49-F238E27FC236}">
                  <a16:creationId xmlns:a16="http://schemas.microsoft.com/office/drawing/2014/main" id="{2D34FAF4-D478-4044-8ACE-76D2B9F8E4FE}"/>
                </a:ext>
              </a:extLst>
            </p:cNvPr>
            <p:cNvSpPr/>
            <p:nvPr/>
          </p:nvSpPr>
          <p:spPr>
            <a:xfrm flipH="1">
              <a:off x="2419730" y="11241405"/>
              <a:ext cx="2963574" cy="959748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434B48AD-3DBA-AE4C-AB34-F3720A29B91C}"/>
                </a:ext>
              </a:extLst>
            </p:cNvPr>
            <p:cNvSpPr/>
            <p:nvPr/>
          </p:nvSpPr>
          <p:spPr>
            <a:xfrm rot="10800000" flipH="1">
              <a:off x="2450210" y="11241405"/>
              <a:ext cx="2963574" cy="959748"/>
            </a:xfrm>
            <a:prstGeom prst="rt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B265D68-A7E8-4243-A42F-5F2083931936}"/>
              </a:ext>
            </a:extLst>
          </p:cNvPr>
          <p:cNvSpPr txBox="1"/>
          <p:nvPr/>
        </p:nvSpPr>
        <p:spPr>
          <a:xfrm>
            <a:off x="20662035" y="11148947"/>
            <a:ext cx="236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38827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350">
            <a:extLst>
              <a:ext uri="{FF2B5EF4-FFF2-40B4-BE49-F238E27FC236}">
                <a16:creationId xmlns:a16="http://schemas.microsoft.com/office/drawing/2014/main" id="{DF0F94B8-835B-E84C-9DC8-3C70A6F47380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E6CA7174-AE33-9748-B1B4-0D9DB1EE652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188929-5BA9-2B4A-A330-2F8AEA77292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8AFA48-5415-7D4E-9D7F-DB036F40F2B4}"/>
              </a:ext>
            </a:extLst>
          </p:cNvPr>
          <p:cNvGrpSpPr/>
          <p:nvPr/>
        </p:nvGrpSpPr>
        <p:grpSpPr>
          <a:xfrm>
            <a:off x="1246810" y="4731172"/>
            <a:ext cx="6570133" cy="7491308"/>
            <a:chOff x="2777067" y="4741333"/>
            <a:chExt cx="6570133" cy="7491308"/>
          </a:xfrm>
        </p:grpSpPr>
        <p:sp>
          <p:nvSpPr>
            <p:cNvPr id="27" name="Round Same Side Corner Rectangle 26">
              <a:extLst>
                <a:ext uri="{FF2B5EF4-FFF2-40B4-BE49-F238E27FC236}">
                  <a16:creationId xmlns:a16="http://schemas.microsoft.com/office/drawing/2014/main" id="{9A36FEAF-0CE8-1143-8F89-4FBBE0FD13C5}"/>
                </a:ext>
              </a:extLst>
            </p:cNvPr>
            <p:cNvSpPr/>
            <p:nvPr/>
          </p:nvSpPr>
          <p:spPr>
            <a:xfrm>
              <a:off x="2777067" y="4741333"/>
              <a:ext cx="6570133" cy="132080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56401A-1C69-D84A-87BF-ADA21D38E24D}"/>
                </a:ext>
              </a:extLst>
            </p:cNvPr>
            <p:cNvSpPr/>
            <p:nvPr/>
          </p:nvSpPr>
          <p:spPr>
            <a:xfrm>
              <a:off x="2777067" y="6062133"/>
              <a:ext cx="6570133" cy="6170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5331992-9809-9449-9643-2175788D743D}"/>
              </a:ext>
            </a:extLst>
          </p:cNvPr>
          <p:cNvSpPr txBox="1"/>
          <p:nvPr/>
        </p:nvSpPr>
        <p:spPr>
          <a:xfrm>
            <a:off x="2332298" y="506347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June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DC1EC1-B71E-2146-832B-84CFF82B91FC}"/>
              </a:ext>
            </a:extLst>
          </p:cNvPr>
          <p:cNvGrpSpPr/>
          <p:nvPr/>
        </p:nvGrpSpPr>
        <p:grpSpPr>
          <a:xfrm>
            <a:off x="1997018" y="6436994"/>
            <a:ext cx="5016163" cy="2230739"/>
            <a:chOff x="16562388" y="4442805"/>
            <a:chExt cx="5016163" cy="223073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9A218D-279B-C34B-A99B-81B461F7B2E3}"/>
                </a:ext>
              </a:extLst>
            </p:cNvPr>
            <p:cNvSpPr txBox="1"/>
            <p:nvPr/>
          </p:nvSpPr>
          <p:spPr>
            <a:xfrm>
              <a:off x="16562389" y="5643134"/>
              <a:ext cx="4710728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49E50F1-ED82-2442-9F14-73D36BD4992A}"/>
                </a:ext>
              </a:extLst>
            </p:cNvPr>
            <p:cNvSpPr txBox="1"/>
            <p:nvPr/>
          </p:nvSpPr>
          <p:spPr>
            <a:xfrm>
              <a:off x="16562388" y="4442805"/>
              <a:ext cx="50161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Project Blog Post Due 02.06.2010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151DCA-B5D8-524D-A79A-C73034D4E14C}"/>
              </a:ext>
            </a:extLst>
          </p:cNvPr>
          <p:cNvGrpSpPr/>
          <p:nvPr/>
        </p:nvGrpSpPr>
        <p:grpSpPr>
          <a:xfrm>
            <a:off x="8902431" y="4731172"/>
            <a:ext cx="6570133" cy="7491308"/>
            <a:chOff x="2777067" y="4741333"/>
            <a:chExt cx="6570133" cy="7491308"/>
          </a:xfrm>
        </p:grpSpPr>
        <p:sp>
          <p:nvSpPr>
            <p:cNvPr id="54" name="Round Same Side Corner Rectangle 53">
              <a:extLst>
                <a:ext uri="{FF2B5EF4-FFF2-40B4-BE49-F238E27FC236}">
                  <a16:creationId xmlns:a16="http://schemas.microsoft.com/office/drawing/2014/main" id="{689A5B36-F2F7-CA4F-80B5-0CF6E21ADC27}"/>
                </a:ext>
              </a:extLst>
            </p:cNvPr>
            <p:cNvSpPr/>
            <p:nvPr/>
          </p:nvSpPr>
          <p:spPr>
            <a:xfrm>
              <a:off x="2777067" y="4741333"/>
              <a:ext cx="6570133" cy="1320800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37B57C2-B0DA-AC4C-85D8-CD25D52AAD2D}"/>
                </a:ext>
              </a:extLst>
            </p:cNvPr>
            <p:cNvSpPr/>
            <p:nvPr/>
          </p:nvSpPr>
          <p:spPr>
            <a:xfrm>
              <a:off x="2777067" y="6062133"/>
              <a:ext cx="6570133" cy="6170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E4A341E-05EA-6F49-96AF-6FE57CE69FAC}"/>
              </a:ext>
            </a:extLst>
          </p:cNvPr>
          <p:cNvSpPr txBox="1"/>
          <p:nvPr/>
        </p:nvSpPr>
        <p:spPr>
          <a:xfrm>
            <a:off x="9987919" y="506347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July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941A9A-BD0C-0645-843C-F7B74460FD9D}"/>
              </a:ext>
            </a:extLst>
          </p:cNvPr>
          <p:cNvGrpSpPr/>
          <p:nvPr/>
        </p:nvGrpSpPr>
        <p:grpSpPr>
          <a:xfrm>
            <a:off x="9652639" y="6436994"/>
            <a:ext cx="5016163" cy="2230739"/>
            <a:chOff x="16562388" y="4442805"/>
            <a:chExt cx="5016163" cy="223073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BBB4D4-588B-2046-ADB4-500926D67DEC}"/>
                </a:ext>
              </a:extLst>
            </p:cNvPr>
            <p:cNvSpPr txBox="1"/>
            <p:nvPr/>
          </p:nvSpPr>
          <p:spPr>
            <a:xfrm>
              <a:off x="16562389" y="5643134"/>
              <a:ext cx="4710728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3D336F-9524-A242-A73B-8DED377C2A6E}"/>
                </a:ext>
              </a:extLst>
            </p:cNvPr>
            <p:cNvSpPr txBox="1"/>
            <p:nvPr/>
          </p:nvSpPr>
          <p:spPr>
            <a:xfrm>
              <a:off x="16562388" y="4442805"/>
              <a:ext cx="50161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Project Blog Post Due 09.07.2010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43D442-D275-6A44-B846-45AF9887DBA1}"/>
              </a:ext>
            </a:extLst>
          </p:cNvPr>
          <p:cNvGrpSpPr/>
          <p:nvPr/>
        </p:nvGrpSpPr>
        <p:grpSpPr>
          <a:xfrm>
            <a:off x="16558052" y="4731172"/>
            <a:ext cx="6570133" cy="7491308"/>
            <a:chOff x="2777067" y="4741333"/>
            <a:chExt cx="6570133" cy="7491308"/>
          </a:xfrm>
        </p:grpSpPr>
        <p:sp>
          <p:nvSpPr>
            <p:cNvPr id="62" name="Round Same Side Corner Rectangle 61">
              <a:extLst>
                <a:ext uri="{FF2B5EF4-FFF2-40B4-BE49-F238E27FC236}">
                  <a16:creationId xmlns:a16="http://schemas.microsoft.com/office/drawing/2014/main" id="{0543C2EE-C1A3-AA4C-9088-2AA684EE4264}"/>
                </a:ext>
              </a:extLst>
            </p:cNvPr>
            <p:cNvSpPr/>
            <p:nvPr/>
          </p:nvSpPr>
          <p:spPr>
            <a:xfrm>
              <a:off x="2777067" y="4741333"/>
              <a:ext cx="6570133" cy="132080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0121877-FAA9-624C-9187-242A1EA5D84B}"/>
                </a:ext>
              </a:extLst>
            </p:cNvPr>
            <p:cNvSpPr/>
            <p:nvPr/>
          </p:nvSpPr>
          <p:spPr>
            <a:xfrm>
              <a:off x="2777067" y="6062133"/>
              <a:ext cx="6570133" cy="6170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AAE106E-48AD-0E49-8BEA-8F2057F0BB04}"/>
              </a:ext>
            </a:extLst>
          </p:cNvPr>
          <p:cNvSpPr txBox="1"/>
          <p:nvPr/>
        </p:nvSpPr>
        <p:spPr>
          <a:xfrm>
            <a:off x="17643540" y="506347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August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F4B65F-1131-014B-9348-DCC285D4127B}"/>
              </a:ext>
            </a:extLst>
          </p:cNvPr>
          <p:cNvGrpSpPr/>
          <p:nvPr/>
        </p:nvGrpSpPr>
        <p:grpSpPr>
          <a:xfrm>
            <a:off x="17308260" y="6436994"/>
            <a:ext cx="5016163" cy="2230739"/>
            <a:chOff x="16562388" y="4442805"/>
            <a:chExt cx="5016163" cy="223073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6A5126-6A9B-FB4E-9D17-885D7ACA95B4}"/>
                </a:ext>
              </a:extLst>
            </p:cNvPr>
            <p:cNvSpPr txBox="1"/>
            <p:nvPr/>
          </p:nvSpPr>
          <p:spPr>
            <a:xfrm>
              <a:off x="16562389" y="5643134"/>
              <a:ext cx="4710728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7F77355-B395-9F45-9CC9-2ED29C67F0D2}"/>
                </a:ext>
              </a:extLst>
            </p:cNvPr>
            <p:cNvSpPr txBox="1"/>
            <p:nvPr/>
          </p:nvSpPr>
          <p:spPr>
            <a:xfrm>
              <a:off x="16562388" y="4442805"/>
              <a:ext cx="50161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Project Blog Post Due 02.08.2010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0FB622-AFFF-9048-A103-57A02EAAEF20}"/>
              </a:ext>
            </a:extLst>
          </p:cNvPr>
          <p:cNvGrpSpPr/>
          <p:nvPr/>
        </p:nvGrpSpPr>
        <p:grpSpPr>
          <a:xfrm>
            <a:off x="9652639" y="9241154"/>
            <a:ext cx="5016163" cy="2230739"/>
            <a:chOff x="16562388" y="4442805"/>
            <a:chExt cx="5016163" cy="223073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7AA3410-92D3-CA4B-B27F-D141BAD1BE91}"/>
                </a:ext>
              </a:extLst>
            </p:cNvPr>
            <p:cNvSpPr txBox="1"/>
            <p:nvPr/>
          </p:nvSpPr>
          <p:spPr>
            <a:xfrm>
              <a:off x="16562389" y="5643134"/>
              <a:ext cx="4710728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F1E37D-CF76-164F-B9D7-28FDB71ABDC3}"/>
                </a:ext>
              </a:extLst>
            </p:cNvPr>
            <p:cNvSpPr txBox="1"/>
            <p:nvPr/>
          </p:nvSpPr>
          <p:spPr>
            <a:xfrm>
              <a:off x="16562388" y="4442805"/>
              <a:ext cx="50161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Budget Release Date</a:t>
              </a:r>
            </a:p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12.07.2010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64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350">
            <a:extLst>
              <a:ext uri="{FF2B5EF4-FFF2-40B4-BE49-F238E27FC236}">
                <a16:creationId xmlns:a16="http://schemas.microsoft.com/office/drawing/2014/main" id="{B1C249CD-D865-0D43-ADFC-0B6DD9968682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FD12926F-401B-9C43-9F89-BDA2EFABCD4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2BE4F2-12B8-404D-B7DC-7047B8007E1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BBA152-F4A2-5348-B1DD-7692DF1C1039}"/>
              </a:ext>
            </a:extLst>
          </p:cNvPr>
          <p:cNvGrpSpPr/>
          <p:nvPr/>
        </p:nvGrpSpPr>
        <p:grpSpPr>
          <a:xfrm>
            <a:off x="2011680" y="3749040"/>
            <a:ext cx="20403186" cy="8839200"/>
            <a:chOff x="1341120" y="3749040"/>
            <a:chExt cx="20403186" cy="8839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C414B2-BD38-1745-9614-90FDE871A41C}"/>
                </a:ext>
              </a:extLst>
            </p:cNvPr>
            <p:cNvGrpSpPr/>
            <p:nvPr/>
          </p:nvGrpSpPr>
          <p:grpSpPr>
            <a:xfrm>
              <a:off x="1341120" y="3749040"/>
              <a:ext cx="9052560" cy="2956560"/>
              <a:chOff x="1341120" y="4602480"/>
              <a:chExt cx="9052560" cy="2956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2E198-71EA-884D-A055-A632834DEA06}"/>
                  </a:ext>
                </a:extLst>
              </p:cNvPr>
              <p:cNvSpPr/>
              <p:nvPr/>
            </p:nvSpPr>
            <p:spPr>
              <a:xfrm>
                <a:off x="2773680" y="4602480"/>
                <a:ext cx="7620000" cy="292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49C8C37-372E-E448-8CF4-1888CC056F25}"/>
                  </a:ext>
                </a:extLst>
              </p:cNvPr>
              <p:cNvSpPr/>
              <p:nvPr/>
            </p:nvSpPr>
            <p:spPr>
              <a:xfrm>
                <a:off x="1341120" y="4632960"/>
                <a:ext cx="2926080" cy="29260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0D2C26-D0DB-AF43-B128-DBE64601488A}"/>
                  </a:ext>
                </a:extLst>
              </p:cNvPr>
              <p:cNvSpPr txBox="1"/>
              <p:nvPr/>
            </p:nvSpPr>
            <p:spPr>
              <a:xfrm>
                <a:off x="1806229" y="5307317"/>
                <a:ext cx="1934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June</a:t>
                </a:r>
              </a:p>
            </p:txBody>
          </p:sp>
          <p:sp>
            <p:nvSpPr>
              <p:cNvPr id="49" name="CuadroTexto 350">
                <a:extLst>
                  <a:ext uri="{FF2B5EF4-FFF2-40B4-BE49-F238E27FC236}">
                    <a16:creationId xmlns:a16="http://schemas.microsoft.com/office/drawing/2014/main" id="{4B6100E9-AA36-A944-A50B-548E2B5420F7}"/>
                  </a:ext>
                </a:extLst>
              </p:cNvPr>
              <p:cNvSpPr txBox="1"/>
              <p:nvPr/>
            </p:nvSpPr>
            <p:spPr>
              <a:xfrm>
                <a:off x="1978506" y="5772002"/>
                <a:ext cx="158569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2nd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A77E409-403C-F442-A31A-6A0E1AC156FB}"/>
                  </a:ext>
                </a:extLst>
              </p:cNvPr>
              <p:cNvSpPr txBox="1"/>
              <p:nvPr/>
            </p:nvSpPr>
            <p:spPr>
              <a:xfrm>
                <a:off x="4678102" y="6120105"/>
                <a:ext cx="4710728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D58100-1EA7-DF43-ACDF-EFF497175F23}"/>
                  </a:ext>
                </a:extLst>
              </p:cNvPr>
              <p:cNvSpPr txBox="1"/>
              <p:nvPr/>
            </p:nvSpPr>
            <p:spPr>
              <a:xfrm>
                <a:off x="4678102" y="4950992"/>
                <a:ext cx="50161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Project Blog Post Due 02.06.2010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B494614-76BF-9F41-A6C9-11ADBCFF1C60}"/>
                </a:ext>
              </a:extLst>
            </p:cNvPr>
            <p:cNvGrpSpPr/>
            <p:nvPr/>
          </p:nvGrpSpPr>
          <p:grpSpPr>
            <a:xfrm>
              <a:off x="7662546" y="6705600"/>
              <a:ext cx="9052560" cy="2956560"/>
              <a:chOff x="1341120" y="4602480"/>
              <a:chExt cx="9052560" cy="295656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B6F1DA0-40DB-CC47-8292-AB8CE6F302E0}"/>
                  </a:ext>
                </a:extLst>
              </p:cNvPr>
              <p:cNvSpPr/>
              <p:nvPr/>
            </p:nvSpPr>
            <p:spPr>
              <a:xfrm>
                <a:off x="2773680" y="4602480"/>
                <a:ext cx="7620000" cy="2926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4DACB88-1653-E946-860A-3EAE473EC310}"/>
                  </a:ext>
                </a:extLst>
              </p:cNvPr>
              <p:cNvSpPr/>
              <p:nvPr/>
            </p:nvSpPr>
            <p:spPr>
              <a:xfrm>
                <a:off x="1341120" y="4632960"/>
                <a:ext cx="2926080" cy="2926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8F7C43-D8E2-2F49-A1E0-FCFDDE04B246}"/>
                  </a:ext>
                </a:extLst>
              </p:cNvPr>
              <p:cNvSpPr txBox="1"/>
              <p:nvPr/>
            </p:nvSpPr>
            <p:spPr>
              <a:xfrm>
                <a:off x="1806229" y="5307317"/>
                <a:ext cx="1934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June</a:t>
                </a:r>
              </a:p>
            </p:txBody>
          </p:sp>
          <p:sp>
            <p:nvSpPr>
              <p:cNvPr id="56" name="CuadroTexto 350">
                <a:extLst>
                  <a:ext uri="{FF2B5EF4-FFF2-40B4-BE49-F238E27FC236}">
                    <a16:creationId xmlns:a16="http://schemas.microsoft.com/office/drawing/2014/main" id="{E67AE37E-7C4D-2D4A-A14C-484615C76AD7}"/>
                  </a:ext>
                </a:extLst>
              </p:cNvPr>
              <p:cNvSpPr txBox="1"/>
              <p:nvPr/>
            </p:nvSpPr>
            <p:spPr>
              <a:xfrm>
                <a:off x="2085907" y="5772002"/>
                <a:ext cx="137088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3rd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9DDB54E-2882-8B4E-9E82-668B829E6C94}"/>
                  </a:ext>
                </a:extLst>
              </p:cNvPr>
              <p:cNvSpPr txBox="1"/>
              <p:nvPr/>
            </p:nvSpPr>
            <p:spPr>
              <a:xfrm>
                <a:off x="4678102" y="6120105"/>
                <a:ext cx="4710728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13EE82-C5FB-0740-AB5A-6C6DECB8598B}"/>
                  </a:ext>
                </a:extLst>
              </p:cNvPr>
              <p:cNvSpPr txBox="1"/>
              <p:nvPr/>
            </p:nvSpPr>
            <p:spPr>
              <a:xfrm>
                <a:off x="4678102" y="4950992"/>
                <a:ext cx="50161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Project Blog Post Due 02.06.2010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9360D61-A11D-1040-9ECF-532A876AFA0B}"/>
                </a:ext>
              </a:extLst>
            </p:cNvPr>
            <p:cNvGrpSpPr/>
            <p:nvPr/>
          </p:nvGrpSpPr>
          <p:grpSpPr>
            <a:xfrm>
              <a:off x="12691746" y="9631680"/>
              <a:ext cx="9052560" cy="2956560"/>
              <a:chOff x="1341120" y="4602480"/>
              <a:chExt cx="9052560" cy="295656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A7A96C1-B949-814F-B0C6-87057582D418}"/>
                  </a:ext>
                </a:extLst>
              </p:cNvPr>
              <p:cNvSpPr/>
              <p:nvPr/>
            </p:nvSpPr>
            <p:spPr>
              <a:xfrm>
                <a:off x="2773680" y="4602480"/>
                <a:ext cx="7620000" cy="292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70E27BC-26FB-5D4E-B54F-42D69AE44405}"/>
                  </a:ext>
                </a:extLst>
              </p:cNvPr>
              <p:cNvSpPr/>
              <p:nvPr/>
            </p:nvSpPr>
            <p:spPr>
              <a:xfrm>
                <a:off x="1341120" y="4632960"/>
                <a:ext cx="2926080" cy="29260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8A6F32-04B9-184D-ACE2-340156689D0E}"/>
                  </a:ext>
                </a:extLst>
              </p:cNvPr>
              <p:cNvSpPr txBox="1"/>
              <p:nvPr/>
            </p:nvSpPr>
            <p:spPr>
              <a:xfrm>
                <a:off x="1806229" y="5307317"/>
                <a:ext cx="1934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June</a:t>
                </a:r>
              </a:p>
            </p:txBody>
          </p:sp>
          <p:sp>
            <p:nvSpPr>
              <p:cNvPr id="63" name="CuadroTexto 350">
                <a:extLst>
                  <a:ext uri="{FF2B5EF4-FFF2-40B4-BE49-F238E27FC236}">
                    <a16:creationId xmlns:a16="http://schemas.microsoft.com/office/drawing/2014/main" id="{8BEC0321-7ABF-D84E-8839-0391353347A8}"/>
                  </a:ext>
                </a:extLst>
              </p:cNvPr>
              <p:cNvSpPr txBox="1"/>
              <p:nvPr/>
            </p:nvSpPr>
            <p:spPr>
              <a:xfrm>
                <a:off x="2117165" y="5772002"/>
                <a:ext cx="13083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4th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DAFF9C-151E-564B-BF0A-F79DB6730568}"/>
                  </a:ext>
                </a:extLst>
              </p:cNvPr>
              <p:cNvSpPr txBox="1"/>
              <p:nvPr/>
            </p:nvSpPr>
            <p:spPr>
              <a:xfrm>
                <a:off x="4678102" y="6120105"/>
                <a:ext cx="4710728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9B23B3-F34D-B84B-84D3-BAC331FD356B}"/>
                  </a:ext>
                </a:extLst>
              </p:cNvPr>
              <p:cNvSpPr txBox="1"/>
              <p:nvPr/>
            </p:nvSpPr>
            <p:spPr>
              <a:xfrm>
                <a:off x="4678102" y="4950992"/>
                <a:ext cx="50161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Project Blog Post Due 02.06.2010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25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95312ECF-7118-EE41-AB5F-95C66CA4FC94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3EF7894C-4D0E-BB43-AED7-7F1F59EB158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638D0-3BD8-3749-9260-291C751529A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184BBDC-F4FE-2C49-AD51-FC101A20B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71745"/>
              </p:ext>
            </p:extLst>
          </p:nvPr>
        </p:nvGraphicFramePr>
        <p:xfrm>
          <a:off x="1639878" y="4662114"/>
          <a:ext cx="10274628" cy="554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279851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February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11214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716"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3716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F75003F-F362-7D42-BCE6-A40C48507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70889"/>
              </p:ext>
            </p:extLst>
          </p:nvPr>
        </p:nvGraphicFramePr>
        <p:xfrm>
          <a:off x="12521238" y="4662114"/>
          <a:ext cx="10274628" cy="554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467804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279851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March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1121403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716"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3716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139A75-823F-C047-ABF2-189F1CEB7A30}"/>
              </a:ext>
            </a:extLst>
          </p:cNvPr>
          <p:cNvSpPr txBox="1"/>
          <p:nvPr/>
        </p:nvSpPr>
        <p:spPr>
          <a:xfrm>
            <a:off x="2586816" y="10890518"/>
            <a:ext cx="8380752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B27018-537D-6E4D-B908-92C9FB278C29}"/>
              </a:ext>
            </a:extLst>
          </p:cNvPr>
          <p:cNvSpPr txBox="1"/>
          <p:nvPr/>
        </p:nvSpPr>
        <p:spPr>
          <a:xfrm>
            <a:off x="13468176" y="10890518"/>
            <a:ext cx="8380752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50563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29A61912-EA18-CD45-A4A0-2AE28AE0DAA2}"/>
              </a:ext>
            </a:extLst>
          </p:cNvPr>
          <p:cNvSpPr/>
          <p:nvPr/>
        </p:nvSpPr>
        <p:spPr>
          <a:xfrm>
            <a:off x="5892491" y="94611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070E9F9-7540-E740-9D42-44994AE4B6F7}"/>
              </a:ext>
            </a:extLst>
          </p:cNvPr>
          <p:cNvSpPr/>
          <p:nvPr/>
        </p:nvSpPr>
        <p:spPr>
          <a:xfrm>
            <a:off x="8868555" y="94611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7659A1-7BCE-E945-B76B-78C84C533FB3}"/>
              </a:ext>
            </a:extLst>
          </p:cNvPr>
          <p:cNvSpPr/>
          <p:nvPr/>
        </p:nvSpPr>
        <p:spPr>
          <a:xfrm>
            <a:off x="11783336" y="94611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94227B-7CC2-294E-BA23-A648D05F7927}"/>
              </a:ext>
            </a:extLst>
          </p:cNvPr>
          <p:cNvSpPr/>
          <p:nvPr/>
        </p:nvSpPr>
        <p:spPr>
          <a:xfrm>
            <a:off x="2952341" y="94611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790687-6320-1F41-AF8A-CAA906029E17}"/>
              </a:ext>
            </a:extLst>
          </p:cNvPr>
          <p:cNvSpPr/>
          <p:nvPr/>
        </p:nvSpPr>
        <p:spPr>
          <a:xfrm>
            <a:off x="5892491" y="82419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B0E2B5-0790-C74F-B72C-7ABC6FA2430F}"/>
              </a:ext>
            </a:extLst>
          </p:cNvPr>
          <p:cNvSpPr/>
          <p:nvPr/>
        </p:nvSpPr>
        <p:spPr>
          <a:xfrm>
            <a:off x="8868555" y="82419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B297C4E-6B52-E34E-A2D6-7E36231B7FB2}"/>
              </a:ext>
            </a:extLst>
          </p:cNvPr>
          <p:cNvSpPr/>
          <p:nvPr/>
        </p:nvSpPr>
        <p:spPr>
          <a:xfrm>
            <a:off x="11783336" y="82419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D42E87-BBE8-CD48-A251-52ACCA1C487C}"/>
              </a:ext>
            </a:extLst>
          </p:cNvPr>
          <p:cNvSpPr/>
          <p:nvPr/>
        </p:nvSpPr>
        <p:spPr>
          <a:xfrm>
            <a:off x="14762171" y="82419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A00786-4EBE-A248-AB23-71837BDC097D}"/>
              </a:ext>
            </a:extLst>
          </p:cNvPr>
          <p:cNvSpPr/>
          <p:nvPr/>
        </p:nvSpPr>
        <p:spPr>
          <a:xfrm>
            <a:off x="17731626" y="82419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30B7AB-74C0-0E48-8FA3-3CB1C1DE4F0A}"/>
              </a:ext>
            </a:extLst>
          </p:cNvPr>
          <p:cNvSpPr/>
          <p:nvPr/>
        </p:nvSpPr>
        <p:spPr>
          <a:xfrm>
            <a:off x="20644811" y="82419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F4231AD-2C64-DB49-A645-8FF9B8C2578F}"/>
              </a:ext>
            </a:extLst>
          </p:cNvPr>
          <p:cNvSpPr/>
          <p:nvPr/>
        </p:nvSpPr>
        <p:spPr>
          <a:xfrm>
            <a:off x="2952341" y="824191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0A4086-FFDA-9747-8469-E167C629E16D}"/>
              </a:ext>
            </a:extLst>
          </p:cNvPr>
          <p:cNvSpPr/>
          <p:nvPr/>
        </p:nvSpPr>
        <p:spPr>
          <a:xfrm>
            <a:off x="5892491" y="718897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273040D-317A-304B-AF5F-8F444547C30E}"/>
              </a:ext>
            </a:extLst>
          </p:cNvPr>
          <p:cNvSpPr/>
          <p:nvPr/>
        </p:nvSpPr>
        <p:spPr>
          <a:xfrm>
            <a:off x="8868555" y="718897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45A4F2-E8D3-5E48-ACDB-86E91E908624}"/>
              </a:ext>
            </a:extLst>
          </p:cNvPr>
          <p:cNvSpPr/>
          <p:nvPr/>
        </p:nvSpPr>
        <p:spPr>
          <a:xfrm>
            <a:off x="11783336" y="718897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B0DB21-3154-284B-9A6B-3E722CCE4B78}"/>
              </a:ext>
            </a:extLst>
          </p:cNvPr>
          <p:cNvSpPr/>
          <p:nvPr/>
        </p:nvSpPr>
        <p:spPr>
          <a:xfrm>
            <a:off x="14762171" y="718897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D56598-4170-4344-AD6F-396E55F9326A}"/>
              </a:ext>
            </a:extLst>
          </p:cNvPr>
          <p:cNvSpPr/>
          <p:nvPr/>
        </p:nvSpPr>
        <p:spPr>
          <a:xfrm>
            <a:off x="17731626" y="718897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0E88E9-D33B-6A49-9955-67979B773285}"/>
              </a:ext>
            </a:extLst>
          </p:cNvPr>
          <p:cNvSpPr/>
          <p:nvPr/>
        </p:nvSpPr>
        <p:spPr>
          <a:xfrm>
            <a:off x="20644811" y="718897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07783E-31C1-6743-BC4B-8888ABBBF502}"/>
              </a:ext>
            </a:extLst>
          </p:cNvPr>
          <p:cNvSpPr/>
          <p:nvPr/>
        </p:nvSpPr>
        <p:spPr>
          <a:xfrm>
            <a:off x="2952341" y="718897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104489-07A5-0F42-A4B7-65B8E61A6906}"/>
              </a:ext>
            </a:extLst>
          </p:cNvPr>
          <p:cNvSpPr/>
          <p:nvPr/>
        </p:nvSpPr>
        <p:spPr>
          <a:xfrm>
            <a:off x="5892491" y="50645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01985B-4CB1-914B-83C3-AFDC716A8B33}"/>
              </a:ext>
            </a:extLst>
          </p:cNvPr>
          <p:cNvSpPr/>
          <p:nvPr/>
        </p:nvSpPr>
        <p:spPr>
          <a:xfrm>
            <a:off x="8868555" y="50645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FDBCFD-BB7A-BF48-9FC1-8EDB3113BE1C}"/>
              </a:ext>
            </a:extLst>
          </p:cNvPr>
          <p:cNvSpPr/>
          <p:nvPr/>
        </p:nvSpPr>
        <p:spPr>
          <a:xfrm>
            <a:off x="11783336" y="50645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788C42-002C-0E40-AED8-CD07E7A010C0}"/>
              </a:ext>
            </a:extLst>
          </p:cNvPr>
          <p:cNvSpPr/>
          <p:nvPr/>
        </p:nvSpPr>
        <p:spPr>
          <a:xfrm>
            <a:off x="14762171" y="50645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3015D8-0EE3-EC4E-A0AC-2555839B5F4A}"/>
              </a:ext>
            </a:extLst>
          </p:cNvPr>
          <p:cNvSpPr/>
          <p:nvPr/>
        </p:nvSpPr>
        <p:spPr>
          <a:xfrm>
            <a:off x="17731626" y="50645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362707-88C1-1145-920A-230D7D5D7E0F}"/>
              </a:ext>
            </a:extLst>
          </p:cNvPr>
          <p:cNvSpPr/>
          <p:nvPr/>
        </p:nvSpPr>
        <p:spPr>
          <a:xfrm>
            <a:off x="20644811" y="50645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1A2AB1-A3B3-6F49-B198-D67D631176E8}"/>
              </a:ext>
            </a:extLst>
          </p:cNvPr>
          <p:cNvSpPr/>
          <p:nvPr/>
        </p:nvSpPr>
        <p:spPr>
          <a:xfrm>
            <a:off x="5892491" y="613602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6173E3-58E3-D146-844D-5093F5953B09}"/>
              </a:ext>
            </a:extLst>
          </p:cNvPr>
          <p:cNvSpPr/>
          <p:nvPr/>
        </p:nvSpPr>
        <p:spPr>
          <a:xfrm>
            <a:off x="8868555" y="613602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8FDBED-6C27-4B44-B05B-EFE1CEF3AA70}"/>
              </a:ext>
            </a:extLst>
          </p:cNvPr>
          <p:cNvSpPr/>
          <p:nvPr/>
        </p:nvSpPr>
        <p:spPr>
          <a:xfrm>
            <a:off x="11783336" y="613602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072B2F-DB62-0F4F-8327-9E4EBE09C61C}"/>
              </a:ext>
            </a:extLst>
          </p:cNvPr>
          <p:cNvSpPr/>
          <p:nvPr/>
        </p:nvSpPr>
        <p:spPr>
          <a:xfrm>
            <a:off x="14762171" y="613602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D78A17-A4C6-1A42-91CC-08D3C14F9B35}"/>
              </a:ext>
            </a:extLst>
          </p:cNvPr>
          <p:cNvSpPr/>
          <p:nvPr/>
        </p:nvSpPr>
        <p:spPr>
          <a:xfrm>
            <a:off x="17731626" y="613602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6FEBFAE-85B1-0D47-97E9-A56BEC5AF6ED}"/>
              </a:ext>
            </a:extLst>
          </p:cNvPr>
          <p:cNvSpPr/>
          <p:nvPr/>
        </p:nvSpPr>
        <p:spPr>
          <a:xfrm>
            <a:off x="20644811" y="613602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456859-C597-244C-997E-918F8547DBAE}"/>
              </a:ext>
            </a:extLst>
          </p:cNvPr>
          <p:cNvSpPr/>
          <p:nvPr/>
        </p:nvSpPr>
        <p:spPr>
          <a:xfrm>
            <a:off x="2952341" y="613602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226712BD-AC22-4740-A286-36AFDFAB63F6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85BB1A0A-FE4B-4440-A3B4-B90DEEF613B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A7DCA8-C48E-D642-87CC-7EE2B307BAC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0C7793-8A5F-5643-9B6B-948401733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6196"/>
              </p:ext>
            </p:extLst>
          </p:nvPr>
        </p:nvGraphicFramePr>
        <p:xfrm>
          <a:off x="1894185" y="3928533"/>
          <a:ext cx="20643084" cy="653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02503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4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4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4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148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530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F8207236-E283-984B-9DC8-A7863FF10448}"/>
              </a:ext>
            </a:extLst>
          </p:cNvPr>
          <p:cNvSpPr txBox="1"/>
          <p:nvPr/>
        </p:nvSpPr>
        <p:spPr>
          <a:xfrm>
            <a:off x="13605164" y="11139502"/>
            <a:ext cx="8932105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EC4B85-0BC3-EF4A-B64B-B04C9DA6039F}"/>
              </a:ext>
            </a:extLst>
          </p:cNvPr>
          <p:cNvSpPr/>
          <p:nvPr/>
        </p:nvSpPr>
        <p:spPr>
          <a:xfrm>
            <a:off x="11783336" y="11313244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497783-90CD-8B44-83A3-50BB99A9EF49}"/>
              </a:ext>
            </a:extLst>
          </p:cNvPr>
          <p:cNvSpPr/>
          <p:nvPr/>
        </p:nvSpPr>
        <p:spPr>
          <a:xfrm>
            <a:off x="1890473" y="11139502"/>
            <a:ext cx="800403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</a:t>
            </a:r>
          </a:p>
          <a:p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point solutions </a:t>
            </a:r>
          </a:p>
        </p:txBody>
      </p:sp>
    </p:spTree>
    <p:extLst>
      <p:ext uri="{BB962C8B-B14F-4D97-AF65-F5344CB8AC3E}">
        <p14:creationId xmlns:p14="http://schemas.microsoft.com/office/powerpoint/2010/main" val="197670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F32CB938-1128-1E47-8099-6EA5934A4708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06F25F32-9C2C-4143-ABE6-A801FB47DE6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22DED7-0259-5E49-A214-649F0366551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08D2B0A-1FC5-334E-87F0-F27122465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15822"/>
              </p:ext>
            </p:extLst>
          </p:nvPr>
        </p:nvGraphicFramePr>
        <p:xfrm>
          <a:off x="1923260" y="4073236"/>
          <a:ext cx="9156469" cy="839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418195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January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141819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6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6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6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06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672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AF88957-EF6F-624A-B774-A3A3E54E4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61552"/>
              </p:ext>
            </p:extLst>
          </p:nvPr>
        </p:nvGraphicFramePr>
        <p:xfrm>
          <a:off x="13303385" y="4073236"/>
          <a:ext cx="9156469" cy="839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308067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418195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February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141819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6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6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6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06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672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9946ECF-9AA8-7241-B8E8-BA98832CCC05}"/>
              </a:ext>
            </a:extLst>
          </p:cNvPr>
          <p:cNvSpPr/>
          <p:nvPr/>
        </p:nvSpPr>
        <p:spPr>
          <a:xfrm>
            <a:off x="12414105" y="10624164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F120B8D-4C5B-4740-B1DA-92DC89DCAEE4}"/>
              </a:ext>
            </a:extLst>
          </p:cNvPr>
          <p:cNvSpPr/>
          <p:nvPr/>
        </p:nvSpPr>
        <p:spPr>
          <a:xfrm>
            <a:off x="1016762" y="10637063"/>
            <a:ext cx="10956306" cy="1575066"/>
          </a:xfrm>
          <a:prstGeom prst="roundRect">
            <a:avLst>
              <a:gd name="adj" fmla="val 50000"/>
            </a:avLst>
          </a:prstGeom>
          <a:solidFill>
            <a:srgbClr val="2A3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EE8A965-6A74-6148-AD08-7B7CF6C48BDC}"/>
              </a:ext>
            </a:extLst>
          </p:cNvPr>
          <p:cNvGrpSpPr/>
          <p:nvPr/>
        </p:nvGrpSpPr>
        <p:grpSpPr>
          <a:xfrm>
            <a:off x="1776622" y="10910224"/>
            <a:ext cx="9241151" cy="1030410"/>
            <a:chOff x="12407042" y="4634193"/>
            <a:chExt cx="9241151" cy="10304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772995-1B48-5446-A560-E4D4257E19B9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FFDD85-C2C4-D942-98EC-A60ED7DF1C3C}"/>
                </a:ext>
              </a:extLst>
            </p:cNvPr>
            <p:cNvSpPr txBox="1"/>
            <p:nvPr/>
          </p:nvSpPr>
          <p:spPr>
            <a:xfrm>
              <a:off x="12407042" y="4826233"/>
              <a:ext cx="36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Workshop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5A136B5-696F-FC4B-B5FB-C1441334929D}"/>
              </a:ext>
            </a:extLst>
          </p:cNvPr>
          <p:cNvGrpSpPr/>
          <p:nvPr/>
        </p:nvGrpSpPr>
        <p:grpSpPr>
          <a:xfrm>
            <a:off x="13173965" y="10896492"/>
            <a:ext cx="9241151" cy="1030410"/>
            <a:chOff x="12407042" y="4634193"/>
            <a:chExt cx="9241151" cy="103041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9296C06-076B-DD47-9CC2-70B833D0993A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95AB07B-7CCF-4D43-A978-CC5DBAF28000}"/>
                </a:ext>
              </a:extLst>
            </p:cNvPr>
            <p:cNvSpPr txBox="1"/>
            <p:nvPr/>
          </p:nvSpPr>
          <p:spPr>
            <a:xfrm>
              <a:off x="12407042" y="4826233"/>
              <a:ext cx="36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Meeting</a:t>
              </a:r>
            </a:p>
          </p:txBody>
        </p: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37A98B82-273C-EB45-B3AD-74EB243BFC0F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F4666972-CAE1-1448-B53B-27FED3A6A89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AA80D9-0604-2D4F-96F6-DF23EE47416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6477BC2-72BD-E94A-BBF8-207178675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74012"/>
              </p:ext>
            </p:extLst>
          </p:nvPr>
        </p:nvGraphicFramePr>
        <p:xfrm>
          <a:off x="1016762" y="3718199"/>
          <a:ext cx="22064910" cy="635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2130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3152130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3152130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3152130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164792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November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62077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162"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1162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162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162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1456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13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350">
            <a:extLst>
              <a:ext uri="{FF2B5EF4-FFF2-40B4-BE49-F238E27FC236}">
                <a16:creationId xmlns:a16="http://schemas.microsoft.com/office/drawing/2014/main" id="{FC3DC7E1-E687-AA4E-8965-38656D9E0027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B03F32D0-8AF8-FE49-AF2E-137EA8DDF72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D53F49-BCAF-6246-8C9D-1CE99B9F56C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D8F579-34C2-4742-B0DD-3EB25BACD39E}"/>
              </a:ext>
            </a:extLst>
          </p:cNvPr>
          <p:cNvGrpSpPr/>
          <p:nvPr/>
        </p:nvGrpSpPr>
        <p:grpSpPr>
          <a:xfrm>
            <a:off x="15955942" y="4481789"/>
            <a:ext cx="6570133" cy="7491308"/>
            <a:chOff x="2777067" y="4741333"/>
            <a:chExt cx="6570133" cy="7491308"/>
          </a:xfrm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DB947001-CD5D-6D46-AEE9-EFE2DBC3842E}"/>
                </a:ext>
              </a:extLst>
            </p:cNvPr>
            <p:cNvSpPr/>
            <p:nvPr/>
          </p:nvSpPr>
          <p:spPr>
            <a:xfrm>
              <a:off x="2777067" y="4741333"/>
              <a:ext cx="6570133" cy="1320800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2F444B-DA50-6E4E-A4E7-56F389330D11}"/>
                </a:ext>
              </a:extLst>
            </p:cNvPr>
            <p:cNvSpPr/>
            <p:nvPr/>
          </p:nvSpPr>
          <p:spPr>
            <a:xfrm>
              <a:off x="2777067" y="6062133"/>
              <a:ext cx="6570133" cy="6170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5B72E1-2EAE-5B4E-B854-B148EAE39D65}"/>
              </a:ext>
            </a:extLst>
          </p:cNvPr>
          <p:cNvSpPr txBox="1"/>
          <p:nvPr/>
        </p:nvSpPr>
        <p:spPr>
          <a:xfrm>
            <a:off x="17041430" y="481409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July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5121FD-4287-8442-855D-6310AEFCCD04}"/>
              </a:ext>
            </a:extLst>
          </p:cNvPr>
          <p:cNvGrpSpPr/>
          <p:nvPr/>
        </p:nvGrpSpPr>
        <p:grpSpPr>
          <a:xfrm>
            <a:off x="16706150" y="6187611"/>
            <a:ext cx="5016163" cy="2230739"/>
            <a:chOff x="16562388" y="4442805"/>
            <a:chExt cx="5016163" cy="223073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74A2D6-1BE4-BD46-BE8D-A8E1A988B23A}"/>
                </a:ext>
              </a:extLst>
            </p:cNvPr>
            <p:cNvSpPr txBox="1"/>
            <p:nvPr/>
          </p:nvSpPr>
          <p:spPr>
            <a:xfrm>
              <a:off x="16562389" y="5643134"/>
              <a:ext cx="4710728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1052FB-48FF-C441-9240-D385585670C4}"/>
                </a:ext>
              </a:extLst>
            </p:cNvPr>
            <p:cNvSpPr txBox="1"/>
            <p:nvPr/>
          </p:nvSpPr>
          <p:spPr>
            <a:xfrm>
              <a:off x="16562388" y="4442805"/>
              <a:ext cx="50161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Project Blog Post Due 09.07.2010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BA1941-4274-FF41-B13F-0A1B59A2BCF1}"/>
              </a:ext>
            </a:extLst>
          </p:cNvPr>
          <p:cNvGrpSpPr/>
          <p:nvPr/>
        </p:nvGrpSpPr>
        <p:grpSpPr>
          <a:xfrm>
            <a:off x="16706150" y="8991771"/>
            <a:ext cx="5016163" cy="2230739"/>
            <a:chOff x="16562388" y="4442805"/>
            <a:chExt cx="5016163" cy="223073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9EA6E6-2714-974E-8A14-372930F028BF}"/>
                </a:ext>
              </a:extLst>
            </p:cNvPr>
            <p:cNvSpPr txBox="1"/>
            <p:nvPr/>
          </p:nvSpPr>
          <p:spPr>
            <a:xfrm>
              <a:off x="16562389" y="5643134"/>
              <a:ext cx="4710728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0D7ADB-E009-D748-B482-D5E40F0FCE9D}"/>
                </a:ext>
              </a:extLst>
            </p:cNvPr>
            <p:cNvSpPr txBox="1"/>
            <p:nvPr/>
          </p:nvSpPr>
          <p:spPr>
            <a:xfrm>
              <a:off x="16562388" y="4442805"/>
              <a:ext cx="50161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Budget Release Date</a:t>
              </a:r>
            </a:p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10.07.2010</a:t>
              </a:r>
            </a:p>
          </p:txBody>
        </p: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A34B0957-7673-4740-A415-5E2131D35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10604"/>
              </p:ext>
            </p:extLst>
          </p:nvPr>
        </p:nvGraphicFramePr>
        <p:xfrm>
          <a:off x="1465183" y="4481789"/>
          <a:ext cx="13402942" cy="726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706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914706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914706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914706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227491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2020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1227491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05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05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05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05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66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1474FEA-DC69-554C-B5EB-82331C435154}"/>
              </a:ext>
            </a:extLst>
          </p:cNvPr>
          <p:cNvSpPr/>
          <p:nvPr/>
        </p:nvSpPr>
        <p:spPr>
          <a:xfrm>
            <a:off x="5458691" y="8588269"/>
            <a:ext cx="1801091" cy="172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2C360-0B55-4043-9AE2-619C96572641}"/>
              </a:ext>
            </a:extLst>
          </p:cNvPr>
          <p:cNvSpPr/>
          <p:nvPr/>
        </p:nvSpPr>
        <p:spPr>
          <a:xfrm>
            <a:off x="7287491" y="8588269"/>
            <a:ext cx="1801091" cy="172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45BD580-2262-2244-82CF-8A20F658F2FC}"/>
              </a:ext>
            </a:extLst>
          </p:cNvPr>
          <p:cNvSpPr/>
          <p:nvPr/>
        </p:nvSpPr>
        <p:spPr>
          <a:xfrm>
            <a:off x="1524324" y="4184074"/>
            <a:ext cx="4294909" cy="42949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D493FBB6-4696-3B4A-967D-8A668CE8B9A8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677FC84F-6610-2547-8818-D8A251B347C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30ADA-E584-2248-8003-594F8DD1604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C042116-F71F-1943-A390-CACCA1857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52815"/>
              </p:ext>
            </p:extLst>
          </p:nvPr>
        </p:nvGraphicFramePr>
        <p:xfrm>
          <a:off x="6819416" y="4184074"/>
          <a:ext cx="10929009" cy="824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287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561287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561287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561287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29238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574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CuadroTexto 350">
            <a:extLst>
              <a:ext uri="{FF2B5EF4-FFF2-40B4-BE49-F238E27FC236}">
                <a16:creationId xmlns:a16="http://schemas.microsoft.com/office/drawing/2014/main" id="{6CB91DB8-56DF-E248-BA1F-914F8A8CF9B8}"/>
              </a:ext>
            </a:extLst>
          </p:cNvPr>
          <p:cNvSpPr txBox="1"/>
          <p:nvPr/>
        </p:nvSpPr>
        <p:spPr>
          <a:xfrm>
            <a:off x="2479948" y="5053489"/>
            <a:ext cx="23391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7F99C-BF1E-1A47-BA4E-72D76E25D834}"/>
              </a:ext>
            </a:extLst>
          </p:cNvPr>
          <p:cNvSpPr/>
          <p:nvPr/>
        </p:nvSpPr>
        <p:spPr>
          <a:xfrm>
            <a:off x="1306542" y="9045785"/>
            <a:ext cx="47413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</a:t>
            </a:r>
          </a:p>
          <a:p>
            <a:pPr algn="ctr"/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provide point </a:t>
            </a:r>
          </a:p>
          <a:p>
            <a:pPr algn="ctr"/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solutions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2F5C3-29F8-BF49-9E3F-B2731086DCF4}"/>
              </a:ext>
            </a:extLst>
          </p:cNvPr>
          <p:cNvSpPr txBox="1"/>
          <p:nvPr/>
        </p:nvSpPr>
        <p:spPr>
          <a:xfrm flipH="1">
            <a:off x="1306540" y="11298845"/>
            <a:ext cx="4741336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14BD71-3342-594E-8EA0-77219619D4DE}"/>
              </a:ext>
            </a:extLst>
          </p:cNvPr>
          <p:cNvSpPr/>
          <p:nvPr/>
        </p:nvSpPr>
        <p:spPr>
          <a:xfrm>
            <a:off x="18481964" y="4184074"/>
            <a:ext cx="4294909" cy="42949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8D2F5BCE-4F5C-7242-8E8E-3B23EBAB4F87}"/>
              </a:ext>
            </a:extLst>
          </p:cNvPr>
          <p:cNvSpPr txBox="1"/>
          <p:nvPr/>
        </p:nvSpPr>
        <p:spPr>
          <a:xfrm>
            <a:off x="19437588" y="5053489"/>
            <a:ext cx="23391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F9202C-8B3E-334E-A741-B7605DB8A539}"/>
              </a:ext>
            </a:extLst>
          </p:cNvPr>
          <p:cNvSpPr/>
          <p:nvPr/>
        </p:nvSpPr>
        <p:spPr>
          <a:xfrm>
            <a:off x="18264182" y="9045785"/>
            <a:ext cx="47413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</a:t>
            </a:r>
          </a:p>
          <a:p>
            <a:pPr algn="ctr"/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provide point </a:t>
            </a:r>
          </a:p>
          <a:p>
            <a:pPr algn="ctr"/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solutions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A44B60-54BB-F444-BCD2-99376032D731}"/>
              </a:ext>
            </a:extLst>
          </p:cNvPr>
          <p:cNvSpPr txBox="1"/>
          <p:nvPr/>
        </p:nvSpPr>
        <p:spPr>
          <a:xfrm flipH="1">
            <a:off x="18264180" y="11298845"/>
            <a:ext cx="4741336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</p:spTree>
    <p:extLst>
      <p:ext uri="{BB962C8B-B14F-4D97-AF65-F5344CB8AC3E}">
        <p14:creationId xmlns:p14="http://schemas.microsoft.com/office/powerpoint/2010/main" val="374234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031F2C6E-9C88-D74E-8567-8035C39E0E24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E0B2451A-71A7-CE48-A647-03941FDD233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906256-207C-9F4F-81C2-042833BF6CC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18A03-423C-C545-9EF6-E41AF586D594}"/>
              </a:ext>
            </a:extLst>
          </p:cNvPr>
          <p:cNvGrpSpPr/>
          <p:nvPr/>
        </p:nvGrpSpPr>
        <p:grpSpPr>
          <a:xfrm>
            <a:off x="2216689" y="3990108"/>
            <a:ext cx="13383529" cy="8416403"/>
            <a:chOff x="3081981" y="3990108"/>
            <a:chExt cx="18032346" cy="83454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6E77B8-6AA7-814F-BE22-DF15070A804A}"/>
                </a:ext>
              </a:extLst>
            </p:cNvPr>
            <p:cNvGrpSpPr/>
            <p:nvPr/>
          </p:nvGrpSpPr>
          <p:grpSpPr>
            <a:xfrm>
              <a:off x="3081981" y="3990108"/>
              <a:ext cx="18032346" cy="1453632"/>
              <a:chOff x="3081981" y="3990108"/>
              <a:chExt cx="19164766" cy="23275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A5458FD-9C6E-AF40-8FAC-16875E11E882}"/>
                  </a:ext>
                </a:extLst>
              </p:cNvPr>
              <p:cNvGrpSpPr/>
              <p:nvPr/>
            </p:nvGrpSpPr>
            <p:grpSpPr>
              <a:xfrm>
                <a:off x="587432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BF1E9E2-CD05-7744-8ED1-9127BFD4E65E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9" name="CuadroTexto 350">
                  <a:extLst>
                    <a:ext uri="{FF2B5EF4-FFF2-40B4-BE49-F238E27FC236}">
                      <a16:creationId xmlns:a16="http://schemas.microsoft.com/office/drawing/2014/main" id="{248CD296-8D43-9E43-B7F6-F3CB20651C98}"/>
                    </a:ext>
                  </a:extLst>
                </p:cNvPr>
                <p:cNvSpPr txBox="1"/>
                <p:nvPr/>
              </p:nvSpPr>
              <p:spPr>
                <a:xfrm>
                  <a:off x="2234588" y="3990108"/>
                  <a:ext cx="4138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BC5DBEF-4014-184D-A91D-427D06565AC4}"/>
                  </a:ext>
                </a:extLst>
              </p:cNvPr>
              <p:cNvGrpSpPr/>
              <p:nvPr/>
            </p:nvGrpSpPr>
            <p:grpSpPr>
              <a:xfrm>
                <a:off x="308198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E4636B0-2B9A-3E40-A3B3-947E6D219C0C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3" name="CuadroTexto 350">
                  <a:extLst>
                    <a:ext uri="{FF2B5EF4-FFF2-40B4-BE49-F238E27FC236}">
                      <a16:creationId xmlns:a16="http://schemas.microsoft.com/office/drawing/2014/main" id="{CE74755B-6772-814D-BFAE-5EDE426F2DD4}"/>
                    </a:ext>
                  </a:extLst>
                </p:cNvPr>
                <p:cNvSpPr txBox="1"/>
                <p:nvPr/>
              </p:nvSpPr>
              <p:spPr>
                <a:xfrm>
                  <a:off x="2286229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31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C2B661F-4985-074E-8DC2-358A46782332}"/>
                  </a:ext>
                </a:extLst>
              </p:cNvPr>
              <p:cNvGrpSpPr/>
              <p:nvPr/>
            </p:nvGrpSpPr>
            <p:grpSpPr>
              <a:xfrm>
                <a:off x="11459019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EB8C07A-ED0C-CC4D-8AE3-F15C3F66F093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39" name="CuadroTexto 350">
                  <a:extLst>
                    <a:ext uri="{FF2B5EF4-FFF2-40B4-BE49-F238E27FC236}">
                      <a16:creationId xmlns:a16="http://schemas.microsoft.com/office/drawing/2014/main" id="{D263C852-B71C-9748-A819-795A25A1E7DD}"/>
                    </a:ext>
                  </a:extLst>
                </p:cNvPr>
                <p:cNvSpPr txBox="1"/>
                <p:nvPr/>
              </p:nvSpPr>
              <p:spPr>
                <a:xfrm>
                  <a:off x="2234588" y="3990108"/>
                  <a:ext cx="4138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3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F8D840D-02D0-714A-B852-70580FDA4917}"/>
                  </a:ext>
                </a:extLst>
              </p:cNvPr>
              <p:cNvGrpSpPr/>
              <p:nvPr/>
            </p:nvGrpSpPr>
            <p:grpSpPr>
              <a:xfrm>
                <a:off x="866667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4788812-B67E-584C-80A3-691DDD599DD4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55" name="CuadroTexto 350">
                  <a:extLst>
                    <a:ext uri="{FF2B5EF4-FFF2-40B4-BE49-F238E27FC236}">
                      <a16:creationId xmlns:a16="http://schemas.microsoft.com/office/drawing/2014/main" id="{D8ABC782-E438-C642-83D1-25A54D586D3E}"/>
                    </a:ext>
                  </a:extLst>
                </p:cNvPr>
                <p:cNvSpPr txBox="1"/>
                <p:nvPr/>
              </p:nvSpPr>
              <p:spPr>
                <a:xfrm>
                  <a:off x="2234588" y="3990108"/>
                  <a:ext cx="4138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6B3EE3A-1DEB-A94E-BA86-ACC28178C28B}"/>
                  </a:ext>
                </a:extLst>
              </p:cNvPr>
              <p:cNvGrpSpPr/>
              <p:nvPr/>
            </p:nvGrpSpPr>
            <p:grpSpPr>
              <a:xfrm>
                <a:off x="1433449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C29C49A-D3A1-6D4F-B278-CDBB0A566AA2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58" name="CuadroTexto 350">
                  <a:extLst>
                    <a:ext uri="{FF2B5EF4-FFF2-40B4-BE49-F238E27FC236}">
                      <a16:creationId xmlns:a16="http://schemas.microsoft.com/office/drawing/2014/main" id="{4FC5510B-038F-5A4D-8CF2-D585CE7322FE}"/>
                    </a:ext>
                  </a:extLst>
                </p:cNvPr>
                <p:cNvSpPr txBox="1"/>
                <p:nvPr/>
              </p:nvSpPr>
              <p:spPr>
                <a:xfrm>
                  <a:off x="2234588" y="3990108"/>
                  <a:ext cx="4138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4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CAFCF30-0659-4C48-B744-C65FC25DF945}"/>
                  </a:ext>
                </a:extLst>
              </p:cNvPr>
              <p:cNvGrpSpPr/>
              <p:nvPr/>
            </p:nvGrpSpPr>
            <p:grpSpPr>
              <a:xfrm>
                <a:off x="1991918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1C572CC-6D7C-4142-8893-50332E89B135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61" name="CuadroTexto 350">
                  <a:extLst>
                    <a:ext uri="{FF2B5EF4-FFF2-40B4-BE49-F238E27FC236}">
                      <a16:creationId xmlns:a16="http://schemas.microsoft.com/office/drawing/2014/main" id="{1D61B396-6537-F942-9B51-350F3AE49730}"/>
                    </a:ext>
                  </a:extLst>
                </p:cNvPr>
                <p:cNvSpPr txBox="1"/>
                <p:nvPr/>
              </p:nvSpPr>
              <p:spPr>
                <a:xfrm>
                  <a:off x="2234588" y="3990108"/>
                  <a:ext cx="4138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6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C896D9E-05DF-CF4E-ACC2-6586A5F33448}"/>
                  </a:ext>
                </a:extLst>
              </p:cNvPr>
              <p:cNvGrpSpPr/>
              <p:nvPr/>
            </p:nvGrpSpPr>
            <p:grpSpPr>
              <a:xfrm>
                <a:off x="1712683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EAB8431-AE67-D747-B389-3A4299CBD8A2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64" name="CuadroTexto 350">
                  <a:extLst>
                    <a:ext uri="{FF2B5EF4-FFF2-40B4-BE49-F238E27FC236}">
                      <a16:creationId xmlns:a16="http://schemas.microsoft.com/office/drawing/2014/main" id="{2813C475-7701-5142-8E06-1AA17FAA169F}"/>
                    </a:ext>
                  </a:extLst>
                </p:cNvPr>
                <p:cNvSpPr txBox="1"/>
                <p:nvPr/>
              </p:nvSpPr>
              <p:spPr>
                <a:xfrm>
                  <a:off x="2234588" y="3990108"/>
                  <a:ext cx="4138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5</a:t>
                  </a: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12C691-4749-BB41-8D9D-E0B120929592}"/>
                </a:ext>
              </a:extLst>
            </p:cNvPr>
            <p:cNvGrpSpPr/>
            <p:nvPr/>
          </p:nvGrpSpPr>
          <p:grpSpPr>
            <a:xfrm>
              <a:off x="3081981" y="5713055"/>
              <a:ext cx="18032346" cy="1453632"/>
              <a:chOff x="3081981" y="3990108"/>
              <a:chExt cx="19164766" cy="232756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C8110FC-A4C5-D541-AD27-8E2D81D92014}"/>
                  </a:ext>
                </a:extLst>
              </p:cNvPr>
              <p:cNvGrpSpPr/>
              <p:nvPr/>
            </p:nvGrpSpPr>
            <p:grpSpPr>
              <a:xfrm>
                <a:off x="587432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2388C10-D9E5-574F-8A3E-7A2B55C36BA1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86" name="CuadroTexto 350">
                  <a:extLst>
                    <a:ext uri="{FF2B5EF4-FFF2-40B4-BE49-F238E27FC236}">
                      <a16:creationId xmlns:a16="http://schemas.microsoft.com/office/drawing/2014/main" id="{6ABB6275-4319-ED4A-BDBA-83138BAAB62A}"/>
                    </a:ext>
                  </a:extLst>
                </p:cNvPr>
                <p:cNvSpPr txBox="1"/>
                <p:nvPr/>
              </p:nvSpPr>
              <p:spPr>
                <a:xfrm>
                  <a:off x="2234588" y="3990108"/>
                  <a:ext cx="4138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8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FB3067A-24A3-6742-A695-B9CA384D0090}"/>
                  </a:ext>
                </a:extLst>
              </p:cNvPr>
              <p:cNvGrpSpPr/>
              <p:nvPr/>
            </p:nvGrpSpPr>
            <p:grpSpPr>
              <a:xfrm>
                <a:off x="308198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72985DE-BE0A-A845-ABC4-A34E76D735EB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84" name="CuadroTexto 350">
                  <a:extLst>
                    <a:ext uri="{FF2B5EF4-FFF2-40B4-BE49-F238E27FC236}">
                      <a16:creationId xmlns:a16="http://schemas.microsoft.com/office/drawing/2014/main" id="{150A375F-0614-1945-84A4-0D94C0D08C16}"/>
                    </a:ext>
                  </a:extLst>
                </p:cNvPr>
                <p:cNvSpPr txBox="1"/>
                <p:nvPr/>
              </p:nvSpPr>
              <p:spPr>
                <a:xfrm>
                  <a:off x="2400842" y="3990108"/>
                  <a:ext cx="41389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7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1D9C503-81C7-244B-ADE2-3ACDF825EB66}"/>
                  </a:ext>
                </a:extLst>
              </p:cNvPr>
              <p:cNvGrpSpPr/>
              <p:nvPr/>
            </p:nvGrpSpPr>
            <p:grpSpPr>
              <a:xfrm>
                <a:off x="11459019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FA07516-F8B5-F84F-8523-E719623582F7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82" name="CuadroTexto 350">
                  <a:extLst>
                    <a:ext uri="{FF2B5EF4-FFF2-40B4-BE49-F238E27FC236}">
                      <a16:creationId xmlns:a16="http://schemas.microsoft.com/office/drawing/2014/main" id="{6A57DEAA-4BB7-EA4E-AB27-0E3B59A16181}"/>
                    </a:ext>
                  </a:extLst>
                </p:cNvPr>
                <p:cNvSpPr txBox="1"/>
                <p:nvPr/>
              </p:nvSpPr>
              <p:spPr>
                <a:xfrm>
                  <a:off x="2258520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10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A92F67E-43FE-8F47-9CEE-B53175F2C95B}"/>
                  </a:ext>
                </a:extLst>
              </p:cNvPr>
              <p:cNvGrpSpPr/>
              <p:nvPr/>
            </p:nvGrpSpPr>
            <p:grpSpPr>
              <a:xfrm>
                <a:off x="866667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BDA5D4F-54AD-944A-8733-855CD46068AE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80" name="CuadroTexto 350">
                  <a:extLst>
                    <a:ext uri="{FF2B5EF4-FFF2-40B4-BE49-F238E27FC236}">
                      <a16:creationId xmlns:a16="http://schemas.microsoft.com/office/drawing/2014/main" id="{EAE0B559-1D1F-8945-8951-F97F9ACA8BC1}"/>
                    </a:ext>
                  </a:extLst>
                </p:cNvPr>
                <p:cNvSpPr txBox="1"/>
                <p:nvPr/>
              </p:nvSpPr>
              <p:spPr>
                <a:xfrm>
                  <a:off x="2221592" y="3990108"/>
                  <a:ext cx="439888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9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52108E9-9184-A24F-A7C4-DEB7DEF13623}"/>
                  </a:ext>
                </a:extLst>
              </p:cNvPr>
              <p:cNvGrpSpPr/>
              <p:nvPr/>
            </p:nvGrpSpPr>
            <p:grpSpPr>
              <a:xfrm>
                <a:off x="1433449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5A9F18-75BF-5647-B26E-1B3B086278C5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78" name="CuadroTexto 350">
                  <a:extLst>
                    <a:ext uri="{FF2B5EF4-FFF2-40B4-BE49-F238E27FC236}">
                      <a16:creationId xmlns:a16="http://schemas.microsoft.com/office/drawing/2014/main" id="{BEFB55D8-79D4-9045-B634-E6FF78C52E81}"/>
                    </a:ext>
                  </a:extLst>
                </p:cNvPr>
                <p:cNvSpPr txBox="1"/>
                <p:nvPr/>
              </p:nvSpPr>
              <p:spPr>
                <a:xfrm>
                  <a:off x="2203102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11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316C03F-963C-4141-B11C-E799CD8C6C69}"/>
                  </a:ext>
                </a:extLst>
              </p:cNvPr>
              <p:cNvGrpSpPr/>
              <p:nvPr/>
            </p:nvGrpSpPr>
            <p:grpSpPr>
              <a:xfrm>
                <a:off x="1991918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E19D4A2-53B5-0C43-8BBB-9CAA26C701BA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76" name="CuadroTexto 350">
                  <a:extLst>
                    <a:ext uri="{FF2B5EF4-FFF2-40B4-BE49-F238E27FC236}">
                      <a16:creationId xmlns:a16="http://schemas.microsoft.com/office/drawing/2014/main" id="{9D6F536F-FA7C-F04A-8B3A-52E654C0CFAE}"/>
                    </a:ext>
                  </a:extLst>
                </p:cNvPr>
                <p:cNvSpPr txBox="1"/>
                <p:nvPr/>
              </p:nvSpPr>
              <p:spPr>
                <a:xfrm>
                  <a:off x="2258520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13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53D3C64-4A23-BF4E-B670-016DCD65426A}"/>
                  </a:ext>
                </a:extLst>
              </p:cNvPr>
              <p:cNvGrpSpPr/>
              <p:nvPr/>
            </p:nvGrpSpPr>
            <p:grpSpPr>
              <a:xfrm>
                <a:off x="1712683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D175FA3-E5E3-EF44-985F-DAD98478A153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74" name="CuadroTexto 350">
                  <a:extLst>
                    <a:ext uri="{FF2B5EF4-FFF2-40B4-BE49-F238E27FC236}">
                      <a16:creationId xmlns:a16="http://schemas.microsoft.com/office/drawing/2014/main" id="{F1992065-4838-5C46-87C0-F3617C28B1C4}"/>
                    </a:ext>
                  </a:extLst>
                </p:cNvPr>
                <p:cNvSpPr txBox="1"/>
                <p:nvPr/>
              </p:nvSpPr>
              <p:spPr>
                <a:xfrm>
                  <a:off x="2230811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12</a:t>
                  </a:r>
                </a:p>
              </p:txBody>
            </p: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1D4EDD6-FECF-4049-97F7-4D8D7832C47F}"/>
                </a:ext>
              </a:extLst>
            </p:cNvPr>
            <p:cNvGrpSpPr/>
            <p:nvPr/>
          </p:nvGrpSpPr>
          <p:grpSpPr>
            <a:xfrm>
              <a:off x="3081981" y="7436002"/>
              <a:ext cx="18032346" cy="1453632"/>
              <a:chOff x="3081981" y="3990108"/>
              <a:chExt cx="19164766" cy="232756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5FEFB9C-A8FC-6742-A20A-3CDD4DDEC9CF}"/>
                  </a:ext>
                </a:extLst>
              </p:cNvPr>
              <p:cNvGrpSpPr/>
              <p:nvPr/>
            </p:nvGrpSpPr>
            <p:grpSpPr>
              <a:xfrm>
                <a:off x="587432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5E14DBF-09D4-C542-BD2C-5C645FDD5FF8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8" name="CuadroTexto 350">
                  <a:extLst>
                    <a:ext uri="{FF2B5EF4-FFF2-40B4-BE49-F238E27FC236}">
                      <a16:creationId xmlns:a16="http://schemas.microsoft.com/office/drawing/2014/main" id="{CD47B1D5-AB2B-AB41-96DE-AD4C60159F6F}"/>
                    </a:ext>
                  </a:extLst>
                </p:cNvPr>
                <p:cNvSpPr txBox="1"/>
                <p:nvPr/>
              </p:nvSpPr>
              <p:spPr>
                <a:xfrm>
                  <a:off x="2119975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15</a:t>
                  </a: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2F5B2EA-E287-0748-BD5C-9C4B8491F45E}"/>
                  </a:ext>
                </a:extLst>
              </p:cNvPr>
              <p:cNvGrpSpPr/>
              <p:nvPr/>
            </p:nvGrpSpPr>
            <p:grpSpPr>
              <a:xfrm>
                <a:off x="308198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BDD0285-6DDF-DE43-9199-9910F3C5A76B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6" name="CuadroTexto 350">
                  <a:extLst>
                    <a:ext uri="{FF2B5EF4-FFF2-40B4-BE49-F238E27FC236}">
                      <a16:creationId xmlns:a16="http://schemas.microsoft.com/office/drawing/2014/main" id="{13464E5D-23B8-1B40-B3DE-107FCCCBBF58}"/>
                    </a:ext>
                  </a:extLst>
                </p:cNvPr>
                <p:cNvSpPr txBox="1"/>
                <p:nvPr/>
              </p:nvSpPr>
              <p:spPr>
                <a:xfrm>
                  <a:off x="2286230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14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35B188-431A-1947-A976-7193945B66C1}"/>
                  </a:ext>
                </a:extLst>
              </p:cNvPr>
              <p:cNvGrpSpPr/>
              <p:nvPr/>
            </p:nvGrpSpPr>
            <p:grpSpPr>
              <a:xfrm>
                <a:off x="11459019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BCA4995-BE77-7745-B898-EFF6607B3FD0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4" name="CuadroTexto 350">
                  <a:extLst>
                    <a:ext uri="{FF2B5EF4-FFF2-40B4-BE49-F238E27FC236}">
                      <a16:creationId xmlns:a16="http://schemas.microsoft.com/office/drawing/2014/main" id="{5FDE5CBB-A7B6-404D-B09B-AF78F763A9B3}"/>
                    </a:ext>
                  </a:extLst>
                </p:cNvPr>
                <p:cNvSpPr txBox="1"/>
                <p:nvPr/>
              </p:nvSpPr>
              <p:spPr>
                <a:xfrm>
                  <a:off x="2258521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17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23AD8F6-3AF6-9540-BC44-5F609C1E2033}"/>
                  </a:ext>
                </a:extLst>
              </p:cNvPr>
              <p:cNvGrpSpPr/>
              <p:nvPr/>
            </p:nvGrpSpPr>
            <p:grpSpPr>
              <a:xfrm>
                <a:off x="866667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9EC80FB-4B54-7B42-9C99-0594E9C190B2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2" name="CuadroTexto 350">
                  <a:extLst>
                    <a:ext uri="{FF2B5EF4-FFF2-40B4-BE49-F238E27FC236}">
                      <a16:creationId xmlns:a16="http://schemas.microsoft.com/office/drawing/2014/main" id="{5A0C8059-8F9B-9B43-920C-D2145FBE4CB0}"/>
                    </a:ext>
                  </a:extLst>
                </p:cNvPr>
                <p:cNvSpPr txBox="1"/>
                <p:nvPr/>
              </p:nvSpPr>
              <p:spPr>
                <a:xfrm>
                  <a:off x="2119975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16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2915B75-0006-3A41-B3CC-E68197F1689A}"/>
                  </a:ext>
                </a:extLst>
              </p:cNvPr>
              <p:cNvGrpSpPr/>
              <p:nvPr/>
            </p:nvGrpSpPr>
            <p:grpSpPr>
              <a:xfrm>
                <a:off x="1433449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10D4863A-F982-ED4C-9F22-CBCF91D77F0C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0" name="CuadroTexto 350">
                  <a:extLst>
                    <a:ext uri="{FF2B5EF4-FFF2-40B4-BE49-F238E27FC236}">
                      <a16:creationId xmlns:a16="http://schemas.microsoft.com/office/drawing/2014/main" id="{D66CADAB-0BDD-7F4E-9696-3A4DFACCEF90}"/>
                    </a:ext>
                  </a:extLst>
                </p:cNvPr>
                <p:cNvSpPr txBox="1"/>
                <p:nvPr/>
              </p:nvSpPr>
              <p:spPr>
                <a:xfrm>
                  <a:off x="2182908" y="3990108"/>
                  <a:ext cx="683513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18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6827687-E49E-4F48-B1EB-428775C121E8}"/>
                  </a:ext>
                </a:extLst>
              </p:cNvPr>
              <p:cNvGrpSpPr/>
              <p:nvPr/>
            </p:nvGrpSpPr>
            <p:grpSpPr>
              <a:xfrm>
                <a:off x="1991918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C7F101C-5199-FF44-8D7E-373278FDDA5D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98" name="CuadroTexto 350">
                  <a:extLst>
                    <a:ext uri="{FF2B5EF4-FFF2-40B4-BE49-F238E27FC236}">
                      <a16:creationId xmlns:a16="http://schemas.microsoft.com/office/drawing/2014/main" id="{9D97AC03-E91C-B047-B7A3-29F92C48F066}"/>
                    </a:ext>
                  </a:extLst>
                </p:cNvPr>
                <p:cNvSpPr txBox="1"/>
                <p:nvPr/>
              </p:nvSpPr>
              <p:spPr>
                <a:xfrm>
                  <a:off x="2258520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20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40BC96C-014D-C24F-8716-75837B4C8BB6}"/>
                  </a:ext>
                </a:extLst>
              </p:cNvPr>
              <p:cNvGrpSpPr/>
              <p:nvPr/>
            </p:nvGrpSpPr>
            <p:grpSpPr>
              <a:xfrm>
                <a:off x="1712683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B4F28585-C6A9-054B-A0B2-4647E51316FF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96" name="CuadroTexto 350">
                  <a:extLst>
                    <a:ext uri="{FF2B5EF4-FFF2-40B4-BE49-F238E27FC236}">
                      <a16:creationId xmlns:a16="http://schemas.microsoft.com/office/drawing/2014/main" id="{4EF0669F-A3E7-0241-BE90-585D3E689F59}"/>
                    </a:ext>
                  </a:extLst>
                </p:cNvPr>
                <p:cNvSpPr txBox="1"/>
                <p:nvPr/>
              </p:nvSpPr>
              <p:spPr>
                <a:xfrm>
                  <a:off x="2230811" y="3990108"/>
                  <a:ext cx="6431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19</a:t>
                  </a:r>
                </a:p>
              </p:txBody>
            </p: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A6B6DCA-67B6-434C-824C-02701C08D949}"/>
                </a:ext>
              </a:extLst>
            </p:cNvPr>
            <p:cNvGrpSpPr/>
            <p:nvPr/>
          </p:nvGrpSpPr>
          <p:grpSpPr>
            <a:xfrm>
              <a:off x="3081981" y="9158950"/>
              <a:ext cx="18032346" cy="1453632"/>
              <a:chOff x="3081981" y="3990108"/>
              <a:chExt cx="19164766" cy="23275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D689F1D-9202-3A4E-B6B1-9BADE16E233D}"/>
                  </a:ext>
                </a:extLst>
              </p:cNvPr>
              <p:cNvGrpSpPr/>
              <p:nvPr/>
            </p:nvGrpSpPr>
            <p:grpSpPr>
              <a:xfrm>
                <a:off x="587432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F23D611-6C06-0941-B537-6B207485B145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30" name="CuadroTexto 350">
                  <a:extLst>
                    <a:ext uri="{FF2B5EF4-FFF2-40B4-BE49-F238E27FC236}">
                      <a16:creationId xmlns:a16="http://schemas.microsoft.com/office/drawing/2014/main" id="{D3DBD0B2-D88D-9C44-9071-83CB368CEF92}"/>
                    </a:ext>
                  </a:extLst>
                </p:cNvPr>
                <p:cNvSpPr txBox="1"/>
                <p:nvPr/>
              </p:nvSpPr>
              <p:spPr>
                <a:xfrm>
                  <a:off x="2055265" y="3990108"/>
                  <a:ext cx="772547" cy="7024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22</a:t>
                  </a: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262F830-A9F2-824D-B6A9-949B0C48A30C}"/>
                  </a:ext>
                </a:extLst>
              </p:cNvPr>
              <p:cNvGrpSpPr/>
              <p:nvPr/>
            </p:nvGrpSpPr>
            <p:grpSpPr>
              <a:xfrm>
                <a:off x="308198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A633F71-18A8-0D44-8E73-075DF6651490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28" name="CuadroTexto 350">
                  <a:extLst>
                    <a:ext uri="{FF2B5EF4-FFF2-40B4-BE49-F238E27FC236}">
                      <a16:creationId xmlns:a16="http://schemas.microsoft.com/office/drawing/2014/main" id="{ACE75F04-7924-1D43-9773-5AF7BBC71964}"/>
                    </a:ext>
                  </a:extLst>
                </p:cNvPr>
                <p:cNvSpPr txBox="1"/>
                <p:nvPr/>
              </p:nvSpPr>
              <p:spPr>
                <a:xfrm>
                  <a:off x="2221520" y="3990108"/>
                  <a:ext cx="772547" cy="7024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21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9BDD42E-A966-104F-AEA7-8DE231C65A17}"/>
                  </a:ext>
                </a:extLst>
              </p:cNvPr>
              <p:cNvGrpSpPr/>
              <p:nvPr/>
            </p:nvGrpSpPr>
            <p:grpSpPr>
              <a:xfrm>
                <a:off x="11459019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4DE4715-01DD-064F-AA8D-BD336D6E644E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26" name="CuadroTexto 350">
                  <a:extLst>
                    <a:ext uri="{FF2B5EF4-FFF2-40B4-BE49-F238E27FC236}">
                      <a16:creationId xmlns:a16="http://schemas.microsoft.com/office/drawing/2014/main" id="{34D34BA5-12A3-4041-A81F-B33E25BD96C8}"/>
                    </a:ext>
                  </a:extLst>
                </p:cNvPr>
                <p:cNvSpPr txBox="1"/>
                <p:nvPr/>
              </p:nvSpPr>
              <p:spPr>
                <a:xfrm>
                  <a:off x="2193811" y="3990108"/>
                  <a:ext cx="772547" cy="7024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24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37E28BD-FD2F-6249-97E9-71A3DBAA7ACF}"/>
                  </a:ext>
                </a:extLst>
              </p:cNvPr>
              <p:cNvGrpSpPr/>
              <p:nvPr/>
            </p:nvGrpSpPr>
            <p:grpSpPr>
              <a:xfrm>
                <a:off x="866667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A4319C7-0CF8-5B4A-9BF5-05C8A60BCA93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24" name="CuadroTexto 350">
                  <a:extLst>
                    <a:ext uri="{FF2B5EF4-FFF2-40B4-BE49-F238E27FC236}">
                      <a16:creationId xmlns:a16="http://schemas.microsoft.com/office/drawing/2014/main" id="{E07DBF73-2A5B-754D-9A5B-B332CB4E584B}"/>
                    </a:ext>
                  </a:extLst>
                </p:cNvPr>
                <p:cNvSpPr txBox="1"/>
                <p:nvPr/>
              </p:nvSpPr>
              <p:spPr>
                <a:xfrm>
                  <a:off x="2055265" y="3990108"/>
                  <a:ext cx="772547" cy="7024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23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244C43F-1B02-A541-98A4-AEDA5FA73842}"/>
                  </a:ext>
                </a:extLst>
              </p:cNvPr>
              <p:cNvGrpSpPr/>
              <p:nvPr/>
            </p:nvGrpSpPr>
            <p:grpSpPr>
              <a:xfrm>
                <a:off x="1433449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455EACCE-C9C2-FB4D-A107-59A10B913A84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22" name="CuadroTexto 350">
                  <a:extLst>
                    <a:ext uri="{FF2B5EF4-FFF2-40B4-BE49-F238E27FC236}">
                      <a16:creationId xmlns:a16="http://schemas.microsoft.com/office/drawing/2014/main" id="{49A83DD4-E0DB-C242-BC1D-CD4A15D96D56}"/>
                    </a:ext>
                  </a:extLst>
                </p:cNvPr>
                <p:cNvSpPr txBox="1"/>
                <p:nvPr/>
              </p:nvSpPr>
              <p:spPr>
                <a:xfrm>
                  <a:off x="2138392" y="3990108"/>
                  <a:ext cx="772547" cy="7024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25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36D9B14-72F9-BE4E-9A1B-2489E8AB2E49}"/>
                  </a:ext>
                </a:extLst>
              </p:cNvPr>
              <p:cNvGrpSpPr/>
              <p:nvPr/>
            </p:nvGrpSpPr>
            <p:grpSpPr>
              <a:xfrm>
                <a:off x="1991918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32425D7-CF9C-6846-8FF6-4DFFF91442B4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20" name="CuadroTexto 350">
                  <a:extLst>
                    <a:ext uri="{FF2B5EF4-FFF2-40B4-BE49-F238E27FC236}">
                      <a16:creationId xmlns:a16="http://schemas.microsoft.com/office/drawing/2014/main" id="{783608CD-4E34-874F-B58F-F833BD7639F6}"/>
                    </a:ext>
                  </a:extLst>
                </p:cNvPr>
                <p:cNvSpPr txBox="1"/>
                <p:nvPr/>
              </p:nvSpPr>
              <p:spPr>
                <a:xfrm>
                  <a:off x="2238326" y="3990108"/>
                  <a:ext cx="683513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27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A83D4B18-F917-5F4C-8B15-82C594451F30}"/>
                  </a:ext>
                </a:extLst>
              </p:cNvPr>
              <p:cNvGrpSpPr/>
              <p:nvPr/>
            </p:nvGrpSpPr>
            <p:grpSpPr>
              <a:xfrm>
                <a:off x="1712683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814ECA2-EA17-2A4C-BC15-379DC3DE65E0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18" name="CuadroTexto 350">
                  <a:extLst>
                    <a:ext uri="{FF2B5EF4-FFF2-40B4-BE49-F238E27FC236}">
                      <a16:creationId xmlns:a16="http://schemas.microsoft.com/office/drawing/2014/main" id="{17BB57CD-3149-DB43-B93C-2EDA4704A938}"/>
                    </a:ext>
                  </a:extLst>
                </p:cNvPr>
                <p:cNvSpPr txBox="1"/>
                <p:nvPr/>
              </p:nvSpPr>
              <p:spPr>
                <a:xfrm>
                  <a:off x="2166101" y="3990108"/>
                  <a:ext cx="772547" cy="7024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26</a:t>
                  </a:r>
                </a:p>
              </p:txBody>
            </p: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86C7BA1-A651-BA45-8768-E7CB824FD891}"/>
                </a:ext>
              </a:extLst>
            </p:cNvPr>
            <p:cNvGrpSpPr/>
            <p:nvPr/>
          </p:nvGrpSpPr>
          <p:grpSpPr>
            <a:xfrm>
              <a:off x="3081981" y="10881899"/>
              <a:ext cx="18032346" cy="1453632"/>
              <a:chOff x="3081981" y="3990108"/>
              <a:chExt cx="19164766" cy="232756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33E0CD0D-9D23-5E4D-8C58-E69CB17CBC1B}"/>
                  </a:ext>
                </a:extLst>
              </p:cNvPr>
              <p:cNvGrpSpPr/>
              <p:nvPr/>
            </p:nvGrpSpPr>
            <p:grpSpPr>
              <a:xfrm>
                <a:off x="587432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E0382784-790C-3E41-A586-C3F57A319769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52" name="CuadroTexto 350">
                  <a:extLst>
                    <a:ext uri="{FF2B5EF4-FFF2-40B4-BE49-F238E27FC236}">
                      <a16:creationId xmlns:a16="http://schemas.microsoft.com/office/drawing/2014/main" id="{A54483D0-FA96-1545-8E86-8EE08408756F}"/>
                    </a:ext>
                  </a:extLst>
                </p:cNvPr>
                <p:cNvSpPr txBox="1"/>
                <p:nvPr/>
              </p:nvSpPr>
              <p:spPr>
                <a:xfrm>
                  <a:off x="2099782" y="3990108"/>
                  <a:ext cx="683513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29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9DB3703-3180-2144-9DFD-26FE422691F9}"/>
                  </a:ext>
                </a:extLst>
              </p:cNvPr>
              <p:cNvGrpSpPr/>
              <p:nvPr/>
            </p:nvGrpSpPr>
            <p:grpSpPr>
              <a:xfrm>
                <a:off x="308198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5C74B959-D893-504C-89F5-EB3E83E276AB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50" name="CuadroTexto 350">
                  <a:extLst>
                    <a:ext uri="{FF2B5EF4-FFF2-40B4-BE49-F238E27FC236}">
                      <a16:creationId xmlns:a16="http://schemas.microsoft.com/office/drawing/2014/main" id="{466FE948-689E-714E-A3D1-0DFBF78010FC}"/>
                    </a:ext>
                  </a:extLst>
                </p:cNvPr>
                <p:cNvSpPr txBox="1"/>
                <p:nvPr/>
              </p:nvSpPr>
              <p:spPr>
                <a:xfrm>
                  <a:off x="2266036" y="3990108"/>
                  <a:ext cx="683513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28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9CA73B4-47C6-4749-9171-050D4A69C574}"/>
                  </a:ext>
                </a:extLst>
              </p:cNvPr>
              <p:cNvGrpSpPr/>
              <p:nvPr/>
            </p:nvGrpSpPr>
            <p:grpSpPr>
              <a:xfrm>
                <a:off x="11459019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098BDA15-6A7F-5942-BBE6-450A9F7C63B4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48" name="CuadroTexto 350">
                  <a:extLst>
                    <a:ext uri="{FF2B5EF4-FFF2-40B4-BE49-F238E27FC236}">
                      <a16:creationId xmlns:a16="http://schemas.microsoft.com/office/drawing/2014/main" id="{E456AA77-C3B6-BD4E-9D6B-0B378C0DCD80}"/>
                    </a:ext>
                  </a:extLst>
                </p:cNvPr>
                <p:cNvSpPr txBox="1"/>
                <p:nvPr/>
              </p:nvSpPr>
              <p:spPr>
                <a:xfrm>
                  <a:off x="2238327" y="3990108"/>
                  <a:ext cx="683513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31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027EDF3-922C-494A-987C-FC220E3AA278}"/>
                  </a:ext>
                </a:extLst>
              </p:cNvPr>
              <p:cNvGrpSpPr/>
              <p:nvPr/>
            </p:nvGrpSpPr>
            <p:grpSpPr>
              <a:xfrm>
                <a:off x="866667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7D676745-72DE-2E4C-A2A3-B4D41376CF78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46" name="CuadroTexto 350">
                  <a:extLst>
                    <a:ext uri="{FF2B5EF4-FFF2-40B4-BE49-F238E27FC236}">
                      <a16:creationId xmlns:a16="http://schemas.microsoft.com/office/drawing/2014/main" id="{7D87A4C9-6A1B-A344-A66C-B659D17ADE65}"/>
                    </a:ext>
                  </a:extLst>
                </p:cNvPr>
                <p:cNvSpPr txBox="1"/>
                <p:nvPr/>
              </p:nvSpPr>
              <p:spPr>
                <a:xfrm>
                  <a:off x="2099783" y="3990108"/>
                  <a:ext cx="683513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30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77DA418-8FC2-8746-9C72-173B0205BCAD}"/>
                  </a:ext>
                </a:extLst>
              </p:cNvPr>
              <p:cNvGrpSpPr/>
              <p:nvPr/>
            </p:nvGrpSpPr>
            <p:grpSpPr>
              <a:xfrm>
                <a:off x="14334491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52996E36-7BE0-2947-9D59-667E149D5155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44" name="CuadroTexto 350">
                  <a:extLst>
                    <a:ext uri="{FF2B5EF4-FFF2-40B4-BE49-F238E27FC236}">
                      <a16:creationId xmlns:a16="http://schemas.microsoft.com/office/drawing/2014/main" id="{FF247851-E5E6-8144-816C-94B9CA74F3FD}"/>
                    </a:ext>
                  </a:extLst>
                </p:cNvPr>
                <p:cNvSpPr txBox="1"/>
                <p:nvPr/>
              </p:nvSpPr>
              <p:spPr>
                <a:xfrm>
                  <a:off x="2304721" y="3990108"/>
                  <a:ext cx="439887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1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AA504B8-FEA4-BD41-BB75-B9A32B70C30C}"/>
                  </a:ext>
                </a:extLst>
              </p:cNvPr>
              <p:cNvGrpSpPr/>
              <p:nvPr/>
            </p:nvGrpSpPr>
            <p:grpSpPr>
              <a:xfrm>
                <a:off x="19919183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BC58004-E041-A041-8B85-4FBC3A2AE863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42" name="CuadroTexto 350">
                  <a:extLst>
                    <a:ext uri="{FF2B5EF4-FFF2-40B4-BE49-F238E27FC236}">
                      <a16:creationId xmlns:a16="http://schemas.microsoft.com/office/drawing/2014/main" id="{5E08E0F9-B169-F644-BFDF-5E48707544F9}"/>
                    </a:ext>
                  </a:extLst>
                </p:cNvPr>
                <p:cNvSpPr txBox="1"/>
                <p:nvPr/>
              </p:nvSpPr>
              <p:spPr>
                <a:xfrm>
                  <a:off x="2360139" y="3990108"/>
                  <a:ext cx="439887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3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276C5ED-1BEB-0A43-B672-8F99832DFBC8}"/>
                  </a:ext>
                </a:extLst>
              </p:cNvPr>
              <p:cNvGrpSpPr/>
              <p:nvPr/>
            </p:nvGrpSpPr>
            <p:grpSpPr>
              <a:xfrm>
                <a:off x="17126837" y="3990108"/>
                <a:ext cx="2327564" cy="2327565"/>
                <a:chOff x="2050473" y="3990108"/>
                <a:chExt cx="2327564" cy="2327565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FE473E3-B988-B24A-9409-CDD08B504D3D}"/>
                    </a:ext>
                  </a:extLst>
                </p:cNvPr>
                <p:cNvSpPr/>
                <p:nvPr/>
              </p:nvSpPr>
              <p:spPr>
                <a:xfrm>
                  <a:off x="2050473" y="3990109"/>
                  <a:ext cx="2327564" cy="23275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40" name="CuadroTexto 350">
                  <a:extLst>
                    <a:ext uri="{FF2B5EF4-FFF2-40B4-BE49-F238E27FC236}">
                      <a16:creationId xmlns:a16="http://schemas.microsoft.com/office/drawing/2014/main" id="{68C883F2-72E3-C240-9C92-72569F53CB0E}"/>
                    </a:ext>
                  </a:extLst>
                </p:cNvPr>
                <p:cNvSpPr txBox="1"/>
                <p:nvPr/>
              </p:nvSpPr>
              <p:spPr>
                <a:xfrm>
                  <a:off x="2332431" y="3990108"/>
                  <a:ext cx="439887" cy="936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latin typeface="Century Gothic" panose="020B0502020202020204" pitchFamily="34" charset="0"/>
                      <a:ea typeface="Lato Heavy" charset="0"/>
                      <a:cs typeface="Poppins" pitchFamily="2" charset="77"/>
                    </a:rPr>
                    <a:t>2</a:t>
                  </a:r>
                </a:p>
              </p:txBody>
            </p:sp>
          </p:grp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775130CB-7630-1A4D-9F18-2B91CE1243B8}"/>
              </a:ext>
            </a:extLst>
          </p:cNvPr>
          <p:cNvSpPr txBox="1"/>
          <p:nvPr/>
        </p:nvSpPr>
        <p:spPr>
          <a:xfrm>
            <a:off x="19272944" y="4944811"/>
            <a:ext cx="3643974" cy="148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1001025-4E9F-C949-AF1F-CA1772CF621A}"/>
              </a:ext>
            </a:extLst>
          </p:cNvPr>
          <p:cNvSpPr txBox="1"/>
          <p:nvPr/>
        </p:nvSpPr>
        <p:spPr>
          <a:xfrm>
            <a:off x="16384924" y="5428732"/>
            <a:ext cx="3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Meeting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C0AA4CB-096E-5043-9E68-3E199F4D7C7F}"/>
              </a:ext>
            </a:extLst>
          </p:cNvPr>
          <p:cNvSpPr txBox="1"/>
          <p:nvPr/>
        </p:nvSpPr>
        <p:spPr>
          <a:xfrm>
            <a:off x="19272944" y="7365722"/>
            <a:ext cx="3643974" cy="148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425ACEB-B071-574D-9FE9-229F956E1A3B}"/>
              </a:ext>
            </a:extLst>
          </p:cNvPr>
          <p:cNvSpPr txBox="1"/>
          <p:nvPr/>
        </p:nvSpPr>
        <p:spPr>
          <a:xfrm>
            <a:off x="16384924" y="7849643"/>
            <a:ext cx="3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Workshop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86841-EE4A-CD41-AE78-4F46453210B0}"/>
              </a:ext>
            </a:extLst>
          </p:cNvPr>
          <p:cNvSpPr txBox="1"/>
          <p:nvPr/>
        </p:nvSpPr>
        <p:spPr>
          <a:xfrm>
            <a:off x="19272944" y="9911296"/>
            <a:ext cx="3643974" cy="148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BEEA434-1508-8A40-A716-F9CFF15A26BD}"/>
              </a:ext>
            </a:extLst>
          </p:cNvPr>
          <p:cNvSpPr txBox="1"/>
          <p:nvPr/>
        </p:nvSpPr>
        <p:spPr>
          <a:xfrm>
            <a:off x="16384924" y="10395217"/>
            <a:ext cx="364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Party</a:t>
            </a:r>
          </a:p>
        </p:txBody>
      </p:sp>
    </p:spTree>
    <p:extLst>
      <p:ext uri="{BB962C8B-B14F-4D97-AF65-F5344CB8AC3E}">
        <p14:creationId xmlns:p14="http://schemas.microsoft.com/office/powerpoint/2010/main" val="17099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20B0834B-3D20-3640-859E-2383B5384447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3611206A-7DFC-C24A-B42D-A8D887617B9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7BE1A9-6D25-D44D-8C40-7ADC8EAC7A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6DDE7054-37BB-674F-A579-39EA14353BFF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87B6AE59-541F-744F-B722-B219B6B86F8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4FB55-56A6-444C-83E0-3A24246ECBA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470D1CF-C020-704D-9661-96B44CC88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63048"/>
              </p:ext>
            </p:extLst>
          </p:nvPr>
        </p:nvGraphicFramePr>
        <p:xfrm>
          <a:off x="7451226" y="4156364"/>
          <a:ext cx="9475200" cy="798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3600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353600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353600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353600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62196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0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0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30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308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591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23A452E-0285-6749-BEA4-2952F1701450}"/>
              </a:ext>
            </a:extLst>
          </p:cNvPr>
          <p:cNvSpPr/>
          <p:nvPr/>
        </p:nvSpPr>
        <p:spPr>
          <a:xfrm>
            <a:off x="1690255" y="4156364"/>
            <a:ext cx="5153890" cy="7980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E5B37F97-B9F6-A74E-B5E4-5F081432A153}"/>
              </a:ext>
            </a:extLst>
          </p:cNvPr>
          <p:cNvSpPr txBox="1"/>
          <p:nvPr/>
        </p:nvSpPr>
        <p:spPr>
          <a:xfrm>
            <a:off x="2573467" y="6910269"/>
            <a:ext cx="33874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March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2020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AF8C48-85D3-F346-967C-C11B04A3FB85}"/>
              </a:ext>
            </a:extLst>
          </p:cNvPr>
          <p:cNvSpPr/>
          <p:nvPr/>
        </p:nvSpPr>
        <p:spPr>
          <a:xfrm>
            <a:off x="17533508" y="4544291"/>
            <a:ext cx="44120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</a:t>
            </a:r>
          </a:p>
          <a:p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provide point </a:t>
            </a:r>
          </a:p>
          <a:p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solutions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1BCBBF-4709-7C47-948B-E048E6A49674}"/>
              </a:ext>
            </a:extLst>
          </p:cNvPr>
          <p:cNvSpPr txBox="1"/>
          <p:nvPr/>
        </p:nvSpPr>
        <p:spPr>
          <a:xfrm flipH="1">
            <a:off x="17533506" y="7099626"/>
            <a:ext cx="4741336" cy="503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</p:spTree>
    <p:extLst>
      <p:ext uri="{BB962C8B-B14F-4D97-AF65-F5344CB8AC3E}">
        <p14:creationId xmlns:p14="http://schemas.microsoft.com/office/powerpoint/2010/main" val="249723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DF41AE1B-E4A8-8C43-8534-FDD7496E5914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4A1052D9-78BD-E948-91A5-D7BBC7B36EF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8349E-0189-4C4E-9B70-4F13A9402DC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F66335B-65FF-D446-B8E5-DCABCEE6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1914"/>
              </p:ext>
            </p:extLst>
          </p:nvPr>
        </p:nvGraphicFramePr>
        <p:xfrm>
          <a:off x="9864436" y="4184074"/>
          <a:ext cx="12472964" cy="80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852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781852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781852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781852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63865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57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57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57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557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41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4BFA144-216C-3841-BF87-58859AFAFBA4}"/>
              </a:ext>
            </a:extLst>
          </p:cNvPr>
          <p:cNvSpPr/>
          <p:nvPr/>
        </p:nvSpPr>
        <p:spPr>
          <a:xfrm>
            <a:off x="9864435" y="7841673"/>
            <a:ext cx="5403273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D462E2-254B-4445-8E6C-EE7088E265DA}"/>
              </a:ext>
            </a:extLst>
          </p:cNvPr>
          <p:cNvSpPr/>
          <p:nvPr/>
        </p:nvSpPr>
        <p:spPr>
          <a:xfrm>
            <a:off x="16957962" y="9088582"/>
            <a:ext cx="5403273" cy="1662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3DB6C9-CD69-A14F-BFE8-2A8A8E397417}"/>
              </a:ext>
            </a:extLst>
          </p:cNvPr>
          <p:cNvSpPr/>
          <p:nvPr/>
        </p:nvSpPr>
        <p:spPr>
          <a:xfrm>
            <a:off x="11610107" y="10280073"/>
            <a:ext cx="5403273" cy="166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09E35-0E76-E149-BB11-7692C21D50D0}"/>
              </a:ext>
            </a:extLst>
          </p:cNvPr>
          <p:cNvSpPr txBox="1"/>
          <p:nvPr/>
        </p:nvSpPr>
        <p:spPr>
          <a:xfrm>
            <a:off x="1932593" y="9698811"/>
            <a:ext cx="6684934" cy="254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 Business professionals like you connecting to share advice.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3F3F15-8E8B-7B47-BF41-FC3B6ECB7094}"/>
              </a:ext>
            </a:extLst>
          </p:cNvPr>
          <p:cNvSpPr/>
          <p:nvPr/>
        </p:nvSpPr>
        <p:spPr>
          <a:xfrm>
            <a:off x="1932593" y="5351930"/>
            <a:ext cx="1085997" cy="166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32EFD-79B9-1942-8D51-714B024615EE}"/>
              </a:ext>
            </a:extLst>
          </p:cNvPr>
          <p:cNvSpPr/>
          <p:nvPr/>
        </p:nvSpPr>
        <p:spPr>
          <a:xfrm>
            <a:off x="1932593" y="6881823"/>
            <a:ext cx="1085997" cy="1662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4067D7-3282-9342-A13B-8E800D305A6D}"/>
              </a:ext>
            </a:extLst>
          </p:cNvPr>
          <p:cNvSpPr/>
          <p:nvPr/>
        </p:nvSpPr>
        <p:spPr>
          <a:xfrm>
            <a:off x="1932593" y="8406100"/>
            <a:ext cx="1085997" cy="166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1E02FD-88F9-A54D-A265-0C16566FDE02}"/>
              </a:ext>
            </a:extLst>
          </p:cNvPr>
          <p:cNvSpPr txBox="1"/>
          <p:nvPr/>
        </p:nvSpPr>
        <p:spPr>
          <a:xfrm>
            <a:off x="3350054" y="506095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Spanish Workshop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805010-37DB-9A4D-9CCB-BE4A51F4B39B}"/>
              </a:ext>
            </a:extLst>
          </p:cNvPr>
          <p:cNvSpPr txBox="1"/>
          <p:nvPr/>
        </p:nvSpPr>
        <p:spPr>
          <a:xfrm>
            <a:off x="3350054" y="661774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English Workshop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BC6AAF-4020-7741-9DF7-6301939D4BF2}"/>
              </a:ext>
            </a:extLst>
          </p:cNvPr>
          <p:cNvSpPr txBox="1"/>
          <p:nvPr/>
        </p:nvSpPr>
        <p:spPr>
          <a:xfrm>
            <a:off x="3350054" y="814202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Italian Workshop</a:t>
            </a:r>
          </a:p>
        </p:txBody>
      </p: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869B1CA7-7CD0-3D4F-A160-31A308827633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B788826B-1C38-3442-B43A-C5C66AC4399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44382D-F2EF-7A44-9953-F0C731DDE7E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8560A47-308F-7E42-AC71-A549B5BC0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85226"/>
              </p:ext>
            </p:extLst>
          </p:nvPr>
        </p:nvGraphicFramePr>
        <p:xfrm>
          <a:off x="1828801" y="3807557"/>
          <a:ext cx="20708471" cy="850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130086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Sun, 12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Mon, 13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Tue, 14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Wed, 15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Thu, 16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Fri, 17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Sat, 18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9863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 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Business professionals like you connecting to share advice. </a:t>
                      </a: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 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 </a:t>
                      </a: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3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 </a:t>
                      </a: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3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3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 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 </a:t>
                      </a: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 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Business professionals like you connecting to share advice. 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 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Business professionals like you connecting to share advice. </a:t>
                      </a: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 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Business professionals like you connecting to share advice. </a:t>
                      </a: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</a:t>
                      </a: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 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 </a:t>
                      </a:r>
                    </a:p>
                    <a:p>
                      <a:pPr algn="l"/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•</a:t>
                      </a:r>
                      <a:r>
                        <a:rPr lang="en-US" sz="2400" dirty="0"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Business professionals like you connecting to share advice. 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F50A2C-F516-8C4C-BAB7-4245FE407221}"/>
              </a:ext>
            </a:extLst>
          </p:cNvPr>
          <p:cNvGrpSpPr/>
          <p:nvPr/>
        </p:nvGrpSpPr>
        <p:grpSpPr>
          <a:xfrm>
            <a:off x="3838174" y="11320577"/>
            <a:ext cx="16490646" cy="1080171"/>
            <a:chOff x="4036470" y="11320577"/>
            <a:chExt cx="16490646" cy="108017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9A8834-7278-A942-B404-AD1DB05314AA}"/>
                </a:ext>
              </a:extLst>
            </p:cNvPr>
            <p:cNvSpPr/>
            <p:nvPr/>
          </p:nvSpPr>
          <p:spPr>
            <a:xfrm>
              <a:off x="15518131" y="11496494"/>
              <a:ext cx="332233" cy="332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2D4626D-CFAD-9E45-A783-D709EE0AC5B3}"/>
                </a:ext>
              </a:extLst>
            </p:cNvPr>
            <p:cNvSpPr/>
            <p:nvPr/>
          </p:nvSpPr>
          <p:spPr>
            <a:xfrm>
              <a:off x="9699458" y="11496494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DD62EF0-D8CF-934A-A9B9-6E68D8077CC0}"/>
                </a:ext>
              </a:extLst>
            </p:cNvPr>
            <p:cNvSpPr/>
            <p:nvPr/>
          </p:nvSpPr>
          <p:spPr>
            <a:xfrm>
              <a:off x="4036470" y="11496494"/>
              <a:ext cx="332233" cy="332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5C1711-51AD-A244-A016-0EBFC0090A27}"/>
                </a:ext>
              </a:extLst>
            </p:cNvPr>
            <p:cNvSpPr txBox="1"/>
            <p:nvPr/>
          </p:nvSpPr>
          <p:spPr>
            <a:xfrm>
              <a:off x="4617587" y="11320577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CB1592-BE2E-114C-9E01-45E89006ABFA}"/>
                </a:ext>
              </a:extLst>
            </p:cNvPr>
            <p:cNvSpPr txBox="1"/>
            <p:nvPr/>
          </p:nvSpPr>
          <p:spPr>
            <a:xfrm>
              <a:off x="10306249" y="11325454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358978-7FB0-EE4A-B84B-ED402AE67085}"/>
                </a:ext>
              </a:extLst>
            </p:cNvPr>
            <p:cNvSpPr txBox="1"/>
            <p:nvPr/>
          </p:nvSpPr>
          <p:spPr>
            <a:xfrm>
              <a:off x="16060227" y="11325454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2F0C5C-3FBF-7341-87CE-4EE84A08FF26}"/>
              </a:ext>
            </a:extLst>
          </p:cNvPr>
          <p:cNvGrpSpPr/>
          <p:nvPr/>
        </p:nvGrpSpPr>
        <p:grpSpPr>
          <a:xfrm>
            <a:off x="1321527" y="2377067"/>
            <a:ext cx="6335095" cy="4369177"/>
            <a:chOff x="459001" y="-5430444"/>
            <a:chExt cx="6335095" cy="4369177"/>
          </a:xfrm>
        </p:grpSpPr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0C5F1DFA-EDDE-2E4C-8F34-2AF3B3061896}"/>
                </a:ext>
              </a:extLst>
            </p:cNvPr>
            <p:cNvSpPr txBox="1"/>
            <p:nvPr/>
          </p:nvSpPr>
          <p:spPr>
            <a:xfrm>
              <a:off x="459001" y="-5430444"/>
              <a:ext cx="633509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Calendar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33EDC4ED-7409-3246-A551-0C8B5DAAB638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79F5B9-996B-D544-9A69-265CE58EE1BC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4105AF-E545-2345-AD14-B77EC383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93103"/>
              </p:ext>
            </p:extLst>
          </p:nvPr>
        </p:nvGraphicFramePr>
        <p:xfrm>
          <a:off x="9400697" y="1621610"/>
          <a:ext cx="13109677" cy="839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811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872811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872811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872811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538681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February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82003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0797"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797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797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0797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59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Light" pitchFamily="2" charset="77"/>
                      </a:endParaRPr>
                    </a:p>
                  </a:txBody>
                  <a:tcPr marL="180000" marR="124305" marT="180000" marB="62152"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BD8B9A9-4C2C-0348-8E68-38A1D697059F}"/>
              </a:ext>
            </a:extLst>
          </p:cNvPr>
          <p:cNvSpPr/>
          <p:nvPr/>
        </p:nvSpPr>
        <p:spPr>
          <a:xfrm>
            <a:off x="11862843" y="4195482"/>
            <a:ext cx="709236" cy="7092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936B89-8D4E-4440-A250-188B14EB553A}"/>
              </a:ext>
            </a:extLst>
          </p:cNvPr>
          <p:cNvSpPr/>
          <p:nvPr/>
        </p:nvSpPr>
        <p:spPr>
          <a:xfrm>
            <a:off x="15681808" y="6508376"/>
            <a:ext cx="709236" cy="7092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06EF4B-ED6F-CE41-8458-93152CC92BBE}"/>
              </a:ext>
            </a:extLst>
          </p:cNvPr>
          <p:cNvSpPr/>
          <p:nvPr/>
        </p:nvSpPr>
        <p:spPr>
          <a:xfrm>
            <a:off x="19420090" y="7664823"/>
            <a:ext cx="709236" cy="7092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6AC55E17-69F1-CB46-82E2-558C4618B5B3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8916981A-0CC5-8841-8BDD-AC3B0F07645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C00414-29BB-AA4D-8F26-4E92FED6A1A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0AE37E1-7A7A-AA43-9CA4-D0BDF1A76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13307"/>
              </p:ext>
            </p:extLst>
          </p:nvPr>
        </p:nvGraphicFramePr>
        <p:xfrm>
          <a:off x="1894185" y="4184074"/>
          <a:ext cx="20643084" cy="824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2949012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29238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574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9D4F1A9-C595-1E4D-82F2-74DB33169414}"/>
              </a:ext>
            </a:extLst>
          </p:cNvPr>
          <p:cNvSpPr txBox="1"/>
          <p:nvPr/>
        </p:nvSpPr>
        <p:spPr>
          <a:xfrm flipH="1">
            <a:off x="5400339" y="5501435"/>
            <a:ext cx="224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61CFA-0364-F24D-AE0E-69873F2434E1}"/>
              </a:ext>
            </a:extLst>
          </p:cNvPr>
          <p:cNvSpPr txBox="1"/>
          <p:nvPr/>
        </p:nvSpPr>
        <p:spPr>
          <a:xfrm flipH="1">
            <a:off x="8390282" y="6807721"/>
            <a:ext cx="224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BAE38-DA02-B948-8894-ED686F84D017}"/>
              </a:ext>
            </a:extLst>
          </p:cNvPr>
          <p:cNvSpPr txBox="1"/>
          <p:nvPr/>
        </p:nvSpPr>
        <p:spPr>
          <a:xfrm flipH="1">
            <a:off x="14340838" y="8173781"/>
            <a:ext cx="224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19158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55347BD-98B9-4146-B921-53AC75CCA53C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51F81D1D-3501-5241-8ADE-7461EC34AF3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6E2395-E794-9149-81C5-47D007B62CA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ACC7171-CC81-804D-8E1A-55215EDF9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88462"/>
              </p:ext>
            </p:extLst>
          </p:nvPr>
        </p:nvGraphicFramePr>
        <p:xfrm>
          <a:off x="7816943" y="4184074"/>
          <a:ext cx="14666526" cy="824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5218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2095218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2095218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2095218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29238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5720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5744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033C0BF-5E17-2F4B-AE20-3B5B2C74BCC0}"/>
              </a:ext>
            </a:extLst>
          </p:cNvPr>
          <p:cNvSpPr/>
          <p:nvPr/>
        </p:nvSpPr>
        <p:spPr>
          <a:xfrm>
            <a:off x="1555601" y="4184074"/>
            <a:ext cx="5624131" cy="43164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2E2E1A2A-864C-BB4B-827F-7AFDE3B6D95F}"/>
              </a:ext>
            </a:extLst>
          </p:cNvPr>
          <p:cNvSpPr txBox="1"/>
          <p:nvPr/>
        </p:nvSpPr>
        <p:spPr>
          <a:xfrm>
            <a:off x="3198113" y="5068881"/>
            <a:ext cx="23391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B06B79-5280-DC4B-8C51-E8F2A37451F6}"/>
              </a:ext>
            </a:extLst>
          </p:cNvPr>
          <p:cNvSpPr/>
          <p:nvPr/>
        </p:nvSpPr>
        <p:spPr>
          <a:xfrm>
            <a:off x="1555600" y="9045785"/>
            <a:ext cx="562413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</a:t>
            </a:r>
          </a:p>
          <a:p>
            <a:pPr algn="ctr"/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provide point </a:t>
            </a:r>
          </a:p>
          <a:p>
            <a:pPr algn="ctr"/>
            <a:r>
              <a:rPr lang="en-US" sz="3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solutions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2F14E2-A876-3E47-9839-2E2310B40DC4}"/>
              </a:ext>
            </a:extLst>
          </p:cNvPr>
          <p:cNvSpPr txBox="1"/>
          <p:nvPr/>
        </p:nvSpPr>
        <p:spPr>
          <a:xfrm flipH="1">
            <a:off x="1555599" y="11298845"/>
            <a:ext cx="5624131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</a:t>
            </a:r>
          </a:p>
        </p:txBody>
      </p:sp>
    </p:spTree>
    <p:extLst>
      <p:ext uri="{BB962C8B-B14F-4D97-AF65-F5344CB8AC3E}">
        <p14:creationId xmlns:p14="http://schemas.microsoft.com/office/powerpoint/2010/main" val="18027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11CA961D-93C0-7949-9625-78DA97A2BF0F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EA0487E3-5635-B944-8E1A-61C479F0958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F7F384-676A-AD4F-B6F1-047549A295D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90822E3-5714-BE42-B97B-BAD99303C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428"/>
              </p:ext>
            </p:extLst>
          </p:nvPr>
        </p:nvGraphicFramePr>
        <p:xfrm>
          <a:off x="1144329" y="4073235"/>
          <a:ext cx="7085449" cy="649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096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April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109680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832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3BA0BD5-A185-F747-A6EF-EB9FB851D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49089"/>
              </p:ext>
            </p:extLst>
          </p:nvPr>
        </p:nvGraphicFramePr>
        <p:xfrm>
          <a:off x="8662640" y="4073235"/>
          <a:ext cx="7085449" cy="649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096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June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109680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832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C4E676-2BB9-4249-BCBD-D261235EC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9669"/>
              </p:ext>
            </p:extLst>
          </p:nvPr>
        </p:nvGraphicFramePr>
        <p:xfrm>
          <a:off x="16180951" y="4073235"/>
          <a:ext cx="7085449" cy="649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1012207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109680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July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388066"/>
                  </a:ext>
                </a:extLst>
              </a:tr>
              <a:tr h="1096800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18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19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20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0309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21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22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24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25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26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27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8328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28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29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30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1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2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Light" pitchFamily="2" charset="77"/>
                        </a:rPr>
                        <a:t>3</a:t>
                      </a:r>
                    </a:p>
                  </a:txBody>
                  <a:tcPr marL="180000" marR="124305" marT="180000" marB="6215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A70121C-E843-754B-A5AC-C18A70E2C520}"/>
              </a:ext>
            </a:extLst>
          </p:cNvPr>
          <p:cNvSpPr txBox="1"/>
          <p:nvPr/>
        </p:nvSpPr>
        <p:spPr>
          <a:xfrm>
            <a:off x="1110642" y="11055217"/>
            <a:ext cx="71191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2738E2-9B51-0D4E-B561-0B7133D469F1}"/>
              </a:ext>
            </a:extLst>
          </p:cNvPr>
          <p:cNvSpPr txBox="1"/>
          <p:nvPr/>
        </p:nvSpPr>
        <p:spPr>
          <a:xfrm>
            <a:off x="8696687" y="11055217"/>
            <a:ext cx="71191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967399-C1BF-6A4E-9302-106935E342C0}"/>
              </a:ext>
            </a:extLst>
          </p:cNvPr>
          <p:cNvSpPr txBox="1"/>
          <p:nvPr/>
        </p:nvSpPr>
        <p:spPr>
          <a:xfrm>
            <a:off x="16256092" y="11055217"/>
            <a:ext cx="71191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88427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CC4E80FC-0E65-6442-AE40-0387A0202838}"/>
              </a:ext>
            </a:extLst>
          </p:cNvPr>
          <p:cNvSpPr txBox="1"/>
          <p:nvPr/>
        </p:nvSpPr>
        <p:spPr>
          <a:xfrm>
            <a:off x="6296936" y="1071658"/>
            <a:ext cx="117839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Calendars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3D2A646E-143F-5B46-BE5D-5425D985C2C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BB8B78-0371-7541-98BC-4B125D3D497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4804CE-76AD-6447-BD86-4F3EE52C21ED}"/>
              </a:ext>
            </a:extLst>
          </p:cNvPr>
          <p:cNvGrpSpPr/>
          <p:nvPr/>
        </p:nvGrpSpPr>
        <p:grpSpPr>
          <a:xfrm>
            <a:off x="4701211" y="4639732"/>
            <a:ext cx="6570133" cy="5689600"/>
            <a:chOff x="2777067" y="4741333"/>
            <a:chExt cx="6570133" cy="5689600"/>
          </a:xfrm>
        </p:grpSpPr>
        <p:sp>
          <p:nvSpPr>
            <p:cNvPr id="3" name="Round Same Side Corner Rectangle 2">
              <a:extLst>
                <a:ext uri="{FF2B5EF4-FFF2-40B4-BE49-F238E27FC236}">
                  <a16:creationId xmlns:a16="http://schemas.microsoft.com/office/drawing/2014/main" id="{0903DC04-568F-C34D-A89C-B3B1FB1A4C17}"/>
                </a:ext>
              </a:extLst>
            </p:cNvPr>
            <p:cNvSpPr/>
            <p:nvPr/>
          </p:nvSpPr>
          <p:spPr>
            <a:xfrm>
              <a:off x="2777067" y="4741333"/>
              <a:ext cx="6570133" cy="132080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B5412-6AFE-4447-9361-760B950DA3E2}"/>
                </a:ext>
              </a:extLst>
            </p:cNvPr>
            <p:cNvSpPr/>
            <p:nvPr/>
          </p:nvSpPr>
          <p:spPr>
            <a:xfrm>
              <a:off x="2777067" y="6062133"/>
              <a:ext cx="6570133" cy="43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FFEC6E-5B48-F149-800D-8A92E3F72DF6}"/>
              </a:ext>
            </a:extLst>
          </p:cNvPr>
          <p:cNvGrpSpPr/>
          <p:nvPr/>
        </p:nvGrpSpPr>
        <p:grpSpPr>
          <a:xfrm>
            <a:off x="13066277" y="4639732"/>
            <a:ext cx="6570133" cy="5689600"/>
            <a:chOff x="2777067" y="4741333"/>
            <a:chExt cx="6570133" cy="5689600"/>
          </a:xfrm>
        </p:grpSpPr>
        <p:sp>
          <p:nvSpPr>
            <p:cNvPr id="30" name="Round Same Side Corner Rectangle 29">
              <a:extLst>
                <a:ext uri="{FF2B5EF4-FFF2-40B4-BE49-F238E27FC236}">
                  <a16:creationId xmlns:a16="http://schemas.microsoft.com/office/drawing/2014/main" id="{68D24280-C7BE-2944-8BEA-5A86A25895EA}"/>
                </a:ext>
              </a:extLst>
            </p:cNvPr>
            <p:cNvSpPr/>
            <p:nvPr/>
          </p:nvSpPr>
          <p:spPr>
            <a:xfrm>
              <a:off x="2777067" y="4741333"/>
              <a:ext cx="6570133" cy="1320800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6AD4E1-5C0A-0446-B475-4F3D35F75DE7}"/>
                </a:ext>
              </a:extLst>
            </p:cNvPr>
            <p:cNvSpPr/>
            <p:nvPr/>
          </p:nvSpPr>
          <p:spPr>
            <a:xfrm>
              <a:off x="2777067" y="6062133"/>
              <a:ext cx="6570133" cy="43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4FAAB49-CFE3-0A46-9773-1D65EBFCD2B4}"/>
              </a:ext>
            </a:extLst>
          </p:cNvPr>
          <p:cNvSpPr txBox="1"/>
          <p:nvPr/>
        </p:nvSpPr>
        <p:spPr>
          <a:xfrm>
            <a:off x="4701211" y="10852016"/>
            <a:ext cx="6570133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966854-F240-454E-8DBE-05A601CBBE56}"/>
              </a:ext>
            </a:extLst>
          </p:cNvPr>
          <p:cNvSpPr txBox="1"/>
          <p:nvPr/>
        </p:nvSpPr>
        <p:spPr>
          <a:xfrm>
            <a:off x="13066276" y="10852016"/>
            <a:ext cx="6570133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6D6640F0-E1B3-8144-8060-191F417E93F7}"/>
              </a:ext>
            </a:extLst>
          </p:cNvPr>
          <p:cNvSpPr txBox="1"/>
          <p:nvPr/>
        </p:nvSpPr>
        <p:spPr>
          <a:xfrm>
            <a:off x="6816726" y="6552146"/>
            <a:ext cx="23391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45F1F-AD32-044A-8B99-5E28D65BE986}"/>
              </a:ext>
            </a:extLst>
          </p:cNvPr>
          <p:cNvSpPr txBox="1"/>
          <p:nvPr/>
        </p:nvSpPr>
        <p:spPr>
          <a:xfrm>
            <a:off x="5786699" y="869737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Monday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351843-601E-B740-9C74-56AD8BE26177}"/>
              </a:ext>
            </a:extLst>
          </p:cNvPr>
          <p:cNvSpPr txBox="1"/>
          <p:nvPr/>
        </p:nvSpPr>
        <p:spPr>
          <a:xfrm>
            <a:off x="5786699" y="497203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CAAEE0-1A32-8E4E-BCFE-7442ECB4A493}"/>
              </a:ext>
            </a:extLst>
          </p:cNvPr>
          <p:cNvSpPr txBox="1"/>
          <p:nvPr/>
        </p:nvSpPr>
        <p:spPr>
          <a:xfrm>
            <a:off x="14117897" y="497203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July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2FFA0E1A-19E3-B94D-BA44-8BC85AD55F16}"/>
              </a:ext>
            </a:extLst>
          </p:cNvPr>
          <p:cNvSpPr txBox="1"/>
          <p:nvPr/>
        </p:nvSpPr>
        <p:spPr>
          <a:xfrm>
            <a:off x="15686533" y="6552146"/>
            <a:ext cx="126188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1CBD32-3CA8-6C4F-BA01-D9AC4EB9F352}"/>
              </a:ext>
            </a:extLst>
          </p:cNvPr>
          <p:cNvSpPr txBox="1"/>
          <p:nvPr/>
        </p:nvSpPr>
        <p:spPr>
          <a:xfrm>
            <a:off x="14117897" y="869737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Wednesday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80560B-89A1-CE4F-BCA3-DCFE63E845F8}"/>
              </a:ext>
            </a:extLst>
          </p:cNvPr>
          <p:cNvGrpSpPr/>
          <p:nvPr/>
        </p:nvGrpSpPr>
        <p:grpSpPr>
          <a:xfrm>
            <a:off x="6475239" y="4089927"/>
            <a:ext cx="2989349" cy="1049867"/>
            <a:chOff x="6542973" y="4089927"/>
            <a:chExt cx="2989349" cy="104986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5E550DB-2C17-2146-B001-4247F5673989}"/>
                </a:ext>
              </a:extLst>
            </p:cNvPr>
            <p:cNvSpPr/>
            <p:nvPr/>
          </p:nvSpPr>
          <p:spPr>
            <a:xfrm rot="5400000">
              <a:off x="6208849" y="4424051"/>
              <a:ext cx="1049866" cy="3816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E164897-9580-5E41-A319-E8AD50C7C19D}"/>
                </a:ext>
              </a:extLst>
            </p:cNvPr>
            <p:cNvSpPr/>
            <p:nvPr/>
          </p:nvSpPr>
          <p:spPr>
            <a:xfrm rot="5400000">
              <a:off x="8816581" y="4424052"/>
              <a:ext cx="1049866" cy="3816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740BC1-AB32-6B45-9633-3F0432390743}"/>
              </a:ext>
            </a:extLst>
          </p:cNvPr>
          <p:cNvGrpSpPr/>
          <p:nvPr/>
        </p:nvGrpSpPr>
        <p:grpSpPr>
          <a:xfrm>
            <a:off x="14840307" y="4089927"/>
            <a:ext cx="2989349" cy="1049867"/>
            <a:chOff x="6542973" y="4089927"/>
            <a:chExt cx="2989349" cy="104986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DAEFF01-93FD-2546-8874-290F05B26E5D}"/>
                </a:ext>
              </a:extLst>
            </p:cNvPr>
            <p:cNvSpPr/>
            <p:nvPr/>
          </p:nvSpPr>
          <p:spPr>
            <a:xfrm rot="5400000">
              <a:off x="6208849" y="4424051"/>
              <a:ext cx="1049866" cy="3816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20A1D44-4F5B-FA4F-9373-A9AFDBF1D8E2}"/>
                </a:ext>
              </a:extLst>
            </p:cNvPr>
            <p:cNvSpPr/>
            <p:nvPr/>
          </p:nvSpPr>
          <p:spPr>
            <a:xfrm rot="5400000">
              <a:off x="8816581" y="4424052"/>
              <a:ext cx="1049866" cy="3816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8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A3362"/>
      </a:accent1>
      <a:accent2>
        <a:srgbClr val="216582"/>
      </a:accent2>
      <a:accent3>
        <a:srgbClr val="D65642"/>
      </a:accent3>
      <a:accent4>
        <a:srgbClr val="F6BD17"/>
      </a:accent4>
      <a:accent5>
        <a:srgbClr val="2A3362"/>
      </a:accent5>
      <a:accent6>
        <a:srgbClr val="216582"/>
      </a:accent6>
      <a:hlink>
        <a:srgbClr val="D65642"/>
      </a:hlink>
      <a:folHlink>
        <a:srgbClr val="F6BD1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1918</Words>
  <Application>Microsoft Macintosh PowerPoint</Application>
  <PresentationFormat>Custom</PresentationFormat>
  <Paragraphs>1098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Century Gothic</vt:lpstr>
      <vt:lpstr>Lato</vt:lpstr>
      <vt:lpstr>Lato Heavy</vt:lpstr>
      <vt:lpstr>Lato Light</vt:lpstr>
      <vt:lpstr>Montserrat</vt:lpstr>
      <vt:lpstr>Poppins</vt:lpstr>
      <vt:lpstr>Poppins Light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Office User</cp:lastModifiedBy>
  <cp:revision>182</cp:revision>
  <dcterms:created xsi:type="dcterms:W3CDTF">2020-05-04T13:20:50Z</dcterms:created>
  <dcterms:modified xsi:type="dcterms:W3CDTF">2020-06-17T18:23:41Z</dcterms:modified>
</cp:coreProperties>
</file>