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3" r:id="rId2"/>
    <p:sldId id="4386" r:id="rId3"/>
    <p:sldId id="4388" r:id="rId4"/>
    <p:sldId id="4396" r:id="rId5"/>
    <p:sldId id="4392" r:id="rId6"/>
    <p:sldId id="4380" r:id="rId7"/>
    <p:sldId id="4378" r:id="rId8"/>
    <p:sldId id="4379" r:id="rId9"/>
    <p:sldId id="4377" r:id="rId10"/>
    <p:sldId id="4381" r:id="rId11"/>
    <p:sldId id="4382" r:id="rId12"/>
    <p:sldId id="4385" r:id="rId13"/>
    <p:sldId id="4376" r:id="rId14"/>
    <p:sldId id="4387" r:id="rId15"/>
    <p:sldId id="4389" r:id="rId16"/>
    <p:sldId id="4390" r:id="rId17"/>
    <p:sldId id="4391" r:id="rId18"/>
    <p:sldId id="4393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4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344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fld id="{C764DE79-268F-4C1A-8933-263129D2AF90}" type="datetimeFigureOut">
              <a:rPr lang="en-US" smtClean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panose="020F0302020204030203" pitchFamily="34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17C9-4C57-A640-947D-361E0D931641}"/>
              </a:ext>
            </a:extLst>
          </p:cNvPr>
          <p:cNvGrpSpPr/>
          <p:nvPr/>
        </p:nvGrpSpPr>
        <p:grpSpPr>
          <a:xfrm>
            <a:off x="3287580" y="5304731"/>
            <a:ext cx="17770958" cy="6027958"/>
            <a:chOff x="2123069" y="5811261"/>
            <a:chExt cx="20131509" cy="68286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285223-E51A-7B46-9E29-DFCE3EABCD3A}"/>
                </a:ext>
              </a:extLst>
            </p:cNvPr>
            <p:cNvSpPr/>
            <p:nvPr/>
          </p:nvSpPr>
          <p:spPr>
            <a:xfrm>
              <a:off x="2123069" y="8912823"/>
              <a:ext cx="3727104" cy="3727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AF7D7B-0B74-5F42-95DC-FEAF6F2FA3AF}"/>
                </a:ext>
              </a:extLst>
            </p:cNvPr>
            <p:cNvSpPr/>
            <p:nvPr/>
          </p:nvSpPr>
          <p:spPr>
            <a:xfrm>
              <a:off x="7561007" y="5811261"/>
              <a:ext cx="3727104" cy="3727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1F9CD5-D9BC-A74A-BB6E-B9BB9F55E0EE}"/>
                </a:ext>
              </a:extLst>
            </p:cNvPr>
            <p:cNvSpPr/>
            <p:nvPr/>
          </p:nvSpPr>
          <p:spPr>
            <a:xfrm>
              <a:off x="13089535" y="8912823"/>
              <a:ext cx="3727104" cy="37271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990FE6-034E-A54C-BAF9-C79EB4DB5F7E}"/>
                </a:ext>
              </a:extLst>
            </p:cNvPr>
            <p:cNvSpPr/>
            <p:nvPr/>
          </p:nvSpPr>
          <p:spPr>
            <a:xfrm>
              <a:off x="18527474" y="5811261"/>
              <a:ext cx="3727104" cy="37271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FC36C0-5894-E342-A8EF-0154D9D312BB}"/>
              </a:ext>
            </a:extLst>
          </p:cNvPr>
          <p:cNvSpPr txBox="1"/>
          <p:nvPr/>
        </p:nvSpPr>
        <p:spPr>
          <a:xfrm flipH="1">
            <a:off x="2589480" y="6874146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A0F48-1872-F643-9AB1-C3B9DB348869}"/>
              </a:ext>
            </a:extLst>
          </p:cNvPr>
          <p:cNvSpPr/>
          <p:nvPr/>
        </p:nvSpPr>
        <p:spPr>
          <a:xfrm flipH="1">
            <a:off x="3443637" y="622507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04774C-4904-1542-8500-313D4387490F}"/>
              </a:ext>
            </a:extLst>
          </p:cNvPr>
          <p:cNvSpPr txBox="1"/>
          <p:nvPr/>
        </p:nvSpPr>
        <p:spPr>
          <a:xfrm flipH="1">
            <a:off x="7404943" y="944982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6CBF2B-B83D-374A-9E3B-BA4CC93CF68C}"/>
              </a:ext>
            </a:extLst>
          </p:cNvPr>
          <p:cNvSpPr/>
          <p:nvPr/>
        </p:nvSpPr>
        <p:spPr>
          <a:xfrm flipH="1">
            <a:off x="8259100" y="880075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0B908-A72B-2343-BD79-D65DE6CB7795}"/>
              </a:ext>
            </a:extLst>
          </p:cNvPr>
          <p:cNvSpPr txBox="1"/>
          <p:nvPr/>
        </p:nvSpPr>
        <p:spPr>
          <a:xfrm flipH="1">
            <a:off x="12268507" y="6874146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58BCD3-1340-C148-BB57-F375DB09095A}"/>
              </a:ext>
            </a:extLst>
          </p:cNvPr>
          <p:cNvSpPr/>
          <p:nvPr/>
        </p:nvSpPr>
        <p:spPr>
          <a:xfrm flipH="1">
            <a:off x="13122664" y="622507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386183-DAEF-BF4D-B509-AAAE7A2EB132}"/>
              </a:ext>
            </a:extLst>
          </p:cNvPr>
          <p:cNvSpPr txBox="1"/>
          <p:nvPr/>
        </p:nvSpPr>
        <p:spPr>
          <a:xfrm flipH="1">
            <a:off x="17098829" y="944982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C27B5A-4199-1A4A-9EE6-868EF778D54D}"/>
              </a:ext>
            </a:extLst>
          </p:cNvPr>
          <p:cNvSpPr/>
          <p:nvPr/>
        </p:nvSpPr>
        <p:spPr>
          <a:xfrm flipH="1">
            <a:off x="17256711" y="8800756"/>
            <a:ext cx="43735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Forma libre 9">
            <a:extLst>
              <a:ext uri="{FF2B5EF4-FFF2-40B4-BE49-F238E27FC236}">
                <a16:creationId xmlns:a16="http://schemas.microsoft.com/office/drawing/2014/main" id="{45A48053-5AD1-3C41-BE8D-6283D1015F1F}"/>
              </a:ext>
            </a:extLst>
          </p:cNvPr>
          <p:cNvSpPr/>
          <p:nvPr/>
        </p:nvSpPr>
        <p:spPr>
          <a:xfrm>
            <a:off x="9218522" y="6426611"/>
            <a:ext cx="1101916" cy="105612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58" name="Forma libre 63">
            <a:extLst>
              <a:ext uri="{FF2B5EF4-FFF2-40B4-BE49-F238E27FC236}">
                <a16:creationId xmlns:a16="http://schemas.microsoft.com/office/drawing/2014/main" id="{ABE27B92-D310-C04B-BEB1-E17C2754872B}"/>
              </a:ext>
            </a:extLst>
          </p:cNvPr>
          <p:cNvSpPr/>
          <p:nvPr/>
        </p:nvSpPr>
        <p:spPr>
          <a:xfrm>
            <a:off x="14044687" y="9003927"/>
            <a:ext cx="1151712" cy="1160044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59" name="Grupo 224">
            <a:extLst>
              <a:ext uri="{FF2B5EF4-FFF2-40B4-BE49-F238E27FC236}">
                <a16:creationId xmlns:a16="http://schemas.microsoft.com/office/drawing/2014/main" id="{B9E31C51-4995-FE47-9767-4DBECD49FF8A}"/>
              </a:ext>
            </a:extLst>
          </p:cNvPr>
          <p:cNvGrpSpPr/>
          <p:nvPr/>
        </p:nvGrpSpPr>
        <p:grpSpPr>
          <a:xfrm>
            <a:off x="18783941" y="6348857"/>
            <a:ext cx="1192990" cy="1201821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60" name="Forma libre 87">
              <a:extLst>
                <a:ext uri="{FF2B5EF4-FFF2-40B4-BE49-F238E27FC236}">
                  <a16:creationId xmlns:a16="http://schemas.microsoft.com/office/drawing/2014/main" id="{E8599897-B165-F643-B026-8F42F484C89B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1" name="Forma libre 88">
              <a:extLst>
                <a:ext uri="{FF2B5EF4-FFF2-40B4-BE49-F238E27FC236}">
                  <a16:creationId xmlns:a16="http://schemas.microsoft.com/office/drawing/2014/main" id="{BD729DF5-9C0F-D54B-82EE-E38D94151169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2" name="Forma libre 89">
              <a:extLst>
                <a:ext uri="{FF2B5EF4-FFF2-40B4-BE49-F238E27FC236}">
                  <a16:creationId xmlns:a16="http://schemas.microsoft.com/office/drawing/2014/main" id="{672D94C1-4EFC-0148-A820-BC2276DFCB13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63" name="Forma libre 6">
            <a:extLst>
              <a:ext uri="{FF2B5EF4-FFF2-40B4-BE49-F238E27FC236}">
                <a16:creationId xmlns:a16="http://schemas.microsoft.com/office/drawing/2014/main" id="{4D6D3857-5DEC-6F4A-87B9-F1FAE1225A56}"/>
              </a:ext>
            </a:extLst>
          </p:cNvPr>
          <p:cNvSpPr/>
          <p:nvPr/>
        </p:nvSpPr>
        <p:spPr>
          <a:xfrm>
            <a:off x="4531058" y="9150157"/>
            <a:ext cx="935558" cy="100576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46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BABF8E5-0873-DE40-B370-763DA9C44575}"/>
              </a:ext>
            </a:extLst>
          </p:cNvPr>
          <p:cNvSpPr/>
          <p:nvPr/>
        </p:nvSpPr>
        <p:spPr>
          <a:xfrm>
            <a:off x="2552379" y="5953255"/>
            <a:ext cx="2553501" cy="255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D3881F-D839-6343-8A17-D2C250518590}"/>
              </a:ext>
            </a:extLst>
          </p:cNvPr>
          <p:cNvSpPr/>
          <p:nvPr/>
        </p:nvSpPr>
        <p:spPr>
          <a:xfrm>
            <a:off x="8149431" y="5953255"/>
            <a:ext cx="2553501" cy="255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6AB75E-E57A-5D46-AFFC-B1A948795A09}"/>
              </a:ext>
            </a:extLst>
          </p:cNvPr>
          <p:cNvSpPr/>
          <p:nvPr/>
        </p:nvSpPr>
        <p:spPr>
          <a:xfrm>
            <a:off x="13748100" y="5953255"/>
            <a:ext cx="2553501" cy="255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4E31BD-26E4-D04B-883A-DB8104C63741}"/>
              </a:ext>
            </a:extLst>
          </p:cNvPr>
          <p:cNvSpPr/>
          <p:nvPr/>
        </p:nvSpPr>
        <p:spPr>
          <a:xfrm>
            <a:off x="19284524" y="5953255"/>
            <a:ext cx="2553501" cy="255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C54159-2351-C242-BD95-98E6850C1158}"/>
              </a:ext>
            </a:extLst>
          </p:cNvPr>
          <p:cNvCxnSpPr>
            <a:cxnSpLocks/>
          </p:cNvCxnSpPr>
          <p:nvPr/>
        </p:nvCxnSpPr>
        <p:spPr>
          <a:xfrm>
            <a:off x="5520805" y="7220694"/>
            <a:ext cx="2254086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A7C45F-4BCF-AD4D-B7CF-DAC2FE74CB3E}"/>
              </a:ext>
            </a:extLst>
          </p:cNvPr>
          <p:cNvCxnSpPr>
            <a:cxnSpLocks/>
          </p:cNvCxnSpPr>
          <p:nvPr/>
        </p:nvCxnSpPr>
        <p:spPr>
          <a:xfrm>
            <a:off x="11140231" y="7220694"/>
            <a:ext cx="2254086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92F6F2-C807-244C-89B8-7B98BAC243C3}"/>
              </a:ext>
            </a:extLst>
          </p:cNvPr>
          <p:cNvCxnSpPr>
            <a:cxnSpLocks/>
          </p:cNvCxnSpPr>
          <p:nvPr/>
        </p:nvCxnSpPr>
        <p:spPr>
          <a:xfrm>
            <a:off x="16656360" y="7220694"/>
            <a:ext cx="2254086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8D64ED-AFB6-5848-AF68-6563537EEE98}"/>
              </a:ext>
            </a:extLst>
          </p:cNvPr>
          <p:cNvGrpSpPr/>
          <p:nvPr/>
        </p:nvGrpSpPr>
        <p:grpSpPr>
          <a:xfrm flipH="1">
            <a:off x="1484458" y="9377684"/>
            <a:ext cx="4689341" cy="1480065"/>
            <a:chOff x="10285375" y="8565841"/>
            <a:chExt cx="4689341" cy="14800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B0D219-99A8-DF49-BAD3-EC8883B40B63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E149F3-3867-7C46-BCF7-415006489F90}"/>
                </a:ext>
              </a:extLst>
            </p:cNvPr>
            <p:cNvSpPr/>
            <p:nvPr/>
          </p:nvSpPr>
          <p:spPr>
            <a:xfrm>
              <a:off x="11139534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A621B9-04EA-4E44-8506-4CB7120EAA14}"/>
              </a:ext>
            </a:extLst>
          </p:cNvPr>
          <p:cNvGrpSpPr/>
          <p:nvPr/>
        </p:nvGrpSpPr>
        <p:grpSpPr>
          <a:xfrm flipH="1">
            <a:off x="7081510" y="9377684"/>
            <a:ext cx="4689341" cy="1480065"/>
            <a:chOff x="10285375" y="8565841"/>
            <a:chExt cx="4689341" cy="14800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B906A3-7722-4847-81FD-AEA9C6FF3604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D0F7F4-3C95-E94C-AF7F-33B9177554A1}"/>
                </a:ext>
              </a:extLst>
            </p:cNvPr>
            <p:cNvSpPr/>
            <p:nvPr/>
          </p:nvSpPr>
          <p:spPr>
            <a:xfrm>
              <a:off x="11139534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1ECEDC-4B4C-E142-95F9-FFD6CA288692}"/>
              </a:ext>
            </a:extLst>
          </p:cNvPr>
          <p:cNvGrpSpPr/>
          <p:nvPr/>
        </p:nvGrpSpPr>
        <p:grpSpPr>
          <a:xfrm flipH="1">
            <a:off x="12680179" y="9377684"/>
            <a:ext cx="4689341" cy="1480065"/>
            <a:chOff x="10285375" y="8565841"/>
            <a:chExt cx="4689341" cy="14800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BEE6D44-833E-8B48-95E6-6C3F612B65DF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EE3EB0-7CC0-D145-818C-4242B562D194}"/>
                </a:ext>
              </a:extLst>
            </p:cNvPr>
            <p:cNvSpPr/>
            <p:nvPr/>
          </p:nvSpPr>
          <p:spPr>
            <a:xfrm>
              <a:off x="11139534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2CC086-06D3-9544-B4EC-3BE3355AAA8A}"/>
              </a:ext>
            </a:extLst>
          </p:cNvPr>
          <p:cNvGrpSpPr/>
          <p:nvPr/>
        </p:nvGrpSpPr>
        <p:grpSpPr>
          <a:xfrm flipH="1">
            <a:off x="18286979" y="9377684"/>
            <a:ext cx="4689341" cy="1480065"/>
            <a:chOff x="10285375" y="8565841"/>
            <a:chExt cx="4689341" cy="14800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6CDE15-3938-9340-B5F5-4DB156BC0A32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455BBB-B8C9-6744-89D6-59C9B6F3C15D}"/>
                </a:ext>
              </a:extLst>
            </p:cNvPr>
            <p:cNvSpPr/>
            <p:nvPr/>
          </p:nvSpPr>
          <p:spPr>
            <a:xfrm>
              <a:off x="10443260" y="8565841"/>
              <a:ext cx="437357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  <a:p>
              <a:pPr algn="ctr"/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67" name="Forma libre 9">
            <a:extLst>
              <a:ext uri="{FF2B5EF4-FFF2-40B4-BE49-F238E27FC236}">
                <a16:creationId xmlns:a16="http://schemas.microsoft.com/office/drawing/2014/main" id="{9B4DFBF9-6510-6646-9F5F-622353D66A84}"/>
              </a:ext>
            </a:extLst>
          </p:cNvPr>
          <p:cNvSpPr/>
          <p:nvPr/>
        </p:nvSpPr>
        <p:spPr>
          <a:xfrm>
            <a:off x="9052292" y="6840816"/>
            <a:ext cx="798058" cy="76489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68" name="Forma libre 63">
            <a:extLst>
              <a:ext uri="{FF2B5EF4-FFF2-40B4-BE49-F238E27FC236}">
                <a16:creationId xmlns:a16="http://schemas.microsoft.com/office/drawing/2014/main" id="{3DD5A2AF-EA8F-CB42-93C0-5DF1472A1AFC}"/>
              </a:ext>
            </a:extLst>
          </p:cNvPr>
          <p:cNvSpPr/>
          <p:nvPr/>
        </p:nvSpPr>
        <p:spPr>
          <a:xfrm>
            <a:off x="14598066" y="6759117"/>
            <a:ext cx="852012" cy="858176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69" name="Grupo 224">
            <a:extLst>
              <a:ext uri="{FF2B5EF4-FFF2-40B4-BE49-F238E27FC236}">
                <a16:creationId xmlns:a16="http://schemas.microsoft.com/office/drawing/2014/main" id="{57BC175F-FD0B-6844-BF44-1E7F781ED4A4}"/>
              </a:ext>
            </a:extLst>
          </p:cNvPr>
          <p:cNvGrpSpPr/>
          <p:nvPr/>
        </p:nvGrpSpPr>
        <p:grpSpPr>
          <a:xfrm>
            <a:off x="20122416" y="6802221"/>
            <a:ext cx="864018" cy="870414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70" name="Forma libre 87">
              <a:extLst>
                <a:ext uri="{FF2B5EF4-FFF2-40B4-BE49-F238E27FC236}">
                  <a16:creationId xmlns:a16="http://schemas.microsoft.com/office/drawing/2014/main" id="{4A388408-87B2-F946-9AFC-7C08228CFD38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1" name="Forma libre 88">
              <a:extLst>
                <a:ext uri="{FF2B5EF4-FFF2-40B4-BE49-F238E27FC236}">
                  <a16:creationId xmlns:a16="http://schemas.microsoft.com/office/drawing/2014/main" id="{2E87889C-52EF-3D47-BDE6-5038FD77323D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89">
              <a:extLst>
                <a:ext uri="{FF2B5EF4-FFF2-40B4-BE49-F238E27FC236}">
                  <a16:creationId xmlns:a16="http://schemas.microsoft.com/office/drawing/2014/main" id="{A942C207-4A21-1E45-BCA3-5506728FD73A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4" name="Forma libre 6">
            <a:extLst>
              <a:ext uri="{FF2B5EF4-FFF2-40B4-BE49-F238E27FC236}">
                <a16:creationId xmlns:a16="http://schemas.microsoft.com/office/drawing/2014/main" id="{EA296931-FE95-724F-AFD4-D55E557F083E}"/>
              </a:ext>
            </a:extLst>
          </p:cNvPr>
          <p:cNvSpPr/>
          <p:nvPr/>
        </p:nvSpPr>
        <p:spPr>
          <a:xfrm>
            <a:off x="3521842" y="6801485"/>
            <a:ext cx="677574" cy="728418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092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248C2C2B-09D3-484F-83C6-F43CEF76234E}"/>
              </a:ext>
            </a:extLst>
          </p:cNvPr>
          <p:cNvSpPr/>
          <p:nvPr/>
        </p:nvSpPr>
        <p:spPr>
          <a:xfrm>
            <a:off x="9521796" y="8358313"/>
            <a:ext cx="3404543" cy="34045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FF54E9-6E32-3E43-9E07-03F118C09EF8}"/>
              </a:ext>
            </a:extLst>
          </p:cNvPr>
          <p:cNvSpPr/>
          <p:nvPr/>
        </p:nvSpPr>
        <p:spPr>
          <a:xfrm>
            <a:off x="13423235" y="8358313"/>
            <a:ext cx="3404543" cy="3404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FACBCF-88D2-F345-94C6-C455C60C007B}"/>
              </a:ext>
            </a:extLst>
          </p:cNvPr>
          <p:cNvSpPr/>
          <p:nvPr/>
        </p:nvSpPr>
        <p:spPr>
          <a:xfrm>
            <a:off x="11451299" y="4700712"/>
            <a:ext cx="3404543" cy="34045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319C4C-9B7D-914E-A2C1-7B28869D1016}"/>
              </a:ext>
            </a:extLst>
          </p:cNvPr>
          <p:cNvSpPr/>
          <p:nvPr/>
        </p:nvSpPr>
        <p:spPr>
          <a:xfrm>
            <a:off x="7549859" y="4700712"/>
            <a:ext cx="3404543" cy="3404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9" name="Forma libre 9">
            <a:extLst>
              <a:ext uri="{FF2B5EF4-FFF2-40B4-BE49-F238E27FC236}">
                <a16:creationId xmlns:a16="http://schemas.microsoft.com/office/drawing/2014/main" id="{443629F9-8708-214E-B9E6-4F4FC579BBDE}"/>
              </a:ext>
            </a:extLst>
          </p:cNvPr>
          <p:cNvSpPr/>
          <p:nvPr/>
        </p:nvSpPr>
        <p:spPr>
          <a:xfrm>
            <a:off x="12417196" y="5702454"/>
            <a:ext cx="1459720" cy="1399064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40" name="Forma libre 63">
            <a:extLst>
              <a:ext uri="{FF2B5EF4-FFF2-40B4-BE49-F238E27FC236}">
                <a16:creationId xmlns:a16="http://schemas.microsoft.com/office/drawing/2014/main" id="{04B8DDF3-03A5-F848-BBF6-AA4EBFAF7050}"/>
              </a:ext>
            </a:extLst>
          </p:cNvPr>
          <p:cNvSpPr/>
          <p:nvPr/>
        </p:nvSpPr>
        <p:spPr>
          <a:xfrm>
            <a:off x="10427394" y="9286816"/>
            <a:ext cx="1525686" cy="1536724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51" name="Grupo 224">
            <a:extLst>
              <a:ext uri="{FF2B5EF4-FFF2-40B4-BE49-F238E27FC236}">
                <a16:creationId xmlns:a16="http://schemas.microsoft.com/office/drawing/2014/main" id="{CDF1AAF4-EE7E-4C4C-9318-E52261F4A598}"/>
              </a:ext>
            </a:extLst>
          </p:cNvPr>
          <p:cNvGrpSpPr/>
          <p:nvPr/>
        </p:nvGrpSpPr>
        <p:grpSpPr>
          <a:xfrm>
            <a:off x="14335322" y="9255285"/>
            <a:ext cx="1580367" cy="1592066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52" name="Forma libre 87">
              <a:extLst>
                <a:ext uri="{FF2B5EF4-FFF2-40B4-BE49-F238E27FC236}">
                  <a16:creationId xmlns:a16="http://schemas.microsoft.com/office/drawing/2014/main" id="{AE015501-2A51-144C-9445-843CC43D63ED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3" name="Forma libre 88">
              <a:extLst>
                <a:ext uri="{FF2B5EF4-FFF2-40B4-BE49-F238E27FC236}">
                  <a16:creationId xmlns:a16="http://schemas.microsoft.com/office/drawing/2014/main" id="{DE510EF0-A496-D54A-A9C0-3095D565986A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4" name="Forma libre 89">
              <a:extLst>
                <a:ext uri="{FF2B5EF4-FFF2-40B4-BE49-F238E27FC236}">
                  <a16:creationId xmlns:a16="http://schemas.microsoft.com/office/drawing/2014/main" id="{CB795D9C-1C0A-C148-8065-6B5B337D027E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3" name="Forma libre 6">
            <a:extLst>
              <a:ext uri="{FF2B5EF4-FFF2-40B4-BE49-F238E27FC236}">
                <a16:creationId xmlns:a16="http://schemas.microsoft.com/office/drawing/2014/main" id="{CAF0F80D-89E9-0C4F-9254-ADA121F5BC9C}"/>
              </a:ext>
            </a:extLst>
          </p:cNvPr>
          <p:cNvSpPr/>
          <p:nvPr/>
        </p:nvSpPr>
        <p:spPr>
          <a:xfrm>
            <a:off x="8649876" y="5693367"/>
            <a:ext cx="1239344" cy="1332342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CF94AB-17F8-0249-972A-CBB8873D079F}"/>
              </a:ext>
            </a:extLst>
          </p:cNvPr>
          <p:cNvGrpSpPr/>
          <p:nvPr/>
        </p:nvGrpSpPr>
        <p:grpSpPr>
          <a:xfrm>
            <a:off x="15352739" y="5693367"/>
            <a:ext cx="4689341" cy="1480065"/>
            <a:chOff x="10285375" y="8565841"/>
            <a:chExt cx="4689341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ABB09E-BC8B-6747-9970-7C084DCEEDDE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9C5F30-907D-B24D-91C3-F48E3945E445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7617BC-41F7-4342-9779-B92C02B4A5A8}"/>
              </a:ext>
            </a:extLst>
          </p:cNvPr>
          <p:cNvGrpSpPr/>
          <p:nvPr/>
        </p:nvGrpSpPr>
        <p:grpSpPr>
          <a:xfrm flipH="1">
            <a:off x="2282378" y="5693367"/>
            <a:ext cx="4689341" cy="1480065"/>
            <a:chOff x="10285375" y="8565841"/>
            <a:chExt cx="4689341" cy="148006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408A66-8354-BC48-8440-F79982FE067C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BFC1E4-0E6B-CD41-B58F-DB37FD2F918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D555AA-8C6A-0046-B1CA-161B239C78DB}"/>
              </a:ext>
            </a:extLst>
          </p:cNvPr>
          <p:cNvGrpSpPr/>
          <p:nvPr/>
        </p:nvGrpSpPr>
        <p:grpSpPr>
          <a:xfrm>
            <a:off x="17370725" y="9319436"/>
            <a:ext cx="4689341" cy="1480065"/>
            <a:chOff x="10285375" y="8565841"/>
            <a:chExt cx="4689341" cy="148006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E3BAFE5-46E6-CE48-BC37-1F6C9FE6BA9A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E1846B-4ED9-8D46-A5C5-FAF31D340169}"/>
                </a:ext>
              </a:extLst>
            </p:cNvPr>
            <p:cNvSpPr/>
            <p:nvPr/>
          </p:nvSpPr>
          <p:spPr>
            <a:xfrm>
              <a:off x="10285375" y="8565841"/>
              <a:ext cx="38811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  <a:p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1B29BD5-4239-FD41-9F27-DC5E36B189C0}"/>
              </a:ext>
            </a:extLst>
          </p:cNvPr>
          <p:cNvGrpSpPr/>
          <p:nvPr/>
        </p:nvGrpSpPr>
        <p:grpSpPr>
          <a:xfrm flipH="1">
            <a:off x="4300364" y="9319436"/>
            <a:ext cx="4689341" cy="1480065"/>
            <a:chOff x="10285375" y="8565841"/>
            <a:chExt cx="4689341" cy="148006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BF0AF3D-CFDE-5A4C-AD35-C1017097F4ED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51F285-C5C1-D540-AD81-DF7F55E50DA6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3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8A90D-29D3-DF44-B643-F5BD5CF54412}"/>
              </a:ext>
            </a:extLst>
          </p:cNvPr>
          <p:cNvGrpSpPr/>
          <p:nvPr/>
        </p:nvGrpSpPr>
        <p:grpSpPr>
          <a:xfrm flipV="1">
            <a:off x="4506644" y="4838795"/>
            <a:ext cx="15364362" cy="5720172"/>
            <a:chOff x="2456210" y="4421637"/>
            <a:chExt cx="20067956" cy="747132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96E94E-6EAD-5E4B-82A7-779F6C041DE0}"/>
                </a:ext>
              </a:extLst>
            </p:cNvPr>
            <p:cNvSpPr/>
            <p:nvPr/>
          </p:nvSpPr>
          <p:spPr>
            <a:xfrm rot="10800000">
              <a:off x="2456210" y="4506685"/>
              <a:ext cx="5926409" cy="5926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 Light" panose="020F0302020204030203" pitchFamily="34" charset="77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9D54B8-1EA3-6046-9481-8E68CDCFABD7}"/>
                </a:ext>
              </a:extLst>
            </p:cNvPr>
            <p:cNvSpPr/>
            <p:nvPr/>
          </p:nvSpPr>
          <p:spPr>
            <a:xfrm rot="10800000">
              <a:off x="7786817" y="7150911"/>
              <a:ext cx="4742053" cy="47420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 Light" panose="020F0302020204030203" pitchFamily="34" charset="77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32F46D-1CE3-0740-AAB9-0FE63F862115}"/>
                </a:ext>
              </a:extLst>
            </p:cNvPr>
            <p:cNvSpPr/>
            <p:nvPr/>
          </p:nvSpPr>
          <p:spPr>
            <a:xfrm rot="10800000">
              <a:off x="11270303" y="4421637"/>
              <a:ext cx="4531240" cy="45312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 Light" panose="020F0302020204030203" pitchFamily="34" charset="77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B92D73-08A4-F143-AE1E-CC72E1E0A927}"/>
                </a:ext>
              </a:extLst>
            </p:cNvPr>
            <p:cNvSpPr/>
            <p:nvPr/>
          </p:nvSpPr>
          <p:spPr>
            <a:xfrm rot="10800000">
              <a:off x="15360075" y="4728869"/>
              <a:ext cx="7164091" cy="71640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Lato Light" panose="020F0302020204030203" pitchFamily="34" charset="77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F7B5F-4686-274D-8BD2-2266A881FE1B}"/>
              </a:ext>
            </a:extLst>
          </p:cNvPr>
          <p:cNvSpPr/>
          <p:nvPr/>
        </p:nvSpPr>
        <p:spPr>
          <a:xfrm flipH="1">
            <a:off x="5291047" y="825369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F9772-7CA6-3D4D-9466-1578BC36C54F}"/>
              </a:ext>
            </a:extLst>
          </p:cNvPr>
          <p:cNvSpPr/>
          <p:nvPr/>
        </p:nvSpPr>
        <p:spPr>
          <a:xfrm flipH="1">
            <a:off x="8912630" y="668527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1345B2-956E-754A-BAE3-2904199E6B5F}"/>
              </a:ext>
            </a:extLst>
          </p:cNvPr>
          <p:cNvSpPr/>
          <p:nvPr/>
        </p:nvSpPr>
        <p:spPr>
          <a:xfrm flipH="1">
            <a:off x="11494982" y="89584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A02819-F718-464D-ADF7-B32B8C81E969}"/>
              </a:ext>
            </a:extLst>
          </p:cNvPr>
          <p:cNvSpPr/>
          <p:nvPr/>
        </p:nvSpPr>
        <p:spPr>
          <a:xfrm flipH="1">
            <a:off x="14941745" y="7642679"/>
            <a:ext cx="4373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083A1-9E0D-6445-A61F-7652B8801D7A}"/>
              </a:ext>
            </a:extLst>
          </p:cNvPr>
          <p:cNvSpPr/>
          <p:nvPr/>
        </p:nvSpPr>
        <p:spPr>
          <a:xfrm flipH="1">
            <a:off x="5291047" y="726896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</a:t>
            </a:r>
            <a:endParaRPr lang="en-US" sz="8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9E69B-E118-CF4D-AEC1-96109CE01727}"/>
              </a:ext>
            </a:extLst>
          </p:cNvPr>
          <p:cNvSpPr/>
          <p:nvPr/>
        </p:nvSpPr>
        <p:spPr>
          <a:xfrm flipH="1">
            <a:off x="8912630" y="570053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8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03F725-1B59-9648-81B1-4FB7789ABE38}"/>
              </a:ext>
            </a:extLst>
          </p:cNvPr>
          <p:cNvSpPr/>
          <p:nvPr/>
        </p:nvSpPr>
        <p:spPr>
          <a:xfrm flipH="1">
            <a:off x="11494982" y="797366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8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72F208-F698-6F4A-9D28-54444F11C3FD}"/>
              </a:ext>
            </a:extLst>
          </p:cNvPr>
          <p:cNvSpPr/>
          <p:nvPr/>
        </p:nvSpPr>
        <p:spPr>
          <a:xfrm flipH="1">
            <a:off x="14941745" y="6657941"/>
            <a:ext cx="4373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8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D252F-72C4-E941-82A1-E98F92126F86}"/>
              </a:ext>
            </a:extLst>
          </p:cNvPr>
          <p:cNvGrpSpPr/>
          <p:nvPr/>
        </p:nvGrpSpPr>
        <p:grpSpPr>
          <a:xfrm>
            <a:off x="2166655" y="11743726"/>
            <a:ext cx="20044340" cy="830997"/>
            <a:chOff x="2085981" y="11706517"/>
            <a:chExt cx="20044340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0891B6-BA6A-FF45-AFC4-9C273CE7AF11}"/>
                </a:ext>
              </a:extLst>
            </p:cNvPr>
            <p:cNvSpPr txBox="1"/>
            <p:nvPr/>
          </p:nvSpPr>
          <p:spPr>
            <a:xfrm>
              <a:off x="2085981" y="11706517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1. To get your company’s name out there, you need to make sure.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1DCB3E-4DC7-5040-ACDB-7F03A4BE68AA}"/>
                </a:ext>
              </a:extLst>
            </p:cNvPr>
            <p:cNvSpPr txBox="1"/>
            <p:nvPr/>
          </p:nvSpPr>
          <p:spPr>
            <a:xfrm>
              <a:off x="7204314" y="11706517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2. To get your company’s name out there, you need to make sure.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6A458-F1BD-DF41-A218-3706E8B25C5B}"/>
                </a:ext>
              </a:extLst>
            </p:cNvPr>
            <p:cNvSpPr txBox="1"/>
            <p:nvPr/>
          </p:nvSpPr>
          <p:spPr>
            <a:xfrm>
              <a:off x="12322647" y="11706517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3. To get your company’s name out there, you need to make sure.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26087-1044-9E49-9799-0D370E65AFE7}"/>
                </a:ext>
              </a:extLst>
            </p:cNvPr>
            <p:cNvSpPr txBox="1"/>
            <p:nvPr/>
          </p:nvSpPr>
          <p:spPr>
            <a:xfrm>
              <a:off x="17440980" y="11706517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4. 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77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733B3F-43F7-A04E-8716-14349A3323C5}"/>
              </a:ext>
            </a:extLst>
          </p:cNvPr>
          <p:cNvGrpSpPr/>
          <p:nvPr/>
        </p:nvGrpSpPr>
        <p:grpSpPr>
          <a:xfrm>
            <a:off x="2035647" y="5789655"/>
            <a:ext cx="20326833" cy="5455022"/>
            <a:chOff x="2035647" y="7046955"/>
            <a:chExt cx="20326833" cy="5455022"/>
          </a:xfrm>
        </p:grpSpPr>
        <p:sp>
          <p:nvSpPr>
            <p:cNvPr id="47" name="AutoShape 3">
              <a:extLst>
                <a:ext uri="{FF2B5EF4-FFF2-40B4-BE49-F238E27FC236}">
                  <a16:creationId xmlns:a16="http://schemas.microsoft.com/office/drawing/2014/main" id="{DF4900E0-99AC-6D49-85B8-CB3574B07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647" y="9769407"/>
              <a:ext cx="20326833" cy="33958"/>
            </a:xfrm>
            <a:prstGeom prst="roundRect">
              <a:avLst>
                <a:gd name="adj" fmla="val 50000"/>
              </a:avLst>
            </a:prstGeom>
            <a:noFill/>
            <a:ln w="279400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4B9FE8F3-3915-A148-940E-DC2E4A130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698" y="7695499"/>
              <a:ext cx="4093968" cy="4093946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4D9DF7E9-4F42-4A4E-AC3B-E0168931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123" y="7046955"/>
              <a:ext cx="5455048" cy="5455022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62" name="Oval 14">
              <a:extLst>
                <a:ext uri="{FF2B5EF4-FFF2-40B4-BE49-F238E27FC236}">
                  <a16:creationId xmlns:a16="http://schemas.microsoft.com/office/drawing/2014/main" id="{B46446FC-E175-3347-A436-B8F061C1C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808" y="7739412"/>
              <a:ext cx="4093968" cy="4093946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F129F2F-A682-4646-9D9B-F25B8ECDEDE8}"/>
              </a:ext>
            </a:extLst>
          </p:cNvPr>
          <p:cNvSpPr txBox="1"/>
          <p:nvPr/>
        </p:nvSpPr>
        <p:spPr>
          <a:xfrm>
            <a:off x="3566223" y="7953840"/>
            <a:ext cx="3640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8FE65C-8BBD-2C44-812A-D6EABCA9ABF5}"/>
              </a:ext>
            </a:extLst>
          </p:cNvPr>
          <p:cNvSpPr/>
          <p:nvPr/>
        </p:nvSpPr>
        <p:spPr>
          <a:xfrm>
            <a:off x="3949180" y="722857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BFA53FF-9077-6340-9B50-7A554327A0C1}"/>
              </a:ext>
            </a:extLst>
          </p:cNvPr>
          <p:cNvSpPr txBox="1"/>
          <p:nvPr/>
        </p:nvSpPr>
        <p:spPr>
          <a:xfrm>
            <a:off x="17139322" y="7877640"/>
            <a:ext cx="3640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92D4A9B-E3DF-9A4B-949F-9DCC4B4E8C58}"/>
              </a:ext>
            </a:extLst>
          </p:cNvPr>
          <p:cNvSpPr/>
          <p:nvPr/>
        </p:nvSpPr>
        <p:spPr>
          <a:xfrm>
            <a:off x="17522279" y="722857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5EFF39-3C18-4C42-9AB1-18B67D3D68AF}"/>
              </a:ext>
            </a:extLst>
          </p:cNvPr>
          <p:cNvSpPr txBox="1"/>
          <p:nvPr/>
        </p:nvSpPr>
        <p:spPr>
          <a:xfrm>
            <a:off x="10315355" y="7877640"/>
            <a:ext cx="3640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4B57062-3F03-9A46-AD15-24389E3CED79}"/>
              </a:ext>
            </a:extLst>
          </p:cNvPr>
          <p:cNvSpPr/>
          <p:nvPr/>
        </p:nvSpPr>
        <p:spPr>
          <a:xfrm>
            <a:off x="10698312" y="722857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069939-B5EB-A34A-97CF-D837C2BCAB53}"/>
              </a:ext>
            </a:extLst>
          </p:cNvPr>
          <p:cNvGrpSpPr/>
          <p:nvPr/>
        </p:nvGrpSpPr>
        <p:grpSpPr>
          <a:xfrm>
            <a:off x="5588643" y="4612279"/>
            <a:ext cx="13205320" cy="6289346"/>
            <a:chOff x="5588643" y="7005855"/>
            <a:chExt cx="13205320" cy="6289346"/>
          </a:xfrm>
        </p:grpSpPr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0D89F703-8A47-1143-9C50-C43286DD59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734050" y="7793788"/>
              <a:ext cx="6914685" cy="2317036"/>
            </a:xfrm>
            <a:custGeom>
              <a:avLst/>
              <a:gdLst>
                <a:gd name="T0" fmla="*/ 10800 w 21600"/>
                <a:gd name="T1" fmla="+- 0 12261 2923"/>
                <a:gd name="T2" fmla="*/ 12261 h 18677"/>
                <a:gd name="T3" fmla="*/ 10800 w 21600"/>
                <a:gd name="T4" fmla="+- 0 12261 2923"/>
                <a:gd name="T5" fmla="*/ 12261 h 18677"/>
                <a:gd name="T6" fmla="*/ 10800 w 21600"/>
                <a:gd name="T7" fmla="+- 0 12261 2923"/>
                <a:gd name="T8" fmla="*/ 12261 h 18677"/>
                <a:gd name="T9" fmla="*/ 10800 w 21600"/>
                <a:gd name="T10" fmla="+- 0 12261 2923"/>
                <a:gd name="T11" fmla="*/ 12261 h 18677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18677">
                  <a:moveTo>
                    <a:pt x="0" y="18677"/>
                  </a:moveTo>
                  <a:cubicBezTo>
                    <a:pt x="565" y="14923"/>
                    <a:pt x="1448" y="11555"/>
                    <a:pt x="2560" y="8730"/>
                  </a:cubicBezTo>
                  <a:cubicBezTo>
                    <a:pt x="7135" y="-2897"/>
                    <a:pt x="14475" y="-2923"/>
                    <a:pt x="19040" y="8730"/>
                  </a:cubicBezTo>
                  <a:cubicBezTo>
                    <a:pt x="20185" y="11651"/>
                    <a:pt x="21048" y="15035"/>
                    <a:pt x="21600" y="18677"/>
                  </a:cubicBezTo>
                </a:path>
              </a:pathLst>
            </a:custGeom>
            <a:noFill/>
            <a:ln w="50800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4888F8AA-30DF-1B43-8FFC-101C7F60CB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63924" y="9895139"/>
              <a:ext cx="454936" cy="45491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8D428190-EA40-EB4B-9388-EDAB943D1F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4144075" y="9186089"/>
              <a:ext cx="454936" cy="4549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9BF3F701-70DF-B34A-B6B6-D6FF0C5BC2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83775" y="9186089"/>
              <a:ext cx="454936" cy="4549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592EB328-5AF0-CA46-ADFC-B3B7B022A9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437585" y="7340443"/>
              <a:ext cx="454936" cy="4549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48" name="Oval 27">
              <a:extLst>
                <a:ext uri="{FF2B5EF4-FFF2-40B4-BE49-F238E27FC236}">
                  <a16:creationId xmlns:a16="http://schemas.microsoft.com/office/drawing/2014/main" id="{176A5891-B963-8A49-B230-CE216BDCF44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490265" y="7340443"/>
              <a:ext cx="454936" cy="4549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2" name="AutoShape 31">
              <a:extLst>
                <a:ext uri="{FF2B5EF4-FFF2-40B4-BE49-F238E27FC236}">
                  <a16:creationId xmlns:a16="http://schemas.microsoft.com/office/drawing/2014/main" id="{B5302EE2-FB89-1D47-95EE-29F03D4DA8F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999797" y="10616817"/>
              <a:ext cx="2383191" cy="2678384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9" y="0"/>
                  </a:moveTo>
                  <a:cubicBezTo>
                    <a:pt x="7321" y="0"/>
                    <a:pt x="4803" y="937"/>
                    <a:pt x="2882" y="2813"/>
                  </a:cubicBezTo>
                  <a:cubicBezTo>
                    <a:pt x="-961" y="6566"/>
                    <a:pt x="-961" y="12653"/>
                    <a:pt x="2882" y="16406"/>
                  </a:cubicBezTo>
                  <a:cubicBezTo>
                    <a:pt x="4480" y="17967"/>
                    <a:pt x="6493" y="18867"/>
                    <a:pt x="8574" y="19129"/>
                  </a:cubicBezTo>
                  <a:lnTo>
                    <a:pt x="9839" y="21600"/>
                  </a:lnTo>
                  <a:lnTo>
                    <a:pt x="11104" y="19129"/>
                  </a:lnTo>
                  <a:cubicBezTo>
                    <a:pt x="13185" y="18867"/>
                    <a:pt x="15198" y="17967"/>
                    <a:pt x="16796" y="16406"/>
                  </a:cubicBezTo>
                  <a:cubicBezTo>
                    <a:pt x="20639" y="12653"/>
                    <a:pt x="20639" y="6566"/>
                    <a:pt x="16796" y="2813"/>
                  </a:cubicBezTo>
                  <a:cubicBezTo>
                    <a:pt x="14875" y="937"/>
                    <a:pt x="12357" y="0"/>
                    <a:pt x="9839" y="0"/>
                  </a:cubicBezTo>
                  <a:close/>
                  <a:moveTo>
                    <a:pt x="9839" y="2266"/>
                  </a:moveTo>
                  <a:cubicBezTo>
                    <a:pt x="11763" y="2266"/>
                    <a:pt x="13686" y="2983"/>
                    <a:pt x="15154" y="4417"/>
                  </a:cubicBezTo>
                  <a:cubicBezTo>
                    <a:pt x="18090" y="7284"/>
                    <a:pt x="18090" y="11935"/>
                    <a:pt x="15154" y="14802"/>
                  </a:cubicBezTo>
                  <a:cubicBezTo>
                    <a:pt x="12218" y="17670"/>
                    <a:pt x="7460" y="17670"/>
                    <a:pt x="4524" y="14802"/>
                  </a:cubicBezTo>
                  <a:cubicBezTo>
                    <a:pt x="1588" y="11935"/>
                    <a:pt x="1588" y="7284"/>
                    <a:pt x="4524" y="4417"/>
                  </a:cubicBezTo>
                  <a:cubicBezTo>
                    <a:pt x="5992" y="2983"/>
                    <a:pt x="7915" y="2266"/>
                    <a:pt x="9839" y="2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3" name="AutoShape 32">
              <a:extLst>
                <a:ext uri="{FF2B5EF4-FFF2-40B4-BE49-F238E27FC236}">
                  <a16:creationId xmlns:a16="http://schemas.microsoft.com/office/drawing/2014/main" id="{8B4B943F-8A2C-1849-BC58-9BD6DFB323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667385" y="9824691"/>
              <a:ext cx="2383741" cy="2406710"/>
            </a:xfrm>
            <a:custGeom>
              <a:avLst/>
              <a:gdLst>
                <a:gd name="T0" fmla="+- 0 10800 792"/>
                <a:gd name="T1" fmla="*/ T0 w 20016"/>
                <a:gd name="T2" fmla="+- 0 10781 17"/>
                <a:gd name="T3" fmla="*/ 10781 h 21529"/>
                <a:gd name="T4" fmla="+- 0 10800 792"/>
                <a:gd name="T5" fmla="*/ T4 w 20016"/>
                <a:gd name="T6" fmla="+- 0 10781 17"/>
                <a:gd name="T7" fmla="*/ 10781 h 21529"/>
                <a:gd name="T8" fmla="+- 0 10800 792"/>
                <a:gd name="T9" fmla="*/ T8 w 20016"/>
                <a:gd name="T10" fmla="+- 0 10781 17"/>
                <a:gd name="T11" fmla="*/ 10781 h 21529"/>
                <a:gd name="T12" fmla="+- 0 10800 792"/>
                <a:gd name="T13" fmla="*/ T12 w 20016"/>
                <a:gd name="T14" fmla="+- 0 10781 17"/>
                <a:gd name="T15" fmla="*/ 10781 h 215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016" h="21529">
                  <a:moveTo>
                    <a:pt x="10331" y="5"/>
                  </a:moveTo>
                  <a:cubicBezTo>
                    <a:pt x="9667" y="-17"/>
                    <a:pt x="8989" y="33"/>
                    <a:pt x="8308" y="158"/>
                  </a:cubicBezTo>
                  <a:cubicBezTo>
                    <a:pt x="2862" y="1158"/>
                    <a:pt x="-792" y="6675"/>
                    <a:pt x="147" y="12476"/>
                  </a:cubicBezTo>
                  <a:cubicBezTo>
                    <a:pt x="538" y="14890"/>
                    <a:pt x="1668" y="16959"/>
                    <a:pt x="3240" y="18497"/>
                  </a:cubicBezTo>
                  <a:lnTo>
                    <a:pt x="2807" y="21529"/>
                  </a:lnTo>
                  <a:lnTo>
                    <a:pt x="5343" y="20080"/>
                  </a:lnTo>
                  <a:cubicBezTo>
                    <a:pt x="7229" y="21143"/>
                    <a:pt x="9442" y="21583"/>
                    <a:pt x="11708" y="21167"/>
                  </a:cubicBezTo>
                  <a:cubicBezTo>
                    <a:pt x="17154" y="20166"/>
                    <a:pt x="20808" y="14650"/>
                    <a:pt x="19869" y="8848"/>
                  </a:cubicBezTo>
                  <a:cubicBezTo>
                    <a:pt x="19399" y="5947"/>
                    <a:pt x="17869" y="3527"/>
                    <a:pt x="15777" y="1954"/>
                  </a:cubicBezTo>
                  <a:cubicBezTo>
                    <a:pt x="14207" y="774"/>
                    <a:pt x="12325" y="71"/>
                    <a:pt x="10331" y="5"/>
                  </a:cubicBezTo>
                  <a:close/>
                  <a:moveTo>
                    <a:pt x="10255" y="2519"/>
                  </a:moveTo>
                  <a:cubicBezTo>
                    <a:pt x="13809" y="2636"/>
                    <a:pt x="16915" y="5399"/>
                    <a:pt x="17543" y="9278"/>
                  </a:cubicBezTo>
                  <a:cubicBezTo>
                    <a:pt x="18260" y="13710"/>
                    <a:pt x="15469" y="17924"/>
                    <a:pt x="11308" y="18689"/>
                  </a:cubicBezTo>
                  <a:cubicBezTo>
                    <a:pt x="7147" y="19453"/>
                    <a:pt x="3191" y="16479"/>
                    <a:pt x="2473" y="12047"/>
                  </a:cubicBezTo>
                  <a:cubicBezTo>
                    <a:pt x="1756" y="7614"/>
                    <a:pt x="4547" y="3400"/>
                    <a:pt x="8708" y="2636"/>
                  </a:cubicBezTo>
                  <a:cubicBezTo>
                    <a:pt x="9228" y="2540"/>
                    <a:pt x="9747" y="2502"/>
                    <a:pt x="10255" y="25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4" name="AutoShape 33">
              <a:extLst>
                <a:ext uri="{FF2B5EF4-FFF2-40B4-BE49-F238E27FC236}">
                  <a16:creationId xmlns:a16="http://schemas.microsoft.com/office/drawing/2014/main" id="{9FE9D09F-346A-164A-86AA-0F02B0D023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4352144" y="9820622"/>
              <a:ext cx="2383642" cy="2383412"/>
            </a:xfrm>
            <a:custGeom>
              <a:avLst/>
              <a:gdLst>
                <a:gd name="T0" fmla="+- 0 10800 687"/>
                <a:gd name="T1" fmla="*/ T0 w 20226"/>
                <a:gd name="T2" fmla="+- 0 10727 93"/>
                <a:gd name="T3" fmla="*/ 10727 h 21268"/>
                <a:gd name="T4" fmla="+- 0 10800 687"/>
                <a:gd name="T5" fmla="*/ T4 w 20226"/>
                <a:gd name="T6" fmla="+- 0 10727 93"/>
                <a:gd name="T7" fmla="*/ 10727 h 21268"/>
                <a:gd name="T8" fmla="+- 0 10800 687"/>
                <a:gd name="T9" fmla="*/ T8 w 20226"/>
                <a:gd name="T10" fmla="+- 0 10727 93"/>
                <a:gd name="T11" fmla="*/ 10727 h 21268"/>
                <a:gd name="T12" fmla="+- 0 10800 687"/>
                <a:gd name="T13" fmla="*/ T12 w 20226"/>
                <a:gd name="T14" fmla="+- 0 10727 93"/>
                <a:gd name="T15" fmla="*/ 10727 h 212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226" h="21268">
                  <a:moveTo>
                    <a:pt x="10512" y="9"/>
                  </a:moveTo>
                  <a:cubicBezTo>
                    <a:pt x="8123" y="-93"/>
                    <a:pt x="5858" y="702"/>
                    <a:pt x="4046" y="2130"/>
                  </a:cubicBezTo>
                  <a:cubicBezTo>
                    <a:pt x="1976" y="3763"/>
                    <a:pt x="497" y="6225"/>
                    <a:pt x="103" y="9132"/>
                  </a:cubicBezTo>
                  <a:cubicBezTo>
                    <a:pt x="-687" y="14945"/>
                    <a:pt x="3158" y="20331"/>
                    <a:pt x="8687" y="21162"/>
                  </a:cubicBezTo>
                  <a:cubicBezTo>
                    <a:pt x="10987" y="21507"/>
                    <a:pt x="13209" y="21001"/>
                    <a:pt x="15085" y="19883"/>
                  </a:cubicBezTo>
                  <a:lnTo>
                    <a:pt x="17685" y="21250"/>
                  </a:lnTo>
                  <a:lnTo>
                    <a:pt x="17163" y="18244"/>
                  </a:lnTo>
                  <a:cubicBezTo>
                    <a:pt x="18709" y="16662"/>
                    <a:pt x="19795" y="14560"/>
                    <a:pt x="20123" y="12142"/>
                  </a:cubicBezTo>
                  <a:cubicBezTo>
                    <a:pt x="20913" y="6328"/>
                    <a:pt x="17071" y="939"/>
                    <a:pt x="11543" y="108"/>
                  </a:cubicBezTo>
                  <a:cubicBezTo>
                    <a:pt x="11197" y="56"/>
                    <a:pt x="10853" y="24"/>
                    <a:pt x="10512" y="9"/>
                  </a:cubicBezTo>
                  <a:close/>
                  <a:moveTo>
                    <a:pt x="10418" y="2516"/>
                  </a:moveTo>
                  <a:cubicBezTo>
                    <a:pt x="10679" y="2527"/>
                    <a:pt x="10942" y="2555"/>
                    <a:pt x="11206" y="2594"/>
                  </a:cubicBezTo>
                  <a:cubicBezTo>
                    <a:pt x="15430" y="3229"/>
                    <a:pt x="18366" y="7342"/>
                    <a:pt x="17763" y="11784"/>
                  </a:cubicBezTo>
                  <a:cubicBezTo>
                    <a:pt x="17159" y="16226"/>
                    <a:pt x="13244" y="19313"/>
                    <a:pt x="9020" y="18679"/>
                  </a:cubicBezTo>
                  <a:cubicBezTo>
                    <a:pt x="4796" y="18045"/>
                    <a:pt x="1863" y="13928"/>
                    <a:pt x="2467" y="9486"/>
                  </a:cubicBezTo>
                  <a:cubicBezTo>
                    <a:pt x="3032" y="5321"/>
                    <a:pt x="6505" y="2349"/>
                    <a:pt x="10418" y="2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5" name="AutoShape 34">
              <a:extLst>
                <a:ext uri="{FF2B5EF4-FFF2-40B4-BE49-F238E27FC236}">
                  <a16:creationId xmlns:a16="http://schemas.microsoft.com/office/drawing/2014/main" id="{BEAB2B84-5E46-A94E-9A87-2635C609E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191466" y="7005855"/>
              <a:ext cx="2602497" cy="2383801"/>
            </a:xfrm>
            <a:custGeom>
              <a:avLst/>
              <a:gdLst>
                <a:gd name="T0" fmla="+- 0 10943 286"/>
                <a:gd name="T1" fmla="*/ T0 w 21314"/>
                <a:gd name="T2" fmla="+- 0 10114 50"/>
                <a:gd name="T3" fmla="*/ 10114 h 20129"/>
                <a:gd name="T4" fmla="+- 0 10943 286"/>
                <a:gd name="T5" fmla="*/ T4 w 21314"/>
                <a:gd name="T6" fmla="+- 0 10114 50"/>
                <a:gd name="T7" fmla="*/ 10114 h 20129"/>
                <a:gd name="T8" fmla="+- 0 10943 286"/>
                <a:gd name="T9" fmla="*/ T8 w 21314"/>
                <a:gd name="T10" fmla="+- 0 10114 50"/>
                <a:gd name="T11" fmla="*/ 10114 h 20129"/>
                <a:gd name="T12" fmla="+- 0 10943 286"/>
                <a:gd name="T13" fmla="*/ T12 w 21314"/>
                <a:gd name="T14" fmla="+- 0 10114 50"/>
                <a:gd name="T15" fmla="*/ 10114 h 20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14" h="20129">
                  <a:moveTo>
                    <a:pt x="10091" y="6"/>
                  </a:moveTo>
                  <a:cubicBezTo>
                    <a:pt x="8517" y="-50"/>
                    <a:pt x="6911" y="286"/>
                    <a:pt x="5404" y="1062"/>
                  </a:cubicBezTo>
                  <a:cubicBezTo>
                    <a:pt x="2992" y="2303"/>
                    <a:pt x="1297" y="4433"/>
                    <a:pt x="505" y="6876"/>
                  </a:cubicBezTo>
                  <a:cubicBezTo>
                    <a:pt x="-286" y="9319"/>
                    <a:pt x="-175" y="12074"/>
                    <a:pt x="1029" y="14560"/>
                  </a:cubicBezTo>
                  <a:cubicBezTo>
                    <a:pt x="3436" y="19532"/>
                    <a:pt x="9302" y="21550"/>
                    <a:pt x="14124" y="19068"/>
                  </a:cubicBezTo>
                  <a:cubicBezTo>
                    <a:pt x="16130" y="18035"/>
                    <a:pt x="17628" y="16381"/>
                    <a:pt x="18535" y="14450"/>
                  </a:cubicBezTo>
                  <a:lnTo>
                    <a:pt x="21314" y="14041"/>
                  </a:lnTo>
                  <a:lnTo>
                    <a:pt x="19331" y="11997"/>
                  </a:lnTo>
                  <a:cubicBezTo>
                    <a:pt x="19733" y="9891"/>
                    <a:pt x="19498" y="7641"/>
                    <a:pt x="18496" y="5572"/>
                  </a:cubicBezTo>
                  <a:cubicBezTo>
                    <a:pt x="16841" y="2154"/>
                    <a:pt x="13551" y="130"/>
                    <a:pt x="10091" y="6"/>
                  </a:cubicBezTo>
                  <a:close/>
                  <a:moveTo>
                    <a:pt x="10013" y="2379"/>
                  </a:moveTo>
                  <a:cubicBezTo>
                    <a:pt x="12656" y="2473"/>
                    <a:pt x="15171" y="4020"/>
                    <a:pt x="16435" y="6631"/>
                  </a:cubicBezTo>
                  <a:cubicBezTo>
                    <a:pt x="18275" y="10430"/>
                    <a:pt x="16778" y="15046"/>
                    <a:pt x="13094" y="16943"/>
                  </a:cubicBezTo>
                  <a:cubicBezTo>
                    <a:pt x="9409" y="18840"/>
                    <a:pt x="4929" y="17297"/>
                    <a:pt x="3089" y="13498"/>
                  </a:cubicBezTo>
                  <a:cubicBezTo>
                    <a:pt x="1250" y="9699"/>
                    <a:pt x="2746" y="5083"/>
                    <a:pt x="6431" y="3186"/>
                  </a:cubicBezTo>
                  <a:cubicBezTo>
                    <a:pt x="7582" y="2594"/>
                    <a:pt x="8811" y="2336"/>
                    <a:pt x="10013" y="23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6" name="AutoShape 35">
              <a:extLst>
                <a:ext uri="{FF2B5EF4-FFF2-40B4-BE49-F238E27FC236}">
                  <a16:creationId xmlns:a16="http://schemas.microsoft.com/office/drawing/2014/main" id="{A3B5FFAE-DD3A-5744-B847-E5BC54BF08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88643" y="7006101"/>
              <a:ext cx="2604661" cy="2383768"/>
            </a:xfrm>
            <a:custGeom>
              <a:avLst/>
              <a:gdLst>
                <a:gd name="T0" fmla="*/ 10655 w 21311"/>
                <a:gd name="T1" fmla="+- 0 10110 44"/>
                <a:gd name="T2" fmla="*/ 10110 h 20133"/>
                <a:gd name="T3" fmla="*/ 10655 w 21311"/>
                <a:gd name="T4" fmla="+- 0 10110 44"/>
                <a:gd name="T5" fmla="*/ 10110 h 20133"/>
                <a:gd name="T6" fmla="*/ 10655 w 21311"/>
                <a:gd name="T7" fmla="+- 0 10110 44"/>
                <a:gd name="T8" fmla="*/ 10110 h 20133"/>
                <a:gd name="T9" fmla="*/ 10655 w 21311"/>
                <a:gd name="T10" fmla="+- 0 10110 44"/>
                <a:gd name="T11" fmla="*/ 10110 h 201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311" h="20133">
                  <a:moveTo>
                    <a:pt x="11277" y="4"/>
                  </a:moveTo>
                  <a:cubicBezTo>
                    <a:pt x="7820" y="111"/>
                    <a:pt x="4524" y="2117"/>
                    <a:pt x="2854" y="5528"/>
                  </a:cubicBezTo>
                  <a:cubicBezTo>
                    <a:pt x="1844" y="7592"/>
                    <a:pt x="1599" y="9842"/>
                    <a:pt x="1991" y="11950"/>
                  </a:cubicBezTo>
                  <a:lnTo>
                    <a:pt x="0" y="13988"/>
                  </a:lnTo>
                  <a:lnTo>
                    <a:pt x="2773" y="14410"/>
                  </a:lnTo>
                  <a:cubicBezTo>
                    <a:pt x="3670" y="16347"/>
                    <a:pt x="5161" y="18007"/>
                    <a:pt x="7160" y="19049"/>
                  </a:cubicBezTo>
                  <a:cubicBezTo>
                    <a:pt x="11966" y="21556"/>
                    <a:pt x="17834" y="19566"/>
                    <a:pt x="20262" y="14605"/>
                  </a:cubicBezTo>
                  <a:cubicBezTo>
                    <a:pt x="21477" y="12124"/>
                    <a:pt x="21600" y="9373"/>
                    <a:pt x="20821" y="6926"/>
                  </a:cubicBezTo>
                  <a:cubicBezTo>
                    <a:pt x="20042" y="4479"/>
                    <a:pt x="18360" y="2337"/>
                    <a:pt x="15957" y="1084"/>
                  </a:cubicBezTo>
                  <a:cubicBezTo>
                    <a:pt x="14455" y="300"/>
                    <a:pt x="12849" y="-44"/>
                    <a:pt x="11277" y="4"/>
                  </a:cubicBezTo>
                  <a:close/>
                  <a:moveTo>
                    <a:pt x="11342" y="2381"/>
                  </a:moveTo>
                  <a:cubicBezTo>
                    <a:pt x="12543" y="2344"/>
                    <a:pt x="13770" y="2607"/>
                    <a:pt x="14917" y="3205"/>
                  </a:cubicBezTo>
                  <a:cubicBezTo>
                    <a:pt x="18590" y="5121"/>
                    <a:pt x="20062" y="9745"/>
                    <a:pt x="18207" y="13536"/>
                  </a:cubicBezTo>
                  <a:cubicBezTo>
                    <a:pt x="16352" y="17326"/>
                    <a:pt x="11871" y="18846"/>
                    <a:pt x="8199" y="16931"/>
                  </a:cubicBezTo>
                  <a:cubicBezTo>
                    <a:pt x="4527" y="15016"/>
                    <a:pt x="3054" y="10391"/>
                    <a:pt x="4910" y="6601"/>
                  </a:cubicBezTo>
                  <a:cubicBezTo>
                    <a:pt x="6185" y="3995"/>
                    <a:pt x="8701" y="2462"/>
                    <a:pt x="11342" y="2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dirty="0">
                <a:solidFill>
                  <a:srgbClr val="FFFFFF"/>
                </a:solidFill>
                <a:latin typeface="Poppins" pitchFamily="2" charset="77"/>
                <a:ea typeface="Helvetica Light" panose="020B0403020202020204" pitchFamily="34" charset="0"/>
                <a:cs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57" name="Text Box 36">
              <a:extLst>
                <a:ext uri="{FF2B5EF4-FFF2-40B4-BE49-F238E27FC236}">
                  <a16:creationId xmlns:a16="http://schemas.microsoft.com/office/drawing/2014/main" id="{41BC0292-0AFF-2B4A-A63C-243C66E742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487933" y="7730963"/>
              <a:ext cx="2210959" cy="9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5400" dirty="0">
                  <a:solidFill>
                    <a:schemeClr val="accent5"/>
                  </a:solidFill>
                  <a:latin typeface="Poppins" pitchFamily="2" charset="77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  <p:sp>
          <p:nvSpPr>
            <p:cNvPr id="58" name="Text Box 37">
              <a:extLst>
                <a:ext uri="{FF2B5EF4-FFF2-40B4-BE49-F238E27FC236}">
                  <a16:creationId xmlns:a16="http://schemas.microsoft.com/office/drawing/2014/main" id="{3132DD02-BB7A-EA4F-B856-D13BD86F6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6593" y="7739429"/>
              <a:ext cx="2210959" cy="9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5400" dirty="0">
                  <a:solidFill>
                    <a:schemeClr val="accent1"/>
                  </a:solidFill>
                  <a:latin typeface="Poppins" pitchFamily="2" charset="77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59" name="Text Box 38">
              <a:extLst>
                <a:ext uri="{FF2B5EF4-FFF2-40B4-BE49-F238E27FC236}">
                  <a16:creationId xmlns:a16="http://schemas.microsoft.com/office/drawing/2014/main" id="{8D5324FE-C295-8B40-BF29-B0C9D9586F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53776" y="10561253"/>
              <a:ext cx="2210959" cy="9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5400" dirty="0">
                  <a:solidFill>
                    <a:schemeClr val="accent2"/>
                  </a:solidFill>
                  <a:latin typeface="Poppins" pitchFamily="2" charset="77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60" name="Text Box 39">
              <a:extLst>
                <a:ext uri="{FF2B5EF4-FFF2-40B4-BE49-F238E27FC236}">
                  <a16:creationId xmlns:a16="http://schemas.microsoft.com/office/drawing/2014/main" id="{DCD0B10E-1243-2844-982C-898E553A4A6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425786" y="10545534"/>
              <a:ext cx="2210958" cy="9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5400" dirty="0">
                  <a:solidFill>
                    <a:schemeClr val="accent4"/>
                  </a:solidFill>
                  <a:latin typeface="Poppins" pitchFamily="2" charset="77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61" name="Text Box 40">
              <a:extLst>
                <a:ext uri="{FF2B5EF4-FFF2-40B4-BE49-F238E27FC236}">
                  <a16:creationId xmlns:a16="http://schemas.microsoft.com/office/drawing/2014/main" id="{0A66EFAC-71B3-AF41-AB81-027177D716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098620" y="11654307"/>
              <a:ext cx="2210959" cy="9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5400" dirty="0">
                  <a:solidFill>
                    <a:schemeClr val="accent3"/>
                  </a:solidFill>
                  <a:latin typeface="Poppins" pitchFamily="2" charset="77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707BB8-87FE-654A-B483-5E5AA21890EF}"/>
              </a:ext>
            </a:extLst>
          </p:cNvPr>
          <p:cNvGrpSpPr/>
          <p:nvPr/>
        </p:nvGrpSpPr>
        <p:grpSpPr>
          <a:xfrm>
            <a:off x="19090430" y="5078651"/>
            <a:ext cx="4689341" cy="1480065"/>
            <a:chOff x="10285375" y="8565841"/>
            <a:chExt cx="4689341" cy="148006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1A1825-04CF-AE43-96AB-3FA10FEB303A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1FE2D9-9460-7849-98F4-376F76565D0D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BDD830-1F72-7648-9DE1-6CE49EC20A59}"/>
              </a:ext>
            </a:extLst>
          </p:cNvPr>
          <p:cNvGrpSpPr/>
          <p:nvPr/>
        </p:nvGrpSpPr>
        <p:grpSpPr>
          <a:xfrm flipH="1">
            <a:off x="597879" y="5078651"/>
            <a:ext cx="4694297" cy="1480065"/>
            <a:chOff x="10285375" y="8565841"/>
            <a:chExt cx="4694297" cy="148006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CB6BE2-9FF2-1E47-AEF8-B0BD0A373063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B2C0A4A-88EE-2447-A0A4-53B3C84ACFC9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58F6A16-5B6E-9D4D-B69D-E5DA1ACA07B0}"/>
              </a:ext>
            </a:extLst>
          </p:cNvPr>
          <p:cNvGrpSpPr/>
          <p:nvPr/>
        </p:nvGrpSpPr>
        <p:grpSpPr>
          <a:xfrm>
            <a:off x="17020002" y="7791923"/>
            <a:ext cx="4689341" cy="1480065"/>
            <a:chOff x="10285375" y="8565841"/>
            <a:chExt cx="4689341" cy="14800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8C1165-4EB2-0747-955B-5833AB3A1A90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2C3178A-2469-1143-ADD9-C3124E5F9B23}"/>
                </a:ext>
              </a:extLst>
            </p:cNvPr>
            <p:cNvSpPr/>
            <p:nvPr/>
          </p:nvSpPr>
          <p:spPr>
            <a:xfrm>
              <a:off x="10285375" y="8565841"/>
              <a:ext cx="38811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  <a:p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06B2FB-0497-3540-A0AD-59A2E2930EA4}"/>
              </a:ext>
            </a:extLst>
          </p:cNvPr>
          <p:cNvGrpSpPr/>
          <p:nvPr/>
        </p:nvGrpSpPr>
        <p:grpSpPr>
          <a:xfrm flipH="1">
            <a:off x="2693458" y="7791923"/>
            <a:ext cx="4689341" cy="1480065"/>
            <a:chOff x="10285375" y="8565841"/>
            <a:chExt cx="4689341" cy="14800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480E17-1AD4-2545-A843-F3682F8A1E47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886FD2-7F20-2840-AC0F-83E7D8B62128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B8C5830-95D2-ED4B-ACB1-D1D5E6D95C1C}"/>
              </a:ext>
            </a:extLst>
          </p:cNvPr>
          <p:cNvGrpSpPr/>
          <p:nvPr/>
        </p:nvGrpSpPr>
        <p:grpSpPr>
          <a:xfrm>
            <a:off x="9859428" y="11127121"/>
            <a:ext cx="4689341" cy="1480065"/>
            <a:chOff x="10285375" y="8565841"/>
            <a:chExt cx="4689341" cy="14800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FBD005-7E28-0C43-B173-7E2010DF5180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DAE2EE1-3208-9A4D-B7D6-251A7A2E4545}"/>
                </a:ext>
              </a:extLst>
            </p:cNvPr>
            <p:cNvSpPr/>
            <p:nvPr/>
          </p:nvSpPr>
          <p:spPr>
            <a:xfrm>
              <a:off x="10689449" y="8565841"/>
              <a:ext cx="38811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7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8" name="Shape 384">
            <a:extLst>
              <a:ext uri="{FF2B5EF4-FFF2-40B4-BE49-F238E27FC236}">
                <a16:creationId xmlns:a16="http://schemas.microsoft.com/office/drawing/2014/main" id="{31BAF696-A552-A94A-B380-5E557BF9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212" y="4908753"/>
            <a:ext cx="2975766" cy="2975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1" name="Shape 385">
            <a:extLst>
              <a:ext uri="{FF2B5EF4-FFF2-40B4-BE49-F238E27FC236}">
                <a16:creationId xmlns:a16="http://schemas.microsoft.com/office/drawing/2014/main" id="{07580CA9-4811-444B-9882-7FF2CE11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11" y="4478167"/>
            <a:ext cx="3836970" cy="3836808"/>
          </a:xfrm>
          <a:prstGeom prst="ellips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2" name="Shape 386">
            <a:extLst>
              <a:ext uri="{FF2B5EF4-FFF2-40B4-BE49-F238E27FC236}">
                <a16:creationId xmlns:a16="http://schemas.microsoft.com/office/drawing/2014/main" id="{350EFCA8-F732-8F40-8D3F-058813202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3219" y="8311305"/>
            <a:ext cx="0" cy="50398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74" name="Shape 387">
            <a:extLst>
              <a:ext uri="{FF2B5EF4-FFF2-40B4-BE49-F238E27FC236}">
                <a16:creationId xmlns:a16="http://schemas.microsoft.com/office/drawing/2014/main" id="{2C71D85D-61AB-464C-89FC-67D2DE5A8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783" y="11090078"/>
            <a:ext cx="4492626" cy="1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75" name="Shape 388">
            <a:extLst>
              <a:ext uri="{FF2B5EF4-FFF2-40B4-BE49-F238E27FC236}">
                <a16:creationId xmlns:a16="http://schemas.microsoft.com/office/drawing/2014/main" id="{8B249572-3F03-C341-BA5D-766D0B12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318" y="8818650"/>
            <a:ext cx="1801214" cy="1801137"/>
          </a:xfrm>
          <a:prstGeom prst="ellips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D46395-2868-F34A-88CE-92C82E5D0ABC}"/>
              </a:ext>
            </a:extLst>
          </p:cNvPr>
          <p:cNvSpPr/>
          <p:nvPr/>
        </p:nvSpPr>
        <p:spPr>
          <a:xfrm flipH="1">
            <a:off x="3062121" y="6108633"/>
            <a:ext cx="325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0" name="Text Box 37">
            <a:extLst>
              <a:ext uri="{FF2B5EF4-FFF2-40B4-BE49-F238E27FC236}">
                <a16:creationId xmlns:a16="http://schemas.microsoft.com/office/drawing/2014/main" id="{B0A7953F-AB45-C04C-8D1F-0392C466CF80}"/>
              </a:ext>
            </a:extLst>
          </p:cNvPr>
          <p:cNvSpPr txBox="1">
            <a:spLocks/>
          </p:cNvSpPr>
          <p:nvPr/>
        </p:nvSpPr>
        <p:spPr bwMode="auto">
          <a:xfrm>
            <a:off x="3569445" y="9280529"/>
            <a:ext cx="2210959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5400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5C0263-AA53-B748-9E4A-B0AF02EC3830}"/>
              </a:ext>
            </a:extLst>
          </p:cNvPr>
          <p:cNvSpPr txBox="1"/>
          <p:nvPr/>
        </p:nvSpPr>
        <p:spPr>
          <a:xfrm flipH="1">
            <a:off x="2526792" y="11308815"/>
            <a:ext cx="4272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5" name="Shape 386">
            <a:extLst>
              <a:ext uri="{FF2B5EF4-FFF2-40B4-BE49-F238E27FC236}">
                <a16:creationId xmlns:a16="http://schemas.microsoft.com/office/drawing/2014/main" id="{11151B15-A1AE-2F4E-AA4F-B30C5A7EB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3219" y="10597305"/>
            <a:ext cx="0" cy="50398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98" name="Shape 384">
            <a:extLst>
              <a:ext uri="{FF2B5EF4-FFF2-40B4-BE49-F238E27FC236}">
                <a16:creationId xmlns:a16="http://schemas.microsoft.com/office/drawing/2014/main" id="{A20D3D7C-8DB3-A94F-AFE3-C0C98463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911" y="4908753"/>
            <a:ext cx="2975766" cy="2975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9" name="Shape 385">
            <a:extLst>
              <a:ext uri="{FF2B5EF4-FFF2-40B4-BE49-F238E27FC236}">
                <a16:creationId xmlns:a16="http://schemas.microsoft.com/office/drawing/2014/main" id="{65AA65ED-B518-484D-B193-7C93F731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10" y="4478167"/>
            <a:ext cx="3836970" cy="3836808"/>
          </a:xfrm>
          <a:prstGeom prst="ellips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0" name="Shape 386">
            <a:extLst>
              <a:ext uri="{FF2B5EF4-FFF2-40B4-BE49-F238E27FC236}">
                <a16:creationId xmlns:a16="http://schemas.microsoft.com/office/drawing/2014/main" id="{1146927F-8293-D248-A27D-384477591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918" y="8311305"/>
            <a:ext cx="0" cy="50398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1" name="Shape 387">
            <a:extLst>
              <a:ext uri="{FF2B5EF4-FFF2-40B4-BE49-F238E27FC236}">
                <a16:creationId xmlns:a16="http://schemas.microsoft.com/office/drawing/2014/main" id="{400D34E2-734A-6046-959A-F1A611FC1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482" y="11090078"/>
            <a:ext cx="4492626" cy="1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2" name="Shape 388">
            <a:extLst>
              <a:ext uri="{FF2B5EF4-FFF2-40B4-BE49-F238E27FC236}">
                <a16:creationId xmlns:a16="http://schemas.microsoft.com/office/drawing/2014/main" id="{562D1CB4-FC34-F648-9133-70567065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17" y="8818650"/>
            <a:ext cx="1801214" cy="1801137"/>
          </a:xfrm>
          <a:prstGeom prst="ellips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6EBEAD-036F-BD44-98BB-E047DB26B0CA}"/>
              </a:ext>
            </a:extLst>
          </p:cNvPr>
          <p:cNvSpPr/>
          <p:nvPr/>
        </p:nvSpPr>
        <p:spPr>
          <a:xfrm flipH="1">
            <a:off x="8115820" y="6108633"/>
            <a:ext cx="325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8965274B-F061-1440-97CD-F55134A1338A}"/>
              </a:ext>
            </a:extLst>
          </p:cNvPr>
          <p:cNvSpPr txBox="1">
            <a:spLocks/>
          </p:cNvSpPr>
          <p:nvPr/>
        </p:nvSpPr>
        <p:spPr bwMode="auto">
          <a:xfrm>
            <a:off x="8623144" y="9280529"/>
            <a:ext cx="2210959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5400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A855C8-84ED-1B47-9530-3159E0BF2F66}"/>
              </a:ext>
            </a:extLst>
          </p:cNvPr>
          <p:cNvSpPr txBox="1"/>
          <p:nvPr/>
        </p:nvSpPr>
        <p:spPr>
          <a:xfrm flipH="1">
            <a:off x="7580491" y="11308815"/>
            <a:ext cx="4272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6" name="Shape 386">
            <a:extLst>
              <a:ext uri="{FF2B5EF4-FFF2-40B4-BE49-F238E27FC236}">
                <a16:creationId xmlns:a16="http://schemas.microsoft.com/office/drawing/2014/main" id="{70A179A7-9177-6543-AD4D-C4B842EC7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918" y="10597305"/>
            <a:ext cx="0" cy="50398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8" name="Shape 384">
            <a:extLst>
              <a:ext uri="{FF2B5EF4-FFF2-40B4-BE49-F238E27FC236}">
                <a16:creationId xmlns:a16="http://schemas.microsoft.com/office/drawing/2014/main" id="{541CB2DA-F64A-EA45-B301-DE43C746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970" y="4908753"/>
            <a:ext cx="2975766" cy="2975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9" name="Shape 385">
            <a:extLst>
              <a:ext uri="{FF2B5EF4-FFF2-40B4-BE49-F238E27FC236}">
                <a16:creationId xmlns:a16="http://schemas.microsoft.com/office/drawing/2014/main" id="{D5639506-03EA-FC46-B06E-0273BDF4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369" y="4478167"/>
            <a:ext cx="3836970" cy="3836808"/>
          </a:xfrm>
          <a:prstGeom prst="ellips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0" name="Shape 386">
            <a:extLst>
              <a:ext uri="{FF2B5EF4-FFF2-40B4-BE49-F238E27FC236}">
                <a16:creationId xmlns:a16="http://schemas.microsoft.com/office/drawing/2014/main" id="{0FF237EB-470E-0743-BDD7-FBC34759F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56977" y="8311305"/>
            <a:ext cx="0" cy="50398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11" name="Shape 387">
            <a:extLst>
              <a:ext uri="{FF2B5EF4-FFF2-40B4-BE49-F238E27FC236}">
                <a16:creationId xmlns:a16="http://schemas.microsoft.com/office/drawing/2014/main" id="{235573F7-D39E-8C4E-BD45-D933312A0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2541" y="11090078"/>
            <a:ext cx="4492626" cy="1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12" name="Shape 388">
            <a:extLst>
              <a:ext uri="{FF2B5EF4-FFF2-40B4-BE49-F238E27FC236}">
                <a16:creationId xmlns:a16="http://schemas.microsoft.com/office/drawing/2014/main" id="{B8BC1F57-60C5-A549-B7A9-3BBD191F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076" y="8818650"/>
            <a:ext cx="1801214" cy="1801137"/>
          </a:xfrm>
          <a:prstGeom prst="ellips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4133209-F6D9-B447-B95B-0E5170BB9FBD}"/>
              </a:ext>
            </a:extLst>
          </p:cNvPr>
          <p:cNvSpPr/>
          <p:nvPr/>
        </p:nvSpPr>
        <p:spPr>
          <a:xfrm flipH="1">
            <a:off x="13055879" y="6108633"/>
            <a:ext cx="325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226CC6BC-07A9-9C4D-AD22-C007CB00EC10}"/>
              </a:ext>
            </a:extLst>
          </p:cNvPr>
          <p:cNvSpPr txBox="1">
            <a:spLocks/>
          </p:cNvSpPr>
          <p:nvPr/>
        </p:nvSpPr>
        <p:spPr bwMode="auto">
          <a:xfrm>
            <a:off x="13563203" y="9280529"/>
            <a:ext cx="2210959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5400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9C3FF1-0DE6-3D46-8207-341EB0E57DE3}"/>
              </a:ext>
            </a:extLst>
          </p:cNvPr>
          <p:cNvSpPr txBox="1"/>
          <p:nvPr/>
        </p:nvSpPr>
        <p:spPr>
          <a:xfrm flipH="1">
            <a:off x="12520550" y="11308815"/>
            <a:ext cx="4272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6" name="Shape 386">
            <a:extLst>
              <a:ext uri="{FF2B5EF4-FFF2-40B4-BE49-F238E27FC236}">
                <a16:creationId xmlns:a16="http://schemas.microsoft.com/office/drawing/2014/main" id="{D67BEC3E-F7B7-2F4A-BB50-058BA089A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56977" y="10597305"/>
            <a:ext cx="0" cy="50398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18" name="Shape 384">
            <a:extLst>
              <a:ext uri="{FF2B5EF4-FFF2-40B4-BE49-F238E27FC236}">
                <a16:creationId xmlns:a16="http://schemas.microsoft.com/office/drawing/2014/main" id="{D2F4CADD-6A9B-2F4E-A15B-8336A0D3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669" y="4908753"/>
            <a:ext cx="2975766" cy="297563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9" name="Shape 385">
            <a:extLst>
              <a:ext uri="{FF2B5EF4-FFF2-40B4-BE49-F238E27FC236}">
                <a16:creationId xmlns:a16="http://schemas.microsoft.com/office/drawing/2014/main" id="{75A845FB-AF94-2245-96FF-2E2D8779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068" y="4478167"/>
            <a:ext cx="3836970" cy="3836808"/>
          </a:xfrm>
          <a:prstGeom prst="ellips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0" name="Shape 386">
            <a:extLst>
              <a:ext uri="{FF2B5EF4-FFF2-40B4-BE49-F238E27FC236}">
                <a16:creationId xmlns:a16="http://schemas.microsoft.com/office/drawing/2014/main" id="{9090EA20-A899-864A-9D98-FBA267CCE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0676" y="8311305"/>
            <a:ext cx="0" cy="503985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21" name="Shape 387">
            <a:extLst>
              <a:ext uri="{FF2B5EF4-FFF2-40B4-BE49-F238E27FC236}">
                <a16:creationId xmlns:a16="http://schemas.microsoft.com/office/drawing/2014/main" id="{EA65CA89-FC84-724D-BD87-95A1AA60C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6240" y="11090078"/>
            <a:ext cx="4492626" cy="1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22" name="Shape 388">
            <a:extLst>
              <a:ext uri="{FF2B5EF4-FFF2-40B4-BE49-F238E27FC236}">
                <a16:creationId xmlns:a16="http://schemas.microsoft.com/office/drawing/2014/main" id="{716E1005-B9DF-C043-BFDA-B45441A3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775" y="8818650"/>
            <a:ext cx="1801214" cy="1801137"/>
          </a:xfrm>
          <a:prstGeom prst="ellips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45ECE2-5336-3B4D-9DBA-A0B52901902D}"/>
              </a:ext>
            </a:extLst>
          </p:cNvPr>
          <p:cNvSpPr/>
          <p:nvPr/>
        </p:nvSpPr>
        <p:spPr>
          <a:xfrm flipH="1">
            <a:off x="18109578" y="6108633"/>
            <a:ext cx="325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4" name="Text Box 37">
            <a:extLst>
              <a:ext uri="{FF2B5EF4-FFF2-40B4-BE49-F238E27FC236}">
                <a16:creationId xmlns:a16="http://schemas.microsoft.com/office/drawing/2014/main" id="{CF468ED1-1C19-2E45-8541-1EEE255116A7}"/>
              </a:ext>
            </a:extLst>
          </p:cNvPr>
          <p:cNvSpPr txBox="1">
            <a:spLocks/>
          </p:cNvSpPr>
          <p:nvPr/>
        </p:nvSpPr>
        <p:spPr bwMode="auto">
          <a:xfrm>
            <a:off x="18616902" y="9280529"/>
            <a:ext cx="2210959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5400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42CE41-891F-0D48-AB58-991156887426}"/>
              </a:ext>
            </a:extLst>
          </p:cNvPr>
          <p:cNvSpPr txBox="1"/>
          <p:nvPr/>
        </p:nvSpPr>
        <p:spPr>
          <a:xfrm flipH="1">
            <a:off x="17574249" y="11308815"/>
            <a:ext cx="4272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6" name="Shape 386">
            <a:extLst>
              <a:ext uri="{FF2B5EF4-FFF2-40B4-BE49-F238E27FC236}">
                <a16:creationId xmlns:a16="http://schemas.microsoft.com/office/drawing/2014/main" id="{3DA35E84-7951-D34C-B4D3-F9700EE49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0676" y="10597305"/>
            <a:ext cx="0" cy="503985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838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0" name="Shape 57">
            <a:extLst>
              <a:ext uri="{FF2B5EF4-FFF2-40B4-BE49-F238E27FC236}">
                <a16:creationId xmlns:a16="http://schemas.microsoft.com/office/drawing/2014/main" id="{91EFA6EC-6933-5B4F-8455-65723B7EF188}"/>
              </a:ext>
            </a:extLst>
          </p:cNvPr>
          <p:cNvSpPr>
            <a:spLocks/>
          </p:cNvSpPr>
          <p:nvPr/>
        </p:nvSpPr>
        <p:spPr bwMode="auto">
          <a:xfrm>
            <a:off x="8486775" y="4897374"/>
            <a:ext cx="3361470" cy="336175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1" name="Shape 58">
            <a:extLst>
              <a:ext uri="{FF2B5EF4-FFF2-40B4-BE49-F238E27FC236}">
                <a16:creationId xmlns:a16="http://schemas.microsoft.com/office/drawing/2014/main" id="{B4341DE6-5DF0-B94D-9512-4C3EACC513D2}"/>
              </a:ext>
            </a:extLst>
          </p:cNvPr>
          <p:cNvSpPr>
            <a:spLocks/>
          </p:cNvSpPr>
          <p:nvPr/>
        </p:nvSpPr>
        <p:spPr bwMode="auto">
          <a:xfrm>
            <a:off x="12526495" y="4897374"/>
            <a:ext cx="3361471" cy="336175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2" name="Shape 59">
            <a:extLst>
              <a:ext uri="{FF2B5EF4-FFF2-40B4-BE49-F238E27FC236}">
                <a16:creationId xmlns:a16="http://schemas.microsoft.com/office/drawing/2014/main" id="{EACE5092-70B7-4749-B478-F838011387CE}"/>
              </a:ext>
            </a:extLst>
          </p:cNvPr>
          <p:cNvSpPr>
            <a:spLocks/>
          </p:cNvSpPr>
          <p:nvPr/>
        </p:nvSpPr>
        <p:spPr bwMode="auto">
          <a:xfrm>
            <a:off x="8489683" y="8730174"/>
            <a:ext cx="3361471" cy="336175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3" name="Shape 60">
            <a:extLst>
              <a:ext uri="{FF2B5EF4-FFF2-40B4-BE49-F238E27FC236}">
                <a16:creationId xmlns:a16="http://schemas.microsoft.com/office/drawing/2014/main" id="{E8931CE5-8DF0-FE49-AF44-4A4AE286F47B}"/>
              </a:ext>
            </a:extLst>
          </p:cNvPr>
          <p:cNvSpPr>
            <a:spLocks/>
          </p:cNvSpPr>
          <p:nvPr/>
        </p:nvSpPr>
        <p:spPr bwMode="auto">
          <a:xfrm>
            <a:off x="12529405" y="8730174"/>
            <a:ext cx="3361471" cy="336175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9" name="Shape 66">
            <a:extLst>
              <a:ext uri="{FF2B5EF4-FFF2-40B4-BE49-F238E27FC236}">
                <a16:creationId xmlns:a16="http://schemas.microsoft.com/office/drawing/2014/main" id="{8B2C1D77-4FD8-7747-8853-262852A7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943" y="6288164"/>
            <a:ext cx="4482674" cy="44830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25" name="Shape 62">
            <a:extLst>
              <a:ext uri="{FF2B5EF4-FFF2-40B4-BE49-F238E27FC236}">
                <a16:creationId xmlns:a16="http://schemas.microsoft.com/office/drawing/2014/main" id="{AC789C26-FDC3-A147-A0EA-C9782948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279" y="5327090"/>
            <a:ext cx="2502269" cy="25024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26" name="Shape 63">
            <a:extLst>
              <a:ext uri="{FF2B5EF4-FFF2-40B4-BE49-F238E27FC236}">
                <a16:creationId xmlns:a16="http://schemas.microsoft.com/office/drawing/2014/main" id="{3363A187-64A3-5B4E-BEBF-DF72CBDF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999" y="5327090"/>
            <a:ext cx="2502269" cy="25024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FDAD7DCF-AEA7-E841-98DF-EB4E26B0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88" y="9159890"/>
            <a:ext cx="2502270" cy="2502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28" name="Shape 65">
            <a:extLst>
              <a:ext uri="{FF2B5EF4-FFF2-40B4-BE49-F238E27FC236}">
                <a16:creationId xmlns:a16="http://schemas.microsoft.com/office/drawing/2014/main" id="{F78D7C67-3752-D74E-8313-58C76CAB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907" y="9159890"/>
            <a:ext cx="2502270" cy="25024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12341D-548B-A84B-8329-1E360C30D3B8}"/>
              </a:ext>
            </a:extLst>
          </p:cNvPr>
          <p:cNvGrpSpPr/>
          <p:nvPr/>
        </p:nvGrpSpPr>
        <p:grpSpPr>
          <a:xfrm>
            <a:off x="16317470" y="5835231"/>
            <a:ext cx="4689341" cy="1480065"/>
            <a:chOff x="10285375" y="8565841"/>
            <a:chExt cx="4689341" cy="14800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167A3A-4815-A947-B539-67EE052C9F6C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9C103E-5537-AB44-B692-02BFE6EC6C4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283DD1-5160-5C40-8BEA-6B5FB1F3F94F}"/>
              </a:ext>
            </a:extLst>
          </p:cNvPr>
          <p:cNvGrpSpPr/>
          <p:nvPr/>
        </p:nvGrpSpPr>
        <p:grpSpPr>
          <a:xfrm flipH="1">
            <a:off x="3402039" y="5835231"/>
            <a:ext cx="4694297" cy="1480065"/>
            <a:chOff x="10285375" y="8565841"/>
            <a:chExt cx="4694297" cy="14800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747389-4CFC-5046-B23E-18D14C068F96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DB8994-9E18-3A49-AF0A-ED32268AB6AB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661DC2-22B5-3F48-AAC9-CF674A4F3E71}"/>
              </a:ext>
            </a:extLst>
          </p:cNvPr>
          <p:cNvGrpSpPr/>
          <p:nvPr/>
        </p:nvGrpSpPr>
        <p:grpSpPr>
          <a:xfrm>
            <a:off x="16317470" y="9736745"/>
            <a:ext cx="4689341" cy="1480065"/>
            <a:chOff x="10285375" y="8565841"/>
            <a:chExt cx="4689341" cy="14800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B22301-AFC8-EB4B-8834-D0957A09B84C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E86222-34F3-B149-A560-CD7F8DCB108F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290D9E-CA65-8140-89DA-E3117DD76201}"/>
              </a:ext>
            </a:extLst>
          </p:cNvPr>
          <p:cNvGrpSpPr/>
          <p:nvPr/>
        </p:nvGrpSpPr>
        <p:grpSpPr>
          <a:xfrm flipH="1">
            <a:off x="3402039" y="9736745"/>
            <a:ext cx="4694297" cy="1480065"/>
            <a:chOff x="10285375" y="8565841"/>
            <a:chExt cx="4694297" cy="14800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74DEB7-D7A1-9B45-8FA3-7D0E5B7F7088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CCF07D-3071-8843-8AB4-F0C3F05F12D1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1" name="Forma libre 9">
            <a:extLst>
              <a:ext uri="{FF2B5EF4-FFF2-40B4-BE49-F238E27FC236}">
                <a16:creationId xmlns:a16="http://schemas.microsoft.com/office/drawing/2014/main" id="{48FF82FD-DDD2-B141-ABA4-372CF30EE429}"/>
              </a:ext>
            </a:extLst>
          </p:cNvPr>
          <p:cNvSpPr/>
          <p:nvPr/>
        </p:nvSpPr>
        <p:spPr>
          <a:xfrm>
            <a:off x="13710385" y="6068553"/>
            <a:ext cx="1043053" cy="999711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52" name="Forma libre 63">
            <a:extLst>
              <a:ext uri="{FF2B5EF4-FFF2-40B4-BE49-F238E27FC236}">
                <a16:creationId xmlns:a16="http://schemas.microsoft.com/office/drawing/2014/main" id="{4D9DD131-E94B-1341-90D5-F3D17C0312F3}"/>
              </a:ext>
            </a:extLst>
          </p:cNvPr>
          <p:cNvSpPr/>
          <p:nvPr/>
        </p:nvSpPr>
        <p:spPr>
          <a:xfrm>
            <a:off x="9597615" y="9868960"/>
            <a:ext cx="1090190" cy="1098077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53" name="Grupo 224">
            <a:extLst>
              <a:ext uri="{FF2B5EF4-FFF2-40B4-BE49-F238E27FC236}">
                <a16:creationId xmlns:a16="http://schemas.microsoft.com/office/drawing/2014/main" id="{3CBE9315-0289-BD45-90C8-B0235CA1F0B1}"/>
              </a:ext>
            </a:extLst>
          </p:cNvPr>
          <p:cNvGrpSpPr/>
          <p:nvPr/>
        </p:nvGrpSpPr>
        <p:grpSpPr>
          <a:xfrm>
            <a:off x="13660821" y="9853227"/>
            <a:ext cx="1129262" cy="1137622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54" name="Forma libre 87">
              <a:extLst>
                <a:ext uri="{FF2B5EF4-FFF2-40B4-BE49-F238E27FC236}">
                  <a16:creationId xmlns:a16="http://schemas.microsoft.com/office/drawing/2014/main" id="{800D26A8-2A92-C546-9121-969CE62DED72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5" name="Forma libre 88">
              <a:extLst>
                <a:ext uri="{FF2B5EF4-FFF2-40B4-BE49-F238E27FC236}">
                  <a16:creationId xmlns:a16="http://schemas.microsoft.com/office/drawing/2014/main" id="{08BBD236-22DA-1C40-8C3F-9CCDAED59DE6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6" name="Forma libre 89">
              <a:extLst>
                <a:ext uri="{FF2B5EF4-FFF2-40B4-BE49-F238E27FC236}">
                  <a16:creationId xmlns:a16="http://schemas.microsoft.com/office/drawing/2014/main" id="{728848DA-E92D-6745-BC5F-B951EC3617E9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57" name="Forma libre 6">
            <a:extLst>
              <a:ext uri="{FF2B5EF4-FFF2-40B4-BE49-F238E27FC236}">
                <a16:creationId xmlns:a16="http://schemas.microsoft.com/office/drawing/2014/main" id="{AADC82C7-E846-BA4D-83A3-9491C0EED104}"/>
              </a:ext>
            </a:extLst>
          </p:cNvPr>
          <p:cNvSpPr/>
          <p:nvPr/>
        </p:nvSpPr>
        <p:spPr>
          <a:xfrm>
            <a:off x="9707657" y="6040422"/>
            <a:ext cx="885582" cy="952034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063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" name="Shape 58">
            <a:extLst>
              <a:ext uri="{FF2B5EF4-FFF2-40B4-BE49-F238E27FC236}">
                <a16:creationId xmlns:a16="http://schemas.microsoft.com/office/drawing/2014/main" id="{C660D64C-9DB2-D64C-B493-FD33311DE05B}"/>
              </a:ext>
            </a:extLst>
          </p:cNvPr>
          <p:cNvSpPr>
            <a:spLocks/>
          </p:cNvSpPr>
          <p:nvPr/>
        </p:nvSpPr>
        <p:spPr bwMode="auto">
          <a:xfrm rot="2700000">
            <a:off x="9604301" y="4760463"/>
            <a:ext cx="1933325" cy="4328183"/>
          </a:xfrm>
          <a:custGeom>
            <a:avLst/>
            <a:gdLst>
              <a:gd name="T0" fmla="*/ 2147483646 w 21589"/>
              <a:gd name="T1" fmla="*/ 2147483646 h 21587"/>
              <a:gd name="T2" fmla="*/ 2147483646 w 21589"/>
              <a:gd name="T3" fmla="*/ 2147483646 h 21587"/>
              <a:gd name="T4" fmla="*/ 2147483646 w 21589"/>
              <a:gd name="T5" fmla="*/ 2147483646 h 21587"/>
              <a:gd name="T6" fmla="*/ 2147483646 w 21589"/>
              <a:gd name="T7" fmla="*/ 2147483646 h 215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9" h="21587" extrusionOk="0">
                <a:moveTo>
                  <a:pt x="21529" y="5022"/>
                </a:moveTo>
                <a:lnTo>
                  <a:pt x="10888" y="161"/>
                </a:lnTo>
                <a:cubicBezTo>
                  <a:pt x="10615" y="59"/>
                  <a:pt x="10271" y="3"/>
                  <a:pt x="9915" y="0"/>
                </a:cubicBezTo>
                <a:cubicBezTo>
                  <a:pt x="9544" y="-2"/>
                  <a:pt x="9184" y="55"/>
                  <a:pt x="8898" y="161"/>
                </a:cubicBezTo>
                <a:cubicBezTo>
                  <a:pt x="3150" y="3107"/>
                  <a:pt x="-11" y="6885"/>
                  <a:pt x="0" y="10793"/>
                </a:cubicBezTo>
                <a:cubicBezTo>
                  <a:pt x="12" y="14687"/>
                  <a:pt x="3171" y="18448"/>
                  <a:pt x="8898" y="21383"/>
                </a:cubicBezTo>
                <a:cubicBezTo>
                  <a:pt x="9232" y="21525"/>
                  <a:pt x="9683" y="21598"/>
                  <a:pt x="10142" y="21586"/>
                </a:cubicBezTo>
                <a:cubicBezTo>
                  <a:pt x="10533" y="21576"/>
                  <a:pt x="10902" y="21504"/>
                  <a:pt x="11186" y="21383"/>
                </a:cubicBezTo>
                <a:lnTo>
                  <a:pt x="21589" y="16736"/>
                </a:lnTo>
                <a:lnTo>
                  <a:pt x="21529" y="50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49" name="Shape 59">
            <a:extLst>
              <a:ext uri="{FF2B5EF4-FFF2-40B4-BE49-F238E27FC236}">
                <a16:creationId xmlns:a16="http://schemas.microsoft.com/office/drawing/2014/main" id="{8AF3FC5B-0582-E04E-AA6E-48CFC096957C}"/>
              </a:ext>
            </a:extLst>
          </p:cNvPr>
          <p:cNvSpPr>
            <a:spLocks/>
          </p:cNvSpPr>
          <p:nvPr/>
        </p:nvSpPr>
        <p:spPr bwMode="auto">
          <a:xfrm rot="2700000">
            <a:off x="8398919" y="9176846"/>
            <a:ext cx="4338422" cy="1951635"/>
          </a:xfrm>
          <a:custGeom>
            <a:avLst/>
            <a:gdLst>
              <a:gd name="T0" fmla="*/ 2147483646 w 21593"/>
              <a:gd name="T1" fmla="*/ 2147483646 h 21352"/>
              <a:gd name="T2" fmla="*/ 2147483646 w 21593"/>
              <a:gd name="T3" fmla="*/ 2147483646 h 21352"/>
              <a:gd name="T4" fmla="*/ 2147483646 w 21593"/>
              <a:gd name="T5" fmla="*/ 2147483646 h 21352"/>
              <a:gd name="T6" fmla="*/ 2147483646 w 21593"/>
              <a:gd name="T7" fmla="*/ 2147483646 h 2135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352" extrusionOk="0">
                <a:moveTo>
                  <a:pt x="5055" y="0"/>
                </a:moveTo>
                <a:lnTo>
                  <a:pt x="226" y="10396"/>
                </a:lnTo>
                <a:cubicBezTo>
                  <a:pt x="83" y="10674"/>
                  <a:pt x="1" y="11072"/>
                  <a:pt x="0" y="11492"/>
                </a:cubicBezTo>
                <a:cubicBezTo>
                  <a:pt x="-1" y="11888"/>
                  <a:pt x="71" y="12267"/>
                  <a:pt x="200" y="12544"/>
                </a:cubicBezTo>
                <a:cubicBezTo>
                  <a:pt x="3251" y="18457"/>
                  <a:pt x="7210" y="21600"/>
                  <a:pt x="11275" y="21336"/>
                </a:cubicBezTo>
                <a:cubicBezTo>
                  <a:pt x="15009" y="21094"/>
                  <a:pt x="18587" y="17984"/>
                  <a:pt x="21386" y="12544"/>
                </a:cubicBezTo>
                <a:cubicBezTo>
                  <a:pt x="21511" y="12312"/>
                  <a:pt x="21586" y="11974"/>
                  <a:pt x="21592" y="11614"/>
                </a:cubicBezTo>
                <a:cubicBezTo>
                  <a:pt x="21599" y="11219"/>
                  <a:pt x="21523" y="10840"/>
                  <a:pt x="21386" y="10585"/>
                </a:cubicBezTo>
                <a:lnTo>
                  <a:pt x="16577" y="11"/>
                </a:lnTo>
                <a:lnTo>
                  <a:pt x="50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50" name="Shape 60">
            <a:extLst>
              <a:ext uri="{FF2B5EF4-FFF2-40B4-BE49-F238E27FC236}">
                <a16:creationId xmlns:a16="http://schemas.microsoft.com/office/drawing/2014/main" id="{4C73B99C-DEC3-7A40-944E-D5EAFCF9B855}"/>
              </a:ext>
            </a:extLst>
          </p:cNvPr>
          <p:cNvSpPr>
            <a:spLocks/>
          </p:cNvSpPr>
          <p:nvPr/>
        </p:nvSpPr>
        <p:spPr bwMode="auto">
          <a:xfrm rot="2700000">
            <a:off x="11624259" y="5941734"/>
            <a:ext cx="4338422" cy="1951636"/>
          </a:xfrm>
          <a:custGeom>
            <a:avLst/>
            <a:gdLst>
              <a:gd name="T0" fmla="*/ 2147483646 w 21593"/>
              <a:gd name="T1" fmla="*/ 2147483646 h 21352"/>
              <a:gd name="T2" fmla="*/ 2147483646 w 21593"/>
              <a:gd name="T3" fmla="*/ 2147483646 h 21352"/>
              <a:gd name="T4" fmla="*/ 2147483646 w 21593"/>
              <a:gd name="T5" fmla="*/ 2147483646 h 21352"/>
              <a:gd name="T6" fmla="*/ 2147483646 w 21593"/>
              <a:gd name="T7" fmla="*/ 2147483646 h 2135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352" extrusionOk="0">
                <a:moveTo>
                  <a:pt x="5055" y="21352"/>
                </a:moveTo>
                <a:lnTo>
                  <a:pt x="226" y="10956"/>
                </a:lnTo>
                <a:cubicBezTo>
                  <a:pt x="83" y="10678"/>
                  <a:pt x="1" y="10280"/>
                  <a:pt x="0" y="9860"/>
                </a:cubicBezTo>
                <a:cubicBezTo>
                  <a:pt x="-1" y="9464"/>
                  <a:pt x="71" y="9085"/>
                  <a:pt x="200" y="8808"/>
                </a:cubicBezTo>
                <a:cubicBezTo>
                  <a:pt x="3251" y="2895"/>
                  <a:pt x="7210" y="-248"/>
                  <a:pt x="11275" y="16"/>
                </a:cubicBezTo>
                <a:cubicBezTo>
                  <a:pt x="15009" y="258"/>
                  <a:pt x="18587" y="3368"/>
                  <a:pt x="21386" y="8808"/>
                </a:cubicBezTo>
                <a:cubicBezTo>
                  <a:pt x="21511" y="9040"/>
                  <a:pt x="21586" y="9378"/>
                  <a:pt x="21592" y="9738"/>
                </a:cubicBezTo>
                <a:cubicBezTo>
                  <a:pt x="21599" y="10133"/>
                  <a:pt x="21523" y="10512"/>
                  <a:pt x="21386" y="10767"/>
                </a:cubicBezTo>
                <a:lnTo>
                  <a:pt x="16577" y="21341"/>
                </a:lnTo>
                <a:lnTo>
                  <a:pt x="5055" y="213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58" name="Shape 61">
            <a:extLst>
              <a:ext uri="{FF2B5EF4-FFF2-40B4-BE49-F238E27FC236}">
                <a16:creationId xmlns:a16="http://schemas.microsoft.com/office/drawing/2014/main" id="{324FB7A1-548E-9147-9B31-AEF3BCB50728}"/>
              </a:ext>
            </a:extLst>
          </p:cNvPr>
          <p:cNvSpPr>
            <a:spLocks/>
          </p:cNvSpPr>
          <p:nvPr/>
        </p:nvSpPr>
        <p:spPr bwMode="auto">
          <a:xfrm rot="2700000">
            <a:off x="12837779" y="7999860"/>
            <a:ext cx="1933325" cy="4328183"/>
          </a:xfrm>
          <a:custGeom>
            <a:avLst/>
            <a:gdLst>
              <a:gd name="T0" fmla="*/ 2147483646 w 21589"/>
              <a:gd name="T1" fmla="*/ 2147483646 h 21587"/>
              <a:gd name="T2" fmla="*/ 2147483646 w 21589"/>
              <a:gd name="T3" fmla="*/ 2147483646 h 21587"/>
              <a:gd name="T4" fmla="*/ 2147483646 w 21589"/>
              <a:gd name="T5" fmla="*/ 2147483646 h 21587"/>
              <a:gd name="T6" fmla="*/ 2147483646 w 21589"/>
              <a:gd name="T7" fmla="*/ 2147483646 h 215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9" h="21587" extrusionOk="0">
                <a:moveTo>
                  <a:pt x="60" y="5022"/>
                </a:moveTo>
                <a:lnTo>
                  <a:pt x="10701" y="161"/>
                </a:lnTo>
                <a:cubicBezTo>
                  <a:pt x="10974" y="59"/>
                  <a:pt x="11318" y="3"/>
                  <a:pt x="11674" y="0"/>
                </a:cubicBezTo>
                <a:cubicBezTo>
                  <a:pt x="12045" y="-2"/>
                  <a:pt x="12405" y="55"/>
                  <a:pt x="12691" y="161"/>
                </a:cubicBezTo>
                <a:cubicBezTo>
                  <a:pt x="18439" y="3107"/>
                  <a:pt x="21600" y="6885"/>
                  <a:pt x="21589" y="10793"/>
                </a:cubicBezTo>
                <a:cubicBezTo>
                  <a:pt x="21577" y="14687"/>
                  <a:pt x="18418" y="18448"/>
                  <a:pt x="12691" y="21383"/>
                </a:cubicBezTo>
                <a:cubicBezTo>
                  <a:pt x="12357" y="21525"/>
                  <a:pt x="11906" y="21598"/>
                  <a:pt x="11447" y="21586"/>
                </a:cubicBezTo>
                <a:cubicBezTo>
                  <a:pt x="11056" y="21576"/>
                  <a:pt x="10687" y="21504"/>
                  <a:pt x="10403" y="21383"/>
                </a:cubicBezTo>
                <a:lnTo>
                  <a:pt x="0" y="16736"/>
                </a:lnTo>
                <a:lnTo>
                  <a:pt x="60" y="5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59" name="Forma libre 9">
            <a:extLst>
              <a:ext uri="{FF2B5EF4-FFF2-40B4-BE49-F238E27FC236}">
                <a16:creationId xmlns:a16="http://schemas.microsoft.com/office/drawing/2014/main" id="{02A490A6-BBF4-BC48-B652-1AE27C532037}"/>
              </a:ext>
            </a:extLst>
          </p:cNvPr>
          <p:cNvSpPr/>
          <p:nvPr/>
        </p:nvSpPr>
        <p:spPr>
          <a:xfrm>
            <a:off x="10173483" y="6546666"/>
            <a:ext cx="791819" cy="75891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60" name="Forma libre 63">
            <a:extLst>
              <a:ext uri="{FF2B5EF4-FFF2-40B4-BE49-F238E27FC236}">
                <a16:creationId xmlns:a16="http://schemas.microsoft.com/office/drawing/2014/main" id="{66A4FBED-6A69-224D-BA60-E4CD022F92AA}"/>
              </a:ext>
            </a:extLst>
          </p:cNvPr>
          <p:cNvSpPr/>
          <p:nvPr/>
        </p:nvSpPr>
        <p:spPr>
          <a:xfrm>
            <a:off x="10198983" y="9782562"/>
            <a:ext cx="827603" cy="83359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61" name="Grupo 224">
            <a:extLst>
              <a:ext uri="{FF2B5EF4-FFF2-40B4-BE49-F238E27FC236}">
                <a16:creationId xmlns:a16="http://schemas.microsoft.com/office/drawing/2014/main" id="{C2813E3C-7A97-3C4C-BFDC-E51A7E69FC7E}"/>
              </a:ext>
            </a:extLst>
          </p:cNvPr>
          <p:cNvGrpSpPr/>
          <p:nvPr/>
        </p:nvGrpSpPr>
        <p:grpSpPr>
          <a:xfrm>
            <a:off x="13354416" y="9736076"/>
            <a:ext cx="857263" cy="863610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62" name="Forma libre 87">
              <a:extLst>
                <a:ext uri="{FF2B5EF4-FFF2-40B4-BE49-F238E27FC236}">
                  <a16:creationId xmlns:a16="http://schemas.microsoft.com/office/drawing/2014/main" id="{D1140B7C-A1F4-5C42-B4FF-94891EE91554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3" name="Forma libre 88">
              <a:extLst>
                <a:ext uri="{FF2B5EF4-FFF2-40B4-BE49-F238E27FC236}">
                  <a16:creationId xmlns:a16="http://schemas.microsoft.com/office/drawing/2014/main" id="{C679BB7C-7182-B04D-8274-D7709563E95B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4" name="Forma libre 89">
              <a:extLst>
                <a:ext uri="{FF2B5EF4-FFF2-40B4-BE49-F238E27FC236}">
                  <a16:creationId xmlns:a16="http://schemas.microsoft.com/office/drawing/2014/main" id="{96F4FAF3-BD49-0A40-9C42-CAB8E9B411EE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65" name="Forma libre 6">
            <a:extLst>
              <a:ext uri="{FF2B5EF4-FFF2-40B4-BE49-F238E27FC236}">
                <a16:creationId xmlns:a16="http://schemas.microsoft.com/office/drawing/2014/main" id="{21661909-C565-654E-B0D9-81AC15CCBA93}"/>
              </a:ext>
            </a:extLst>
          </p:cNvPr>
          <p:cNvSpPr/>
          <p:nvPr/>
        </p:nvSpPr>
        <p:spPr>
          <a:xfrm>
            <a:off x="13428363" y="6543537"/>
            <a:ext cx="738197" cy="79359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0816E7-8189-2941-9ED1-CE27A1361475}"/>
              </a:ext>
            </a:extLst>
          </p:cNvPr>
          <p:cNvGrpSpPr/>
          <p:nvPr/>
        </p:nvGrpSpPr>
        <p:grpSpPr>
          <a:xfrm>
            <a:off x="15533698" y="5835231"/>
            <a:ext cx="4689341" cy="1480065"/>
            <a:chOff x="10285375" y="8565841"/>
            <a:chExt cx="4689341" cy="14800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DB9743-40F7-584D-82DB-C06E1B0892FB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DE1D9F-269F-6D40-A4A1-FB2524206B0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B2CC81-76D7-8741-834A-EB3D3B116C67}"/>
              </a:ext>
            </a:extLst>
          </p:cNvPr>
          <p:cNvGrpSpPr/>
          <p:nvPr/>
        </p:nvGrpSpPr>
        <p:grpSpPr>
          <a:xfrm flipH="1">
            <a:off x="4154611" y="5835231"/>
            <a:ext cx="4694297" cy="1480065"/>
            <a:chOff x="10285375" y="8565841"/>
            <a:chExt cx="4694297" cy="14800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D287FA-7607-964F-B057-E1A576512229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86501E7-72BB-BF4E-BA4B-1E348DB13B9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86C49C-BB37-B64B-AB7C-B66E842F4D47}"/>
              </a:ext>
            </a:extLst>
          </p:cNvPr>
          <p:cNvGrpSpPr/>
          <p:nvPr/>
        </p:nvGrpSpPr>
        <p:grpSpPr>
          <a:xfrm>
            <a:off x="15533698" y="9736745"/>
            <a:ext cx="4689341" cy="1480065"/>
            <a:chOff x="10285375" y="8565841"/>
            <a:chExt cx="4689341" cy="14800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89B07C-F25D-2740-9ECC-12CB375CD0AD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8E65EB-0F84-4A48-9D9E-6C165A09CE8C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5D524B-463E-C94E-ADDD-AB8DFD2E9FE4}"/>
              </a:ext>
            </a:extLst>
          </p:cNvPr>
          <p:cNvGrpSpPr/>
          <p:nvPr/>
        </p:nvGrpSpPr>
        <p:grpSpPr>
          <a:xfrm flipH="1">
            <a:off x="4154611" y="9736745"/>
            <a:ext cx="4694297" cy="1480065"/>
            <a:chOff x="10285375" y="8565841"/>
            <a:chExt cx="4694297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BCB4C1-9009-6C41-86C1-29F1EF5A0D2E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FB8BBEC-B9CB-E346-A4F7-D6B7678E53CC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" name="Freeform 1">
            <a:extLst>
              <a:ext uri="{FF2B5EF4-FFF2-40B4-BE49-F238E27FC236}">
                <a16:creationId xmlns:a16="http://schemas.microsoft.com/office/drawing/2014/main" id="{71D3BDB4-CCB5-E842-8BCE-BC594F3EE5C9}"/>
              </a:ext>
            </a:extLst>
          </p:cNvPr>
          <p:cNvSpPr/>
          <p:nvPr/>
        </p:nvSpPr>
        <p:spPr>
          <a:xfrm>
            <a:off x="1943078" y="7045980"/>
            <a:ext cx="4108146" cy="4098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927DE3F9-1440-5940-9889-4FB082A0F8DE}"/>
              </a:ext>
            </a:extLst>
          </p:cNvPr>
          <p:cNvSpPr/>
          <p:nvPr/>
        </p:nvSpPr>
        <p:spPr>
          <a:xfrm>
            <a:off x="6027271" y="7039074"/>
            <a:ext cx="4108146" cy="4098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3073C75E-20C4-D543-A850-56B5222B3D81}"/>
              </a:ext>
            </a:extLst>
          </p:cNvPr>
          <p:cNvSpPr/>
          <p:nvPr/>
        </p:nvSpPr>
        <p:spPr>
          <a:xfrm>
            <a:off x="10136744" y="7023907"/>
            <a:ext cx="4106816" cy="4099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B77E30C0-6809-B24D-8CC3-4A717B7E70A8}"/>
              </a:ext>
            </a:extLst>
          </p:cNvPr>
          <p:cNvSpPr/>
          <p:nvPr/>
        </p:nvSpPr>
        <p:spPr>
          <a:xfrm>
            <a:off x="14218279" y="7043245"/>
            <a:ext cx="4108146" cy="4099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8">
                <a:moveTo>
                  <a:pt x="0" y="1545"/>
                </a:moveTo>
                <a:cubicBezTo>
                  <a:pt x="0" y="2397"/>
                  <a:pt x="691" y="3088"/>
                  <a:pt x="1544" y="3088"/>
                </a:cubicBezTo>
                <a:cubicBezTo>
                  <a:pt x="2396" y="3088"/>
                  <a:pt x="3088" y="2397"/>
                  <a:pt x="3088" y="1545"/>
                </a:cubicBezTo>
                <a:cubicBezTo>
                  <a:pt x="3088" y="692"/>
                  <a:pt x="2396" y="0"/>
                  <a:pt x="1544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0793BE5F-F3E8-EF47-B5AE-451C2925F141}"/>
              </a:ext>
            </a:extLst>
          </p:cNvPr>
          <p:cNvSpPr/>
          <p:nvPr/>
        </p:nvSpPr>
        <p:spPr>
          <a:xfrm>
            <a:off x="18327756" y="7043245"/>
            <a:ext cx="4106816" cy="4099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5"/>
                </a:moveTo>
                <a:cubicBezTo>
                  <a:pt x="0" y="2397"/>
                  <a:pt x="691" y="3088"/>
                  <a:pt x="1543" y="3088"/>
                </a:cubicBezTo>
                <a:cubicBezTo>
                  <a:pt x="2396" y="3088"/>
                  <a:pt x="3087" y="2397"/>
                  <a:pt x="3087" y="1545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01B89-E472-5B40-A967-45939E87A496}"/>
              </a:ext>
            </a:extLst>
          </p:cNvPr>
          <p:cNvSpPr/>
          <p:nvPr/>
        </p:nvSpPr>
        <p:spPr>
          <a:xfrm>
            <a:off x="2504071" y="60702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3C147D-F4F6-0E4A-A892-E64F1EE244FC}"/>
              </a:ext>
            </a:extLst>
          </p:cNvPr>
          <p:cNvSpPr/>
          <p:nvPr/>
        </p:nvSpPr>
        <p:spPr>
          <a:xfrm>
            <a:off x="6602888" y="607029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4513BC-D379-D64E-A79B-4D298CB86EB1}"/>
              </a:ext>
            </a:extLst>
          </p:cNvPr>
          <p:cNvSpPr/>
          <p:nvPr/>
        </p:nvSpPr>
        <p:spPr>
          <a:xfrm>
            <a:off x="14434304" y="6070293"/>
            <a:ext cx="365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2539D6-7599-4A49-B769-E50F6289A61E}"/>
              </a:ext>
            </a:extLst>
          </p:cNvPr>
          <p:cNvSpPr/>
          <p:nvPr/>
        </p:nvSpPr>
        <p:spPr>
          <a:xfrm>
            <a:off x="18892554" y="607029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EE1573-B98D-5B4A-9A37-380AA25BFD48}"/>
              </a:ext>
            </a:extLst>
          </p:cNvPr>
          <p:cNvSpPr/>
          <p:nvPr/>
        </p:nvSpPr>
        <p:spPr>
          <a:xfrm>
            <a:off x="10337452" y="6070293"/>
            <a:ext cx="365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2F4FB1-B665-3945-B804-4ED81080948E}"/>
              </a:ext>
            </a:extLst>
          </p:cNvPr>
          <p:cNvSpPr txBox="1"/>
          <p:nvPr/>
        </p:nvSpPr>
        <p:spPr>
          <a:xfrm flipH="1">
            <a:off x="2232367" y="8187275"/>
            <a:ext cx="352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B3607E-3BF1-2148-9DC8-BC69EDD0BB34}"/>
              </a:ext>
            </a:extLst>
          </p:cNvPr>
          <p:cNvSpPr txBox="1"/>
          <p:nvPr/>
        </p:nvSpPr>
        <p:spPr>
          <a:xfrm flipH="1">
            <a:off x="6313902" y="8187275"/>
            <a:ext cx="352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A8D87F-A290-EF4B-AB4D-38517241108D}"/>
              </a:ext>
            </a:extLst>
          </p:cNvPr>
          <p:cNvSpPr txBox="1"/>
          <p:nvPr/>
        </p:nvSpPr>
        <p:spPr>
          <a:xfrm flipH="1">
            <a:off x="10395437" y="8187275"/>
            <a:ext cx="352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E319D9-FC8F-E141-BA08-5E856A04D2CC}"/>
              </a:ext>
            </a:extLst>
          </p:cNvPr>
          <p:cNvSpPr txBox="1"/>
          <p:nvPr/>
        </p:nvSpPr>
        <p:spPr>
          <a:xfrm flipH="1">
            <a:off x="14498202" y="8187275"/>
            <a:ext cx="352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FE2712-EFB3-9D4A-9D38-D9410F608C75}"/>
              </a:ext>
            </a:extLst>
          </p:cNvPr>
          <p:cNvSpPr txBox="1"/>
          <p:nvPr/>
        </p:nvSpPr>
        <p:spPr>
          <a:xfrm flipH="1">
            <a:off x="18624835" y="8187275"/>
            <a:ext cx="352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75756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A122D-2754-9C49-B44F-442AD661ED6C}"/>
              </a:ext>
            </a:extLst>
          </p:cNvPr>
          <p:cNvGrpSpPr/>
          <p:nvPr/>
        </p:nvGrpSpPr>
        <p:grpSpPr>
          <a:xfrm>
            <a:off x="3007864" y="5368369"/>
            <a:ext cx="18361921" cy="6812509"/>
            <a:chOff x="2778036" y="4856305"/>
            <a:chExt cx="18361921" cy="68125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0BFFD9-F078-B640-835C-8F85326C4DFD}"/>
                </a:ext>
              </a:extLst>
            </p:cNvPr>
            <p:cNvGrpSpPr/>
            <p:nvPr/>
          </p:nvGrpSpPr>
          <p:grpSpPr>
            <a:xfrm>
              <a:off x="3237693" y="4856305"/>
              <a:ext cx="5535363" cy="5060398"/>
              <a:chOff x="3237693" y="4856305"/>
              <a:chExt cx="5535363" cy="5060398"/>
            </a:xfrm>
          </p:grpSpPr>
          <p:sp>
            <p:nvSpPr>
              <p:cNvPr id="21" name="Freeform 1">
                <a:extLst>
                  <a:ext uri="{FF2B5EF4-FFF2-40B4-BE49-F238E27FC236}">
                    <a16:creationId xmlns:a16="http://schemas.microsoft.com/office/drawing/2014/main" id="{FE0F6ABF-6395-D64F-9576-07053AF2C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250" y="5713023"/>
                <a:ext cx="3440184" cy="3737592"/>
              </a:xfrm>
              <a:custGeom>
                <a:avLst/>
                <a:gdLst>
                  <a:gd name="T0" fmla="*/ 3416 w 3417"/>
                  <a:gd name="T1" fmla="*/ 2396 h 3711"/>
                  <a:gd name="T2" fmla="*/ 1895 w 3417"/>
                  <a:gd name="T3" fmla="*/ 0 h 3711"/>
                  <a:gd name="T4" fmla="*/ 0 w 3417"/>
                  <a:gd name="T5" fmla="*/ 2828 h 3711"/>
                  <a:gd name="T6" fmla="*/ 2257 w 3417"/>
                  <a:gd name="T7" fmla="*/ 3710 h 3711"/>
                  <a:gd name="T8" fmla="*/ 3416 w 3417"/>
                  <a:gd name="T9" fmla="*/ 2396 h 3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7" h="3711">
                    <a:moveTo>
                      <a:pt x="3416" y="2396"/>
                    </a:moveTo>
                    <a:lnTo>
                      <a:pt x="1895" y="0"/>
                    </a:lnTo>
                    <a:lnTo>
                      <a:pt x="0" y="2828"/>
                    </a:lnTo>
                    <a:lnTo>
                      <a:pt x="2257" y="3710"/>
                    </a:lnTo>
                    <a:lnTo>
                      <a:pt x="3416" y="2396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F6830C6F-6C03-9C4F-983F-0C5475A1C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693" y="4856305"/>
                <a:ext cx="3733151" cy="3733154"/>
              </a:xfrm>
              <a:custGeom>
                <a:avLst/>
                <a:gdLst>
                  <a:gd name="T0" fmla="*/ 3706 w 3707"/>
                  <a:gd name="T1" fmla="*/ 1854 h 3707"/>
                  <a:gd name="T2" fmla="*/ 3706 w 3707"/>
                  <a:gd name="T3" fmla="*/ 1854 h 3707"/>
                  <a:gd name="T4" fmla="*/ 1852 w 3707"/>
                  <a:gd name="T5" fmla="*/ 3706 h 3707"/>
                  <a:gd name="T6" fmla="*/ 1852 w 3707"/>
                  <a:gd name="T7" fmla="*/ 3706 h 3707"/>
                  <a:gd name="T8" fmla="*/ 0 w 3707"/>
                  <a:gd name="T9" fmla="*/ 1854 h 3707"/>
                  <a:gd name="T10" fmla="*/ 0 w 3707"/>
                  <a:gd name="T11" fmla="*/ 1854 h 3707"/>
                  <a:gd name="T12" fmla="*/ 1852 w 3707"/>
                  <a:gd name="T13" fmla="*/ 0 h 3707"/>
                  <a:gd name="T14" fmla="*/ 1852 w 3707"/>
                  <a:gd name="T15" fmla="*/ 0 h 3707"/>
                  <a:gd name="T16" fmla="*/ 3706 w 3707"/>
                  <a:gd name="T17" fmla="*/ 1854 h 3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3707">
                    <a:moveTo>
                      <a:pt x="3706" y="1854"/>
                    </a:moveTo>
                    <a:lnTo>
                      <a:pt x="3706" y="1854"/>
                    </a:lnTo>
                    <a:cubicBezTo>
                      <a:pt x="3706" y="2878"/>
                      <a:pt x="2876" y="3706"/>
                      <a:pt x="1852" y="3706"/>
                    </a:cubicBezTo>
                    <a:lnTo>
                      <a:pt x="1852" y="3706"/>
                    </a:lnTo>
                    <a:cubicBezTo>
                      <a:pt x="829" y="3706"/>
                      <a:pt x="0" y="2878"/>
                      <a:pt x="0" y="1854"/>
                    </a:cubicBezTo>
                    <a:lnTo>
                      <a:pt x="0" y="1854"/>
                    </a:lnTo>
                    <a:cubicBezTo>
                      <a:pt x="0" y="830"/>
                      <a:pt x="829" y="0"/>
                      <a:pt x="1852" y="0"/>
                    </a:cubicBezTo>
                    <a:lnTo>
                      <a:pt x="1852" y="0"/>
                    </a:lnTo>
                    <a:cubicBezTo>
                      <a:pt x="2876" y="0"/>
                      <a:pt x="3706" y="830"/>
                      <a:pt x="3706" y="18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3" name="Freeform 3">
                <a:extLst>
                  <a:ext uri="{FF2B5EF4-FFF2-40B4-BE49-F238E27FC236}">
                    <a16:creationId xmlns:a16="http://schemas.microsoft.com/office/drawing/2014/main" id="{C58461AD-D0F0-7047-9DA7-08906A1FD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699" y="8052346"/>
                <a:ext cx="1864357" cy="1864357"/>
              </a:xfrm>
              <a:custGeom>
                <a:avLst/>
                <a:gdLst>
                  <a:gd name="T0" fmla="*/ 1853 w 1854"/>
                  <a:gd name="T1" fmla="*/ 925 h 1853"/>
                  <a:gd name="T2" fmla="*/ 1853 w 1854"/>
                  <a:gd name="T3" fmla="*/ 925 h 1853"/>
                  <a:gd name="T4" fmla="*/ 926 w 1854"/>
                  <a:gd name="T5" fmla="*/ 1852 h 1853"/>
                  <a:gd name="T6" fmla="*/ 926 w 1854"/>
                  <a:gd name="T7" fmla="*/ 1852 h 1853"/>
                  <a:gd name="T8" fmla="*/ 0 w 1854"/>
                  <a:gd name="T9" fmla="*/ 925 h 1853"/>
                  <a:gd name="T10" fmla="*/ 0 w 1854"/>
                  <a:gd name="T11" fmla="*/ 925 h 1853"/>
                  <a:gd name="T12" fmla="*/ 926 w 1854"/>
                  <a:gd name="T13" fmla="*/ 0 h 1853"/>
                  <a:gd name="T14" fmla="*/ 926 w 1854"/>
                  <a:gd name="T15" fmla="*/ 0 h 1853"/>
                  <a:gd name="T16" fmla="*/ 1853 w 1854"/>
                  <a:gd name="T17" fmla="*/ 925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4" h="1853">
                    <a:moveTo>
                      <a:pt x="1853" y="925"/>
                    </a:moveTo>
                    <a:lnTo>
                      <a:pt x="1853" y="925"/>
                    </a:lnTo>
                    <a:cubicBezTo>
                      <a:pt x="1853" y="1437"/>
                      <a:pt x="1438" y="1852"/>
                      <a:pt x="926" y="1852"/>
                    </a:cubicBezTo>
                    <a:lnTo>
                      <a:pt x="926" y="1852"/>
                    </a:lnTo>
                    <a:cubicBezTo>
                      <a:pt x="414" y="1852"/>
                      <a:pt x="0" y="1437"/>
                      <a:pt x="0" y="925"/>
                    </a:cubicBezTo>
                    <a:lnTo>
                      <a:pt x="0" y="925"/>
                    </a:lnTo>
                    <a:cubicBezTo>
                      <a:pt x="0" y="414"/>
                      <a:pt x="414" y="0"/>
                      <a:pt x="926" y="0"/>
                    </a:cubicBezTo>
                    <a:lnTo>
                      <a:pt x="926" y="0"/>
                    </a:lnTo>
                    <a:cubicBezTo>
                      <a:pt x="1438" y="0"/>
                      <a:pt x="1853" y="414"/>
                      <a:pt x="1853" y="92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4" name="CuadroTexto 370">
                <a:extLst>
                  <a:ext uri="{FF2B5EF4-FFF2-40B4-BE49-F238E27FC236}">
                    <a16:creationId xmlns:a16="http://schemas.microsoft.com/office/drawing/2014/main" id="{9E4A40C2-B0A9-A746-BDB1-814829E4F620}"/>
                  </a:ext>
                </a:extLst>
              </p:cNvPr>
              <p:cNvSpPr txBox="1"/>
              <p:nvPr/>
            </p:nvSpPr>
            <p:spPr>
              <a:xfrm>
                <a:off x="7100952" y="8491065"/>
                <a:ext cx="15530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" pitchFamily="2" charset="77"/>
                    <a:ea typeface="Roboto Medium" panose="02000000000000000000" pitchFamily="2" charset="0"/>
                    <a:cs typeface="Lato" charset="0"/>
                  </a:rPr>
                  <a:t>01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07436C-EDC4-8348-A280-5A969595FD4C}"/>
                </a:ext>
              </a:extLst>
            </p:cNvPr>
            <p:cNvGrpSpPr/>
            <p:nvPr/>
          </p:nvGrpSpPr>
          <p:grpSpPr>
            <a:xfrm>
              <a:off x="9421143" y="4856305"/>
              <a:ext cx="5535363" cy="5060398"/>
              <a:chOff x="3237693" y="4856305"/>
              <a:chExt cx="5535363" cy="5060398"/>
            </a:xfrm>
          </p:grpSpPr>
          <p:sp>
            <p:nvSpPr>
              <p:cNvPr id="37" name="Freeform 1">
                <a:extLst>
                  <a:ext uri="{FF2B5EF4-FFF2-40B4-BE49-F238E27FC236}">
                    <a16:creationId xmlns:a16="http://schemas.microsoft.com/office/drawing/2014/main" id="{93FD141F-CCD5-DE4A-B3BF-FE3EEE02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250" y="5713023"/>
                <a:ext cx="3440184" cy="3737592"/>
              </a:xfrm>
              <a:custGeom>
                <a:avLst/>
                <a:gdLst>
                  <a:gd name="T0" fmla="*/ 3416 w 3417"/>
                  <a:gd name="T1" fmla="*/ 2396 h 3711"/>
                  <a:gd name="T2" fmla="*/ 1895 w 3417"/>
                  <a:gd name="T3" fmla="*/ 0 h 3711"/>
                  <a:gd name="T4" fmla="*/ 0 w 3417"/>
                  <a:gd name="T5" fmla="*/ 2828 h 3711"/>
                  <a:gd name="T6" fmla="*/ 2257 w 3417"/>
                  <a:gd name="T7" fmla="*/ 3710 h 3711"/>
                  <a:gd name="T8" fmla="*/ 3416 w 3417"/>
                  <a:gd name="T9" fmla="*/ 2396 h 3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7" h="3711">
                    <a:moveTo>
                      <a:pt x="3416" y="2396"/>
                    </a:moveTo>
                    <a:lnTo>
                      <a:pt x="1895" y="0"/>
                    </a:lnTo>
                    <a:lnTo>
                      <a:pt x="0" y="2828"/>
                    </a:lnTo>
                    <a:lnTo>
                      <a:pt x="2257" y="3710"/>
                    </a:lnTo>
                    <a:lnTo>
                      <a:pt x="3416" y="2396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38" name="Freeform 2">
                <a:extLst>
                  <a:ext uri="{FF2B5EF4-FFF2-40B4-BE49-F238E27FC236}">
                    <a16:creationId xmlns:a16="http://schemas.microsoft.com/office/drawing/2014/main" id="{63B0635A-3881-1040-A321-609B3F72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693" y="4856305"/>
                <a:ext cx="3733151" cy="3733154"/>
              </a:xfrm>
              <a:custGeom>
                <a:avLst/>
                <a:gdLst>
                  <a:gd name="T0" fmla="*/ 3706 w 3707"/>
                  <a:gd name="T1" fmla="*/ 1854 h 3707"/>
                  <a:gd name="T2" fmla="*/ 3706 w 3707"/>
                  <a:gd name="T3" fmla="*/ 1854 h 3707"/>
                  <a:gd name="T4" fmla="*/ 1852 w 3707"/>
                  <a:gd name="T5" fmla="*/ 3706 h 3707"/>
                  <a:gd name="T6" fmla="*/ 1852 w 3707"/>
                  <a:gd name="T7" fmla="*/ 3706 h 3707"/>
                  <a:gd name="T8" fmla="*/ 0 w 3707"/>
                  <a:gd name="T9" fmla="*/ 1854 h 3707"/>
                  <a:gd name="T10" fmla="*/ 0 w 3707"/>
                  <a:gd name="T11" fmla="*/ 1854 h 3707"/>
                  <a:gd name="T12" fmla="*/ 1852 w 3707"/>
                  <a:gd name="T13" fmla="*/ 0 h 3707"/>
                  <a:gd name="T14" fmla="*/ 1852 w 3707"/>
                  <a:gd name="T15" fmla="*/ 0 h 3707"/>
                  <a:gd name="T16" fmla="*/ 3706 w 3707"/>
                  <a:gd name="T17" fmla="*/ 1854 h 3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3707">
                    <a:moveTo>
                      <a:pt x="3706" y="1854"/>
                    </a:moveTo>
                    <a:lnTo>
                      <a:pt x="3706" y="1854"/>
                    </a:lnTo>
                    <a:cubicBezTo>
                      <a:pt x="3706" y="2878"/>
                      <a:pt x="2876" y="3706"/>
                      <a:pt x="1852" y="3706"/>
                    </a:cubicBezTo>
                    <a:lnTo>
                      <a:pt x="1852" y="3706"/>
                    </a:lnTo>
                    <a:cubicBezTo>
                      <a:pt x="829" y="3706"/>
                      <a:pt x="0" y="2878"/>
                      <a:pt x="0" y="1854"/>
                    </a:cubicBezTo>
                    <a:lnTo>
                      <a:pt x="0" y="1854"/>
                    </a:lnTo>
                    <a:cubicBezTo>
                      <a:pt x="0" y="830"/>
                      <a:pt x="829" y="0"/>
                      <a:pt x="1852" y="0"/>
                    </a:cubicBezTo>
                    <a:lnTo>
                      <a:pt x="1852" y="0"/>
                    </a:lnTo>
                    <a:cubicBezTo>
                      <a:pt x="2876" y="0"/>
                      <a:pt x="3706" y="830"/>
                      <a:pt x="3706" y="185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39" name="Freeform 3">
                <a:extLst>
                  <a:ext uri="{FF2B5EF4-FFF2-40B4-BE49-F238E27FC236}">
                    <a16:creationId xmlns:a16="http://schemas.microsoft.com/office/drawing/2014/main" id="{56836B23-198E-C140-B7BD-94FC10D6A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699" y="8052346"/>
                <a:ext cx="1864357" cy="1864357"/>
              </a:xfrm>
              <a:custGeom>
                <a:avLst/>
                <a:gdLst>
                  <a:gd name="T0" fmla="*/ 1853 w 1854"/>
                  <a:gd name="T1" fmla="*/ 925 h 1853"/>
                  <a:gd name="T2" fmla="*/ 1853 w 1854"/>
                  <a:gd name="T3" fmla="*/ 925 h 1853"/>
                  <a:gd name="T4" fmla="*/ 926 w 1854"/>
                  <a:gd name="T5" fmla="*/ 1852 h 1853"/>
                  <a:gd name="T6" fmla="*/ 926 w 1854"/>
                  <a:gd name="T7" fmla="*/ 1852 h 1853"/>
                  <a:gd name="T8" fmla="*/ 0 w 1854"/>
                  <a:gd name="T9" fmla="*/ 925 h 1853"/>
                  <a:gd name="T10" fmla="*/ 0 w 1854"/>
                  <a:gd name="T11" fmla="*/ 925 h 1853"/>
                  <a:gd name="T12" fmla="*/ 926 w 1854"/>
                  <a:gd name="T13" fmla="*/ 0 h 1853"/>
                  <a:gd name="T14" fmla="*/ 926 w 1854"/>
                  <a:gd name="T15" fmla="*/ 0 h 1853"/>
                  <a:gd name="T16" fmla="*/ 1853 w 1854"/>
                  <a:gd name="T17" fmla="*/ 925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4" h="1853">
                    <a:moveTo>
                      <a:pt x="1853" y="925"/>
                    </a:moveTo>
                    <a:lnTo>
                      <a:pt x="1853" y="925"/>
                    </a:lnTo>
                    <a:cubicBezTo>
                      <a:pt x="1853" y="1437"/>
                      <a:pt x="1438" y="1852"/>
                      <a:pt x="926" y="1852"/>
                    </a:cubicBezTo>
                    <a:lnTo>
                      <a:pt x="926" y="1852"/>
                    </a:lnTo>
                    <a:cubicBezTo>
                      <a:pt x="414" y="1852"/>
                      <a:pt x="0" y="1437"/>
                      <a:pt x="0" y="925"/>
                    </a:cubicBezTo>
                    <a:lnTo>
                      <a:pt x="0" y="925"/>
                    </a:lnTo>
                    <a:cubicBezTo>
                      <a:pt x="0" y="414"/>
                      <a:pt x="414" y="0"/>
                      <a:pt x="926" y="0"/>
                    </a:cubicBezTo>
                    <a:lnTo>
                      <a:pt x="926" y="0"/>
                    </a:lnTo>
                    <a:cubicBezTo>
                      <a:pt x="1438" y="0"/>
                      <a:pt x="1853" y="414"/>
                      <a:pt x="1853" y="92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0" name="CuadroTexto 370">
                <a:extLst>
                  <a:ext uri="{FF2B5EF4-FFF2-40B4-BE49-F238E27FC236}">
                    <a16:creationId xmlns:a16="http://schemas.microsoft.com/office/drawing/2014/main" id="{11323A69-5380-8542-B592-9BE4B6B8AC5D}"/>
                  </a:ext>
                </a:extLst>
              </p:cNvPr>
              <p:cNvSpPr txBox="1"/>
              <p:nvPr/>
            </p:nvSpPr>
            <p:spPr>
              <a:xfrm>
                <a:off x="7100952" y="8491065"/>
                <a:ext cx="15530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" pitchFamily="2" charset="77"/>
                    <a:ea typeface="Roboto Medium" panose="02000000000000000000" pitchFamily="2" charset="0"/>
                    <a:cs typeface="Lato" charset="0"/>
                  </a:rPr>
                  <a:t>02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61C58A-007A-4846-8947-F2848301ED84}"/>
                </a:ext>
              </a:extLst>
            </p:cNvPr>
            <p:cNvGrpSpPr/>
            <p:nvPr/>
          </p:nvGrpSpPr>
          <p:grpSpPr>
            <a:xfrm>
              <a:off x="15604594" y="4856305"/>
              <a:ext cx="5535363" cy="5060398"/>
              <a:chOff x="3237693" y="4856305"/>
              <a:chExt cx="5535363" cy="5060398"/>
            </a:xfrm>
          </p:grpSpPr>
          <p:sp>
            <p:nvSpPr>
              <p:cNvPr id="42" name="Freeform 1">
                <a:extLst>
                  <a:ext uri="{FF2B5EF4-FFF2-40B4-BE49-F238E27FC236}">
                    <a16:creationId xmlns:a16="http://schemas.microsoft.com/office/drawing/2014/main" id="{63BBF0DE-5793-3142-A78B-2CEB472D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250" y="5713023"/>
                <a:ext cx="3440184" cy="3737592"/>
              </a:xfrm>
              <a:custGeom>
                <a:avLst/>
                <a:gdLst>
                  <a:gd name="T0" fmla="*/ 3416 w 3417"/>
                  <a:gd name="T1" fmla="*/ 2396 h 3711"/>
                  <a:gd name="T2" fmla="*/ 1895 w 3417"/>
                  <a:gd name="T3" fmla="*/ 0 h 3711"/>
                  <a:gd name="T4" fmla="*/ 0 w 3417"/>
                  <a:gd name="T5" fmla="*/ 2828 h 3711"/>
                  <a:gd name="T6" fmla="*/ 2257 w 3417"/>
                  <a:gd name="T7" fmla="*/ 3710 h 3711"/>
                  <a:gd name="T8" fmla="*/ 3416 w 3417"/>
                  <a:gd name="T9" fmla="*/ 2396 h 3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7" h="3711">
                    <a:moveTo>
                      <a:pt x="3416" y="2396"/>
                    </a:moveTo>
                    <a:lnTo>
                      <a:pt x="1895" y="0"/>
                    </a:lnTo>
                    <a:lnTo>
                      <a:pt x="0" y="2828"/>
                    </a:lnTo>
                    <a:lnTo>
                      <a:pt x="2257" y="3710"/>
                    </a:lnTo>
                    <a:lnTo>
                      <a:pt x="3416" y="2396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6" name="Freeform 2">
                <a:extLst>
                  <a:ext uri="{FF2B5EF4-FFF2-40B4-BE49-F238E27FC236}">
                    <a16:creationId xmlns:a16="http://schemas.microsoft.com/office/drawing/2014/main" id="{DF9C734C-33B4-B84B-ABE2-AF53A3C00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693" y="4856305"/>
                <a:ext cx="3733151" cy="3733154"/>
              </a:xfrm>
              <a:custGeom>
                <a:avLst/>
                <a:gdLst>
                  <a:gd name="T0" fmla="*/ 3706 w 3707"/>
                  <a:gd name="T1" fmla="*/ 1854 h 3707"/>
                  <a:gd name="T2" fmla="*/ 3706 w 3707"/>
                  <a:gd name="T3" fmla="*/ 1854 h 3707"/>
                  <a:gd name="T4" fmla="*/ 1852 w 3707"/>
                  <a:gd name="T5" fmla="*/ 3706 h 3707"/>
                  <a:gd name="T6" fmla="*/ 1852 w 3707"/>
                  <a:gd name="T7" fmla="*/ 3706 h 3707"/>
                  <a:gd name="T8" fmla="*/ 0 w 3707"/>
                  <a:gd name="T9" fmla="*/ 1854 h 3707"/>
                  <a:gd name="T10" fmla="*/ 0 w 3707"/>
                  <a:gd name="T11" fmla="*/ 1854 h 3707"/>
                  <a:gd name="T12" fmla="*/ 1852 w 3707"/>
                  <a:gd name="T13" fmla="*/ 0 h 3707"/>
                  <a:gd name="T14" fmla="*/ 1852 w 3707"/>
                  <a:gd name="T15" fmla="*/ 0 h 3707"/>
                  <a:gd name="T16" fmla="*/ 3706 w 3707"/>
                  <a:gd name="T17" fmla="*/ 1854 h 3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3707">
                    <a:moveTo>
                      <a:pt x="3706" y="1854"/>
                    </a:moveTo>
                    <a:lnTo>
                      <a:pt x="3706" y="1854"/>
                    </a:lnTo>
                    <a:cubicBezTo>
                      <a:pt x="3706" y="2878"/>
                      <a:pt x="2876" y="3706"/>
                      <a:pt x="1852" y="3706"/>
                    </a:cubicBezTo>
                    <a:lnTo>
                      <a:pt x="1852" y="3706"/>
                    </a:lnTo>
                    <a:cubicBezTo>
                      <a:pt x="829" y="3706"/>
                      <a:pt x="0" y="2878"/>
                      <a:pt x="0" y="1854"/>
                    </a:cubicBezTo>
                    <a:lnTo>
                      <a:pt x="0" y="1854"/>
                    </a:lnTo>
                    <a:cubicBezTo>
                      <a:pt x="0" y="830"/>
                      <a:pt x="829" y="0"/>
                      <a:pt x="1852" y="0"/>
                    </a:cubicBezTo>
                    <a:lnTo>
                      <a:pt x="1852" y="0"/>
                    </a:lnTo>
                    <a:cubicBezTo>
                      <a:pt x="2876" y="0"/>
                      <a:pt x="3706" y="830"/>
                      <a:pt x="3706" y="185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7" name="Freeform 3">
                <a:extLst>
                  <a:ext uri="{FF2B5EF4-FFF2-40B4-BE49-F238E27FC236}">
                    <a16:creationId xmlns:a16="http://schemas.microsoft.com/office/drawing/2014/main" id="{C1CBA717-B7F3-7D42-BFB5-4D3683D5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699" y="8052346"/>
                <a:ext cx="1864357" cy="1864357"/>
              </a:xfrm>
              <a:custGeom>
                <a:avLst/>
                <a:gdLst>
                  <a:gd name="T0" fmla="*/ 1853 w 1854"/>
                  <a:gd name="T1" fmla="*/ 925 h 1853"/>
                  <a:gd name="T2" fmla="*/ 1853 w 1854"/>
                  <a:gd name="T3" fmla="*/ 925 h 1853"/>
                  <a:gd name="T4" fmla="*/ 926 w 1854"/>
                  <a:gd name="T5" fmla="*/ 1852 h 1853"/>
                  <a:gd name="T6" fmla="*/ 926 w 1854"/>
                  <a:gd name="T7" fmla="*/ 1852 h 1853"/>
                  <a:gd name="T8" fmla="*/ 0 w 1854"/>
                  <a:gd name="T9" fmla="*/ 925 h 1853"/>
                  <a:gd name="T10" fmla="*/ 0 w 1854"/>
                  <a:gd name="T11" fmla="*/ 925 h 1853"/>
                  <a:gd name="T12" fmla="*/ 926 w 1854"/>
                  <a:gd name="T13" fmla="*/ 0 h 1853"/>
                  <a:gd name="T14" fmla="*/ 926 w 1854"/>
                  <a:gd name="T15" fmla="*/ 0 h 1853"/>
                  <a:gd name="T16" fmla="*/ 1853 w 1854"/>
                  <a:gd name="T17" fmla="*/ 925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4" h="1853">
                    <a:moveTo>
                      <a:pt x="1853" y="925"/>
                    </a:moveTo>
                    <a:lnTo>
                      <a:pt x="1853" y="925"/>
                    </a:lnTo>
                    <a:cubicBezTo>
                      <a:pt x="1853" y="1437"/>
                      <a:pt x="1438" y="1852"/>
                      <a:pt x="926" y="1852"/>
                    </a:cubicBezTo>
                    <a:lnTo>
                      <a:pt x="926" y="1852"/>
                    </a:lnTo>
                    <a:cubicBezTo>
                      <a:pt x="414" y="1852"/>
                      <a:pt x="0" y="1437"/>
                      <a:pt x="0" y="925"/>
                    </a:cubicBezTo>
                    <a:lnTo>
                      <a:pt x="0" y="925"/>
                    </a:lnTo>
                    <a:cubicBezTo>
                      <a:pt x="0" y="414"/>
                      <a:pt x="414" y="0"/>
                      <a:pt x="926" y="0"/>
                    </a:cubicBezTo>
                    <a:lnTo>
                      <a:pt x="926" y="0"/>
                    </a:lnTo>
                    <a:cubicBezTo>
                      <a:pt x="1438" y="0"/>
                      <a:pt x="1853" y="414"/>
                      <a:pt x="1853" y="92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8" name="CuadroTexto 370">
                <a:extLst>
                  <a:ext uri="{FF2B5EF4-FFF2-40B4-BE49-F238E27FC236}">
                    <a16:creationId xmlns:a16="http://schemas.microsoft.com/office/drawing/2014/main" id="{4D47D05D-8520-594B-B8B4-D2E554D4AD93}"/>
                  </a:ext>
                </a:extLst>
              </p:cNvPr>
              <p:cNvSpPr txBox="1"/>
              <p:nvPr/>
            </p:nvSpPr>
            <p:spPr>
              <a:xfrm>
                <a:off x="7100952" y="8491065"/>
                <a:ext cx="15530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" pitchFamily="2" charset="77"/>
                    <a:ea typeface="Roboto Medium" panose="02000000000000000000" pitchFamily="2" charset="0"/>
                    <a:cs typeface="Lato" charset="0"/>
                  </a:rPr>
                  <a:t>03</a:t>
                </a:r>
              </a:p>
            </p:txBody>
          </p:sp>
        </p:grpSp>
        <p:sp>
          <p:nvSpPr>
            <p:cNvPr id="50" name="Forma libre 9">
              <a:extLst>
                <a:ext uri="{FF2B5EF4-FFF2-40B4-BE49-F238E27FC236}">
                  <a16:creationId xmlns:a16="http://schemas.microsoft.com/office/drawing/2014/main" id="{119CAC20-1604-7649-851A-CC6AF124C3A8}"/>
                </a:ext>
              </a:extLst>
            </p:cNvPr>
            <p:cNvSpPr/>
            <p:nvPr/>
          </p:nvSpPr>
          <p:spPr>
            <a:xfrm>
              <a:off x="10537607" y="5998750"/>
              <a:ext cx="1463231" cy="1402429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grpSp>
          <p:nvGrpSpPr>
            <p:cNvPr id="51" name="Grupo 224">
              <a:extLst>
                <a:ext uri="{FF2B5EF4-FFF2-40B4-BE49-F238E27FC236}">
                  <a16:creationId xmlns:a16="http://schemas.microsoft.com/office/drawing/2014/main" id="{667F14A6-C0CC-9E49-AC10-6F16F0BBA8BB}"/>
                </a:ext>
              </a:extLst>
            </p:cNvPr>
            <p:cNvGrpSpPr/>
            <p:nvPr/>
          </p:nvGrpSpPr>
          <p:grpSpPr>
            <a:xfrm>
              <a:off x="16679085" y="5962174"/>
              <a:ext cx="1584167" cy="1595895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52" name="Forma libre 87">
                <a:extLst>
                  <a:ext uri="{FF2B5EF4-FFF2-40B4-BE49-F238E27FC236}">
                    <a16:creationId xmlns:a16="http://schemas.microsoft.com/office/drawing/2014/main" id="{75FC47CA-6F42-BB49-B2C1-200DB606DCD4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53" name="Forma libre 88">
                <a:extLst>
                  <a:ext uri="{FF2B5EF4-FFF2-40B4-BE49-F238E27FC236}">
                    <a16:creationId xmlns:a16="http://schemas.microsoft.com/office/drawing/2014/main" id="{10371261-63D0-8043-B425-94B0A56C5237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54" name="Forma libre 89">
                <a:extLst>
                  <a:ext uri="{FF2B5EF4-FFF2-40B4-BE49-F238E27FC236}">
                    <a16:creationId xmlns:a16="http://schemas.microsoft.com/office/drawing/2014/main" id="{9A443811-3C47-4B4C-B79F-C4846079F73D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>
                  <a:latin typeface="Lato Light" panose="020F0302020204030203" pitchFamily="34" charset="77"/>
                </a:endParaRPr>
              </a:p>
            </p:txBody>
          </p:sp>
        </p:grpSp>
        <p:sp>
          <p:nvSpPr>
            <p:cNvPr id="55" name="Forma libre 6">
              <a:extLst>
                <a:ext uri="{FF2B5EF4-FFF2-40B4-BE49-F238E27FC236}">
                  <a16:creationId xmlns:a16="http://schemas.microsoft.com/office/drawing/2014/main" id="{CD780C80-F8B1-9840-9798-C408C63DA1F5}"/>
                </a:ext>
              </a:extLst>
            </p:cNvPr>
            <p:cNvSpPr/>
            <p:nvPr/>
          </p:nvSpPr>
          <p:spPr>
            <a:xfrm>
              <a:off x="4526223" y="5998750"/>
              <a:ext cx="1242325" cy="1335546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95CC67-0473-0D43-8D8C-039FC44A8873}"/>
                </a:ext>
              </a:extLst>
            </p:cNvPr>
            <p:cNvGrpSpPr/>
            <p:nvPr/>
          </p:nvGrpSpPr>
          <p:grpSpPr>
            <a:xfrm flipH="1">
              <a:off x="2778036" y="10188749"/>
              <a:ext cx="4689341" cy="1480065"/>
              <a:chOff x="10285375" y="8565841"/>
              <a:chExt cx="4689341" cy="14800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D21DB-9D8F-1F4E-8325-D962D820AAB2}"/>
                  </a:ext>
                </a:extLst>
              </p:cNvPr>
              <p:cNvSpPr txBox="1"/>
              <p:nvPr/>
            </p:nvSpPr>
            <p:spPr>
              <a:xfrm>
                <a:off x="10285375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6A371F4-649E-C24A-B1D0-544FBF2FCC18}"/>
                  </a:ext>
                </a:extLst>
              </p:cNvPr>
              <p:cNvSpPr/>
              <p:nvPr/>
            </p:nvSpPr>
            <p:spPr>
              <a:xfrm>
                <a:off x="11139534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8CC52D5-645F-0541-96F3-24EF33893628}"/>
                </a:ext>
              </a:extLst>
            </p:cNvPr>
            <p:cNvGrpSpPr/>
            <p:nvPr/>
          </p:nvGrpSpPr>
          <p:grpSpPr>
            <a:xfrm flipH="1">
              <a:off x="8928377" y="10188749"/>
              <a:ext cx="4689341" cy="1480065"/>
              <a:chOff x="10285375" y="8565841"/>
              <a:chExt cx="4689341" cy="148006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D4BA1A-6424-2246-AD07-BB211C6FAC50}"/>
                  </a:ext>
                </a:extLst>
              </p:cNvPr>
              <p:cNvSpPr txBox="1"/>
              <p:nvPr/>
            </p:nvSpPr>
            <p:spPr>
              <a:xfrm>
                <a:off x="10285375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AF91DD3-0A5E-AF4F-9066-ED89B1F5E881}"/>
                  </a:ext>
                </a:extLst>
              </p:cNvPr>
              <p:cNvSpPr/>
              <p:nvPr/>
            </p:nvSpPr>
            <p:spPr>
              <a:xfrm>
                <a:off x="11139534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Montserrat" charset="0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99707E8-C6DC-9345-9DEB-6BDE482CE406}"/>
                </a:ext>
              </a:extLst>
            </p:cNvPr>
            <p:cNvGrpSpPr/>
            <p:nvPr/>
          </p:nvGrpSpPr>
          <p:grpSpPr>
            <a:xfrm flipH="1">
              <a:off x="15104486" y="10188749"/>
              <a:ext cx="4689341" cy="1480065"/>
              <a:chOff x="10285375" y="8565841"/>
              <a:chExt cx="4689341" cy="148006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12B298-428A-4947-816A-D723CA6D8763}"/>
                  </a:ext>
                </a:extLst>
              </p:cNvPr>
              <p:cNvSpPr txBox="1"/>
              <p:nvPr/>
            </p:nvSpPr>
            <p:spPr>
              <a:xfrm>
                <a:off x="10285375" y="9214909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9F2B12-CAD1-834B-8E3E-2051C0574CF1}"/>
                  </a:ext>
                </a:extLst>
              </p:cNvPr>
              <p:cNvSpPr/>
              <p:nvPr/>
            </p:nvSpPr>
            <p:spPr>
              <a:xfrm>
                <a:off x="11139534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3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79329-B012-7F46-AAB3-8AB68427EF0E}"/>
              </a:ext>
            </a:extLst>
          </p:cNvPr>
          <p:cNvGrpSpPr/>
          <p:nvPr/>
        </p:nvGrpSpPr>
        <p:grpSpPr>
          <a:xfrm>
            <a:off x="2166655" y="5710870"/>
            <a:ext cx="20044340" cy="6047195"/>
            <a:chOff x="2166655" y="5364028"/>
            <a:chExt cx="20044340" cy="6047195"/>
          </a:xfrm>
        </p:grpSpPr>
        <p:sp>
          <p:nvSpPr>
            <p:cNvPr id="27" name="Freeform: Shape 8558">
              <a:extLst>
                <a:ext uri="{FF2B5EF4-FFF2-40B4-BE49-F238E27FC236}">
                  <a16:creationId xmlns:a16="http://schemas.microsoft.com/office/drawing/2014/main" id="{A2D86D7D-9B9A-FB47-A455-52810B8EC3ED}"/>
                </a:ext>
              </a:extLst>
            </p:cNvPr>
            <p:cNvSpPr/>
            <p:nvPr/>
          </p:nvSpPr>
          <p:spPr>
            <a:xfrm rot="4800">
              <a:off x="11845496" y="5375382"/>
              <a:ext cx="4743757" cy="47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0" h="631">
                  <a:moveTo>
                    <a:pt x="630" y="315"/>
                  </a:moveTo>
                  <a:cubicBezTo>
                    <a:pt x="630" y="490"/>
                    <a:pt x="490" y="631"/>
                    <a:pt x="315" y="631"/>
                  </a:cubicBezTo>
                  <a:cubicBezTo>
                    <a:pt x="142" y="631"/>
                    <a:pt x="0" y="490"/>
                    <a:pt x="0" y="315"/>
                  </a:cubicBezTo>
                  <a:cubicBezTo>
                    <a:pt x="0" y="142"/>
                    <a:pt x="142" y="0"/>
                    <a:pt x="315" y="0"/>
                  </a:cubicBezTo>
                  <a:cubicBezTo>
                    <a:pt x="490" y="0"/>
                    <a:pt x="630" y="142"/>
                    <a:pt x="630" y="3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8600">
              <a:extLst>
                <a:ext uri="{FF2B5EF4-FFF2-40B4-BE49-F238E27FC236}">
                  <a16:creationId xmlns:a16="http://schemas.microsoft.com/office/drawing/2014/main" id="{38534B9C-C2B6-5841-AE86-00935CE887F3}"/>
                </a:ext>
              </a:extLst>
            </p:cNvPr>
            <p:cNvSpPr/>
            <p:nvPr/>
          </p:nvSpPr>
          <p:spPr>
            <a:xfrm rot="4800">
              <a:off x="12525568" y="6055559"/>
              <a:ext cx="3398402" cy="3398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0">
                  <a:moveTo>
                    <a:pt x="250" y="124"/>
                  </a:moveTo>
                  <a:cubicBezTo>
                    <a:pt x="250" y="194"/>
                    <a:pt x="194" y="250"/>
                    <a:pt x="124" y="250"/>
                  </a:cubicBezTo>
                  <a:cubicBezTo>
                    <a:pt x="56" y="250"/>
                    <a:pt x="0" y="194"/>
                    <a:pt x="0" y="124"/>
                  </a:cubicBezTo>
                  <a:cubicBezTo>
                    <a:pt x="0" y="55"/>
                    <a:pt x="56" y="0"/>
                    <a:pt x="124" y="0"/>
                  </a:cubicBezTo>
                  <a:cubicBezTo>
                    <a:pt x="194" y="0"/>
                    <a:pt x="250" y="55"/>
                    <a:pt x="250" y="12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8556">
              <a:extLst>
                <a:ext uri="{FF2B5EF4-FFF2-40B4-BE49-F238E27FC236}">
                  <a16:creationId xmlns:a16="http://schemas.microsoft.com/office/drawing/2014/main" id="{EF5E5764-190B-FA46-9315-DDCA64651A98}"/>
                </a:ext>
              </a:extLst>
            </p:cNvPr>
            <p:cNvSpPr/>
            <p:nvPr/>
          </p:nvSpPr>
          <p:spPr>
            <a:xfrm rot="4800">
              <a:off x="3708687" y="5364028"/>
              <a:ext cx="4743757" cy="47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0" h="631">
                  <a:moveTo>
                    <a:pt x="630" y="315"/>
                  </a:moveTo>
                  <a:cubicBezTo>
                    <a:pt x="630" y="490"/>
                    <a:pt x="489" y="631"/>
                    <a:pt x="315" y="631"/>
                  </a:cubicBezTo>
                  <a:cubicBezTo>
                    <a:pt x="141" y="631"/>
                    <a:pt x="0" y="490"/>
                    <a:pt x="0" y="315"/>
                  </a:cubicBezTo>
                  <a:cubicBezTo>
                    <a:pt x="0" y="142"/>
                    <a:pt x="141" y="0"/>
                    <a:pt x="315" y="0"/>
                  </a:cubicBezTo>
                  <a:cubicBezTo>
                    <a:pt x="489" y="0"/>
                    <a:pt x="630" y="142"/>
                    <a:pt x="630" y="3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8596">
              <a:extLst>
                <a:ext uri="{FF2B5EF4-FFF2-40B4-BE49-F238E27FC236}">
                  <a16:creationId xmlns:a16="http://schemas.microsoft.com/office/drawing/2014/main" id="{E0EC67AA-B61B-A542-8C06-A947E2E69C6F}"/>
                </a:ext>
              </a:extLst>
            </p:cNvPr>
            <p:cNvSpPr/>
            <p:nvPr/>
          </p:nvSpPr>
          <p:spPr>
            <a:xfrm rot="4800">
              <a:off x="4381218" y="6044204"/>
              <a:ext cx="3398402" cy="3398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0">
                  <a:moveTo>
                    <a:pt x="250" y="124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4"/>
                  </a:cubicBezTo>
                  <a:cubicBezTo>
                    <a:pt x="0" y="55"/>
                    <a:pt x="56" y="0"/>
                    <a:pt x="125" y="0"/>
                  </a:cubicBezTo>
                  <a:cubicBezTo>
                    <a:pt x="194" y="0"/>
                    <a:pt x="250" y="55"/>
                    <a:pt x="250" y="12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8557">
              <a:extLst>
                <a:ext uri="{FF2B5EF4-FFF2-40B4-BE49-F238E27FC236}">
                  <a16:creationId xmlns:a16="http://schemas.microsoft.com/office/drawing/2014/main" id="{BE2795C0-4665-B943-A820-C80D68E148F3}"/>
                </a:ext>
              </a:extLst>
            </p:cNvPr>
            <p:cNvSpPr/>
            <p:nvPr/>
          </p:nvSpPr>
          <p:spPr>
            <a:xfrm rot="4800">
              <a:off x="7780873" y="5369705"/>
              <a:ext cx="4743757" cy="47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0" h="631">
                  <a:moveTo>
                    <a:pt x="630" y="315"/>
                  </a:moveTo>
                  <a:cubicBezTo>
                    <a:pt x="630" y="490"/>
                    <a:pt x="489" y="631"/>
                    <a:pt x="315" y="631"/>
                  </a:cubicBezTo>
                  <a:cubicBezTo>
                    <a:pt x="141" y="631"/>
                    <a:pt x="0" y="490"/>
                    <a:pt x="0" y="315"/>
                  </a:cubicBezTo>
                  <a:cubicBezTo>
                    <a:pt x="0" y="142"/>
                    <a:pt x="141" y="0"/>
                    <a:pt x="315" y="0"/>
                  </a:cubicBezTo>
                  <a:cubicBezTo>
                    <a:pt x="489" y="0"/>
                    <a:pt x="630" y="142"/>
                    <a:pt x="630" y="3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8605">
              <a:extLst>
                <a:ext uri="{FF2B5EF4-FFF2-40B4-BE49-F238E27FC236}">
                  <a16:creationId xmlns:a16="http://schemas.microsoft.com/office/drawing/2014/main" id="{D560EDA3-79E5-584C-ADB3-D3E388F2D135}"/>
                </a:ext>
              </a:extLst>
            </p:cNvPr>
            <p:cNvSpPr/>
            <p:nvPr/>
          </p:nvSpPr>
          <p:spPr>
            <a:xfrm rot="4800">
              <a:off x="8453382" y="6049882"/>
              <a:ext cx="3398402" cy="3398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0">
                  <a:moveTo>
                    <a:pt x="250" y="124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4"/>
                  </a:cubicBezTo>
                  <a:cubicBezTo>
                    <a:pt x="0" y="55"/>
                    <a:pt x="56" y="0"/>
                    <a:pt x="125" y="0"/>
                  </a:cubicBezTo>
                  <a:cubicBezTo>
                    <a:pt x="194" y="0"/>
                    <a:pt x="250" y="55"/>
                    <a:pt x="250" y="12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559">
              <a:extLst>
                <a:ext uri="{FF2B5EF4-FFF2-40B4-BE49-F238E27FC236}">
                  <a16:creationId xmlns:a16="http://schemas.microsoft.com/office/drawing/2014/main" id="{283E1F4C-843F-5045-983D-ACD891EA14D3}"/>
                </a:ext>
              </a:extLst>
            </p:cNvPr>
            <p:cNvSpPr/>
            <p:nvPr/>
          </p:nvSpPr>
          <p:spPr>
            <a:xfrm rot="4800">
              <a:off x="15917660" y="5381081"/>
              <a:ext cx="4751299" cy="47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1" h="631">
                  <a:moveTo>
                    <a:pt x="631" y="315"/>
                  </a:moveTo>
                  <a:cubicBezTo>
                    <a:pt x="631" y="490"/>
                    <a:pt x="490" y="631"/>
                    <a:pt x="316" y="631"/>
                  </a:cubicBezTo>
                  <a:cubicBezTo>
                    <a:pt x="142" y="631"/>
                    <a:pt x="0" y="490"/>
                    <a:pt x="0" y="315"/>
                  </a:cubicBezTo>
                  <a:cubicBezTo>
                    <a:pt x="0" y="142"/>
                    <a:pt x="142" y="0"/>
                    <a:pt x="316" y="0"/>
                  </a:cubicBezTo>
                  <a:cubicBezTo>
                    <a:pt x="490" y="0"/>
                    <a:pt x="631" y="142"/>
                    <a:pt x="631" y="31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8602">
              <a:extLst>
                <a:ext uri="{FF2B5EF4-FFF2-40B4-BE49-F238E27FC236}">
                  <a16:creationId xmlns:a16="http://schemas.microsoft.com/office/drawing/2014/main" id="{49032F19-1FD3-3F46-80BC-BBD732173776}"/>
                </a:ext>
              </a:extLst>
            </p:cNvPr>
            <p:cNvSpPr/>
            <p:nvPr/>
          </p:nvSpPr>
          <p:spPr>
            <a:xfrm rot="4800">
              <a:off x="16597733" y="6061257"/>
              <a:ext cx="3398402" cy="3398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0">
                  <a:moveTo>
                    <a:pt x="250" y="124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5" y="250"/>
                    <a:pt x="0" y="194"/>
                    <a:pt x="0" y="124"/>
                  </a:cubicBezTo>
                  <a:cubicBezTo>
                    <a:pt x="0" y="55"/>
                    <a:pt x="55" y="0"/>
                    <a:pt x="125" y="0"/>
                  </a:cubicBezTo>
                  <a:cubicBezTo>
                    <a:pt x="194" y="0"/>
                    <a:pt x="250" y="55"/>
                    <a:pt x="250" y="12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latin typeface="Lato Light" panose="020F0302020204030203" pitchFamily="34" charset="77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2FA7583-3A52-EA49-AD3B-57E45DBAF6CB}"/>
                </a:ext>
              </a:extLst>
            </p:cNvPr>
            <p:cNvGrpSpPr/>
            <p:nvPr/>
          </p:nvGrpSpPr>
          <p:grpSpPr>
            <a:xfrm>
              <a:off x="2166655" y="10580226"/>
              <a:ext cx="20044340" cy="830997"/>
              <a:chOff x="2085981" y="11706517"/>
              <a:chExt cx="20044340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396BBDD-02E8-9143-AC7C-8212EAE5C160}"/>
                  </a:ext>
                </a:extLst>
              </p:cNvPr>
              <p:cNvSpPr txBox="1"/>
              <p:nvPr/>
            </p:nvSpPr>
            <p:spPr>
              <a:xfrm>
                <a:off x="2085981" y="11706517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1. To get your company’s name out there, you need to make sure.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AB2823-77DC-364A-B4A3-AE72BF1BA9D9}"/>
                  </a:ext>
                </a:extLst>
              </p:cNvPr>
              <p:cNvSpPr txBox="1"/>
              <p:nvPr/>
            </p:nvSpPr>
            <p:spPr>
              <a:xfrm>
                <a:off x="7204314" y="11706517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2. To get your company’s name out there, you need to make sure.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E0000F-ABA3-8B46-A591-EE6AF5746A86}"/>
                  </a:ext>
                </a:extLst>
              </p:cNvPr>
              <p:cNvSpPr txBox="1"/>
              <p:nvPr/>
            </p:nvSpPr>
            <p:spPr>
              <a:xfrm>
                <a:off x="12322647" y="11706517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3. To get your company’s name out there, you need to make sure.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01179F-0687-3D47-BF70-27A5C63DE56C}"/>
                  </a:ext>
                </a:extLst>
              </p:cNvPr>
              <p:cNvSpPr txBox="1"/>
              <p:nvPr/>
            </p:nvSpPr>
            <p:spPr>
              <a:xfrm>
                <a:off x="17440980" y="11706517"/>
                <a:ext cx="4689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4. To get your company’s name out there, you need to make sure.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53CF896-6B58-7A41-9D2C-8330E85786A2}"/>
                </a:ext>
              </a:extLst>
            </p:cNvPr>
            <p:cNvSpPr/>
            <p:nvPr/>
          </p:nvSpPr>
          <p:spPr>
            <a:xfrm flipH="1">
              <a:off x="4589906" y="7877340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DBCE83-280C-1B42-ABF9-56728762F158}"/>
                </a:ext>
              </a:extLst>
            </p:cNvPr>
            <p:cNvSpPr/>
            <p:nvPr/>
          </p:nvSpPr>
          <p:spPr>
            <a:xfrm flipH="1">
              <a:off x="4589906" y="6829540"/>
              <a:ext cx="29810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1</a:t>
              </a:r>
              <a:endParaRPr lang="en-US" sz="96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AE646A-562D-A142-8D86-2CBCFB51DE93}"/>
                </a:ext>
              </a:extLst>
            </p:cNvPr>
            <p:cNvSpPr/>
            <p:nvPr/>
          </p:nvSpPr>
          <p:spPr>
            <a:xfrm flipH="1">
              <a:off x="8662386" y="7877340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ED5936-747D-504A-BB88-9D19F151563B}"/>
                </a:ext>
              </a:extLst>
            </p:cNvPr>
            <p:cNvSpPr/>
            <p:nvPr/>
          </p:nvSpPr>
          <p:spPr>
            <a:xfrm flipH="1">
              <a:off x="8662386" y="6829540"/>
              <a:ext cx="29810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2</a:t>
              </a:r>
              <a:endParaRPr lang="en-US" sz="96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E00F1F-ECD5-5E42-8CE2-BDB6A6B6CF0E}"/>
                </a:ext>
              </a:extLst>
            </p:cNvPr>
            <p:cNvSpPr/>
            <p:nvPr/>
          </p:nvSpPr>
          <p:spPr>
            <a:xfrm flipH="1">
              <a:off x="12734572" y="7877340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B8F162-EA35-4D41-A3B4-667F1E69374A}"/>
                </a:ext>
              </a:extLst>
            </p:cNvPr>
            <p:cNvSpPr/>
            <p:nvPr/>
          </p:nvSpPr>
          <p:spPr>
            <a:xfrm flipH="1">
              <a:off x="12734572" y="6829540"/>
              <a:ext cx="29810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3</a:t>
              </a:r>
              <a:endParaRPr lang="en-US" sz="96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0F57E97-E276-C847-9DD6-44F816EE64A8}"/>
                </a:ext>
              </a:extLst>
            </p:cNvPr>
            <p:cNvSpPr/>
            <p:nvPr/>
          </p:nvSpPr>
          <p:spPr>
            <a:xfrm flipH="1">
              <a:off x="16802796" y="7877340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F81B5C7-F7DD-3945-BAA1-564E1569E0CE}"/>
                </a:ext>
              </a:extLst>
            </p:cNvPr>
            <p:cNvSpPr/>
            <p:nvPr/>
          </p:nvSpPr>
          <p:spPr>
            <a:xfrm flipH="1">
              <a:off x="16802796" y="6829540"/>
              <a:ext cx="29810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4</a:t>
              </a:r>
              <a:endParaRPr lang="en-US" sz="96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85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6" name="Freeform 1">
            <a:extLst>
              <a:ext uri="{FF2B5EF4-FFF2-40B4-BE49-F238E27FC236}">
                <a16:creationId xmlns:a16="http://schemas.microsoft.com/office/drawing/2014/main" id="{E7779D6D-5F22-4A47-A6CE-30C0243E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748" y="5052016"/>
            <a:ext cx="4131298" cy="4128056"/>
          </a:xfrm>
          <a:custGeom>
            <a:avLst/>
            <a:gdLst>
              <a:gd name="T0" fmla="*/ 5615 w 5616"/>
              <a:gd name="T1" fmla="*/ 2807 h 5615"/>
              <a:gd name="T2" fmla="*/ 5615 w 5616"/>
              <a:gd name="T3" fmla="*/ 2807 h 5615"/>
              <a:gd name="T4" fmla="*/ 2807 w 5616"/>
              <a:gd name="T5" fmla="*/ 5614 h 5615"/>
              <a:gd name="T6" fmla="*/ 2807 w 5616"/>
              <a:gd name="T7" fmla="*/ 5614 h 5615"/>
              <a:gd name="T8" fmla="*/ 0 w 5616"/>
              <a:gd name="T9" fmla="*/ 2807 h 5615"/>
              <a:gd name="T10" fmla="*/ 0 w 5616"/>
              <a:gd name="T11" fmla="*/ 2807 h 5615"/>
              <a:gd name="T12" fmla="*/ 2807 w 5616"/>
              <a:gd name="T13" fmla="*/ 0 h 5615"/>
              <a:gd name="T14" fmla="*/ 2807 w 5616"/>
              <a:gd name="T15" fmla="*/ 0 h 5615"/>
              <a:gd name="T16" fmla="*/ 5615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5615" y="2807"/>
                </a:moveTo>
                <a:lnTo>
                  <a:pt x="5615" y="2807"/>
                </a:lnTo>
                <a:cubicBezTo>
                  <a:pt x="5615" y="4357"/>
                  <a:pt x="4357" y="5614"/>
                  <a:pt x="2807" y="5614"/>
                </a:cubicBezTo>
                <a:lnTo>
                  <a:pt x="2807" y="5614"/>
                </a:lnTo>
                <a:cubicBezTo>
                  <a:pt x="1257" y="5614"/>
                  <a:pt x="0" y="4357"/>
                  <a:pt x="0" y="2807"/>
                </a:cubicBezTo>
                <a:lnTo>
                  <a:pt x="0" y="2807"/>
                </a:lnTo>
                <a:cubicBezTo>
                  <a:pt x="0" y="1257"/>
                  <a:pt x="1257" y="0"/>
                  <a:pt x="2807" y="0"/>
                </a:cubicBezTo>
                <a:lnTo>
                  <a:pt x="2807" y="0"/>
                </a:lnTo>
                <a:cubicBezTo>
                  <a:pt x="4357" y="0"/>
                  <a:pt x="5615" y="1257"/>
                  <a:pt x="5615" y="28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98F0882C-55C0-7C45-8256-7DC87DF0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748" y="8492604"/>
            <a:ext cx="4131298" cy="4128054"/>
          </a:xfrm>
          <a:custGeom>
            <a:avLst/>
            <a:gdLst>
              <a:gd name="T0" fmla="*/ 5615 w 5616"/>
              <a:gd name="T1" fmla="*/ 2807 h 5615"/>
              <a:gd name="T2" fmla="*/ 5615 w 5616"/>
              <a:gd name="T3" fmla="*/ 2807 h 5615"/>
              <a:gd name="T4" fmla="*/ 2807 w 5616"/>
              <a:gd name="T5" fmla="*/ 5614 h 5615"/>
              <a:gd name="T6" fmla="*/ 2807 w 5616"/>
              <a:gd name="T7" fmla="*/ 5614 h 5615"/>
              <a:gd name="T8" fmla="*/ 0 w 5616"/>
              <a:gd name="T9" fmla="*/ 2807 h 5615"/>
              <a:gd name="T10" fmla="*/ 0 w 5616"/>
              <a:gd name="T11" fmla="*/ 2807 h 5615"/>
              <a:gd name="T12" fmla="*/ 2807 w 5616"/>
              <a:gd name="T13" fmla="*/ 0 h 5615"/>
              <a:gd name="T14" fmla="*/ 2807 w 5616"/>
              <a:gd name="T15" fmla="*/ 0 h 5615"/>
              <a:gd name="T16" fmla="*/ 5615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5615" y="2807"/>
                </a:moveTo>
                <a:lnTo>
                  <a:pt x="5615" y="2807"/>
                </a:lnTo>
                <a:cubicBezTo>
                  <a:pt x="5615" y="4357"/>
                  <a:pt x="4357" y="5614"/>
                  <a:pt x="2807" y="5614"/>
                </a:cubicBezTo>
                <a:lnTo>
                  <a:pt x="2807" y="5614"/>
                </a:lnTo>
                <a:cubicBezTo>
                  <a:pt x="1257" y="5614"/>
                  <a:pt x="0" y="4357"/>
                  <a:pt x="0" y="2807"/>
                </a:cubicBezTo>
                <a:lnTo>
                  <a:pt x="0" y="2807"/>
                </a:lnTo>
                <a:cubicBezTo>
                  <a:pt x="0" y="1257"/>
                  <a:pt x="1257" y="0"/>
                  <a:pt x="2807" y="0"/>
                </a:cubicBezTo>
                <a:lnTo>
                  <a:pt x="2807" y="0"/>
                </a:lnTo>
                <a:cubicBezTo>
                  <a:pt x="4357" y="0"/>
                  <a:pt x="5615" y="1257"/>
                  <a:pt x="5615" y="28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2D682019-E9AE-1845-B562-4E0C6BD3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785" y="7422487"/>
            <a:ext cx="2675290" cy="2672048"/>
          </a:xfrm>
          <a:custGeom>
            <a:avLst/>
            <a:gdLst>
              <a:gd name="T0" fmla="*/ 3635 w 3636"/>
              <a:gd name="T1" fmla="*/ 1818 h 3635"/>
              <a:gd name="T2" fmla="*/ 3635 w 3636"/>
              <a:gd name="T3" fmla="*/ 1818 h 3635"/>
              <a:gd name="T4" fmla="*/ 1818 w 3636"/>
              <a:gd name="T5" fmla="*/ 3634 h 3635"/>
              <a:gd name="T6" fmla="*/ 1818 w 3636"/>
              <a:gd name="T7" fmla="*/ 3634 h 3635"/>
              <a:gd name="T8" fmla="*/ 0 w 3636"/>
              <a:gd name="T9" fmla="*/ 1818 h 3635"/>
              <a:gd name="T10" fmla="*/ 0 w 3636"/>
              <a:gd name="T11" fmla="*/ 1818 h 3635"/>
              <a:gd name="T12" fmla="*/ 1818 w 3636"/>
              <a:gd name="T13" fmla="*/ 0 h 3635"/>
              <a:gd name="T14" fmla="*/ 1818 w 3636"/>
              <a:gd name="T15" fmla="*/ 0 h 3635"/>
              <a:gd name="T16" fmla="*/ 3635 w 3636"/>
              <a:gd name="T17" fmla="*/ 1818 h 3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6" h="3635">
                <a:moveTo>
                  <a:pt x="3635" y="1818"/>
                </a:moveTo>
                <a:lnTo>
                  <a:pt x="3635" y="1818"/>
                </a:lnTo>
                <a:cubicBezTo>
                  <a:pt x="3635" y="2820"/>
                  <a:pt x="2822" y="3634"/>
                  <a:pt x="1818" y="3634"/>
                </a:cubicBezTo>
                <a:lnTo>
                  <a:pt x="1818" y="3634"/>
                </a:lnTo>
                <a:cubicBezTo>
                  <a:pt x="814" y="3634"/>
                  <a:pt x="0" y="2820"/>
                  <a:pt x="0" y="1818"/>
                </a:cubicBezTo>
                <a:lnTo>
                  <a:pt x="0" y="1818"/>
                </a:lnTo>
                <a:cubicBezTo>
                  <a:pt x="0" y="813"/>
                  <a:pt x="814" y="0"/>
                  <a:pt x="1818" y="0"/>
                </a:cubicBezTo>
                <a:lnTo>
                  <a:pt x="1818" y="0"/>
                </a:lnTo>
                <a:cubicBezTo>
                  <a:pt x="2822" y="0"/>
                  <a:pt x="3635" y="813"/>
                  <a:pt x="3635" y="18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3F7F3B86-D8A1-6244-9952-0922BD37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390" y="5052016"/>
            <a:ext cx="4131298" cy="4128056"/>
          </a:xfrm>
          <a:custGeom>
            <a:avLst/>
            <a:gdLst>
              <a:gd name="T0" fmla="*/ 0 w 5616"/>
              <a:gd name="T1" fmla="*/ 2807 h 5615"/>
              <a:gd name="T2" fmla="*/ 0 w 5616"/>
              <a:gd name="T3" fmla="*/ 2807 h 5615"/>
              <a:gd name="T4" fmla="*/ 2808 w 5616"/>
              <a:gd name="T5" fmla="*/ 5614 h 5615"/>
              <a:gd name="T6" fmla="*/ 2808 w 5616"/>
              <a:gd name="T7" fmla="*/ 5614 h 5615"/>
              <a:gd name="T8" fmla="*/ 5615 w 5616"/>
              <a:gd name="T9" fmla="*/ 2807 h 5615"/>
              <a:gd name="T10" fmla="*/ 5615 w 5616"/>
              <a:gd name="T11" fmla="*/ 2807 h 5615"/>
              <a:gd name="T12" fmla="*/ 2808 w 5616"/>
              <a:gd name="T13" fmla="*/ 0 h 5615"/>
              <a:gd name="T14" fmla="*/ 2808 w 5616"/>
              <a:gd name="T15" fmla="*/ 0 h 5615"/>
              <a:gd name="T16" fmla="*/ 0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0" y="2807"/>
                </a:moveTo>
                <a:lnTo>
                  <a:pt x="0" y="2807"/>
                </a:lnTo>
                <a:cubicBezTo>
                  <a:pt x="0" y="4357"/>
                  <a:pt x="1257" y="5614"/>
                  <a:pt x="2808" y="5614"/>
                </a:cubicBezTo>
                <a:lnTo>
                  <a:pt x="2808" y="5614"/>
                </a:lnTo>
                <a:cubicBezTo>
                  <a:pt x="4358" y="5614"/>
                  <a:pt x="5615" y="4357"/>
                  <a:pt x="5615" y="2807"/>
                </a:cubicBezTo>
                <a:lnTo>
                  <a:pt x="5615" y="2807"/>
                </a:lnTo>
                <a:cubicBezTo>
                  <a:pt x="5615" y="1257"/>
                  <a:pt x="4358" y="0"/>
                  <a:pt x="2808" y="0"/>
                </a:cubicBezTo>
                <a:lnTo>
                  <a:pt x="2808" y="0"/>
                </a:lnTo>
                <a:cubicBezTo>
                  <a:pt x="1257" y="0"/>
                  <a:pt x="0" y="1257"/>
                  <a:pt x="0" y="28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A753548-B352-EF40-B5DE-4410B7FF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390" y="8492604"/>
            <a:ext cx="4131298" cy="4128054"/>
          </a:xfrm>
          <a:custGeom>
            <a:avLst/>
            <a:gdLst>
              <a:gd name="T0" fmla="*/ 0 w 5616"/>
              <a:gd name="T1" fmla="*/ 2807 h 5615"/>
              <a:gd name="T2" fmla="*/ 0 w 5616"/>
              <a:gd name="T3" fmla="*/ 2807 h 5615"/>
              <a:gd name="T4" fmla="*/ 2808 w 5616"/>
              <a:gd name="T5" fmla="*/ 5614 h 5615"/>
              <a:gd name="T6" fmla="*/ 2808 w 5616"/>
              <a:gd name="T7" fmla="*/ 5614 h 5615"/>
              <a:gd name="T8" fmla="*/ 5615 w 5616"/>
              <a:gd name="T9" fmla="*/ 2807 h 5615"/>
              <a:gd name="T10" fmla="*/ 5615 w 5616"/>
              <a:gd name="T11" fmla="*/ 2807 h 5615"/>
              <a:gd name="T12" fmla="*/ 2808 w 5616"/>
              <a:gd name="T13" fmla="*/ 0 h 5615"/>
              <a:gd name="T14" fmla="*/ 2808 w 5616"/>
              <a:gd name="T15" fmla="*/ 0 h 5615"/>
              <a:gd name="T16" fmla="*/ 0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0" y="2807"/>
                </a:moveTo>
                <a:lnTo>
                  <a:pt x="0" y="2807"/>
                </a:lnTo>
                <a:cubicBezTo>
                  <a:pt x="0" y="4357"/>
                  <a:pt x="1257" y="5614"/>
                  <a:pt x="2808" y="5614"/>
                </a:cubicBezTo>
                <a:lnTo>
                  <a:pt x="2808" y="5614"/>
                </a:lnTo>
                <a:cubicBezTo>
                  <a:pt x="4358" y="5614"/>
                  <a:pt x="5615" y="4357"/>
                  <a:pt x="5615" y="2807"/>
                </a:cubicBezTo>
                <a:lnTo>
                  <a:pt x="5615" y="2807"/>
                </a:lnTo>
                <a:cubicBezTo>
                  <a:pt x="5615" y="1257"/>
                  <a:pt x="4358" y="0"/>
                  <a:pt x="2808" y="0"/>
                </a:cubicBezTo>
                <a:lnTo>
                  <a:pt x="2808" y="0"/>
                </a:lnTo>
                <a:cubicBezTo>
                  <a:pt x="1257" y="0"/>
                  <a:pt x="0" y="1257"/>
                  <a:pt x="0" y="28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D535D3C9-4553-294E-8DF5-6FFAFDD9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076" y="7422487"/>
            <a:ext cx="2675292" cy="2672048"/>
          </a:xfrm>
          <a:custGeom>
            <a:avLst/>
            <a:gdLst>
              <a:gd name="T0" fmla="*/ 0 w 3636"/>
              <a:gd name="T1" fmla="*/ 1818 h 3635"/>
              <a:gd name="T2" fmla="*/ 0 w 3636"/>
              <a:gd name="T3" fmla="*/ 1818 h 3635"/>
              <a:gd name="T4" fmla="*/ 1818 w 3636"/>
              <a:gd name="T5" fmla="*/ 3634 h 3635"/>
              <a:gd name="T6" fmla="*/ 1818 w 3636"/>
              <a:gd name="T7" fmla="*/ 3634 h 3635"/>
              <a:gd name="T8" fmla="*/ 3635 w 3636"/>
              <a:gd name="T9" fmla="*/ 1818 h 3635"/>
              <a:gd name="T10" fmla="*/ 3635 w 3636"/>
              <a:gd name="T11" fmla="*/ 1818 h 3635"/>
              <a:gd name="T12" fmla="*/ 1818 w 3636"/>
              <a:gd name="T13" fmla="*/ 0 h 3635"/>
              <a:gd name="T14" fmla="*/ 1818 w 3636"/>
              <a:gd name="T15" fmla="*/ 0 h 3635"/>
              <a:gd name="T16" fmla="*/ 0 w 3636"/>
              <a:gd name="T17" fmla="*/ 1818 h 3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6" h="3635">
                <a:moveTo>
                  <a:pt x="0" y="1818"/>
                </a:moveTo>
                <a:lnTo>
                  <a:pt x="0" y="1818"/>
                </a:lnTo>
                <a:cubicBezTo>
                  <a:pt x="0" y="2820"/>
                  <a:pt x="814" y="3634"/>
                  <a:pt x="1818" y="3634"/>
                </a:cubicBezTo>
                <a:lnTo>
                  <a:pt x="1818" y="3634"/>
                </a:lnTo>
                <a:cubicBezTo>
                  <a:pt x="2822" y="3634"/>
                  <a:pt x="3635" y="2820"/>
                  <a:pt x="3635" y="1818"/>
                </a:cubicBezTo>
                <a:lnTo>
                  <a:pt x="3635" y="1818"/>
                </a:lnTo>
                <a:cubicBezTo>
                  <a:pt x="3635" y="813"/>
                  <a:pt x="2822" y="0"/>
                  <a:pt x="1818" y="0"/>
                </a:cubicBezTo>
                <a:lnTo>
                  <a:pt x="1818" y="0"/>
                </a:lnTo>
                <a:cubicBezTo>
                  <a:pt x="814" y="0"/>
                  <a:pt x="0" y="813"/>
                  <a:pt x="0" y="18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81" name="CuadroTexto 370">
            <a:extLst>
              <a:ext uri="{FF2B5EF4-FFF2-40B4-BE49-F238E27FC236}">
                <a16:creationId xmlns:a16="http://schemas.microsoft.com/office/drawing/2014/main" id="{D269685F-1ACB-5B4B-9C1E-06B4B60682E3}"/>
              </a:ext>
            </a:extLst>
          </p:cNvPr>
          <p:cNvSpPr txBox="1"/>
          <p:nvPr/>
        </p:nvSpPr>
        <p:spPr>
          <a:xfrm>
            <a:off x="10047929" y="8162359"/>
            <a:ext cx="1553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82" name="CuadroTexto 370">
            <a:extLst>
              <a:ext uri="{FF2B5EF4-FFF2-40B4-BE49-F238E27FC236}">
                <a16:creationId xmlns:a16="http://schemas.microsoft.com/office/drawing/2014/main" id="{A158C553-461B-CD44-A4BB-B1F490FDD2C3}"/>
              </a:ext>
            </a:extLst>
          </p:cNvPr>
          <p:cNvSpPr txBox="1"/>
          <p:nvPr/>
        </p:nvSpPr>
        <p:spPr>
          <a:xfrm>
            <a:off x="12723221" y="8162359"/>
            <a:ext cx="1553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83" name="Forma libre 9">
            <a:extLst>
              <a:ext uri="{FF2B5EF4-FFF2-40B4-BE49-F238E27FC236}">
                <a16:creationId xmlns:a16="http://schemas.microsoft.com/office/drawing/2014/main" id="{76D2B2E5-3266-BF45-9926-BB99CAB2F1ED}"/>
              </a:ext>
            </a:extLst>
          </p:cNvPr>
          <p:cNvSpPr/>
          <p:nvPr/>
        </p:nvSpPr>
        <p:spPr>
          <a:xfrm>
            <a:off x="7819251" y="6441007"/>
            <a:ext cx="1138518" cy="109120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84" name="Forma libre 63">
            <a:extLst>
              <a:ext uri="{FF2B5EF4-FFF2-40B4-BE49-F238E27FC236}">
                <a16:creationId xmlns:a16="http://schemas.microsoft.com/office/drawing/2014/main" id="{C2C6CD94-34F5-D04E-B8C1-D4061E25374A}"/>
              </a:ext>
            </a:extLst>
          </p:cNvPr>
          <p:cNvSpPr/>
          <p:nvPr/>
        </p:nvSpPr>
        <p:spPr>
          <a:xfrm>
            <a:off x="7844751" y="10009967"/>
            <a:ext cx="1189970" cy="1198578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85" name="Grupo 224">
            <a:extLst>
              <a:ext uri="{FF2B5EF4-FFF2-40B4-BE49-F238E27FC236}">
                <a16:creationId xmlns:a16="http://schemas.microsoft.com/office/drawing/2014/main" id="{674F1352-B064-B14E-9F30-A9F26BC3AD73}"/>
              </a:ext>
            </a:extLst>
          </p:cNvPr>
          <p:cNvGrpSpPr/>
          <p:nvPr/>
        </p:nvGrpSpPr>
        <p:grpSpPr>
          <a:xfrm>
            <a:off x="15405713" y="9950336"/>
            <a:ext cx="1232617" cy="1241743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86" name="Forma libre 87">
              <a:extLst>
                <a:ext uri="{FF2B5EF4-FFF2-40B4-BE49-F238E27FC236}">
                  <a16:creationId xmlns:a16="http://schemas.microsoft.com/office/drawing/2014/main" id="{9E8BE0A5-15FF-9F4D-A666-B0B42B0D6994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88">
              <a:extLst>
                <a:ext uri="{FF2B5EF4-FFF2-40B4-BE49-F238E27FC236}">
                  <a16:creationId xmlns:a16="http://schemas.microsoft.com/office/drawing/2014/main" id="{A78078A4-20DF-7842-B69D-8D57A683EE69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89">
              <a:extLst>
                <a:ext uri="{FF2B5EF4-FFF2-40B4-BE49-F238E27FC236}">
                  <a16:creationId xmlns:a16="http://schemas.microsoft.com/office/drawing/2014/main" id="{FA9F1F77-AA4A-5843-83CE-650C3BAB58F9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89" name="Forma libre 6">
            <a:extLst>
              <a:ext uri="{FF2B5EF4-FFF2-40B4-BE49-F238E27FC236}">
                <a16:creationId xmlns:a16="http://schemas.microsoft.com/office/drawing/2014/main" id="{1AA91756-53F9-D94A-B2C8-C2720AE2B569}"/>
              </a:ext>
            </a:extLst>
          </p:cNvPr>
          <p:cNvSpPr/>
          <p:nvPr/>
        </p:nvSpPr>
        <p:spPr>
          <a:xfrm>
            <a:off x="15479660" y="6422695"/>
            <a:ext cx="1061418" cy="114106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782CAAD-2CA8-3843-929A-2416FBC1F3A9}"/>
              </a:ext>
            </a:extLst>
          </p:cNvPr>
          <p:cNvGrpSpPr/>
          <p:nvPr/>
        </p:nvGrpSpPr>
        <p:grpSpPr>
          <a:xfrm>
            <a:off x="18311288" y="6183913"/>
            <a:ext cx="4689341" cy="1480065"/>
            <a:chOff x="10285375" y="8565841"/>
            <a:chExt cx="4689341" cy="14800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E08C19-4020-A442-86BD-BC47F34E4B2D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EEE8E5A-8B13-8A46-B874-7D03D65D6FE4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C29604-109A-C24B-90DD-D8F53B43F9D1}"/>
              </a:ext>
            </a:extLst>
          </p:cNvPr>
          <p:cNvGrpSpPr/>
          <p:nvPr/>
        </p:nvGrpSpPr>
        <p:grpSpPr>
          <a:xfrm flipH="1">
            <a:off x="1377020" y="6183913"/>
            <a:ext cx="4694297" cy="1480065"/>
            <a:chOff x="10285375" y="8565841"/>
            <a:chExt cx="4694297" cy="148006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F3E905-6C7E-1544-A590-5075FE288B00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EB39398-AB03-B543-81A1-E148F74BE405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3C7D11F-735D-B14D-86A6-773E0F8D969D}"/>
              </a:ext>
            </a:extLst>
          </p:cNvPr>
          <p:cNvGrpSpPr/>
          <p:nvPr/>
        </p:nvGrpSpPr>
        <p:grpSpPr>
          <a:xfrm>
            <a:off x="18311288" y="10085427"/>
            <a:ext cx="4689341" cy="1480065"/>
            <a:chOff x="10285375" y="8565841"/>
            <a:chExt cx="4689341" cy="148006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90AFA4F-E927-3744-80FA-59FD9E01ABCC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CDC39DD-C7E9-F445-9F76-CB3134CB1183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785D162-61EE-D445-AE2C-53CF2CA6D553}"/>
              </a:ext>
            </a:extLst>
          </p:cNvPr>
          <p:cNvGrpSpPr/>
          <p:nvPr/>
        </p:nvGrpSpPr>
        <p:grpSpPr>
          <a:xfrm flipH="1">
            <a:off x="1377020" y="10085427"/>
            <a:ext cx="4694297" cy="1480065"/>
            <a:chOff x="10285375" y="8565841"/>
            <a:chExt cx="4694297" cy="14800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E6EDD04-FFD0-C344-B85D-B0331675051C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62A82B-E7A3-9842-A90C-216B59672A78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F917E-C919-1949-9E61-9816BEAB365C}"/>
              </a:ext>
            </a:extLst>
          </p:cNvPr>
          <p:cNvGrpSpPr/>
          <p:nvPr/>
        </p:nvGrpSpPr>
        <p:grpSpPr>
          <a:xfrm>
            <a:off x="2574161" y="5050971"/>
            <a:ext cx="19229328" cy="7150597"/>
            <a:chOff x="2574161" y="4484914"/>
            <a:chExt cx="19229328" cy="715059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5229BF-F352-5145-9FCF-1091CD18714E}"/>
                </a:ext>
              </a:extLst>
            </p:cNvPr>
            <p:cNvSpPr txBox="1"/>
            <p:nvPr/>
          </p:nvSpPr>
          <p:spPr>
            <a:xfrm flipH="1">
              <a:off x="3159880" y="10250516"/>
              <a:ext cx="42728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41FDFB-3B85-094F-885B-AC325D6AEF52}"/>
                </a:ext>
              </a:extLst>
            </p:cNvPr>
            <p:cNvGrpSpPr/>
            <p:nvPr/>
          </p:nvGrpSpPr>
          <p:grpSpPr>
            <a:xfrm>
              <a:off x="2574161" y="4484914"/>
              <a:ext cx="19229328" cy="5421658"/>
              <a:chOff x="3394924" y="4716326"/>
              <a:chExt cx="17587802" cy="4958834"/>
            </a:xfrm>
          </p:grpSpPr>
          <p:sp>
            <p:nvSpPr>
              <p:cNvPr id="37" name="AutoShape 5">
                <a:extLst>
                  <a:ext uri="{FF2B5EF4-FFF2-40B4-BE49-F238E27FC236}">
                    <a16:creationId xmlns:a16="http://schemas.microsoft.com/office/drawing/2014/main" id="{38433B88-C06C-A54E-8681-4139F76E7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924" y="4716336"/>
                <a:ext cx="4932329" cy="4958824"/>
              </a:xfrm>
              <a:custGeom>
                <a:avLst/>
                <a:gdLst>
                  <a:gd name="T0" fmla="+- 0 11305 1011"/>
                  <a:gd name="T1" fmla="*/ T0 w 20589"/>
                  <a:gd name="T2" fmla="*/ 10297 h 20595"/>
                  <a:gd name="T3" fmla="+- 0 11305 1011"/>
                  <a:gd name="T4" fmla="*/ T3 w 20589"/>
                  <a:gd name="T5" fmla="*/ 10297 h 20595"/>
                  <a:gd name="T6" fmla="+- 0 11305 1011"/>
                  <a:gd name="T7" fmla="*/ T6 w 20589"/>
                  <a:gd name="T8" fmla="*/ 10297 h 20595"/>
                  <a:gd name="T9" fmla="+- 0 11305 1011"/>
                  <a:gd name="T10" fmla="*/ T9 w 20589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589" h="20595">
                    <a:moveTo>
                      <a:pt x="10351" y="0"/>
                    </a:moveTo>
                    <a:cubicBezTo>
                      <a:pt x="7702" y="0"/>
                      <a:pt x="5053" y="1006"/>
                      <a:pt x="3031" y="3017"/>
                    </a:cubicBezTo>
                    <a:cubicBezTo>
                      <a:pt x="-1011" y="7038"/>
                      <a:pt x="-1011" y="13558"/>
                      <a:pt x="3031" y="17579"/>
                    </a:cubicBezTo>
                    <a:cubicBezTo>
                      <a:pt x="7074" y="21600"/>
                      <a:pt x="13628" y="21600"/>
                      <a:pt x="17670" y="17579"/>
                    </a:cubicBezTo>
                    <a:cubicBezTo>
                      <a:pt x="19323" y="15935"/>
                      <a:pt x="20288" y="13872"/>
                      <a:pt x="20589" y="11734"/>
                    </a:cubicBezTo>
                    <a:lnTo>
                      <a:pt x="17676" y="11734"/>
                    </a:lnTo>
                    <a:cubicBezTo>
                      <a:pt x="17400" y="13132"/>
                      <a:pt x="16718" y="14466"/>
                      <a:pt x="15630" y="15549"/>
                    </a:cubicBezTo>
                    <a:cubicBezTo>
                      <a:pt x="12714" y="18449"/>
                      <a:pt x="7987" y="18449"/>
                      <a:pt x="5072" y="15549"/>
                    </a:cubicBezTo>
                    <a:cubicBezTo>
                      <a:pt x="2156" y="12649"/>
                      <a:pt x="2156" y="7947"/>
                      <a:pt x="5072" y="5046"/>
                    </a:cubicBezTo>
                    <a:cubicBezTo>
                      <a:pt x="6529" y="3596"/>
                      <a:pt x="8440" y="2871"/>
                      <a:pt x="10351" y="2871"/>
                    </a:cubicBezTo>
                    <a:cubicBezTo>
                      <a:pt x="12261" y="2871"/>
                      <a:pt x="14172" y="3596"/>
                      <a:pt x="15630" y="5046"/>
                    </a:cubicBezTo>
                    <a:cubicBezTo>
                      <a:pt x="16718" y="6129"/>
                      <a:pt x="17400" y="7463"/>
                      <a:pt x="17676" y="8860"/>
                    </a:cubicBezTo>
                    <a:lnTo>
                      <a:pt x="20589" y="8860"/>
                    </a:lnTo>
                    <a:cubicBezTo>
                      <a:pt x="20287" y="6723"/>
                      <a:pt x="19322" y="4660"/>
                      <a:pt x="17670" y="3017"/>
                    </a:cubicBezTo>
                    <a:cubicBezTo>
                      <a:pt x="15649" y="1006"/>
                      <a:pt x="13000" y="0"/>
                      <a:pt x="10351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ea typeface="Helvetica Light" panose="020B0403020202020204" pitchFamily="34" charset="0"/>
                  <a:cs typeface="Poppins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8" name="AutoShape 9">
                <a:extLst>
                  <a:ext uri="{FF2B5EF4-FFF2-40B4-BE49-F238E27FC236}">
                    <a16:creationId xmlns:a16="http://schemas.microsoft.com/office/drawing/2014/main" id="{AD50200E-151E-4645-89FC-2AC69DF15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7214" y="4716326"/>
                <a:ext cx="4904960" cy="4958824"/>
              </a:xfrm>
              <a:custGeom>
                <a:avLst/>
                <a:gdLst>
                  <a:gd name="T0" fmla="*/ 10800 w 21600"/>
                  <a:gd name="T1" fmla="*/ 10297 h 20595"/>
                  <a:gd name="T2" fmla="*/ 10800 w 21600"/>
                  <a:gd name="T3" fmla="*/ 10297 h 20595"/>
                  <a:gd name="T4" fmla="*/ 10800 w 21600"/>
                  <a:gd name="T5" fmla="*/ 10297 h 20595"/>
                  <a:gd name="T6" fmla="*/ 10800 w 21600"/>
                  <a:gd name="T7" fmla="*/ 10297 h 20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595">
                    <a:moveTo>
                      <a:pt x="10799" y="0"/>
                    </a:moveTo>
                    <a:cubicBezTo>
                      <a:pt x="8005" y="0"/>
                      <a:pt x="5210" y="1006"/>
                      <a:pt x="3078" y="3017"/>
                    </a:cubicBezTo>
                    <a:cubicBezTo>
                      <a:pt x="1337" y="4658"/>
                      <a:pt x="320" y="6717"/>
                      <a:pt x="0" y="8851"/>
                    </a:cubicBezTo>
                    <a:lnTo>
                      <a:pt x="3075" y="8851"/>
                    </a:lnTo>
                    <a:cubicBezTo>
                      <a:pt x="3367" y="7457"/>
                      <a:pt x="4085" y="6126"/>
                      <a:pt x="5230" y="5046"/>
                    </a:cubicBezTo>
                    <a:cubicBezTo>
                      <a:pt x="6768" y="3596"/>
                      <a:pt x="8784" y="2871"/>
                      <a:pt x="10799" y="2871"/>
                    </a:cubicBezTo>
                    <a:cubicBezTo>
                      <a:pt x="12815" y="2871"/>
                      <a:pt x="14830" y="3596"/>
                      <a:pt x="16368" y="5046"/>
                    </a:cubicBezTo>
                    <a:cubicBezTo>
                      <a:pt x="17516" y="6129"/>
                      <a:pt x="18236" y="7463"/>
                      <a:pt x="18527" y="8860"/>
                    </a:cubicBezTo>
                    <a:lnTo>
                      <a:pt x="21600" y="8860"/>
                    </a:lnTo>
                    <a:cubicBezTo>
                      <a:pt x="21282" y="6723"/>
                      <a:pt x="20264" y="4660"/>
                      <a:pt x="18521" y="3017"/>
                    </a:cubicBezTo>
                    <a:cubicBezTo>
                      <a:pt x="16388" y="1006"/>
                      <a:pt x="13594" y="0"/>
                      <a:pt x="10799" y="0"/>
                    </a:cubicBezTo>
                    <a:close/>
                    <a:moveTo>
                      <a:pt x="18527" y="11734"/>
                    </a:moveTo>
                    <a:cubicBezTo>
                      <a:pt x="18236" y="13132"/>
                      <a:pt x="17517" y="14466"/>
                      <a:pt x="16368" y="15549"/>
                    </a:cubicBezTo>
                    <a:cubicBezTo>
                      <a:pt x="13293" y="18449"/>
                      <a:pt x="8306" y="18449"/>
                      <a:pt x="5230" y="15549"/>
                    </a:cubicBezTo>
                    <a:cubicBezTo>
                      <a:pt x="4085" y="14469"/>
                      <a:pt x="3367" y="13138"/>
                      <a:pt x="3075" y="11744"/>
                    </a:cubicBezTo>
                    <a:lnTo>
                      <a:pt x="0" y="11744"/>
                    </a:lnTo>
                    <a:cubicBezTo>
                      <a:pt x="320" y="13879"/>
                      <a:pt x="1337" y="15937"/>
                      <a:pt x="3078" y="17579"/>
                    </a:cubicBezTo>
                    <a:cubicBezTo>
                      <a:pt x="7342" y="21600"/>
                      <a:pt x="14256" y="21600"/>
                      <a:pt x="18521" y="17579"/>
                    </a:cubicBezTo>
                    <a:cubicBezTo>
                      <a:pt x="20264" y="15935"/>
                      <a:pt x="21282" y="13872"/>
                      <a:pt x="21600" y="11734"/>
                    </a:cubicBezTo>
                    <a:lnTo>
                      <a:pt x="18527" y="11734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ea typeface="Helvetica Light" panose="020B0403020202020204" pitchFamily="34" charset="0"/>
                  <a:cs typeface="Poppins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9" name="AutoShape 10">
                <a:extLst>
                  <a:ext uri="{FF2B5EF4-FFF2-40B4-BE49-F238E27FC236}">
                    <a16:creationId xmlns:a16="http://schemas.microsoft.com/office/drawing/2014/main" id="{CE135379-78D9-6C4A-9450-E235AC473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9700" y="4716326"/>
                <a:ext cx="4904602" cy="4958824"/>
              </a:xfrm>
              <a:custGeom>
                <a:avLst/>
                <a:gdLst>
                  <a:gd name="T0" fmla="*/ 10800 w 21600"/>
                  <a:gd name="T1" fmla="*/ 10297 h 20595"/>
                  <a:gd name="T2" fmla="*/ 10800 w 21600"/>
                  <a:gd name="T3" fmla="*/ 10297 h 20595"/>
                  <a:gd name="T4" fmla="*/ 10800 w 21600"/>
                  <a:gd name="T5" fmla="*/ 10297 h 20595"/>
                  <a:gd name="T6" fmla="*/ 10800 w 21600"/>
                  <a:gd name="T7" fmla="*/ 10297 h 20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595">
                    <a:moveTo>
                      <a:pt x="10798" y="0"/>
                    </a:moveTo>
                    <a:cubicBezTo>
                      <a:pt x="8004" y="0"/>
                      <a:pt x="5209" y="1006"/>
                      <a:pt x="3076" y="3017"/>
                    </a:cubicBezTo>
                    <a:cubicBezTo>
                      <a:pt x="1336" y="4658"/>
                      <a:pt x="320" y="6717"/>
                      <a:pt x="0" y="8851"/>
                    </a:cubicBezTo>
                    <a:lnTo>
                      <a:pt x="3075" y="8851"/>
                    </a:lnTo>
                    <a:cubicBezTo>
                      <a:pt x="3367" y="7457"/>
                      <a:pt x="4083" y="6126"/>
                      <a:pt x="5229" y="5046"/>
                    </a:cubicBezTo>
                    <a:cubicBezTo>
                      <a:pt x="6767" y="3596"/>
                      <a:pt x="8783" y="2871"/>
                      <a:pt x="10798" y="2871"/>
                    </a:cubicBezTo>
                    <a:cubicBezTo>
                      <a:pt x="12814" y="2871"/>
                      <a:pt x="14830" y="3596"/>
                      <a:pt x="16368" y="5046"/>
                    </a:cubicBezTo>
                    <a:cubicBezTo>
                      <a:pt x="17516" y="6129"/>
                      <a:pt x="18236" y="7463"/>
                      <a:pt x="18527" y="8860"/>
                    </a:cubicBezTo>
                    <a:lnTo>
                      <a:pt x="21600" y="8860"/>
                    </a:lnTo>
                    <a:cubicBezTo>
                      <a:pt x="21282" y="6723"/>
                      <a:pt x="20264" y="4660"/>
                      <a:pt x="18520" y="3017"/>
                    </a:cubicBezTo>
                    <a:cubicBezTo>
                      <a:pt x="16388" y="1006"/>
                      <a:pt x="13593" y="0"/>
                      <a:pt x="10798" y="0"/>
                    </a:cubicBezTo>
                    <a:close/>
                    <a:moveTo>
                      <a:pt x="18527" y="11734"/>
                    </a:moveTo>
                    <a:cubicBezTo>
                      <a:pt x="18236" y="13132"/>
                      <a:pt x="17516" y="14466"/>
                      <a:pt x="16368" y="15549"/>
                    </a:cubicBezTo>
                    <a:cubicBezTo>
                      <a:pt x="13292" y="18449"/>
                      <a:pt x="8305" y="18449"/>
                      <a:pt x="5229" y="15549"/>
                    </a:cubicBezTo>
                    <a:cubicBezTo>
                      <a:pt x="4083" y="14469"/>
                      <a:pt x="3367" y="13138"/>
                      <a:pt x="3075" y="11744"/>
                    </a:cubicBezTo>
                    <a:lnTo>
                      <a:pt x="0" y="11744"/>
                    </a:lnTo>
                    <a:cubicBezTo>
                      <a:pt x="320" y="13879"/>
                      <a:pt x="1336" y="15937"/>
                      <a:pt x="3076" y="17579"/>
                    </a:cubicBezTo>
                    <a:cubicBezTo>
                      <a:pt x="7341" y="21600"/>
                      <a:pt x="14256" y="21600"/>
                      <a:pt x="18520" y="17579"/>
                    </a:cubicBezTo>
                    <a:cubicBezTo>
                      <a:pt x="20264" y="15935"/>
                      <a:pt x="21282" y="13872"/>
                      <a:pt x="21600" y="11734"/>
                    </a:cubicBezTo>
                    <a:lnTo>
                      <a:pt x="18527" y="11734"/>
                    </a:ln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ea typeface="Helvetica Light" panose="020B0403020202020204" pitchFamily="34" charset="0"/>
                  <a:cs typeface="Poppins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0" name="AutoShape 11">
                <a:extLst>
                  <a:ext uri="{FF2B5EF4-FFF2-40B4-BE49-F238E27FC236}">
                    <a16:creationId xmlns:a16="http://schemas.microsoft.com/office/drawing/2014/main" id="{57E2C962-B7BC-1346-9063-4C6764ABD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0753" y="4716326"/>
                <a:ext cx="4931973" cy="4958825"/>
              </a:xfrm>
              <a:custGeom>
                <a:avLst/>
                <a:gdLst>
                  <a:gd name="T0" fmla="*/ 10294 w 20589"/>
                  <a:gd name="T1" fmla="*/ 10297 h 20595"/>
                  <a:gd name="T2" fmla="*/ 10294 w 20589"/>
                  <a:gd name="T3" fmla="*/ 10297 h 20595"/>
                  <a:gd name="T4" fmla="*/ 10294 w 20589"/>
                  <a:gd name="T5" fmla="*/ 10297 h 20595"/>
                  <a:gd name="T6" fmla="*/ 10294 w 20589"/>
                  <a:gd name="T7" fmla="*/ 10297 h 20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89" h="20595">
                    <a:moveTo>
                      <a:pt x="10238" y="0"/>
                    </a:moveTo>
                    <a:cubicBezTo>
                      <a:pt x="7588" y="0"/>
                      <a:pt x="4939" y="1006"/>
                      <a:pt x="2918" y="3017"/>
                    </a:cubicBezTo>
                    <a:cubicBezTo>
                      <a:pt x="1268" y="4658"/>
                      <a:pt x="303" y="6717"/>
                      <a:pt x="0" y="8851"/>
                    </a:cubicBezTo>
                    <a:lnTo>
                      <a:pt x="2915" y="8851"/>
                    </a:lnTo>
                    <a:cubicBezTo>
                      <a:pt x="3192" y="7457"/>
                      <a:pt x="3872" y="6126"/>
                      <a:pt x="4958" y="5046"/>
                    </a:cubicBezTo>
                    <a:cubicBezTo>
                      <a:pt x="6416" y="3596"/>
                      <a:pt x="8327" y="2871"/>
                      <a:pt x="10238" y="2871"/>
                    </a:cubicBezTo>
                    <a:cubicBezTo>
                      <a:pt x="12148" y="2871"/>
                      <a:pt x="14059" y="3596"/>
                      <a:pt x="15517" y="5046"/>
                    </a:cubicBezTo>
                    <a:cubicBezTo>
                      <a:pt x="18433" y="7947"/>
                      <a:pt x="18433" y="12649"/>
                      <a:pt x="15517" y="15549"/>
                    </a:cubicBezTo>
                    <a:cubicBezTo>
                      <a:pt x="12601" y="18449"/>
                      <a:pt x="7874" y="18449"/>
                      <a:pt x="4958" y="15549"/>
                    </a:cubicBezTo>
                    <a:cubicBezTo>
                      <a:pt x="3872" y="14469"/>
                      <a:pt x="3192" y="13138"/>
                      <a:pt x="2915" y="11744"/>
                    </a:cubicBezTo>
                    <a:lnTo>
                      <a:pt x="0" y="11744"/>
                    </a:lnTo>
                    <a:cubicBezTo>
                      <a:pt x="303" y="13879"/>
                      <a:pt x="1268" y="15937"/>
                      <a:pt x="2918" y="17579"/>
                    </a:cubicBezTo>
                    <a:cubicBezTo>
                      <a:pt x="6960" y="21600"/>
                      <a:pt x="13515" y="21600"/>
                      <a:pt x="17557" y="17579"/>
                    </a:cubicBezTo>
                    <a:cubicBezTo>
                      <a:pt x="21600" y="13557"/>
                      <a:pt x="21600" y="7038"/>
                      <a:pt x="17557" y="3017"/>
                    </a:cubicBezTo>
                    <a:cubicBezTo>
                      <a:pt x="15536" y="1006"/>
                      <a:pt x="12887" y="0"/>
                      <a:pt x="10238" y="0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ea typeface="Helvetica Light" panose="020B0403020202020204" pitchFamily="34" charset="0"/>
                  <a:cs typeface="Poppins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EDDBA5E-201F-2045-A88C-28605DEC70EB}"/>
                  </a:ext>
                </a:extLst>
              </p:cNvPr>
              <p:cNvSpPr/>
              <p:nvPr/>
            </p:nvSpPr>
            <p:spPr>
              <a:xfrm flipH="1">
                <a:off x="4393103" y="6914136"/>
                <a:ext cx="2981025" cy="59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62CDC44-C3FA-284D-98C3-992ACABD9496}"/>
                  </a:ext>
                </a:extLst>
              </p:cNvPr>
              <p:cNvSpPr/>
              <p:nvPr/>
            </p:nvSpPr>
            <p:spPr>
              <a:xfrm flipH="1">
                <a:off x="8592741" y="6899564"/>
                <a:ext cx="2981025" cy="59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Montserrat" charset="0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E2CD361-A01C-1A45-B040-9BD43FC97DEE}"/>
                  </a:ext>
                </a:extLst>
              </p:cNvPr>
              <p:cNvSpPr/>
              <p:nvPr/>
            </p:nvSpPr>
            <p:spPr>
              <a:xfrm flipH="1">
                <a:off x="12750884" y="6914135"/>
                <a:ext cx="2981025" cy="59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BF0C2B5-BF08-154F-8B8B-CCA7D83D1EF3}"/>
                  </a:ext>
                </a:extLst>
              </p:cNvPr>
              <p:cNvSpPr/>
              <p:nvPr/>
            </p:nvSpPr>
            <p:spPr>
              <a:xfrm flipH="1">
                <a:off x="16369778" y="6914134"/>
                <a:ext cx="4373574" cy="59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Reinforcement</a:t>
                </a:r>
                <a:endParaRPr lang="en-US" sz="5400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6E36-C40B-7542-BAB6-D39B90C6E65E}"/>
                </a:ext>
              </a:extLst>
            </p:cNvPr>
            <p:cNvSpPr txBox="1"/>
            <p:nvPr/>
          </p:nvSpPr>
          <p:spPr>
            <a:xfrm flipH="1">
              <a:off x="7746415" y="10250516"/>
              <a:ext cx="42728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A753D88-C55D-F34E-9B4B-3AE2CE71E306}"/>
                </a:ext>
              </a:extLst>
            </p:cNvPr>
            <p:cNvSpPr txBox="1"/>
            <p:nvPr/>
          </p:nvSpPr>
          <p:spPr>
            <a:xfrm flipH="1">
              <a:off x="12332950" y="10250516"/>
              <a:ext cx="42728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C68DBB-DF22-8C4C-9AB8-F313F88F67C8}"/>
                </a:ext>
              </a:extLst>
            </p:cNvPr>
            <p:cNvSpPr txBox="1"/>
            <p:nvPr/>
          </p:nvSpPr>
          <p:spPr>
            <a:xfrm flipH="1">
              <a:off x="16919485" y="10250516"/>
              <a:ext cx="42728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9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758A70-C6F5-1B49-9692-36AC88F91308}"/>
              </a:ext>
            </a:extLst>
          </p:cNvPr>
          <p:cNvGrpSpPr/>
          <p:nvPr/>
        </p:nvGrpSpPr>
        <p:grpSpPr>
          <a:xfrm>
            <a:off x="7913206" y="4323153"/>
            <a:ext cx="8538327" cy="8540560"/>
            <a:chOff x="7913206" y="4323153"/>
            <a:chExt cx="8538327" cy="8540560"/>
          </a:xfrm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295A45E3-DD0F-3240-AA83-C7A61AA6E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946" y="5738891"/>
              <a:ext cx="2857566" cy="2857566"/>
            </a:xfrm>
            <a:custGeom>
              <a:avLst/>
              <a:gdLst>
                <a:gd name="T0" fmla="*/ 3042 w 3043"/>
                <a:gd name="T1" fmla="*/ 0 h 3043"/>
                <a:gd name="T2" fmla="*/ 0 w 3043"/>
                <a:gd name="T3" fmla="*/ 3042 h 3043"/>
                <a:gd name="T4" fmla="*/ 3042 w 3043"/>
                <a:gd name="T5" fmla="*/ 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3" h="3043">
                  <a:moveTo>
                    <a:pt x="3042" y="0"/>
                  </a:moveTo>
                  <a:cubicBezTo>
                    <a:pt x="1362" y="0"/>
                    <a:pt x="0" y="1362"/>
                    <a:pt x="0" y="3042"/>
                  </a:cubicBezTo>
                  <a:lnTo>
                    <a:pt x="3042" y="0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F51240EE-7093-BC4C-BC2D-5292028B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946" y="5738891"/>
              <a:ext cx="2857566" cy="2857566"/>
            </a:xfrm>
            <a:custGeom>
              <a:avLst/>
              <a:gdLst>
                <a:gd name="T0" fmla="*/ 3042 w 3043"/>
                <a:gd name="T1" fmla="*/ 0 h 3043"/>
                <a:gd name="T2" fmla="*/ 0 w 3043"/>
                <a:gd name="T3" fmla="*/ 3042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43" h="3043">
                  <a:moveTo>
                    <a:pt x="3042" y="0"/>
                  </a:moveTo>
                  <a:cubicBezTo>
                    <a:pt x="1362" y="0"/>
                    <a:pt x="0" y="1362"/>
                    <a:pt x="0" y="3042"/>
                  </a:cubicBezTo>
                </a:path>
              </a:pathLst>
            </a:custGeom>
            <a:noFill/>
            <a:ln w="1270000" cap="flat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2C8B9CE6-EACE-FD47-B390-1F4EE142C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512" y="5738891"/>
              <a:ext cx="2857566" cy="2857566"/>
            </a:xfrm>
            <a:custGeom>
              <a:avLst/>
              <a:gdLst>
                <a:gd name="T0" fmla="*/ 3041 w 3042"/>
                <a:gd name="T1" fmla="*/ 3042 h 3043"/>
                <a:gd name="T2" fmla="*/ 0 w 3042"/>
                <a:gd name="T3" fmla="*/ 0 h 3043"/>
                <a:gd name="T4" fmla="*/ 3041 w 3042"/>
                <a:gd name="T5" fmla="*/ 3042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2" h="3043">
                  <a:moveTo>
                    <a:pt x="3041" y="3042"/>
                  </a:moveTo>
                  <a:cubicBezTo>
                    <a:pt x="3041" y="1362"/>
                    <a:pt x="1680" y="0"/>
                    <a:pt x="0" y="0"/>
                  </a:cubicBezTo>
                  <a:lnTo>
                    <a:pt x="3041" y="3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A74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5AD031F0-AEB9-444A-B96D-FC84584E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512" y="5738891"/>
              <a:ext cx="2857566" cy="2857566"/>
            </a:xfrm>
            <a:custGeom>
              <a:avLst/>
              <a:gdLst>
                <a:gd name="T0" fmla="*/ 3041 w 3042"/>
                <a:gd name="T1" fmla="*/ 3042 h 3043"/>
                <a:gd name="T2" fmla="*/ 0 w 3042"/>
                <a:gd name="T3" fmla="*/ 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42" h="3043">
                  <a:moveTo>
                    <a:pt x="3041" y="3042"/>
                  </a:moveTo>
                  <a:cubicBezTo>
                    <a:pt x="3041" y="1362"/>
                    <a:pt x="1680" y="0"/>
                    <a:pt x="0" y="0"/>
                  </a:cubicBezTo>
                </a:path>
              </a:pathLst>
            </a:custGeom>
            <a:noFill/>
            <a:ln w="1270000" cap="flat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8015F58-BB5F-F349-81CB-4C0EDAF7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946" y="8596456"/>
              <a:ext cx="2857566" cy="2857566"/>
            </a:xfrm>
            <a:custGeom>
              <a:avLst/>
              <a:gdLst>
                <a:gd name="T0" fmla="*/ 0 w 3043"/>
                <a:gd name="T1" fmla="*/ 0 h 3042"/>
                <a:gd name="T2" fmla="*/ 3042 w 3043"/>
                <a:gd name="T3" fmla="*/ 3041 h 3042"/>
                <a:gd name="T4" fmla="*/ 0 w 3043"/>
                <a:gd name="T5" fmla="*/ 0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3" h="3042">
                  <a:moveTo>
                    <a:pt x="0" y="0"/>
                  </a:moveTo>
                  <a:cubicBezTo>
                    <a:pt x="0" y="1679"/>
                    <a:pt x="1362" y="3041"/>
                    <a:pt x="3042" y="3041"/>
                  </a:cubicBez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9639C10-09FB-9143-B346-8BAA7833F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946" y="8596456"/>
              <a:ext cx="2857566" cy="2857566"/>
            </a:xfrm>
            <a:custGeom>
              <a:avLst/>
              <a:gdLst>
                <a:gd name="T0" fmla="*/ 0 w 3043"/>
                <a:gd name="T1" fmla="*/ 0 h 3042"/>
                <a:gd name="T2" fmla="*/ 3042 w 3043"/>
                <a:gd name="T3" fmla="*/ 3041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43" h="3042">
                  <a:moveTo>
                    <a:pt x="0" y="0"/>
                  </a:moveTo>
                  <a:cubicBezTo>
                    <a:pt x="0" y="1679"/>
                    <a:pt x="1362" y="3041"/>
                    <a:pt x="3042" y="3041"/>
                  </a:cubicBezTo>
                </a:path>
              </a:pathLst>
            </a:custGeom>
            <a:noFill/>
            <a:ln w="12700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E4C375D-093B-364E-883B-4407224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512" y="8596456"/>
              <a:ext cx="2857566" cy="2857566"/>
            </a:xfrm>
            <a:custGeom>
              <a:avLst/>
              <a:gdLst>
                <a:gd name="T0" fmla="*/ 0 w 3042"/>
                <a:gd name="T1" fmla="*/ 3041 h 3042"/>
                <a:gd name="T2" fmla="*/ 3041 w 3042"/>
                <a:gd name="T3" fmla="*/ 0 h 3042"/>
                <a:gd name="T4" fmla="*/ 0 w 3042"/>
                <a:gd name="T5" fmla="*/ 3041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2" h="3042">
                  <a:moveTo>
                    <a:pt x="0" y="3041"/>
                  </a:moveTo>
                  <a:cubicBezTo>
                    <a:pt x="1680" y="3041"/>
                    <a:pt x="3041" y="1679"/>
                    <a:pt x="3041" y="0"/>
                  </a:cubicBezTo>
                  <a:lnTo>
                    <a:pt x="0" y="3041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6754E78-B63A-994F-9065-AE1D1C6E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512" y="8596456"/>
              <a:ext cx="2857566" cy="2857566"/>
            </a:xfrm>
            <a:custGeom>
              <a:avLst/>
              <a:gdLst>
                <a:gd name="T0" fmla="*/ 0 w 3042"/>
                <a:gd name="T1" fmla="*/ 3041 h 3042"/>
                <a:gd name="T2" fmla="*/ 3041 w 3042"/>
                <a:gd name="T3" fmla="*/ 0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42" h="3042">
                  <a:moveTo>
                    <a:pt x="0" y="3041"/>
                  </a:moveTo>
                  <a:cubicBezTo>
                    <a:pt x="1680" y="3041"/>
                    <a:pt x="3041" y="1679"/>
                    <a:pt x="3041" y="0"/>
                  </a:cubicBezTo>
                </a:path>
              </a:pathLst>
            </a:custGeom>
            <a:noFill/>
            <a:ln w="1270000" cap="flat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6FE7F90-C873-3346-8AE6-B8E9FEFD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55" y="7180718"/>
              <a:ext cx="2831478" cy="2831474"/>
            </a:xfrm>
            <a:custGeom>
              <a:avLst/>
              <a:gdLst>
                <a:gd name="T0" fmla="*/ 0 w 2001"/>
                <a:gd name="T1" fmla="*/ 1001 h 2002"/>
                <a:gd name="T2" fmla="*/ 1000 w 2001"/>
                <a:gd name="T3" fmla="*/ 2001 h 2002"/>
                <a:gd name="T4" fmla="*/ 2000 w 2001"/>
                <a:gd name="T5" fmla="*/ 1001 h 2002"/>
                <a:gd name="T6" fmla="*/ 1000 w 2001"/>
                <a:gd name="T7" fmla="*/ 0 h 2002"/>
                <a:gd name="T8" fmla="*/ 0 w 2001"/>
                <a:gd name="T9" fmla="*/ 1001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1" h="2002">
                  <a:moveTo>
                    <a:pt x="0" y="1001"/>
                  </a:moveTo>
                  <a:cubicBezTo>
                    <a:pt x="0" y="1553"/>
                    <a:pt x="447" y="2001"/>
                    <a:pt x="1000" y="2001"/>
                  </a:cubicBezTo>
                  <a:cubicBezTo>
                    <a:pt x="1552" y="2001"/>
                    <a:pt x="2000" y="1553"/>
                    <a:pt x="2000" y="1001"/>
                  </a:cubicBezTo>
                  <a:cubicBezTo>
                    <a:pt x="2000" y="448"/>
                    <a:pt x="1552" y="0"/>
                    <a:pt x="1000" y="0"/>
                  </a:cubicBezTo>
                  <a:cubicBezTo>
                    <a:pt x="447" y="0"/>
                    <a:pt x="0" y="448"/>
                    <a:pt x="0" y="10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798726B-F7BE-874F-99A9-A3D3204E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0772" y="10069181"/>
              <a:ext cx="2831478" cy="2794532"/>
            </a:xfrm>
            <a:custGeom>
              <a:avLst/>
              <a:gdLst>
                <a:gd name="T0" fmla="*/ 0 w 2002"/>
                <a:gd name="T1" fmla="*/ 1000 h 2001"/>
                <a:gd name="T2" fmla="*/ 1001 w 2002"/>
                <a:gd name="T3" fmla="*/ 2000 h 2001"/>
                <a:gd name="T4" fmla="*/ 2001 w 2002"/>
                <a:gd name="T5" fmla="*/ 1000 h 2001"/>
                <a:gd name="T6" fmla="*/ 1001 w 2002"/>
                <a:gd name="T7" fmla="*/ 0 h 2001"/>
                <a:gd name="T8" fmla="*/ 0 w 2002"/>
                <a:gd name="T9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2" h="2001">
                  <a:moveTo>
                    <a:pt x="0" y="1000"/>
                  </a:moveTo>
                  <a:cubicBezTo>
                    <a:pt x="0" y="1553"/>
                    <a:pt x="448" y="2000"/>
                    <a:pt x="1001" y="2000"/>
                  </a:cubicBezTo>
                  <a:cubicBezTo>
                    <a:pt x="1553" y="2000"/>
                    <a:pt x="2001" y="1553"/>
                    <a:pt x="2001" y="1000"/>
                  </a:cubicBezTo>
                  <a:cubicBezTo>
                    <a:pt x="2001" y="448"/>
                    <a:pt x="1553" y="0"/>
                    <a:pt x="1001" y="0"/>
                  </a:cubicBezTo>
                  <a:cubicBezTo>
                    <a:pt x="448" y="0"/>
                    <a:pt x="0" y="448"/>
                    <a:pt x="0" y="10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BF28C0-BCB5-574F-8BA7-7AFCC73A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206" y="7093750"/>
              <a:ext cx="2831478" cy="2831474"/>
            </a:xfrm>
            <a:custGeom>
              <a:avLst/>
              <a:gdLst>
                <a:gd name="T0" fmla="*/ 0 w 2002"/>
                <a:gd name="T1" fmla="*/ 1001 h 2002"/>
                <a:gd name="T2" fmla="*/ 1000 w 2002"/>
                <a:gd name="T3" fmla="*/ 2001 h 2002"/>
                <a:gd name="T4" fmla="*/ 2001 w 2002"/>
                <a:gd name="T5" fmla="*/ 1001 h 2002"/>
                <a:gd name="T6" fmla="*/ 1000 w 2002"/>
                <a:gd name="T7" fmla="*/ 0 h 2002"/>
                <a:gd name="T8" fmla="*/ 0 w 2002"/>
                <a:gd name="T9" fmla="*/ 1001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2" h="2002">
                  <a:moveTo>
                    <a:pt x="0" y="1001"/>
                  </a:moveTo>
                  <a:cubicBezTo>
                    <a:pt x="0" y="1553"/>
                    <a:pt x="448" y="2001"/>
                    <a:pt x="1000" y="2001"/>
                  </a:cubicBezTo>
                  <a:cubicBezTo>
                    <a:pt x="1552" y="2001"/>
                    <a:pt x="2001" y="1553"/>
                    <a:pt x="2001" y="1001"/>
                  </a:cubicBezTo>
                  <a:cubicBezTo>
                    <a:pt x="2001" y="448"/>
                    <a:pt x="1552" y="0"/>
                    <a:pt x="1000" y="0"/>
                  </a:cubicBezTo>
                  <a:cubicBezTo>
                    <a:pt x="448" y="0"/>
                    <a:pt x="0" y="448"/>
                    <a:pt x="0" y="10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7997964-D92A-DD4C-A799-CC80DD06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0772" y="4323153"/>
              <a:ext cx="2831478" cy="2831474"/>
            </a:xfrm>
            <a:custGeom>
              <a:avLst/>
              <a:gdLst>
                <a:gd name="T0" fmla="*/ 0 w 2002"/>
                <a:gd name="T1" fmla="*/ 1000 h 2001"/>
                <a:gd name="T2" fmla="*/ 1001 w 2002"/>
                <a:gd name="T3" fmla="*/ 2000 h 2001"/>
                <a:gd name="T4" fmla="*/ 2001 w 2002"/>
                <a:gd name="T5" fmla="*/ 1000 h 2001"/>
                <a:gd name="T6" fmla="*/ 1001 w 2002"/>
                <a:gd name="T7" fmla="*/ 0 h 2001"/>
                <a:gd name="T8" fmla="*/ 0 w 2002"/>
                <a:gd name="T9" fmla="*/ 100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2" h="2001">
                  <a:moveTo>
                    <a:pt x="0" y="1000"/>
                  </a:moveTo>
                  <a:cubicBezTo>
                    <a:pt x="0" y="1552"/>
                    <a:pt x="448" y="2000"/>
                    <a:pt x="1001" y="2000"/>
                  </a:cubicBezTo>
                  <a:cubicBezTo>
                    <a:pt x="1553" y="2000"/>
                    <a:pt x="2001" y="1552"/>
                    <a:pt x="2001" y="1000"/>
                  </a:cubicBezTo>
                  <a:cubicBezTo>
                    <a:pt x="2001" y="448"/>
                    <a:pt x="1553" y="0"/>
                    <a:pt x="1001" y="0"/>
                  </a:cubicBezTo>
                  <a:cubicBezTo>
                    <a:pt x="448" y="0"/>
                    <a:pt x="0" y="448"/>
                    <a:pt x="0" y="1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4B57C-F07C-8844-B9B4-F60FAA677DCB}"/>
              </a:ext>
            </a:extLst>
          </p:cNvPr>
          <p:cNvGrpSpPr/>
          <p:nvPr/>
        </p:nvGrpSpPr>
        <p:grpSpPr>
          <a:xfrm>
            <a:off x="16010944" y="5099468"/>
            <a:ext cx="4689341" cy="1480065"/>
            <a:chOff x="10285375" y="8565841"/>
            <a:chExt cx="4689341" cy="14800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4EDA16-B139-AA43-866C-3650F0BDF243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B66554-C4DF-E24D-8503-BCFB1F55BC62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DEFED5-3277-A342-B8E1-E38DF9273896}"/>
              </a:ext>
            </a:extLst>
          </p:cNvPr>
          <p:cNvGrpSpPr/>
          <p:nvPr/>
        </p:nvGrpSpPr>
        <p:grpSpPr>
          <a:xfrm flipH="1">
            <a:off x="2874872" y="7809295"/>
            <a:ext cx="4694297" cy="1480065"/>
            <a:chOff x="10285375" y="8565841"/>
            <a:chExt cx="4694297" cy="14800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27D917-8DAD-2543-AA32-429B119E7386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0BC2F1-8B35-CC44-AD22-57784EFD7892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B23627E-B870-1D4D-95C1-3986A80801C0}"/>
              </a:ext>
            </a:extLst>
          </p:cNvPr>
          <p:cNvGrpSpPr/>
          <p:nvPr/>
        </p:nvGrpSpPr>
        <p:grpSpPr>
          <a:xfrm>
            <a:off x="16740285" y="7809295"/>
            <a:ext cx="4689341" cy="1480065"/>
            <a:chOff x="10285375" y="8565841"/>
            <a:chExt cx="4689341" cy="14800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039458-4773-7D40-A96B-3A848E31FF72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8410FE5-0A43-A945-8827-ABD99E67EF39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74C94-6D6C-C94D-9C9F-693AE8CA6F57}"/>
              </a:ext>
            </a:extLst>
          </p:cNvPr>
          <p:cNvGrpSpPr/>
          <p:nvPr/>
        </p:nvGrpSpPr>
        <p:grpSpPr>
          <a:xfrm flipH="1">
            <a:off x="3762665" y="10726414"/>
            <a:ext cx="4694297" cy="1480065"/>
            <a:chOff x="10285375" y="8565841"/>
            <a:chExt cx="4694297" cy="14800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582994-DA8B-8E4B-B1C1-70377A28FBCB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E8D44-3371-7D49-9BF2-AA984804E3E2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70" name="Forma libre 9">
            <a:extLst>
              <a:ext uri="{FF2B5EF4-FFF2-40B4-BE49-F238E27FC236}">
                <a16:creationId xmlns:a16="http://schemas.microsoft.com/office/drawing/2014/main" id="{7C6DDE8B-A50E-3443-83C6-C90097179721}"/>
              </a:ext>
            </a:extLst>
          </p:cNvPr>
          <p:cNvSpPr/>
          <p:nvPr/>
        </p:nvSpPr>
        <p:spPr>
          <a:xfrm>
            <a:off x="11591165" y="5200195"/>
            <a:ext cx="1138518" cy="109120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71" name="Forma libre 63">
            <a:extLst>
              <a:ext uri="{FF2B5EF4-FFF2-40B4-BE49-F238E27FC236}">
                <a16:creationId xmlns:a16="http://schemas.microsoft.com/office/drawing/2014/main" id="{009F3E55-4591-144F-95CC-55720AD604AA}"/>
              </a:ext>
            </a:extLst>
          </p:cNvPr>
          <p:cNvSpPr/>
          <p:nvPr/>
        </p:nvSpPr>
        <p:spPr>
          <a:xfrm>
            <a:off x="14449455" y="7997166"/>
            <a:ext cx="1189970" cy="1198578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72" name="Grupo 224">
            <a:extLst>
              <a:ext uri="{FF2B5EF4-FFF2-40B4-BE49-F238E27FC236}">
                <a16:creationId xmlns:a16="http://schemas.microsoft.com/office/drawing/2014/main" id="{23EE3201-AF39-1A42-B1A0-A75B44891F71}"/>
              </a:ext>
            </a:extLst>
          </p:cNvPr>
          <p:cNvGrpSpPr/>
          <p:nvPr/>
        </p:nvGrpSpPr>
        <p:grpSpPr>
          <a:xfrm>
            <a:off x="11549242" y="10845575"/>
            <a:ext cx="1232617" cy="1241743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73" name="Forma libre 87">
              <a:extLst>
                <a:ext uri="{FF2B5EF4-FFF2-40B4-BE49-F238E27FC236}">
                  <a16:creationId xmlns:a16="http://schemas.microsoft.com/office/drawing/2014/main" id="{F29692E5-AFC4-1843-AB2D-1EF56D7A898F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4" name="Forma libre 88">
              <a:extLst>
                <a:ext uri="{FF2B5EF4-FFF2-40B4-BE49-F238E27FC236}">
                  <a16:creationId xmlns:a16="http://schemas.microsoft.com/office/drawing/2014/main" id="{14A1B43A-629B-8444-869D-3526BF3C984B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5" name="Forma libre 89">
              <a:extLst>
                <a:ext uri="{FF2B5EF4-FFF2-40B4-BE49-F238E27FC236}">
                  <a16:creationId xmlns:a16="http://schemas.microsoft.com/office/drawing/2014/main" id="{FF739B5A-670A-7E45-B635-E59B54A97703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6" name="Forma libre 6">
            <a:extLst>
              <a:ext uri="{FF2B5EF4-FFF2-40B4-BE49-F238E27FC236}">
                <a16:creationId xmlns:a16="http://schemas.microsoft.com/office/drawing/2014/main" id="{3DC91D79-1327-2148-AECB-FE318BE12487}"/>
              </a:ext>
            </a:extLst>
          </p:cNvPr>
          <p:cNvSpPr/>
          <p:nvPr/>
        </p:nvSpPr>
        <p:spPr>
          <a:xfrm>
            <a:off x="8733599" y="7885093"/>
            <a:ext cx="1061418" cy="114106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88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8" name="Freeform 8940">
            <a:extLst>
              <a:ext uri="{FF2B5EF4-FFF2-40B4-BE49-F238E27FC236}">
                <a16:creationId xmlns:a16="http://schemas.microsoft.com/office/drawing/2014/main" id="{A811482A-C1F7-E746-98C5-EBE1CF45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77" y="5150131"/>
            <a:ext cx="3348118" cy="3390483"/>
          </a:xfrm>
          <a:custGeom>
            <a:avLst/>
            <a:gdLst>
              <a:gd name="T0" fmla="*/ 125052 w 347"/>
              <a:gd name="T1" fmla="*/ 126638 h 351"/>
              <a:gd name="T2" fmla="*/ 125052 w 347"/>
              <a:gd name="T3" fmla="*/ 4704 h 351"/>
              <a:gd name="T4" fmla="*/ 125052 w 347"/>
              <a:gd name="T5" fmla="*/ 4704 h 351"/>
              <a:gd name="T6" fmla="*/ 125052 w 347"/>
              <a:gd name="T7" fmla="*/ 0 h 351"/>
              <a:gd name="T8" fmla="*/ 125052 w 347"/>
              <a:gd name="T9" fmla="*/ 0 h 351"/>
              <a:gd name="T10" fmla="*/ 0 w 347"/>
              <a:gd name="T11" fmla="*/ 126638 h 351"/>
              <a:gd name="T12" fmla="*/ 0 w 347"/>
              <a:gd name="T13" fmla="*/ 126638 h 351"/>
              <a:gd name="T14" fmla="*/ 3976 w 347"/>
              <a:gd name="T15" fmla="*/ 126638 h 351"/>
              <a:gd name="T16" fmla="*/ 125052 w 347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1">
                <a:moveTo>
                  <a:pt x="346" y="350"/>
                </a:moveTo>
                <a:lnTo>
                  <a:pt x="346" y="13"/>
                </a:lnTo>
                <a:cubicBezTo>
                  <a:pt x="346" y="9"/>
                  <a:pt x="346" y="5"/>
                  <a:pt x="346" y="0"/>
                </a:cubicBezTo>
                <a:cubicBezTo>
                  <a:pt x="158" y="8"/>
                  <a:pt x="6" y="160"/>
                  <a:pt x="0" y="350"/>
                </a:cubicBezTo>
                <a:cubicBezTo>
                  <a:pt x="4" y="350"/>
                  <a:pt x="7" y="350"/>
                  <a:pt x="11" y="350"/>
                </a:cubicBezTo>
                <a:lnTo>
                  <a:pt x="346" y="3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9" name="Freeform 8945">
            <a:extLst>
              <a:ext uri="{FF2B5EF4-FFF2-40B4-BE49-F238E27FC236}">
                <a16:creationId xmlns:a16="http://schemas.microsoft.com/office/drawing/2014/main" id="{FB6F86F4-48E5-E448-A792-066DD297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980" y="5150131"/>
            <a:ext cx="3348091" cy="3390483"/>
          </a:xfrm>
          <a:custGeom>
            <a:avLst/>
            <a:gdLst>
              <a:gd name="T0" fmla="*/ 0 w 348"/>
              <a:gd name="T1" fmla="*/ 126638 h 351"/>
              <a:gd name="T2" fmla="*/ 121448 w 348"/>
              <a:gd name="T3" fmla="*/ 126638 h 351"/>
              <a:gd name="T4" fmla="*/ 121448 w 348"/>
              <a:gd name="T5" fmla="*/ 126638 h 351"/>
              <a:gd name="T6" fmla="*/ 125052 w 348"/>
              <a:gd name="T7" fmla="*/ 126638 h 351"/>
              <a:gd name="T8" fmla="*/ 125052 w 348"/>
              <a:gd name="T9" fmla="*/ 126638 h 351"/>
              <a:gd name="T10" fmla="*/ 0 w 348"/>
              <a:gd name="T11" fmla="*/ 0 h 351"/>
              <a:gd name="T12" fmla="*/ 0 w 348"/>
              <a:gd name="T13" fmla="*/ 0 h 351"/>
              <a:gd name="T14" fmla="*/ 0 w 348"/>
              <a:gd name="T15" fmla="*/ 4704 h 351"/>
              <a:gd name="T16" fmla="*/ 0 w 348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1">
                <a:moveTo>
                  <a:pt x="0" y="350"/>
                </a:moveTo>
                <a:lnTo>
                  <a:pt x="337" y="350"/>
                </a:lnTo>
                <a:cubicBezTo>
                  <a:pt x="339" y="350"/>
                  <a:pt x="344" y="350"/>
                  <a:pt x="347" y="350"/>
                </a:cubicBezTo>
                <a:cubicBezTo>
                  <a:pt x="341" y="160"/>
                  <a:pt x="188" y="8"/>
                  <a:pt x="0" y="0"/>
                </a:cubicBezTo>
                <a:cubicBezTo>
                  <a:pt x="0" y="5"/>
                  <a:pt x="0" y="9"/>
                  <a:pt x="0" y="13"/>
                </a:cubicBezTo>
                <a:lnTo>
                  <a:pt x="0" y="3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0" name="Freeform 8950">
            <a:extLst>
              <a:ext uri="{FF2B5EF4-FFF2-40B4-BE49-F238E27FC236}">
                <a16:creationId xmlns:a16="http://schemas.microsoft.com/office/drawing/2014/main" id="{E7AB8BAC-ACEC-1842-A10B-0B37A997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77" y="8752533"/>
            <a:ext cx="3348118" cy="3348088"/>
          </a:xfrm>
          <a:custGeom>
            <a:avLst/>
            <a:gdLst>
              <a:gd name="T0" fmla="*/ 125052 w 347"/>
              <a:gd name="T1" fmla="*/ 0 h 350"/>
              <a:gd name="T2" fmla="*/ 3976 w 347"/>
              <a:gd name="T3" fmla="*/ 0 h 350"/>
              <a:gd name="T4" fmla="*/ 3976 w 347"/>
              <a:gd name="T5" fmla="*/ 0 h 350"/>
              <a:gd name="T6" fmla="*/ 0 w 347"/>
              <a:gd name="T7" fmla="*/ 0 h 350"/>
              <a:gd name="T8" fmla="*/ 0 w 347"/>
              <a:gd name="T9" fmla="*/ 0 h 350"/>
              <a:gd name="T10" fmla="*/ 125052 w 347"/>
              <a:gd name="T11" fmla="*/ 125054 h 350"/>
              <a:gd name="T12" fmla="*/ 125052 w 347"/>
              <a:gd name="T13" fmla="*/ 125054 h 350"/>
              <a:gd name="T14" fmla="*/ 125052 w 347"/>
              <a:gd name="T15" fmla="*/ 120396 h 350"/>
              <a:gd name="T16" fmla="*/ 125052 w 347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0">
                <a:moveTo>
                  <a:pt x="346" y="0"/>
                </a:moveTo>
                <a:lnTo>
                  <a:pt x="11" y="0"/>
                </a:lnTo>
                <a:cubicBezTo>
                  <a:pt x="7" y="0"/>
                  <a:pt x="4" y="0"/>
                  <a:pt x="0" y="0"/>
                </a:cubicBezTo>
                <a:cubicBezTo>
                  <a:pt x="7" y="189"/>
                  <a:pt x="158" y="341"/>
                  <a:pt x="346" y="349"/>
                </a:cubicBezTo>
                <a:cubicBezTo>
                  <a:pt x="346" y="345"/>
                  <a:pt x="346" y="341"/>
                  <a:pt x="346" y="336"/>
                </a:cubicBezTo>
                <a:lnTo>
                  <a:pt x="34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1" name="Freeform 8956">
            <a:extLst>
              <a:ext uri="{FF2B5EF4-FFF2-40B4-BE49-F238E27FC236}">
                <a16:creationId xmlns:a16="http://schemas.microsoft.com/office/drawing/2014/main" id="{AB30F814-AC53-5D49-8B2C-2FA62EFA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980" y="8752533"/>
            <a:ext cx="3348091" cy="3348088"/>
          </a:xfrm>
          <a:custGeom>
            <a:avLst/>
            <a:gdLst>
              <a:gd name="T0" fmla="*/ 121448 w 348"/>
              <a:gd name="T1" fmla="*/ 0 h 350"/>
              <a:gd name="T2" fmla="*/ 0 w 348"/>
              <a:gd name="T3" fmla="*/ 0 h 350"/>
              <a:gd name="T4" fmla="*/ 0 w 348"/>
              <a:gd name="T5" fmla="*/ 120396 h 350"/>
              <a:gd name="T6" fmla="*/ 0 w 348"/>
              <a:gd name="T7" fmla="*/ 120396 h 350"/>
              <a:gd name="T8" fmla="*/ 0 w 348"/>
              <a:gd name="T9" fmla="*/ 125054 h 350"/>
              <a:gd name="T10" fmla="*/ 0 w 348"/>
              <a:gd name="T11" fmla="*/ 125054 h 350"/>
              <a:gd name="T12" fmla="*/ 125052 w 348"/>
              <a:gd name="T13" fmla="*/ 0 h 350"/>
              <a:gd name="T14" fmla="*/ 125052 w 348"/>
              <a:gd name="T15" fmla="*/ 0 h 350"/>
              <a:gd name="T16" fmla="*/ 121448 w 348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0">
                <a:moveTo>
                  <a:pt x="337" y="0"/>
                </a:moveTo>
                <a:lnTo>
                  <a:pt x="0" y="0"/>
                </a:lnTo>
                <a:lnTo>
                  <a:pt x="0" y="336"/>
                </a:lnTo>
                <a:cubicBezTo>
                  <a:pt x="0" y="341"/>
                  <a:pt x="0" y="345"/>
                  <a:pt x="0" y="349"/>
                </a:cubicBezTo>
                <a:cubicBezTo>
                  <a:pt x="188" y="341"/>
                  <a:pt x="339" y="188"/>
                  <a:pt x="347" y="0"/>
                </a:cubicBezTo>
                <a:cubicBezTo>
                  <a:pt x="344" y="0"/>
                  <a:pt x="339" y="0"/>
                  <a:pt x="3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7" name="Forma libre 9">
            <a:extLst>
              <a:ext uri="{FF2B5EF4-FFF2-40B4-BE49-F238E27FC236}">
                <a16:creationId xmlns:a16="http://schemas.microsoft.com/office/drawing/2014/main" id="{A6909ADC-829B-9745-A661-94B02304C095}"/>
              </a:ext>
            </a:extLst>
          </p:cNvPr>
          <p:cNvSpPr/>
          <p:nvPr/>
        </p:nvSpPr>
        <p:spPr>
          <a:xfrm>
            <a:off x="10173483" y="6546666"/>
            <a:ext cx="791819" cy="75891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38" name="Forma libre 63">
            <a:extLst>
              <a:ext uri="{FF2B5EF4-FFF2-40B4-BE49-F238E27FC236}">
                <a16:creationId xmlns:a16="http://schemas.microsoft.com/office/drawing/2014/main" id="{56515BCE-19BC-9B49-A3F5-43FB88275A75}"/>
              </a:ext>
            </a:extLst>
          </p:cNvPr>
          <p:cNvSpPr/>
          <p:nvPr/>
        </p:nvSpPr>
        <p:spPr>
          <a:xfrm>
            <a:off x="10198983" y="9782562"/>
            <a:ext cx="827603" cy="83359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39" name="Grupo 224">
            <a:extLst>
              <a:ext uri="{FF2B5EF4-FFF2-40B4-BE49-F238E27FC236}">
                <a16:creationId xmlns:a16="http://schemas.microsoft.com/office/drawing/2014/main" id="{5FB1FDF5-5DD5-AC49-9F80-9522588EF2E0}"/>
              </a:ext>
            </a:extLst>
          </p:cNvPr>
          <p:cNvGrpSpPr/>
          <p:nvPr/>
        </p:nvGrpSpPr>
        <p:grpSpPr>
          <a:xfrm>
            <a:off x="13354416" y="9736076"/>
            <a:ext cx="857263" cy="863610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40" name="Forma libre 87">
              <a:extLst>
                <a:ext uri="{FF2B5EF4-FFF2-40B4-BE49-F238E27FC236}">
                  <a16:creationId xmlns:a16="http://schemas.microsoft.com/office/drawing/2014/main" id="{EA895B87-62E0-0245-9911-E2ADF4945660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1" name="Forma libre 88">
              <a:extLst>
                <a:ext uri="{FF2B5EF4-FFF2-40B4-BE49-F238E27FC236}">
                  <a16:creationId xmlns:a16="http://schemas.microsoft.com/office/drawing/2014/main" id="{0871EAEE-3F85-3A49-B935-B37BB10E0159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2" name="Forma libre 89">
              <a:extLst>
                <a:ext uri="{FF2B5EF4-FFF2-40B4-BE49-F238E27FC236}">
                  <a16:creationId xmlns:a16="http://schemas.microsoft.com/office/drawing/2014/main" id="{4649888C-90A2-514E-9FCE-EC5E54DED2FC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46" name="Forma libre 6">
            <a:extLst>
              <a:ext uri="{FF2B5EF4-FFF2-40B4-BE49-F238E27FC236}">
                <a16:creationId xmlns:a16="http://schemas.microsoft.com/office/drawing/2014/main" id="{DD98A0C2-1650-A64F-9800-EB0E51047F97}"/>
              </a:ext>
            </a:extLst>
          </p:cNvPr>
          <p:cNvSpPr/>
          <p:nvPr/>
        </p:nvSpPr>
        <p:spPr>
          <a:xfrm>
            <a:off x="13428363" y="6543537"/>
            <a:ext cx="738197" cy="79359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A35568B-BAE0-FE4B-A3A2-CCA678E920BA}"/>
              </a:ext>
            </a:extLst>
          </p:cNvPr>
          <p:cNvGrpSpPr/>
          <p:nvPr/>
        </p:nvGrpSpPr>
        <p:grpSpPr>
          <a:xfrm>
            <a:off x="15801800" y="5933202"/>
            <a:ext cx="4689341" cy="1480065"/>
            <a:chOff x="10285375" y="8565841"/>
            <a:chExt cx="4689341" cy="14800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735C85-4C09-1F4F-86CB-2F67F39CFA1E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CE274C8-281D-8E48-A414-2564EA350A0F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9BF292-3B60-7649-935F-73F8B68B127E}"/>
              </a:ext>
            </a:extLst>
          </p:cNvPr>
          <p:cNvGrpSpPr/>
          <p:nvPr/>
        </p:nvGrpSpPr>
        <p:grpSpPr>
          <a:xfrm flipH="1">
            <a:off x="4023983" y="5933202"/>
            <a:ext cx="4694297" cy="1480065"/>
            <a:chOff x="10285375" y="8565841"/>
            <a:chExt cx="4694297" cy="14800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68C447-EA3D-864F-AF05-D9641C05AD1E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311F59-82D2-3F4D-81D3-0AA6575E957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DFFF98-8730-704F-8022-D9E6FF314356}"/>
              </a:ext>
            </a:extLst>
          </p:cNvPr>
          <p:cNvGrpSpPr/>
          <p:nvPr/>
        </p:nvGrpSpPr>
        <p:grpSpPr>
          <a:xfrm>
            <a:off x="15801800" y="9834716"/>
            <a:ext cx="4689341" cy="1480065"/>
            <a:chOff x="10285375" y="8565841"/>
            <a:chExt cx="4689341" cy="14800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EB37FB-D5E9-6547-8236-1517F59CE54D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7B7658-779C-4D4C-BE37-65F4208EC134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8502CD-DDC1-1E4C-9700-9104183CE378}"/>
              </a:ext>
            </a:extLst>
          </p:cNvPr>
          <p:cNvGrpSpPr/>
          <p:nvPr/>
        </p:nvGrpSpPr>
        <p:grpSpPr>
          <a:xfrm flipH="1">
            <a:off x="4023983" y="9834716"/>
            <a:ext cx="4694297" cy="1480065"/>
            <a:chOff x="10285375" y="8565841"/>
            <a:chExt cx="4694297" cy="148006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88FB45-44BA-0544-86AC-5640439C2F51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3ACB69-E8A8-BF4A-AE15-B74E62B6D232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45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6" name="Фигура">
            <a:extLst>
              <a:ext uri="{FF2B5EF4-FFF2-40B4-BE49-F238E27FC236}">
                <a16:creationId xmlns:a16="http://schemas.microsoft.com/office/drawing/2014/main" id="{29B44736-B543-024E-B058-AC57AFD179D7}"/>
              </a:ext>
            </a:extLst>
          </p:cNvPr>
          <p:cNvSpPr>
            <a:spLocks/>
          </p:cNvSpPr>
          <p:nvPr/>
        </p:nvSpPr>
        <p:spPr bwMode="auto">
          <a:xfrm>
            <a:off x="1663604" y="4759825"/>
            <a:ext cx="8476619" cy="4303691"/>
          </a:xfrm>
          <a:custGeom>
            <a:avLst/>
            <a:gdLst>
              <a:gd name="T0" fmla="*/ 1663316911 w 21600"/>
              <a:gd name="T1" fmla="*/ 428827845 h 21600"/>
              <a:gd name="T2" fmla="*/ 1663316911 w 21600"/>
              <a:gd name="T3" fmla="*/ 428827845 h 21600"/>
              <a:gd name="T4" fmla="*/ 1663316911 w 21600"/>
              <a:gd name="T5" fmla="*/ 428827845 h 21600"/>
              <a:gd name="T6" fmla="*/ 1663316911 w 21600"/>
              <a:gd name="T7" fmla="*/ 42882784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550" y="7731"/>
                </a:moveTo>
                <a:lnTo>
                  <a:pt x="18428" y="0"/>
                </a:lnTo>
                <a:lnTo>
                  <a:pt x="0" y="0"/>
                </a:lnTo>
                <a:lnTo>
                  <a:pt x="0" y="21600"/>
                </a:lnTo>
                <a:lnTo>
                  <a:pt x="18424" y="21600"/>
                </a:lnTo>
                <a:lnTo>
                  <a:pt x="21600" y="14028"/>
                </a:lnTo>
                <a:lnTo>
                  <a:pt x="21550" y="773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rgbClr val="FFFFFF">
                  <a:alpha val="50000"/>
                </a:srgbClr>
              </a:gs>
            </a:gsLst>
            <a:lin ang="10440000"/>
          </a:gradFill>
          <a:ln>
            <a:noFill/>
          </a:ln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7" name="Фигура">
            <a:extLst>
              <a:ext uri="{FF2B5EF4-FFF2-40B4-BE49-F238E27FC236}">
                <a16:creationId xmlns:a16="http://schemas.microsoft.com/office/drawing/2014/main" id="{E66C7EB2-4E13-AD46-A598-B5DE6155BE59}"/>
              </a:ext>
            </a:extLst>
          </p:cNvPr>
          <p:cNvSpPr>
            <a:spLocks/>
          </p:cNvSpPr>
          <p:nvPr/>
        </p:nvSpPr>
        <p:spPr bwMode="auto">
          <a:xfrm>
            <a:off x="14223307" y="4762778"/>
            <a:ext cx="8476619" cy="4303691"/>
          </a:xfrm>
          <a:custGeom>
            <a:avLst/>
            <a:gdLst>
              <a:gd name="T0" fmla="*/ 1663316911 w 21600"/>
              <a:gd name="T1" fmla="*/ 428827845 h 21600"/>
              <a:gd name="T2" fmla="*/ 1663316911 w 21600"/>
              <a:gd name="T3" fmla="*/ 428827845 h 21600"/>
              <a:gd name="T4" fmla="*/ 1663316911 w 21600"/>
              <a:gd name="T5" fmla="*/ 428827845 h 21600"/>
              <a:gd name="T6" fmla="*/ 1663316911 w 21600"/>
              <a:gd name="T7" fmla="*/ 42882784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0" y="7731"/>
                </a:moveTo>
                <a:lnTo>
                  <a:pt x="3172" y="0"/>
                </a:lnTo>
                <a:lnTo>
                  <a:pt x="21600" y="0"/>
                </a:lnTo>
                <a:lnTo>
                  <a:pt x="21600" y="21600"/>
                </a:lnTo>
                <a:lnTo>
                  <a:pt x="3176" y="21600"/>
                </a:lnTo>
                <a:lnTo>
                  <a:pt x="0" y="14028"/>
                </a:lnTo>
                <a:lnTo>
                  <a:pt x="50" y="773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rgbClr val="FFFFFF">
                  <a:alpha val="50391"/>
                </a:srgbClr>
              </a:gs>
            </a:gsLst>
            <a:lin ang="900000"/>
          </a:gradFill>
          <a:ln>
            <a:noFill/>
          </a:ln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8" name="Кружок">
            <a:extLst>
              <a:ext uri="{FF2B5EF4-FFF2-40B4-BE49-F238E27FC236}">
                <a16:creationId xmlns:a16="http://schemas.microsoft.com/office/drawing/2014/main" id="{0D2723BD-0FDC-0941-A2E8-7D470F10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769" y="4763432"/>
            <a:ext cx="4302736" cy="43023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dirty="0"/>
          </a:p>
        </p:txBody>
      </p:sp>
      <p:sp>
        <p:nvSpPr>
          <p:cNvPr id="29" name="Кружок">
            <a:extLst>
              <a:ext uri="{FF2B5EF4-FFF2-40B4-BE49-F238E27FC236}">
                <a16:creationId xmlns:a16="http://schemas.microsoft.com/office/drawing/2014/main" id="{CCA00DB6-A88B-D340-A42F-827B8F4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964" y="4440400"/>
            <a:ext cx="4948853" cy="4948446"/>
          </a:xfrm>
          <a:prstGeom prst="ellipse">
            <a:avLst/>
          </a:prstGeom>
          <a:noFill/>
          <a:ln w="50800">
            <a:solidFill>
              <a:srgbClr val="CFCD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dirty="0"/>
          </a:p>
        </p:txBody>
      </p:sp>
      <p:sp>
        <p:nvSpPr>
          <p:cNvPr id="33" name="Линия">
            <a:extLst>
              <a:ext uri="{FF2B5EF4-FFF2-40B4-BE49-F238E27FC236}">
                <a16:creationId xmlns:a16="http://schemas.microsoft.com/office/drawing/2014/main" id="{22B6600A-6B84-594E-8ACB-46FA4EAF4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172" y="6914622"/>
            <a:ext cx="952362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4" name="Линия">
            <a:extLst>
              <a:ext uri="{FF2B5EF4-FFF2-40B4-BE49-F238E27FC236}">
                <a16:creationId xmlns:a16="http://schemas.microsoft.com/office/drawing/2014/main" id="{46F6F2F1-9034-2A40-B682-818A9A6B6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086" y="6911669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5" name="Линия">
            <a:extLst>
              <a:ext uri="{FF2B5EF4-FFF2-40B4-BE49-F238E27FC236}">
                <a16:creationId xmlns:a16="http://schemas.microsoft.com/office/drawing/2014/main" id="{0D0A9B83-F221-DD4F-AAEE-FF4899F08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7305" y="6914622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6" name="Линия">
            <a:extLst>
              <a:ext uri="{FF2B5EF4-FFF2-40B4-BE49-F238E27FC236}">
                <a16:creationId xmlns:a16="http://schemas.microsoft.com/office/drawing/2014/main" id="{7BFF168E-85D6-5D41-BC29-F92886B3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9553" y="6911661"/>
            <a:ext cx="952363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7" name="Кружок">
            <a:extLst>
              <a:ext uri="{FF2B5EF4-FFF2-40B4-BE49-F238E27FC236}">
                <a16:creationId xmlns:a16="http://schemas.microsoft.com/office/drawing/2014/main" id="{12B30C30-0D10-FD44-AB47-88D6D437C49E}"/>
              </a:ext>
            </a:extLst>
          </p:cNvPr>
          <p:cNvSpPr/>
          <p:nvPr/>
        </p:nvSpPr>
        <p:spPr bwMode="auto">
          <a:xfrm>
            <a:off x="16132175" y="5751068"/>
            <a:ext cx="2320925" cy="2319338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latin typeface="Lato Light" panose="020F0302020204030203" pitchFamily="34" charset="77"/>
              <a:ea typeface="Arial"/>
              <a:cs typeface="Arial"/>
              <a:sym typeface="Arial"/>
            </a:endParaRPr>
          </a:p>
        </p:txBody>
      </p:sp>
      <p:sp>
        <p:nvSpPr>
          <p:cNvPr id="38" name="Кружок">
            <a:extLst>
              <a:ext uri="{FF2B5EF4-FFF2-40B4-BE49-F238E27FC236}">
                <a16:creationId xmlns:a16="http://schemas.microsoft.com/office/drawing/2014/main" id="{176AC322-9DD9-0346-BA4C-011B36E50238}"/>
              </a:ext>
            </a:extLst>
          </p:cNvPr>
          <p:cNvSpPr/>
          <p:nvPr/>
        </p:nvSpPr>
        <p:spPr bwMode="auto">
          <a:xfrm>
            <a:off x="19865975" y="6122543"/>
            <a:ext cx="1577975" cy="157797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latin typeface="Lato Light" panose="020F0302020204030203" pitchFamily="34" charset="77"/>
              <a:ea typeface="Arial"/>
              <a:cs typeface="Arial"/>
              <a:sym typeface="Arial"/>
            </a:endParaRPr>
          </a:p>
        </p:txBody>
      </p:sp>
      <p:sp>
        <p:nvSpPr>
          <p:cNvPr id="39" name="Кружок">
            <a:extLst>
              <a:ext uri="{FF2B5EF4-FFF2-40B4-BE49-F238E27FC236}">
                <a16:creationId xmlns:a16="http://schemas.microsoft.com/office/drawing/2014/main" id="{F98ED169-CD13-D74A-931B-9CC8C6D7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373" y="5751861"/>
            <a:ext cx="2319809" cy="2319619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dirty="0"/>
          </a:p>
        </p:txBody>
      </p:sp>
      <p:sp>
        <p:nvSpPr>
          <p:cNvPr id="40" name="Кружок">
            <a:extLst>
              <a:ext uri="{FF2B5EF4-FFF2-40B4-BE49-F238E27FC236}">
                <a16:creationId xmlns:a16="http://schemas.microsoft.com/office/drawing/2014/main" id="{CBB05A6E-56F9-834F-AB7E-D607A2B0C7CF}"/>
              </a:ext>
            </a:extLst>
          </p:cNvPr>
          <p:cNvSpPr/>
          <p:nvPr/>
        </p:nvSpPr>
        <p:spPr bwMode="auto">
          <a:xfrm>
            <a:off x="2922588" y="6122543"/>
            <a:ext cx="1579562" cy="157797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latin typeface="Lato Light" panose="020F0302020204030203" pitchFamily="34" charset="77"/>
              <a:ea typeface="Arial"/>
              <a:cs typeface="Arial"/>
              <a:sym typeface="Arial"/>
            </a:endParaRPr>
          </a:p>
        </p:txBody>
      </p:sp>
      <p:sp>
        <p:nvSpPr>
          <p:cNvPr id="81" name="Forma libre 9">
            <a:extLst>
              <a:ext uri="{FF2B5EF4-FFF2-40B4-BE49-F238E27FC236}">
                <a16:creationId xmlns:a16="http://schemas.microsoft.com/office/drawing/2014/main" id="{1EA9A419-C9E4-2540-B177-3BAE881A44C3}"/>
              </a:ext>
            </a:extLst>
          </p:cNvPr>
          <p:cNvSpPr/>
          <p:nvPr/>
        </p:nvSpPr>
        <p:spPr>
          <a:xfrm>
            <a:off x="6635664" y="6536074"/>
            <a:ext cx="798058" cy="76489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82" name="Forma libre 63">
            <a:extLst>
              <a:ext uri="{FF2B5EF4-FFF2-40B4-BE49-F238E27FC236}">
                <a16:creationId xmlns:a16="http://schemas.microsoft.com/office/drawing/2014/main" id="{9403DA81-7556-4448-A4F4-71A8CDB9AAE4}"/>
              </a:ext>
            </a:extLst>
          </p:cNvPr>
          <p:cNvSpPr/>
          <p:nvPr/>
        </p:nvSpPr>
        <p:spPr>
          <a:xfrm>
            <a:off x="20300567" y="6536074"/>
            <a:ext cx="706051" cy="711159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83" name="Grupo 224">
            <a:extLst>
              <a:ext uri="{FF2B5EF4-FFF2-40B4-BE49-F238E27FC236}">
                <a16:creationId xmlns:a16="http://schemas.microsoft.com/office/drawing/2014/main" id="{8F4A965F-FE5F-E042-AD04-00127199BE3B}"/>
              </a:ext>
            </a:extLst>
          </p:cNvPr>
          <p:cNvGrpSpPr/>
          <p:nvPr/>
        </p:nvGrpSpPr>
        <p:grpSpPr>
          <a:xfrm>
            <a:off x="16900794" y="6497479"/>
            <a:ext cx="864018" cy="870414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84" name="Forma libre 87">
              <a:extLst>
                <a:ext uri="{FF2B5EF4-FFF2-40B4-BE49-F238E27FC236}">
                  <a16:creationId xmlns:a16="http://schemas.microsoft.com/office/drawing/2014/main" id="{B8D0DB69-ADE2-774A-AC6A-8F82FFB043AB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88">
              <a:extLst>
                <a:ext uri="{FF2B5EF4-FFF2-40B4-BE49-F238E27FC236}">
                  <a16:creationId xmlns:a16="http://schemas.microsoft.com/office/drawing/2014/main" id="{D0E34E78-80E6-E24C-80B6-90832E1FF8A5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89">
              <a:extLst>
                <a:ext uri="{FF2B5EF4-FFF2-40B4-BE49-F238E27FC236}">
                  <a16:creationId xmlns:a16="http://schemas.microsoft.com/office/drawing/2014/main" id="{5980D244-921D-6F47-918A-5C0052B0E801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87" name="Forma libre 19">
            <a:extLst>
              <a:ext uri="{FF2B5EF4-FFF2-40B4-BE49-F238E27FC236}">
                <a16:creationId xmlns:a16="http://schemas.microsoft.com/office/drawing/2014/main" id="{F47BAFE5-6128-B146-8C8E-D636C662032F}"/>
              </a:ext>
            </a:extLst>
          </p:cNvPr>
          <p:cNvSpPr/>
          <p:nvPr/>
        </p:nvSpPr>
        <p:spPr>
          <a:xfrm>
            <a:off x="11492768" y="6230087"/>
            <a:ext cx="1344558" cy="1344558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88" name="Forma libre 6">
            <a:extLst>
              <a:ext uri="{FF2B5EF4-FFF2-40B4-BE49-F238E27FC236}">
                <a16:creationId xmlns:a16="http://schemas.microsoft.com/office/drawing/2014/main" id="{92F1A94A-4D6A-AE45-B59D-0C9F20F37E65}"/>
              </a:ext>
            </a:extLst>
          </p:cNvPr>
          <p:cNvSpPr/>
          <p:nvPr/>
        </p:nvSpPr>
        <p:spPr>
          <a:xfrm>
            <a:off x="3412985" y="6540285"/>
            <a:ext cx="677574" cy="728418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53DD0-2EF5-F647-971D-7CC1905F972D}"/>
              </a:ext>
            </a:extLst>
          </p:cNvPr>
          <p:cNvGrpSpPr/>
          <p:nvPr/>
        </p:nvGrpSpPr>
        <p:grpSpPr>
          <a:xfrm>
            <a:off x="1467971" y="8006221"/>
            <a:ext cx="3640120" cy="3347232"/>
            <a:chOff x="3566223" y="6812983"/>
            <a:chExt cx="3640120" cy="33472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8C5632E-360F-8647-8A56-6FB429743823}"/>
                </a:ext>
              </a:extLst>
            </p:cNvPr>
            <p:cNvSpPr txBox="1"/>
            <p:nvPr/>
          </p:nvSpPr>
          <p:spPr>
            <a:xfrm>
              <a:off x="3566223" y="8344333"/>
              <a:ext cx="36401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CF53EC-8AD2-774D-A9B1-F343C49BB3ED}"/>
                </a:ext>
              </a:extLst>
            </p:cNvPr>
            <p:cNvSpPr/>
            <p:nvPr/>
          </p:nvSpPr>
          <p:spPr>
            <a:xfrm>
              <a:off x="3949180" y="681298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78317B2-FACA-8641-9B69-AF026B887511}"/>
              </a:ext>
            </a:extLst>
          </p:cNvPr>
          <p:cNvGrpSpPr/>
          <p:nvPr/>
        </p:nvGrpSpPr>
        <p:grpSpPr>
          <a:xfrm>
            <a:off x="5240217" y="8171731"/>
            <a:ext cx="3640120" cy="3347232"/>
            <a:chOff x="3566223" y="6812983"/>
            <a:chExt cx="3640120" cy="33472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DFB66C-19C2-3540-8B6D-75541B9F1625}"/>
                </a:ext>
              </a:extLst>
            </p:cNvPr>
            <p:cNvSpPr txBox="1"/>
            <p:nvPr/>
          </p:nvSpPr>
          <p:spPr>
            <a:xfrm>
              <a:off x="3566223" y="8344333"/>
              <a:ext cx="36401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FC031F-375C-954F-9970-76191F06A149}"/>
                </a:ext>
              </a:extLst>
            </p:cNvPr>
            <p:cNvSpPr/>
            <p:nvPr/>
          </p:nvSpPr>
          <p:spPr>
            <a:xfrm>
              <a:off x="3949180" y="681298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286F8F-6494-2749-987C-0DFB2BA31A70}"/>
              </a:ext>
            </a:extLst>
          </p:cNvPr>
          <p:cNvGrpSpPr/>
          <p:nvPr/>
        </p:nvGrpSpPr>
        <p:grpSpPr>
          <a:xfrm>
            <a:off x="15472577" y="8171731"/>
            <a:ext cx="3699584" cy="3347232"/>
            <a:chOff x="3566223" y="6812983"/>
            <a:chExt cx="3699584" cy="33472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3EEBA2-73D7-7647-8EC0-AEC0C9960087}"/>
                </a:ext>
              </a:extLst>
            </p:cNvPr>
            <p:cNvSpPr txBox="1"/>
            <p:nvPr/>
          </p:nvSpPr>
          <p:spPr>
            <a:xfrm>
              <a:off x="3566223" y="8344333"/>
              <a:ext cx="36401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0F1D592-F784-8448-905E-9C761A385107}"/>
                </a:ext>
              </a:extLst>
            </p:cNvPr>
            <p:cNvSpPr/>
            <p:nvPr/>
          </p:nvSpPr>
          <p:spPr>
            <a:xfrm>
              <a:off x="3613579" y="6812983"/>
              <a:ext cx="3652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3BF0FD-E392-0546-818F-09E48D80ABD5}"/>
              </a:ext>
            </a:extLst>
          </p:cNvPr>
          <p:cNvGrpSpPr/>
          <p:nvPr/>
        </p:nvGrpSpPr>
        <p:grpSpPr>
          <a:xfrm>
            <a:off x="19242855" y="8006221"/>
            <a:ext cx="3640120" cy="3347232"/>
            <a:chOff x="3566223" y="6812983"/>
            <a:chExt cx="3640120" cy="334723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E6346A8-1EAE-A940-B987-A1A676349BD0}"/>
                </a:ext>
              </a:extLst>
            </p:cNvPr>
            <p:cNvSpPr txBox="1"/>
            <p:nvPr/>
          </p:nvSpPr>
          <p:spPr>
            <a:xfrm>
              <a:off x="3566223" y="8344333"/>
              <a:ext cx="36401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6182029-C079-2B4A-8C5F-47C37519A4FC}"/>
                </a:ext>
              </a:extLst>
            </p:cNvPr>
            <p:cNvSpPr/>
            <p:nvPr/>
          </p:nvSpPr>
          <p:spPr>
            <a:xfrm>
              <a:off x="3949180" y="681298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B7299A-9CDC-D74F-BB0B-976302A0369F}"/>
              </a:ext>
            </a:extLst>
          </p:cNvPr>
          <p:cNvGrpSpPr/>
          <p:nvPr/>
        </p:nvGrpSpPr>
        <p:grpSpPr>
          <a:xfrm>
            <a:off x="10327598" y="9679837"/>
            <a:ext cx="3699584" cy="2581557"/>
            <a:chOff x="3566223" y="6812983"/>
            <a:chExt cx="3699584" cy="25815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274A9A-7E57-8C49-AC44-99CD95E590FF}"/>
                </a:ext>
              </a:extLst>
            </p:cNvPr>
            <p:cNvSpPr txBox="1"/>
            <p:nvPr/>
          </p:nvSpPr>
          <p:spPr>
            <a:xfrm>
              <a:off x="3566223" y="7578658"/>
              <a:ext cx="36401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A84E48-1BBF-744B-B4FC-F46497D2D76B}"/>
                </a:ext>
              </a:extLst>
            </p:cNvPr>
            <p:cNvSpPr/>
            <p:nvPr/>
          </p:nvSpPr>
          <p:spPr>
            <a:xfrm>
              <a:off x="3613579" y="6812983"/>
              <a:ext cx="3652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4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2" name="Группа">
            <a:extLst>
              <a:ext uri="{FF2B5EF4-FFF2-40B4-BE49-F238E27FC236}">
                <a16:creationId xmlns:a16="http://schemas.microsoft.com/office/drawing/2014/main" id="{42FF294D-49B7-1942-9801-D0C32CB5F419}"/>
              </a:ext>
            </a:extLst>
          </p:cNvPr>
          <p:cNvGrpSpPr>
            <a:grpSpLocks/>
          </p:cNvGrpSpPr>
          <p:nvPr/>
        </p:nvGrpSpPr>
        <p:grpSpPr bwMode="auto">
          <a:xfrm>
            <a:off x="8207303" y="4731092"/>
            <a:ext cx="7963044" cy="7962718"/>
            <a:chOff x="0" y="0"/>
            <a:chExt cx="8671655" cy="8671448"/>
          </a:xfrm>
        </p:grpSpPr>
        <p:sp>
          <p:nvSpPr>
            <p:cNvPr id="81" name="Фигура">
              <a:extLst>
                <a:ext uri="{FF2B5EF4-FFF2-40B4-BE49-F238E27FC236}">
                  <a16:creationId xmlns:a16="http://schemas.microsoft.com/office/drawing/2014/main" id="{59FD8643-8BEB-4344-BBA1-757B1E386545}"/>
                </a:ext>
              </a:extLst>
            </p:cNvPr>
            <p:cNvSpPr/>
            <p:nvPr/>
          </p:nvSpPr>
          <p:spPr>
            <a:xfrm>
              <a:off x="2146795" y="4277106"/>
              <a:ext cx="4394267" cy="439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 dirty="0"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Фигура">
              <a:extLst>
                <a:ext uri="{FF2B5EF4-FFF2-40B4-BE49-F238E27FC236}">
                  <a16:creationId xmlns:a16="http://schemas.microsoft.com/office/drawing/2014/main" id="{4D45F9E5-8D77-9F45-98FD-2219735D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489" y="0"/>
              <a:ext cx="4394635" cy="4394428"/>
            </a:xfrm>
            <a:custGeom>
              <a:avLst/>
              <a:gdLst>
                <a:gd name="T0" fmla="*/ 2197318 w 19679"/>
                <a:gd name="T1" fmla="*/ 2197214 h 20595"/>
                <a:gd name="T2" fmla="*/ 2197318 w 19679"/>
                <a:gd name="T3" fmla="*/ 2197214 h 20595"/>
                <a:gd name="T4" fmla="*/ 2197318 w 19679"/>
                <a:gd name="T5" fmla="*/ 2197214 h 20595"/>
                <a:gd name="T6" fmla="*/ 2197318 w 19679"/>
                <a:gd name="T7" fmla="*/ 2197214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83" name="Фигура">
              <a:extLst>
                <a:ext uri="{FF2B5EF4-FFF2-40B4-BE49-F238E27FC236}">
                  <a16:creationId xmlns:a16="http://schemas.microsoft.com/office/drawing/2014/main" id="{37BC4B8A-07FB-DF4E-B223-7B78DD14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132734"/>
              <a:ext cx="4394635" cy="4394428"/>
            </a:xfrm>
            <a:custGeom>
              <a:avLst/>
              <a:gdLst>
                <a:gd name="T0" fmla="*/ 2197318 w 19679"/>
                <a:gd name="T1" fmla="*/ 2197214 h 20595"/>
                <a:gd name="T2" fmla="*/ 2197318 w 19679"/>
                <a:gd name="T3" fmla="*/ 2197214 h 20595"/>
                <a:gd name="T4" fmla="*/ 2197318 w 19679"/>
                <a:gd name="T5" fmla="*/ 2197214 h 20595"/>
                <a:gd name="T6" fmla="*/ 2197318 w 19679"/>
                <a:gd name="T7" fmla="*/ 2197214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84" name="Фигура">
              <a:extLst>
                <a:ext uri="{FF2B5EF4-FFF2-40B4-BE49-F238E27FC236}">
                  <a16:creationId xmlns:a16="http://schemas.microsoft.com/office/drawing/2014/main" id="{10F6A4E5-48E6-C144-899D-94B30411CE90}"/>
                </a:ext>
              </a:extLst>
            </p:cNvPr>
            <p:cNvSpPr/>
            <p:nvPr/>
          </p:nvSpPr>
          <p:spPr>
            <a:xfrm>
              <a:off x="4277252" y="2132325"/>
              <a:ext cx="4394267" cy="439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 dirty="0"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Фигура">
              <a:extLst>
                <a:ext uri="{FF2B5EF4-FFF2-40B4-BE49-F238E27FC236}">
                  <a16:creationId xmlns:a16="http://schemas.microsoft.com/office/drawing/2014/main" id="{C3F330F7-59CA-5E44-8505-6F7423750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604" y="2337442"/>
              <a:ext cx="1850143" cy="1841707"/>
            </a:xfrm>
            <a:custGeom>
              <a:avLst/>
              <a:gdLst>
                <a:gd name="T0" fmla="*/ 925072 w 21600"/>
                <a:gd name="T1" fmla="*/ 920854 h 21600"/>
                <a:gd name="T2" fmla="*/ 925072 w 21600"/>
                <a:gd name="T3" fmla="*/ 920854 h 21600"/>
                <a:gd name="T4" fmla="*/ 925072 w 21600"/>
                <a:gd name="T5" fmla="*/ 920854 h 21600"/>
                <a:gd name="T6" fmla="*/ 925072 w 21600"/>
                <a:gd name="T7" fmla="*/ 92085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02" y="610"/>
                    <a:pt x="11007" y="3223"/>
                    <a:pt x="14979" y="7378"/>
                  </a:cubicBezTo>
                  <a:cubicBezTo>
                    <a:pt x="18686" y="11256"/>
                    <a:pt x="21014" y="16256"/>
                    <a:pt x="21600" y="21600"/>
                  </a:cubicBezTo>
                  <a:cubicBezTo>
                    <a:pt x="16294" y="21129"/>
                    <a:pt x="11300" y="18882"/>
                    <a:pt x="7417" y="15219"/>
                  </a:cubicBezTo>
                  <a:cubicBezTo>
                    <a:pt x="3182" y="11223"/>
                    <a:pt x="545" y="58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86" name="Фигура">
              <a:extLst>
                <a:ext uri="{FF2B5EF4-FFF2-40B4-BE49-F238E27FC236}">
                  <a16:creationId xmlns:a16="http://schemas.microsoft.com/office/drawing/2014/main" id="{C3A93C7C-D2AD-FB47-AA37-9C0D1E2AB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039" y="2337442"/>
              <a:ext cx="1850143" cy="1841707"/>
            </a:xfrm>
            <a:custGeom>
              <a:avLst/>
              <a:gdLst>
                <a:gd name="T0" fmla="*/ 925072 w 21600"/>
                <a:gd name="T1" fmla="*/ 920854 h 21600"/>
                <a:gd name="T2" fmla="*/ 925072 w 21600"/>
                <a:gd name="T3" fmla="*/ 920854 h 21600"/>
                <a:gd name="T4" fmla="*/ 925072 w 21600"/>
                <a:gd name="T5" fmla="*/ 920854 h 21600"/>
                <a:gd name="T6" fmla="*/ 925072 w 21600"/>
                <a:gd name="T7" fmla="*/ 92085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898" y="610"/>
                    <a:pt x="10593" y="3223"/>
                    <a:pt x="6621" y="7378"/>
                  </a:cubicBezTo>
                  <a:cubicBezTo>
                    <a:pt x="2914" y="11256"/>
                    <a:pt x="586" y="16256"/>
                    <a:pt x="0" y="21600"/>
                  </a:cubicBezTo>
                  <a:cubicBezTo>
                    <a:pt x="5306" y="21129"/>
                    <a:pt x="10300" y="18882"/>
                    <a:pt x="14183" y="15219"/>
                  </a:cubicBezTo>
                  <a:cubicBezTo>
                    <a:pt x="18418" y="11223"/>
                    <a:pt x="21055" y="5811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87" name="Фигура">
              <a:extLst>
                <a:ext uri="{FF2B5EF4-FFF2-40B4-BE49-F238E27FC236}">
                  <a16:creationId xmlns:a16="http://schemas.microsoft.com/office/drawing/2014/main" id="{C8CD0E25-E603-1648-B651-AFC651742C4B}"/>
                </a:ext>
              </a:extLst>
            </p:cNvPr>
            <p:cNvSpPr/>
            <p:nvPr/>
          </p:nvSpPr>
          <p:spPr>
            <a:xfrm>
              <a:off x="4474105" y="4478726"/>
              <a:ext cx="1849465" cy="184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898" y="20990"/>
                    <a:pt x="10593" y="18377"/>
                    <a:pt x="6621" y="14222"/>
                  </a:cubicBezTo>
                  <a:cubicBezTo>
                    <a:pt x="2914" y="10344"/>
                    <a:pt x="586" y="5344"/>
                    <a:pt x="0" y="0"/>
                  </a:cubicBezTo>
                  <a:cubicBezTo>
                    <a:pt x="5306" y="471"/>
                    <a:pt x="10300" y="2718"/>
                    <a:pt x="14183" y="6381"/>
                  </a:cubicBezTo>
                  <a:cubicBezTo>
                    <a:pt x="18418" y="10377"/>
                    <a:pt x="21055" y="15789"/>
                    <a:pt x="2160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FEFCFF"/>
                  </a:solidFill>
                </a:defRPr>
              </a:pPr>
              <a:endParaRPr kern="0" dirty="0">
                <a:solidFill>
                  <a:srgbClr val="FEFCFF"/>
                </a:solidFill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Фигура">
              <a:extLst>
                <a:ext uri="{FF2B5EF4-FFF2-40B4-BE49-F238E27FC236}">
                  <a16:creationId xmlns:a16="http://schemas.microsoft.com/office/drawing/2014/main" id="{2D4893BA-20B8-2048-9C6F-40F5355AB760}"/>
                </a:ext>
              </a:extLst>
            </p:cNvPr>
            <p:cNvSpPr/>
            <p:nvPr/>
          </p:nvSpPr>
          <p:spPr>
            <a:xfrm>
              <a:off x="2348410" y="4489838"/>
              <a:ext cx="1851053" cy="184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02" y="20990"/>
                    <a:pt x="11007" y="18377"/>
                    <a:pt x="14979" y="14222"/>
                  </a:cubicBezTo>
                  <a:cubicBezTo>
                    <a:pt x="18686" y="10344"/>
                    <a:pt x="21014" y="5344"/>
                    <a:pt x="21600" y="0"/>
                  </a:cubicBezTo>
                  <a:cubicBezTo>
                    <a:pt x="16294" y="471"/>
                    <a:pt x="11300" y="2718"/>
                    <a:pt x="7417" y="6381"/>
                  </a:cubicBezTo>
                  <a:cubicBezTo>
                    <a:pt x="3182" y="10377"/>
                    <a:pt x="545" y="15789"/>
                    <a:pt x="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FEFCFF"/>
                  </a:solidFill>
                </a:defRPr>
              </a:pPr>
              <a:endParaRPr kern="0" dirty="0">
                <a:solidFill>
                  <a:srgbClr val="FEFCFF"/>
                </a:solidFill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Группа">
              <a:extLst>
                <a:ext uri="{FF2B5EF4-FFF2-40B4-BE49-F238E27FC236}">
                  <a16:creationId xmlns:a16="http://schemas.microsoft.com/office/drawing/2014/main" id="{B4B64BA1-1830-6749-ADDA-372CB7437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9121" y="3915262"/>
              <a:ext cx="829372" cy="829372"/>
              <a:chOff x="0" y="0"/>
              <a:chExt cx="829371" cy="829371"/>
            </a:xfrm>
          </p:grpSpPr>
          <p:sp>
            <p:nvSpPr>
              <p:cNvPr id="90" name="Кружок">
                <a:extLst>
                  <a:ext uri="{FF2B5EF4-FFF2-40B4-BE49-F238E27FC236}">
                    <a16:creationId xmlns:a16="http://schemas.microsoft.com/office/drawing/2014/main" id="{585F7E2D-5B10-3443-B93B-BE47AB459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29372" cy="82937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pPr algn="ctr" eaLnBrk="1"/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91" name="Кружок">
                <a:extLst>
                  <a:ext uri="{FF2B5EF4-FFF2-40B4-BE49-F238E27FC236}">
                    <a16:creationId xmlns:a16="http://schemas.microsoft.com/office/drawing/2014/main" id="{9E841987-CD59-A245-B829-019818992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42" y="127442"/>
                <a:ext cx="574487" cy="574487"/>
              </a:xfrm>
              <a:prstGeom prst="ellipse">
                <a:avLst/>
              </a:prstGeom>
              <a:solidFill>
                <a:srgbClr val="DFD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pPr algn="ctr" eaLnBrk="1"/>
                <a:endParaRPr lang="en-US" altLang="en-US" sz="3200" dirty="0">
                  <a:solidFill>
                    <a:srgbClr val="FFFFFF"/>
                  </a:solidFill>
                  <a:latin typeface="Poppins" pitchFamily="2" charset="77"/>
                  <a:sym typeface="Helvetica Light" panose="020B0403020202020204" pitchFamily="34" charset="0"/>
                </a:endParaRPr>
              </a:p>
            </p:txBody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B647B8-E49C-B149-976E-10967B26DF37}"/>
              </a:ext>
            </a:extLst>
          </p:cNvPr>
          <p:cNvSpPr/>
          <p:nvPr/>
        </p:nvSpPr>
        <p:spPr>
          <a:xfrm>
            <a:off x="10698312" y="56813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F6BFE2-20A4-A444-8242-64C87E3FADE6}"/>
              </a:ext>
            </a:extLst>
          </p:cNvPr>
          <p:cNvSpPr/>
          <p:nvPr/>
        </p:nvSpPr>
        <p:spPr>
          <a:xfrm>
            <a:off x="10698312" y="1095435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02D214-9ADF-D146-8154-C43684FBD9DD}"/>
              </a:ext>
            </a:extLst>
          </p:cNvPr>
          <p:cNvSpPr/>
          <p:nvPr/>
        </p:nvSpPr>
        <p:spPr>
          <a:xfrm>
            <a:off x="13197672" y="836355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620607-C732-9D40-AAFD-38EC1192169E}"/>
              </a:ext>
            </a:extLst>
          </p:cNvPr>
          <p:cNvSpPr/>
          <p:nvPr/>
        </p:nvSpPr>
        <p:spPr>
          <a:xfrm>
            <a:off x="8290392" y="836355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6C61C5-38A5-7B4B-8613-122E3DBF2ED8}"/>
              </a:ext>
            </a:extLst>
          </p:cNvPr>
          <p:cNvGrpSpPr/>
          <p:nvPr/>
        </p:nvGrpSpPr>
        <p:grpSpPr>
          <a:xfrm>
            <a:off x="16907388" y="6120355"/>
            <a:ext cx="5739252" cy="5354462"/>
            <a:chOff x="16907388" y="6327646"/>
            <a:chExt cx="5739252" cy="53544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5F13519-4D77-C24B-A431-3A11E08B8EB8}"/>
                </a:ext>
              </a:extLst>
            </p:cNvPr>
            <p:cNvSpPr txBox="1"/>
            <p:nvPr/>
          </p:nvSpPr>
          <p:spPr>
            <a:xfrm>
              <a:off x="16907388" y="6327646"/>
              <a:ext cx="57392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A13456D-EFFC-E949-83F3-E3559C48B6C7}"/>
                </a:ext>
              </a:extLst>
            </p:cNvPr>
            <p:cNvSpPr txBox="1"/>
            <p:nvPr/>
          </p:nvSpPr>
          <p:spPr>
            <a:xfrm>
              <a:off x="16907388" y="9866226"/>
              <a:ext cx="57392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To get your company’s name out there, you need to make sure. Marketing is the business process of creating relationships.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8E756D6-D8B8-B349-A7A9-10842835F80C}"/>
              </a:ext>
            </a:extLst>
          </p:cNvPr>
          <p:cNvGrpSpPr/>
          <p:nvPr/>
        </p:nvGrpSpPr>
        <p:grpSpPr>
          <a:xfrm flipH="1">
            <a:off x="1729435" y="6120355"/>
            <a:ext cx="5739252" cy="5354462"/>
            <a:chOff x="16907388" y="6327646"/>
            <a:chExt cx="5739252" cy="53544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B2FC297-3F6E-C744-AE5A-E3CAF94D82E9}"/>
                </a:ext>
              </a:extLst>
            </p:cNvPr>
            <p:cNvSpPr txBox="1"/>
            <p:nvPr/>
          </p:nvSpPr>
          <p:spPr>
            <a:xfrm>
              <a:off x="16907388" y="6327646"/>
              <a:ext cx="57392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4.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9B3F8B5-63D3-F248-9324-985F705A5859}"/>
                </a:ext>
              </a:extLst>
            </p:cNvPr>
            <p:cNvSpPr txBox="1"/>
            <p:nvPr/>
          </p:nvSpPr>
          <p:spPr>
            <a:xfrm>
              <a:off x="16907388" y="9866226"/>
              <a:ext cx="57392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3.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607922-13F5-6945-B72A-1DD14EC6006C}"/>
              </a:ext>
            </a:extLst>
          </p:cNvPr>
          <p:cNvSpPr/>
          <p:nvPr/>
        </p:nvSpPr>
        <p:spPr>
          <a:xfrm>
            <a:off x="10866864" y="7343564"/>
            <a:ext cx="61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3438CC-2A3E-AC4A-A693-52CDD8098490}"/>
              </a:ext>
            </a:extLst>
          </p:cNvPr>
          <p:cNvSpPr/>
          <p:nvPr/>
        </p:nvSpPr>
        <p:spPr>
          <a:xfrm>
            <a:off x="12924264" y="7343564"/>
            <a:ext cx="61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2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FE0000-C5DC-D542-9095-D9E80079D6DF}"/>
              </a:ext>
            </a:extLst>
          </p:cNvPr>
          <p:cNvSpPr/>
          <p:nvPr/>
        </p:nvSpPr>
        <p:spPr>
          <a:xfrm>
            <a:off x="10866864" y="9368307"/>
            <a:ext cx="61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584B16-6C24-6843-A2F8-745876E510F8}"/>
              </a:ext>
            </a:extLst>
          </p:cNvPr>
          <p:cNvSpPr/>
          <p:nvPr/>
        </p:nvSpPr>
        <p:spPr>
          <a:xfrm>
            <a:off x="12924264" y="9368307"/>
            <a:ext cx="61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74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524BC9-B286-D449-8C45-E5F6E8CB92D1}"/>
              </a:ext>
            </a:extLst>
          </p:cNvPr>
          <p:cNvGrpSpPr/>
          <p:nvPr/>
        </p:nvGrpSpPr>
        <p:grpSpPr>
          <a:xfrm>
            <a:off x="1705215" y="4921271"/>
            <a:ext cx="20967220" cy="7470449"/>
            <a:chOff x="1953740" y="4884695"/>
            <a:chExt cx="20967220" cy="7470449"/>
          </a:xfrm>
        </p:grpSpPr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969F985B-9BAA-FA4A-89C6-036050629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40" y="4884695"/>
              <a:ext cx="9391594" cy="7470449"/>
            </a:xfrm>
            <a:custGeom>
              <a:avLst/>
              <a:gdLst>
                <a:gd name="T0" fmla="*/ 2147483646 w 20793"/>
                <a:gd name="T1" fmla="*/ 1822747438 h 20595"/>
                <a:gd name="T2" fmla="*/ 2147483646 w 20793"/>
                <a:gd name="T3" fmla="*/ 1822747438 h 20595"/>
                <a:gd name="T4" fmla="*/ 2147483646 w 20793"/>
                <a:gd name="T5" fmla="*/ 1822747438 h 20595"/>
                <a:gd name="T6" fmla="*/ 2147483646 w 20793"/>
                <a:gd name="T7" fmla="*/ 1822747438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93" h="20595">
                  <a:moveTo>
                    <a:pt x="8270" y="0"/>
                  </a:moveTo>
                  <a:cubicBezTo>
                    <a:pt x="6153" y="0"/>
                    <a:pt x="4037" y="1006"/>
                    <a:pt x="2423" y="3016"/>
                  </a:cubicBezTo>
                  <a:cubicBezTo>
                    <a:pt x="-807" y="7038"/>
                    <a:pt x="-807" y="13557"/>
                    <a:pt x="2423" y="17578"/>
                  </a:cubicBezTo>
                  <a:cubicBezTo>
                    <a:pt x="5652" y="21600"/>
                    <a:pt x="10888" y="21600"/>
                    <a:pt x="14118" y="17578"/>
                  </a:cubicBezTo>
                  <a:cubicBezTo>
                    <a:pt x="14293" y="17361"/>
                    <a:pt x="14456" y="17135"/>
                    <a:pt x="14612" y="16903"/>
                  </a:cubicBezTo>
                  <a:lnTo>
                    <a:pt x="19796" y="16903"/>
                  </a:lnTo>
                  <a:cubicBezTo>
                    <a:pt x="20347" y="16903"/>
                    <a:pt x="20793" y="16346"/>
                    <a:pt x="20793" y="15660"/>
                  </a:cubicBezTo>
                  <a:cubicBezTo>
                    <a:pt x="20793" y="14974"/>
                    <a:pt x="20347" y="14419"/>
                    <a:pt x="19796" y="14419"/>
                  </a:cubicBezTo>
                  <a:lnTo>
                    <a:pt x="15848" y="14419"/>
                  </a:lnTo>
                  <a:cubicBezTo>
                    <a:pt x="17169" y="10650"/>
                    <a:pt x="16594" y="6100"/>
                    <a:pt x="14118" y="3016"/>
                  </a:cubicBezTo>
                  <a:cubicBezTo>
                    <a:pt x="12503" y="1006"/>
                    <a:pt x="10386" y="0"/>
                    <a:pt x="8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607E765F-02BA-9D49-A82A-81E22C95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002" y="5433891"/>
              <a:ext cx="8842332" cy="6371972"/>
            </a:xfrm>
            <a:custGeom>
              <a:avLst/>
              <a:gdLst>
                <a:gd name="T0" fmla="*/ 2147483646 w 20866"/>
                <a:gd name="T1" fmla="*/ 1326113533 h 20595"/>
                <a:gd name="T2" fmla="*/ 2147483646 w 20866"/>
                <a:gd name="T3" fmla="*/ 1326113533 h 20595"/>
                <a:gd name="T4" fmla="*/ 2147483646 w 20866"/>
                <a:gd name="T5" fmla="*/ 1326113533 h 20595"/>
                <a:gd name="T6" fmla="*/ 2147483646 w 20866"/>
                <a:gd name="T7" fmla="*/ 1326113533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66" h="20595">
                  <a:moveTo>
                    <a:pt x="7518" y="0"/>
                  </a:moveTo>
                  <a:cubicBezTo>
                    <a:pt x="5594" y="0"/>
                    <a:pt x="3670" y="1006"/>
                    <a:pt x="2202" y="3016"/>
                  </a:cubicBezTo>
                  <a:cubicBezTo>
                    <a:pt x="-734" y="7038"/>
                    <a:pt x="-734" y="13557"/>
                    <a:pt x="2202" y="17579"/>
                  </a:cubicBezTo>
                  <a:cubicBezTo>
                    <a:pt x="5138" y="21600"/>
                    <a:pt x="9898" y="21600"/>
                    <a:pt x="12834" y="17579"/>
                  </a:cubicBezTo>
                  <a:cubicBezTo>
                    <a:pt x="13576" y="16563"/>
                    <a:pt x="14130" y="15387"/>
                    <a:pt x="14497" y="14132"/>
                  </a:cubicBezTo>
                  <a:lnTo>
                    <a:pt x="19803" y="14132"/>
                  </a:lnTo>
                  <a:cubicBezTo>
                    <a:pt x="20390" y="14132"/>
                    <a:pt x="20866" y="13480"/>
                    <a:pt x="20866" y="12675"/>
                  </a:cubicBezTo>
                  <a:cubicBezTo>
                    <a:pt x="20866" y="11871"/>
                    <a:pt x="20390" y="11220"/>
                    <a:pt x="19803" y="11220"/>
                  </a:cubicBezTo>
                  <a:lnTo>
                    <a:pt x="15005" y="11220"/>
                  </a:lnTo>
                  <a:cubicBezTo>
                    <a:pt x="15196" y="8286"/>
                    <a:pt x="14473" y="5262"/>
                    <a:pt x="12834" y="3016"/>
                  </a:cubicBezTo>
                  <a:cubicBezTo>
                    <a:pt x="11366" y="1006"/>
                    <a:pt x="9442" y="0"/>
                    <a:pt x="7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C51FE73-B683-3A48-A000-5B75A118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468" y="5960264"/>
              <a:ext cx="8315866" cy="5319115"/>
            </a:xfrm>
            <a:custGeom>
              <a:avLst/>
              <a:gdLst>
                <a:gd name="T0" fmla="*/ 2147483646 w 20946"/>
                <a:gd name="T1" fmla="*/ 924084605 h 20595"/>
                <a:gd name="T2" fmla="*/ 2147483646 w 20946"/>
                <a:gd name="T3" fmla="*/ 924084605 h 20595"/>
                <a:gd name="T4" fmla="*/ 2147483646 w 20946"/>
                <a:gd name="T5" fmla="*/ 924084605 h 20595"/>
                <a:gd name="T6" fmla="*/ 2147483646 w 20946"/>
                <a:gd name="T7" fmla="*/ 924084605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6" h="20595">
                  <a:moveTo>
                    <a:pt x="6698" y="0"/>
                  </a:moveTo>
                  <a:cubicBezTo>
                    <a:pt x="4984" y="0"/>
                    <a:pt x="3270" y="1006"/>
                    <a:pt x="1962" y="3017"/>
                  </a:cubicBezTo>
                  <a:cubicBezTo>
                    <a:pt x="-654" y="7038"/>
                    <a:pt x="-654" y="13557"/>
                    <a:pt x="1962" y="17579"/>
                  </a:cubicBezTo>
                  <a:cubicBezTo>
                    <a:pt x="4578" y="21600"/>
                    <a:pt x="8820" y="21600"/>
                    <a:pt x="11436" y="17579"/>
                  </a:cubicBezTo>
                  <a:cubicBezTo>
                    <a:pt x="12758" y="15545"/>
                    <a:pt x="13411" y="12873"/>
                    <a:pt x="13396" y="10208"/>
                  </a:cubicBezTo>
                  <a:lnTo>
                    <a:pt x="19812" y="10208"/>
                  </a:lnTo>
                  <a:cubicBezTo>
                    <a:pt x="20438" y="10208"/>
                    <a:pt x="20946" y="9426"/>
                    <a:pt x="20946" y="8463"/>
                  </a:cubicBezTo>
                  <a:cubicBezTo>
                    <a:pt x="20946" y="7499"/>
                    <a:pt x="20438" y="6719"/>
                    <a:pt x="19812" y="6719"/>
                  </a:cubicBezTo>
                  <a:lnTo>
                    <a:pt x="12980" y="6719"/>
                  </a:lnTo>
                  <a:cubicBezTo>
                    <a:pt x="12655" y="5369"/>
                    <a:pt x="12141" y="4102"/>
                    <a:pt x="11436" y="3017"/>
                  </a:cubicBezTo>
                  <a:cubicBezTo>
                    <a:pt x="10128" y="1006"/>
                    <a:pt x="8413" y="0"/>
                    <a:pt x="6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126D05F6-6F69-804D-A07B-6020B3D59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504" y="6485924"/>
              <a:ext cx="7789830" cy="4267400"/>
            </a:xfrm>
            <a:custGeom>
              <a:avLst/>
              <a:gdLst>
                <a:gd name="T0" fmla="*/ 1940430104 w 21038"/>
                <a:gd name="T1" fmla="*/ 596752123 h 20573"/>
                <a:gd name="T2" fmla="*/ 1940430104 w 21038"/>
                <a:gd name="T3" fmla="*/ 596752123 h 20573"/>
                <a:gd name="T4" fmla="*/ 1940430104 w 21038"/>
                <a:gd name="T5" fmla="*/ 596752123 h 20573"/>
                <a:gd name="T6" fmla="*/ 1940430104 w 21038"/>
                <a:gd name="T7" fmla="*/ 596752123 h 20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38" h="20573">
                  <a:moveTo>
                    <a:pt x="5880" y="0"/>
                  </a:moveTo>
                  <a:cubicBezTo>
                    <a:pt x="5863" y="0"/>
                    <a:pt x="5847" y="7"/>
                    <a:pt x="5830" y="9"/>
                  </a:cubicBezTo>
                  <a:cubicBezTo>
                    <a:pt x="4333" y="-23"/>
                    <a:pt x="2830" y="976"/>
                    <a:pt x="1688" y="3015"/>
                  </a:cubicBezTo>
                  <a:cubicBezTo>
                    <a:pt x="-562" y="7032"/>
                    <a:pt x="-562" y="13544"/>
                    <a:pt x="1688" y="17560"/>
                  </a:cubicBezTo>
                  <a:cubicBezTo>
                    <a:pt x="3938" y="21577"/>
                    <a:pt x="7586" y="21577"/>
                    <a:pt x="9836" y="17560"/>
                  </a:cubicBezTo>
                  <a:cubicBezTo>
                    <a:pt x="11852" y="13960"/>
                    <a:pt x="12056" y="8360"/>
                    <a:pt x="10458" y="4344"/>
                  </a:cubicBezTo>
                  <a:lnTo>
                    <a:pt x="19822" y="4344"/>
                  </a:lnTo>
                  <a:cubicBezTo>
                    <a:pt x="20494" y="4344"/>
                    <a:pt x="21038" y="3371"/>
                    <a:pt x="21038" y="2171"/>
                  </a:cubicBezTo>
                  <a:cubicBezTo>
                    <a:pt x="21038" y="972"/>
                    <a:pt x="20494" y="0"/>
                    <a:pt x="19822" y="0"/>
                  </a:cubicBezTo>
                  <a:lnTo>
                    <a:pt x="5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C096DE-28BC-A844-BDC3-DA84B0F7E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642" y="7010220"/>
              <a:ext cx="3219199" cy="3219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208E33-70EC-8D48-A8E3-E77CF0A61995}"/>
                </a:ext>
              </a:extLst>
            </p:cNvPr>
            <p:cNvSpPr/>
            <p:nvPr/>
          </p:nvSpPr>
          <p:spPr>
            <a:xfrm>
              <a:off x="8150432" y="6620141"/>
              <a:ext cx="29810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7AD239-65CD-3E4B-A33D-6D030A9D646D}"/>
                </a:ext>
              </a:extLst>
            </p:cNvPr>
            <p:cNvSpPr/>
            <p:nvPr/>
          </p:nvSpPr>
          <p:spPr>
            <a:xfrm>
              <a:off x="7588230" y="7832716"/>
              <a:ext cx="3543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A146395-96FC-B744-8CAF-1F11FB80ED42}"/>
                </a:ext>
              </a:extLst>
            </p:cNvPr>
            <p:cNvSpPr/>
            <p:nvPr/>
          </p:nvSpPr>
          <p:spPr>
            <a:xfrm>
              <a:off x="7588230" y="9025411"/>
              <a:ext cx="3543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C7DFDA-C098-DA4D-B4F9-39A8A7E4DC0F}"/>
                </a:ext>
              </a:extLst>
            </p:cNvPr>
            <p:cNvSpPr/>
            <p:nvPr/>
          </p:nvSpPr>
          <p:spPr>
            <a:xfrm>
              <a:off x="7588230" y="10257863"/>
              <a:ext cx="3543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4282A6-8D88-EB41-A025-F7E9E702C6D3}"/>
                </a:ext>
              </a:extLst>
            </p:cNvPr>
            <p:cNvSpPr txBox="1"/>
            <p:nvPr/>
          </p:nvSpPr>
          <p:spPr>
            <a:xfrm>
              <a:off x="12200925" y="6380946"/>
              <a:ext cx="10720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marketing is the business process of creating relationships.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EB2041-13C6-E44B-A8B9-4C17A68F3817}"/>
                </a:ext>
              </a:extLst>
            </p:cNvPr>
            <p:cNvSpPr txBox="1"/>
            <p:nvPr/>
          </p:nvSpPr>
          <p:spPr>
            <a:xfrm>
              <a:off x="12200925" y="7615183"/>
              <a:ext cx="10720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marketing is the business process of creating relationships.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B1D6FC-FF3F-E54E-A3E7-92FB7C69F7CF}"/>
                </a:ext>
              </a:extLst>
            </p:cNvPr>
            <p:cNvSpPr txBox="1"/>
            <p:nvPr/>
          </p:nvSpPr>
          <p:spPr>
            <a:xfrm>
              <a:off x="12200925" y="8849420"/>
              <a:ext cx="10720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marketing is the business process of creating relationships.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7DD817-FE11-E549-B74B-390DE527F91B}"/>
                </a:ext>
              </a:extLst>
            </p:cNvPr>
            <p:cNvSpPr txBox="1"/>
            <p:nvPr/>
          </p:nvSpPr>
          <p:spPr>
            <a:xfrm>
              <a:off x="12200925" y="10083657"/>
              <a:ext cx="10720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marketing is the business process of creating relationships.</a:t>
              </a:r>
            </a:p>
          </p:txBody>
        </p:sp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5AF4F232-5E1D-4C4B-8C4E-03BACEFFF5BC}"/>
                </a:ext>
              </a:extLst>
            </p:cNvPr>
            <p:cNvSpPr/>
            <p:nvPr/>
          </p:nvSpPr>
          <p:spPr>
            <a:xfrm rot="5400000">
              <a:off x="11607099" y="6769732"/>
              <a:ext cx="385252" cy="33211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A5974FD5-AC8A-6A48-A851-92C925542990}"/>
                </a:ext>
              </a:extLst>
            </p:cNvPr>
            <p:cNvSpPr/>
            <p:nvPr/>
          </p:nvSpPr>
          <p:spPr>
            <a:xfrm rot="5400000">
              <a:off x="11615318" y="9160416"/>
              <a:ext cx="385252" cy="33211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81B5EA82-483A-3247-A897-4E03CC6CBE25}"/>
                </a:ext>
              </a:extLst>
            </p:cNvPr>
            <p:cNvSpPr/>
            <p:nvPr/>
          </p:nvSpPr>
          <p:spPr>
            <a:xfrm rot="5400000">
              <a:off x="11615318" y="7990835"/>
              <a:ext cx="385252" cy="33211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70DD07F6-2C26-6243-9CC8-026B49F058DD}"/>
                </a:ext>
              </a:extLst>
            </p:cNvPr>
            <p:cNvSpPr/>
            <p:nvPr/>
          </p:nvSpPr>
          <p:spPr>
            <a:xfrm rot="5400000">
              <a:off x="11615318" y="10383160"/>
              <a:ext cx="385252" cy="33211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04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971719" y="861425"/>
              <a:ext cx="10434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Circle 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Овал 2">
            <a:extLst>
              <a:ext uri="{FF2B5EF4-FFF2-40B4-BE49-F238E27FC236}">
                <a16:creationId xmlns:a16="http://schemas.microsoft.com/office/drawing/2014/main" id="{D0F0B927-447F-3542-B1FD-A1C7D777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21" y="8254616"/>
            <a:ext cx="8665854" cy="779026"/>
          </a:xfrm>
          <a:prstGeom prst="ellipse">
            <a:avLst/>
          </a:prstGeom>
          <a:noFill/>
          <a:ln w="57150" algn="ctr">
            <a:solidFill>
              <a:srgbClr val="E5E5E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8" name="Овал 106">
            <a:extLst>
              <a:ext uri="{FF2B5EF4-FFF2-40B4-BE49-F238E27FC236}">
                <a16:creationId xmlns:a16="http://schemas.microsoft.com/office/drawing/2014/main" id="{DA5E708A-CCC5-8940-98FA-229A1AD0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501" y="4978111"/>
            <a:ext cx="1296036" cy="7790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0B47A882-6B56-F048-9800-C4476DBC380D}"/>
              </a:ext>
            </a:extLst>
          </p:cNvPr>
          <p:cNvSpPr txBox="1">
            <a:spLocks/>
          </p:cNvSpPr>
          <p:nvPr/>
        </p:nvSpPr>
        <p:spPr bwMode="auto">
          <a:xfrm>
            <a:off x="14356843" y="499319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3</a:t>
            </a:r>
          </a:p>
        </p:txBody>
      </p:sp>
      <p:sp>
        <p:nvSpPr>
          <p:cNvPr id="36" name="Овал 106">
            <a:extLst>
              <a:ext uri="{FF2B5EF4-FFF2-40B4-BE49-F238E27FC236}">
                <a16:creationId xmlns:a16="http://schemas.microsoft.com/office/drawing/2014/main" id="{76CFB5BE-3B24-C441-B0FF-A71859C7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188" y="8188830"/>
            <a:ext cx="1296036" cy="779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EC937A8-6F50-0B47-9DE2-948AE1D04C90}"/>
              </a:ext>
            </a:extLst>
          </p:cNvPr>
          <p:cNvSpPr txBox="1">
            <a:spLocks/>
          </p:cNvSpPr>
          <p:nvPr/>
        </p:nvSpPr>
        <p:spPr bwMode="auto">
          <a:xfrm>
            <a:off x="15793530" y="8203912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4</a:t>
            </a:r>
          </a:p>
        </p:txBody>
      </p:sp>
      <p:sp>
        <p:nvSpPr>
          <p:cNvPr id="34" name="Овал 106">
            <a:extLst>
              <a:ext uri="{FF2B5EF4-FFF2-40B4-BE49-F238E27FC236}">
                <a16:creationId xmlns:a16="http://schemas.microsoft.com/office/drawing/2014/main" id="{78E03E1D-AF4D-154C-8D7D-3A084E43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501" y="11400342"/>
            <a:ext cx="1296036" cy="7790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D9B5DF6-2EBB-EB46-98DF-AED43D21281B}"/>
              </a:ext>
            </a:extLst>
          </p:cNvPr>
          <p:cNvSpPr txBox="1">
            <a:spLocks/>
          </p:cNvSpPr>
          <p:nvPr/>
        </p:nvSpPr>
        <p:spPr bwMode="auto">
          <a:xfrm>
            <a:off x="14356843" y="11415426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5</a:t>
            </a:r>
          </a:p>
        </p:txBody>
      </p:sp>
      <p:sp>
        <p:nvSpPr>
          <p:cNvPr id="32" name="Овал 106">
            <a:extLst>
              <a:ext uri="{FF2B5EF4-FFF2-40B4-BE49-F238E27FC236}">
                <a16:creationId xmlns:a16="http://schemas.microsoft.com/office/drawing/2014/main" id="{0FE9770D-E549-8544-BA85-B68715A1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451" y="4978111"/>
            <a:ext cx="1296036" cy="779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97313D05-E2FC-FA43-A31F-F1EB5E5A36AF}"/>
              </a:ext>
            </a:extLst>
          </p:cNvPr>
          <p:cNvSpPr txBox="1">
            <a:spLocks/>
          </p:cNvSpPr>
          <p:nvPr/>
        </p:nvSpPr>
        <p:spPr bwMode="auto">
          <a:xfrm>
            <a:off x="8622793" y="4993195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2</a:t>
            </a:r>
          </a:p>
        </p:txBody>
      </p:sp>
      <p:sp>
        <p:nvSpPr>
          <p:cNvPr id="30" name="Овал 106">
            <a:extLst>
              <a:ext uri="{FF2B5EF4-FFF2-40B4-BE49-F238E27FC236}">
                <a16:creationId xmlns:a16="http://schemas.microsoft.com/office/drawing/2014/main" id="{3A8353E7-32DF-8E4F-BEFD-83C70B14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88" y="8188830"/>
            <a:ext cx="1296036" cy="779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7DC6F65-A85E-2042-88C2-51092E965296}"/>
              </a:ext>
            </a:extLst>
          </p:cNvPr>
          <p:cNvSpPr txBox="1">
            <a:spLocks/>
          </p:cNvSpPr>
          <p:nvPr/>
        </p:nvSpPr>
        <p:spPr bwMode="auto">
          <a:xfrm>
            <a:off x="7106730" y="8203912"/>
            <a:ext cx="1480566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000" dirty="0">
                <a:solidFill>
                  <a:srgbClr val="FFFFFF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12F5B7-B5A3-4A47-A22A-017F59C70F6D}"/>
              </a:ext>
            </a:extLst>
          </p:cNvPr>
          <p:cNvGrpSpPr/>
          <p:nvPr/>
        </p:nvGrpSpPr>
        <p:grpSpPr>
          <a:xfrm>
            <a:off x="17567829" y="7838310"/>
            <a:ext cx="4689341" cy="1480065"/>
            <a:chOff x="10285375" y="8565841"/>
            <a:chExt cx="4689341" cy="148006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06EF2C-89E6-1D4B-9F01-EDD3685CA1A7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02519D-E5F0-5242-A6F1-8553E1D9127C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159D0D-AFCF-D84E-B55A-0D6CC9AC0B0E}"/>
              </a:ext>
            </a:extLst>
          </p:cNvPr>
          <p:cNvGrpSpPr/>
          <p:nvPr/>
        </p:nvGrpSpPr>
        <p:grpSpPr>
          <a:xfrm>
            <a:off x="16077317" y="11034465"/>
            <a:ext cx="4689341" cy="1480065"/>
            <a:chOff x="14063087" y="8565841"/>
            <a:chExt cx="4689341" cy="14800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64DC3B-2609-014D-AB73-5BAD436026F9}"/>
                </a:ext>
              </a:extLst>
            </p:cNvPr>
            <p:cNvSpPr txBox="1"/>
            <p:nvPr/>
          </p:nvSpPr>
          <p:spPr>
            <a:xfrm>
              <a:off x="14063087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7FAE05-84D5-6047-B8CA-50D1C1664059}"/>
                </a:ext>
              </a:extLst>
            </p:cNvPr>
            <p:cNvSpPr/>
            <p:nvPr/>
          </p:nvSpPr>
          <p:spPr>
            <a:xfrm>
              <a:off x="14063087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B570EE-E475-5140-8E2E-E4417DBD0A8A}"/>
              </a:ext>
            </a:extLst>
          </p:cNvPr>
          <p:cNvGrpSpPr/>
          <p:nvPr/>
        </p:nvGrpSpPr>
        <p:grpSpPr>
          <a:xfrm>
            <a:off x="16077318" y="4633242"/>
            <a:ext cx="4689341" cy="1480065"/>
            <a:chOff x="18018259" y="8565841"/>
            <a:chExt cx="4689341" cy="14800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D6098F-6C99-5741-B8CD-379906284652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17BFCB-67CD-7547-BD5E-23601517136D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F1D47D0-F2B6-4841-AC61-ED29BFC55378}"/>
              </a:ext>
            </a:extLst>
          </p:cNvPr>
          <p:cNvGrpSpPr/>
          <p:nvPr/>
        </p:nvGrpSpPr>
        <p:grpSpPr>
          <a:xfrm flipH="1">
            <a:off x="3684329" y="4633242"/>
            <a:ext cx="4689341" cy="1480065"/>
            <a:chOff x="18018259" y="8565841"/>
            <a:chExt cx="4689341" cy="14800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F9573D-9798-5A44-9379-8D698AD472A5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ABF9D3-156D-904F-9F0F-3EEC67AEB785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2020F7-D65C-8744-B2CD-365734F14FF4}"/>
              </a:ext>
            </a:extLst>
          </p:cNvPr>
          <p:cNvGrpSpPr/>
          <p:nvPr/>
        </p:nvGrpSpPr>
        <p:grpSpPr>
          <a:xfrm flipH="1">
            <a:off x="2216892" y="7838310"/>
            <a:ext cx="4689341" cy="1480065"/>
            <a:chOff x="10285375" y="8565841"/>
            <a:chExt cx="4689341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6D2842-0506-BD4D-8C69-9571B32D48BB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1F1905-F549-EC44-AF22-6DEC6936FAE8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2CA272-959B-724F-9954-0AD7EB9FA2C7}"/>
              </a:ext>
            </a:extLst>
          </p:cNvPr>
          <p:cNvSpPr/>
          <p:nvPr/>
        </p:nvSpPr>
        <p:spPr>
          <a:xfrm>
            <a:off x="9160511" y="6999915"/>
            <a:ext cx="60566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Marketing is the business process of creating relationships </a:t>
            </a:r>
            <a:endParaRPr lang="en-US" sz="480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50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rcle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16ABBA"/>
      </a:accent1>
      <a:accent2>
        <a:srgbClr val="F76466"/>
      </a:accent2>
      <a:accent3>
        <a:srgbClr val="FEA998"/>
      </a:accent3>
      <a:accent4>
        <a:srgbClr val="FFAB69"/>
      </a:accent4>
      <a:accent5>
        <a:srgbClr val="F8E146"/>
      </a:accent5>
      <a:accent6>
        <a:srgbClr val="15ABB9"/>
      </a:accent6>
      <a:hlink>
        <a:srgbClr val="F76366"/>
      </a:hlink>
      <a:folHlink>
        <a:srgbClr val="FEA89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116953</TotalTime>
  <Words>1865</Words>
  <Application>Microsoft Macintosh PowerPoint</Application>
  <PresentationFormat>Custom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Lato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19299</cp:revision>
  <dcterms:created xsi:type="dcterms:W3CDTF">2014-11-12T21:47:38Z</dcterms:created>
  <dcterms:modified xsi:type="dcterms:W3CDTF">2020-11-12T16:17:31Z</dcterms:modified>
  <cp:category/>
</cp:coreProperties>
</file>