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.xml" ContentType="application/vnd.openxmlformats-officedocument.presentationml.notesSlide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9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0" r:id="rId3"/>
    <p:sldId id="257" r:id="rId4"/>
    <p:sldId id="296" r:id="rId5"/>
    <p:sldId id="301" r:id="rId6"/>
    <p:sldId id="349" r:id="rId7"/>
    <p:sldId id="308" r:id="rId8"/>
    <p:sldId id="294" r:id="rId9"/>
    <p:sldId id="298" r:id="rId10"/>
    <p:sldId id="297" r:id="rId11"/>
    <p:sldId id="302" r:id="rId12"/>
    <p:sldId id="339" r:id="rId13"/>
    <p:sldId id="304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6" r:id="rId25"/>
    <p:sldId id="340" r:id="rId26"/>
    <p:sldId id="320" r:id="rId27"/>
    <p:sldId id="341" r:id="rId28"/>
    <p:sldId id="321" r:id="rId29"/>
    <p:sldId id="322" r:id="rId30"/>
    <p:sldId id="346" r:id="rId31"/>
    <p:sldId id="343" r:id="rId32"/>
    <p:sldId id="331" r:id="rId33"/>
    <p:sldId id="324" r:id="rId34"/>
    <p:sldId id="325" r:id="rId35"/>
    <p:sldId id="342" r:id="rId36"/>
    <p:sldId id="344" r:id="rId37"/>
    <p:sldId id="345" r:id="rId38"/>
    <p:sldId id="347" r:id="rId39"/>
    <p:sldId id="348" r:id="rId40"/>
    <p:sldId id="323" r:id="rId4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0AC"/>
    <a:srgbClr val="D9B5A6"/>
    <a:srgbClr val="E1BCA9"/>
    <a:srgbClr val="D9D9D9"/>
    <a:srgbClr val="02263A"/>
    <a:srgbClr val="F6D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/>
    <p:restoredTop sz="94607"/>
  </p:normalViewPr>
  <p:slideViewPr>
    <p:cSldViewPr snapToGrid="0" snapToObjects="1">
      <p:cViewPr varScale="1">
        <p:scale>
          <a:sx n="56" d="100"/>
          <a:sy n="56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Hoja_de_c_lculo_de_Microsoft_Excel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Hoja_de_c_lculo_de_Microsoft_Excel1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96-C94A-81B8-9C365B96F32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96-C94A-81B8-9C365B96F3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96-C94A-81B8-9C365B96F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FB-DA4A-87EE-24DD4DC22060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FB-DA4A-87EE-24DD4DC220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FB-DA4A-87EE-24DD4DC220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FB-DA4A-87EE-24DD4DC2206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FB-DA4A-87EE-24DD4DC22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9-0A4B-A8D6-0E767BCF138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9-0A4B-A8D6-0E767BCF13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9-0A4B-A8D6-0E767BCF1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39-014A-89FD-774AE52B29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39-014A-89FD-774AE52B29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39-014A-89FD-774AE52B2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D0-7A46-870D-F9D36440776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D0-7A46-870D-F9D364407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D0-7A46-870D-F9D364407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D0-7A46-870D-F9D36440776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D0-7A46-870D-F9D364407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9-B344-AAA0-265656423B3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9-B344-AAA0-265656423B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9-B344-AAA0-265656423B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9-B344-AAA0-265656423B3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9-B344-AAA0-265656423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375076424767692E-2"/>
          <c:y val="7.4702578666002481E-2"/>
          <c:w val="0.95924984715046457"/>
          <c:h val="0.8572157330571272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E8-0649-BD66-A6ED52C540E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E8-0649-BD66-A6ED52C540E8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E8-0649-BD66-A6ED52C540E8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E8-0649-BD66-A6ED52C540E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E8-0649-BD66-A6ED52C54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9-B443-9B2C-6308DF1E0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100"/>
        <c:axId val="2093957727"/>
        <c:axId val="2093650191"/>
      </c:barChart>
      <c:catAx>
        <c:axId val="2093957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650191"/>
        <c:crosses val="autoZero"/>
        <c:auto val="1"/>
        <c:lblAlgn val="ctr"/>
        <c:lblOffset val="100"/>
        <c:noMultiLvlLbl val="0"/>
      </c:catAx>
      <c:valAx>
        <c:axId val="20936501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395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1-1F4D-B0F6-58128A561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100"/>
        <c:axId val="2093957727"/>
        <c:axId val="2093650191"/>
      </c:barChart>
      <c:catAx>
        <c:axId val="2093957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650191"/>
        <c:crosses val="autoZero"/>
        <c:auto val="1"/>
        <c:lblAlgn val="ctr"/>
        <c:lblOffset val="100"/>
        <c:noMultiLvlLbl val="0"/>
      </c:catAx>
      <c:valAx>
        <c:axId val="20936501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395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9-C043-A9F7-B9C75251C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100"/>
        <c:axId val="2093957727"/>
        <c:axId val="2093650191"/>
      </c:barChart>
      <c:catAx>
        <c:axId val="2093957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3650191"/>
        <c:crosses val="autoZero"/>
        <c:auto val="1"/>
        <c:lblAlgn val="ctr"/>
        <c:lblOffset val="100"/>
        <c:noMultiLvlLbl val="0"/>
      </c:catAx>
      <c:valAx>
        <c:axId val="20936501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395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C-1B4B-854C-5A19FFA2D1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C-1B4B-854C-5A19FFA2D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BC-1F40-B6F1-BD1914828C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BC-1F40-B6F1-BD1914828C4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BC-1F40-B6F1-BD1914828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C-1B4B-854C-5A19FFA2D1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C-1B4B-854C-5A19FFA2D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C-1B4B-854C-5A19FFA2D1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C-1B4B-854C-5A19FFA2D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42-284B-AC0D-62E2691159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42-284B-AC0D-62E2691159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42-284B-AC0D-62E269115901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42-284B-AC0D-62E269115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42-284B-AC0D-62E2691159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42-284B-AC0D-62E2691159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42-284B-AC0D-62E269115901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42-284B-AC0D-62E269115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42-284B-AC0D-62E2691159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42-284B-AC0D-62E2691159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42-284B-AC0D-62E269115901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42-284B-AC0D-62E269115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MX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84-B64E-B9BC-5F13600847B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84-B64E-B9BC-5F13600847B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84-B64E-B9BC-5F1360084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C5-5642-A745-6B2AB6232E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C5-5642-A745-6B2AB6232ED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5-5642-A745-6B2AB6232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D4-FD4C-897A-9DF0E7926BB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D4-FD4C-897A-9DF0E7926B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D4-FD4C-897A-9DF0E7926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4B-6044-A4DC-3C8BEC060918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4B-6044-A4DC-3C8BEC0609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4B-6044-A4DC-3C8BEC0609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4B-6044-A4DC-3C8BEC06091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4B-6044-A4DC-3C8BEC060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s-MX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3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2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</cx:lvl>
      </cx:numDim>
    </cx:data>
  </cx:chartData>
  <cx:chart>
    <cx:plotArea>
      <cx:plotAreaRegion>
        <cx:series layoutId="clusteredColumn" uniqueId="{5E7B779F-DBD5-1044-86D4-A6A264C658B5}">
          <cx:tx>
            <cx:txData>
              <cx:f>Sheet1!$A$1</cx:f>
              <cx:v>Series1</cx:v>
            </cx:txData>
          </cx:tx>
          <cx:spPr>
            <a:solidFill>
              <a:schemeClr val="accent1"/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  <a:cs typeface="Poppins Light" pitchFamily="2" charset="77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8E4546E1-EE17-F249-8566-07AAEB4C52CD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81C8DA4A-8A28-6440-9F60-6F48965020B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603D2C46-2BD1-2E4E-B39B-BA70BE3E990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015869-AA29-9844-85EF-0D5DFDAEB952}"/>
              </a:ext>
            </a:extLst>
          </p:cNvPr>
          <p:cNvGrpSpPr/>
          <p:nvPr/>
        </p:nvGrpSpPr>
        <p:grpSpPr>
          <a:xfrm>
            <a:off x="1511541" y="5104309"/>
            <a:ext cx="21364093" cy="6683654"/>
            <a:chOff x="1511541" y="4752616"/>
            <a:chExt cx="21364093" cy="66836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50EAF9-A279-874F-B067-4B517175D3CE}"/>
                </a:ext>
              </a:extLst>
            </p:cNvPr>
            <p:cNvGrpSpPr/>
            <p:nvPr/>
          </p:nvGrpSpPr>
          <p:grpSpPr>
            <a:xfrm>
              <a:off x="1511541" y="6882064"/>
              <a:ext cx="4232220" cy="2424755"/>
              <a:chOff x="1511541" y="7454160"/>
              <a:chExt cx="4232220" cy="242475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85C57D-B159-2740-9623-244CC20C76EE}"/>
                  </a:ext>
                </a:extLst>
              </p:cNvPr>
              <p:cNvSpPr txBox="1"/>
              <p:nvPr/>
            </p:nvSpPr>
            <p:spPr>
              <a:xfrm>
                <a:off x="1511541" y="8303484"/>
                <a:ext cx="4232219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E667DC-E9F5-1F4C-A954-1264BC415BD4}"/>
                  </a:ext>
                </a:extLst>
              </p:cNvPr>
              <p:cNvSpPr txBox="1"/>
              <p:nvPr/>
            </p:nvSpPr>
            <p:spPr>
              <a:xfrm>
                <a:off x="1511541" y="7454160"/>
                <a:ext cx="42322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Dollar</a:t>
                </a: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9FDDC8F-CE99-6143-AFEF-A5B6B99C709E}"/>
                </a:ext>
              </a:extLst>
            </p:cNvPr>
            <p:cNvSpPr/>
            <p:nvPr/>
          </p:nvSpPr>
          <p:spPr>
            <a:xfrm>
              <a:off x="6156488" y="4752616"/>
              <a:ext cx="6683654" cy="6683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3A195D6-C58A-1D40-A187-441B571CB918}"/>
                </a:ext>
              </a:extLst>
            </p:cNvPr>
            <p:cNvSpPr/>
            <p:nvPr/>
          </p:nvSpPr>
          <p:spPr>
            <a:xfrm>
              <a:off x="11537510" y="4752616"/>
              <a:ext cx="6683654" cy="6683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6EEFBA-7CDB-AE4C-B265-3D56F207FDD4}"/>
                </a:ext>
              </a:extLst>
            </p:cNvPr>
            <p:cNvSpPr/>
            <p:nvPr/>
          </p:nvSpPr>
          <p:spPr>
            <a:xfrm>
              <a:off x="7802573" y="6455864"/>
              <a:ext cx="3277156" cy="3277156"/>
            </a:xfrm>
            <a:prstGeom prst="ellipse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66D811-C69E-864A-80F7-AEF2A34030CC}"/>
                </a:ext>
              </a:extLst>
            </p:cNvPr>
            <p:cNvSpPr/>
            <p:nvPr/>
          </p:nvSpPr>
          <p:spPr>
            <a:xfrm>
              <a:off x="13183595" y="6455864"/>
              <a:ext cx="3277156" cy="3277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EC2527-CE17-204A-8A93-0C172BE990F2}"/>
                </a:ext>
              </a:extLst>
            </p:cNvPr>
            <p:cNvSpPr txBox="1"/>
            <p:nvPr/>
          </p:nvSpPr>
          <p:spPr>
            <a:xfrm>
              <a:off x="8408163" y="7259931"/>
              <a:ext cx="204471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$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A018E9-2123-3848-A4AF-7051EA089F27}"/>
                </a:ext>
              </a:extLst>
            </p:cNvPr>
            <p:cNvSpPr txBox="1"/>
            <p:nvPr/>
          </p:nvSpPr>
          <p:spPr>
            <a:xfrm>
              <a:off x="13841437" y="7259931"/>
              <a:ext cx="204471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€</a:t>
              </a:r>
              <a:endParaRPr lang="en-US" sz="10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3CE28D9-E7F2-F24C-8147-5AAA76D7896A}"/>
                </a:ext>
              </a:extLst>
            </p:cNvPr>
            <p:cNvGrpSpPr/>
            <p:nvPr/>
          </p:nvGrpSpPr>
          <p:grpSpPr>
            <a:xfrm>
              <a:off x="18643414" y="6882064"/>
              <a:ext cx="4232220" cy="2424755"/>
              <a:chOff x="1511541" y="7454160"/>
              <a:chExt cx="4232220" cy="24247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2857EF-EC55-8145-AB3F-CE55C4102AF9}"/>
                  </a:ext>
                </a:extLst>
              </p:cNvPr>
              <p:cNvSpPr txBox="1"/>
              <p:nvPr/>
            </p:nvSpPr>
            <p:spPr>
              <a:xfrm>
                <a:off x="1511541" y="8303484"/>
                <a:ext cx="4232219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BF34C5-0D4E-2547-8A18-5FD800C40D9F}"/>
                  </a:ext>
                </a:extLst>
              </p:cNvPr>
              <p:cNvSpPr txBox="1"/>
              <p:nvPr/>
            </p:nvSpPr>
            <p:spPr>
              <a:xfrm>
                <a:off x="1511541" y="7454160"/>
                <a:ext cx="42322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Euro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7487A012-BA4F-BB44-8E32-79E4FDF1FC0E}"/>
              </a:ext>
            </a:extLst>
          </p:cNvPr>
          <p:cNvSpPr/>
          <p:nvPr/>
        </p:nvSpPr>
        <p:spPr>
          <a:xfrm>
            <a:off x="2775513" y="4815840"/>
            <a:ext cx="9108513" cy="53949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F8734D6-AF94-AC45-8070-2CC3C5BC69DA}"/>
              </a:ext>
            </a:extLst>
          </p:cNvPr>
          <p:cNvSpPr/>
          <p:nvPr/>
        </p:nvSpPr>
        <p:spPr>
          <a:xfrm rot="10800000">
            <a:off x="12468153" y="4815840"/>
            <a:ext cx="9108513" cy="5394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725F8-7C23-8B4B-BED7-3B0BC4CA40F6}"/>
              </a:ext>
            </a:extLst>
          </p:cNvPr>
          <p:cNvSpPr txBox="1"/>
          <p:nvPr/>
        </p:nvSpPr>
        <p:spPr>
          <a:xfrm>
            <a:off x="3567993" y="7190154"/>
            <a:ext cx="652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C97D5-1DCC-3E4A-8DED-7597DF1C9777}"/>
              </a:ext>
            </a:extLst>
          </p:cNvPr>
          <p:cNvSpPr txBox="1"/>
          <p:nvPr/>
        </p:nvSpPr>
        <p:spPr>
          <a:xfrm>
            <a:off x="13258309" y="7129194"/>
            <a:ext cx="529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19DBC-1C45-A940-A380-720F9C070D9B}"/>
              </a:ext>
            </a:extLst>
          </p:cNvPr>
          <p:cNvSpPr txBox="1"/>
          <p:nvPr/>
        </p:nvSpPr>
        <p:spPr>
          <a:xfrm>
            <a:off x="2733109" y="10663883"/>
            <a:ext cx="65632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93A71-9D41-144F-AFE7-AEEA9FDFDDC4}"/>
              </a:ext>
            </a:extLst>
          </p:cNvPr>
          <p:cNvSpPr txBox="1"/>
          <p:nvPr/>
        </p:nvSpPr>
        <p:spPr>
          <a:xfrm>
            <a:off x="2775513" y="981455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456DA0-FEBB-4A41-987B-20B37F71840E}"/>
              </a:ext>
            </a:extLst>
          </p:cNvPr>
          <p:cNvSpPr txBox="1"/>
          <p:nvPr/>
        </p:nvSpPr>
        <p:spPr>
          <a:xfrm>
            <a:off x="15179040" y="10663883"/>
            <a:ext cx="65632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91AD2-0286-1C48-8984-C2BA05BE8A65}"/>
              </a:ext>
            </a:extLst>
          </p:cNvPr>
          <p:cNvSpPr txBox="1"/>
          <p:nvPr/>
        </p:nvSpPr>
        <p:spPr>
          <a:xfrm>
            <a:off x="16279611" y="9814559"/>
            <a:ext cx="529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Marketing Commerce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1EE77E08-4F71-DC42-A5C7-1A15D466B9DB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57D3A100-99C0-0642-83B2-2306286C71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39E3E8E-75A2-F045-A792-F6FCF13954B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29219F-EB02-E84D-BEA7-105A371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06070"/>
              </p:ext>
            </p:extLst>
          </p:nvPr>
        </p:nvGraphicFramePr>
        <p:xfrm>
          <a:off x="1495106" y="4469625"/>
          <a:ext cx="21396962" cy="777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071">
                  <a:extLst>
                    <a:ext uri="{9D8B030D-6E8A-4147-A177-3AD203B41FA5}">
                      <a16:colId xmlns:a16="http://schemas.microsoft.com/office/drawing/2014/main" val="2788022501"/>
                    </a:ext>
                  </a:extLst>
                </a:gridCol>
                <a:gridCol w="5206015">
                  <a:extLst>
                    <a:ext uri="{9D8B030D-6E8A-4147-A177-3AD203B41FA5}">
                      <a16:colId xmlns:a16="http://schemas.microsoft.com/office/drawing/2014/main" val="1248794279"/>
                    </a:ext>
                  </a:extLst>
                </a:gridCol>
                <a:gridCol w="5366938">
                  <a:extLst>
                    <a:ext uri="{9D8B030D-6E8A-4147-A177-3AD203B41FA5}">
                      <a16:colId xmlns:a16="http://schemas.microsoft.com/office/drawing/2014/main" val="2173447978"/>
                    </a:ext>
                  </a:extLst>
                </a:gridCol>
                <a:gridCol w="5366938">
                  <a:extLst>
                    <a:ext uri="{9D8B030D-6E8A-4147-A177-3AD203B41FA5}">
                      <a16:colId xmlns:a16="http://schemas.microsoft.com/office/drawing/2014/main" val="2641427920"/>
                    </a:ext>
                  </a:extLst>
                </a:gridCol>
              </a:tblGrid>
              <a:tr h="3284123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Pricing Table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Starter</a:t>
                      </a:r>
                    </a:p>
                    <a:p>
                      <a:pPr algn="ctr"/>
                      <a:r>
                        <a:rPr lang="en-US" sz="125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$2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Basic</a:t>
                      </a:r>
                    </a:p>
                    <a:p>
                      <a:pPr algn="ctr"/>
                      <a:r>
                        <a:rPr lang="en-US" sz="125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$3</a:t>
                      </a:r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Premium</a:t>
                      </a:r>
                    </a:p>
                    <a:p>
                      <a:pPr algn="ctr"/>
                      <a:r>
                        <a:rPr lang="en-US" sz="125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$5</a:t>
                      </a:r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64606"/>
                  </a:ext>
                </a:extLst>
              </a:tr>
              <a:tr h="102403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Core Sides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73025"/>
                  </a:ext>
                </a:extLst>
              </a:tr>
              <a:tr h="102403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Lifetime Updates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39558"/>
                  </a:ext>
                </a:extLst>
              </a:tr>
              <a:tr h="102403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Free Support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34297"/>
                  </a:ext>
                </a:extLst>
              </a:tr>
              <a:tr h="102403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Bonus Pack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84135"/>
                  </a:ext>
                </a:extLst>
              </a:tr>
            </a:tbl>
          </a:graphicData>
        </a:graphic>
      </p:graphicFrame>
      <p:sp>
        <p:nvSpPr>
          <p:cNvPr id="29" name="Forma libre 257">
            <a:extLst>
              <a:ext uri="{FF2B5EF4-FFF2-40B4-BE49-F238E27FC236}">
                <a16:creationId xmlns:a16="http://schemas.microsoft.com/office/drawing/2014/main" id="{3ADA5E17-BC81-FB4D-8841-EDA165A762EC}"/>
              </a:ext>
            </a:extLst>
          </p:cNvPr>
          <p:cNvSpPr/>
          <p:nvPr/>
        </p:nvSpPr>
        <p:spPr>
          <a:xfrm>
            <a:off x="9331265" y="8409604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0" name="Forma libre 257">
            <a:extLst>
              <a:ext uri="{FF2B5EF4-FFF2-40B4-BE49-F238E27FC236}">
                <a16:creationId xmlns:a16="http://schemas.microsoft.com/office/drawing/2014/main" id="{9416AB36-8A98-AA48-891A-90680BD5617A}"/>
              </a:ext>
            </a:extLst>
          </p:cNvPr>
          <p:cNvSpPr/>
          <p:nvPr/>
        </p:nvSpPr>
        <p:spPr>
          <a:xfrm>
            <a:off x="9331265" y="9472052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Forma libre 257">
            <a:extLst>
              <a:ext uri="{FF2B5EF4-FFF2-40B4-BE49-F238E27FC236}">
                <a16:creationId xmlns:a16="http://schemas.microsoft.com/office/drawing/2014/main" id="{6FE5783D-3859-6841-945F-F3E087A8C393}"/>
              </a:ext>
            </a:extLst>
          </p:cNvPr>
          <p:cNvSpPr/>
          <p:nvPr/>
        </p:nvSpPr>
        <p:spPr>
          <a:xfrm>
            <a:off x="14570127" y="8409604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Forma libre 257">
            <a:extLst>
              <a:ext uri="{FF2B5EF4-FFF2-40B4-BE49-F238E27FC236}">
                <a16:creationId xmlns:a16="http://schemas.microsoft.com/office/drawing/2014/main" id="{2D8B1A7C-1AD6-164F-8266-D231983F3022}"/>
              </a:ext>
            </a:extLst>
          </p:cNvPr>
          <p:cNvSpPr/>
          <p:nvPr/>
        </p:nvSpPr>
        <p:spPr>
          <a:xfrm>
            <a:off x="14570127" y="9472052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4" name="Forma libre 257">
            <a:extLst>
              <a:ext uri="{FF2B5EF4-FFF2-40B4-BE49-F238E27FC236}">
                <a16:creationId xmlns:a16="http://schemas.microsoft.com/office/drawing/2014/main" id="{CDA9F0DE-9818-D543-B51C-42DCA013EFF0}"/>
              </a:ext>
            </a:extLst>
          </p:cNvPr>
          <p:cNvSpPr/>
          <p:nvPr/>
        </p:nvSpPr>
        <p:spPr>
          <a:xfrm>
            <a:off x="14570127" y="10467005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6" name="Forma libre 257">
            <a:extLst>
              <a:ext uri="{FF2B5EF4-FFF2-40B4-BE49-F238E27FC236}">
                <a16:creationId xmlns:a16="http://schemas.microsoft.com/office/drawing/2014/main" id="{4B11A697-59C0-334C-8756-781AE9C28D9D}"/>
              </a:ext>
            </a:extLst>
          </p:cNvPr>
          <p:cNvSpPr/>
          <p:nvPr/>
        </p:nvSpPr>
        <p:spPr>
          <a:xfrm>
            <a:off x="19995565" y="8409604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7" name="Forma libre 257">
            <a:extLst>
              <a:ext uri="{FF2B5EF4-FFF2-40B4-BE49-F238E27FC236}">
                <a16:creationId xmlns:a16="http://schemas.microsoft.com/office/drawing/2014/main" id="{024A48C3-C003-034D-B2EF-40BB64DA1D81}"/>
              </a:ext>
            </a:extLst>
          </p:cNvPr>
          <p:cNvSpPr/>
          <p:nvPr/>
        </p:nvSpPr>
        <p:spPr>
          <a:xfrm>
            <a:off x="19995565" y="9472052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8" name="Forma libre 257">
            <a:extLst>
              <a:ext uri="{FF2B5EF4-FFF2-40B4-BE49-F238E27FC236}">
                <a16:creationId xmlns:a16="http://schemas.microsoft.com/office/drawing/2014/main" id="{FBD65DC8-8FAA-F041-8A0D-EA0E06930A17}"/>
              </a:ext>
            </a:extLst>
          </p:cNvPr>
          <p:cNvSpPr/>
          <p:nvPr/>
        </p:nvSpPr>
        <p:spPr>
          <a:xfrm>
            <a:off x="19995565" y="10467005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9" name="Forma libre 257">
            <a:extLst>
              <a:ext uri="{FF2B5EF4-FFF2-40B4-BE49-F238E27FC236}">
                <a16:creationId xmlns:a16="http://schemas.microsoft.com/office/drawing/2014/main" id="{79A84152-E43A-B545-9951-39BFD4551F2D}"/>
              </a:ext>
            </a:extLst>
          </p:cNvPr>
          <p:cNvSpPr/>
          <p:nvPr/>
        </p:nvSpPr>
        <p:spPr>
          <a:xfrm>
            <a:off x="19995565" y="11496792"/>
            <a:ext cx="639395" cy="461301"/>
          </a:xfrm>
          <a:custGeom>
            <a:avLst/>
            <a:gdLst>
              <a:gd name="connsiteX0" fmla="*/ 139064 w 161703"/>
              <a:gd name="connsiteY0" fmla="*/ 4440 h 116662"/>
              <a:gd name="connsiteX1" fmla="*/ 58729 w 161703"/>
              <a:gd name="connsiteY1" fmla="*/ 84332 h 116662"/>
              <a:gd name="connsiteX2" fmla="*/ 23361 w 161703"/>
              <a:gd name="connsiteY2" fmla="*/ 48447 h 116662"/>
              <a:gd name="connsiteX3" fmla="*/ 4532 w 161703"/>
              <a:gd name="connsiteY3" fmla="*/ 48299 h 116662"/>
              <a:gd name="connsiteX4" fmla="*/ 4385 w 161703"/>
              <a:gd name="connsiteY4" fmla="*/ 67128 h 116662"/>
              <a:gd name="connsiteX5" fmla="*/ 49130 w 161703"/>
              <a:gd name="connsiteY5" fmla="*/ 112538 h 116662"/>
              <a:gd name="connsiteX6" fmla="*/ 58507 w 161703"/>
              <a:gd name="connsiteY6" fmla="*/ 116525 h 116662"/>
              <a:gd name="connsiteX7" fmla="*/ 58581 w 161703"/>
              <a:gd name="connsiteY7" fmla="*/ 116525 h 116662"/>
              <a:gd name="connsiteX8" fmla="*/ 67958 w 161703"/>
              <a:gd name="connsiteY8" fmla="*/ 112685 h 116662"/>
              <a:gd name="connsiteX9" fmla="*/ 157818 w 161703"/>
              <a:gd name="connsiteY9" fmla="*/ 23416 h 116662"/>
              <a:gd name="connsiteX10" fmla="*/ 157892 w 161703"/>
              <a:gd name="connsiteY10" fmla="*/ 4588 h 116662"/>
              <a:gd name="connsiteX11" fmla="*/ 139064 w 161703"/>
              <a:gd name="connsiteY11" fmla="*/ 4440 h 11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703" h="116662">
                <a:moveTo>
                  <a:pt x="139064" y="4440"/>
                </a:moveTo>
                <a:lnTo>
                  <a:pt x="58729" y="84332"/>
                </a:lnTo>
                <a:lnTo>
                  <a:pt x="23361" y="48447"/>
                </a:lnTo>
                <a:cubicBezTo>
                  <a:pt x="18192" y="43204"/>
                  <a:pt x="9775" y="43131"/>
                  <a:pt x="4532" y="48299"/>
                </a:cubicBezTo>
                <a:cubicBezTo>
                  <a:pt x="-710" y="53468"/>
                  <a:pt x="-784" y="61885"/>
                  <a:pt x="4385" y="67128"/>
                </a:cubicBezTo>
                <a:lnTo>
                  <a:pt x="49130" y="112538"/>
                </a:lnTo>
                <a:cubicBezTo>
                  <a:pt x="51640" y="115048"/>
                  <a:pt x="54963" y="116451"/>
                  <a:pt x="58507" y="116525"/>
                </a:cubicBezTo>
                <a:cubicBezTo>
                  <a:pt x="58507" y="116525"/>
                  <a:pt x="58581" y="116525"/>
                  <a:pt x="58581" y="116525"/>
                </a:cubicBezTo>
                <a:cubicBezTo>
                  <a:pt x="62125" y="116525"/>
                  <a:pt x="65448" y="115122"/>
                  <a:pt x="67958" y="112685"/>
                </a:cubicBezTo>
                <a:lnTo>
                  <a:pt x="157818" y="23416"/>
                </a:lnTo>
                <a:cubicBezTo>
                  <a:pt x="162987" y="18248"/>
                  <a:pt x="163061" y="9830"/>
                  <a:pt x="157892" y="4588"/>
                </a:cubicBezTo>
                <a:cubicBezTo>
                  <a:pt x="152650" y="-729"/>
                  <a:pt x="144232" y="-803"/>
                  <a:pt x="139064" y="444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8A4024E1-8AB5-CE4F-9D0D-77016432CBFF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459BB6C4-13C6-C541-A933-B1684FD39E0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7B4A511-7FE3-864A-91A2-064BE8E42A6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7EF2CC-5009-BA44-B3DC-8303C193D1BC}"/>
              </a:ext>
            </a:extLst>
          </p:cNvPr>
          <p:cNvGrpSpPr/>
          <p:nvPr/>
        </p:nvGrpSpPr>
        <p:grpSpPr>
          <a:xfrm>
            <a:off x="8638136" y="4938017"/>
            <a:ext cx="7232008" cy="6532820"/>
            <a:chOff x="8251612" y="4938017"/>
            <a:chExt cx="7232008" cy="6532820"/>
          </a:xfrm>
        </p:grpSpPr>
        <p:grpSp>
          <p:nvGrpSpPr>
            <p:cNvPr id="18" name="Gráfico 2">
              <a:extLst>
                <a:ext uri="{FF2B5EF4-FFF2-40B4-BE49-F238E27FC236}">
                  <a16:creationId xmlns:a16="http://schemas.microsoft.com/office/drawing/2014/main" id="{6AA10948-DE80-7C48-9853-A288F7842977}"/>
                </a:ext>
              </a:extLst>
            </p:cNvPr>
            <p:cNvGrpSpPr/>
            <p:nvPr/>
          </p:nvGrpSpPr>
          <p:grpSpPr>
            <a:xfrm>
              <a:off x="8251612" y="5589351"/>
              <a:ext cx="2966976" cy="5661938"/>
              <a:chOff x="4468241" y="325056"/>
              <a:chExt cx="3251200" cy="6204332"/>
            </a:xfrm>
          </p:grpSpPr>
          <p:sp>
            <p:nvSpPr>
              <p:cNvPr id="19" name="Forma libre 4">
                <a:extLst>
                  <a:ext uri="{FF2B5EF4-FFF2-40B4-BE49-F238E27FC236}">
                    <a16:creationId xmlns:a16="http://schemas.microsoft.com/office/drawing/2014/main" id="{C29582C5-EF80-B54D-B6CB-B68AFB3728F0}"/>
                  </a:ext>
                </a:extLst>
              </p:cNvPr>
              <p:cNvSpPr/>
              <p:nvPr/>
            </p:nvSpPr>
            <p:spPr>
              <a:xfrm>
                <a:off x="4468241" y="957263"/>
                <a:ext cx="3251200" cy="5044376"/>
              </a:xfrm>
              <a:custGeom>
                <a:avLst/>
                <a:gdLst>
                  <a:gd name="connsiteX0" fmla="*/ 3175 w 3251200"/>
                  <a:gd name="connsiteY0" fmla="*/ 3175 h 1238250"/>
                  <a:gd name="connsiteX1" fmla="*/ 3252343 w 3251200"/>
                  <a:gd name="connsiteY1" fmla="*/ 3175 h 1238250"/>
                  <a:gd name="connsiteX2" fmla="*/ 3252343 w 3251200"/>
                  <a:gd name="connsiteY2" fmla="*/ 1237425 h 1238250"/>
                  <a:gd name="connsiteX3" fmla="*/ 3175 w 3251200"/>
                  <a:gd name="connsiteY3" fmla="*/ 1237425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200" h="1238250">
                    <a:moveTo>
                      <a:pt x="3175" y="3175"/>
                    </a:moveTo>
                    <a:lnTo>
                      <a:pt x="3252343" y="3175"/>
                    </a:lnTo>
                    <a:lnTo>
                      <a:pt x="3252343" y="1237425"/>
                    </a:lnTo>
                    <a:lnTo>
                      <a:pt x="3175" y="123742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Forma libre 8">
                <a:extLst>
                  <a:ext uri="{FF2B5EF4-FFF2-40B4-BE49-F238E27FC236}">
                    <a16:creationId xmlns:a16="http://schemas.microsoft.com/office/drawing/2014/main" id="{D62A366D-41C2-AB4F-A79C-248548BE7001}"/>
                  </a:ext>
                </a:extLst>
              </p:cNvPr>
              <p:cNvSpPr/>
              <p:nvPr/>
            </p:nvSpPr>
            <p:spPr>
              <a:xfrm>
                <a:off x="4468241" y="325056"/>
                <a:ext cx="3251200" cy="635000"/>
              </a:xfrm>
              <a:custGeom>
                <a:avLst/>
                <a:gdLst>
                  <a:gd name="connsiteX0" fmla="*/ 3252343 w 3251200"/>
                  <a:gd name="connsiteY0" fmla="*/ 592138 h 635000"/>
                  <a:gd name="connsiteX1" fmla="*/ 2863342 w 3251200"/>
                  <a:gd name="connsiteY1" fmla="*/ 3175 h 635000"/>
                  <a:gd name="connsiteX2" fmla="*/ 392176 w 3251200"/>
                  <a:gd name="connsiteY2" fmla="*/ 3175 h 635000"/>
                  <a:gd name="connsiteX3" fmla="*/ 3175 w 3251200"/>
                  <a:gd name="connsiteY3" fmla="*/ 592138 h 635000"/>
                  <a:gd name="connsiteX4" fmla="*/ 3175 w 3251200"/>
                  <a:gd name="connsiteY4" fmla="*/ 635381 h 635000"/>
                  <a:gd name="connsiteX5" fmla="*/ 3252343 w 3251200"/>
                  <a:gd name="connsiteY5" fmla="*/ 635381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1200" h="635000">
                    <a:moveTo>
                      <a:pt x="3252343" y="592138"/>
                    </a:moveTo>
                    <a:cubicBezTo>
                      <a:pt x="3252343" y="268288"/>
                      <a:pt x="3077274" y="3175"/>
                      <a:pt x="2863342" y="3175"/>
                    </a:cubicBezTo>
                    <a:lnTo>
                      <a:pt x="392176" y="3175"/>
                    </a:lnTo>
                    <a:cubicBezTo>
                      <a:pt x="178245" y="3175"/>
                      <a:pt x="3175" y="268161"/>
                      <a:pt x="3175" y="592138"/>
                    </a:cubicBezTo>
                    <a:lnTo>
                      <a:pt x="3175" y="635381"/>
                    </a:lnTo>
                    <a:lnTo>
                      <a:pt x="3252343" y="635381"/>
                    </a:lnTo>
                    <a:close/>
                  </a:path>
                </a:pathLst>
              </a:custGeom>
              <a:solidFill>
                <a:srgbClr val="6A676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Forma libre 9">
                <a:extLst>
                  <a:ext uri="{FF2B5EF4-FFF2-40B4-BE49-F238E27FC236}">
                    <a16:creationId xmlns:a16="http://schemas.microsoft.com/office/drawing/2014/main" id="{7A326B05-57F2-B548-B5F1-7636B9C2E8C1}"/>
                  </a:ext>
                </a:extLst>
              </p:cNvPr>
              <p:cNvSpPr/>
              <p:nvPr/>
            </p:nvSpPr>
            <p:spPr>
              <a:xfrm>
                <a:off x="4468241" y="5894388"/>
                <a:ext cx="3251200" cy="635000"/>
              </a:xfrm>
              <a:custGeom>
                <a:avLst/>
                <a:gdLst>
                  <a:gd name="connsiteX0" fmla="*/ 3175 w 3251200"/>
                  <a:gd name="connsiteY0" fmla="*/ 46418 h 635000"/>
                  <a:gd name="connsiteX1" fmla="*/ 392176 w 3251200"/>
                  <a:gd name="connsiteY1" fmla="*/ 635381 h 635000"/>
                  <a:gd name="connsiteX2" fmla="*/ 2863342 w 3251200"/>
                  <a:gd name="connsiteY2" fmla="*/ 635381 h 635000"/>
                  <a:gd name="connsiteX3" fmla="*/ 3252343 w 3251200"/>
                  <a:gd name="connsiteY3" fmla="*/ 46418 h 635000"/>
                  <a:gd name="connsiteX4" fmla="*/ 3252343 w 3251200"/>
                  <a:gd name="connsiteY4" fmla="*/ 3175 h 635000"/>
                  <a:gd name="connsiteX5" fmla="*/ 3175 w 3251200"/>
                  <a:gd name="connsiteY5" fmla="*/ 3175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1200" h="635000">
                    <a:moveTo>
                      <a:pt x="3175" y="46418"/>
                    </a:moveTo>
                    <a:cubicBezTo>
                      <a:pt x="3175" y="370269"/>
                      <a:pt x="178245" y="635381"/>
                      <a:pt x="392176" y="635381"/>
                    </a:cubicBezTo>
                    <a:lnTo>
                      <a:pt x="2863342" y="635381"/>
                    </a:lnTo>
                    <a:cubicBezTo>
                      <a:pt x="3077274" y="635381"/>
                      <a:pt x="3252343" y="370396"/>
                      <a:pt x="3252343" y="46418"/>
                    </a:cubicBezTo>
                    <a:lnTo>
                      <a:pt x="3252343" y="3175"/>
                    </a:lnTo>
                    <a:lnTo>
                      <a:pt x="3175" y="3175"/>
                    </a:lnTo>
                    <a:close/>
                  </a:path>
                </a:pathLst>
              </a:custGeom>
              <a:solidFill>
                <a:srgbClr val="6A676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Forma libre 10">
                <a:extLst>
                  <a:ext uri="{FF2B5EF4-FFF2-40B4-BE49-F238E27FC236}">
                    <a16:creationId xmlns:a16="http://schemas.microsoft.com/office/drawing/2014/main" id="{B89E5390-5604-1A41-B03B-97EF323931A8}"/>
                  </a:ext>
                </a:extLst>
              </p:cNvPr>
              <p:cNvSpPr/>
              <p:nvPr/>
            </p:nvSpPr>
            <p:spPr>
              <a:xfrm>
                <a:off x="5498021" y="553657"/>
                <a:ext cx="1193800" cy="184150"/>
              </a:xfrm>
              <a:custGeom>
                <a:avLst/>
                <a:gdLst>
                  <a:gd name="connsiteX0" fmla="*/ 1186053 w 1193800"/>
                  <a:gd name="connsiteY0" fmla="*/ 3175 h 184150"/>
                  <a:gd name="connsiteX1" fmla="*/ 1192847 w 1193800"/>
                  <a:gd name="connsiteY1" fmla="*/ 3175 h 184150"/>
                  <a:gd name="connsiteX2" fmla="*/ 1192847 w 1193800"/>
                  <a:gd name="connsiteY2" fmla="*/ 181610 h 184150"/>
                  <a:gd name="connsiteX3" fmla="*/ 1186053 w 1193800"/>
                  <a:gd name="connsiteY3" fmla="*/ 181610 h 184150"/>
                  <a:gd name="connsiteX4" fmla="*/ 9969 w 1193800"/>
                  <a:gd name="connsiteY4" fmla="*/ 181610 h 184150"/>
                  <a:gd name="connsiteX5" fmla="*/ 9969 w 1193800"/>
                  <a:gd name="connsiteY5" fmla="*/ 3175 h 184150"/>
                  <a:gd name="connsiteX6" fmla="*/ 3175 w 1193800"/>
                  <a:gd name="connsiteY6" fmla="*/ 3175 h 184150"/>
                  <a:gd name="connsiteX7" fmla="*/ 9969 w 1193800"/>
                  <a:gd name="connsiteY7" fmla="*/ 317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800" h="184150">
                    <a:moveTo>
                      <a:pt x="1186053" y="3175"/>
                    </a:moveTo>
                    <a:cubicBezTo>
                      <a:pt x="1189805" y="3175"/>
                      <a:pt x="1192847" y="3175"/>
                      <a:pt x="1192847" y="3175"/>
                    </a:cubicBezTo>
                    <a:lnTo>
                      <a:pt x="1192847" y="181610"/>
                    </a:lnTo>
                    <a:cubicBezTo>
                      <a:pt x="1192847" y="181610"/>
                      <a:pt x="1189805" y="181610"/>
                      <a:pt x="1186053" y="181610"/>
                    </a:cubicBezTo>
                    <a:lnTo>
                      <a:pt x="9969" y="181610"/>
                    </a:lnTo>
                    <a:lnTo>
                      <a:pt x="9969" y="3175"/>
                    </a:lnTo>
                    <a:cubicBezTo>
                      <a:pt x="6217" y="3175"/>
                      <a:pt x="3175" y="3175"/>
                      <a:pt x="3175" y="3175"/>
                    </a:cubicBezTo>
                    <a:cubicBezTo>
                      <a:pt x="3175" y="3175"/>
                      <a:pt x="6217" y="3175"/>
                      <a:pt x="9969" y="3175"/>
                    </a:cubicBezTo>
                    <a:close/>
                  </a:path>
                </a:pathLst>
              </a:custGeom>
              <a:solidFill>
                <a:srgbClr val="A09B9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Forma libre 11">
                <a:extLst>
                  <a:ext uri="{FF2B5EF4-FFF2-40B4-BE49-F238E27FC236}">
                    <a16:creationId xmlns:a16="http://schemas.microsoft.com/office/drawing/2014/main" id="{5F4AC5CD-4E73-EA4F-A64F-4753BC6E9461}"/>
                  </a:ext>
                </a:extLst>
              </p:cNvPr>
              <p:cNvSpPr/>
              <p:nvPr/>
            </p:nvSpPr>
            <p:spPr>
              <a:xfrm>
                <a:off x="5884609" y="6001639"/>
                <a:ext cx="419100" cy="419100"/>
              </a:xfrm>
              <a:custGeom>
                <a:avLst/>
                <a:gdLst>
                  <a:gd name="connsiteX0" fmla="*/ 419608 w 419100"/>
                  <a:gd name="connsiteY0" fmla="*/ 211391 h 419100"/>
                  <a:gd name="connsiteX1" fmla="*/ 211392 w 419100"/>
                  <a:gd name="connsiteY1" fmla="*/ 419608 h 419100"/>
                  <a:gd name="connsiteX2" fmla="*/ 3175 w 419100"/>
                  <a:gd name="connsiteY2" fmla="*/ 211391 h 419100"/>
                  <a:gd name="connsiteX3" fmla="*/ 211392 w 419100"/>
                  <a:gd name="connsiteY3" fmla="*/ 3175 h 419100"/>
                  <a:gd name="connsiteX4" fmla="*/ 419608 w 419100"/>
                  <a:gd name="connsiteY4" fmla="*/ 21139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" h="419100">
                    <a:moveTo>
                      <a:pt x="419608" y="211391"/>
                    </a:moveTo>
                    <a:cubicBezTo>
                      <a:pt x="419608" y="326386"/>
                      <a:pt x="326386" y="419608"/>
                      <a:pt x="211392" y="419608"/>
                    </a:cubicBezTo>
                    <a:cubicBezTo>
                      <a:pt x="96397" y="419608"/>
                      <a:pt x="3175" y="326386"/>
                      <a:pt x="3175" y="211391"/>
                    </a:cubicBezTo>
                    <a:cubicBezTo>
                      <a:pt x="3175" y="96397"/>
                      <a:pt x="96397" y="3175"/>
                      <a:pt x="211392" y="3175"/>
                    </a:cubicBezTo>
                    <a:cubicBezTo>
                      <a:pt x="326386" y="3175"/>
                      <a:pt x="419608" y="96397"/>
                      <a:pt x="419608" y="211391"/>
                    </a:cubicBezTo>
                    <a:close/>
                  </a:path>
                </a:pathLst>
              </a:custGeom>
              <a:solidFill>
                <a:srgbClr val="A09B9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Gráfico 2">
              <a:extLst>
                <a:ext uri="{FF2B5EF4-FFF2-40B4-BE49-F238E27FC236}">
                  <a16:creationId xmlns:a16="http://schemas.microsoft.com/office/drawing/2014/main" id="{D0E9746C-45E9-C544-81AD-DCCB3E1D1FA6}"/>
                </a:ext>
              </a:extLst>
            </p:cNvPr>
            <p:cNvGrpSpPr/>
            <p:nvPr/>
          </p:nvGrpSpPr>
          <p:grpSpPr>
            <a:xfrm>
              <a:off x="12060285" y="4938017"/>
              <a:ext cx="3423335" cy="6532820"/>
              <a:chOff x="4468241" y="325056"/>
              <a:chExt cx="3251200" cy="6204332"/>
            </a:xfrm>
          </p:grpSpPr>
          <p:sp>
            <p:nvSpPr>
              <p:cNvPr id="29" name="Forma libre 4">
                <a:extLst>
                  <a:ext uri="{FF2B5EF4-FFF2-40B4-BE49-F238E27FC236}">
                    <a16:creationId xmlns:a16="http://schemas.microsoft.com/office/drawing/2014/main" id="{27F2D348-11E5-5F4A-9915-4EBEE9857A2B}"/>
                  </a:ext>
                </a:extLst>
              </p:cNvPr>
              <p:cNvSpPr/>
              <p:nvPr/>
            </p:nvSpPr>
            <p:spPr>
              <a:xfrm>
                <a:off x="4468241" y="957263"/>
                <a:ext cx="3251200" cy="5044376"/>
              </a:xfrm>
              <a:custGeom>
                <a:avLst/>
                <a:gdLst>
                  <a:gd name="connsiteX0" fmla="*/ 3175 w 3251200"/>
                  <a:gd name="connsiteY0" fmla="*/ 3175 h 1238250"/>
                  <a:gd name="connsiteX1" fmla="*/ 3252343 w 3251200"/>
                  <a:gd name="connsiteY1" fmla="*/ 3175 h 1238250"/>
                  <a:gd name="connsiteX2" fmla="*/ 3252343 w 3251200"/>
                  <a:gd name="connsiteY2" fmla="*/ 1237425 h 1238250"/>
                  <a:gd name="connsiteX3" fmla="*/ 3175 w 3251200"/>
                  <a:gd name="connsiteY3" fmla="*/ 1237425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200" h="1238250">
                    <a:moveTo>
                      <a:pt x="3175" y="3175"/>
                    </a:moveTo>
                    <a:lnTo>
                      <a:pt x="3252343" y="3175"/>
                    </a:lnTo>
                    <a:lnTo>
                      <a:pt x="3252343" y="1237425"/>
                    </a:lnTo>
                    <a:lnTo>
                      <a:pt x="3175" y="1237425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Forma libre 8">
                <a:extLst>
                  <a:ext uri="{FF2B5EF4-FFF2-40B4-BE49-F238E27FC236}">
                    <a16:creationId xmlns:a16="http://schemas.microsoft.com/office/drawing/2014/main" id="{E978817B-3B56-D240-B5BA-0EFB77DA5448}"/>
                  </a:ext>
                </a:extLst>
              </p:cNvPr>
              <p:cNvSpPr/>
              <p:nvPr/>
            </p:nvSpPr>
            <p:spPr>
              <a:xfrm>
                <a:off x="4468241" y="325056"/>
                <a:ext cx="3251200" cy="635000"/>
              </a:xfrm>
              <a:custGeom>
                <a:avLst/>
                <a:gdLst>
                  <a:gd name="connsiteX0" fmla="*/ 3252343 w 3251200"/>
                  <a:gd name="connsiteY0" fmla="*/ 592138 h 635000"/>
                  <a:gd name="connsiteX1" fmla="*/ 2863342 w 3251200"/>
                  <a:gd name="connsiteY1" fmla="*/ 3175 h 635000"/>
                  <a:gd name="connsiteX2" fmla="*/ 392176 w 3251200"/>
                  <a:gd name="connsiteY2" fmla="*/ 3175 h 635000"/>
                  <a:gd name="connsiteX3" fmla="*/ 3175 w 3251200"/>
                  <a:gd name="connsiteY3" fmla="*/ 592138 h 635000"/>
                  <a:gd name="connsiteX4" fmla="*/ 3175 w 3251200"/>
                  <a:gd name="connsiteY4" fmla="*/ 635381 h 635000"/>
                  <a:gd name="connsiteX5" fmla="*/ 3252343 w 3251200"/>
                  <a:gd name="connsiteY5" fmla="*/ 635381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1200" h="635000">
                    <a:moveTo>
                      <a:pt x="3252343" y="592138"/>
                    </a:moveTo>
                    <a:cubicBezTo>
                      <a:pt x="3252343" y="268288"/>
                      <a:pt x="3077274" y="3175"/>
                      <a:pt x="2863342" y="3175"/>
                    </a:cubicBezTo>
                    <a:lnTo>
                      <a:pt x="392176" y="3175"/>
                    </a:lnTo>
                    <a:cubicBezTo>
                      <a:pt x="178245" y="3175"/>
                      <a:pt x="3175" y="268161"/>
                      <a:pt x="3175" y="592138"/>
                    </a:cubicBezTo>
                    <a:lnTo>
                      <a:pt x="3175" y="635381"/>
                    </a:lnTo>
                    <a:lnTo>
                      <a:pt x="3252343" y="635381"/>
                    </a:lnTo>
                    <a:close/>
                  </a:path>
                </a:pathLst>
              </a:custGeom>
              <a:solidFill>
                <a:srgbClr val="6A676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Forma libre 9">
                <a:extLst>
                  <a:ext uri="{FF2B5EF4-FFF2-40B4-BE49-F238E27FC236}">
                    <a16:creationId xmlns:a16="http://schemas.microsoft.com/office/drawing/2014/main" id="{947EB082-8919-CC45-BE43-8C745CF8D420}"/>
                  </a:ext>
                </a:extLst>
              </p:cNvPr>
              <p:cNvSpPr/>
              <p:nvPr/>
            </p:nvSpPr>
            <p:spPr>
              <a:xfrm>
                <a:off x="4468241" y="5894388"/>
                <a:ext cx="3251200" cy="635000"/>
              </a:xfrm>
              <a:custGeom>
                <a:avLst/>
                <a:gdLst>
                  <a:gd name="connsiteX0" fmla="*/ 3175 w 3251200"/>
                  <a:gd name="connsiteY0" fmla="*/ 46418 h 635000"/>
                  <a:gd name="connsiteX1" fmla="*/ 392176 w 3251200"/>
                  <a:gd name="connsiteY1" fmla="*/ 635381 h 635000"/>
                  <a:gd name="connsiteX2" fmla="*/ 2863342 w 3251200"/>
                  <a:gd name="connsiteY2" fmla="*/ 635381 h 635000"/>
                  <a:gd name="connsiteX3" fmla="*/ 3252343 w 3251200"/>
                  <a:gd name="connsiteY3" fmla="*/ 46418 h 635000"/>
                  <a:gd name="connsiteX4" fmla="*/ 3252343 w 3251200"/>
                  <a:gd name="connsiteY4" fmla="*/ 3175 h 635000"/>
                  <a:gd name="connsiteX5" fmla="*/ 3175 w 3251200"/>
                  <a:gd name="connsiteY5" fmla="*/ 3175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1200" h="635000">
                    <a:moveTo>
                      <a:pt x="3175" y="46418"/>
                    </a:moveTo>
                    <a:cubicBezTo>
                      <a:pt x="3175" y="370269"/>
                      <a:pt x="178245" y="635381"/>
                      <a:pt x="392176" y="635381"/>
                    </a:cubicBezTo>
                    <a:lnTo>
                      <a:pt x="2863342" y="635381"/>
                    </a:lnTo>
                    <a:cubicBezTo>
                      <a:pt x="3077274" y="635381"/>
                      <a:pt x="3252343" y="370396"/>
                      <a:pt x="3252343" y="46418"/>
                    </a:cubicBezTo>
                    <a:lnTo>
                      <a:pt x="3252343" y="3175"/>
                    </a:lnTo>
                    <a:lnTo>
                      <a:pt x="3175" y="3175"/>
                    </a:lnTo>
                    <a:close/>
                  </a:path>
                </a:pathLst>
              </a:custGeom>
              <a:solidFill>
                <a:srgbClr val="6A676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Forma libre 10">
                <a:extLst>
                  <a:ext uri="{FF2B5EF4-FFF2-40B4-BE49-F238E27FC236}">
                    <a16:creationId xmlns:a16="http://schemas.microsoft.com/office/drawing/2014/main" id="{DAA423A3-476F-7D45-BB0C-CE90587300D1}"/>
                  </a:ext>
                </a:extLst>
              </p:cNvPr>
              <p:cNvSpPr/>
              <p:nvPr/>
            </p:nvSpPr>
            <p:spPr>
              <a:xfrm>
                <a:off x="5498021" y="553657"/>
                <a:ext cx="1193800" cy="184150"/>
              </a:xfrm>
              <a:custGeom>
                <a:avLst/>
                <a:gdLst>
                  <a:gd name="connsiteX0" fmla="*/ 1186053 w 1193800"/>
                  <a:gd name="connsiteY0" fmla="*/ 3175 h 184150"/>
                  <a:gd name="connsiteX1" fmla="*/ 1192847 w 1193800"/>
                  <a:gd name="connsiteY1" fmla="*/ 3175 h 184150"/>
                  <a:gd name="connsiteX2" fmla="*/ 1192847 w 1193800"/>
                  <a:gd name="connsiteY2" fmla="*/ 181610 h 184150"/>
                  <a:gd name="connsiteX3" fmla="*/ 1186053 w 1193800"/>
                  <a:gd name="connsiteY3" fmla="*/ 181610 h 184150"/>
                  <a:gd name="connsiteX4" fmla="*/ 9969 w 1193800"/>
                  <a:gd name="connsiteY4" fmla="*/ 181610 h 184150"/>
                  <a:gd name="connsiteX5" fmla="*/ 9969 w 1193800"/>
                  <a:gd name="connsiteY5" fmla="*/ 3175 h 184150"/>
                  <a:gd name="connsiteX6" fmla="*/ 3175 w 1193800"/>
                  <a:gd name="connsiteY6" fmla="*/ 3175 h 184150"/>
                  <a:gd name="connsiteX7" fmla="*/ 9969 w 1193800"/>
                  <a:gd name="connsiteY7" fmla="*/ 317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800" h="184150">
                    <a:moveTo>
                      <a:pt x="1186053" y="3175"/>
                    </a:moveTo>
                    <a:cubicBezTo>
                      <a:pt x="1189805" y="3175"/>
                      <a:pt x="1192847" y="3175"/>
                      <a:pt x="1192847" y="3175"/>
                    </a:cubicBezTo>
                    <a:lnTo>
                      <a:pt x="1192847" y="181610"/>
                    </a:lnTo>
                    <a:cubicBezTo>
                      <a:pt x="1192847" y="181610"/>
                      <a:pt x="1189805" y="181610"/>
                      <a:pt x="1186053" y="181610"/>
                    </a:cubicBezTo>
                    <a:lnTo>
                      <a:pt x="9969" y="181610"/>
                    </a:lnTo>
                    <a:lnTo>
                      <a:pt x="9969" y="3175"/>
                    </a:lnTo>
                    <a:cubicBezTo>
                      <a:pt x="6217" y="3175"/>
                      <a:pt x="3175" y="3175"/>
                      <a:pt x="3175" y="3175"/>
                    </a:cubicBezTo>
                    <a:cubicBezTo>
                      <a:pt x="3175" y="3175"/>
                      <a:pt x="6217" y="3175"/>
                      <a:pt x="9969" y="3175"/>
                    </a:cubicBezTo>
                    <a:close/>
                  </a:path>
                </a:pathLst>
              </a:custGeom>
              <a:solidFill>
                <a:srgbClr val="A09B9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orma libre 11">
                <a:extLst>
                  <a:ext uri="{FF2B5EF4-FFF2-40B4-BE49-F238E27FC236}">
                    <a16:creationId xmlns:a16="http://schemas.microsoft.com/office/drawing/2014/main" id="{CC837E66-FF60-8441-8AC5-527ED6230D75}"/>
                  </a:ext>
                </a:extLst>
              </p:cNvPr>
              <p:cNvSpPr/>
              <p:nvPr/>
            </p:nvSpPr>
            <p:spPr>
              <a:xfrm>
                <a:off x="5884609" y="6001639"/>
                <a:ext cx="419100" cy="419100"/>
              </a:xfrm>
              <a:custGeom>
                <a:avLst/>
                <a:gdLst>
                  <a:gd name="connsiteX0" fmla="*/ 419608 w 419100"/>
                  <a:gd name="connsiteY0" fmla="*/ 211391 h 419100"/>
                  <a:gd name="connsiteX1" fmla="*/ 211392 w 419100"/>
                  <a:gd name="connsiteY1" fmla="*/ 419608 h 419100"/>
                  <a:gd name="connsiteX2" fmla="*/ 3175 w 419100"/>
                  <a:gd name="connsiteY2" fmla="*/ 211391 h 419100"/>
                  <a:gd name="connsiteX3" fmla="*/ 211392 w 419100"/>
                  <a:gd name="connsiteY3" fmla="*/ 3175 h 419100"/>
                  <a:gd name="connsiteX4" fmla="*/ 419608 w 419100"/>
                  <a:gd name="connsiteY4" fmla="*/ 21139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" h="419100">
                    <a:moveTo>
                      <a:pt x="419608" y="211391"/>
                    </a:moveTo>
                    <a:cubicBezTo>
                      <a:pt x="419608" y="326386"/>
                      <a:pt x="326386" y="419608"/>
                      <a:pt x="211392" y="419608"/>
                    </a:cubicBezTo>
                    <a:cubicBezTo>
                      <a:pt x="96397" y="419608"/>
                      <a:pt x="3175" y="326386"/>
                      <a:pt x="3175" y="211391"/>
                    </a:cubicBezTo>
                    <a:cubicBezTo>
                      <a:pt x="3175" y="96397"/>
                      <a:pt x="96397" y="3175"/>
                      <a:pt x="211392" y="3175"/>
                    </a:cubicBezTo>
                    <a:cubicBezTo>
                      <a:pt x="326386" y="3175"/>
                      <a:pt x="419608" y="96397"/>
                      <a:pt x="419608" y="211391"/>
                    </a:cubicBezTo>
                    <a:close/>
                  </a:path>
                </a:pathLst>
              </a:custGeom>
              <a:solidFill>
                <a:srgbClr val="A09B9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DB2A627-B096-0D4C-A7F4-2FFC2C63EEA5}"/>
              </a:ext>
            </a:extLst>
          </p:cNvPr>
          <p:cNvSpPr txBox="1"/>
          <p:nvPr/>
        </p:nvSpPr>
        <p:spPr>
          <a:xfrm>
            <a:off x="1965916" y="6717490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1F3E2953-9928-B046-AF99-AB0D6306029B}"/>
              </a:ext>
            </a:extLst>
          </p:cNvPr>
          <p:cNvSpPr txBox="1"/>
          <p:nvPr/>
        </p:nvSpPr>
        <p:spPr>
          <a:xfrm>
            <a:off x="1965915" y="5138134"/>
            <a:ext cx="1907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3.5”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6E687-CB25-6B4D-BF2F-1DC1E415C29B}"/>
              </a:ext>
            </a:extLst>
          </p:cNvPr>
          <p:cNvSpPr txBox="1"/>
          <p:nvPr/>
        </p:nvSpPr>
        <p:spPr>
          <a:xfrm>
            <a:off x="16814429" y="6717490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69B68376-5D6C-A241-85E0-F39CC1E2C23D}"/>
              </a:ext>
            </a:extLst>
          </p:cNvPr>
          <p:cNvSpPr txBox="1"/>
          <p:nvPr/>
        </p:nvSpPr>
        <p:spPr>
          <a:xfrm>
            <a:off x="20667946" y="5138134"/>
            <a:ext cx="1776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4.7”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78CF62-D4F8-144B-A9CF-25F4CC9D7C5F}"/>
              </a:ext>
            </a:extLst>
          </p:cNvPr>
          <p:cNvSpPr txBox="1"/>
          <p:nvPr/>
        </p:nvSpPr>
        <p:spPr>
          <a:xfrm>
            <a:off x="1965916" y="8510449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456833-37EE-EF49-8540-204B6F3733D4}"/>
              </a:ext>
            </a:extLst>
          </p:cNvPr>
          <p:cNvSpPr txBox="1"/>
          <p:nvPr/>
        </p:nvSpPr>
        <p:spPr>
          <a:xfrm>
            <a:off x="16814429" y="8510449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CCC8-88E9-1C4C-91CB-B3DFDE7561AD}"/>
              </a:ext>
            </a:extLst>
          </p:cNvPr>
          <p:cNvSpPr txBox="1"/>
          <p:nvPr/>
        </p:nvSpPr>
        <p:spPr>
          <a:xfrm>
            <a:off x="1965916" y="10308769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D675C9-EF49-D34D-BCCA-7F5BBA1640DA}"/>
              </a:ext>
            </a:extLst>
          </p:cNvPr>
          <p:cNvSpPr txBox="1"/>
          <p:nvPr/>
        </p:nvSpPr>
        <p:spPr>
          <a:xfrm>
            <a:off x="16814429" y="10308769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87276E-4D52-2642-8A3D-BC28F2517555}"/>
              </a:ext>
            </a:extLst>
          </p:cNvPr>
          <p:cNvCxnSpPr>
            <a:cxnSpLocks/>
          </p:cNvCxnSpPr>
          <p:nvPr/>
        </p:nvCxnSpPr>
        <p:spPr>
          <a:xfrm flipH="1">
            <a:off x="3759997" y="5737983"/>
            <a:ext cx="3467946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992EAB6A-9B00-C649-B8EA-0B31E3F1F568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E6655F7D-621D-CE49-841A-EA3A580D7BA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8D8F50B-CCA6-D444-94B5-B0782C37AA7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34D82A-8428-964A-A848-00ED060D83A1}"/>
              </a:ext>
            </a:extLst>
          </p:cNvPr>
          <p:cNvCxnSpPr>
            <a:cxnSpLocks/>
          </p:cNvCxnSpPr>
          <p:nvPr/>
        </p:nvCxnSpPr>
        <p:spPr>
          <a:xfrm flipH="1">
            <a:off x="17308286" y="5737983"/>
            <a:ext cx="3187488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áfico 67">
            <a:extLst>
              <a:ext uri="{FF2B5EF4-FFF2-40B4-BE49-F238E27FC236}">
                <a16:creationId xmlns:a16="http://schemas.microsoft.com/office/drawing/2014/main" id="{2D093848-1554-A645-BA97-200F88C44275}"/>
              </a:ext>
            </a:extLst>
          </p:cNvPr>
          <p:cNvGrpSpPr/>
          <p:nvPr/>
        </p:nvGrpSpPr>
        <p:grpSpPr>
          <a:xfrm>
            <a:off x="9336411" y="7620315"/>
            <a:ext cx="1570425" cy="1570425"/>
            <a:chOff x="7427271" y="1565328"/>
            <a:chExt cx="570831" cy="570831"/>
          </a:xfrm>
          <a:solidFill>
            <a:schemeClr val="accent1">
              <a:lumMod val="75000"/>
            </a:schemeClr>
          </a:solidFill>
        </p:grpSpPr>
        <p:sp>
          <p:nvSpPr>
            <p:cNvPr id="54" name="Forma libre 125">
              <a:extLst>
                <a:ext uri="{FF2B5EF4-FFF2-40B4-BE49-F238E27FC236}">
                  <a16:creationId xmlns:a16="http://schemas.microsoft.com/office/drawing/2014/main" id="{D24EEC3D-0CBE-3C4D-A6B5-9BF47978A288}"/>
                </a:ext>
              </a:extLst>
            </p:cNvPr>
            <p:cNvSpPr/>
            <p:nvPr/>
          </p:nvSpPr>
          <p:spPr>
            <a:xfrm>
              <a:off x="7427271" y="1565328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440502 w 570339"/>
                <a:gd name="connsiteY5" fmla="*/ 431754 h 570339"/>
                <a:gd name="connsiteX6" fmla="*/ 125669 w 570339"/>
                <a:gd name="connsiteY6" fmla="*/ 427167 h 570339"/>
                <a:gd name="connsiteX7" fmla="*/ 71293 w 570339"/>
                <a:gd name="connsiteY7" fmla="*/ 285170 h 570339"/>
                <a:gd name="connsiteX8" fmla="*/ 285170 w 570339"/>
                <a:gd name="connsiteY8" fmla="*/ 71293 h 570339"/>
                <a:gd name="connsiteX9" fmla="*/ 499047 w 570339"/>
                <a:gd name="connsiteY9" fmla="*/ 285170 h 570339"/>
                <a:gd name="connsiteX10" fmla="*/ 440502 w 570339"/>
                <a:gd name="connsiteY10" fmla="*/ 431754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440502" y="431754"/>
                  </a:moveTo>
                  <a:cubicBezTo>
                    <a:pt x="343144" y="382976"/>
                    <a:pt x="225417" y="380905"/>
                    <a:pt x="125669" y="427167"/>
                  </a:cubicBezTo>
                  <a:cubicBezTo>
                    <a:pt x="91968" y="389354"/>
                    <a:pt x="71293" y="339692"/>
                    <a:pt x="71293" y="285170"/>
                  </a:cubicBezTo>
                  <a:cubicBezTo>
                    <a:pt x="71293" y="167231"/>
                    <a:pt x="167231" y="71293"/>
                    <a:pt x="285170" y="71293"/>
                  </a:cubicBezTo>
                  <a:cubicBezTo>
                    <a:pt x="403108" y="71293"/>
                    <a:pt x="499047" y="167231"/>
                    <a:pt x="499047" y="285170"/>
                  </a:cubicBezTo>
                  <a:cubicBezTo>
                    <a:pt x="499047" y="341917"/>
                    <a:pt x="476686" y="393430"/>
                    <a:pt x="440502" y="431754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126">
              <a:extLst>
                <a:ext uri="{FF2B5EF4-FFF2-40B4-BE49-F238E27FC236}">
                  <a16:creationId xmlns:a16="http://schemas.microsoft.com/office/drawing/2014/main" id="{6FBD0CEC-6E77-2E4F-90E2-9A19F26585CF}"/>
                </a:ext>
              </a:extLst>
            </p:cNvPr>
            <p:cNvSpPr/>
            <p:nvPr/>
          </p:nvSpPr>
          <p:spPr>
            <a:xfrm>
              <a:off x="7605503" y="1707913"/>
              <a:ext cx="213877" cy="213876"/>
            </a:xfrm>
            <a:custGeom>
              <a:avLst/>
              <a:gdLst>
                <a:gd name="connsiteX0" fmla="*/ 182555 w 213877"/>
                <a:gd name="connsiteY0" fmla="*/ 31321 h 213876"/>
                <a:gd name="connsiteX1" fmla="*/ 182555 w 213877"/>
                <a:gd name="connsiteY1" fmla="*/ 182555 h 213876"/>
                <a:gd name="connsiteX2" fmla="*/ 31321 w 213877"/>
                <a:gd name="connsiteY2" fmla="*/ 182555 h 213876"/>
                <a:gd name="connsiteX3" fmla="*/ 31321 w 213877"/>
                <a:gd name="connsiteY3" fmla="*/ 31321 h 213876"/>
                <a:gd name="connsiteX4" fmla="*/ 182555 w 213877"/>
                <a:gd name="connsiteY4" fmla="*/ 31321 h 21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77" h="213876">
                  <a:moveTo>
                    <a:pt x="182555" y="31321"/>
                  </a:moveTo>
                  <a:cubicBezTo>
                    <a:pt x="224318" y="73084"/>
                    <a:pt x="224318" y="140794"/>
                    <a:pt x="182555" y="182555"/>
                  </a:cubicBezTo>
                  <a:cubicBezTo>
                    <a:pt x="140793" y="224317"/>
                    <a:pt x="73083" y="224318"/>
                    <a:pt x="31321" y="182555"/>
                  </a:cubicBezTo>
                  <a:cubicBezTo>
                    <a:pt x="-10440" y="140793"/>
                    <a:pt x="-10441" y="73083"/>
                    <a:pt x="31321" y="31321"/>
                  </a:cubicBezTo>
                  <a:cubicBezTo>
                    <a:pt x="73084" y="-10440"/>
                    <a:pt x="140793" y="-10441"/>
                    <a:pt x="182555" y="3132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áfico 67">
            <a:extLst>
              <a:ext uri="{FF2B5EF4-FFF2-40B4-BE49-F238E27FC236}">
                <a16:creationId xmlns:a16="http://schemas.microsoft.com/office/drawing/2014/main" id="{9825042B-5593-A143-87E3-7194A0C72CE0}"/>
              </a:ext>
            </a:extLst>
          </p:cNvPr>
          <p:cNvGrpSpPr/>
          <p:nvPr/>
        </p:nvGrpSpPr>
        <p:grpSpPr>
          <a:xfrm>
            <a:off x="13237299" y="7338244"/>
            <a:ext cx="1842353" cy="1842353"/>
            <a:chOff x="7427271" y="1565328"/>
            <a:chExt cx="570831" cy="570831"/>
          </a:xfrm>
          <a:solidFill>
            <a:schemeClr val="accent2">
              <a:lumMod val="75000"/>
            </a:schemeClr>
          </a:solidFill>
        </p:grpSpPr>
        <p:sp>
          <p:nvSpPr>
            <p:cNvPr id="57" name="Forma libre 125">
              <a:extLst>
                <a:ext uri="{FF2B5EF4-FFF2-40B4-BE49-F238E27FC236}">
                  <a16:creationId xmlns:a16="http://schemas.microsoft.com/office/drawing/2014/main" id="{EC83248C-69DF-A949-92F0-7D487FADED0F}"/>
                </a:ext>
              </a:extLst>
            </p:cNvPr>
            <p:cNvSpPr/>
            <p:nvPr/>
          </p:nvSpPr>
          <p:spPr>
            <a:xfrm>
              <a:off x="7427271" y="1565328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440502 w 570339"/>
                <a:gd name="connsiteY5" fmla="*/ 431754 h 570339"/>
                <a:gd name="connsiteX6" fmla="*/ 125669 w 570339"/>
                <a:gd name="connsiteY6" fmla="*/ 427167 h 570339"/>
                <a:gd name="connsiteX7" fmla="*/ 71293 w 570339"/>
                <a:gd name="connsiteY7" fmla="*/ 285170 h 570339"/>
                <a:gd name="connsiteX8" fmla="*/ 285170 w 570339"/>
                <a:gd name="connsiteY8" fmla="*/ 71293 h 570339"/>
                <a:gd name="connsiteX9" fmla="*/ 499047 w 570339"/>
                <a:gd name="connsiteY9" fmla="*/ 285170 h 570339"/>
                <a:gd name="connsiteX10" fmla="*/ 440502 w 570339"/>
                <a:gd name="connsiteY10" fmla="*/ 431754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440502" y="431754"/>
                  </a:moveTo>
                  <a:cubicBezTo>
                    <a:pt x="343144" y="382976"/>
                    <a:pt x="225417" y="380905"/>
                    <a:pt x="125669" y="427167"/>
                  </a:cubicBezTo>
                  <a:cubicBezTo>
                    <a:pt x="91968" y="389354"/>
                    <a:pt x="71293" y="339692"/>
                    <a:pt x="71293" y="285170"/>
                  </a:cubicBezTo>
                  <a:cubicBezTo>
                    <a:pt x="71293" y="167231"/>
                    <a:pt x="167231" y="71293"/>
                    <a:pt x="285170" y="71293"/>
                  </a:cubicBezTo>
                  <a:cubicBezTo>
                    <a:pt x="403108" y="71293"/>
                    <a:pt x="499047" y="167231"/>
                    <a:pt x="499047" y="285170"/>
                  </a:cubicBezTo>
                  <a:cubicBezTo>
                    <a:pt x="499047" y="341917"/>
                    <a:pt x="476686" y="393430"/>
                    <a:pt x="440502" y="431754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126">
              <a:extLst>
                <a:ext uri="{FF2B5EF4-FFF2-40B4-BE49-F238E27FC236}">
                  <a16:creationId xmlns:a16="http://schemas.microsoft.com/office/drawing/2014/main" id="{8E91313A-38DD-A447-BDF0-AFA060856E22}"/>
                </a:ext>
              </a:extLst>
            </p:cNvPr>
            <p:cNvSpPr/>
            <p:nvPr/>
          </p:nvSpPr>
          <p:spPr>
            <a:xfrm>
              <a:off x="7605503" y="1707913"/>
              <a:ext cx="213877" cy="213876"/>
            </a:xfrm>
            <a:custGeom>
              <a:avLst/>
              <a:gdLst>
                <a:gd name="connsiteX0" fmla="*/ 182555 w 213877"/>
                <a:gd name="connsiteY0" fmla="*/ 31321 h 213876"/>
                <a:gd name="connsiteX1" fmla="*/ 182555 w 213877"/>
                <a:gd name="connsiteY1" fmla="*/ 182555 h 213876"/>
                <a:gd name="connsiteX2" fmla="*/ 31321 w 213877"/>
                <a:gd name="connsiteY2" fmla="*/ 182555 h 213876"/>
                <a:gd name="connsiteX3" fmla="*/ 31321 w 213877"/>
                <a:gd name="connsiteY3" fmla="*/ 31321 h 213876"/>
                <a:gd name="connsiteX4" fmla="*/ 182555 w 213877"/>
                <a:gd name="connsiteY4" fmla="*/ 31321 h 21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877" h="213876">
                  <a:moveTo>
                    <a:pt x="182555" y="31321"/>
                  </a:moveTo>
                  <a:cubicBezTo>
                    <a:pt x="224318" y="73084"/>
                    <a:pt x="224318" y="140794"/>
                    <a:pt x="182555" y="182555"/>
                  </a:cubicBezTo>
                  <a:cubicBezTo>
                    <a:pt x="140793" y="224317"/>
                    <a:pt x="73083" y="224318"/>
                    <a:pt x="31321" y="182555"/>
                  </a:cubicBezTo>
                  <a:cubicBezTo>
                    <a:pt x="-10440" y="140793"/>
                    <a:pt x="-10441" y="73083"/>
                    <a:pt x="31321" y="31321"/>
                  </a:cubicBezTo>
                  <a:cubicBezTo>
                    <a:pt x="73084" y="-10440"/>
                    <a:pt x="140793" y="-10441"/>
                    <a:pt x="182555" y="3132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2087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3659CB10-0A07-2F4A-906F-A7E101352EB6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0021EBEC-CB7E-8143-B9C3-CC627C04DEF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E709BE35-1565-0349-BBCD-C512DE60BB2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D0D4A8-1A64-F34A-A33F-BD9764CC66BD}"/>
              </a:ext>
            </a:extLst>
          </p:cNvPr>
          <p:cNvGrpSpPr/>
          <p:nvPr/>
        </p:nvGrpSpPr>
        <p:grpSpPr>
          <a:xfrm>
            <a:off x="2835589" y="4770150"/>
            <a:ext cx="18715995" cy="7441846"/>
            <a:chOff x="2830828" y="4879878"/>
            <a:chExt cx="18715995" cy="7441846"/>
          </a:xfrm>
        </p:grpSpPr>
        <p:sp>
          <p:nvSpPr>
            <p:cNvPr id="121" name="Freeform 2">
              <a:extLst>
                <a:ext uri="{FF2B5EF4-FFF2-40B4-BE49-F238E27FC236}">
                  <a16:creationId xmlns:a16="http://schemas.microsoft.com/office/drawing/2014/main" id="{B4A4E747-A853-F142-BF43-475232D01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2399" y="6954986"/>
              <a:ext cx="579697" cy="1067530"/>
            </a:xfrm>
            <a:custGeom>
              <a:avLst/>
              <a:gdLst>
                <a:gd name="T0" fmla="*/ 458 w 1613"/>
                <a:gd name="T1" fmla="*/ 1680 h 2971"/>
                <a:gd name="T2" fmla="*/ 458 w 1613"/>
                <a:gd name="T3" fmla="*/ 1680 h 2971"/>
                <a:gd name="T4" fmla="*/ 424 w 1613"/>
                <a:gd name="T5" fmla="*/ 1680 h 2971"/>
                <a:gd name="T6" fmla="*/ 85 w 1613"/>
                <a:gd name="T7" fmla="*/ 1680 h 2971"/>
                <a:gd name="T8" fmla="*/ 0 w 1613"/>
                <a:gd name="T9" fmla="*/ 1595 h 2971"/>
                <a:gd name="T10" fmla="*/ 0 w 1613"/>
                <a:gd name="T11" fmla="*/ 1138 h 2971"/>
                <a:gd name="T12" fmla="*/ 85 w 1613"/>
                <a:gd name="T13" fmla="*/ 1070 h 2971"/>
                <a:gd name="T14" fmla="*/ 424 w 1613"/>
                <a:gd name="T15" fmla="*/ 1070 h 2971"/>
                <a:gd name="T16" fmla="*/ 458 w 1613"/>
                <a:gd name="T17" fmla="*/ 1070 h 2971"/>
                <a:gd name="T18" fmla="*/ 458 w 1613"/>
                <a:gd name="T19" fmla="*/ 1036 h 2971"/>
                <a:gd name="T20" fmla="*/ 458 w 1613"/>
                <a:gd name="T21" fmla="*/ 730 h 2971"/>
                <a:gd name="T22" fmla="*/ 560 w 1613"/>
                <a:gd name="T23" fmla="*/ 323 h 2971"/>
                <a:gd name="T24" fmla="*/ 881 w 1613"/>
                <a:gd name="T25" fmla="*/ 51 h 2971"/>
                <a:gd name="T26" fmla="*/ 1170 w 1613"/>
                <a:gd name="T27" fmla="*/ 0 h 2971"/>
                <a:gd name="T28" fmla="*/ 1544 w 1613"/>
                <a:gd name="T29" fmla="*/ 0 h 2971"/>
                <a:gd name="T30" fmla="*/ 1612 w 1613"/>
                <a:gd name="T31" fmla="*/ 68 h 2971"/>
                <a:gd name="T32" fmla="*/ 1612 w 1613"/>
                <a:gd name="T33" fmla="*/ 493 h 2971"/>
                <a:gd name="T34" fmla="*/ 1544 w 1613"/>
                <a:gd name="T35" fmla="*/ 578 h 2971"/>
                <a:gd name="T36" fmla="*/ 1238 w 1613"/>
                <a:gd name="T37" fmla="*/ 578 h 2971"/>
                <a:gd name="T38" fmla="*/ 1103 w 1613"/>
                <a:gd name="T39" fmla="*/ 646 h 2971"/>
                <a:gd name="T40" fmla="*/ 1085 w 1613"/>
                <a:gd name="T41" fmla="*/ 730 h 2971"/>
                <a:gd name="T42" fmla="*/ 1085 w 1613"/>
                <a:gd name="T43" fmla="*/ 1070 h 2971"/>
                <a:gd name="T44" fmla="*/ 1119 w 1613"/>
                <a:gd name="T45" fmla="*/ 1070 h 2971"/>
                <a:gd name="T46" fmla="*/ 1510 w 1613"/>
                <a:gd name="T47" fmla="*/ 1070 h 2971"/>
                <a:gd name="T48" fmla="*/ 1595 w 1613"/>
                <a:gd name="T49" fmla="*/ 1155 h 2971"/>
                <a:gd name="T50" fmla="*/ 1595 w 1613"/>
                <a:gd name="T51" fmla="*/ 1595 h 2971"/>
                <a:gd name="T52" fmla="*/ 1510 w 1613"/>
                <a:gd name="T53" fmla="*/ 1680 h 2971"/>
                <a:gd name="T54" fmla="*/ 1119 w 1613"/>
                <a:gd name="T55" fmla="*/ 1680 h 2971"/>
                <a:gd name="T56" fmla="*/ 1085 w 1613"/>
                <a:gd name="T57" fmla="*/ 1680 h 2971"/>
                <a:gd name="T58" fmla="*/ 1085 w 1613"/>
                <a:gd name="T59" fmla="*/ 1714 h 2971"/>
                <a:gd name="T60" fmla="*/ 1085 w 1613"/>
                <a:gd name="T61" fmla="*/ 2885 h 2971"/>
                <a:gd name="T62" fmla="*/ 1000 w 1613"/>
                <a:gd name="T63" fmla="*/ 2970 h 2971"/>
                <a:gd name="T64" fmla="*/ 526 w 1613"/>
                <a:gd name="T65" fmla="*/ 2970 h 2971"/>
                <a:gd name="T66" fmla="*/ 458 w 1613"/>
                <a:gd name="T67" fmla="*/ 2885 h 2971"/>
                <a:gd name="T68" fmla="*/ 458 w 1613"/>
                <a:gd name="T69" fmla="*/ 1714 h 2971"/>
                <a:gd name="T70" fmla="*/ 458 w 1613"/>
                <a:gd name="T71" fmla="*/ 1680 h 2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3" h="2971">
                  <a:moveTo>
                    <a:pt x="458" y="1680"/>
                  </a:moveTo>
                  <a:lnTo>
                    <a:pt x="458" y="1680"/>
                  </a:lnTo>
                  <a:cubicBezTo>
                    <a:pt x="441" y="1680"/>
                    <a:pt x="441" y="1680"/>
                    <a:pt x="424" y="1680"/>
                  </a:cubicBezTo>
                  <a:cubicBezTo>
                    <a:pt x="305" y="1680"/>
                    <a:pt x="203" y="1680"/>
                    <a:pt x="85" y="1680"/>
                  </a:cubicBezTo>
                  <a:cubicBezTo>
                    <a:pt x="34" y="1680"/>
                    <a:pt x="0" y="1646"/>
                    <a:pt x="0" y="1595"/>
                  </a:cubicBezTo>
                  <a:cubicBezTo>
                    <a:pt x="0" y="1443"/>
                    <a:pt x="0" y="1289"/>
                    <a:pt x="0" y="1138"/>
                  </a:cubicBezTo>
                  <a:cubicBezTo>
                    <a:pt x="0" y="1087"/>
                    <a:pt x="34" y="1070"/>
                    <a:pt x="85" y="1070"/>
                  </a:cubicBezTo>
                  <a:cubicBezTo>
                    <a:pt x="203" y="1070"/>
                    <a:pt x="305" y="1070"/>
                    <a:pt x="424" y="1070"/>
                  </a:cubicBezTo>
                  <a:cubicBezTo>
                    <a:pt x="441" y="1070"/>
                    <a:pt x="441" y="1070"/>
                    <a:pt x="458" y="1070"/>
                  </a:cubicBezTo>
                  <a:cubicBezTo>
                    <a:pt x="458" y="1053"/>
                    <a:pt x="458" y="1053"/>
                    <a:pt x="458" y="1036"/>
                  </a:cubicBezTo>
                  <a:cubicBezTo>
                    <a:pt x="458" y="934"/>
                    <a:pt x="458" y="832"/>
                    <a:pt x="458" y="730"/>
                  </a:cubicBezTo>
                  <a:cubicBezTo>
                    <a:pt x="458" y="594"/>
                    <a:pt x="475" y="442"/>
                    <a:pt x="560" y="323"/>
                  </a:cubicBezTo>
                  <a:cubicBezTo>
                    <a:pt x="628" y="187"/>
                    <a:pt x="747" y="102"/>
                    <a:pt x="881" y="51"/>
                  </a:cubicBezTo>
                  <a:cubicBezTo>
                    <a:pt x="984" y="18"/>
                    <a:pt x="1068" y="0"/>
                    <a:pt x="1170" y="0"/>
                  </a:cubicBezTo>
                  <a:cubicBezTo>
                    <a:pt x="1289" y="0"/>
                    <a:pt x="1425" y="0"/>
                    <a:pt x="1544" y="0"/>
                  </a:cubicBezTo>
                  <a:cubicBezTo>
                    <a:pt x="1595" y="0"/>
                    <a:pt x="1612" y="18"/>
                    <a:pt x="1612" y="68"/>
                  </a:cubicBezTo>
                  <a:cubicBezTo>
                    <a:pt x="1612" y="221"/>
                    <a:pt x="1612" y="357"/>
                    <a:pt x="1612" y="493"/>
                  </a:cubicBezTo>
                  <a:cubicBezTo>
                    <a:pt x="1612" y="543"/>
                    <a:pt x="1595" y="578"/>
                    <a:pt x="1544" y="578"/>
                  </a:cubicBezTo>
                  <a:cubicBezTo>
                    <a:pt x="1442" y="578"/>
                    <a:pt x="1340" y="578"/>
                    <a:pt x="1238" y="578"/>
                  </a:cubicBezTo>
                  <a:cubicBezTo>
                    <a:pt x="1187" y="578"/>
                    <a:pt x="1136" y="594"/>
                    <a:pt x="1103" y="646"/>
                  </a:cubicBezTo>
                  <a:cubicBezTo>
                    <a:pt x="1103" y="679"/>
                    <a:pt x="1085" y="697"/>
                    <a:pt x="1085" y="730"/>
                  </a:cubicBezTo>
                  <a:cubicBezTo>
                    <a:pt x="1085" y="832"/>
                    <a:pt x="1085" y="951"/>
                    <a:pt x="1085" y="1070"/>
                  </a:cubicBezTo>
                  <a:cubicBezTo>
                    <a:pt x="1085" y="1070"/>
                    <a:pt x="1103" y="1070"/>
                    <a:pt x="1119" y="1070"/>
                  </a:cubicBezTo>
                  <a:cubicBezTo>
                    <a:pt x="1238" y="1070"/>
                    <a:pt x="1374" y="1070"/>
                    <a:pt x="1510" y="1070"/>
                  </a:cubicBezTo>
                  <a:cubicBezTo>
                    <a:pt x="1578" y="1070"/>
                    <a:pt x="1595" y="1087"/>
                    <a:pt x="1595" y="1155"/>
                  </a:cubicBezTo>
                  <a:cubicBezTo>
                    <a:pt x="1595" y="1289"/>
                    <a:pt x="1595" y="1443"/>
                    <a:pt x="1595" y="1595"/>
                  </a:cubicBezTo>
                  <a:cubicBezTo>
                    <a:pt x="1595" y="1663"/>
                    <a:pt x="1578" y="1680"/>
                    <a:pt x="1510" y="1680"/>
                  </a:cubicBezTo>
                  <a:cubicBezTo>
                    <a:pt x="1374" y="1680"/>
                    <a:pt x="1238" y="1680"/>
                    <a:pt x="1119" y="1680"/>
                  </a:cubicBezTo>
                  <a:cubicBezTo>
                    <a:pt x="1103" y="1680"/>
                    <a:pt x="1103" y="1680"/>
                    <a:pt x="1085" y="1680"/>
                  </a:cubicBezTo>
                  <a:cubicBezTo>
                    <a:pt x="1085" y="1680"/>
                    <a:pt x="1085" y="1697"/>
                    <a:pt x="1085" y="1714"/>
                  </a:cubicBezTo>
                  <a:cubicBezTo>
                    <a:pt x="1085" y="2104"/>
                    <a:pt x="1085" y="2495"/>
                    <a:pt x="1085" y="2885"/>
                  </a:cubicBezTo>
                  <a:cubicBezTo>
                    <a:pt x="1085" y="2953"/>
                    <a:pt x="1068" y="2970"/>
                    <a:pt x="1000" y="2970"/>
                  </a:cubicBezTo>
                  <a:cubicBezTo>
                    <a:pt x="849" y="2970"/>
                    <a:pt x="696" y="2970"/>
                    <a:pt x="526" y="2970"/>
                  </a:cubicBezTo>
                  <a:cubicBezTo>
                    <a:pt x="475" y="2970"/>
                    <a:pt x="458" y="2953"/>
                    <a:pt x="458" y="2885"/>
                  </a:cubicBezTo>
                  <a:cubicBezTo>
                    <a:pt x="458" y="2495"/>
                    <a:pt x="458" y="2104"/>
                    <a:pt x="458" y="1714"/>
                  </a:cubicBezTo>
                  <a:cubicBezTo>
                    <a:pt x="458" y="1697"/>
                    <a:pt x="458" y="1680"/>
                    <a:pt x="458" y="16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14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aphicFrame>
          <p:nvGraphicFramePr>
            <p:cNvPr id="106" name="Chart 105">
              <a:extLst>
                <a:ext uri="{FF2B5EF4-FFF2-40B4-BE49-F238E27FC236}">
                  <a16:creationId xmlns:a16="http://schemas.microsoft.com/office/drawing/2014/main" id="{A36B5803-B7CB-314E-B7F8-0781942B0F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3237953"/>
                </p:ext>
              </p:extLst>
            </p:nvPr>
          </p:nvGraphicFramePr>
          <p:xfrm>
            <a:off x="5038758" y="4879878"/>
            <a:ext cx="7832333" cy="52215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4" name="Chart 113">
              <a:extLst>
                <a:ext uri="{FF2B5EF4-FFF2-40B4-BE49-F238E27FC236}">
                  <a16:creationId xmlns:a16="http://schemas.microsoft.com/office/drawing/2014/main" id="{6DF5B68A-EEBC-8D4B-9189-1D4125736E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9636652"/>
                </p:ext>
              </p:extLst>
            </p:nvPr>
          </p:nvGraphicFramePr>
          <p:xfrm>
            <a:off x="11516082" y="4879878"/>
            <a:ext cx="7832333" cy="52215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7AA788-EB59-884E-AF95-D5ECDC8042B7}"/>
                </a:ext>
              </a:extLst>
            </p:cNvPr>
            <p:cNvGrpSpPr/>
            <p:nvPr/>
          </p:nvGrpSpPr>
          <p:grpSpPr>
            <a:xfrm>
              <a:off x="2830828" y="6673143"/>
              <a:ext cx="18715995" cy="1631216"/>
              <a:chOff x="2835589" y="6976671"/>
              <a:chExt cx="18715995" cy="1631216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37E32D5-AD41-A24F-9AEE-84BCD68B9D9B}"/>
                  </a:ext>
                </a:extLst>
              </p:cNvPr>
              <p:cNvSpPr txBox="1"/>
              <p:nvPr/>
            </p:nvSpPr>
            <p:spPr>
              <a:xfrm>
                <a:off x="2835589" y="6976671"/>
                <a:ext cx="377240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35%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52AD4F7-8F3A-F64D-A6E7-6F6653669D8B}"/>
                  </a:ext>
                </a:extLst>
              </p:cNvPr>
              <p:cNvSpPr txBox="1"/>
              <p:nvPr/>
            </p:nvSpPr>
            <p:spPr>
              <a:xfrm>
                <a:off x="17779180" y="6976671"/>
                <a:ext cx="377240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45%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7C7CB0-72AE-4C41-9A7C-5B58493BD91A}"/>
                </a:ext>
              </a:extLst>
            </p:cNvPr>
            <p:cNvSpPr txBox="1"/>
            <p:nvPr/>
          </p:nvSpPr>
          <p:spPr>
            <a:xfrm>
              <a:off x="5739417" y="11246430"/>
              <a:ext cx="6074632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BD5B604-4BBA-9541-B738-F4D82FA02B10}"/>
                </a:ext>
              </a:extLst>
            </p:cNvPr>
            <p:cNvSpPr txBox="1"/>
            <p:nvPr/>
          </p:nvSpPr>
          <p:spPr>
            <a:xfrm>
              <a:off x="6592632" y="10500948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Twitter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B5E1794-0DDA-B840-A8F4-B769AF5FFA5D}"/>
                </a:ext>
              </a:extLst>
            </p:cNvPr>
            <p:cNvSpPr txBox="1"/>
            <p:nvPr/>
          </p:nvSpPr>
          <p:spPr>
            <a:xfrm>
              <a:off x="12650440" y="11246430"/>
              <a:ext cx="6074632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F0A1533-5C3C-B74B-83A1-27D1B67D257D}"/>
                </a:ext>
              </a:extLst>
            </p:cNvPr>
            <p:cNvSpPr txBox="1"/>
            <p:nvPr/>
          </p:nvSpPr>
          <p:spPr>
            <a:xfrm>
              <a:off x="13503655" y="10500948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Facebook</a:t>
              </a:r>
            </a:p>
          </p:txBody>
        </p:sp>
        <p:sp>
          <p:nvSpPr>
            <p:cNvPr id="120" name="Freeform 1">
              <a:extLst>
                <a:ext uri="{FF2B5EF4-FFF2-40B4-BE49-F238E27FC236}">
                  <a16:creationId xmlns:a16="http://schemas.microsoft.com/office/drawing/2014/main" id="{05892280-F490-2C4C-AB8F-46744C863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625" y="6976671"/>
              <a:ext cx="1230597" cy="1027968"/>
            </a:xfrm>
            <a:custGeom>
              <a:avLst/>
              <a:gdLst>
                <a:gd name="T0" fmla="*/ 1002 w 3294"/>
                <a:gd name="T1" fmla="*/ 2139 h 2751"/>
                <a:gd name="T2" fmla="*/ 1002 w 3294"/>
                <a:gd name="T3" fmla="*/ 2139 h 2751"/>
                <a:gd name="T4" fmla="*/ 544 w 3294"/>
                <a:gd name="T5" fmla="*/ 1952 h 2751"/>
                <a:gd name="T6" fmla="*/ 374 w 3294"/>
                <a:gd name="T7" fmla="*/ 1681 h 2751"/>
                <a:gd name="T8" fmla="*/ 510 w 3294"/>
                <a:gd name="T9" fmla="*/ 1681 h 2751"/>
                <a:gd name="T10" fmla="*/ 663 w 3294"/>
                <a:gd name="T11" fmla="*/ 1663 h 2751"/>
                <a:gd name="T12" fmla="*/ 119 w 3294"/>
                <a:gd name="T13" fmla="*/ 984 h 2751"/>
                <a:gd name="T14" fmla="*/ 425 w 3294"/>
                <a:gd name="T15" fmla="*/ 1070 h 2751"/>
                <a:gd name="T16" fmla="*/ 222 w 3294"/>
                <a:gd name="T17" fmla="*/ 169 h 2751"/>
                <a:gd name="T18" fmla="*/ 1614 w 3294"/>
                <a:gd name="T19" fmla="*/ 883 h 2751"/>
                <a:gd name="T20" fmla="*/ 1597 w 3294"/>
                <a:gd name="T21" fmla="*/ 764 h 2751"/>
                <a:gd name="T22" fmla="*/ 2071 w 3294"/>
                <a:gd name="T23" fmla="*/ 85 h 2751"/>
                <a:gd name="T24" fmla="*/ 2733 w 3294"/>
                <a:gd name="T25" fmla="*/ 220 h 2751"/>
                <a:gd name="T26" fmla="*/ 2818 w 3294"/>
                <a:gd name="T27" fmla="*/ 255 h 2751"/>
                <a:gd name="T28" fmla="*/ 3209 w 3294"/>
                <a:gd name="T29" fmla="*/ 102 h 2751"/>
                <a:gd name="T30" fmla="*/ 2920 w 3294"/>
                <a:gd name="T31" fmla="*/ 458 h 2751"/>
                <a:gd name="T32" fmla="*/ 3039 w 3294"/>
                <a:gd name="T33" fmla="*/ 441 h 2751"/>
                <a:gd name="T34" fmla="*/ 3174 w 3294"/>
                <a:gd name="T35" fmla="*/ 407 h 2751"/>
                <a:gd name="T36" fmla="*/ 3293 w 3294"/>
                <a:gd name="T37" fmla="*/ 373 h 2751"/>
                <a:gd name="T38" fmla="*/ 3022 w 3294"/>
                <a:gd name="T39" fmla="*/ 662 h 2751"/>
                <a:gd name="T40" fmla="*/ 2954 w 3294"/>
                <a:gd name="T41" fmla="*/ 798 h 2751"/>
                <a:gd name="T42" fmla="*/ 2037 w 3294"/>
                <a:gd name="T43" fmla="*/ 2461 h 2751"/>
                <a:gd name="T44" fmla="*/ 1308 w 3294"/>
                <a:gd name="T45" fmla="*/ 2716 h 2751"/>
                <a:gd name="T46" fmla="*/ 493 w 3294"/>
                <a:gd name="T47" fmla="*/ 2648 h 2751"/>
                <a:gd name="T48" fmla="*/ 18 w 3294"/>
                <a:gd name="T49" fmla="*/ 2428 h 2751"/>
                <a:gd name="T50" fmla="*/ 0 w 3294"/>
                <a:gd name="T51" fmla="*/ 2428 h 2751"/>
                <a:gd name="T52" fmla="*/ 1002 w 3294"/>
                <a:gd name="T53" fmla="*/ 2139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94" h="2751">
                  <a:moveTo>
                    <a:pt x="1002" y="2139"/>
                  </a:moveTo>
                  <a:lnTo>
                    <a:pt x="1002" y="2139"/>
                  </a:lnTo>
                  <a:cubicBezTo>
                    <a:pt x="816" y="2139"/>
                    <a:pt x="663" y="2071"/>
                    <a:pt x="544" y="1952"/>
                  </a:cubicBezTo>
                  <a:cubicBezTo>
                    <a:pt x="459" y="1884"/>
                    <a:pt x="391" y="1749"/>
                    <a:pt x="374" y="1681"/>
                  </a:cubicBezTo>
                  <a:cubicBezTo>
                    <a:pt x="425" y="1681"/>
                    <a:pt x="459" y="1681"/>
                    <a:pt x="510" y="1681"/>
                  </a:cubicBezTo>
                  <a:cubicBezTo>
                    <a:pt x="561" y="1681"/>
                    <a:pt x="612" y="1663"/>
                    <a:pt x="663" y="1663"/>
                  </a:cubicBezTo>
                  <a:cubicBezTo>
                    <a:pt x="323" y="1562"/>
                    <a:pt x="154" y="1341"/>
                    <a:pt x="119" y="984"/>
                  </a:cubicBezTo>
                  <a:cubicBezTo>
                    <a:pt x="222" y="1035"/>
                    <a:pt x="323" y="1070"/>
                    <a:pt x="425" y="1070"/>
                  </a:cubicBezTo>
                  <a:cubicBezTo>
                    <a:pt x="119" y="815"/>
                    <a:pt x="52" y="526"/>
                    <a:pt x="222" y="169"/>
                  </a:cubicBezTo>
                  <a:cubicBezTo>
                    <a:pt x="595" y="594"/>
                    <a:pt x="1053" y="832"/>
                    <a:pt x="1614" y="883"/>
                  </a:cubicBezTo>
                  <a:cubicBezTo>
                    <a:pt x="1614" y="832"/>
                    <a:pt x="1614" y="798"/>
                    <a:pt x="1597" y="764"/>
                  </a:cubicBezTo>
                  <a:cubicBezTo>
                    <a:pt x="1597" y="441"/>
                    <a:pt x="1766" y="187"/>
                    <a:pt x="2071" y="85"/>
                  </a:cubicBezTo>
                  <a:cubicBezTo>
                    <a:pt x="2309" y="0"/>
                    <a:pt x="2546" y="50"/>
                    <a:pt x="2733" y="220"/>
                  </a:cubicBezTo>
                  <a:cubicBezTo>
                    <a:pt x="2767" y="255"/>
                    <a:pt x="2784" y="255"/>
                    <a:pt x="2818" y="255"/>
                  </a:cubicBezTo>
                  <a:cubicBezTo>
                    <a:pt x="2954" y="220"/>
                    <a:pt x="3073" y="169"/>
                    <a:pt x="3209" y="102"/>
                  </a:cubicBezTo>
                  <a:cubicBezTo>
                    <a:pt x="3141" y="255"/>
                    <a:pt x="3056" y="373"/>
                    <a:pt x="2920" y="458"/>
                  </a:cubicBezTo>
                  <a:cubicBezTo>
                    <a:pt x="2971" y="458"/>
                    <a:pt x="3005" y="458"/>
                    <a:pt x="3039" y="441"/>
                  </a:cubicBezTo>
                  <a:cubicBezTo>
                    <a:pt x="3090" y="441"/>
                    <a:pt x="3124" y="424"/>
                    <a:pt x="3174" y="407"/>
                  </a:cubicBezTo>
                  <a:cubicBezTo>
                    <a:pt x="3209" y="391"/>
                    <a:pt x="3242" y="373"/>
                    <a:pt x="3293" y="373"/>
                  </a:cubicBezTo>
                  <a:cubicBezTo>
                    <a:pt x="3209" y="475"/>
                    <a:pt x="3124" y="577"/>
                    <a:pt x="3022" y="662"/>
                  </a:cubicBezTo>
                  <a:cubicBezTo>
                    <a:pt x="2971" y="696"/>
                    <a:pt x="2954" y="730"/>
                    <a:pt x="2954" y="798"/>
                  </a:cubicBezTo>
                  <a:cubicBezTo>
                    <a:pt x="2937" y="1511"/>
                    <a:pt x="2631" y="2071"/>
                    <a:pt x="2037" y="2461"/>
                  </a:cubicBezTo>
                  <a:cubicBezTo>
                    <a:pt x="1816" y="2597"/>
                    <a:pt x="1563" y="2682"/>
                    <a:pt x="1308" y="2716"/>
                  </a:cubicBezTo>
                  <a:cubicBezTo>
                    <a:pt x="1037" y="2750"/>
                    <a:pt x="765" y="2733"/>
                    <a:pt x="493" y="2648"/>
                  </a:cubicBezTo>
                  <a:cubicBezTo>
                    <a:pt x="323" y="2597"/>
                    <a:pt x="171" y="2529"/>
                    <a:pt x="18" y="2428"/>
                  </a:cubicBezTo>
                  <a:lnTo>
                    <a:pt x="0" y="2428"/>
                  </a:lnTo>
                  <a:cubicBezTo>
                    <a:pt x="374" y="2461"/>
                    <a:pt x="697" y="2360"/>
                    <a:pt x="1002" y="2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14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44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742B2BA-89FA-8E4D-8A89-BCBC8716B73E}"/>
              </a:ext>
            </a:extLst>
          </p:cNvPr>
          <p:cNvGrpSpPr/>
          <p:nvPr/>
        </p:nvGrpSpPr>
        <p:grpSpPr>
          <a:xfrm>
            <a:off x="2230032" y="5484916"/>
            <a:ext cx="8053015" cy="5264701"/>
            <a:chOff x="1382243" y="4535159"/>
            <a:chExt cx="11465855" cy="7495865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35173C4D-C7F4-0148-9E24-0FC8AF56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6D007299-788B-D342-9567-7AE1E72E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412C945-9213-794F-92E0-808E30609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A886FBE7-E10B-4A4B-A82A-42157B035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49F1065E-3F98-204B-B050-FA9FD8A75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39490419-39C7-BF40-A549-D4373890C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C65A3B74-B9B0-6945-91A9-C89223C3B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7527655B-7521-2F42-A61F-EB4AE060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78C9F05-2C45-AE4C-A106-1656239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1BE62A3-9BB8-4E4C-A720-7564B07A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856925B-99A4-B04B-9066-32A921705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9940E589-B16B-924C-BCD2-8DBB4739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460FE3D9-4042-2E48-9C11-C02054A24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6DF8B4A-6283-0941-8DE1-C9CA7C78F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BC84CF9B-1DFE-9344-938B-833B4432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9C27BFA7-E6F7-4F49-92DA-1F3A93C5D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12FEE20F-00AC-FE44-AB9B-E9E4D084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F2CD8A98-304C-FE45-9EB9-F3562B945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A821848E-242C-AF4B-9C4A-273C88A0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4F165413-ECFA-ED47-87F6-A6157DB16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23F33DED-6E68-4B43-8409-5E62B6980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F2BD1CFB-8410-4F49-99F9-D5FC8C6F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2D99F7E7-50A0-734A-8879-B1D12A062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561E91C7-7559-BD42-84C8-B75066C1F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EBFD4B8C-281E-0341-AACA-69BB20056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7DF289EA-B064-3044-845B-BBC4659FD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C06E4C33-F6C3-0D43-BD85-E469FFD5E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4ACF8AE8-8890-0B42-9AD7-5AD9DA098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11E3435E-668F-FC45-90C3-51A097FA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6E262F85-65B0-314C-8DF4-BE4E95ADD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098D7AD7-9E56-6647-A5D4-198E41898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FB59D431-E723-694D-82B5-06049245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4556A123-EB59-BA47-B44A-9554D6A6B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346C8EC4-6EFD-5448-9215-6EFD9DA2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ACA38AB5-495E-B440-BB59-2EC0BFA7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74895B8E-A6F9-4249-8362-88C3804DA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C5D7A4C6-433C-A446-A567-8F3CCF63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E15AE58A-8804-DE4A-803F-FE19307F3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23971D31-F741-EA44-9D2B-D5FC389D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951C76AB-0CE1-274D-AB44-F5C16EB2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C0FC27C9-0173-1C4E-B02E-401F91EAA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23AB3183-217F-614C-B53D-F0975C2BC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3" name="Line 48">
              <a:extLst>
                <a:ext uri="{FF2B5EF4-FFF2-40B4-BE49-F238E27FC236}">
                  <a16:creationId xmlns:a16="http://schemas.microsoft.com/office/drawing/2014/main" id="{88DC5280-2C49-9641-A64E-7F54ABB4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4" name="Line 49">
              <a:extLst>
                <a:ext uri="{FF2B5EF4-FFF2-40B4-BE49-F238E27FC236}">
                  <a16:creationId xmlns:a16="http://schemas.microsoft.com/office/drawing/2014/main" id="{1755CB5A-6F62-6D4B-9CEB-36FEF068F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838895A1-2116-1542-B17A-98F948A4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3E775C9B-131F-4943-BB3B-602E144F9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15192B32-4A07-0946-A901-32667CEF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D8713FCA-FCD9-864B-90DC-06C6C2B2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4E1DC7A4-66C9-8848-AD83-6C08069BD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FFF69D9D-DDF9-3645-B475-61E0FBD47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848F358-AF51-2442-8C4B-D4FF4A80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C064B1E-4FB2-3D40-9E34-911166017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143" name="CuadroTexto 350">
            <a:extLst>
              <a:ext uri="{FF2B5EF4-FFF2-40B4-BE49-F238E27FC236}">
                <a16:creationId xmlns:a16="http://schemas.microsoft.com/office/drawing/2014/main" id="{89A90C41-73E4-D64B-85CB-7FF0A1B692C2}"/>
              </a:ext>
            </a:extLst>
          </p:cNvPr>
          <p:cNvSpPr txBox="1"/>
          <p:nvPr/>
        </p:nvSpPr>
        <p:spPr>
          <a:xfrm>
            <a:off x="5303066" y="4231743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January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FE226F-8D89-E344-ACF2-E37839C983D6}"/>
              </a:ext>
            </a:extLst>
          </p:cNvPr>
          <p:cNvGrpSpPr/>
          <p:nvPr/>
        </p:nvGrpSpPr>
        <p:grpSpPr>
          <a:xfrm>
            <a:off x="14117232" y="5600577"/>
            <a:ext cx="8053015" cy="5264701"/>
            <a:chOff x="1382243" y="4535159"/>
            <a:chExt cx="11465855" cy="7495865"/>
          </a:xfrm>
        </p:grpSpPr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A6C296BC-9F5F-D249-9508-5DFE197CB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462A615F-C146-9840-A0C1-4AE02A50C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5BD2446D-8091-764D-B2FD-8093E6251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CEC7D6DF-F0D3-2B48-B0E7-D28BDEEB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8872327-2EAA-D447-95C4-F140E216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3CF3CDAF-AB0C-AC48-8EBA-924224F8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A10F2855-7BE9-024E-B2F6-C9CFD3CEA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1174ADD-29BA-F744-96B8-AC2591E7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80503C15-C8DB-E44C-AC6E-A52E7A62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8A0BCC19-29A6-0740-BB4E-EDB363825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F137ADA1-2666-174D-A7EF-5E524CC7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8A7759E1-B29D-0147-AE6F-258460FDA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9C4EBDDF-BCA6-1042-A7D8-339F94C7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9672873-7C7A-6D40-B8A5-9ED5BFC8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10575E5F-A250-564E-96FF-C9E2F1C64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128A6187-CC01-1749-8D5A-C87295666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0EC48489-99D8-CD4B-84F1-F782B5048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8CBE2946-5CD0-A44E-8DFA-083E1AB33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F17C2BF3-CCD2-A649-BE6B-933E95268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55653049-7F31-744B-BEB5-D6C9C2035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8BA748CC-658E-2A45-A26C-4FE894B86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639D40D2-83AD-874C-B986-D08104A3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9ED3DDDD-21CF-1840-AFE7-45C93C134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4F25DE2-C7FC-1141-AD65-E6CDCC4BC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B3F0A936-2233-1948-944C-53A3D7B79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907A1779-F5DB-904F-A893-C4FE95809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19CFB553-A5EA-EB41-81D6-B7ABF388F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27A1DAE6-7E74-484C-A3CD-9B471AD0C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5216DCB5-60D8-A047-BA69-7B26002C6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01876CBB-0F30-D64B-8A85-8BC5ABD1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261EC210-C570-4848-968D-0A700A27F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0B954DFD-2737-9943-8D35-848AE38AD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EEF7591B-E131-5148-83B9-4CE05414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05AC50FE-ADB0-754B-9A3A-074D393EB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489D540F-5210-5C46-A675-9427A1928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28B3358D-B8E8-384A-889C-F9A4C670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473E7491-46DE-4242-82F6-66BA8AB1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6C0D34BB-C2C6-8945-9A8E-F8E9BB777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65AA6408-C3B0-F344-91EC-11E506EBC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4" name="Freeform 45">
              <a:extLst>
                <a:ext uri="{FF2B5EF4-FFF2-40B4-BE49-F238E27FC236}">
                  <a16:creationId xmlns:a16="http://schemas.microsoft.com/office/drawing/2014/main" id="{75539017-6BB9-E64A-AC00-54F119D75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EB4C635E-64AD-7248-B31F-789C6A91E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B517BE05-CD4D-9340-8C95-BF3234DE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7" name="Line 48">
              <a:extLst>
                <a:ext uri="{FF2B5EF4-FFF2-40B4-BE49-F238E27FC236}">
                  <a16:creationId xmlns:a16="http://schemas.microsoft.com/office/drawing/2014/main" id="{5F8F81E8-CB74-2B42-9E0A-1A5963544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8" name="Line 49">
              <a:extLst>
                <a:ext uri="{FF2B5EF4-FFF2-40B4-BE49-F238E27FC236}">
                  <a16:creationId xmlns:a16="http://schemas.microsoft.com/office/drawing/2014/main" id="{2F7BFCFE-70DE-4A4E-A99C-567881BF5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431C8112-9FBA-B34E-8782-FF07FE5AF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F3AF001A-E3B9-1C44-B35A-D5DD8C23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10A290A1-93BD-344A-AF60-E3743CBAC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FC6DF049-ED8A-BF4D-90F3-391F40CF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54597F66-AB4F-C648-A359-33F86317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970B9D81-FE97-C049-AA2B-5788C9E1A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558742F0-CBED-2344-9C61-9822E816C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E1001E1E-B193-BB44-9FA5-DFE0CBA7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D53D717-9451-7F49-9424-63AE3E80FB74}"/>
              </a:ext>
            </a:extLst>
          </p:cNvPr>
          <p:cNvSpPr txBox="1"/>
          <p:nvPr/>
        </p:nvSpPr>
        <p:spPr>
          <a:xfrm>
            <a:off x="3179563" y="1120328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C2FCAC-35C5-C34E-824B-355654FD9D14}"/>
              </a:ext>
            </a:extLst>
          </p:cNvPr>
          <p:cNvSpPr txBox="1"/>
          <p:nvPr/>
        </p:nvSpPr>
        <p:spPr>
          <a:xfrm>
            <a:off x="14902548" y="1120328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00" name="CuadroTexto 350">
            <a:extLst>
              <a:ext uri="{FF2B5EF4-FFF2-40B4-BE49-F238E27FC236}">
                <a16:creationId xmlns:a16="http://schemas.microsoft.com/office/drawing/2014/main" id="{390A9B9F-B3ED-8F43-9E42-60E5A4F17328}"/>
              </a:ext>
            </a:extLst>
          </p:cNvPr>
          <p:cNvSpPr txBox="1"/>
          <p:nvPr/>
        </p:nvSpPr>
        <p:spPr>
          <a:xfrm>
            <a:off x="17150366" y="4231743"/>
            <a:ext cx="214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February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5D6C563-A723-744D-8A5E-C0590CDAA760}"/>
              </a:ext>
            </a:extLst>
          </p:cNvPr>
          <p:cNvCxnSpPr/>
          <p:nvPr/>
        </p:nvCxnSpPr>
        <p:spPr>
          <a:xfrm>
            <a:off x="12241427" y="4233285"/>
            <a:ext cx="0" cy="8329603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350">
            <a:extLst>
              <a:ext uri="{FF2B5EF4-FFF2-40B4-BE49-F238E27FC236}">
                <a16:creationId xmlns:a16="http://schemas.microsoft.com/office/drawing/2014/main" id="{A9329037-CB4F-BF40-AA78-6F3EE1E8167C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02" name="CuadroTexto 351">
            <a:extLst>
              <a:ext uri="{FF2B5EF4-FFF2-40B4-BE49-F238E27FC236}">
                <a16:creationId xmlns:a16="http://schemas.microsoft.com/office/drawing/2014/main" id="{975FA089-9C5B-354C-8600-1408E35EF0A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3" name="Rectangle 45">
            <a:extLst>
              <a:ext uri="{FF2B5EF4-FFF2-40B4-BE49-F238E27FC236}">
                <a16:creationId xmlns:a16="http://schemas.microsoft.com/office/drawing/2014/main" id="{F57F40FF-C521-F74C-B808-10DCB5A2228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4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EB7578-A654-4347-B470-FD606BE58AED}"/>
              </a:ext>
            </a:extLst>
          </p:cNvPr>
          <p:cNvSpPr/>
          <p:nvPr/>
        </p:nvSpPr>
        <p:spPr>
          <a:xfrm rot="5400000">
            <a:off x="8425985" y="-2245190"/>
            <a:ext cx="7535203" cy="2438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30F794D-FB5C-3640-90FA-3E97E12FC199}"/>
              </a:ext>
            </a:extLst>
          </p:cNvPr>
          <p:cNvSpPr txBox="1"/>
          <p:nvPr/>
        </p:nvSpPr>
        <p:spPr>
          <a:xfrm>
            <a:off x="11083788" y="4445290"/>
            <a:ext cx="2219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097D321-4620-B041-8FEB-547351FA0083}"/>
              </a:ext>
            </a:extLst>
          </p:cNvPr>
          <p:cNvSpPr/>
          <p:nvPr/>
        </p:nvSpPr>
        <p:spPr>
          <a:xfrm rot="10800000">
            <a:off x="14430685" y="4224945"/>
            <a:ext cx="9956489" cy="195585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F723E2D0-56A3-8648-A398-A2F7E79ED34B}"/>
              </a:ext>
            </a:extLst>
          </p:cNvPr>
          <p:cNvSpPr/>
          <p:nvPr/>
        </p:nvSpPr>
        <p:spPr>
          <a:xfrm>
            <a:off x="0" y="4224945"/>
            <a:ext cx="9956489" cy="19558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E662BA-2D34-A942-BA4D-09F4B4A5EE43}"/>
              </a:ext>
            </a:extLst>
          </p:cNvPr>
          <p:cNvSpPr txBox="1"/>
          <p:nvPr/>
        </p:nvSpPr>
        <p:spPr>
          <a:xfrm>
            <a:off x="18020675" y="491627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75E6EA-CB4D-9341-9F1E-E1F7E0765CBF}"/>
              </a:ext>
            </a:extLst>
          </p:cNvPr>
          <p:cNvSpPr txBox="1"/>
          <p:nvPr/>
        </p:nvSpPr>
        <p:spPr>
          <a:xfrm>
            <a:off x="1998297" y="491627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A4ABC644-9CB0-CA49-9C3D-2396D9C7F523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EDE3DE99-AFBD-2C41-A868-6FEE58B8144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B7BF2FB-38D0-CC4C-A32B-C6C0511A622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CEBA5-63EC-7C47-A80E-45A7CEFACCC9}"/>
              </a:ext>
            </a:extLst>
          </p:cNvPr>
          <p:cNvSpPr txBox="1"/>
          <p:nvPr/>
        </p:nvSpPr>
        <p:spPr>
          <a:xfrm>
            <a:off x="1998298" y="7256722"/>
            <a:ext cx="581864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E5C1B-F1F3-B34C-B501-9A6E477D32E3}"/>
              </a:ext>
            </a:extLst>
          </p:cNvPr>
          <p:cNvSpPr txBox="1"/>
          <p:nvPr/>
        </p:nvSpPr>
        <p:spPr>
          <a:xfrm>
            <a:off x="1998298" y="9273276"/>
            <a:ext cx="581864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E4E4D-BDB0-8648-8548-B0B88B6C8231}"/>
              </a:ext>
            </a:extLst>
          </p:cNvPr>
          <p:cNvSpPr txBox="1"/>
          <p:nvPr/>
        </p:nvSpPr>
        <p:spPr>
          <a:xfrm>
            <a:off x="1998298" y="11289830"/>
            <a:ext cx="581864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4D5A5-8BE1-4441-AF1C-90CB8A5055FA}"/>
              </a:ext>
            </a:extLst>
          </p:cNvPr>
          <p:cNvSpPr txBox="1"/>
          <p:nvPr/>
        </p:nvSpPr>
        <p:spPr>
          <a:xfrm>
            <a:off x="16276320" y="7256722"/>
            <a:ext cx="61156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22BEB-F8CE-1D49-9393-8C64B08928D6}"/>
              </a:ext>
            </a:extLst>
          </p:cNvPr>
          <p:cNvSpPr txBox="1"/>
          <p:nvPr/>
        </p:nvSpPr>
        <p:spPr>
          <a:xfrm>
            <a:off x="16276320" y="9273276"/>
            <a:ext cx="61156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1DECA-F6BF-5D45-A5FA-808B7D1724BB}"/>
              </a:ext>
            </a:extLst>
          </p:cNvPr>
          <p:cNvSpPr txBox="1"/>
          <p:nvPr/>
        </p:nvSpPr>
        <p:spPr>
          <a:xfrm>
            <a:off x="16276320" y="11289830"/>
            <a:ext cx="61156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6E05FF-02C5-054F-BC31-3CA5B5EA6C63}"/>
              </a:ext>
            </a:extLst>
          </p:cNvPr>
          <p:cNvGrpSpPr/>
          <p:nvPr/>
        </p:nvGrpSpPr>
        <p:grpSpPr>
          <a:xfrm>
            <a:off x="11436344" y="6912062"/>
            <a:ext cx="1504964" cy="1504964"/>
            <a:chOff x="25306832" y="3534132"/>
            <a:chExt cx="2117558" cy="21175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66B759-53F8-524A-AF62-B7D7128CCC04}"/>
                </a:ext>
              </a:extLst>
            </p:cNvPr>
            <p:cNvSpPr/>
            <p:nvPr/>
          </p:nvSpPr>
          <p:spPr>
            <a:xfrm>
              <a:off x="25306832" y="353413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áfico 282">
              <a:extLst>
                <a:ext uri="{FF2B5EF4-FFF2-40B4-BE49-F238E27FC236}">
                  <a16:creationId xmlns:a16="http://schemas.microsoft.com/office/drawing/2014/main" id="{BB729D7B-3250-E649-B34F-3F61A423F761}"/>
                </a:ext>
              </a:extLst>
            </p:cNvPr>
            <p:cNvGrpSpPr/>
            <p:nvPr/>
          </p:nvGrpSpPr>
          <p:grpSpPr>
            <a:xfrm>
              <a:off x="25878482" y="4105783"/>
              <a:ext cx="974258" cy="974255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5" name="Forma libre 285">
                <a:extLst>
                  <a:ext uri="{FF2B5EF4-FFF2-40B4-BE49-F238E27FC236}">
                    <a16:creationId xmlns:a16="http://schemas.microsoft.com/office/drawing/2014/main" id="{29C1E7CD-E0C4-504B-A07C-1F1B8252A2F5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286">
                <a:extLst>
                  <a:ext uri="{FF2B5EF4-FFF2-40B4-BE49-F238E27FC236}">
                    <a16:creationId xmlns:a16="http://schemas.microsoft.com/office/drawing/2014/main" id="{CC81DD91-CA4A-C141-BC3D-480B13E7996A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A5DBF2-7DD9-9743-949D-0BFE8C302A09}"/>
              </a:ext>
            </a:extLst>
          </p:cNvPr>
          <p:cNvGrpSpPr/>
          <p:nvPr/>
        </p:nvGrpSpPr>
        <p:grpSpPr>
          <a:xfrm>
            <a:off x="11436344" y="9003471"/>
            <a:ext cx="1504964" cy="1504964"/>
            <a:chOff x="25306832" y="6404922"/>
            <a:chExt cx="2117558" cy="21175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631784-1377-7541-A409-91645CC8DE95}"/>
                </a:ext>
              </a:extLst>
            </p:cNvPr>
            <p:cNvSpPr/>
            <p:nvPr/>
          </p:nvSpPr>
          <p:spPr>
            <a:xfrm>
              <a:off x="25306832" y="640492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áfico 48">
              <a:extLst>
                <a:ext uri="{FF2B5EF4-FFF2-40B4-BE49-F238E27FC236}">
                  <a16:creationId xmlns:a16="http://schemas.microsoft.com/office/drawing/2014/main" id="{8C4929D9-A504-0F44-8B46-42CCB3D9E33F}"/>
                </a:ext>
              </a:extLst>
            </p:cNvPr>
            <p:cNvGrpSpPr/>
            <p:nvPr/>
          </p:nvGrpSpPr>
          <p:grpSpPr>
            <a:xfrm>
              <a:off x="25849050" y="6947182"/>
              <a:ext cx="1033122" cy="1033118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38" name="Forma libre 288">
                <a:extLst>
                  <a:ext uri="{FF2B5EF4-FFF2-40B4-BE49-F238E27FC236}">
                    <a16:creationId xmlns:a16="http://schemas.microsoft.com/office/drawing/2014/main" id="{7C0C6360-CF72-6848-BF8E-751737815638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B2ECFB-C55D-7E4D-A0A1-3A5602CA2E4D}"/>
              </a:ext>
            </a:extLst>
          </p:cNvPr>
          <p:cNvGrpSpPr/>
          <p:nvPr/>
        </p:nvGrpSpPr>
        <p:grpSpPr>
          <a:xfrm>
            <a:off x="11436344" y="11074995"/>
            <a:ext cx="1504964" cy="1504964"/>
            <a:chOff x="25306832" y="9314377"/>
            <a:chExt cx="2117558" cy="211755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7DCE28-7D9B-BD47-9B4B-A880ECB8DF65}"/>
                </a:ext>
              </a:extLst>
            </p:cNvPr>
            <p:cNvSpPr/>
            <p:nvPr/>
          </p:nvSpPr>
          <p:spPr>
            <a:xfrm>
              <a:off x="25306832" y="9314377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446">
              <a:extLst>
                <a:ext uri="{FF2B5EF4-FFF2-40B4-BE49-F238E27FC236}">
                  <a16:creationId xmlns:a16="http://schemas.microsoft.com/office/drawing/2014/main" id="{2F26AAB9-E9FB-4442-B8CC-1342B785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92938" y="9900989"/>
              <a:ext cx="944338" cy="94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54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F6C094-3EA8-1245-9875-751E47AA8676}"/>
              </a:ext>
            </a:extLst>
          </p:cNvPr>
          <p:cNvSpPr/>
          <p:nvPr/>
        </p:nvSpPr>
        <p:spPr>
          <a:xfrm>
            <a:off x="1" y="4082142"/>
            <a:ext cx="12193587" cy="963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E78E68-702B-9049-9870-A4B0635B08D9}"/>
              </a:ext>
            </a:extLst>
          </p:cNvPr>
          <p:cNvSpPr/>
          <p:nvPr/>
        </p:nvSpPr>
        <p:spPr>
          <a:xfrm>
            <a:off x="12193588" y="4082142"/>
            <a:ext cx="12193587" cy="9633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60C873-4B83-614F-9D67-BFA5DD8235B0}"/>
              </a:ext>
            </a:extLst>
          </p:cNvPr>
          <p:cNvSpPr txBox="1"/>
          <p:nvPr/>
        </p:nvSpPr>
        <p:spPr>
          <a:xfrm>
            <a:off x="1972664" y="7353616"/>
            <a:ext cx="5519453" cy="10752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6972890-1AB3-0143-BF5B-F06AA3F5A329}"/>
              </a:ext>
            </a:extLst>
          </p:cNvPr>
          <p:cNvSpPr txBox="1"/>
          <p:nvPr/>
        </p:nvSpPr>
        <p:spPr>
          <a:xfrm>
            <a:off x="16895058" y="7353616"/>
            <a:ext cx="5519453" cy="10752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40" name="CuadroTexto 350">
            <a:extLst>
              <a:ext uri="{FF2B5EF4-FFF2-40B4-BE49-F238E27FC236}">
                <a16:creationId xmlns:a16="http://schemas.microsoft.com/office/drawing/2014/main" id="{16D5BC7E-5A66-6141-AD59-22EE1758517C}"/>
              </a:ext>
            </a:extLst>
          </p:cNvPr>
          <p:cNvSpPr txBox="1"/>
          <p:nvPr/>
        </p:nvSpPr>
        <p:spPr>
          <a:xfrm>
            <a:off x="1972664" y="6200073"/>
            <a:ext cx="35525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Business</a:t>
            </a:r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060F3BFE-F707-6D41-B6F3-1F33E8251F64}"/>
              </a:ext>
            </a:extLst>
          </p:cNvPr>
          <p:cNvSpPr txBox="1"/>
          <p:nvPr/>
        </p:nvSpPr>
        <p:spPr>
          <a:xfrm>
            <a:off x="18570189" y="6200073"/>
            <a:ext cx="3844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Suppliers</a:t>
            </a:r>
          </a:p>
        </p:txBody>
      </p:sp>
      <p:sp>
        <p:nvSpPr>
          <p:cNvPr id="142" name="CuadroTexto 350">
            <a:extLst>
              <a:ext uri="{FF2B5EF4-FFF2-40B4-BE49-F238E27FC236}">
                <a16:creationId xmlns:a16="http://schemas.microsoft.com/office/drawing/2014/main" id="{77A40C65-ACB4-5443-89C3-55203FCEB7CA}"/>
              </a:ext>
            </a:extLst>
          </p:cNvPr>
          <p:cNvSpPr txBox="1"/>
          <p:nvPr/>
        </p:nvSpPr>
        <p:spPr>
          <a:xfrm>
            <a:off x="1972664" y="10256847"/>
            <a:ext cx="4831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$50,867</a:t>
            </a:r>
          </a:p>
        </p:txBody>
      </p:sp>
      <p:sp>
        <p:nvSpPr>
          <p:cNvPr id="143" name="CuadroTexto 350">
            <a:extLst>
              <a:ext uri="{FF2B5EF4-FFF2-40B4-BE49-F238E27FC236}">
                <a16:creationId xmlns:a16="http://schemas.microsoft.com/office/drawing/2014/main" id="{2C782704-B206-A442-85F5-9FD708ADCDD9}"/>
              </a:ext>
            </a:extLst>
          </p:cNvPr>
          <p:cNvSpPr txBox="1"/>
          <p:nvPr/>
        </p:nvSpPr>
        <p:spPr>
          <a:xfrm>
            <a:off x="16895058" y="10256847"/>
            <a:ext cx="5519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$55,450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03FF6F07-B9E7-E24C-9374-DB7DBF399A15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4CD3F532-A5A9-3947-ABD6-F0927CE129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515D832A-B975-884F-B2F7-D1C4ABD06F0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B342D4E9-82E2-E245-B835-013412E2B0F8}"/>
              </a:ext>
            </a:extLst>
          </p:cNvPr>
          <p:cNvSpPr/>
          <p:nvPr/>
        </p:nvSpPr>
        <p:spPr>
          <a:xfrm>
            <a:off x="12193588" y="5475104"/>
            <a:ext cx="3413515" cy="6842045"/>
          </a:xfrm>
          <a:custGeom>
            <a:avLst/>
            <a:gdLst>
              <a:gd name="connsiteX0" fmla="*/ 0 w 3413515"/>
              <a:gd name="connsiteY0" fmla="*/ 0 h 6842045"/>
              <a:gd name="connsiteX1" fmla="*/ 168079 w 3413515"/>
              <a:gd name="connsiteY1" fmla="*/ 4264 h 6842045"/>
              <a:gd name="connsiteX2" fmla="*/ 3413515 w 3413515"/>
              <a:gd name="connsiteY2" fmla="*/ 3421023 h 6842045"/>
              <a:gd name="connsiteX3" fmla="*/ 168080 w 3413515"/>
              <a:gd name="connsiteY3" fmla="*/ 6837781 h 6842045"/>
              <a:gd name="connsiteX4" fmla="*/ 0 w 3413515"/>
              <a:gd name="connsiteY4" fmla="*/ 6842045 h 6842045"/>
              <a:gd name="connsiteX5" fmla="*/ 0 w 3413515"/>
              <a:gd name="connsiteY5" fmla="*/ 4725458 h 6842045"/>
              <a:gd name="connsiteX6" fmla="*/ 221013 w 3413515"/>
              <a:gd name="connsiteY6" fmla="*/ 4734936 h 6842045"/>
              <a:gd name="connsiteX7" fmla="*/ 1855831 w 3413515"/>
              <a:gd name="connsiteY7" fmla="*/ 5179608 h 6842045"/>
              <a:gd name="connsiteX8" fmla="*/ 2558204 w 3413515"/>
              <a:gd name="connsiteY8" fmla="*/ 3421023 h 6842045"/>
              <a:gd name="connsiteX9" fmla="*/ 254280 w 3413515"/>
              <a:gd name="connsiteY9" fmla="*/ 868386 h 6842045"/>
              <a:gd name="connsiteX10" fmla="*/ 0 w 3413515"/>
              <a:gd name="connsiteY10" fmla="*/ 855506 h 6842045"/>
              <a:gd name="connsiteX11" fmla="*/ 0 w 3413515"/>
              <a:gd name="connsiteY11" fmla="*/ 0 h 684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13515" h="6842045">
                <a:moveTo>
                  <a:pt x="0" y="0"/>
                </a:moveTo>
                <a:lnTo>
                  <a:pt x="168079" y="4264"/>
                </a:lnTo>
                <a:cubicBezTo>
                  <a:pt x="1973148" y="96071"/>
                  <a:pt x="3413515" y="1593535"/>
                  <a:pt x="3413515" y="3421023"/>
                </a:cubicBezTo>
                <a:cubicBezTo>
                  <a:pt x="3413515" y="5248510"/>
                  <a:pt x="1973159" y="6745974"/>
                  <a:pt x="168080" y="6837781"/>
                </a:cubicBezTo>
                <a:lnTo>
                  <a:pt x="0" y="6842045"/>
                </a:lnTo>
                <a:lnTo>
                  <a:pt x="0" y="4725458"/>
                </a:lnTo>
                <a:lnTo>
                  <a:pt x="221013" y="4734936"/>
                </a:lnTo>
                <a:cubicBezTo>
                  <a:pt x="787042" y="4774817"/>
                  <a:pt x="1344824" y="4923585"/>
                  <a:pt x="1855831" y="5179608"/>
                </a:cubicBezTo>
                <a:cubicBezTo>
                  <a:pt x="2289936" y="4719831"/>
                  <a:pt x="2558204" y="4101823"/>
                  <a:pt x="2558204" y="3421023"/>
                </a:cubicBezTo>
                <a:cubicBezTo>
                  <a:pt x="2558204" y="2094527"/>
                  <a:pt x="1546588" y="1000019"/>
                  <a:pt x="254280" y="868386"/>
                </a:cubicBezTo>
                <a:lnTo>
                  <a:pt x="0" y="8555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ACB114E-8EA3-BB44-AA59-D6B85641CE2D}"/>
              </a:ext>
            </a:extLst>
          </p:cNvPr>
          <p:cNvSpPr/>
          <p:nvPr/>
        </p:nvSpPr>
        <p:spPr>
          <a:xfrm>
            <a:off x="12193588" y="7185883"/>
            <a:ext cx="1275257" cy="2565172"/>
          </a:xfrm>
          <a:custGeom>
            <a:avLst/>
            <a:gdLst>
              <a:gd name="connsiteX0" fmla="*/ 0 w 1275257"/>
              <a:gd name="connsiteY0" fmla="*/ 0 h 2565172"/>
              <a:gd name="connsiteX1" fmla="*/ 115271 w 1275257"/>
              <a:gd name="connsiteY1" fmla="*/ 5503 h 2565172"/>
              <a:gd name="connsiteX2" fmla="*/ 899480 w 1275257"/>
              <a:gd name="connsiteY2" fmla="*/ 375395 h 2565172"/>
              <a:gd name="connsiteX3" fmla="*/ 899480 w 1275257"/>
              <a:gd name="connsiteY3" fmla="*/ 2189767 h 2565172"/>
              <a:gd name="connsiteX4" fmla="*/ 115267 w 1275257"/>
              <a:gd name="connsiteY4" fmla="*/ 2559668 h 2565172"/>
              <a:gd name="connsiteX5" fmla="*/ 0 w 1275257"/>
              <a:gd name="connsiteY5" fmla="*/ 2565172 h 2565172"/>
              <a:gd name="connsiteX6" fmla="*/ 0 w 1275257"/>
              <a:gd name="connsiteY6" fmla="*/ 0 h 25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5257" h="2565172">
                <a:moveTo>
                  <a:pt x="0" y="0"/>
                </a:moveTo>
                <a:lnTo>
                  <a:pt x="115271" y="5503"/>
                </a:lnTo>
                <a:cubicBezTo>
                  <a:pt x="401502" y="32901"/>
                  <a:pt x="680282" y="156197"/>
                  <a:pt x="899480" y="375395"/>
                </a:cubicBezTo>
                <a:cubicBezTo>
                  <a:pt x="1400516" y="876431"/>
                  <a:pt x="1400516" y="1688755"/>
                  <a:pt x="899480" y="2189767"/>
                </a:cubicBezTo>
                <a:cubicBezTo>
                  <a:pt x="680282" y="2408965"/>
                  <a:pt x="401499" y="2532266"/>
                  <a:pt x="115267" y="2559668"/>
                </a:cubicBezTo>
                <a:lnTo>
                  <a:pt x="0" y="25651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820EDFB-0614-534E-819F-A9056C81A647}"/>
              </a:ext>
            </a:extLst>
          </p:cNvPr>
          <p:cNvSpPr/>
          <p:nvPr/>
        </p:nvSpPr>
        <p:spPr>
          <a:xfrm>
            <a:off x="8764658" y="5474908"/>
            <a:ext cx="3428930" cy="6842437"/>
          </a:xfrm>
          <a:custGeom>
            <a:avLst/>
            <a:gdLst>
              <a:gd name="connsiteX0" fmla="*/ 3421222 w 3428930"/>
              <a:gd name="connsiteY0" fmla="*/ 0 h 6842437"/>
              <a:gd name="connsiteX1" fmla="*/ 3428930 w 3428930"/>
              <a:gd name="connsiteY1" fmla="*/ 196 h 6842437"/>
              <a:gd name="connsiteX2" fmla="*/ 3428930 w 3428930"/>
              <a:gd name="connsiteY2" fmla="*/ 855702 h 6842437"/>
              <a:gd name="connsiteX3" fmla="*/ 3421222 w 3428930"/>
              <a:gd name="connsiteY3" fmla="*/ 855311 h 6842437"/>
              <a:gd name="connsiteX4" fmla="*/ 855312 w 3428930"/>
              <a:gd name="connsiteY4" fmla="*/ 3421219 h 6842437"/>
              <a:gd name="connsiteX5" fmla="*/ 1507668 w 3428930"/>
              <a:gd name="connsiteY5" fmla="*/ 5124773 h 6842437"/>
              <a:gd name="connsiteX6" fmla="*/ 3406967 w 3428930"/>
              <a:gd name="connsiteY6" fmla="*/ 4724712 h 6842437"/>
              <a:gd name="connsiteX7" fmla="*/ 3428930 w 3428930"/>
              <a:gd name="connsiteY7" fmla="*/ 4725654 h 6842437"/>
              <a:gd name="connsiteX8" fmla="*/ 3428930 w 3428930"/>
              <a:gd name="connsiteY8" fmla="*/ 6842241 h 6842437"/>
              <a:gd name="connsiteX9" fmla="*/ 3421222 w 3428930"/>
              <a:gd name="connsiteY9" fmla="*/ 6842437 h 6842437"/>
              <a:gd name="connsiteX10" fmla="*/ 0 w 3428930"/>
              <a:gd name="connsiteY10" fmla="*/ 3421219 h 6842437"/>
              <a:gd name="connsiteX11" fmla="*/ 3421222 w 3428930"/>
              <a:gd name="connsiteY11" fmla="*/ 0 h 68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8930" h="6842437">
                <a:moveTo>
                  <a:pt x="3421222" y="0"/>
                </a:moveTo>
                <a:lnTo>
                  <a:pt x="3428930" y="196"/>
                </a:lnTo>
                <a:lnTo>
                  <a:pt x="3428930" y="855702"/>
                </a:lnTo>
                <a:lnTo>
                  <a:pt x="3421222" y="855311"/>
                </a:lnTo>
                <a:cubicBezTo>
                  <a:pt x="2006293" y="855311"/>
                  <a:pt x="855312" y="2006290"/>
                  <a:pt x="855312" y="3421219"/>
                </a:cubicBezTo>
                <a:cubicBezTo>
                  <a:pt x="855312" y="4075325"/>
                  <a:pt x="1103352" y="4671127"/>
                  <a:pt x="1507668" y="5124773"/>
                </a:cubicBezTo>
                <a:cubicBezTo>
                  <a:pt x="2106013" y="4847268"/>
                  <a:pt x="2758282" y="4714727"/>
                  <a:pt x="3406967" y="4724712"/>
                </a:cubicBezTo>
                <a:lnTo>
                  <a:pt x="3428930" y="4725654"/>
                </a:lnTo>
                <a:lnTo>
                  <a:pt x="3428930" y="6842241"/>
                </a:lnTo>
                <a:lnTo>
                  <a:pt x="3421222" y="6842437"/>
                </a:lnTo>
                <a:cubicBezTo>
                  <a:pt x="1534781" y="6842437"/>
                  <a:pt x="0" y="5307657"/>
                  <a:pt x="0" y="3421219"/>
                </a:cubicBezTo>
                <a:cubicBezTo>
                  <a:pt x="0" y="1534780"/>
                  <a:pt x="1534781" y="0"/>
                  <a:pt x="342122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FDDE5D23-59C8-144B-9751-FB13470C6AAC}"/>
              </a:ext>
            </a:extLst>
          </p:cNvPr>
          <p:cNvSpPr/>
          <p:nvPr/>
        </p:nvSpPr>
        <p:spPr>
          <a:xfrm>
            <a:off x="10902930" y="7185515"/>
            <a:ext cx="1290658" cy="2565908"/>
          </a:xfrm>
          <a:custGeom>
            <a:avLst/>
            <a:gdLst>
              <a:gd name="connsiteX0" fmla="*/ 1282955 w 1290658"/>
              <a:gd name="connsiteY0" fmla="*/ 0 h 2565908"/>
              <a:gd name="connsiteX1" fmla="*/ 1290658 w 1290658"/>
              <a:gd name="connsiteY1" fmla="*/ 368 h 2565908"/>
              <a:gd name="connsiteX2" fmla="*/ 1290658 w 1290658"/>
              <a:gd name="connsiteY2" fmla="*/ 2565540 h 2565908"/>
              <a:gd name="connsiteX3" fmla="*/ 1282951 w 1290658"/>
              <a:gd name="connsiteY3" fmla="*/ 2565908 h 2565908"/>
              <a:gd name="connsiteX4" fmla="*/ 375763 w 1290658"/>
              <a:gd name="connsiteY4" fmla="*/ 2190135 h 2565908"/>
              <a:gd name="connsiteX5" fmla="*/ 375763 w 1290658"/>
              <a:gd name="connsiteY5" fmla="*/ 375763 h 2565908"/>
              <a:gd name="connsiteX6" fmla="*/ 1282955 w 1290658"/>
              <a:gd name="connsiteY6" fmla="*/ 0 h 2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658" h="2565908">
                <a:moveTo>
                  <a:pt x="1282955" y="0"/>
                </a:moveTo>
                <a:lnTo>
                  <a:pt x="1290658" y="368"/>
                </a:lnTo>
                <a:lnTo>
                  <a:pt x="1290658" y="2565540"/>
                </a:lnTo>
                <a:lnTo>
                  <a:pt x="1282951" y="2565908"/>
                </a:lnTo>
                <a:cubicBezTo>
                  <a:pt x="954613" y="2565909"/>
                  <a:pt x="626276" y="2440653"/>
                  <a:pt x="375763" y="2190135"/>
                </a:cubicBezTo>
                <a:cubicBezTo>
                  <a:pt x="-125249" y="1689111"/>
                  <a:pt x="-125261" y="876787"/>
                  <a:pt x="375763" y="375763"/>
                </a:cubicBezTo>
                <a:cubicBezTo>
                  <a:pt x="626282" y="125257"/>
                  <a:pt x="954619" y="1"/>
                  <a:pt x="128295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3857">
            <a:extLst>
              <a:ext uri="{FF2B5EF4-FFF2-40B4-BE49-F238E27FC236}">
                <a16:creationId xmlns:a16="http://schemas.microsoft.com/office/drawing/2014/main" id="{8A7940F5-7A14-B446-9B14-C332D3339E41}"/>
              </a:ext>
            </a:extLst>
          </p:cNvPr>
          <p:cNvGrpSpPr/>
          <p:nvPr/>
        </p:nvGrpSpPr>
        <p:grpSpPr>
          <a:xfrm>
            <a:off x="8287298" y="4243879"/>
            <a:ext cx="7718612" cy="7722524"/>
            <a:chOff x="9385755" y="3219993"/>
            <a:chExt cx="907511" cy="907971"/>
          </a:xfrm>
          <a:solidFill>
            <a:schemeClr val="tx2"/>
          </a:solidFill>
        </p:grpSpPr>
        <p:sp>
          <p:nvSpPr>
            <p:cNvPr id="20" name="Forma libre 3399">
              <a:extLst>
                <a:ext uri="{FF2B5EF4-FFF2-40B4-BE49-F238E27FC236}">
                  <a16:creationId xmlns:a16="http://schemas.microsoft.com/office/drawing/2014/main" id="{396CD4E5-DC39-584E-93C7-2DE7F6E3AD10}"/>
                </a:ext>
              </a:extLst>
            </p:cNvPr>
            <p:cNvSpPr/>
            <p:nvPr/>
          </p:nvSpPr>
          <p:spPr>
            <a:xfrm>
              <a:off x="9399211" y="3432284"/>
              <a:ext cx="209477" cy="218857"/>
            </a:xfrm>
            <a:custGeom>
              <a:avLst/>
              <a:gdLst>
                <a:gd name="connsiteX0" fmla="*/ 202686 w 209477"/>
                <a:gd name="connsiteY0" fmla="*/ 205440 h 218857"/>
                <a:gd name="connsiteX1" fmla="*/ 111659 w 209477"/>
                <a:gd name="connsiteY1" fmla="*/ 11038 h 218857"/>
                <a:gd name="connsiteX2" fmla="*/ 107755 w 209477"/>
                <a:gd name="connsiteY2" fmla="*/ 7517 h 218857"/>
                <a:gd name="connsiteX3" fmla="*/ 105279 w 209477"/>
                <a:gd name="connsiteY3" fmla="*/ 7137 h 218857"/>
                <a:gd name="connsiteX4" fmla="*/ 105279 w 209477"/>
                <a:gd name="connsiteY4" fmla="*/ 7137 h 218857"/>
                <a:gd name="connsiteX5" fmla="*/ 105089 w 209477"/>
                <a:gd name="connsiteY5" fmla="*/ 7137 h 218857"/>
                <a:gd name="connsiteX6" fmla="*/ 102709 w 209477"/>
                <a:gd name="connsiteY6" fmla="*/ 7517 h 218857"/>
                <a:gd name="connsiteX7" fmla="*/ 98804 w 209477"/>
                <a:gd name="connsiteY7" fmla="*/ 11038 h 218857"/>
                <a:gd name="connsiteX8" fmla="*/ 7777 w 209477"/>
                <a:gd name="connsiteY8" fmla="*/ 205440 h 218857"/>
                <a:gd name="connsiteX9" fmla="*/ 7587 w 209477"/>
                <a:gd name="connsiteY9" fmla="*/ 210674 h 218857"/>
                <a:gd name="connsiteX10" fmla="*/ 11110 w 209477"/>
                <a:gd name="connsiteY10" fmla="*/ 214575 h 218857"/>
                <a:gd name="connsiteX11" fmla="*/ 13966 w 209477"/>
                <a:gd name="connsiteY11" fmla="*/ 215241 h 218857"/>
                <a:gd name="connsiteX12" fmla="*/ 20156 w 209477"/>
                <a:gd name="connsiteY12" fmla="*/ 211340 h 218857"/>
                <a:gd name="connsiteX13" fmla="*/ 105279 w 209477"/>
                <a:gd name="connsiteY13" fmla="*/ 29498 h 218857"/>
                <a:gd name="connsiteX14" fmla="*/ 190403 w 209477"/>
                <a:gd name="connsiteY14" fmla="*/ 211340 h 218857"/>
                <a:gd name="connsiteX15" fmla="*/ 196592 w 209477"/>
                <a:gd name="connsiteY15" fmla="*/ 215241 h 218857"/>
                <a:gd name="connsiteX16" fmla="*/ 199449 w 209477"/>
                <a:gd name="connsiteY16" fmla="*/ 214575 h 218857"/>
                <a:gd name="connsiteX17" fmla="*/ 202972 w 209477"/>
                <a:gd name="connsiteY17" fmla="*/ 210674 h 218857"/>
                <a:gd name="connsiteX18" fmla="*/ 202686 w 209477"/>
                <a:gd name="connsiteY18" fmla="*/ 205440 h 2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477" h="218857">
                  <a:moveTo>
                    <a:pt x="202686" y="205440"/>
                  </a:moveTo>
                  <a:lnTo>
                    <a:pt x="111659" y="11038"/>
                  </a:lnTo>
                  <a:cubicBezTo>
                    <a:pt x="110897" y="9420"/>
                    <a:pt x="109469" y="8088"/>
                    <a:pt x="107755" y="7517"/>
                  </a:cubicBezTo>
                  <a:cubicBezTo>
                    <a:pt x="106898" y="7232"/>
                    <a:pt x="106136" y="7137"/>
                    <a:pt x="105279" y="7137"/>
                  </a:cubicBezTo>
                  <a:cubicBezTo>
                    <a:pt x="105279" y="7137"/>
                    <a:pt x="105279" y="7137"/>
                    <a:pt x="105279" y="7137"/>
                  </a:cubicBezTo>
                  <a:cubicBezTo>
                    <a:pt x="105184" y="7137"/>
                    <a:pt x="105089" y="7137"/>
                    <a:pt x="105089" y="7137"/>
                  </a:cubicBezTo>
                  <a:cubicBezTo>
                    <a:pt x="104327" y="7137"/>
                    <a:pt x="103470" y="7232"/>
                    <a:pt x="102709" y="7517"/>
                  </a:cubicBezTo>
                  <a:cubicBezTo>
                    <a:pt x="100995" y="8088"/>
                    <a:pt x="99566" y="9420"/>
                    <a:pt x="98804" y="11038"/>
                  </a:cubicBezTo>
                  <a:lnTo>
                    <a:pt x="7777" y="205440"/>
                  </a:lnTo>
                  <a:cubicBezTo>
                    <a:pt x="7016" y="207058"/>
                    <a:pt x="6920" y="208961"/>
                    <a:pt x="7587" y="210674"/>
                  </a:cubicBezTo>
                  <a:cubicBezTo>
                    <a:pt x="8254" y="212387"/>
                    <a:pt x="9491" y="213719"/>
                    <a:pt x="11110" y="214575"/>
                  </a:cubicBezTo>
                  <a:cubicBezTo>
                    <a:pt x="12062" y="214956"/>
                    <a:pt x="13014" y="215241"/>
                    <a:pt x="13966" y="215241"/>
                  </a:cubicBezTo>
                  <a:cubicBezTo>
                    <a:pt x="16632" y="215241"/>
                    <a:pt x="19013" y="213719"/>
                    <a:pt x="20156" y="211340"/>
                  </a:cubicBezTo>
                  <a:lnTo>
                    <a:pt x="105279" y="29498"/>
                  </a:lnTo>
                  <a:lnTo>
                    <a:pt x="190403" y="211340"/>
                  </a:lnTo>
                  <a:cubicBezTo>
                    <a:pt x="191546" y="213719"/>
                    <a:pt x="193926" y="215241"/>
                    <a:pt x="196592" y="215241"/>
                  </a:cubicBezTo>
                  <a:cubicBezTo>
                    <a:pt x="197639" y="215241"/>
                    <a:pt x="198592" y="215051"/>
                    <a:pt x="199449" y="214575"/>
                  </a:cubicBezTo>
                  <a:cubicBezTo>
                    <a:pt x="201068" y="213814"/>
                    <a:pt x="202305" y="212387"/>
                    <a:pt x="202972" y="210674"/>
                  </a:cubicBezTo>
                  <a:cubicBezTo>
                    <a:pt x="203543" y="208961"/>
                    <a:pt x="203448" y="207058"/>
                    <a:pt x="202686" y="205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3400">
              <a:extLst>
                <a:ext uri="{FF2B5EF4-FFF2-40B4-BE49-F238E27FC236}">
                  <a16:creationId xmlns:a16="http://schemas.microsoft.com/office/drawing/2014/main" id="{4D233B59-601F-7241-A680-003162D5B9F1}"/>
                </a:ext>
              </a:extLst>
            </p:cNvPr>
            <p:cNvSpPr/>
            <p:nvPr/>
          </p:nvSpPr>
          <p:spPr>
            <a:xfrm>
              <a:off x="9385755" y="3624403"/>
              <a:ext cx="228520" cy="66609"/>
            </a:xfrm>
            <a:custGeom>
              <a:avLst/>
              <a:gdLst>
                <a:gd name="connsiteX0" fmla="*/ 7141 w 228520"/>
                <a:gd name="connsiteY0" fmla="*/ 7137 h 66608"/>
                <a:gd name="connsiteX1" fmla="*/ 72175 w 228520"/>
                <a:gd name="connsiteY1" fmla="*/ 64039 h 66608"/>
                <a:gd name="connsiteX2" fmla="*/ 165106 w 228520"/>
                <a:gd name="connsiteY2" fmla="*/ 64039 h 66608"/>
                <a:gd name="connsiteX3" fmla="*/ 230139 w 228520"/>
                <a:gd name="connsiteY3" fmla="*/ 7137 h 66608"/>
                <a:gd name="connsiteX4" fmla="*/ 7141 w 228520"/>
                <a:gd name="connsiteY4" fmla="*/ 7137 h 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20" h="66608">
                  <a:moveTo>
                    <a:pt x="7141" y="7137"/>
                  </a:moveTo>
                  <a:cubicBezTo>
                    <a:pt x="11426" y="39109"/>
                    <a:pt x="39039" y="64039"/>
                    <a:pt x="72175" y="64039"/>
                  </a:cubicBezTo>
                  <a:lnTo>
                    <a:pt x="165106" y="64039"/>
                  </a:lnTo>
                  <a:cubicBezTo>
                    <a:pt x="198242" y="64039"/>
                    <a:pt x="225759" y="39204"/>
                    <a:pt x="230139" y="7137"/>
                  </a:cubicBezTo>
                  <a:lnTo>
                    <a:pt x="7141" y="71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3401">
              <a:extLst>
                <a:ext uri="{FF2B5EF4-FFF2-40B4-BE49-F238E27FC236}">
                  <a16:creationId xmlns:a16="http://schemas.microsoft.com/office/drawing/2014/main" id="{E3A27A88-EB57-A94E-B956-1763FE768517}"/>
                </a:ext>
              </a:extLst>
            </p:cNvPr>
            <p:cNvSpPr/>
            <p:nvPr/>
          </p:nvSpPr>
          <p:spPr>
            <a:xfrm>
              <a:off x="10078106" y="3432284"/>
              <a:ext cx="209477" cy="218857"/>
            </a:xfrm>
            <a:custGeom>
              <a:avLst/>
              <a:gdLst>
                <a:gd name="connsiteX0" fmla="*/ 202686 w 209477"/>
                <a:gd name="connsiteY0" fmla="*/ 205440 h 218857"/>
                <a:gd name="connsiteX1" fmla="*/ 111659 w 209477"/>
                <a:gd name="connsiteY1" fmla="*/ 11038 h 218857"/>
                <a:gd name="connsiteX2" fmla="*/ 107755 w 209477"/>
                <a:gd name="connsiteY2" fmla="*/ 7517 h 218857"/>
                <a:gd name="connsiteX3" fmla="*/ 105280 w 209477"/>
                <a:gd name="connsiteY3" fmla="*/ 7137 h 218857"/>
                <a:gd name="connsiteX4" fmla="*/ 105280 w 209477"/>
                <a:gd name="connsiteY4" fmla="*/ 7137 h 218857"/>
                <a:gd name="connsiteX5" fmla="*/ 105089 w 209477"/>
                <a:gd name="connsiteY5" fmla="*/ 7137 h 218857"/>
                <a:gd name="connsiteX6" fmla="*/ 102709 w 209477"/>
                <a:gd name="connsiteY6" fmla="*/ 7517 h 218857"/>
                <a:gd name="connsiteX7" fmla="*/ 98805 w 209477"/>
                <a:gd name="connsiteY7" fmla="*/ 11038 h 218857"/>
                <a:gd name="connsiteX8" fmla="*/ 7778 w 209477"/>
                <a:gd name="connsiteY8" fmla="*/ 205440 h 218857"/>
                <a:gd name="connsiteX9" fmla="*/ 7587 w 209477"/>
                <a:gd name="connsiteY9" fmla="*/ 210674 h 218857"/>
                <a:gd name="connsiteX10" fmla="*/ 11110 w 209477"/>
                <a:gd name="connsiteY10" fmla="*/ 214575 h 218857"/>
                <a:gd name="connsiteX11" fmla="*/ 13966 w 209477"/>
                <a:gd name="connsiteY11" fmla="*/ 215241 h 218857"/>
                <a:gd name="connsiteX12" fmla="*/ 20156 w 209477"/>
                <a:gd name="connsiteY12" fmla="*/ 211340 h 218857"/>
                <a:gd name="connsiteX13" fmla="*/ 105280 w 209477"/>
                <a:gd name="connsiteY13" fmla="*/ 29498 h 218857"/>
                <a:gd name="connsiteX14" fmla="*/ 190403 w 209477"/>
                <a:gd name="connsiteY14" fmla="*/ 211340 h 218857"/>
                <a:gd name="connsiteX15" fmla="*/ 196592 w 209477"/>
                <a:gd name="connsiteY15" fmla="*/ 215241 h 218857"/>
                <a:gd name="connsiteX16" fmla="*/ 199449 w 209477"/>
                <a:gd name="connsiteY16" fmla="*/ 214575 h 218857"/>
                <a:gd name="connsiteX17" fmla="*/ 202972 w 209477"/>
                <a:gd name="connsiteY17" fmla="*/ 210674 h 218857"/>
                <a:gd name="connsiteX18" fmla="*/ 202686 w 209477"/>
                <a:gd name="connsiteY18" fmla="*/ 205440 h 2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477" h="218857">
                  <a:moveTo>
                    <a:pt x="202686" y="205440"/>
                  </a:moveTo>
                  <a:lnTo>
                    <a:pt x="111659" y="11038"/>
                  </a:lnTo>
                  <a:cubicBezTo>
                    <a:pt x="110897" y="9420"/>
                    <a:pt x="109469" y="8088"/>
                    <a:pt x="107755" y="7517"/>
                  </a:cubicBezTo>
                  <a:cubicBezTo>
                    <a:pt x="106898" y="7232"/>
                    <a:pt x="106136" y="7137"/>
                    <a:pt x="105280" y="7137"/>
                  </a:cubicBezTo>
                  <a:cubicBezTo>
                    <a:pt x="105280" y="7137"/>
                    <a:pt x="105280" y="7137"/>
                    <a:pt x="105280" y="7137"/>
                  </a:cubicBezTo>
                  <a:cubicBezTo>
                    <a:pt x="105184" y="7137"/>
                    <a:pt x="105089" y="7137"/>
                    <a:pt x="105089" y="7137"/>
                  </a:cubicBezTo>
                  <a:cubicBezTo>
                    <a:pt x="104327" y="7137"/>
                    <a:pt x="103470" y="7232"/>
                    <a:pt x="102709" y="7517"/>
                  </a:cubicBezTo>
                  <a:cubicBezTo>
                    <a:pt x="100995" y="8088"/>
                    <a:pt x="99566" y="9420"/>
                    <a:pt x="98805" y="11038"/>
                  </a:cubicBezTo>
                  <a:lnTo>
                    <a:pt x="7778" y="205440"/>
                  </a:lnTo>
                  <a:cubicBezTo>
                    <a:pt x="7016" y="207058"/>
                    <a:pt x="6920" y="208961"/>
                    <a:pt x="7587" y="210674"/>
                  </a:cubicBezTo>
                  <a:cubicBezTo>
                    <a:pt x="8254" y="212387"/>
                    <a:pt x="9491" y="213719"/>
                    <a:pt x="11110" y="214575"/>
                  </a:cubicBezTo>
                  <a:cubicBezTo>
                    <a:pt x="12062" y="214956"/>
                    <a:pt x="13014" y="215241"/>
                    <a:pt x="13966" y="215241"/>
                  </a:cubicBezTo>
                  <a:cubicBezTo>
                    <a:pt x="16633" y="215241"/>
                    <a:pt x="19013" y="213719"/>
                    <a:pt x="20156" y="211340"/>
                  </a:cubicBezTo>
                  <a:lnTo>
                    <a:pt x="105280" y="29498"/>
                  </a:lnTo>
                  <a:lnTo>
                    <a:pt x="190403" y="211340"/>
                  </a:lnTo>
                  <a:cubicBezTo>
                    <a:pt x="191546" y="213719"/>
                    <a:pt x="193926" y="215241"/>
                    <a:pt x="196592" y="215241"/>
                  </a:cubicBezTo>
                  <a:cubicBezTo>
                    <a:pt x="197639" y="215241"/>
                    <a:pt x="198592" y="215051"/>
                    <a:pt x="199449" y="214575"/>
                  </a:cubicBezTo>
                  <a:cubicBezTo>
                    <a:pt x="201068" y="213814"/>
                    <a:pt x="202306" y="212387"/>
                    <a:pt x="202972" y="210674"/>
                  </a:cubicBezTo>
                  <a:cubicBezTo>
                    <a:pt x="203543" y="208961"/>
                    <a:pt x="203448" y="207058"/>
                    <a:pt x="202686" y="205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402">
              <a:extLst>
                <a:ext uri="{FF2B5EF4-FFF2-40B4-BE49-F238E27FC236}">
                  <a16:creationId xmlns:a16="http://schemas.microsoft.com/office/drawing/2014/main" id="{7C480FEF-819E-2C43-A47F-48EFFB043BCF}"/>
                </a:ext>
              </a:extLst>
            </p:cNvPr>
            <p:cNvSpPr/>
            <p:nvPr/>
          </p:nvSpPr>
          <p:spPr>
            <a:xfrm>
              <a:off x="10064746" y="3624403"/>
              <a:ext cx="228520" cy="66609"/>
            </a:xfrm>
            <a:custGeom>
              <a:avLst/>
              <a:gdLst>
                <a:gd name="connsiteX0" fmla="*/ 7141 w 228520"/>
                <a:gd name="connsiteY0" fmla="*/ 7137 h 66608"/>
                <a:gd name="connsiteX1" fmla="*/ 72175 w 228520"/>
                <a:gd name="connsiteY1" fmla="*/ 64039 h 66608"/>
                <a:gd name="connsiteX2" fmla="*/ 165106 w 228520"/>
                <a:gd name="connsiteY2" fmla="*/ 64039 h 66608"/>
                <a:gd name="connsiteX3" fmla="*/ 230139 w 228520"/>
                <a:gd name="connsiteY3" fmla="*/ 7137 h 66608"/>
                <a:gd name="connsiteX4" fmla="*/ 7141 w 228520"/>
                <a:gd name="connsiteY4" fmla="*/ 7137 h 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20" h="66608">
                  <a:moveTo>
                    <a:pt x="7141" y="7137"/>
                  </a:moveTo>
                  <a:cubicBezTo>
                    <a:pt x="11426" y="39109"/>
                    <a:pt x="39039" y="64039"/>
                    <a:pt x="72175" y="64039"/>
                  </a:cubicBezTo>
                  <a:lnTo>
                    <a:pt x="165106" y="64039"/>
                  </a:lnTo>
                  <a:cubicBezTo>
                    <a:pt x="198242" y="64039"/>
                    <a:pt x="225759" y="39204"/>
                    <a:pt x="230139" y="7137"/>
                  </a:cubicBezTo>
                  <a:lnTo>
                    <a:pt x="7141" y="71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3403">
              <a:extLst>
                <a:ext uri="{FF2B5EF4-FFF2-40B4-BE49-F238E27FC236}">
                  <a16:creationId xmlns:a16="http://schemas.microsoft.com/office/drawing/2014/main" id="{D4A696BB-9719-2249-9DCA-0BC5A9BEC8D8}"/>
                </a:ext>
              </a:extLst>
            </p:cNvPr>
            <p:cNvSpPr/>
            <p:nvPr/>
          </p:nvSpPr>
          <p:spPr>
            <a:xfrm>
              <a:off x="9459778" y="3392029"/>
              <a:ext cx="752213" cy="104671"/>
            </a:xfrm>
            <a:custGeom>
              <a:avLst/>
              <a:gdLst>
                <a:gd name="connsiteX0" fmla="*/ 11576 w 752212"/>
                <a:gd name="connsiteY0" fmla="*/ 35402 h 104670"/>
                <a:gd name="connsiteX1" fmla="*/ 17194 w 752212"/>
                <a:gd name="connsiteY1" fmla="*/ 20082 h 104670"/>
                <a:gd name="connsiteX2" fmla="*/ 173254 w 752212"/>
                <a:gd name="connsiteY2" fmla="*/ 37019 h 104670"/>
                <a:gd name="connsiteX3" fmla="*/ 198392 w 752212"/>
                <a:gd name="connsiteY3" fmla="*/ 35782 h 104670"/>
                <a:gd name="connsiteX4" fmla="*/ 223910 w 752212"/>
                <a:gd name="connsiteY4" fmla="*/ 33689 h 104670"/>
                <a:gd name="connsiteX5" fmla="*/ 273613 w 752212"/>
                <a:gd name="connsiteY5" fmla="*/ 26838 h 104670"/>
                <a:gd name="connsiteX6" fmla="*/ 323316 w 752212"/>
                <a:gd name="connsiteY6" fmla="*/ 15609 h 104670"/>
                <a:gd name="connsiteX7" fmla="*/ 381494 w 752212"/>
                <a:gd name="connsiteY7" fmla="*/ 7236 h 104670"/>
                <a:gd name="connsiteX8" fmla="*/ 396824 w 752212"/>
                <a:gd name="connsiteY8" fmla="*/ 7426 h 104670"/>
                <a:gd name="connsiteX9" fmla="*/ 412058 w 752212"/>
                <a:gd name="connsiteY9" fmla="*/ 8663 h 104670"/>
                <a:gd name="connsiteX10" fmla="*/ 440814 w 752212"/>
                <a:gd name="connsiteY10" fmla="*/ 13421 h 104670"/>
                <a:gd name="connsiteX11" fmla="*/ 493659 w 752212"/>
                <a:gd name="connsiteY11" fmla="*/ 27218 h 104670"/>
                <a:gd name="connsiteX12" fmla="*/ 591542 w 752212"/>
                <a:gd name="connsiteY12" fmla="*/ 49865 h 104670"/>
                <a:gd name="connsiteX13" fmla="*/ 614870 w 752212"/>
                <a:gd name="connsiteY13" fmla="*/ 51197 h 104670"/>
                <a:gd name="connsiteX14" fmla="*/ 639151 w 752212"/>
                <a:gd name="connsiteY14" fmla="*/ 49580 h 104670"/>
                <a:gd name="connsiteX15" fmla="*/ 689330 w 752212"/>
                <a:gd name="connsiteY15" fmla="*/ 40826 h 104670"/>
                <a:gd name="connsiteX16" fmla="*/ 743318 w 752212"/>
                <a:gd name="connsiteY16" fmla="*/ 27218 h 104670"/>
                <a:gd name="connsiteX17" fmla="*/ 749888 w 752212"/>
                <a:gd name="connsiteY17" fmla="*/ 42158 h 104670"/>
                <a:gd name="connsiteX18" fmla="*/ 747031 w 752212"/>
                <a:gd name="connsiteY18" fmla="*/ 43871 h 104670"/>
                <a:gd name="connsiteX19" fmla="*/ 699137 w 752212"/>
                <a:gd name="connsiteY19" fmla="*/ 69562 h 104670"/>
                <a:gd name="connsiteX20" fmla="*/ 647339 w 752212"/>
                <a:gd name="connsiteY20" fmla="*/ 89355 h 104670"/>
                <a:gd name="connsiteX21" fmla="*/ 619250 w 752212"/>
                <a:gd name="connsiteY21" fmla="*/ 95921 h 104670"/>
                <a:gd name="connsiteX22" fmla="*/ 589638 w 752212"/>
                <a:gd name="connsiteY22" fmla="*/ 98490 h 104670"/>
                <a:gd name="connsiteX23" fmla="*/ 479186 w 752212"/>
                <a:gd name="connsiteY23" fmla="*/ 84312 h 104670"/>
                <a:gd name="connsiteX24" fmla="*/ 428912 w 752212"/>
                <a:gd name="connsiteY24" fmla="*/ 73654 h 104670"/>
                <a:gd name="connsiteX25" fmla="*/ 405393 w 752212"/>
                <a:gd name="connsiteY25" fmla="*/ 70133 h 104670"/>
                <a:gd name="connsiteX26" fmla="*/ 394253 w 752212"/>
                <a:gd name="connsiteY26" fmla="*/ 69372 h 104670"/>
                <a:gd name="connsiteX27" fmla="*/ 383113 w 752212"/>
                <a:gd name="connsiteY27" fmla="*/ 69372 h 104670"/>
                <a:gd name="connsiteX28" fmla="*/ 336551 w 752212"/>
                <a:gd name="connsiteY28" fmla="*/ 75462 h 104670"/>
                <a:gd name="connsiteX29" fmla="*/ 282278 w 752212"/>
                <a:gd name="connsiteY29" fmla="*/ 84977 h 104670"/>
                <a:gd name="connsiteX30" fmla="*/ 226481 w 752212"/>
                <a:gd name="connsiteY30" fmla="*/ 88118 h 104670"/>
                <a:gd name="connsiteX31" fmla="*/ 171160 w 752212"/>
                <a:gd name="connsiteY31" fmla="*/ 85453 h 104670"/>
                <a:gd name="connsiteX32" fmla="*/ 63850 w 752212"/>
                <a:gd name="connsiteY32" fmla="*/ 59190 h 104670"/>
                <a:gd name="connsiteX33" fmla="*/ 11576 w 752212"/>
                <a:gd name="connsiteY33" fmla="*/ 35402 h 1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52212" h="104670">
                  <a:moveTo>
                    <a:pt x="11576" y="35402"/>
                  </a:moveTo>
                  <a:cubicBezTo>
                    <a:pt x="3102" y="30834"/>
                    <a:pt x="7768" y="18083"/>
                    <a:pt x="17194" y="20082"/>
                  </a:cubicBezTo>
                  <a:cubicBezTo>
                    <a:pt x="69849" y="31500"/>
                    <a:pt x="122218" y="38161"/>
                    <a:pt x="173254" y="37019"/>
                  </a:cubicBezTo>
                  <a:cubicBezTo>
                    <a:pt x="181633" y="36639"/>
                    <a:pt x="189727" y="36543"/>
                    <a:pt x="198392" y="35782"/>
                  </a:cubicBezTo>
                  <a:cubicBezTo>
                    <a:pt x="206961" y="35211"/>
                    <a:pt x="215436" y="34545"/>
                    <a:pt x="223910" y="33689"/>
                  </a:cubicBezTo>
                  <a:cubicBezTo>
                    <a:pt x="240763" y="31881"/>
                    <a:pt x="257331" y="29978"/>
                    <a:pt x="273613" y="26838"/>
                  </a:cubicBezTo>
                  <a:cubicBezTo>
                    <a:pt x="289895" y="23793"/>
                    <a:pt x="305797" y="20082"/>
                    <a:pt x="323316" y="15609"/>
                  </a:cubicBezTo>
                  <a:cubicBezTo>
                    <a:pt x="340932" y="11327"/>
                    <a:pt x="361403" y="7711"/>
                    <a:pt x="381494" y="7236"/>
                  </a:cubicBezTo>
                  <a:cubicBezTo>
                    <a:pt x="386445" y="7045"/>
                    <a:pt x="391587" y="7141"/>
                    <a:pt x="396824" y="7426"/>
                  </a:cubicBezTo>
                  <a:cubicBezTo>
                    <a:pt x="402156" y="7521"/>
                    <a:pt x="407012" y="8187"/>
                    <a:pt x="412058" y="8663"/>
                  </a:cubicBezTo>
                  <a:cubicBezTo>
                    <a:pt x="422056" y="9805"/>
                    <a:pt x="431578" y="11518"/>
                    <a:pt x="440814" y="13421"/>
                  </a:cubicBezTo>
                  <a:cubicBezTo>
                    <a:pt x="459286" y="17512"/>
                    <a:pt x="476711" y="22270"/>
                    <a:pt x="493659" y="27218"/>
                  </a:cubicBezTo>
                  <a:cubicBezTo>
                    <a:pt x="527366" y="37019"/>
                    <a:pt x="559549" y="46154"/>
                    <a:pt x="591542" y="49865"/>
                  </a:cubicBezTo>
                  <a:cubicBezTo>
                    <a:pt x="599731" y="50722"/>
                    <a:pt x="606967" y="51388"/>
                    <a:pt x="614870" y="51197"/>
                  </a:cubicBezTo>
                  <a:cubicBezTo>
                    <a:pt x="622773" y="51102"/>
                    <a:pt x="630867" y="50436"/>
                    <a:pt x="639151" y="49580"/>
                  </a:cubicBezTo>
                  <a:cubicBezTo>
                    <a:pt x="655623" y="47677"/>
                    <a:pt x="672477" y="44536"/>
                    <a:pt x="689330" y="40826"/>
                  </a:cubicBezTo>
                  <a:cubicBezTo>
                    <a:pt x="707230" y="36829"/>
                    <a:pt x="725227" y="32262"/>
                    <a:pt x="743318" y="27218"/>
                  </a:cubicBezTo>
                  <a:cubicBezTo>
                    <a:pt x="752458" y="24649"/>
                    <a:pt x="757981" y="37210"/>
                    <a:pt x="749888" y="42158"/>
                  </a:cubicBezTo>
                  <a:cubicBezTo>
                    <a:pt x="748935" y="42728"/>
                    <a:pt x="747984" y="43300"/>
                    <a:pt x="747031" y="43871"/>
                  </a:cubicBezTo>
                  <a:cubicBezTo>
                    <a:pt x="731606" y="53291"/>
                    <a:pt x="715705" y="61760"/>
                    <a:pt x="699137" y="69562"/>
                  </a:cubicBezTo>
                  <a:cubicBezTo>
                    <a:pt x="682570" y="77175"/>
                    <a:pt x="665525" y="84121"/>
                    <a:pt x="647339" y="89355"/>
                  </a:cubicBezTo>
                  <a:cubicBezTo>
                    <a:pt x="638294" y="92114"/>
                    <a:pt x="628963" y="94303"/>
                    <a:pt x="619250" y="95921"/>
                  </a:cubicBezTo>
                  <a:cubicBezTo>
                    <a:pt x="609633" y="97538"/>
                    <a:pt x="599064" y="98490"/>
                    <a:pt x="589638" y="98490"/>
                  </a:cubicBezTo>
                  <a:cubicBezTo>
                    <a:pt x="550885" y="99346"/>
                    <a:pt x="513750" y="91829"/>
                    <a:pt x="479186" y="84312"/>
                  </a:cubicBezTo>
                  <a:cubicBezTo>
                    <a:pt x="461857" y="80505"/>
                    <a:pt x="445099" y="76414"/>
                    <a:pt x="428912" y="73654"/>
                  </a:cubicBezTo>
                  <a:cubicBezTo>
                    <a:pt x="420913" y="72227"/>
                    <a:pt x="413011" y="70895"/>
                    <a:pt x="405393" y="70133"/>
                  </a:cubicBezTo>
                  <a:cubicBezTo>
                    <a:pt x="401680" y="69848"/>
                    <a:pt x="397776" y="69372"/>
                    <a:pt x="394253" y="69372"/>
                  </a:cubicBezTo>
                  <a:cubicBezTo>
                    <a:pt x="390634" y="69182"/>
                    <a:pt x="387016" y="69182"/>
                    <a:pt x="383113" y="69372"/>
                  </a:cubicBezTo>
                  <a:cubicBezTo>
                    <a:pt x="367878" y="69467"/>
                    <a:pt x="353310" y="71941"/>
                    <a:pt x="336551" y="75462"/>
                  </a:cubicBezTo>
                  <a:cubicBezTo>
                    <a:pt x="319603" y="78792"/>
                    <a:pt x="301036" y="82884"/>
                    <a:pt x="282278" y="84977"/>
                  </a:cubicBezTo>
                  <a:cubicBezTo>
                    <a:pt x="263616" y="87166"/>
                    <a:pt x="244953" y="88213"/>
                    <a:pt x="226481" y="88118"/>
                  </a:cubicBezTo>
                  <a:cubicBezTo>
                    <a:pt x="208009" y="88213"/>
                    <a:pt x="190108" y="87261"/>
                    <a:pt x="171160" y="85453"/>
                  </a:cubicBezTo>
                  <a:cubicBezTo>
                    <a:pt x="133835" y="81552"/>
                    <a:pt x="97938" y="72036"/>
                    <a:pt x="63850" y="59190"/>
                  </a:cubicBezTo>
                  <a:cubicBezTo>
                    <a:pt x="45949" y="52244"/>
                    <a:pt x="28430" y="44346"/>
                    <a:pt x="11576" y="35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3404">
              <a:extLst>
                <a:ext uri="{FF2B5EF4-FFF2-40B4-BE49-F238E27FC236}">
                  <a16:creationId xmlns:a16="http://schemas.microsoft.com/office/drawing/2014/main" id="{FA52C60A-BC6E-A64E-9125-34EB4092077C}"/>
                </a:ext>
              </a:extLst>
            </p:cNvPr>
            <p:cNvSpPr/>
            <p:nvPr/>
          </p:nvSpPr>
          <p:spPr>
            <a:xfrm>
              <a:off x="9810993" y="3219993"/>
              <a:ext cx="57130" cy="884944"/>
            </a:xfrm>
            <a:custGeom>
              <a:avLst/>
              <a:gdLst>
                <a:gd name="connsiteX0" fmla="*/ 32850 w 57130"/>
                <a:gd name="connsiteY0" fmla="*/ 884087 h 884943"/>
                <a:gd name="connsiteX1" fmla="*/ 32850 w 57130"/>
                <a:gd name="connsiteY1" fmla="*/ 884087 h 884943"/>
                <a:gd name="connsiteX2" fmla="*/ 7141 w 57130"/>
                <a:gd name="connsiteY2" fmla="*/ 858395 h 884943"/>
                <a:gd name="connsiteX3" fmla="*/ 7141 w 57130"/>
                <a:gd name="connsiteY3" fmla="*/ 64801 h 884943"/>
                <a:gd name="connsiteX4" fmla="*/ 32850 w 57130"/>
                <a:gd name="connsiteY4" fmla="*/ 7137 h 884943"/>
                <a:gd name="connsiteX5" fmla="*/ 32850 w 57130"/>
                <a:gd name="connsiteY5" fmla="*/ 7137 h 884943"/>
                <a:gd name="connsiteX6" fmla="*/ 58559 w 57130"/>
                <a:gd name="connsiteY6" fmla="*/ 64801 h 884943"/>
                <a:gd name="connsiteX7" fmla="*/ 58559 w 57130"/>
                <a:gd name="connsiteY7" fmla="*/ 858395 h 884943"/>
                <a:gd name="connsiteX8" fmla="*/ 32850 w 57130"/>
                <a:gd name="connsiteY8" fmla="*/ 884087 h 88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" h="884943">
                  <a:moveTo>
                    <a:pt x="32850" y="884087"/>
                  </a:moveTo>
                  <a:lnTo>
                    <a:pt x="32850" y="884087"/>
                  </a:lnTo>
                  <a:cubicBezTo>
                    <a:pt x="18663" y="884087"/>
                    <a:pt x="7141" y="872478"/>
                    <a:pt x="7141" y="858395"/>
                  </a:cubicBezTo>
                  <a:lnTo>
                    <a:pt x="7141" y="64801"/>
                  </a:lnTo>
                  <a:cubicBezTo>
                    <a:pt x="7141" y="50622"/>
                    <a:pt x="32850" y="7137"/>
                    <a:pt x="32850" y="7137"/>
                  </a:cubicBezTo>
                  <a:lnTo>
                    <a:pt x="32850" y="7137"/>
                  </a:lnTo>
                  <a:cubicBezTo>
                    <a:pt x="32850" y="7137"/>
                    <a:pt x="58559" y="50718"/>
                    <a:pt x="58559" y="64801"/>
                  </a:cubicBezTo>
                  <a:lnTo>
                    <a:pt x="58559" y="858395"/>
                  </a:lnTo>
                  <a:cubicBezTo>
                    <a:pt x="58559" y="872478"/>
                    <a:pt x="46942" y="884087"/>
                    <a:pt x="32850" y="8840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405">
              <a:extLst>
                <a:ext uri="{FF2B5EF4-FFF2-40B4-BE49-F238E27FC236}">
                  <a16:creationId xmlns:a16="http://schemas.microsoft.com/office/drawing/2014/main" id="{CFC4F521-ED93-9C49-A0F2-21C15BBD65C5}"/>
                </a:ext>
              </a:extLst>
            </p:cNvPr>
            <p:cNvSpPr/>
            <p:nvPr/>
          </p:nvSpPr>
          <p:spPr>
            <a:xfrm>
              <a:off x="9815563" y="3401073"/>
              <a:ext cx="47608" cy="47578"/>
            </a:xfrm>
            <a:custGeom>
              <a:avLst/>
              <a:gdLst>
                <a:gd name="connsiteX0" fmla="*/ 49418 w 47608"/>
                <a:gd name="connsiteY0" fmla="*/ 28261 h 47577"/>
                <a:gd name="connsiteX1" fmla="*/ 28280 w 47608"/>
                <a:gd name="connsiteY1" fmla="*/ 49386 h 47577"/>
                <a:gd name="connsiteX2" fmla="*/ 7142 w 47608"/>
                <a:gd name="connsiteY2" fmla="*/ 28261 h 47577"/>
                <a:gd name="connsiteX3" fmla="*/ 28280 w 47608"/>
                <a:gd name="connsiteY3" fmla="*/ 7137 h 47577"/>
                <a:gd name="connsiteX4" fmla="*/ 49418 w 47608"/>
                <a:gd name="connsiteY4" fmla="*/ 28261 h 4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8" h="47577">
                  <a:moveTo>
                    <a:pt x="49418" y="28261"/>
                  </a:moveTo>
                  <a:cubicBezTo>
                    <a:pt x="49418" y="39928"/>
                    <a:pt x="39954" y="49386"/>
                    <a:pt x="28280" y="49386"/>
                  </a:cubicBezTo>
                  <a:cubicBezTo>
                    <a:pt x="16606" y="49386"/>
                    <a:pt x="7142" y="39928"/>
                    <a:pt x="7142" y="28261"/>
                  </a:cubicBezTo>
                  <a:cubicBezTo>
                    <a:pt x="7142" y="16594"/>
                    <a:pt x="16606" y="7137"/>
                    <a:pt x="28280" y="7137"/>
                  </a:cubicBezTo>
                  <a:cubicBezTo>
                    <a:pt x="39954" y="7137"/>
                    <a:pt x="49418" y="16594"/>
                    <a:pt x="49418" y="28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406">
              <a:extLst>
                <a:ext uri="{FF2B5EF4-FFF2-40B4-BE49-F238E27FC236}">
                  <a16:creationId xmlns:a16="http://schemas.microsoft.com/office/drawing/2014/main" id="{514BE768-895D-C44D-8248-501ABD49320C}"/>
                </a:ext>
              </a:extLst>
            </p:cNvPr>
            <p:cNvSpPr/>
            <p:nvPr/>
          </p:nvSpPr>
          <p:spPr>
            <a:xfrm>
              <a:off x="9784903" y="3985326"/>
              <a:ext cx="114260" cy="66609"/>
            </a:xfrm>
            <a:custGeom>
              <a:avLst/>
              <a:gdLst>
                <a:gd name="connsiteX0" fmla="*/ 98550 w 114260"/>
                <a:gd name="connsiteY0" fmla="*/ 7137 h 66608"/>
                <a:gd name="connsiteX1" fmla="*/ 19996 w 114260"/>
                <a:gd name="connsiteY1" fmla="*/ 7137 h 66608"/>
                <a:gd name="connsiteX2" fmla="*/ 7141 w 114260"/>
                <a:gd name="connsiteY2" fmla="*/ 19983 h 66608"/>
                <a:gd name="connsiteX3" fmla="*/ 7141 w 114260"/>
                <a:gd name="connsiteY3" fmla="*/ 46816 h 66608"/>
                <a:gd name="connsiteX4" fmla="*/ 19996 w 114260"/>
                <a:gd name="connsiteY4" fmla="*/ 59662 h 66608"/>
                <a:gd name="connsiteX5" fmla="*/ 98550 w 114260"/>
                <a:gd name="connsiteY5" fmla="*/ 59662 h 66608"/>
                <a:gd name="connsiteX6" fmla="*/ 111404 w 114260"/>
                <a:gd name="connsiteY6" fmla="*/ 46816 h 66608"/>
                <a:gd name="connsiteX7" fmla="*/ 111404 w 114260"/>
                <a:gd name="connsiteY7" fmla="*/ 19983 h 66608"/>
                <a:gd name="connsiteX8" fmla="*/ 98550 w 114260"/>
                <a:gd name="connsiteY8" fmla="*/ 7137 h 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260" h="66608">
                  <a:moveTo>
                    <a:pt x="98550" y="7137"/>
                  </a:moveTo>
                  <a:lnTo>
                    <a:pt x="19996" y="7137"/>
                  </a:lnTo>
                  <a:cubicBezTo>
                    <a:pt x="12950" y="7137"/>
                    <a:pt x="7141" y="12941"/>
                    <a:pt x="7141" y="19983"/>
                  </a:cubicBezTo>
                  <a:lnTo>
                    <a:pt x="7141" y="46816"/>
                  </a:lnTo>
                  <a:cubicBezTo>
                    <a:pt x="7141" y="53858"/>
                    <a:pt x="12950" y="59662"/>
                    <a:pt x="19996" y="59662"/>
                  </a:cubicBezTo>
                  <a:lnTo>
                    <a:pt x="98550" y="59662"/>
                  </a:lnTo>
                  <a:cubicBezTo>
                    <a:pt x="105596" y="59662"/>
                    <a:pt x="111404" y="53858"/>
                    <a:pt x="111404" y="46816"/>
                  </a:cubicBezTo>
                  <a:lnTo>
                    <a:pt x="111404" y="19983"/>
                  </a:lnTo>
                  <a:cubicBezTo>
                    <a:pt x="111499" y="12941"/>
                    <a:pt x="105691" y="7137"/>
                    <a:pt x="98550" y="7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407">
              <a:extLst>
                <a:ext uri="{FF2B5EF4-FFF2-40B4-BE49-F238E27FC236}">
                  <a16:creationId xmlns:a16="http://schemas.microsoft.com/office/drawing/2014/main" id="{AD1377E8-8254-AC4E-B8F8-DE10DE006764}"/>
                </a:ext>
              </a:extLst>
            </p:cNvPr>
            <p:cNvSpPr/>
            <p:nvPr/>
          </p:nvSpPr>
          <p:spPr>
            <a:xfrm>
              <a:off x="9690829" y="4023293"/>
              <a:ext cx="304694" cy="104671"/>
            </a:xfrm>
            <a:custGeom>
              <a:avLst/>
              <a:gdLst>
                <a:gd name="connsiteX0" fmla="*/ 201860 w 304693"/>
                <a:gd name="connsiteY0" fmla="*/ 7137 h 104670"/>
                <a:gd name="connsiteX1" fmla="*/ 104072 w 304693"/>
                <a:gd name="connsiteY1" fmla="*/ 7137 h 104670"/>
                <a:gd name="connsiteX2" fmla="*/ 7141 w 304693"/>
                <a:gd name="connsiteY2" fmla="*/ 99342 h 104670"/>
                <a:gd name="connsiteX3" fmla="*/ 298695 w 304693"/>
                <a:gd name="connsiteY3" fmla="*/ 99342 h 104670"/>
                <a:gd name="connsiteX4" fmla="*/ 201860 w 304693"/>
                <a:gd name="connsiteY4" fmla="*/ 7137 h 1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693" h="104670">
                  <a:moveTo>
                    <a:pt x="201860" y="7137"/>
                  </a:moveTo>
                  <a:lnTo>
                    <a:pt x="104072" y="7137"/>
                  </a:lnTo>
                  <a:cubicBezTo>
                    <a:pt x="52275" y="7137"/>
                    <a:pt x="9712" y="48244"/>
                    <a:pt x="7141" y="99342"/>
                  </a:cubicBezTo>
                  <a:lnTo>
                    <a:pt x="298695" y="99342"/>
                  </a:lnTo>
                  <a:cubicBezTo>
                    <a:pt x="296315" y="48149"/>
                    <a:pt x="253658" y="7137"/>
                    <a:pt x="201860" y="7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8726291-DA4E-DD46-9B62-4D59FB8D650D}"/>
              </a:ext>
            </a:extLst>
          </p:cNvPr>
          <p:cNvSpPr txBox="1"/>
          <p:nvPr/>
        </p:nvSpPr>
        <p:spPr>
          <a:xfrm>
            <a:off x="2114133" y="7567494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3AEC-0DAE-0D4E-A76E-62C2C3BCB4EF}"/>
              </a:ext>
            </a:extLst>
          </p:cNvPr>
          <p:cNvSpPr txBox="1"/>
          <p:nvPr/>
        </p:nvSpPr>
        <p:spPr>
          <a:xfrm>
            <a:off x="16962646" y="7567494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48567-6D41-8347-8BE1-1A967AA62220}"/>
              </a:ext>
            </a:extLst>
          </p:cNvPr>
          <p:cNvSpPr txBox="1"/>
          <p:nvPr/>
        </p:nvSpPr>
        <p:spPr>
          <a:xfrm>
            <a:off x="2114133" y="923853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C8B660-8561-6341-B208-61E4E09CD794}"/>
              </a:ext>
            </a:extLst>
          </p:cNvPr>
          <p:cNvSpPr txBox="1"/>
          <p:nvPr/>
        </p:nvSpPr>
        <p:spPr>
          <a:xfrm>
            <a:off x="16962646" y="923853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E6B45C-2C05-D74D-A862-219861AF4CEA}"/>
              </a:ext>
            </a:extLst>
          </p:cNvPr>
          <p:cNvSpPr txBox="1"/>
          <p:nvPr/>
        </p:nvSpPr>
        <p:spPr>
          <a:xfrm>
            <a:off x="2114133" y="1094541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813D23-D472-B94D-BEAB-D5FF45F879D2}"/>
              </a:ext>
            </a:extLst>
          </p:cNvPr>
          <p:cNvSpPr txBox="1"/>
          <p:nvPr/>
        </p:nvSpPr>
        <p:spPr>
          <a:xfrm>
            <a:off x="16962646" y="1094541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3" name="Forma libre 2035">
            <a:extLst>
              <a:ext uri="{FF2B5EF4-FFF2-40B4-BE49-F238E27FC236}">
                <a16:creationId xmlns:a16="http://schemas.microsoft.com/office/drawing/2014/main" id="{5A47E6AB-A665-224C-9597-2B9492C782EA}"/>
              </a:ext>
            </a:extLst>
          </p:cNvPr>
          <p:cNvSpPr/>
          <p:nvPr/>
        </p:nvSpPr>
        <p:spPr>
          <a:xfrm>
            <a:off x="20787360" y="4764481"/>
            <a:ext cx="624858" cy="1544700"/>
          </a:xfrm>
          <a:custGeom>
            <a:avLst/>
            <a:gdLst>
              <a:gd name="connsiteX0" fmla="*/ 355444 w 361823"/>
              <a:gd name="connsiteY0" fmla="*/ 355405 h 894459"/>
              <a:gd name="connsiteX1" fmla="*/ 227949 w 361823"/>
              <a:gd name="connsiteY1" fmla="*/ 195258 h 894459"/>
              <a:gd name="connsiteX2" fmla="*/ 217570 w 361823"/>
              <a:gd name="connsiteY2" fmla="*/ 194973 h 894459"/>
              <a:gd name="connsiteX3" fmla="*/ 217570 w 361823"/>
              <a:gd name="connsiteY3" fmla="*/ 157767 h 894459"/>
              <a:gd name="connsiteX4" fmla="*/ 260894 w 361823"/>
              <a:gd name="connsiteY4" fmla="*/ 86877 h 894459"/>
              <a:gd name="connsiteX5" fmla="*/ 181102 w 361823"/>
              <a:gd name="connsiteY5" fmla="*/ 7137 h 894459"/>
              <a:gd name="connsiteX6" fmla="*/ 101311 w 361823"/>
              <a:gd name="connsiteY6" fmla="*/ 86877 h 894459"/>
              <a:gd name="connsiteX7" fmla="*/ 147491 w 361823"/>
              <a:gd name="connsiteY7" fmla="*/ 159100 h 894459"/>
              <a:gd name="connsiteX8" fmla="*/ 147491 w 361823"/>
              <a:gd name="connsiteY8" fmla="*/ 194973 h 894459"/>
              <a:gd name="connsiteX9" fmla="*/ 141492 w 361823"/>
              <a:gd name="connsiteY9" fmla="*/ 194878 h 894459"/>
              <a:gd name="connsiteX10" fmla="*/ 7141 w 361823"/>
              <a:gd name="connsiteY10" fmla="*/ 365777 h 894459"/>
              <a:gd name="connsiteX11" fmla="*/ 11902 w 361823"/>
              <a:gd name="connsiteY11" fmla="*/ 547333 h 894459"/>
              <a:gd name="connsiteX12" fmla="*/ 11997 w 361823"/>
              <a:gd name="connsiteY12" fmla="*/ 547333 h 894459"/>
              <a:gd name="connsiteX13" fmla="*/ 11997 w 361823"/>
              <a:gd name="connsiteY13" fmla="*/ 547618 h 894459"/>
              <a:gd name="connsiteX14" fmla="*/ 40943 w 361823"/>
              <a:gd name="connsiteY14" fmla="*/ 576546 h 894459"/>
              <a:gd name="connsiteX15" fmla="*/ 69889 w 361823"/>
              <a:gd name="connsiteY15" fmla="*/ 547618 h 894459"/>
              <a:gd name="connsiteX16" fmla="*/ 69889 w 361823"/>
              <a:gd name="connsiteY16" fmla="*/ 547333 h 894459"/>
              <a:gd name="connsiteX17" fmla="*/ 69984 w 361823"/>
              <a:gd name="connsiteY17" fmla="*/ 547333 h 894459"/>
              <a:gd name="connsiteX18" fmla="*/ 69984 w 361823"/>
              <a:gd name="connsiteY18" fmla="*/ 379860 h 894459"/>
              <a:gd name="connsiteX19" fmla="*/ 85029 w 361823"/>
              <a:gd name="connsiteY19" fmla="*/ 345128 h 894459"/>
              <a:gd name="connsiteX20" fmla="*/ 85029 w 361823"/>
              <a:gd name="connsiteY20" fmla="*/ 852401 h 894459"/>
              <a:gd name="connsiteX21" fmla="*/ 126353 w 361823"/>
              <a:gd name="connsiteY21" fmla="*/ 893698 h 894459"/>
              <a:gd name="connsiteX22" fmla="*/ 167677 w 361823"/>
              <a:gd name="connsiteY22" fmla="*/ 852401 h 894459"/>
              <a:gd name="connsiteX23" fmla="*/ 167677 w 361823"/>
              <a:gd name="connsiteY23" fmla="*/ 567982 h 894459"/>
              <a:gd name="connsiteX24" fmla="*/ 197480 w 361823"/>
              <a:gd name="connsiteY24" fmla="*/ 567982 h 894459"/>
              <a:gd name="connsiteX25" fmla="*/ 197480 w 361823"/>
              <a:gd name="connsiteY25" fmla="*/ 852401 h 894459"/>
              <a:gd name="connsiteX26" fmla="*/ 238804 w 361823"/>
              <a:gd name="connsiteY26" fmla="*/ 893698 h 894459"/>
              <a:gd name="connsiteX27" fmla="*/ 280128 w 361823"/>
              <a:gd name="connsiteY27" fmla="*/ 852401 h 894459"/>
              <a:gd name="connsiteX28" fmla="*/ 280128 w 361823"/>
              <a:gd name="connsiteY28" fmla="*/ 345128 h 894459"/>
              <a:gd name="connsiteX29" fmla="*/ 295172 w 361823"/>
              <a:gd name="connsiteY29" fmla="*/ 379860 h 894459"/>
              <a:gd name="connsiteX30" fmla="*/ 295172 w 361823"/>
              <a:gd name="connsiteY30" fmla="*/ 547333 h 894459"/>
              <a:gd name="connsiteX31" fmla="*/ 295267 w 361823"/>
              <a:gd name="connsiteY31" fmla="*/ 547333 h 894459"/>
              <a:gd name="connsiteX32" fmla="*/ 295267 w 361823"/>
              <a:gd name="connsiteY32" fmla="*/ 547618 h 894459"/>
              <a:gd name="connsiteX33" fmla="*/ 324213 w 361823"/>
              <a:gd name="connsiteY33" fmla="*/ 576546 h 894459"/>
              <a:gd name="connsiteX34" fmla="*/ 353159 w 361823"/>
              <a:gd name="connsiteY34" fmla="*/ 547618 h 894459"/>
              <a:gd name="connsiteX35" fmla="*/ 353159 w 361823"/>
              <a:gd name="connsiteY35" fmla="*/ 547333 h 894459"/>
              <a:gd name="connsiteX36" fmla="*/ 353254 w 361823"/>
              <a:gd name="connsiteY36" fmla="*/ 547333 h 894459"/>
              <a:gd name="connsiteX37" fmla="*/ 355444 w 361823"/>
              <a:gd name="connsiteY37" fmla="*/ 355405 h 89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1823" h="894459">
                <a:moveTo>
                  <a:pt x="355444" y="355405"/>
                </a:moveTo>
                <a:cubicBezTo>
                  <a:pt x="355444" y="236270"/>
                  <a:pt x="293363" y="195258"/>
                  <a:pt x="227949" y="195258"/>
                </a:cubicBezTo>
                <a:lnTo>
                  <a:pt x="217570" y="194973"/>
                </a:lnTo>
                <a:lnTo>
                  <a:pt x="217570" y="157767"/>
                </a:lnTo>
                <a:cubicBezTo>
                  <a:pt x="243279" y="144541"/>
                  <a:pt x="260894" y="117802"/>
                  <a:pt x="260894" y="86877"/>
                </a:cubicBezTo>
                <a:cubicBezTo>
                  <a:pt x="260894" y="42820"/>
                  <a:pt x="225188" y="7137"/>
                  <a:pt x="181102" y="7137"/>
                </a:cubicBezTo>
                <a:cubicBezTo>
                  <a:pt x="137017" y="7137"/>
                  <a:pt x="101311" y="42820"/>
                  <a:pt x="101311" y="86877"/>
                </a:cubicBezTo>
                <a:cubicBezTo>
                  <a:pt x="101311" y="118944"/>
                  <a:pt x="120259" y="146444"/>
                  <a:pt x="147491" y="159100"/>
                </a:cubicBezTo>
                <a:lnTo>
                  <a:pt x="147491" y="194973"/>
                </a:lnTo>
                <a:lnTo>
                  <a:pt x="141492" y="194878"/>
                </a:lnTo>
                <a:cubicBezTo>
                  <a:pt x="56178" y="198303"/>
                  <a:pt x="7141" y="253113"/>
                  <a:pt x="7141" y="365777"/>
                </a:cubicBezTo>
                <a:lnTo>
                  <a:pt x="11902" y="547333"/>
                </a:lnTo>
                <a:lnTo>
                  <a:pt x="11997" y="547333"/>
                </a:lnTo>
                <a:cubicBezTo>
                  <a:pt x="11997" y="547428"/>
                  <a:pt x="11997" y="547523"/>
                  <a:pt x="11997" y="547618"/>
                </a:cubicBezTo>
                <a:cubicBezTo>
                  <a:pt x="11997" y="563604"/>
                  <a:pt x="24947" y="576546"/>
                  <a:pt x="40943" y="576546"/>
                </a:cubicBezTo>
                <a:cubicBezTo>
                  <a:pt x="56940" y="576546"/>
                  <a:pt x="69889" y="563604"/>
                  <a:pt x="69889" y="547618"/>
                </a:cubicBezTo>
                <a:cubicBezTo>
                  <a:pt x="69889" y="547523"/>
                  <a:pt x="69889" y="547428"/>
                  <a:pt x="69889" y="547333"/>
                </a:cubicBezTo>
                <a:lnTo>
                  <a:pt x="69984" y="547333"/>
                </a:lnTo>
                <a:lnTo>
                  <a:pt x="69984" y="379860"/>
                </a:lnTo>
                <a:cubicBezTo>
                  <a:pt x="69984" y="360924"/>
                  <a:pt x="66176" y="345509"/>
                  <a:pt x="85029" y="345128"/>
                </a:cubicBezTo>
                <a:lnTo>
                  <a:pt x="85029" y="852401"/>
                </a:lnTo>
                <a:cubicBezTo>
                  <a:pt x="85029" y="875142"/>
                  <a:pt x="103596" y="893698"/>
                  <a:pt x="126353" y="893698"/>
                </a:cubicBezTo>
                <a:cubicBezTo>
                  <a:pt x="149110" y="893698"/>
                  <a:pt x="167677" y="875142"/>
                  <a:pt x="167677" y="852401"/>
                </a:cubicBezTo>
                <a:lnTo>
                  <a:pt x="167677" y="567982"/>
                </a:lnTo>
                <a:lnTo>
                  <a:pt x="197480" y="567982"/>
                </a:lnTo>
                <a:lnTo>
                  <a:pt x="197480" y="852401"/>
                </a:lnTo>
                <a:cubicBezTo>
                  <a:pt x="197480" y="875142"/>
                  <a:pt x="216047" y="893698"/>
                  <a:pt x="238804" y="893698"/>
                </a:cubicBezTo>
                <a:cubicBezTo>
                  <a:pt x="261561" y="893698"/>
                  <a:pt x="280128" y="875142"/>
                  <a:pt x="280128" y="852401"/>
                </a:cubicBezTo>
                <a:lnTo>
                  <a:pt x="280128" y="345128"/>
                </a:lnTo>
                <a:cubicBezTo>
                  <a:pt x="298981" y="345509"/>
                  <a:pt x="295172" y="360924"/>
                  <a:pt x="295172" y="379860"/>
                </a:cubicBezTo>
                <a:lnTo>
                  <a:pt x="295172" y="547333"/>
                </a:lnTo>
                <a:lnTo>
                  <a:pt x="295267" y="547333"/>
                </a:lnTo>
                <a:cubicBezTo>
                  <a:pt x="295267" y="547428"/>
                  <a:pt x="295267" y="547523"/>
                  <a:pt x="295267" y="547618"/>
                </a:cubicBezTo>
                <a:cubicBezTo>
                  <a:pt x="295267" y="563604"/>
                  <a:pt x="308217" y="576546"/>
                  <a:pt x="324213" y="576546"/>
                </a:cubicBezTo>
                <a:cubicBezTo>
                  <a:pt x="340210" y="576546"/>
                  <a:pt x="353159" y="563604"/>
                  <a:pt x="353159" y="547618"/>
                </a:cubicBezTo>
                <a:cubicBezTo>
                  <a:pt x="353159" y="547523"/>
                  <a:pt x="353159" y="547428"/>
                  <a:pt x="353159" y="547333"/>
                </a:cubicBezTo>
                <a:lnTo>
                  <a:pt x="353254" y="547333"/>
                </a:lnTo>
                <a:lnTo>
                  <a:pt x="355444" y="35540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036">
            <a:extLst>
              <a:ext uri="{FF2B5EF4-FFF2-40B4-BE49-F238E27FC236}">
                <a16:creationId xmlns:a16="http://schemas.microsoft.com/office/drawing/2014/main" id="{E9E8A5C8-DC81-3041-8199-228F9CF6F8E9}"/>
              </a:ext>
            </a:extLst>
          </p:cNvPr>
          <p:cNvSpPr/>
          <p:nvPr/>
        </p:nvSpPr>
        <p:spPr>
          <a:xfrm>
            <a:off x="21819991" y="4835718"/>
            <a:ext cx="739963" cy="1495402"/>
          </a:xfrm>
          <a:custGeom>
            <a:avLst/>
            <a:gdLst>
              <a:gd name="connsiteX0" fmla="*/ 421637 w 428475"/>
              <a:gd name="connsiteY0" fmla="*/ 488574 h 865912"/>
              <a:gd name="connsiteX1" fmla="*/ 416591 w 428475"/>
              <a:gd name="connsiteY1" fmla="*/ 470685 h 865912"/>
              <a:gd name="connsiteX2" fmla="*/ 267672 w 428475"/>
              <a:gd name="connsiteY2" fmla="*/ 205678 h 865912"/>
              <a:gd name="connsiteX3" fmla="*/ 315280 w 428475"/>
              <a:gd name="connsiteY3" fmla="*/ 184363 h 865912"/>
              <a:gd name="connsiteX4" fmla="*/ 303949 w 428475"/>
              <a:gd name="connsiteY4" fmla="*/ 102815 h 865912"/>
              <a:gd name="connsiteX5" fmla="*/ 221206 w 428475"/>
              <a:gd name="connsiteY5" fmla="*/ 12132 h 865912"/>
              <a:gd name="connsiteX6" fmla="*/ 136177 w 428475"/>
              <a:gd name="connsiteY6" fmla="*/ 84640 h 865912"/>
              <a:gd name="connsiteX7" fmla="*/ 112373 w 428475"/>
              <a:gd name="connsiteY7" fmla="*/ 184363 h 865912"/>
              <a:gd name="connsiteX8" fmla="*/ 161600 w 428475"/>
              <a:gd name="connsiteY8" fmla="*/ 202823 h 865912"/>
              <a:gd name="connsiteX9" fmla="*/ 7444 w 428475"/>
              <a:gd name="connsiteY9" fmla="*/ 482865 h 865912"/>
              <a:gd name="connsiteX10" fmla="*/ 26011 w 428475"/>
              <a:gd name="connsiteY10" fmla="*/ 509508 h 865912"/>
              <a:gd name="connsiteX11" fmla="*/ 52672 w 428475"/>
              <a:gd name="connsiteY11" fmla="*/ 490953 h 865912"/>
              <a:gd name="connsiteX12" fmla="*/ 128941 w 428475"/>
              <a:gd name="connsiteY12" fmla="*/ 306733 h 865912"/>
              <a:gd name="connsiteX13" fmla="*/ 63146 w 428475"/>
              <a:gd name="connsiteY13" fmla="*/ 628548 h 865912"/>
              <a:gd name="connsiteX14" fmla="*/ 124275 w 428475"/>
              <a:gd name="connsiteY14" fmla="*/ 639014 h 865912"/>
              <a:gd name="connsiteX15" fmla="*/ 124275 w 428475"/>
              <a:gd name="connsiteY15" fmla="*/ 823425 h 865912"/>
              <a:gd name="connsiteX16" fmla="*/ 163981 w 428475"/>
              <a:gd name="connsiteY16" fmla="*/ 863105 h 865912"/>
              <a:gd name="connsiteX17" fmla="*/ 203686 w 428475"/>
              <a:gd name="connsiteY17" fmla="*/ 823425 h 865912"/>
              <a:gd name="connsiteX18" fmla="*/ 203686 w 428475"/>
              <a:gd name="connsiteY18" fmla="*/ 643106 h 865912"/>
              <a:gd name="connsiteX19" fmla="*/ 227490 w 428475"/>
              <a:gd name="connsiteY19" fmla="*/ 642821 h 865912"/>
              <a:gd name="connsiteX20" fmla="*/ 227490 w 428475"/>
              <a:gd name="connsiteY20" fmla="*/ 823521 h 865912"/>
              <a:gd name="connsiteX21" fmla="*/ 267196 w 428475"/>
              <a:gd name="connsiteY21" fmla="*/ 863200 h 865912"/>
              <a:gd name="connsiteX22" fmla="*/ 306901 w 428475"/>
              <a:gd name="connsiteY22" fmla="*/ 823521 h 865912"/>
              <a:gd name="connsiteX23" fmla="*/ 306901 w 428475"/>
              <a:gd name="connsiteY23" fmla="*/ 636826 h 865912"/>
              <a:gd name="connsiteX24" fmla="*/ 363650 w 428475"/>
              <a:gd name="connsiteY24" fmla="*/ 626264 h 865912"/>
              <a:gd name="connsiteX25" fmla="*/ 313090 w 428475"/>
              <a:gd name="connsiteY25" fmla="*/ 323385 h 865912"/>
              <a:gd name="connsiteX26" fmla="*/ 372601 w 428475"/>
              <a:gd name="connsiteY26" fmla="*/ 483055 h 865912"/>
              <a:gd name="connsiteX27" fmla="*/ 377647 w 428475"/>
              <a:gd name="connsiteY27" fmla="*/ 501039 h 865912"/>
              <a:gd name="connsiteX28" fmla="*/ 399737 w 428475"/>
              <a:gd name="connsiteY28" fmla="*/ 517691 h 865912"/>
              <a:gd name="connsiteX29" fmla="*/ 406022 w 428475"/>
              <a:gd name="connsiteY29" fmla="*/ 516835 h 865912"/>
              <a:gd name="connsiteX30" fmla="*/ 421637 w 428475"/>
              <a:gd name="connsiteY30" fmla="*/ 488574 h 86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475" h="865912">
                <a:moveTo>
                  <a:pt x="421637" y="488574"/>
                </a:moveTo>
                <a:lnTo>
                  <a:pt x="416591" y="470685"/>
                </a:lnTo>
                <a:cubicBezTo>
                  <a:pt x="385455" y="322148"/>
                  <a:pt x="355081" y="231940"/>
                  <a:pt x="267672" y="205678"/>
                </a:cubicBezTo>
                <a:cubicBezTo>
                  <a:pt x="299760" y="198160"/>
                  <a:pt x="315280" y="184363"/>
                  <a:pt x="315280" y="184363"/>
                </a:cubicBezTo>
                <a:cubicBezTo>
                  <a:pt x="315280" y="184363"/>
                  <a:pt x="295761" y="165617"/>
                  <a:pt x="303949" y="102815"/>
                </a:cubicBezTo>
                <a:cubicBezTo>
                  <a:pt x="312995" y="33161"/>
                  <a:pt x="236441" y="-7660"/>
                  <a:pt x="221206" y="12132"/>
                </a:cubicBezTo>
                <a:cubicBezTo>
                  <a:pt x="204162" y="-4901"/>
                  <a:pt x="142938" y="24026"/>
                  <a:pt x="136177" y="84640"/>
                </a:cubicBezTo>
                <a:cubicBezTo>
                  <a:pt x="129417" y="145254"/>
                  <a:pt x="138462" y="154865"/>
                  <a:pt x="112373" y="184363"/>
                </a:cubicBezTo>
                <a:cubicBezTo>
                  <a:pt x="112373" y="184363"/>
                  <a:pt x="130274" y="195115"/>
                  <a:pt x="161600" y="202823"/>
                </a:cubicBezTo>
                <a:cubicBezTo>
                  <a:pt x="52006" y="230799"/>
                  <a:pt x="26678" y="365253"/>
                  <a:pt x="7444" y="482865"/>
                </a:cubicBezTo>
                <a:cubicBezTo>
                  <a:pt x="5445" y="495330"/>
                  <a:pt x="13538" y="507225"/>
                  <a:pt x="26011" y="509508"/>
                </a:cubicBezTo>
                <a:cubicBezTo>
                  <a:pt x="38390" y="511697"/>
                  <a:pt x="50387" y="503418"/>
                  <a:pt x="52672" y="490953"/>
                </a:cubicBezTo>
                <a:cubicBezTo>
                  <a:pt x="64098" y="427389"/>
                  <a:pt x="138462" y="293982"/>
                  <a:pt x="128941" y="306733"/>
                </a:cubicBezTo>
                <a:cubicBezTo>
                  <a:pt x="94948" y="524257"/>
                  <a:pt x="84760" y="567363"/>
                  <a:pt x="63146" y="628548"/>
                </a:cubicBezTo>
                <a:cubicBezTo>
                  <a:pt x="82475" y="633305"/>
                  <a:pt x="103137" y="636636"/>
                  <a:pt x="124275" y="639014"/>
                </a:cubicBezTo>
                <a:lnTo>
                  <a:pt x="124275" y="823425"/>
                </a:lnTo>
                <a:cubicBezTo>
                  <a:pt x="124275" y="845216"/>
                  <a:pt x="142176" y="863105"/>
                  <a:pt x="163981" y="863105"/>
                </a:cubicBezTo>
                <a:cubicBezTo>
                  <a:pt x="185785" y="863105"/>
                  <a:pt x="203686" y="845216"/>
                  <a:pt x="203686" y="823425"/>
                </a:cubicBezTo>
                <a:lnTo>
                  <a:pt x="203686" y="643106"/>
                </a:lnTo>
                <a:cubicBezTo>
                  <a:pt x="211684" y="643106"/>
                  <a:pt x="219682" y="643011"/>
                  <a:pt x="227490" y="642821"/>
                </a:cubicBezTo>
                <a:lnTo>
                  <a:pt x="227490" y="823521"/>
                </a:lnTo>
                <a:cubicBezTo>
                  <a:pt x="227490" y="845311"/>
                  <a:pt x="245391" y="863200"/>
                  <a:pt x="267196" y="863200"/>
                </a:cubicBezTo>
                <a:cubicBezTo>
                  <a:pt x="289000" y="863200"/>
                  <a:pt x="306901" y="845311"/>
                  <a:pt x="306901" y="823521"/>
                </a:cubicBezTo>
                <a:lnTo>
                  <a:pt x="306901" y="636826"/>
                </a:lnTo>
                <a:cubicBezTo>
                  <a:pt x="329658" y="633971"/>
                  <a:pt x="349273" y="630260"/>
                  <a:pt x="363650" y="626264"/>
                </a:cubicBezTo>
                <a:cubicBezTo>
                  <a:pt x="320232" y="540529"/>
                  <a:pt x="315375" y="410357"/>
                  <a:pt x="313090" y="323385"/>
                </a:cubicBezTo>
                <a:cubicBezTo>
                  <a:pt x="334133" y="356499"/>
                  <a:pt x="351272" y="407407"/>
                  <a:pt x="372601" y="483055"/>
                </a:cubicBezTo>
                <a:lnTo>
                  <a:pt x="377647" y="501039"/>
                </a:lnTo>
                <a:cubicBezTo>
                  <a:pt x="380504" y="511126"/>
                  <a:pt x="389740" y="517691"/>
                  <a:pt x="399737" y="517691"/>
                </a:cubicBezTo>
                <a:cubicBezTo>
                  <a:pt x="401832" y="517691"/>
                  <a:pt x="403927" y="517406"/>
                  <a:pt x="406022" y="516835"/>
                </a:cubicBezTo>
                <a:cubicBezTo>
                  <a:pt x="418019" y="513409"/>
                  <a:pt x="425065" y="500754"/>
                  <a:pt x="421637" y="48857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037">
            <a:extLst>
              <a:ext uri="{FF2B5EF4-FFF2-40B4-BE49-F238E27FC236}">
                <a16:creationId xmlns:a16="http://schemas.microsoft.com/office/drawing/2014/main" id="{DD2B7812-B912-5344-B598-424FBE69A6CD}"/>
              </a:ext>
            </a:extLst>
          </p:cNvPr>
          <p:cNvSpPr/>
          <p:nvPr/>
        </p:nvSpPr>
        <p:spPr>
          <a:xfrm>
            <a:off x="21363217" y="5157554"/>
            <a:ext cx="509752" cy="1183175"/>
          </a:xfrm>
          <a:custGeom>
            <a:avLst/>
            <a:gdLst>
              <a:gd name="connsiteX0" fmla="*/ 294887 w 295172"/>
              <a:gd name="connsiteY0" fmla="*/ 250450 h 685117"/>
              <a:gd name="connsiteX1" fmla="*/ 205478 w 295172"/>
              <a:gd name="connsiteY1" fmla="*/ 161100 h 685117"/>
              <a:gd name="connsiteX2" fmla="*/ 184530 w 295172"/>
              <a:gd name="connsiteY2" fmla="*/ 161100 h 685117"/>
              <a:gd name="connsiteX3" fmla="*/ 183388 w 295172"/>
              <a:gd name="connsiteY3" fmla="*/ 159958 h 685117"/>
              <a:gd name="connsiteX4" fmla="*/ 183388 w 295172"/>
              <a:gd name="connsiteY4" fmla="*/ 133505 h 685117"/>
              <a:gd name="connsiteX5" fmla="*/ 183959 w 295172"/>
              <a:gd name="connsiteY5" fmla="*/ 132553 h 685117"/>
              <a:gd name="connsiteX6" fmla="*/ 216237 w 295172"/>
              <a:gd name="connsiteY6" fmla="*/ 73367 h 685117"/>
              <a:gd name="connsiteX7" fmla="*/ 149967 w 295172"/>
              <a:gd name="connsiteY7" fmla="*/ 7138 h 685117"/>
              <a:gd name="connsiteX8" fmla="*/ 83696 w 295172"/>
              <a:gd name="connsiteY8" fmla="*/ 73367 h 685117"/>
              <a:gd name="connsiteX9" fmla="*/ 118069 w 295172"/>
              <a:gd name="connsiteY9" fmla="*/ 133600 h 685117"/>
              <a:gd name="connsiteX10" fmla="*/ 118640 w 295172"/>
              <a:gd name="connsiteY10" fmla="*/ 134551 h 685117"/>
              <a:gd name="connsiteX11" fmla="*/ 118640 w 295172"/>
              <a:gd name="connsiteY11" fmla="*/ 159958 h 685117"/>
              <a:gd name="connsiteX12" fmla="*/ 117498 w 295172"/>
              <a:gd name="connsiteY12" fmla="*/ 161100 h 685117"/>
              <a:gd name="connsiteX13" fmla="*/ 96550 w 295172"/>
              <a:gd name="connsiteY13" fmla="*/ 161100 h 685117"/>
              <a:gd name="connsiteX14" fmla="*/ 7141 w 295172"/>
              <a:gd name="connsiteY14" fmla="*/ 250450 h 685117"/>
              <a:gd name="connsiteX15" fmla="*/ 7141 w 295172"/>
              <a:gd name="connsiteY15" fmla="*/ 418780 h 685117"/>
              <a:gd name="connsiteX16" fmla="*/ 7141 w 295172"/>
              <a:gd name="connsiteY16" fmla="*/ 418780 h 685117"/>
              <a:gd name="connsiteX17" fmla="*/ 7141 w 295172"/>
              <a:gd name="connsiteY17" fmla="*/ 418971 h 685117"/>
              <a:gd name="connsiteX18" fmla="*/ 34945 w 295172"/>
              <a:gd name="connsiteY18" fmla="*/ 440951 h 685117"/>
              <a:gd name="connsiteX19" fmla="*/ 62748 w 295172"/>
              <a:gd name="connsiteY19" fmla="*/ 418971 h 685117"/>
              <a:gd name="connsiteX20" fmla="*/ 62748 w 295172"/>
              <a:gd name="connsiteY20" fmla="*/ 418780 h 685117"/>
              <a:gd name="connsiteX21" fmla="*/ 62748 w 295172"/>
              <a:gd name="connsiteY21" fmla="*/ 291843 h 685117"/>
              <a:gd name="connsiteX22" fmla="*/ 77030 w 295172"/>
              <a:gd name="connsiteY22" fmla="*/ 265485 h 685117"/>
              <a:gd name="connsiteX23" fmla="*/ 77030 w 295172"/>
              <a:gd name="connsiteY23" fmla="*/ 648199 h 685117"/>
              <a:gd name="connsiteX24" fmla="*/ 102549 w 295172"/>
              <a:gd name="connsiteY24" fmla="*/ 680837 h 685117"/>
              <a:gd name="connsiteX25" fmla="*/ 139683 w 295172"/>
              <a:gd name="connsiteY25" fmla="*/ 650102 h 685117"/>
              <a:gd name="connsiteX26" fmla="*/ 139683 w 295172"/>
              <a:gd name="connsiteY26" fmla="*/ 445804 h 685117"/>
              <a:gd name="connsiteX27" fmla="*/ 151014 w 295172"/>
              <a:gd name="connsiteY27" fmla="*/ 434481 h 685117"/>
              <a:gd name="connsiteX28" fmla="*/ 151014 w 295172"/>
              <a:gd name="connsiteY28" fmla="*/ 434481 h 685117"/>
              <a:gd name="connsiteX29" fmla="*/ 162345 w 295172"/>
              <a:gd name="connsiteY29" fmla="*/ 445804 h 685117"/>
              <a:gd name="connsiteX30" fmla="*/ 162345 w 295172"/>
              <a:gd name="connsiteY30" fmla="*/ 648199 h 685117"/>
              <a:gd name="connsiteX31" fmla="*/ 187863 w 295172"/>
              <a:gd name="connsiteY31" fmla="*/ 680837 h 685117"/>
              <a:gd name="connsiteX32" fmla="*/ 224997 w 295172"/>
              <a:gd name="connsiteY32" fmla="*/ 650102 h 685117"/>
              <a:gd name="connsiteX33" fmla="*/ 224997 w 295172"/>
              <a:gd name="connsiteY33" fmla="*/ 265580 h 685117"/>
              <a:gd name="connsiteX34" fmla="*/ 239280 w 295172"/>
              <a:gd name="connsiteY34" fmla="*/ 291938 h 685117"/>
              <a:gd name="connsiteX35" fmla="*/ 239280 w 295172"/>
              <a:gd name="connsiteY35" fmla="*/ 418875 h 685117"/>
              <a:gd name="connsiteX36" fmla="*/ 239280 w 295172"/>
              <a:gd name="connsiteY36" fmla="*/ 418875 h 685117"/>
              <a:gd name="connsiteX37" fmla="*/ 239280 w 295172"/>
              <a:gd name="connsiteY37" fmla="*/ 419066 h 685117"/>
              <a:gd name="connsiteX38" fmla="*/ 267083 w 295172"/>
              <a:gd name="connsiteY38" fmla="*/ 441047 h 685117"/>
              <a:gd name="connsiteX39" fmla="*/ 294887 w 295172"/>
              <a:gd name="connsiteY39" fmla="*/ 419066 h 685117"/>
              <a:gd name="connsiteX40" fmla="*/ 294887 w 295172"/>
              <a:gd name="connsiteY40" fmla="*/ 418875 h 685117"/>
              <a:gd name="connsiteX41" fmla="*/ 294982 w 295172"/>
              <a:gd name="connsiteY41" fmla="*/ 418875 h 685117"/>
              <a:gd name="connsiteX42" fmla="*/ 294982 w 295172"/>
              <a:gd name="connsiteY42" fmla="*/ 250450 h 68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5172" h="685117">
                <a:moveTo>
                  <a:pt x="294887" y="250450"/>
                </a:moveTo>
                <a:cubicBezTo>
                  <a:pt x="294887" y="211627"/>
                  <a:pt x="264608" y="161100"/>
                  <a:pt x="205478" y="161100"/>
                </a:cubicBezTo>
                <a:lnTo>
                  <a:pt x="184530" y="161100"/>
                </a:lnTo>
                <a:cubicBezTo>
                  <a:pt x="183959" y="161100"/>
                  <a:pt x="183388" y="160624"/>
                  <a:pt x="183388" y="159958"/>
                </a:cubicBezTo>
                <a:lnTo>
                  <a:pt x="183388" y="133505"/>
                </a:lnTo>
                <a:cubicBezTo>
                  <a:pt x="183388" y="133124"/>
                  <a:pt x="183578" y="132743"/>
                  <a:pt x="183959" y="132553"/>
                </a:cubicBezTo>
                <a:cubicBezTo>
                  <a:pt x="203098" y="122276"/>
                  <a:pt x="216237" y="96489"/>
                  <a:pt x="216237" y="73367"/>
                </a:cubicBezTo>
                <a:cubicBezTo>
                  <a:pt x="216237" y="39967"/>
                  <a:pt x="189577" y="7424"/>
                  <a:pt x="149967" y="7138"/>
                </a:cubicBezTo>
                <a:cubicBezTo>
                  <a:pt x="110356" y="6853"/>
                  <a:pt x="83696" y="39967"/>
                  <a:pt x="83696" y="73367"/>
                </a:cubicBezTo>
                <a:cubicBezTo>
                  <a:pt x="83696" y="97441"/>
                  <a:pt x="97788" y="123799"/>
                  <a:pt x="118069" y="133600"/>
                </a:cubicBezTo>
                <a:cubicBezTo>
                  <a:pt x="118450" y="133790"/>
                  <a:pt x="118640" y="134171"/>
                  <a:pt x="118640" y="134551"/>
                </a:cubicBezTo>
                <a:lnTo>
                  <a:pt x="118640" y="159958"/>
                </a:lnTo>
                <a:cubicBezTo>
                  <a:pt x="118640" y="160529"/>
                  <a:pt x="118164" y="161100"/>
                  <a:pt x="117498" y="161100"/>
                </a:cubicBezTo>
                <a:lnTo>
                  <a:pt x="96550" y="161100"/>
                </a:lnTo>
                <a:cubicBezTo>
                  <a:pt x="41800" y="161100"/>
                  <a:pt x="7141" y="211722"/>
                  <a:pt x="7141" y="250450"/>
                </a:cubicBezTo>
                <a:lnTo>
                  <a:pt x="7141" y="418780"/>
                </a:lnTo>
                <a:lnTo>
                  <a:pt x="7141" y="418780"/>
                </a:lnTo>
                <a:cubicBezTo>
                  <a:pt x="7141" y="418875"/>
                  <a:pt x="7141" y="418971"/>
                  <a:pt x="7141" y="418971"/>
                </a:cubicBezTo>
                <a:cubicBezTo>
                  <a:pt x="7141" y="431055"/>
                  <a:pt x="22757" y="440951"/>
                  <a:pt x="34945" y="440951"/>
                </a:cubicBezTo>
                <a:cubicBezTo>
                  <a:pt x="47037" y="440951"/>
                  <a:pt x="62748" y="431150"/>
                  <a:pt x="62748" y="418971"/>
                </a:cubicBezTo>
                <a:cubicBezTo>
                  <a:pt x="62748" y="418875"/>
                  <a:pt x="62748" y="418780"/>
                  <a:pt x="62748" y="418780"/>
                </a:cubicBezTo>
                <a:lnTo>
                  <a:pt x="62748" y="291843"/>
                </a:lnTo>
                <a:cubicBezTo>
                  <a:pt x="62748" y="277475"/>
                  <a:pt x="62653" y="265770"/>
                  <a:pt x="77030" y="265485"/>
                </a:cubicBezTo>
                <a:lnTo>
                  <a:pt x="77030" y="648199"/>
                </a:lnTo>
                <a:cubicBezTo>
                  <a:pt x="77030" y="663614"/>
                  <a:pt x="87314" y="678078"/>
                  <a:pt x="102549" y="680837"/>
                </a:cubicBezTo>
                <a:cubicBezTo>
                  <a:pt x="122258" y="684453"/>
                  <a:pt x="139683" y="669229"/>
                  <a:pt x="139683" y="650102"/>
                </a:cubicBezTo>
                <a:lnTo>
                  <a:pt x="139683" y="445804"/>
                </a:lnTo>
                <a:cubicBezTo>
                  <a:pt x="139683" y="439524"/>
                  <a:pt x="144730" y="434481"/>
                  <a:pt x="151014" y="434481"/>
                </a:cubicBezTo>
                <a:lnTo>
                  <a:pt x="151014" y="434481"/>
                </a:lnTo>
                <a:cubicBezTo>
                  <a:pt x="157298" y="434481"/>
                  <a:pt x="162345" y="439524"/>
                  <a:pt x="162345" y="445804"/>
                </a:cubicBezTo>
                <a:lnTo>
                  <a:pt x="162345" y="648199"/>
                </a:lnTo>
                <a:cubicBezTo>
                  <a:pt x="162345" y="663614"/>
                  <a:pt x="172628" y="678078"/>
                  <a:pt x="187863" y="680837"/>
                </a:cubicBezTo>
                <a:cubicBezTo>
                  <a:pt x="207573" y="684453"/>
                  <a:pt x="224997" y="669229"/>
                  <a:pt x="224997" y="650102"/>
                </a:cubicBezTo>
                <a:lnTo>
                  <a:pt x="224997" y="265580"/>
                </a:lnTo>
                <a:cubicBezTo>
                  <a:pt x="233948" y="265104"/>
                  <a:pt x="239280" y="278141"/>
                  <a:pt x="239280" y="291938"/>
                </a:cubicBezTo>
                <a:lnTo>
                  <a:pt x="239280" y="418875"/>
                </a:lnTo>
                <a:lnTo>
                  <a:pt x="239280" y="418875"/>
                </a:lnTo>
                <a:cubicBezTo>
                  <a:pt x="239280" y="418971"/>
                  <a:pt x="239280" y="419066"/>
                  <a:pt x="239280" y="419066"/>
                </a:cubicBezTo>
                <a:cubicBezTo>
                  <a:pt x="239280" y="431150"/>
                  <a:pt x="254895" y="441047"/>
                  <a:pt x="267083" y="441047"/>
                </a:cubicBezTo>
                <a:cubicBezTo>
                  <a:pt x="279176" y="441047"/>
                  <a:pt x="294887" y="431245"/>
                  <a:pt x="294887" y="419066"/>
                </a:cubicBezTo>
                <a:cubicBezTo>
                  <a:pt x="294887" y="418971"/>
                  <a:pt x="294887" y="418875"/>
                  <a:pt x="294887" y="418875"/>
                </a:cubicBezTo>
                <a:lnTo>
                  <a:pt x="294982" y="418875"/>
                </a:lnTo>
                <a:lnTo>
                  <a:pt x="294982" y="25045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FB56D1-B4DC-8645-AD44-95817D8C497C}"/>
              </a:ext>
            </a:extLst>
          </p:cNvPr>
          <p:cNvSpPr txBox="1"/>
          <p:nvPr/>
        </p:nvSpPr>
        <p:spPr>
          <a:xfrm>
            <a:off x="2215329" y="6465465"/>
            <a:ext cx="50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Accused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D30678-92CF-D944-9EC7-5DD12F83CE18}"/>
              </a:ext>
            </a:extLst>
          </p:cNvPr>
          <p:cNvSpPr txBox="1"/>
          <p:nvPr/>
        </p:nvSpPr>
        <p:spPr>
          <a:xfrm>
            <a:off x="17101825" y="6431476"/>
            <a:ext cx="545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Victims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79C3166E-D7EE-724D-A7E5-F37B26F14251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6C3F688F-58BF-5542-B340-02B12867610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E546D184-9BB7-AD4B-96E0-7D06A04551B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rma libre 2035">
            <a:extLst>
              <a:ext uri="{FF2B5EF4-FFF2-40B4-BE49-F238E27FC236}">
                <a16:creationId xmlns:a16="http://schemas.microsoft.com/office/drawing/2014/main" id="{EE63A8BD-5A4C-7344-9E14-904187B398CC}"/>
              </a:ext>
            </a:extLst>
          </p:cNvPr>
          <p:cNvSpPr/>
          <p:nvPr/>
        </p:nvSpPr>
        <p:spPr>
          <a:xfrm>
            <a:off x="3026819" y="4764481"/>
            <a:ext cx="624858" cy="1544700"/>
          </a:xfrm>
          <a:custGeom>
            <a:avLst/>
            <a:gdLst>
              <a:gd name="connsiteX0" fmla="*/ 355444 w 361823"/>
              <a:gd name="connsiteY0" fmla="*/ 355405 h 894459"/>
              <a:gd name="connsiteX1" fmla="*/ 227949 w 361823"/>
              <a:gd name="connsiteY1" fmla="*/ 195258 h 894459"/>
              <a:gd name="connsiteX2" fmla="*/ 217570 w 361823"/>
              <a:gd name="connsiteY2" fmla="*/ 194973 h 894459"/>
              <a:gd name="connsiteX3" fmla="*/ 217570 w 361823"/>
              <a:gd name="connsiteY3" fmla="*/ 157767 h 894459"/>
              <a:gd name="connsiteX4" fmla="*/ 260894 w 361823"/>
              <a:gd name="connsiteY4" fmla="*/ 86877 h 894459"/>
              <a:gd name="connsiteX5" fmla="*/ 181102 w 361823"/>
              <a:gd name="connsiteY5" fmla="*/ 7137 h 894459"/>
              <a:gd name="connsiteX6" fmla="*/ 101311 w 361823"/>
              <a:gd name="connsiteY6" fmla="*/ 86877 h 894459"/>
              <a:gd name="connsiteX7" fmla="*/ 147491 w 361823"/>
              <a:gd name="connsiteY7" fmla="*/ 159100 h 894459"/>
              <a:gd name="connsiteX8" fmla="*/ 147491 w 361823"/>
              <a:gd name="connsiteY8" fmla="*/ 194973 h 894459"/>
              <a:gd name="connsiteX9" fmla="*/ 141492 w 361823"/>
              <a:gd name="connsiteY9" fmla="*/ 194878 h 894459"/>
              <a:gd name="connsiteX10" fmla="*/ 7141 w 361823"/>
              <a:gd name="connsiteY10" fmla="*/ 365777 h 894459"/>
              <a:gd name="connsiteX11" fmla="*/ 11902 w 361823"/>
              <a:gd name="connsiteY11" fmla="*/ 547333 h 894459"/>
              <a:gd name="connsiteX12" fmla="*/ 11997 w 361823"/>
              <a:gd name="connsiteY12" fmla="*/ 547333 h 894459"/>
              <a:gd name="connsiteX13" fmla="*/ 11997 w 361823"/>
              <a:gd name="connsiteY13" fmla="*/ 547618 h 894459"/>
              <a:gd name="connsiteX14" fmla="*/ 40943 w 361823"/>
              <a:gd name="connsiteY14" fmla="*/ 576546 h 894459"/>
              <a:gd name="connsiteX15" fmla="*/ 69889 w 361823"/>
              <a:gd name="connsiteY15" fmla="*/ 547618 h 894459"/>
              <a:gd name="connsiteX16" fmla="*/ 69889 w 361823"/>
              <a:gd name="connsiteY16" fmla="*/ 547333 h 894459"/>
              <a:gd name="connsiteX17" fmla="*/ 69984 w 361823"/>
              <a:gd name="connsiteY17" fmla="*/ 547333 h 894459"/>
              <a:gd name="connsiteX18" fmla="*/ 69984 w 361823"/>
              <a:gd name="connsiteY18" fmla="*/ 379860 h 894459"/>
              <a:gd name="connsiteX19" fmla="*/ 85029 w 361823"/>
              <a:gd name="connsiteY19" fmla="*/ 345128 h 894459"/>
              <a:gd name="connsiteX20" fmla="*/ 85029 w 361823"/>
              <a:gd name="connsiteY20" fmla="*/ 852401 h 894459"/>
              <a:gd name="connsiteX21" fmla="*/ 126353 w 361823"/>
              <a:gd name="connsiteY21" fmla="*/ 893698 h 894459"/>
              <a:gd name="connsiteX22" fmla="*/ 167677 w 361823"/>
              <a:gd name="connsiteY22" fmla="*/ 852401 h 894459"/>
              <a:gd name="connsiteX23" fmla="*/ 167677 w 361823"/>
              <a:gd name="connsiteY23" fmla="*/ 567982 h 894459"/>
              <a:gd name="connsiteX24" fmla="*/ 197480 w 361823"/>
              <a:gd name="connsiteY24" fmla="*/ 567982 h 894459"/>
              <a:gd name="connsiteX25" fmla="*/ 197480 w 361823"/>
              <a:gd name="connsiteY25" fmla="*/ 852401 h 894459"/>
              <a:gd name="connsiteX26" fmla="*/ 238804 w 361823"/>
              <a:gd name="connsiteY26" fmla="*/ 893698 h 894459"/>
              <a:gd name="connsiteX27" fmla="*/ 280128 w 361823"/>
              <a:gd name="connsiteY27" fmla="*/ 852401 h 894459"/>
              <a:gd name="connsiteX28" fmla="*/ 280128 w 361823"/>
              <a:gd name="connsiteY28" fmla="*/ 345128 h 894459"/>
              <a:gd name="connsiteX29" fmla="*/ 295172 w 361823"/>
              <a:gd name="connsiteY29" fmla="*/ 379860 h 894459"/>
              <a:gd name="connsiteX30" fmla="*/ 295172 w 361823"/>
              <a:gd name="connsiteY30" fmla="*/ 547333 h 894459"/>
              <a:gd name="connsiteX31" fmla="*/ 295267 w 361823"/>
              <a:gd name="connsiteY31" fmla="*/ 547333 h 894459"/>
              <a:gd name="connsiteX32" fmla="*/ 295267 w 361823"/>
              <a:gd name="connsiteY32" fmla="*/ 547618 h 894459"/>
              <a:gd name="connsiteX33" fmla="*/ 324213 w 361823"/>
              <a:gd name="connsiteY33" fmla="*/ 576546 h 894459"/>
              <a:gd name="connsiteX34" fmla="*/ 353159 w 361823"/>
              <a:gd name="connsiteY34" fmla="*/ 547618 h 894459"/>
              <a:gd name="connsiteX35" fmla="*/ 353159 w 361823"/>
              <a:gd name="connsiteY35" fmla="*/ 547333 h 894459"/>
              <a:gd name="connsiteX36" fmla="*/ 353254 w 361823"/>
              <a:gd name="connsiteY36" fmla="*/ 547333 h 894459"/>
              <a:gd name="connsiteX37" fmla="*/ 355444 w 361823"/>
              <a:gd name="connsiteY37" fmla="*/ 355405 h 89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1823" h="894459">
                <a:moveTo>
                  <a:pt x="355444" y="355405"/>
                </a:moveTo>
                <a:cubicBezTo>
                  <a:pt x="355444" y="236270"/>
                  <a:pt x="293363" y="195258"/>
                  <a:pt x="227949" y="195258"/>
                </a:cubicBezTo>
                <a:lnTo>
                  <a:pt x="217570" y="194973"/>
                </a:lnTo>
                <a:lnTo>
                  <a:pt x="217570" y="157767"/>
                </a:lnTo>
                <a:cubicBezTo>
                  <a:pt x="243279" y="144541"/>
                  <a:pt x="260894" y="117802"/>
                  <a:pt x="260894" y="86877"/>
                </a:cubicBezTo>
                <a:cubicBezTo>
                  <a:pt x="260894" y="42820"/>
                  <a:pt x="225188" y="7137"/>
                  <a:pt x="181102" y="7137"/>
                </a:cubicBezTo>
                <a:cubicBezTo>
                  <a:pt x="137017" y="7137"/>
                  <a:pt x="101311" y="42820"/>
                  <a:pt x="101311" y="86877"/>
                </a:cubicBezTo>
                <a:cubicBezTo>
                  <a:pt x="101311" y="118944"/>
                  <a:pt x="120259" y="146444"/>
                  <a:pt x="147491" y="159100"/>
                </a:cubicBezTo>
                <a:lnTo>
                  <a:pt x="147491" y="194973"/>
                </a:lnTo>
                <a:lnTo>
                  <a:pt x="141492" y="194878"/>
                </a:lnTo>
                <a:cubicBezTo>
                  <a:pt x="56178" y="198303"/>
                  <a:pt x="7141" y="253113"/>
                  <a:pt x="7141" y="365777"/>
                </a:cubicBezTo>
                <a:lnTo>
                  <a:pt x="11902" y="547333"/>
                </a:lnTo>
                <a:lnTo>
                  <a:pt x="11997" y="547333"/>
                </a:lnTo>
                <a:cubicBezTo>
                  <a:pt x="11997" y="547428"/>
                  <a:pt x="11997" y="547523"/>
                  <a:pt x="11997" y="547618"/>
                </a:cubicBezTo>
                <a:cubicBezTo>
                  <a:pt x="11997" y="563604"/>
                  <a:pt x="24947" y="576546"/>
                  <a:pt x="40943" y="576546"/>
                </a:cubicBezTo>
                <a:cubicBezTo>
                  <a:pt x="56940" y="576546"/>
                  <a:pt x="69889" y="563604"/>
                  <a:pt x="69889" y="547618"/>
                </a:cubicBezTo>
                <a:cubicBezTo>
                  <a:pt x="69889" y="547523"/>
                  <a:pt x="69889" y="547428"/>
                  <a:pt x="69889" y="547333"/>
                </a:cubicBezTo>
                <a:lnTo>
                  <a:pt x="69984" y="547333"/>
                </a:lnTo>
                <a:lnTo>
                  <a:pt x="69984" y="379860"/>
                </a:lnTo>
                <a:cubicBezTo>
                  <a:pt x="69984" y="360924"/>
                  <a:pt x="66176" y="345509"/>
                  <a:pt x="85029" y="345128"/>
                </a:cubicBezTo>
                <a:lnTo>
                  <a:pt x="85029" y="852401"/>
                </a:lnTo>
                <a:cubicBezTo>
                  <a:pt x="85029" y="875142"/>
                  <a:pt x="103596" y="893698"/>
                  <a:pt x="126353" y="893698"/>
                </a:cubicBezTo>
                <a:cubicBezTo>
                  <a:pt x="149110" y="893698"/>
                  <a:pt x="167677" y="875142"/>
                  <a:pt x="167677" y="852401"/>
                </a:cubicBezTo>
                <a:lnTo>
                  <a:pt x="167677" y="567982"/>
                </a:lnTo>
                <a:lnTo>
                  <a:pt x="197480" y="567982"/>
                </a:lnTo>
                <a:lnTo>
                  <a:pt x="197480" y="852401"/>
                </a:lnTo>
                <a:cubicBezTo>
                  <a:pt x="197480" y="875142"/>
                  <a:pt x="216047" y="893698"/>
                  <a:pt x="238804" y="893698"/>
                </a:cubicBezTo>
                <a:cubicBezTo>
                  <a:pt x="261561" y="893698"/>
                  <a:pt x="280128" y="875142"/>
                  <a:pt x="280128" y="852401"/>
                </a:cubicBezTo>
                <a:lnTo>
                  <a:pt x="280128" y="345128"/>
                </a:lnTo>
                <a:cubicBezTo>
                  <a:pt x="298981" y="345509"/>
                  <a:pt x="295172" y="360924"/>
                  <a:pt x="295172" y="379860"/>
                </a:cubicBezTo>
                <a:lnTo>
                  <a:pt x="295172" y="547333"/>
                </a:lnTo>
                <a:lnTo>
                  <a:pt x="295267" y="547333"/>
                </a:lnTo>
                <a:cubicBezTo>
                  <a:pt x="295267" y="547428"/>
                  <a:pt x="295267" y="547523"/>
                  <a:pt x="295267" y="547618"/>
                </a:cubicBezTo>
                <a:cubicBezTo>
                  <a:pt x="295267" y="563604"/>
                  <a:pt x="308217" y="576546"/>
                  <a:pt x="324213" y="576546"/>
                </a:cubicBezTo>
                <a:cubicBezTo>
                  <a:pt x="340210" y="576546"/>
                  <a:pt x="353159" y="563604"/>
                  <a:pt x="353159" y="547618"/>
                </a:cubicBezTo>
                <a:cubicBezTo>
                  <a:pt x="353159" y="547523"/>
                  <a:pt x="353159" y="547428"/>
                  <a:pt x="353159" y="547333"/>
                </a:cubicBezTo>
                <a:lnTo>
                  <a:pt x="353254" y="547333"/>
                </a:lnTo>
                <a:lnTo>
                  <a:pt x="355444" y="35540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54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8F5627-C3CF-0746-9BA1-9700D40AF673}"/>
              </a:ext>
            </a:extLst>
          </p:cNvPr>
          <p:cNvGrpSpPr/>
          <p:nvPr/>
        </p:nvGrpSpPr>
        <p:grpSpPr>
          <a:xfrm>
            <a:off x="1" y="4082142"/>
            <a:ext cx="24387174" cy="9633858"/>
            <a:chOff x="1" y="4082142"/>
            <a:chExt cx="23686463" cy="963385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12B05F-34B9-044D-93C4-888E0CD63094}"/>
                </a:ext>
              </a:extLst>
            </p:cNvPr>
            <p:cNvSpPr/>
            <p:nvPr/>
          </p:nvSpPr>
          <p:spPr>
            <a:xfrm>
              <a:off x="11843882" y="4082142"/>
              <a:ext cx="11842582" cy="9633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F1073F-C999-7C42-8E92-CF8F92081211}"/>
                </a:ext>
              </a:extLst>
            </p:cNvPr>
            <p:cNvSpPr/>
            <p:nvPr/>
          </p:nvSpPr>
          <p:spPr>
            <a:xfrm>
              <a:off x="1" y="4082142"/>
              <a:ext cx="11842582" cy="9633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A53A45-C04D-DE48-803C-FAA8B8BCCA4A}"/>
              </a:ext>
            </a:extLst>
          </p:cNvPr>
          <p:cNvSpPr txBox="1"/>
          <p:nvPr/>
        </p:nvSpPr>
        <p:spPr>
          <a:xfrm>
            <a:off x="2798512" y="11937779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DF263-0994-C04E-A6BE-3DE9F2BDE1B3}"/>
              </a:ext>
            </a:extLst>
          </p:cNvPr>
          <p:cNvSpPr txBox="1"/>
          <p:nvPr/>
        </p:nvSpPr>
        <p:spPr>
          <a:xfrm>
            <a:off x="15144213" y="11937779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0F8AA1-FBA9-FA40-9132-DE0CB90913D2}"/>
              </a:ext>
            </a:extLst>
          </p:cNvPr>
          <p:cNvGrpSpPr/>
          <p:nvPr/>
        </p:nvGrpSpPr>
        <p:grpSpPr>
          <a:xfrm>
            <a:off x="10836839" y="7938951"/>
            <a:ext cx="2713499" cy="1920240"/>
            <a:chOff x="10551266" y="7620000"/>
            <a:chExt cx="2713499" cy="19202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B29A47-45FA-8F4A-ACB2-9A08B5D66FCA}"/>
                </a:ext>
              </a:extLst>
            </p:cNvPr>
            <p:cNvSpPr/>
            <p:nvPr/>
          </p:nvSpPr>
          <p:spPr>
            <a:xfrm>
              <a:off x="10551266" y="7620000"/>
              <a:ext cx="2713499" cy="192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90837239-B776-D34A-8B14-DC47574E5C95}"/>
                </a:ext>
              </a:extLst>
            </p:cNvPr>
            <p:cNvSpPr txBox="1"/>
            <p:nvPr/>
          </p:nvSpPr>
          <p:spPr>
            <a:xfrm>
              <a:off x="11189709" y="7918400"/>
              <a:ext cx="14366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3E9A247-8C35-B447-AF6D-61C070306849}"/>
              </a:ext>
            </a:extLst>
          </p:cNvPr>
          <p:cNvSpPr txBox="1"/>
          <p:nvPr/>
        </p:nvSpPr>
        <p:spPr>
          <a:xfrm>
            <a:off x="3402597" y="4643963"/>
            <a:ext cx="50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6387D8-C0C1-DC4D-AF98-B0808DAC5E0D}"/>
              </a:ext>
            </a:extLst>
          </p:cNvPr>
          <p:cNvSpPr txBox="1"/>
          <p:nvPr/>
        </p:nvSpPr>
        <p:spPr>
          <a:xfrm>
            <a:off x="15730793" y="4643963"/>
            <a:ext cx="50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85B8672D-CD1A-7D4C-B9A7-A6B609A0E802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7CD32E7B-3756-8545-97CF-F39721070AF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0" name="Rectangle 45">
            <a:extLst>
              <a:ext uri="{FF2B5EF4-FFF2-40B4-BE49-F238E27FC236}">
                <a16:creationId xmlns:a16="http://schemas.microsoft.com/office/drawing/2014/main" id="{75EDFE53-E044-934C-B735-378B568F36A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BA6C8A-BAD9-824D-879E-26A8A13CFBF6}"/>
              </a:ext>
            </a:extLst>
          </p:cNvPr>
          <p:cNvGrpSpPr/>
          <p:nvPr/>
        </p:nvGrpSpPr>
        <p:grpSpPr>
          <a:xfrm>
            <a:off x="4016623" y="6575942"/>
            <a:ext cx="16353930" cy="4259565"/>
            <a:chOff x="3875657" y="6650385"/>
            <a:chExt cx="16353930" cy="4259565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E0C64BA-275C-4544-9BDF-BC93218F2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657" y="6650385"/>
              <a:ext cx="4315752" cy="4259565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FD7FBAEC-E451-8F40-BF96-5C8F5FEB7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4395" y="7242062"/>
              <a:ext cx="3925192" cy="3076210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32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B99DA3-B76A-DA4B-B00D-6D918CC9FCEB}"/>
              </a:ext>
            </a:extLst>
          </p:cNvPr>
          <p:cNvGrpSpPr/>
          <p:nvPr/>
        </p:nvGrpSpPr>
        <p:grpSpPr>
          <a:xfrm>
            <a:off x="2252346" y="5242560"/>
            <a:ext cx="19872960" cy="6891762"/>
            <a:chOff x="2252346" y="4632960"/>
            <a:chExt cx="19872960" cy="68917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18EBC9-3782-5641-A97F-B328A494BA19}"/>
                </a:ext>
              </a:extLst>
            </p:cNvPr>
            <p:cNvGrpSpPr/>
            <p:nvPr/>
          </p:nvGrpSpPr>
          <p:grpSpPr>
            <a:xfrm>
              <a:off x="2252346" y="4693920"/>
              <a:ext cx="19872960" cy="5394960"/>
              <a:chOff x="6617334" y="4815840"/>
              <a:chExt cx="12795252" cy="5394960"/>
            </a:xfrm>
          </p:grpSpPr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7FD93E57-0CE4-AD42-A856-30512ECC12E3}"/>
                  </a:ext>
                </a:extLst>
              </p:cNvPr>
              <p:cNvSpPr/>
              <p:nvPr/>
            </p:nvSpPr>
            <p:spPr>
              <a:xfrm>
                <a:off x="13014960" y="4815840"/>
                <a:ext cx="6397626" cy="539496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>
                <a:extLst>
                  <a:ext uri="{FF2B5EF4-FFF2-40B4-BE49-F238E27FC236}">
                    <a16:creationId xmlns:a16="http://schemas.microsoft.com/office/drawing/2014/main" id="{D325AC19-54C4-E643-B825-D51F1A31354C}"/>
                  </a:ext>
                </a:extLst>
              </p:cNvPr>
              <p:cNvSpPr/>
              <p:nvPr/>
            </p:nvSpPr>
            <p:spPr>
              <a:xfrm rot="10800000">
                <a:off x="6617334" y="4815840"/>
                <a:ext cx="6397626" cy="53949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50A2F9-C42F-9340-9860-32C5DD8599E8}"/>
                </a:ext>
              </a:extLst>
            </p:cNvPr>
            <p:cNvSpPr/>
            <p:nvPr/>
          </p:nvSpPr>
          <p:spPr>
            <a:xfrm>
              <a:off x="9460866" y="4632960"/>
              <a:ext cx="5455920" cy="54559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D2EBD3-DE7F-894C-BD8B-5A6ECE7FDE30}"/>
                </a:ext>
              </a:extLst>
            </p:cNvPr>
            <p:cNvSpPr txBox="1"/>
            <p:nvPr/>
          </p:nvSpPr>
          <p:spPr>
            <a:xfrm>
              <a:off x="5280166" y="10449428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869CE6-6A02-E342-BB9E-A8A53999B9EB}"/>
                </a:ext>
              </a:extLst>
            </p:cNvPr>
            <p:cNvSpPr txBox="1"/>
            <p:nvPr/>
          </p:nvSpPr>
          <p:spPr>
            <a:xfrm>
              <a:off x="12739118" y="10449428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1468D6D7-C082-D446-B7C0-E6FC85CE18BA}"/>
                </a:ext>
              </a:extLst>
            </p:cNvPr>
            <p:cNvGrpSpPr/>
            <p:nvPr/>
          </p:nvGrpSpPr>
          <p:grpSpPr>
            <a:xfrm>
              <a:off x="6442034" y="6603527"/>
              <a:ext cx="1579591" cy="1593861"/>
              <a:chOff x="571446" y="5506247"/>
              <a:chExt cx="478080" cy="482399"/>
            </a:xfrm>
            <a:solidFill>
              <a:schemeClr val="bg1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38A18FC-8B21-0D4F-8201-B36D294FB849}"/>
                  </a:ext>
                </a:extLst>
              </p:cNvPr>
              <p:cNvSpPr/>
              <p:nvPr/>
            </p:nvSpPr>
            <p:spPr>
              <a:xfrm>
                <a:off x="703883" y="5642887"/>
                <a:ext cx="208988" cy="209058"/>
              </a:xfrm>
              <a:custGeom>
                <a:avLst/>
                <a:gdLst>
                  <a:gd name="connsiteX0" fmla="*/ 208988 w 208988"/>
                  <a:gd name="connsiteY0" fmla="*/ 104529 h 209058"/>
                  <a:gd name="connsiteX1" fmla="*/ 104494 w 208988"/>
                  <a:gd name="connsiteY1" fmla="*/ 209058 h 209058"/>
                  <a:gd name="connsiteX2" fmla="*/ 0 w 208988"/>
                  <a:gd name="connsiteY2" fmla="*/ 104529 h 209058"/>
                  <a:gd name="connsiteX3" fmla="*/ 104494 w 208988"/>
                  <a:gd name="connsiteY3" fmla="*/ 0 h 209058"/>
                  <a:gd name="connsiteX4" fmla="*/ 208988 w 208988"/>
                  <a:gd name="connsiteY4" fmla="*/ 104529 h 209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88" h="209058">
                    <a:moveTo>
                      <a:pt x="208988" y="104529"/>
                    </a:moveTo>
                    <a:cubicBezTo>
                      <a:pt x="208988" y="162259"/>
                      <a:pt x="162205" y="209058"/>
                      <a:pt x="104494" y="209058"/>
                    </a:cubicBezTo>
                    <a:cubicBezTo>
                      <a:pt x="46784" y="209058"/>
                      <a:pt x="0" y="162259"/>
                      <a:pt x="0" y="104529"/>
                    </a:cubicBezTo>
                    <a:cubicBezTo>
                      <a:pt x="0" y="46799"/>
                      <a:pt x="46784" y="0"/>
                      <a:pt x="104494" y="0"/>
                    </a:cubicBezTo>
                    <a:cubicBezTo>
                      <a:pt x="162205" y="0"/>
                      <a:pt x="208988" y="46799"/>
                      <a:pt x="208988" y="104529"/>
                    </a:cubicBezTo>
                    <a:close/>
                  </a:path>
                </a:pathLst>
              </a:custGeom>
              <a:grpFill/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4" name="Graphic 4">
                <a:extLst>
                  <a:ext uri="{FF2B5EF4-FFF2-40B4-BE49-F238E27FC236}">
                    <a16:creationId xmlns:a16="http://schemas.microsoft.com/office/drawing/2014/main" id="{2F4B4155-E0E3-1A4F-AE30-E6C5D0DA571B}"/>
                  </a:ext>
                </a:extLst>
              </p:cNvPr>
              <p:cNvGrpSpPr/>
              <p:nvPr/>
            </p:nvGrpSpPr>
            <p:grpSpPr>
              <a:xfrm>
                <a:off x="571446" y="5506247"/>
                <a:ext cx="478080" cy="482399"/>
                <a:chOff x="571446" y="5506247"/>
                <a:chExt cx="478080" cy="482399"/>
              </a:xfrm>
              <a:grpFill/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1444A45A-96ED-2B48-8267-2259A34C163B}"/>
                    </a:ext>
                  </a:extLst>
                </p:cNvPr>
                <p:cNvSpPr/>
                <p:nvPr/>
              </p:nvSpPr>
              <p:spPr>
                <a:xfrm>
                  <a:off x="793702" y="5506247"/>
                  <a:ext cx="29348" cy="112602"/>
                </a:xfrm>
                <a:custGeom>
                  <a:avLst/>
                  <a:gdLst>
                    <a:gd name="connsiteX0" fmla="*/ 14674 w 29348"/>
                    <a:gd name="connsiteY0" fmla="*/ 0 h 112602"/>
                    <a:gd name="connsiteX1" fmla="*/ 0 w 29348"/>
                    <a:gd name="connsiteY1" fmla="*/ 14679 h 112602"/>
                    <a:gd name="connsiteX2" fmla="*/ 0 w 29348"/>
                    <a:gd name="connsiteY2" fmla="*/ 97923 h 112602"/>
                    <a:gd name="connsiteX3" fmla="*/ 14674 w 29348"/>
                    <a:gd name="connsiteY3" fmla="*/ 112603 h 112602"/>
                    <a:gd name="connsiteX4" fmla="*/ 29349 w 29348"/>
                    <a:gd name="connsiteY4" fmla="*/ 97923 h 112602"/>
                    <a:gd name="connsiteX5" fmla="*/ 29349 w 29348"/>
                    <a:gd name="connsiteY5" fmla="*/ 14679 h 112602"/>
                    <a:gd name="connsiteX6" fmla="*/ 14674 w 29348"/>
                    <a:gd name="connsiteY6" fmla="*/ 0 h 112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348" h="112602">
                      <a:moveTo>
                        <a:pt x="14674" y="0"/>
                      </a:moveTo>
                      <a:cubicBezTo>
                        <a:pt x="6604" y="0"/>
                        <a:pt x="0" y="6606"/>
                        <a:pt x="0" y="14679"/>
                      </a:cubicBezTo>
                      <a:lnTo>
                        <a:pt x="0" y="97923"/>
                      </a:lnTo>
                      <a:cubicBezTo>
                        <a:pt x="0" y="105997"/>
                        <a:pt x="6604" y="112603"/>
                        <a:pt x="14674" y="112603"/>
                      </a:cubicBezTo>
                      <a:cubicBezTo>
                        <a:pt x="22745" y="112603"/>
                        <a:pt x="29349" y="105997"/>
                        <a:pt x="29349" y="97923"/>
                      </a:cubicBezTo>
                      <a:lnTo>
                        <a:pt x="29349" y="14679"/>
                      </a:lnTo>
                      <a:cubicBezTo>
                        <a:pt x="29349" y="6545"/>
                        <a:pt x="22806" y="0"/>
                        <a:pt x="14674" y="0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85476AB3-67B7-6A42-832E-76AF6099061F}"/>
                    </a:ext>
                  </a:extLst>
                </p:cNvPr>
                <p:cNvSpPr/>
                <p:nvPr/>
              </p:nvSpPr>
              <p:spPr>
                <a:xfrm>
                  <a:off x="628401" y="5567365"/>
                  <a:ext cx="93427" cy="93412"/>
                </a:xfrm>
                <a:custGeom>
                  <a:avLst/>
                  <a:gdLst>
                    <a:gd name="connsiteX0" fmla="*/ 4311 w 93427"/>
                    <a:gd name="connsiteY0" fmla="*/ 4266 h 93412"/>
                    <a:gd name="connsiteX1" fmla="*/ 4311 w 93427"/>
                    <a:gd name="connsiteY1" fmla="*/ 25001 h 93412"/>
                    <a:gd name="connsiteX2" fmla="*/ 68389 w 93427"/>
                    <a:gd name="connsiteY2" fmla="*/ 89100 h 93412"/>
                    <a:gd name="connsiteX3" fmla="*/ 89117 w 93427"/>
                    <a:gd name="connsiteY3" fmla="*/ 89100 h 93412"/>
                    <a:gd name="connsiteX4" fmla="*/ 89117 w 93427"/>
                    <a:gd name="connsiteY4" fmla="*/ 68366 h 93412"/>
                    <a:gd name="connsiteX5" fmla="*/ 25038 w 93427"/>
                    <a:gd name="connsiteY5" fmla="*/ 4266 h 93412"/>
                    <a:gd name="connsiteX6" fmla="*/ 4311 w 93427"/>
                    <a:gd name="connsiteY6" fmla="*/ 4266 h 9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427" h="93412">
                      <a:moveTo>
                        <a:pt x="4311" y="4266"/>
                      </a:moveTo>
                      <a:cubicBezTo>
                        <a:pt x="-1437" y="10016"/>
                        <a:pt x="-1437" y="19313"/>
                        <a:pt x="4311" y="25001"/>
                      </a:cubicBezTo>
                      <a:lnTo>
                        <a:pt x="68389" y="89100"/>
                      </a:lnTo>
                      <a:cubicBezTo>
                        <a:pt x="74136" y="94850"/>
                        <a:pt x="83430" y="94850"/>
                        <a:pt x="89117" y="89100"/>
                      </a:cubicBezTo>
                      <a:cubicBezTo>
                        <a:pt x="94864" y="83351"/>
                        <a:pt x="94864" y="74054"/>
                        <a:pt x="89117" y="68366"/>
                      </a:cubicBezTo>
                      <a:lnTo>
                        <a:pt x="25038" y="4266"/>
                      </a:lnTo>
                      <a:cubicBezTo>
                        <a:pt x="19291" y="-1422"/>
                        <a:pt x="9997" y="-1422"/>
                        <a:pt x="4311" y="4266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0A826B6-1D08-AB4C-9A03-A4626E16A863}"/>
                    </a:ext>
                  </a:extLst>
                </p:cNvPr>
                <p:cNvSpPr/>
                <p:nvPr/>
              </p:nvSpPr>
              <p:spPr>
                <a:xfrm>
                  <a:off x="571446" y="5732737"/>
                  <a:ext cx="108407" cy="29358"/>
                </a:xfrm>
                <a:custGeom>
                  <a:avLst/>
                  <a:gdLst>
                    <a:gd name="connsiteX0" fmla="*/ 0 w 108407"/>
                    <a:gd name="connsiteY0" fmla="*/ 14679 h 29358"/>
                    <a:gd name="connsiteX1" fmla="*/ 14674 w 108407"/>
                    <a:gd name="connsiteY1" fmla="*/ 29359 h 29358"/>
                    <a:gd name="connsiteX2" fmla="*/ 93733 w 108407"/>
                    <a:gd name="connsiteY2" fmla="*/ 29359 h 29358"/>
                    <a:gd name="connsiteX3" fmla="*/ 108407 w 108407"/>
                    <a:gd name="connsiteY3" fmla="*/ 14679 h 29358"/>
                    <a:gd name="connsiteX4" fmla="*/ 93733 w 108407"/>
                    <a:gd name="connsiteY4" fmla="*/ 0 h 29358"/>
                    <a:gd name="connsiteX5" fmla="*/ 14674 w 108407"/>
                    <a:gd name="connsiteY5" fmla="*/ 0 h 29358"/>
                    <a:gd name="connsiteX6" fmla="*/ 0 w 108407"/>
                    <a:gd name="connsiteY6" fmla="*/ 14679 h 29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07" h="29358">
                      <a:moveTo>
                        <a:pt x="0" y="14679"/>
                      </a:moveTo>
                      <a:cubicBezTo>
                        <a:pt x="0" y="22753"/>
                        <a:pt x="6604" y="29359"/>
                        <a:pt x="14674" y="29359"/>
                      </a:cubicBezTo>
                      <a:lnTo>
                        <a:pt x="93733" y="29359"/>
                      </a:lnTo>
                      <a:cubicBezTo>
                        <a:pt x="101804" y="29359"/>
                        <a:pt x="108407" y="22753"/>
                        <a:pt x="108407" y="14679"/>
                      </a:cubicBezTo>
                      <a:cubicBezTo>
                        <a:pt x="108407" y="6605"/>
                        <a:pt x="101804" y="0"/>
                        <a:pt x="93733" y="0"/>
                      </a:cubicBezTo>
                      <a:lnTo>
                        <a:pt x="14674" y="0"/>
                      </a:lnTo>
                      <a:cubicBezTo>
                        <a:pt x="6604" y="0"/>
                        <a:pt x="0" y="6605"/>
                        <a:pt x="0" y="14679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A1697AB2-9415-3044-AE40-9797FFE4F691}"/>
                    </a:ext>
                  </a:extLst>
                </p:cNvPr>
                <p:cNvSpPr/>
                <p:nvPr/>
              </p:nvSpPr>
              <p:spPr>
                <a:xfrm>
                  <a:off x="628401" y="5834055"/>
                  <a:ext cx="93427" cy="93458"/>
                </a:xfrm>
                <a:custGeom>
                  <a:avLst/>
                  <a:gdLst>
                    <a:gd name="connsiteX0" fmla="*/ 4311 w 93427"/>
                    <a:gd name="connsiteY0" fmla="*/ 89146 h 93458"/>
                    <a:gd name="connsiteX1" fmla="*/ 25038 w 93427"/>
                    <a:gd name="connsiteY1" fmla="*/ 89146 h 93458"/>
                    <a:gd name="connsiteX2" fmla="*/ 89117 w 93427"/>
                    <a:gd name="connsiteY2" fmla="*/ 25047 h 93458"/>
                    <a:gd name="connsiteX3" fmla="*/ 89117 w 93427"/>
                    <a:gd name="connsiteY3" fmla="*/ 4312 h 93458"/>
                    <a:gd name="connsiteX4" fmla="*/ 68389 w 93427"/>
                    <a:gd name="connsiteY4" fmla="*/ 4312 h 93458"/>
                    <a:gd name="connsiteX5" fmla="*/ 4311 w 93427"/>
                    <a:gd name="connsiteY5" fmla="*/ 68412 h 93458"/>
                    <a:gd name="connsiteX6" fmla="*/ 4311 w 93427"/>
                    <a:gd name="connsiteY6" fmla="*/ 89146 h 93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427" h="93458">
                      <a:moveTo>
                        <a:pt x="4311" y="89146"/>
                      </a:moveTo>
                      <a:cubicBezTo>
                        <a:pt x="10058" y="94896"/>
                        <a:pt x="19352" y="94896"/>
                        <a:pt x="25038" y="89146"/>
                      </a:cubicBezTo>
                      <a:lnTo>
                        <a:pt x="89117" y="25047"/>
                      </a:lnTo>
                      <a:cubicBezTo>
                        <a:pt x="94864" y="19297"/>
                        <a:pt x="94864" y="10000"/>
                        <a:pt x="89117" y="4312"/>
                      </a:cubicBezTo>
                      <a:cubicBezTo>
                        <a:pt x="83369" y="-1437"/>
                        <a:pt x="74075" y="-1437"/>
                        <a:pt x="68389" y="4312"/>
                      </a:cubicBezTo>
                      <a:lnTo>
                        <a:pt x="4311" y="68412"/>
                      </a:lnTo>
                      <a:cubicBezTo>
                        <a:pt x="-1437" y="74100"/>
                        <a:pt x="-1437" y="83458"/>
                        <a:pt x="4311" y="89146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3B48B465-EF67-9F47-A651-460FD47C0D76}"/>
                    </a:ext>
                  </a:extLst>
                </p:cNvPr>
                <p:cNvSpPr/>
                <p:nvPr/>
              </p:nvSpPr>
              <p:spPr>
                <a:xfrm>
                  <a:off x="793702" y="5876044"/>
                  <a:ext cx="29348" cy="112602"/>
                </a:xfrm>
                <a:custGeom>
                  <a:avLst/>
                  <a:gdLst>
                    <a:gd name="connsiteX0" fmla="*/ 14674 w 29348"/>
                    <a:gd name="connsiteY0" fmla="*/ 112603 h 112602"/>
                    <a:gd name="connsiteX1" fmla="*/ 29349 w 29348"/>
                    <a:gd name="connsiteY1" fmla="*/ 97923 h 112602"/>
                    <a:gd name="connsiteX2" fmla="*/ 29349 w 29348"/>
                    <a:gd name="connsiteY2" fmla="*/ 14679 h 112602"/>
                    <a:gd name="connsiteX3" fmla="*/ 14674 w 29348"/>
                    <a:gd name="connsiteY3" fmla="*/ 0 h 112602"/>
                    <a:gd name="connsiteX4" fmla="*/ 0 w 29348"/>
                    <a:gd name="connsiteY4" fmla="*/ 14679 h 112602"/>
                    <a:gd name="connsiteX5" fmla="*/ 0 w 29348"/>
                    <a:gd name="connsiteY5" fmla="*/ 97923 h 112602"/>
                    <a:gd name="connsiteX6" fmla="*/ 14674 w 29348"/>
                    <a:gd name="connsiteY6" fmla="*/ 112603 h 112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348" h="112602">
                      <a:moveTo>
                        <a:pt x="14674" y="112603"/>
                      </a:moveTo>
                      <a:cubicBezTo>
                        <a:pt x="22745" y="112603"/>
                        <a:pt x="29349" y="105997"/>
                        <a:pt x="29349" y="97923"/>
                      </a:cubicBezTo>
                      <a:lnTo>
                        <a:pt x="29349" y="14679"/>
                      </a:lnTo>
                      <a:cubicBezTo>
                        <a:pt x="29349" y="6605"/>
                        <a:pt x="22745" y="0"/>
                        <a:pt x="14674" y="0"/>
                      </a:cubicBezTo>
                      <a:cubicBezTo>
                        <a:pt x="6604" y="0"/>
                        <a:pt x="0" y="6605"/>
                        <a:pt x="0" y="14679"/>
                      </a:cubicBezTo>
                      <a:lnTo>
                        <a:pt x="0" y="97923"/>
                      </a:lnTo>
                      <a:cubicBezTo>
                        <a:pt x="0" y="105997"/>
                        <a:pt x="6604" y="112603"/>
                        <a:pt x="14674" y="112603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4A77A668-B38C-AB4F-97B9-83E9FC4BE9B3}"/>
                    </a:ext>
                  </a:extLst>
                </p:cNvPr>
                <p:cNvSpPr/>
                <p:nvPr/>
              </p:nvSpPr>
              <p:spPr>
                <a:xfrm>
                  <a:off x="894986" y="5834116"/>
                  <a:ext cx="93427" cy="97571"/>
                </a:xfrm>
                <a:custGeom>
                  <a:avLst/>
                  <a:gdLst>
                    <a:gd name="connsiteX0" fmla="*/ 89117 w 93427"/>
                    <a:gd name="connsiteY0" fmla="*/ 93305 h 97571"/>
                    <a:gd name="connsiteX1" fmla="*/ 89117 w 93427"/>
                    <a:gd name="connsiteY1" fmla="*/ 72571 h 97571"/>
                    <a:gd name="connsiteX2" fmla="*/ 25038 w 93427"/>
                    <a:gd name="connsiteY2" fmla="*/ 4312 h 97571"/>
                    <a:gd name="connsiteX3" fmla="*/ 4311 w 93427"/>
                    <a:gd name="connsiteY3" fmla="*/ 4312 h 97571"/>
                    <a:gd name="connsiteX4" fmla="*/ 4311 w 93427"/>
                    <a:gd name="connsiteY4" fmla="*/ 25047 h 97571"/>
                    <a:gd name="connsiteX5" fmla="*/ 68389 w 93427"/>
                    <a:gd name="connsiteY5" fmla="*/ 93305 h 97571"/>
                    <a:gd name="connsiteX6" fmla="*/ 89117 w 93427"/>
                    <a:gd name="connsiteY6" fmla="*/ 93305 h 97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427" h="97571">
                      <a:moveTo>
                        <a:pt x="89117" y="93305"/>
                      </a:moveTo>
                      <a:cubicBezTo>
                        <a:pt x="94864" y="87556"/>
                        <a:pt x="94864" y="78259"/>
                        <a:pt x="89117" y="72571"/>
                      </a:cubicBezTo>
                      <a:lnTo>
                        <a:pt x="25038" y="4312"/>
                      </a:lnTo>
                      <a:cubicBezTo>
                        <a:pt x="19291" y="-1437"/>
                        <a:pt x="9997" y="-1437"/>
                        <a:pt x="4311" y="4312"/>
                      </a:cubicBezTo>
                      <a:cubicBezTo>
                        <a:pt x="-1437" y="10061"/>
                        <a:pt x="-1437" y="19359"/>
                        <a:pt x="4311" y="25047"/>
                      </a:cubicBezTo>
                      <a:lnTo>
                        <a:pt x="68389" y="93305"/>
                      </a:lnTo>
                      <a:cubicBezTo>
                        <a:pt x="74075" y="98994"/>
                        <a:pt x="83430" y="98994"/>
                        <a:pt x="89117" y="93305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7749527A-580E-6249-9B20-D84F64EDB935}"/>
                    </a:ext>
                  </a:extLst>
                </p:cNvPr>
                <p:cNvSpPr/>
                <p:nvPr/>
              </p:nvSpPr>
              <p:spPr>
                <a:xfrm>
                  <a:off x="936961" y="5732737"/>
                  <a:ext cx="112564" cy="29358"/>
                </a:xfrm>
                <a:custGeom>
                  <a:avLst/>
                  <a:gdLst>
                    <a:gd name="connsiteX0" fmla="*/ 112565 w 112564"/>
                    <a:gd name="connsiteY0" fmla="*/ 14679 h 29358"/>
                    <a:gd name="connsiteX1" fmla="*/ 97891 w 112564"/>
                    <a:gd name="connsiteY1" fmla="*/ 0 h 29358"/>
                    <a:gd name="connsiteX2" fmla="*/ 14674 w 112564"/>
                    <a:gd name="connsiteY2" fmla="*/ 0 h 29358"/>
                    <a:gd name="connsiteX3" fmla="*/ 0 w 112564"/>
                    <a:gd name="connsiteY3" fmla="*/ 14679 h 29358"/>
                    <a:gd name="connsiteX4" fmla="*/ 14674 w 112564"/>
                    <a:gd name="connsiteY4" fmla="*/ 29359 h 29358"/>
                    <a:gd name="connsiteX5" fmla="*/ 97891 w 112564"/>
                    <a:gd name="connsiteY5" fmla="*/ 29359 h 29358"/>
                    <a:gd name="connsiteX6" fmla="*/ 112565 w 112564"/>
                    <a:gd name="connsiteY6" fmla="*/ 14679 h 29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564" h="29358">
                      <a:moveTo>
                        <a:pt x="112565" y="14679"/>
                      </a:moveTo>
                      <a:cubicBezTo>
                        <a:pt x="112565" y="6605"/>
                        <a:pt x="105962" y="0"/>
                        <a:pt x="97891" y="0"/>
                      </a:cubicBezTo>
                      <a:lnTo>
                        <a:pt x="14674" y="0"/>
                      </a:lnTo>
                      <a:cubicBezTo>
                        <a:pt x="6604" y="0"/>
                        <a:pt x="0" y="6605"/>
                        <a:pt x="0" y="14679"/>
                      </a:cubicBezTo>
                      <a:cubicBezTo>
                        <a:pt x="0" y="22753"/>
                        <a:pt x="6604" y="29359"/>
                        <a:pt x="14674" y="29359"/>
                      </a:cubicBezTo>
                      <a:lnTo>
                        <a:pt x="97891" y="29359"/>
                      </a:lnTo>
                      <a:cubicBezTo>
                        <a:pt x="105962" y="29359"/>
                        <a:pt x="112565" y="22814"/>
                        <a:pt x="112565" y="14679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DE99143-F6C9-7B47-883B-8055904721AA}"/>
                    </a:ext>
                  </a:extLst>
                </p:cNvPr>
                <p:cNvSpPr/>
                <p:nvPr/>
              </p:nvSpPr>
              <p:spPr>
                <a:xfrm>
                  <a:off x="894986" y="5567319"/>
                  <a:ext cx="93427" cy="93458"/>
                </a:xfrm>
                <a:custGeom>
                  <a:avLst/>
                  <a:gdLst>
                    <a:gd name="connsiteX0" fmla="*/ 89117 w 93427"/>
                    <a:gd name="connsiteY0" fmla="*/ 4312 h 93458"/>
                    <a:gd name="connsiteX1" fmla="*/ 68389 w 93427"/>
                    <a:gd name="connsiteY1" fmla="*/ 4312 h 93458"/>
                    <a:gd name="connsiteX2" fmla="*/ 4311 w 93427"/>
                    <a:gd name="connsiteY2" fmla="*/ 68412 h 93458"/>
                    <a:gd name="connsiteX3" fmla="*/ 4311 w 93427"/>
                    <a:gd name="connsiteY3" fmla="*/ 89146 h 93458"/>
                    <a:gd name="connsiteX4" fmla="*/ 25038 w 93427"/>
                    <a:gd name="connsiteY4" fmla="*/ 89146 h 93458"/>
                    <a:gd name="connsiteX5" fmla="*/ 89117 w 93427"/>
                    <a:gd name="connsiteY5" fmla="*/ 25047 h 93458"/>
                    <a:gd name="connsiteX6" fmla="*/ 89117 w 93427"/>
                    <a:gd name="connsiteY6" fmla="*/ 4312 h 93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427" h="93458">
                      <a:moveTo>
                        <a:pt x="89117" y="4312"/>
                      </a:moveTo>
                      <a:cubicBezTo>
                        <a:pt x="83369" y="-1437"/>
                        <a:pt x="74075" y="-1437"/>
                        <a:pt x="68389" y="4312"/>
                      </a:cubicBezTo>
                      <a:lnTo>
                        <a:pt x="4311" y="68412"/>
                      </a:lnTo>
                      <a:cubicBezTo>
                        <a:pt x="-1437" y="74161"/>
                        <a:pt x="-1437" y="83458"/>
                        <a:pt x="4311" y="89146"/>
                      </a:cubicBezTo>
                      <a:cubicBezTo>
                        <a:pt x="10058" y="94896"/>
                        <a:pt x="19352" y="94896"/>
                        <a:pt x="25038" y="89146"/>
                      </a:cubicBezTo>
                      <a:lnTo>
                        <a:pt x="89117" y="25047"/>
                      </a:lnTo>
                      <a:cubicBezTo>
                        <a:pt x="94864" y="19359"/>
                        <a:pt x="94864" y="10061"/>
                        <a:pt x="89117" y="4312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0D8B64-D2CF-3046-84CF-8C7657D95F96}"/>
                </a:ext>
              </a:extLst>
            </p:cNvPr>
            <p:cNvGrpSpPr/>
            <p:nvPr/>
          </p:nvGrpSpPr>
          <p:grpSpPr>
            <a:xfrm>
              <a:off x="15644995" y="6740928"/>
              <a:ext cx="2576180" cy="1574776"/>
              <a:chOff x="15630869" y="6278879"/>
              <a:chExt cx="3024142" cy="184860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50C46F-CAC4-FD4D-931F-7E090E08BDB2}"/>
                  </a:ext>
                </a:extLst>
              </p:cNvPr>
              <p:cNvGrpSpPr/>
              <p:nvPr/>
            </p:nvGrpSpPr>
            <p:grpSpPr>
              <a:xfrm>
                <a:off x="15630869" y="6278879"/>
                <a:ext cx="3024142" cy="1218305"/>
                <a:chOff x="7722721" y="4512885"/>
                <a:chExt cx="804362" cy="324045"/>
              </a:xfrm>
              <a:solidFill>
                <a:schemeClr val="bg1"/>
              </a:solidFill>
            </p:grpSpPr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7887776E-6C7C-0A4A-A5CC-5EA0425FCA15}"/>
                    </a:ext>
                  </a:extLst>
                </p:cNvPr>
                <p:cNvSpPr/>
                <p:nvPr/>
              </p:nvSpPr>
              <p:spPr>
                <a:xfrm>
                  <a:off x="7722721" y="4512885"/>
                  <a:ext cx="368327" cy="178904"/>
                </a:xfrm>
                <a:custGeom>
                  <a:avLst/>
                  <a:gdLst>
                    <a:gd name="connsiteX0" fmla="*/ 301987 w 368327"/>
                    <a:gd name="connsiteY0" fmla="*/ 52784 h 178904"/>
                    <a:gd name="connsiteX1" fmla="*/ 271293 w 368327"/>
                    <a:gd name="connsiteY1" fmla="*/ 59941 h 178904"/>
                    <a:gd name="connsiteX2" fmla="*/ 182452 w 368327"/>
                    <a:gd name="connsiteY2" fmla="*/ 0 h 178904"/>
                    <a:gd name="connsiteX3" fmla="*/ 88474 w 368327"/>
                    <a:gd name="connsiteY3" fmla="*/ 85690 h 178904"/>
                    <a:gd name="connsiteX4" fmla="*/ 54845 w 368327"/>
                    <a:gd name="connsiteY4" fmla="*/ 74681 h 178904"/>
                    <a:gd name="connsiteX5" fmla="*/ 0 w 368327"/>
                    <a:gd name="connsiteY5" fmla="*/ 126793 h 178904"/>
                    <a:gd name="connsiteX6" fmla="*/ 54845 w 368327"/>
                    <a:gd name="connsiteY6" fmla="*/ 178904 h 178904"/>
                    <a:gd name="connsiteX7" fmla="*/ 182452 w 368327"/>
                    <a:gd name="connsiteY7" fmla="*/ 178904 h 178904"/>
                    <a:gd name="connsiteX8" fmla="*/ 301987 w 368327"/>
                    <a:gd name="connsiteY8" fmla="*/ 178904 h 178904"/>
                    <a:gd name="connsiteX9" fmla="*/ 368328 w 368327"/>
                    <a:gd name="connsiteY9" fmla="*/ 115844 h 178904"/>
                    <a:gd name="connsiteX10" fmla="*/ 301987 w 368327"/>
                    <a:gd name="connsiteY10" fmla="*/ 52784 h 178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8327" h="178904">
                      <a:moveTo>
                        <a:pt x="301987" y="52784"/>
                      </a:moveTo>
                      <a:cubicBezTo>
                        <a:pt x="290920" y="52784"/>
                        <a:pt x="280465" y="55414"/>
                        <a:pt x="271293" y="59941"/>
                      </a:cubicBezTo>
                      <a:cubicBezTo>
                        <a:pt x="258453" y="25016"/>
                        <a:pt x="223540" y="0"/>
                        <a:pt x="182452" y="0"/>
                      </a:cubicBezTo>
                      <a:cubicBezTo>
                        <a:pt x="131825" y="0"/>
                        <a:pt x="90553" y="38044"/>
                        <a:pt x="88474" y="85690"/>
                      </a:cubicBezTo>
                      <a:cubicBezTo>
                        <a:pt x="79180" y="78779"/>
                        <a:pt x="67502" y="74681"/>
                        <a:pt x="54845" y="74681"/>
                      </a:cubicBezTo>
                      <a:cubicBezTo>
                        <a:pt x="24579" y="74681"/>
                        <a:pt x="0" y="97984"/>
                        <a:pt x="0" y="126793"/>
                      </a:cubicBezTo>
                      <a:cubicBezTo>
                        <a:pt x="0" y="155540"/>
                        <a:pt x="24519" y="178904"/>
                        <a:pt x="54845" y="178904"/>
                      </a:cubicBezTo>
                      <a:cubicBezTo>
                        <a:pt x="79242" y="178904"/>
                        <a:pt x="151574" y="178904"/>
                        <a:pt x="182452" y="178904"/>
                      </a:cubicBezTo>
                      <a:cubicBezTo>
                        <a:pt x="208193" y="178904"/>
                        <a:pt x="280036" y="178904"/>
                        <a:pt x="301987" y="178904"/>
                      </a:cubicBezTo>
                      <a:cubicBezTo>
                        <a:pt x="338612" y="178904"/>
                        <a:pt x="368328" y="150708"/>
                        <a:pt x="368328" y="115844"/>
                      </a:cubicBezTo>
                      <a:cubicBezTo>
                        <a:pt x="368328" y="80981"/>
                        <a:pt x="338612" y="52784"/>
                        <a:pt x="301987" y="52784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9D210D77-52D7-E44F-9880-83AA5F5C2F51}"/>
                    </a:ext>
                  </a:extLst>
                </p:cNvPr>
                <p:cNvSpPr/>
                <p:nvPr/>
              </p:nvSpPr>
              <p:spPr>
                <a:xfrm>
                  <a:off x="8034879" y="4585425"/>
                  <a:ext cx="492204" cy="251505"/>
                </a:xfrm>
                <a:custGeom>
                  <a:avLst/>
                  <a:gdLst>
                    <a:gd name="connsiteX0" fmla="*/ 403547 w 492204"/>
                    <a:gd name="connsiteY0" fmla="*/ 74192 h 251505"/>
                    <a:gd name="connsiteX1" fmla="*/ 362520 w 492204"/>
                    <a:gd name="connsiteY1" fmla="*/ 84284 h 251505"/>
                    <a:gd name="connsiteX2" fmla="*/ 243779 w 492204"/>
                    <a:gd name="connsiteY2" fmla="*/ 0 h 251505"/>
                    <a:gd name="connsiteX3" fmla="*/ 118191 w 492204"/>
                    <a:gd name="connsiteY3" fmla="*/ 120493 h 251505"/>
                    <a:gd name="connsiteX4" fmla="*/ 73250 w 492204"/>
                    <a:gd name="connsiteY4" fmla="*/ 104957 h 251505"/>
                    <a:gd name="connsiteX5" fmla="*/ 0 w 492204"/>
                    <a:gd name="connsiteY5" fmla="*/ 178232 h 251505"/>
                    <a:gd name="connsiteX6" fmla="*/ 73250 w 492204"/>
                    <a:gd name="connsiteY6" fmla="*/ 251506 h 251505"/>
                    <a:gd name="connsiteX7" fmla="*/ 243840 w 492204"/>
                    <a:gd name="connsiteY7" fmla="*/ 251506 h 251505"/>
                    <a:gd name="connsiteX8" fmla="*/ 403547 w 492204"/>
                    <a:gd name="connsiteY8" fmla="*/ 251506 h 251505"/>
                    <a:gd name="connsiteX9" fmla="*/ 492205 w 492204"/>
                    <a:gd name="connsiteY9" fmla="*/ 162818 h 251505"/>
                    <a:gd name="connsiteX10" fmla="*/ 403547 w 492204"/>
                    <a:gd name="connsiteY10" fmla="*/ 74192 h 25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2204" h="251505">
                      <a:moveTo>
                        <a:pt x="403547" y="74192"/>
                      </a:moveTo>
                      <a:cubicBezTo>
                        <a:pt x="388750" y="74192"/>
                        <a:pt x="374810" y="77862"/>
                        <a:pt x="362520" y="84284"/>
                      </a:cubicBezTo>
                      <a:cubicBezTo>
                        <a:pt x="345399" y="35169"/>
                        <a:pt x="298747" y="0"/>
                        <a:pt x="243779" y="0"/>
                      </a:cubicBezTo>
                      <a:cubicBezTo>
                        <a:pt x="176093" y="0"/>
                        <a:pt x="120942" y="53518"/>
                        <a:pt x="118191" y="120493"/>
                      </a:cubicBezTo>
                      <a:cubicBezTo>
                        <a:pt x="105778" y="110829"/>
                        <a:pt x="90187" y="104957"/>
                        <a:pt x="73250" y="104957"/>
                      </a:cubicBezTo>
                      <a:cubicBezTo>
                        <a:pt x="32773" y="104957"/>
                        <a:pt x="0" y="137741"/>
                        <a:pt x="0" y="178232"/>
                      </a:cubicBezTo>
                      <a:cubicBezTo>
                        <a:pt x="0" y="218722"/>
                        <a:pt x="32773" y="251506"/>
                        <a:pt x="73250" y="251506"/>
                      </a:cubicBezTo>
                      <a:cubicBezTo>
                        <a:pt x="105840" y="251506"/>
                        <a:pt x="202507" y="251506"/>
                        <a:pt x="243840" y="251506"/>
                      </a:cubicBezTo>
                      <a:cubicBezTo>
                        <a:pt x="278264" y="251506"/>
                        <a:pt x="374198" y="251506"/>
                        <a:pt x="403547" y="251506"/>
                      </a:cubicBezTo>
                      <a:cubicBezTo>
                        <a:pt x="452523" y="251506"/>
                        <a:pt x="492205" y="211811"/>
                        <a:pt x="492205" y="162818"/>
                      </a:cubicBezTo>
                      <a:cubicBezTo>
                        <a:pt x="492205" y="113887"/>
                        <a:pt x="452523" y="74192"/>
                        <a:pt x="403547" y="74192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F4C443-75CD-064B-A5F0-3C08616D311F}"/>
                  </a:ext>
                </a:extLst>
              </p:cNvPr>
              <p:cNvSpPr/>
              <p:nvPr/>
            </p:nvSpPr>
            <p:spPr>
              <a:xfrm>
                <a:off x="16011288" y="7228577"/>
                <a:ext cx="254674" cy="350270"/>
              </a:xfrm>
              <a:custGeom>
                <a:avLst/>
                <a:gdLst>
                  <a:gd name="connsiteX0" fmla="*/ 412779 w 412779"/>
                  <a:gd name="connsiteY0" fmla="*/ 361295 h 567723"/>
                  <a:gd name="connsiteX1" fmla="*/ 206420 w 412779"/>
                  <a:gd name="connsiteY1" fmla="*/ 567723 h 567723"/>
                  <a:gd name="connsiteX2" fmla="*/ 0 w 412779"/>
                  <a:gd name="connsiteY2" fmla="*/ 361295 h 567723"/>
                  <a:gd name="connsiteX3" fmla="*/ 206359 w 412779"/>
                  <a:gd name="connsiteY3" fmla="*/ 0 h 567723"/>
                  <a:gd name="connsiteX4" fmla="*/ 412779 w 412779"/>
                  <a:gd name="connsiteY4" fmla="*/ 361295 h 56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779" h="567723">
                    <a:moveTo>
                      <a:pt x="412779" y="361295"/>
                    </a:moveTo>
                    <a:cubicBezTo>
                      <a:pt x="412779" y="475305"/>
                      <a:pt x="320392" y="567723"/>
                      <a:pt x="206420" y="567723"/>
                    </a:cubicBezTo>
                    <a:cubicBezTo>
                      <a:pt x="92449" y="567723"/>
                      <a:pt x="184" y="475305"/>
                      <a:pt x="0" y="361295"/>
                    </a:cubicBezTo>
                    <a:cubicBezTo>
                      <a:pt x="-183" y="210954"/>
                      <a:pt x="206359" y="0"/>
                      <a:pt x="206359" y="0"/>
                    </a:cubicBezTo>
                    <a:cubicBezTo>
                      <a:pt x="206359" y="0"/>
                      <a:pt x="412779" y="226796"/>
                      <a:pt x="412779" y="361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53E45F1-582F-A94D-950D-D0AA7592F559}"/>
                  </a:ext>
                </a:extLst>
              </p:cNvPr>
              <p:cNvSpPr/>
              <p:nvPr/>
            </p:nvSpPr>
            <p:spPr>
              <a:xfrm>
                <a:off x="17748648" y="7777217"/>
                <a:ext cx="254674" cy="350270"/>
              </a:xfrm>
              <a:custGeom>
                <a:avLst/>
                <a:gdLst>
                  <a:gd name="connsiteX0" fmla="*/ 412779 w 412779"/>
                  <a:gd name="connsiteY0" fmla="*/ 361295 h 567723"/>
                  <a:gd name="connsiteX1" fmla="*/ 206420 w 412779"/>
                  <a:gd name="connsiteY1" fmla="*/ 567723 h 567723"/>
                  <a:gd name="connsiteX2" fmla="*/ 0 w 412779"/>
                  <a:gd name="connsiteY2" fmla="*/ 361295 h 567723"/>
                  <a:gd name="connsiteX3" fmla="*/ 206359 w 412779"/>
                  <a:gd name="connsiteY3" fmla="*/ 0 h 567723"/>
                  <a:gd name="connsiteX4" fmla="*/ 412779 w 412779"/>
                  <a:gd name="connsiteY4" fmla="*/ 361295 h 56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779" h="567723">
                    <a:moveTo>
                      <a:pt x="412779" y="361295"/>
                    </a:moveTo>
                    <a:cubicBezTo>
                      <a:pt x="412779" y="475305"/>
                      <a:pt x="320392" y="567723"/>
                      <a:pt x="206420" y="567723"/>
                    </a:cubicBezTo>
                    <a:cubicBezTo>
                      <a:pt x="92449" y="567723"/>
                      <a:pt x="184" y="475305"/>
                      <a:pt x="0" y="361295"/>
                    </a:cubicBezTo>
                    <a:cubicBezTo>
                      <a:pt x="-183" y="210954"/>
                      <a:pt x="206359" y="0"/>
                      <a:pt x="206359" y="0"/>
                    </a:cubicBezTo>
                    <a:cubicBezTo>
                      <a:pt x="206359" y="0"/>
                      <a:pt x="412779" y="226796"/>
                      <a:pt x="412779" y="361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7302CF-E887-464B-A092-92F0717EE6F6}"/>
                  </a:ext>
                </a:extLst>
              </p:cNvPr>
              <p:cNvSpPr/>
              <p:nvPr/>
            </p:nvSpPr>
            <p:spPr>
              <a:xfrm>
                <a:off x="16803768" y="7777217"/>
                <a:ext cx="254674" cy="350270"/>
              </a:xfrm>
              <a:custGeom>
                <a:avLst/>
                <a:gdLst>
                  <a:gd name="connsiteX0" fmla="*/ 412779 w 412779"/>
                  <a:gd name="connsiteY0" fmla="*/ 361295 h 567723"/>
                  <a:gd name="connsiteX1" fmla="*/ 206420 w 412779"/>
                  <a:gd name="connsiteY1" fmla="*/ 567723 h 567723"/>
                  <a:gd name="connsiteX2" fmla="*/ 0 w 412779"/>
                  <a:gd name="connsiteY2" fmla="*/ 361295 h 567723"/>
                  <a:gd name="connsiteX3" fmla="*/ 206359 w 412779"/>
                  <a:gd name="connsiteY3" fmla="*/ 0 h 567723"/>
                  <a:gd name="connsiteX4" fmla="*/ 412779 w 412779"/>
                  <a:gd name="connsiteY4" fmla="*/ 361295 h 56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779" h="567723">
                    <a:moveTo>
                      <a:pt x="412779" y="361295"/>
                    </a:moveTo>
                    <a:cubicBezTo>
                      <a:pt x="412779" y="475305"/>
                      <a:pt x="320392" y="567723"/>
                      <a:pt x="206420" y="567723"/>
                    </a:cubicBezTo>
                    <a:cubicBezTo>
                      <a:pt x="92449" y="567723"/>
                      <a:pt x="184" y="475305"/>
                      <a:pt x="0" y="361295"/>
                    </a:cubicBezTo>
                    <a:cubicBezTo>
                      <a:pt x="-183" y="210954"/>
                      <a:pt x="206359" y="0"/>
                      <a:pt x="206359" y="0"/>
                    </a:cubicBezTo>
                    <a:cubicBezTo>
                      <a:pt x="206359" y="0"/>
                      <a:pt x="412779" y="226796"/>
                      <a:pt x="412779" y="361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11F82EA4-E722-6E42-916E-612F489F9829}"/>
                </a:ext>
              </a:extLst>
            </p:cNvPr>
            <p:cNvSpPr txBox="1"/>
            <p:nvPr/>
          </p:nvSpPr>
          <p:spPr>
            <a:xfrm>
              <a:off x="10487880" y="6837402"/>
              <a:ext cx="34018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Climate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031610-56C6-A246-8D03-D18B98BE8627}"/>
                </a:ext>
              </a:extLst>
            </p:cNvPr>
            <p:cNvSpPr txBox="1"/>
            <p:nvPr/>
          </p:nvSpPr>
          <p:spPr>
            <a:xfrm>
              <a:off x="5390604" y="9752445"/>
              <a:ext cx="5072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Summer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FA616F-6403-B546-83D2-A959C0CC6220}"/>
                </a:ext>
              </a:extLst>
            </p:cNvPr>
            <p:cNvSpPr txBox="1"/>
            <p:nvPr/>
          </p:nvSpPr>
          <p:spPr>
            <a:xfrm>
              <a:off x="13928466" y="9752445"/>
              <a:ext cx="5072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Winter</a:t>
              </a:r>
            </a:p>
          </p:txBody>
        </p:sp>
      </p:grp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499D23AC-0C19-874F-9356-CEBE467B3DBA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EDFDB9C3-1E02-4C48-995A-A01B610F785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6085EC47-2A15-D348-A838-FE7622BAE03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77F186-8B7C-E746-ABDB-AB241F972E7F}"/>
              </a:ext>
            </a:extLst>
          </p:cNvPr>
          <p:cNvGrpSpPr/>
          <p:nvPr/>
        </p:nvGrpSpPr>
        <p:grpSpPr>
          <a:xfrm>
            <a:off x="0" y="4689575"/>
            <a:ext cx="24392636" cy="7700344"/>
            <a:chOff x="0" y="4224840"/>
            <a:chExt cx="24392636" cy="7700344"/>
          </a:xfrm>
        </p:grpSpPr>
        <p:grpSp>
          <p:nvGrpSpPr>
            <p:cNvPr id="25" name="Gráfico 2">
              <a:extLst>
                <a:ext uri="{FF2B5EF4-FFF2-40B4-BE49-F238E27FC236}">
                  <a16:creationId xmlns:a16="http://schemas.microsoft.com/office/drawing/2014/main" id="{C92F1FF0-1035-5C46-B9E2-FAEE3EF9A1D0}"/>
                </a:ext>
              </a:extLst>
            </p:cNvPr>
            <p:cNvGrpSpPr/>
            <p:nvPr/>
          </p:nvGrpSpPr>
          <p:grpSpPr>
            <a:xfrm>
              <a:off x="0" y="6011575"/>
              <a:ext cx="24392636" cy="5278255"/>
              <a:chOff x="-3175" y="2336292"/>
              <a:chExt cx="12194732" cy="2638784"/>
            </a:xfrm>
          </p:grpSpPr>
          <p:sp>
            <p:nvSpPr>
              <p:cNvPr id="26" name="Forma libre 4">
                <a:extLst>
                  <a:ext uri="{FF2B5EF4-FFF2-40B4-BE49-F238E27FC236}">
                    <a16:creationId xmlns:a16="http://schemas.microsoft.com/office/drawing/2014/main" id="{A7C1B266-8CF3-AE40-B3C5-01C893DB55E4}"/>
                  </a:ext>
                </a:extLst>
              </p:cNvPr>
              <p:cNvSpPr/>
              <p:nvPr/>
            </p:nvSpPr>
            <p:spPr>
              <a:xfrm>
                <a:off x="5079186" y="2523801"/>
                <a:ext cx="2717801" cy="2266950"/>
              </a:xfrm>
              <a:custGeom>
                <a:avLst/>
                <a:gdLst>
                  <a:gd name="connsiteX0" fmla="*/ 2700454 w 2717800"/>
                  <a:gd name="connsiteY0" fmla="*/ 218447 h 2266950"/>
                  <a:gd name="connsiteX1" fmla="*/ 2278370 w 2717800"/>
                  <a:gd name="connsiteY1" fmla="*/ 218447 h 2266950"/>
                  <a:gd name="connsiteX2" fmla="*/ 1363398 w 2717800"/>
                  <a:gd name="connsiteY2" fmla="*/ 21597 h 2266950"/>
                  <a:gd name="connsiteX3" fmla="*/ 14277 w 2717800"/>
                  <a:gd name="connsiteY3" fmla="*/ 676917 h 2266950"/>
                  <a:gd name="connsiteX4" fmla="*/ 191315 w 2717800"/>
                  <a:gd name="connsiteY4" fmla="*/ 1744923 h 2266950"/>
                  <a:gd name="connsiteX5" fmla="*/ 353176 w 2717800"/>
                  <a:gd name="connsiteY5" fmla="*/ 1710252 h 2266950"/>
                  <a:gd name="connsiteX6" fmla="*/ 379212 w 2717800"/>
                  <a:gd name="connsiteY6" fmla="*/ 1987811 h 2266950"/>
                  <a:gd name="connsiteX7" fmla="*/ 659691 w 2717800"/>
                  <a:gd name="connsiteY7" fmla="*/ 1993590 h 2266950"/>
                  <a:gd name="connsiteX8" fmla="*/ 702998 w 2717800"/>
                  <a:gd name="connsiteY8" fmla="*/ 2230635 h 2266950"/>
                  <a:gd name="connsiteX9" fmla="*/ 1000813 w 2717800"/>
                  <a:gd name="connsiteY9" fmla="*/ 2224857 h 2266950"/>
                  <a:gd name="connsiteX10" fmla="*/ 885751 w 2717800"/>
                  <a:gd name="connsiteY10" fmla="*/ 2026355 h 2266950"/>
                  <a:gd name="connsiteX11" fmla="*/ 1209601 w 2717800"/>
                  <a:gd name="connsiteY11" fmla="*/ 2034039 h 2266950"/>
                  <a:gd name="connsiteX12" fmla="*/ 2026465 w 2717800"/>
                  <a:gd name="connsiteY12" fmla="*/ 1502099 h 2266950"/>
                  <a:gd name="connsiteX13" fmla="*/ 2717789 w 2717800"/>
                  <a:gd name="connsiteY13" fmla="*/ 1380688 h 226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17800" h="2266950">
                    <a:moveTo>
                      <a:pt x="2700454" y="218447"/>
                    </a:moveTo>
                    <a:cubicBezTo>
                      <a:pt x="2700454" y="218447"/>
                      <a:pt x="2347711" y="241561"/>
                      <a:pt x="2278370" y="218447"/>
                    </a:cubicBezTo>
                    <a:cubicBezTo>
                      <a:pt x="2209027" y="195333"/>
                      <a:pt x="1690233" y="-67684"/>
                      <a:pt x="1363398" y="21597"/>
                    </a:cubicBezTo>
                    <a:cubicBezTo>
                      <a:pt x="800597" y="175775"/>
                      <a:pt x="54726" y="561347"/>
                      <a:pt x="14277" y="676917"/>
                    </a:cubicBezTo>
                    <a:cubicBezTo>
                      <a:pt x="-26173" y="792487"/>
                      <a:pt x="46408" y="1762449"/>
                      <a:pt x="191315" y="1744923"/>
                    </a:cubicBezTo>
                    <a:cubicBezTo>
                      <a:pt x="246015" y="1737177"/>
                      <a:pt x="300102" y="1725591"/>
                      <a:pt x="353176" y="1710252"/>
                    </a:cubicBezTo>
                    <a:cubicBezTo>
                      <a:pt x="353176" y="1710253"/>
                      <a:pt x="275135" y="1883734"/>
                      <a:pt x="379212" y="1987811"/>
                    </a:cubicBezTo>
                    <a:cubicBezTo>
                      <a:pt x="483288" y="2091888"/>
                      <a:pt x="659691" y="1993590"/>
                      <a:pt x="659691" y="1993590"/>
                    </a:cubicBezTo>
                    <a:cubicBezTo>
                      <a:pt x="659691" y="1993590"/>
                      <a:pt x="627941" y="2155451"/>
                      <a:pt x="702998" y="2230635"/>
                    </a:cubicBezTo>
                    <a:cubicBezTo>
                      <a:pt x="778055" y="2305819"/>
                      <a:pt x="971920" y="2242192"/>
                      <a:pt x="1000813" y="2224857"/>
                    </a:cubicBezTo>
                    <a:cubicBezTo>
                      <a:pt x="1006591" y="2297120"/>
                      <a:pt x="775896" y="1951171"/>
                      <a:pt x="885751" y="2026355"/>
                    </a:cubicBezTo>
                    <a:cubicBezTo>
                      <a:pt x="995606" y="2101540"/>
                      <a:pt x="1088125" y="2143894"/>
                      <a:pt x="1209601" y="2034039"/>
                    </a:cubicBezTo>
                    <a:cubicBezTo>
                      <a:pt x="1331076" y="1924184"/>
                      <a:pt x="1702615" y="1825949"/>
                      <a:pt x="2026465" y="1502099"/>
                    </a:cubicBezTo>
                    <a:cubicBezTo>
                      <a:pt x="2194105" y="1421137"/>
                      <a:pt x="2717789" y="1380688"/>
                      <a:pt x="2717789" y="1380688"/>
                    </a:cubicBezTo>
                  </a:path>
                </a:pathLst>
              </a:custGeom>
              <a:solidFill>
                <a:srgbClr val="D9B5A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5">
                <a:extLst>
                  <a:ext uri="{FF2B5EF4-FFF2-40B4-BE49-F238E27FC236}">
                    <a16:creationId xmlns:a16="http://schemas.microsoft.com/office/drawing/2014/main" id="{80AB0B1D-1C3F-7A4D-9D35-1F3C7E0E88E0}"/>
                  </a:ext>
                </a:extLst>
              </p:cNvPr>
              <p:cNvSpPr/>
              <p:nvPr/>
            </p:nvSpPr>
            <p:spPr>
              <a:xfrm>
                <a:off x="4483355" y="2543026"/>
                <a:ext cx="2698751" cy="2432050"/>
              </a:xfrm>
              <a:custGeom>
                <a:avLst/>
                <a:gdLst>
                  <a:gd name="connsiteX0" fmla="*/ 20320 w 2698750"/>
                  <a:gd name="connsiteY0" fmla="*/ 204047 h 2432050"/>
                  <a:gd name="connsiteX1" fmla="*/ 442405 w 2698750"/>
                  <a:gd name="connsiteY1" fmla="*/ 204047 h 2432050"/>
                  <a:gd name="connsiteX2" fmla="*/ 1263460 w 2698750"/>
                  <a:gd name="connsiteY2" fmla="*/ 71078 h 2432050"/>
                  <a:gd name="connsiteX3" fmla="*/ 2674302 w 2698750"/>
                  <a:gd name="connsiteY3" fmla="*/ 1464586 h 2432050"/>
                  <a:gd name="connsiteX4" fmla="*/ 2512441 w 2698750"/>
                  <a:gd name="connsiteY4" fmla="*/ 1739223 h 2432050"/>
                  <a:gd name="connsiteX5" fmla="*/ 2367852 w 2698750"/>
                  <a:gd name="connsiteY5" fmla="*/ 1695853 h 2432050"/>
                  <a:gd name="connsiteX6" fmla="*/ 2341816 w 2698750"/>
                  <a:gd name="connsiteY6" fmla="*/ 1973411 h 2432050"/>
                  <a:gd name="connsiteX7" fmla="*/ 2061401 w 2698750"/>
                  <a:gd name="connsiteY7" fmla="*/ 1979190 h 2432050"/>
                  <a:gd name="connsiteX8" fmla="*/ 2018030 w 2698750"/>
                  <a:gd name="connsiteY8" fmla="*/ 2216235 h 2432050"/>
                  <a:gd name="connsiteX9" fmla="*/ 1720279 w 2698750"/>
                  <a:gd name="connsiteY9" fmla="*/ 2210457 h 2432050"/>
                  <a:gd name="connsiteX10" fmla="*/ 1638364 w 2698750"/>
                  <a:gd name="connsiteY10" fmla="*/ 2414292 h 2432050"/>
                  <a:gd name="connsiteX11" fmla="*/ 1278192 w 2698750"/>
                  <a:gd name="connsiteY11" fmla="*/ 2291610 h 2432050"/>
                  <a:gd name="connsiteX12" fmla="*/ 434975 w 2698750"/>
                  <a:gd name="connsiteY12" fmla="*/ 1369272 h 2432050"/>
                  <a:gd name="connsiteX13" fmla="*/ 3175 w 2698750"/>
                  <a:gd name="connsiteY13" fmla="*/ 1366288 h 243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750" h="2432050">
                    <a:moveTo>
                      <a:pt x="20320" y="204047"/>
                    </a:moveTo>
                    <a:cubicBezTo>
                      <a:pt x="20320" y="204047"/>
                      <a:pt x="372999" y="227161"/>
                      <a:pt x="442405" y="204047"/>
                    </a:cubicBezTo>
                    <a:cubicBezTo>
                      <a:pt x="511810" y="180933"/>
                      <a:pt x="991680" y="-131296"/>
                      <a:pt x="1263460" y="71078"/>
                    </a:cubicBezTo>
                    <a:cubicBezTo>
                      <a:pt x="1535240" y="273453"/>
                      <a:pt x="2621153" y="1354159"/>
                      <a:pt x="2674302" y="1464586"/>
                    </a:cubicBezTo>
                    <a:cubicBezTo>
                      <a:pt x="2737802" y="1596602"/>
                      <a:pt x="2656967" y="1756686"/>
                      <a:pt x="2512441" y="1739223"/>
                    </a:cubicBezTo>
                    <a:cubicBezTo>
                      <a:pt x="2437765" y="1730270"/>
                      <a:pt x="2367852" y="1695853"/>
                      <a:pt x="2367852" y="1695853"/>
                    </a:cubicBezTo>
                    <a:cubicBezTo>
                      <a:pt x="2367852" y="1695853"/>
                      <a:pt x="2445893" y="1869335"/>
                      <a:pt x="2341816" y="1973411"/>
                    </a:cubicBezTo>
                    <a:cubicBezTo>
                      <a:pt x="2237740" y="2077488"/>
                      <a:pt x="2061401" y="1979190"/>
                      <a:pt x="2061401" y="1979190"/>
                    </a:cubicBezTo>
                    <a:cubicBezTo>
                      <a:pt x="2061401" y="1979190"/>
                      <a:pt x="2115376" y="2134320"/>
                      <a:pt x="2018030" y="2216235"/>
                    </a:cubicBezTo>
                    <a:cubicBezTo>
                      <a:pt x="1913700" y="2304056"/>
                      <a:pt x="1749171" y="2227792"/>
                      <a:pt x="1720279" y="2210457"/>
                    </a:cubicBezTo>
                    <a:cubicBezTo>
                      <a:pt x="1714500" y="2282720"/>
                      <a:pt x="1740345" y="2349395"/>
                      <a:pt x="1638364" y="2414292"/>
                    </a:cubicBezTo>
                    <a:cubicBezTo>
                      <a:pt x="1551305" y="2469727"/>
                      <a:pt x="1399604" y="2401592"/>
                      <a:pt x="1278192" y="2291610"/>
                    </a:cubicBezTo>
                    <a:cubicBezTo>
                      <a:pt x="1156780" y="2181628"/>
                      <a:pt x="664591" y="1689884"/>
                      <a:pt x="434975" y="1369272"/>
                    </a:cubicBezTo>
                    <a:cubicBezTo>
                      <a:pt x="272733" y="1329648"/>
                      <a:pt x="3175" y="1366288"/>
                      <a:pt x="3175" y="1366288"/>
                    </a:cubicBezTo>
                  </a:path>
                </a:pathLst>
              </a:custGeom>
              <a:solidFill>
                <a:srgbClr val="E8C0A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6">
                <a:extLst>
                  <a:ext uri="{FF2B5EF4-FFF2-40B4-BE49-F238E27FC236}">
                    <a16:creationId xmlns:a16="http://schemas.microsoft.com/office/drawing/2014/main" id="{2C51EE8B-CA7C-C14E-B844-93CEC16519A6}"/>
                  </a:ext>
                </a:extLst>
              </p:cNvPr>
              <p:cNvSpPr/>
              <p:nvPr/>
            </p:nvSpPr>
            <p:spPr>
              <a:xfrm>
                <a:off x="7599745" y="2569464"/>
                <a:ext cx="615950" cy="1562100"/>
              </a:xfrm>
              <a:custGeom>
                <a:avLst/>
                <a:gdLst>
                  <a:gd name="connsiteX0" fmla="*/ 554800 w 615950"/>
                  <a:gd name="connsiteY0" fmla="*/ 3175 h 1562100"/>
                  <a:gd name="connsiteX1" fmla="*/ 616078 w 615950"/>
                  <a:gd name="connsiteY1" fmla="*/ 3175 h 1562100"/>
                  <a:gd name="connsiteX2" fmla="*/ 616078 w 615950"/>
                  <a:gd name="connsiteY2" fmla="*/ 1564386 h 1562100"/>
                  <a:gd name="connsiteX3" fmla="*/ 554800 w 615950"/>
                  <a:gd name="connsiteY3" fmla="*/ 1564386 h 1562100"/>
                  <a:gd name="connsiteX4" fmla="*/ 64453 w 615950"/>
                  <a:gd name="connsiteY4" fmla="*/ 1564386 h 1562100"/>
                  <a:gd name="connsiteX5" fmla="*/ 64453 w 615950"/>
                  <a:gd name="connsiteY5" fmla="*/ 3175 h 1562100"/>
                  <a:gd name="connsiteX6" fmla="*/ 3175 w 615950"/>
                  <a:gd name="connsiteY6" fmla="*/ 3175 h 1562100"/>
                  <a:gd name="connsiteX7" fmla="*/ 64453 w 615950"/>
                  <a:gd name="connsiteY7" fmla="*/ 3175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5950" h="1562100">
                    <a:moveTo>
                      <a:pt x="554800" y="3175"/>
                    </a:moveTo>
                    <a:cubicBezTo>
                      <a:pt x="588643" y="3175"/>
                      <a:pt x="616078" y="3175"/>
                      <a:pt x="616078" y="3175"/>
                    </a:cubicBezTo>
                    <a:lnTo>
                      <a:pt x="616078" y="1564386"/>
                    </a:lnTo>
                    <a:cubicBezTo>
                      <a:pt x="616078" y="1564386"/>
                      <a:pt x="588643" y="1564386"/>
                      <a:pt x="554800" y="1564386"/>
                    </a:cubicBezTo>
                    <a:lnTo>
                      <a:pt x="64453" y="1564386"/>
                    </a:lnTo>
                    <a:lnTo>
                      <a:pt x="64453" y="3175"/>
                    </a:lnTo>
                    <a:cubicBezTo>
                      <a:pt x="30610" y="3175"/>
                      <a:pt x="3175" y="3175"/>
                      <a:pt x="3175" y="3175"/>
                    </a:cubicBezTo>
                    <a:cubicBezTo>
                      <a:pt x="3175" y="3175"/>
                      <a:pt x="30610" y="3175"/>
                      <a:pt x="64453" y="3175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7">
                <a:extLst>
                  <a:ext uri="{FF2B5EF4-FFF2-40B4-BE49-F238E27FC236}">
                    <a16:creationId xmlns:a16="http://schemas.microsoft.com/office/drawing/2014/main" id="{0958696D-1AFB-A64C-BA46-1A46F3688C41}"/>
                  </a:ext>
                </a:extLst>
              </p:cNvPr>
              <p:cNvSpPr/>
              <p:nvPr/>
            </p:nvSpPr>
            <p:spPr>
              <a:xfrm>
                <a:off x="3985896" y="2527046"/>
                <a:ext cx="615950" cy="1562100"/>
              </a:xfrm>
              <a:custGeom>
                <a:avLst/>
                <a:gdLst>
                  <a:gd name="connsiteX0" fmla="*/ 554800 w 615950"/>
                  <a:gd name="connsiteY0" fmla="*/ 3175 h 1562100"/>
                  <a:gd name="connsiteX1" fmla="*/ 616077 w 615950"/>
                  <a:gd name="connsiteY1" fmla="*/ 3175 h 1562100"/>
                  <a:gd name="connsiteX2" fmla="*/ 616077 w 615950"/>
                  <a:gd name="connsiteY2" fmla="*/ 1564386 h 1562100"/>
                  <a:gd name="connsiteX3" fmla="*/ 554800 w 615950"/>
                  <a:gd name="connsiteY3" fmla="*/ 1564386 h 1562100"/>
                  <a:gd name="connsiteX4" fmla="*/ 64453 w 615950"/>
                  <a:gd name="connsiteY4" fmla="*/ 1564386 h 1562100"/>
                  <a:gd name="connsiteX5" fmla="*/ 64453 w 615950"/>
                  <a:gd name="connsiteY5" fmla="*/ 3175 h 1562100"/>
                  <a:gd name="connsiteX6" fmla="*/ 3175 w 615950"/>
                  <a:gd name="connsiteY6" fmla="*/ 3175 h 1562100"/>
                  <a:gd name="connsiteX7" fmla="*/ 64453 w 615950"/>
                  <a:gd name="connsiteY7" fmla="*/ 3175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5950" h="1562100">
                    <a:moveTo>
                      <a:pt x="554800" y="3175"/>
                    </a:moveTo>
                    <a:cubicBezTo>
                      <a:pt x="588642" y="3175"/>
                      <a:pt x="616077" y="3175"/>
                      <a:pt x="616077" y="3175"/>
                    </a:cubicBezTo>
                    <a:lnTo>
                      <a:pt x="616077" y="1564386"/>
                    </a:lnTo>
                    <a:cubicBezTo>
                      <a:pt x="616077" y="1564386"/>
                      <a:pt x="588642" y="1564386"/>
                      <a:pt x="554800" y="1564386"/>
                    </a:cubicBezTo>
                    <a:lnTo>
                      <a:pt x="64453" y="1564386"/>
                    </a:lnTo>
                    <a:lnTo>
                      <a:pt x="64453" y="3175"/>
                    </a:lnTo>
                    <a:cubicBezTo>
                      <a:pt x="30610" y="3175"/>
                      <a:pt x="3175" y="3175"/>
                      <a:pt x="3175" y="3175"/>
                    </a:cubicBezTo>
                    <a:cubicBezTo>
                      <a:pt x="3175" y="3175"/>
                      <a:pt x="30610" y="3175"/>
                      <a:pt x="64453" y="3175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8">
                <a:extLst>
                  <a:ext uri="{FF2B5EF4-FFF2-40B4-BE49-F238E27FC236}">
                    <a16:creationId xmlns:a16="http://schemas.microsoft.com/office/drawing/2014/main" id="{6C199C86-6408-7740-801D-D1E6015344B9}"/>
                  </a:ext>
                </a:extLst>
              </p:cNvPr>
              <p:cNvSpPr/>
              <p:nvPr/>
            </p:nvSpPr>
            <p:spPr>
              <a:xfrm>
                <a:off x="2057845" y="2336292"/>
                <a:ext cx="2063750" cy="2012950"/>
              </a:xfrm>
              <a:custGeom>
                <a:avLst/>
                <a:gdLst>
                  <a:gd name="connsiteX0" fmla="*/ 3175 w 2063750"/>
                  <a:gd name="connsiteY0" fmla="*/ 3175 h 2012950"/>
                  <a:gd name="connsiteX1" fmla="*/ 2064195 w 2063750"/>
                  <a:gd name="connsiteY1" fmla="*/ 3175 h 2012950"/>
                  <a:gd name="connsiteX2" fmla="*/ 2064195 w 2063750"/>
                  <a:gd name="connsiteY2" fmla="*/ 2015363 h 2012950"/>
                  <a:gd name="connsiteX3" fmla="*/ 3175 w 2063750"/>
                  <a:gd name="connsiteY3" fmla="*/ 2015363 h 201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3750" h="2012950">
                    <a:moveTo>
                      <a:pt x="3175" y="3175"/>
                    </a:moveTo>
                    <a:lnTo>
                      <a:pt x="2064195" y="3175"/>
                    </a:lnTo>
                    <a:lnTo>
                      <a:pt x="2064195" y="2015363"/>
                    </a:lnTo>
                    <a:lnTo>
                      <a:pt x="3175" y="2015363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9">
                <a:extLst>
                  <a:ext uri="{FF2B5EF4-FFF2-40B4-BE49-F238E27FC236}">
                    <a16:creationId xmlns:a16="http://schemas.microsoft.com/office/drawing/2014/main" id="{1F578AA7-05CB-1740-BA9F-18F33A94AE51}"/>
                  </a:ext>
                </a:extLst>
              </p:cNvPr>
              <p:cNvSpPr/>
              <p:nvPr/>
            </p:nvSpPr>
            <p:spPr>
              <a:xfrm>
                <a:off x="-3175" y="2336292"/>
                <a:ext cx="2063750" cy="2012950"/>
              </a:xfrm>
              <a:custGeom>
                <a:avLst/>
                <a:gdLst>
                  <a:gd name="connsiteX0" fmla="*/ 3175 w 2063750"/>
                  <a:gd name="connsiteY0" fmla="*/ 3175 h 2012950"/>
                  <a:gd name="connsiteX1" fmla="*/ 2064195 w 2063750"/>
                  <a:gd name="connsiteY1" fmla="*/ 3175 h 2012950"/>
                  <a:gd name="connsiteX2" fmla="*/ 2064195 w 2063750"/>
                  <a:gd name="connsiteY2" fmla="*/ 2015363 h 2012950"/>
                  <a:gd name="connsiteX3" fmla="*/ 3175 w 2063750"/>
                  <a:gd name="connsiteY3" fmla="*/ 2015363 h 201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3750" h="2012950">
                    <a:moveTo>
                      <a:pt x="3175" y="3175"/>
                    </a:moveTo>
                    <a:lnTo>
                      <a:pt x="2064195" y="3175"/>
                    </a:lnTo>
                    <a:lnTo>
                      <a:pt x="2064195" y="2015363"/>
                    </a:lnTo>
                    <a:lnTo>
                      <a:pt x="3175" y="2015363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10">
                <a:extLst>
                  <a:ext uri="{FF2B5EF4-FFF2-40B4-BE49-F238E27FC236}">
                    <a16:creationId xmlns:a16="http://schemas.microsoft.com/office/drawing/2014/main" id="{FC0DE012-1013-FA49-93DF-A65005178C55}"/>
                  </a:ext>
                </a:extLst>
              </p:cNvPr>
              <p:cNvSpPr/>
              <p:nvPr/>
            </p:nvSpPr>
            <p:spPr>
              <a:xfrm>
                <a:off x="10127807" y="2336292"/>
                <a:ext cx="2063750" cy="2012950"/>
              </a:xfrm>
              <a:custGeom>
                <a:avLst/>
                <a:gdLst>
                  <a:gd name="connsiteX0" fmla="*/ 3175 w 2063750"/>
                  <a:gd name="connsiteY0" fmla="*/ 3175 h 2012950"/>
                  <a:gd name="connsiteX1" fmla="*/ 2064195 w 2063750"/>
                  <a:gd name="connsiteY1" fmla="*/ 3175 h 2012950"/>
                  <a:gd name="connsiteX2" fmla="*/ 2064195 w 2063750"/>
                  <a:gd name="connsiteY2" fmla="*/ 2015363 h 2012950"/>
                  <a:gd name="connsiteX3" fmla="*/ 3175 w 2063750"/>
                  <a:gd name="connsiteY3" fmla="*/ 2015363 h 201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3750" h="2012950">
                    <a:moveTo>
                      <a:pt x="3175" y="3175"/>
                    </a:moveTo>
                    <a:lnTo>
                      <a:pt x="2064195" y="3175"/>
                    </a:lnTo>
                    <a:lnTo>
                      <a:pt x="2064195" y="2015363"/>
                    </a:lnTo>
                    <a:lnTo>
                      <a:pt x="3175" y="2015363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11">
                <a:extLst>
                  <a:ext uri="{FF2B5EF4-FFF2-40B4-BE49-F238E27FC236}">
                    <a16:creationId xmlns:a16="http://schemas.microsoft.com/office/drawing/2014/main" id="{86BC85BE-8B03-3840-A4B5-4977DFAB8E25}"/>
                  </a:ext>
                </a:extLst>
              </p:cNvPr>
              <p:cNvSpPr/>
              <p:nvPr/>
            </p:nvSpPr>
            <p:spPr>
              <a:xfrm>
                <a:off x="8066786" y="2336292"/>
                <a:ext cx="2063750" cy="2012950"/>
              </a:xfrm>
              <a:custGeom>
                <a:avLst/>
                <a:gdLst>
                  <a:gd name="connsiteX0" fmla="*/ 3175 w 2063750"/>
                  <a:gd name="connsiteY0" fmla="*/ 3175 h 2012950"/>
                  <a:gd name="connsiteX1" fmla="*/ 2064194 w 2063750"/>
                  <a:gd name="connsiteY1" fmla="*/ 3175 h 2012950"/>
                  <a:gd name="connsiteX2" fmla="*/ 2064194 w 2063750"/>
                  <a:gd name="connsiteY2" fmla="*/ 2015363 h 2012950"/>
                  <a:gd name="connsiteX3" fmla="*/ 3175 w 2063750"/>
                  <a:gd name="connsiteY3" fmla="*/ 2015363 h 201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3750" h="2012950">
                    <a:moveTo>
                      <a:pt x="3175" y="3175"/>
                    </a:moveTo>
                    <a:lnTo>
                      <a:pt x="2064194" y="3175"/>
                    </a:lnTo>
                    <a:lnTo>
                      <a:pt x="2064194" y="2015363"/>
                    </a:lnTo>
                    <a:lnTo>
                      <a:pt x="3175" y="2015363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EFE753-EEA0-1745-8C09-5D1C9503D78E}"/>
                </a:ext>
              </a:extLst>
            </p:cNvPr>
            <p:cNvSpPr txBox="1"/>
            <p:nvPr/>
          </p:nvSpPr>
          <p:spPr>
            <a:xfrm>
              <a:off x="679757" y="7663290"/>
              <a:ext cx="652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Clients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8257E7-C3A4-024F-BB8A-0E27E08039C9}"/>
                </a:ext>
              </a:extLst>
            </p:cNvPr>
            <p:cNvSpPr txBox="1"/>
            <p:nvPr/>
          </p:nvSpPr>
          <p:spPr>
            <a:xfrm>
              <a:off x="17018942" y="7663290"/>
              <a:ext cx="652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Contractor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C49C44-40B1-5F4A-A459-9BA546AE26D2}"/>
                </a:ext>
              </a:extLst>
            </p:cNvPr>
            <p:cNvSpPr txBox="1"/>
            <p:nvPr/>
          </p:nvSpPr>
          <p:spPr>
            <a:xfrm>
              <a:off x="2351842" y="10849890"/>
              <a:ext cx="7510615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AD5B93-7406-B44F-BF1C-26B3690A319B}"/>
                </a:ext>
              </a:extLst>
            </p:cNvPr>
            <p:cNvSpPr txBox="1"/>
            <p:nvPr/>
          </p:nvSpPr>
          <p:spPr>
            <a:xfrm>
              <a:off x="2351842" y="4224840"/>
              <a:ext cx="7510615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D59124-B846-5A46-A524-2FD09D52769A}"/>
                </a:ext>
              </a:extLst>
            </p:cNvPr>
            <p:cNvSpPr txBox="1"/>
            <p:nvPr/>
          </p:nvSpPr>
          <p:spPr>
            <a:xfrm>
              <a:off x="14372431" y="10849890"/>
              <a:ext cx="7322265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E9C388-95A6-3244-9615-5D6768F96B85}"/>
                </a:ext>
              </a:extLst>
            </p:cNvPr>
            <p:cNvSpPr txBox="1"/>
            <p:nvPr/>
          </p:nvSpPr>
          <p:spPr>
            <a:xfrm>
              <a:off x="14372431" y="4224840"/>
              <a:ext cx="7322265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CA037F-662F-C24D-BD6C-DE68D16101DD}"/>
                </a:ext>
              </a:extLst>
            </p:cNvPr>
            <p:cNvSpPr/>
            <p:nvPr/>
          </p:nvSpPr>
          <p:spPr>
            <a:xfrm>
              <a:off x="1672504" y="11216631"/>
              <a:ext cx="368698" cy="368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EF55B3-4398-6C41-BD88-EFC255C6AD83}"/>
                </a:ext>
              </a:extLst>
            </p:cNvPr>
            <p:cNvSpPr/>
            <p:nvPr/>
          </p:nvSpPr>
          <p:spPr>
            <a:xfrm>
              <a:off x="1672504" y="4587317"/>
              <a:ext cx="368698" cy="368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F3B768-B69F-F049-8554-119BBE57B617}"/>
                </a:ext>
              </a:extLst>
            </p:cNvPr>
            <p:cNvSpPr/>
            <p:nvPr/>
          </p:nvSpPr>
          <p:spPr>
            <a:xfrm>
              <a:off x="22421988" y="11216631"/>
              <a:ext cx="368698" cy="3686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8683AD3-8392-9E4E-B383-13B2BE1487E9}"/>
                </a:ext>
              </a:extLst>
            </p:cNvPr>
            <p:cNvSpPr/>
            <p:nvPr/>
          </p:nvSpPr>
          <p:spPr>
            <a:xfrm>
              <a:off x="22421988" y="4587317"/>
              <a:ext cx="368698" cy="3686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E2818339-9EAC-9444-A085-ED15DD75F5C0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3D20E7B-697D-1540-8E8D-009E601EF1E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E0FDF7A-9A44-5649-AFCB-4B265F48C8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6501BD-4FBA-CF47-9B79-F793EF3B90FB}"/>
              </a:ext>
            </a:extLst>
          </p:cNvPr>
          <p:cNvGrpSpPr/>
          <p:nvPr/>
        </p:nvGrpSpPr>
        <p:grpSpPr>
          <a:xfrm>
            <a:off x="3224610" y="7369611"/>
            <a:ext cx="17928432" cy="4862618"/>
            <a:chOff x="3224610" y="6564939"/>
            <a:chExt cx="17928432" cy="48626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FAA729-DA48-114F-B07A-2C7A2F3384DE}"/>
                </a:ext>
              </a:extLst>
            </p:cNvPr>
            <p:cNvSpPr txBox="1"/>
            <p:nvPr/>
          </p:nvSpPr>
          <p:spPr>
            <a:xfrm>
              <a:off x="10695174" y="7200467"/>
              <a:ext cx="30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Logic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E9FDDD-36DA-BD41-9CEB-4E2EB5688CFA}"/>
                </a:ext>
              </a:extLst>
            </p:cNvPr>
            <p:cNvSpPr txBox="1"/>
            <p:nvPr/>
          </p:nvSpPr>
          <p:spPr>
            <a:xfrm>
              <a:off x="10695174" y="8746724"/>
              <a:ext cx="30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Language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4C547-E7F9-E447-BF16-C5118267B8D8}"/>
                </a:ext>
              </a:extLst>
            </p:cNvPr>
            <p:cNvSpPr txBox="1"/>
            <p:nvPr/>
          </p:nvSpPr>
          <p:spPr>
            <a:xfrm>
              <a:off x="10695174" y="10236730"/>
              <a:ext cx="30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Reasoning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D934B6-D90E-1F4E-B11B-6F0DD90FD831}"/>
                </a:ext>
              </a:extLst>
            </p:cNvPr>
            <p:cNvGrpSpPr/>
            <p:nvPr/>
          </p:nvGrpSpPr>
          <p:grpSpPr>
            <a:xfrm rot="10800000">
              <a:off x="3224610" y="7128343"/>
              <a:ext cx="7224157" cy="783776"/>
              <a:chOff x="5921828" y="4484918"/>
              <a:chExt cx="21626287" cy="78377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5662A9E-1293-0F48-A52D-7271E2DE8360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FE279A3-FF02-264C-8AA7-B52025E710AD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B37A561-070D-2243-ADBC-0F7E46A76878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7BF386D-A869-5145-BE0E-C7F3887042D9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2153AA-FFFC-5342-90FA-9C14B5472869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9A5BE68-3338-1549-ADE9-BA6221F59B26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3E290B-D69E-1A4F-95DF-72A23F0EFC24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BF867E-F5BA-EF4E-8DDD-196E0B1DDABA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4C58830-87C1-9C4F-8730-70B469BCFC6D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7FBAEA7-82CE-7745-927C-5470C1B217ED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8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375AC51-FDEB-F643-9C0B-61E29FF81A8D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CB72667-1079-8040-923E-1F463AD2CF5D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6B53B6-AE82-1740-BE13-70D28F5D73F4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F3C424A-7C9E-E74F-BF9A-9CF1EB1F992B}"/>
                </a:ext>
              </a:extLst>
            </p:cNvPr>
            <p:cNvGrpSpPr/>
            <p:nvPr/>
          </p:nvGrpSpPr>
          <p:grpSpPr>
            <a:xfrm rot="10800000">
              <a:off x="3224610" y="8663715"/>
              <a:ext cx="7224157" cy="783776"/>
              <a:chOff x="5921828" y="4484918"/>
              <a:chExt cx="21626287" cy="78377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AA554E0-649E-8746-91D1-DA3F1D018939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CC5C0DA-6236-BF4B-A8C0-BE87ADF618B6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6B12BF3-6CD8-1C4E-A1E9-057079206840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683B23D-58FD-C74C-ACD0-F9D2ABE4E481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C89DFB5-D583-0A4D-82A1-0FA73347E4B2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0770EF8-F6A2-0845-9B92-482A60D8D338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031AA89-7F4C-E240-9569-091184ED918C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5975A42-F82D-BC45-9E88-06D4F2B079BC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551E2B0-1630-BA43-98C3-FDB8E7C47C64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30EF015-2E92-2045-8919-5F2FFB199C2F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A7628C1-A997-D246-8013-FAC84E643605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14F87AF-D70F-5642-AD62-710F91AD7C9F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AE4430B-23BB-974F-852D-97BFCE7B1D45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73" name="CuadroTexto 350">
              <a:extLst>
                <a:ext uri="{FF2B5EF4-FFF2-40B4-BE49-F238E27FC236}">
                  <a16:creationId xmlns:a16="http://schemas.microsoft.com/office/drawing/2014/main" id="{AFA3F2AA-7FDB-4142-A460-4935510B8E36}"/>
                </a:ext>
              </a:extLst>
            </p:cNvPr>
            <p:cNvSpPr txBox="1"/>
            <p:nvPr/>
          </p:nvSpPr>
          <p:spPr>
            <a:xfrm>
              <a:off x="9738512" y="7882028"/>
              <a:ext cx="795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70%</a:t>
              </a:r>
            </a:p>
          </p:txBody>
        </p:sp>
        <p:sp>
          <p:nvSpPr>
            <p:cNvPr id="74" name="CuadroTexto 350">
              <a:extLst>
                <a:ext uri="{FF2B5EF4-FFF2-40B4-BE49-F238E27FC236}">
                  <a16:creationId xmlns:a16="http://schemas.microsoft.com/office/drawing/2014/main" id="{685D1833-3099-2847-A8CF-364DE1569330}"/>
                </a:ext>
              </a:extLst>
            </p:cNvPr>
            <p:cNvSpPr txBox="1"/>
            <p:nvPr/>
          </p:nvSpPr>
          <p:spPr>
            <a:xfrm>
              <a:off x="9738511" y="9397859"/>
              <a:ext cx="795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75" name="CuadroTexto 350">
              <a:extLst>
                <a:ext uri="{FF2B5EF4-FFF2-40B4-BE49-F238E27FC236}">
                  <a16:creationId xmlns:a16="http://schemas.microsoft.com/office/drawing/2014/main" id="{43889D6E-560B-A94D-A62E-36F5FB87C37B}"/>
                </a:ext>
              </a:extLst>
            </p:cNvPr>
            <p:cNvSpPr txBox="1"/>
            <p:nvPr/>
          </p:nvSpPr>
          <p:spPr>
            <a:xfrm>
              <a:off x="9743936" y="10927277"/>
              <a:ext cx="795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30%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A089A70-04B2-F54E-B1C8-76618C8788C4}"/>
                </a:ext>
              </a:extLst>
            </p:cNvPr>
            <p:cNvGrpSpPr/>
            <p:nvPr/>
          </p:nvGrpSpPr>
          <p:grpSpPr>
            <a:xfrm>
              <a:off x="13928885" y="10164344"/>
              <a:ext cx="2167247" cy="783776"/>
              <a:chOff x="5791200" y="4484912"/>
              <a:chExt cx="6731961" cy="47897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E7BBE42-B4FF-334A-A7DF-50384EE7160D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865FA9-5261-2B42-83C4-B3353FC0C37B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B55316F-325F-C442-8823-B35253F1B9C0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3863B9C-49BF-D84F-A2CD-D399D11A5BD2}"/>
                </a:ext>
              </a:extLst>
            </p:cNvPr>
            <p:cNvGrpSpPr/>
            <p:nvPr/>
          </p:nvGrpSpPr>
          <p:grpSpPr>
            <a:xfrm>
              <a:off x="16096132" y="10164344"/>
              <a:ext cx="2167247" cy="783776"/>
              <a:chOff x="5791200" y="4484912"/>
              <a:chExt cx="6731961" cy="47897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806EA65-B8B4-E443-9EE6-A9291BE7330A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654ED01-5993-9742-B043-660319520887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EC41853-6C4F-5044-86E2-CA70B64F305E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6B5F470-548B-D64F-9A3A-C7563C3FEE86}"/>
                </a:ext>
              </a:extLst>
            </p:cNvPr>
            <p:cNvGrpSpPr/>
            <p:nvPr/>
          </p:nvGrpSpPr>
          <p:grpSpPr>
            <a:xfrm>
              <a:off x="18263379" y="10164344"/>
              <a:ext cx="2889663" cy="783776"/>
              <a:chOff x="5791200" y="4484912"/>
              <a:chExt cx="8975949" cy="47897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A3F8BF-0BF0-774D-B7B8-0FB72A5DD6E4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BA4B622-8EB2-E84E-80A5-BF95CF25932F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F4524F6-75AE-0A40-B5BA-58A24460CA5C}"/>
                  </a:ext>
                </a:extLst>
              </p:cNvPr>
              <p:cNvSpPr/>
              <p:nvPr/>
            </p:nvSpPr>
            <p:spPr>
              <a:xfrm>
                <a:off x="10279173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FEB0FE7-0B93-4849-8A6E-71C4EED1E78E}"/>
                  </a:ext>
                </a:extLst>
              </p:cNvPr>
              <p:cNvSpPr/>
              <p:nvPr/>
            </p:nvSpPr>
            <p:spPr>
              <a:xfrm>
                <a:off x="12523161" y="4484912"/>
                <a:ext cx="2243988" cy="47897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B82D5F-8475-C444-8DB3-B0360DD6930D}"/>
                </a:ext>
              </a:extLst>
            </p:cNvPr>
            <p:cNvGrpSpPr/>
            <p:nvPr/>
          </p:nvGrpSpPr>
          <p:grpSpPr>
            <a:xfrm>
              <a:off x="13928885" y="8663715"/>
              <a:ext cx="2167247" cy="783776"/>
              <a:chOff x="5791200" y="4484912"/>
              <a:chExt cx="6731961" cy="47897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34210C0-4531-554E-8DD9-5EAF4766D953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CA2686D-BEFF-054D-8005-F59D950C9D35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E4B1EE-F538-4D42-B7DE-ADE1B73991AA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8B62ED5-6352-B24A-A970-F03B62F71B2C}"/>
                </a:ext>
              </a:extLst>
            </p:cNvPr>
            <p:cNvGrpSpPr/>
            <p:nvPr/>
          </p:nvGrpSpPr>
          <p:grpSpPr>
            <a:xfrm>
              <a:off x="16096132" y="8663715"/>
              <a:ext cx="2167247" cy="783776"/>
              <a:chOff x="5791200" y="4484912"/>
              <a:chExt cx="6731961" cy="47897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F13E832-294B-814C-887F-C00137A8129A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7A9971-F628-764C-9828-DA64358F62A8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7999E89-0E43-AF40-A376-D04EF356E739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00FD8A-224E-C246-A611-27CD5183C40D}"/>
                </a:ext>
              </a:extLst>
            </p:cNvPr>
            <p:cNvGrpSpPr/>
            <p:nvPr/>
          </p:nvGrpSpPr>
          <p:grpSpPr>
            <a:xfrm>
              <a:off x="18263379" y="8663715"/>
              <a:ext cx="2889663" cy="783776"/>
              <a:chOff x="5791200" y="4484912"/>
              <a:chExt cx="8975949" cy="4789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F5AF9E4-BE16-A54D-BF2F-2FD2AB19862E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19E0F8C-6F1B-3443-BBF7-A61771D8B284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D0623D3-2EA9-694C-BD61-6E401A0C9F90}"/>
                  </a:ext>
                </a:extLst>
              </p:cNvPr>
              <p:cNvSpPr/>
              <p:nvPr/>
            </p:nvSpPr>
            <p:spPr>
              <a:xfrm>
                <a:off x="10279173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10A9FA7-6DBB-8B4B-AB0D-E91B2B1AC899}"/>
                  </a:ext>
                </a:extLst>
              </p:cNvPr>
              <p:cNvSpPr/>
              <p:nvPr/>
            </p:nvSpPr>
            <p:spPr>
              <a:xfrm>
                <a:off x="12523161" y="4484912"/>
                <a:ext cx="2243988" cy="47897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6228370-FD6C-6943-B51D-66B674A9E3CD}"/>
                </a:ext>
              </a:extLst>
            </p:cNvPr>
            <p:cNvGrpSpPr/>
            <p:nvPr/>
          </p:nvGrpSpPr>
          <p:grpSpPr>
            <a:xfrm>
              <a:off x="13928885" y="7128343"/>
              <a:ext cx="7224157" cy="783776"/>
              <a:chOff x="5921828" y="4484918"/>
              <a:chExt cx="21626287" cy="78377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07E43D7-937E-844A-897F-D7B190666B30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82571C9-A8D4-B44C-AD51-887DBC91074A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AC6F412-F80C-9142-9B13-0600240702A9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106F6F3-0A2C-6242-8EA9-3D4A81D25481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645C3C9-D30D-484D-9568-FBE2229DDF09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3A92722-72C2-1B49-BCD1-09DDD2682E08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15952B5-C313-8C44-AACA-38F2A370C330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2D50336-5DF5-4D41-A23C-8E3983B585D4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18299B2-7651-9846-B5C5-DDD7EC9A93BA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F8C8957-14FE-734A-8A5A-F8484E000494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F32A741-6674-6742-AA14-74D236C96DA3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ECE80A6-63DA-A34B-9E05-A8256DB69679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FF62EDE-DA27-A540-B7A4-4A842243E7D9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18" name="CuadroTexto 350">
              <a:extLst>
                <a:ext uri="{FF2B5EF4-FFF2-40B4-BE49-F238E27FC236}">
                  <a16:creationId xmlns:a16="http://schemas.microsoft.com/office/drawing/2014/main" id="{88027EF3-9376-5E4B-89CC-2F9FAA8A04D6}"/>
                </a:ext>
              </a:extLst>
            </p:cNvPr>
            <p:cNvSpPr txBox="1"/>
            <p:nvPr/>
          </p:nvSpPr>
          <p:spPr>
            <a:xfrm>
              <a:off x="13856743" y="7882028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19" name="CuadroTexto 350">
              <a:extLst>
                <a:ext uri="{FF2B5EF4-FFF2-40B4-BE49-F238E27FC236}">
                  <a16:creationId xmlns:a16="http://schemas.microsoft.com/office/drawing/2014/main" id="{4F7A325B-617A-4544-9D4D-EA6458AA09DD}"/>
                </a:ext>
              </a:extLst>
            </p:cNvPr>
            <p:cNvSpPr txBox="1"/>
            <p:nvPr/>
          </p:nvSpPr>
          <p:spPr>
            <a:xfrm>
              <a:off x="13948373" y="9397858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70%</a:t>
              </a:r>
            </a:p>
          </p:txBody>
        </p:sp>
        <p:sp>
          <p:nvSpPr>
            <p:cNvPr id="120" name="CuadroTexto 350">
              <a:extLst>
                <a:ext uri="{FF2B5EF4-FFF2-40B4-BE49-F238E27FC236}">
                  <a16:creationId xmlns:a16="http://schemas.microsoft.com/office/drawing/2014/main" id="{35066E9E-DF17-AD46-BB48-A084934E2439}"/>
                </a:ext>
              </a:extLst>
            </p:cNvPr>
            <p:cNvSpPr txBox="1"/>
            <p:nvPr/>
          </p:nvSpPr>
          <p:spPr>
            <a:xfrm>
              <a:off x="13945737" y="10965892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70%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938B149-3111-8D4B-B8B7-851F8C473596}"/>
                </a:ext>
              </a:extLst>
            </p:cNvPr>
            <p:cNvGrpSpPr/>
            <p:nvPr/>
          </p:nvGrpSpPr>
          <p:grpSpPr>
            <a:xfrm rot="10800000">
              <a:off x="3224610" y="10164347"/>
              <a:ext cx="7224157" cy="783776"/>
              <a:chOff x="5921828" y="4484918"/>
              <a:chExt cx="21626287" cy="78377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6D5C938-80A6-C546-AAA8-843006F8C605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D46692FF-6930-7D44-AA21-D20FE2E6F7E8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3050EAA-AF83-9445-9EB0-C3C67C852869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8122DCC-2E71-194F-81F8-E1D8A6504B88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A999085-8BEF-9B4B-BDC6-4D822C1F6F56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AF2EE03-010F-8F4E-889A-3D20EC26827D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41A2595-BCEA-F643-8635-C81A09788AC4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8B185BA-D884-6048-BEB3-58F2425AC365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139561D-40A2-704D-AA42-A441A17D6CCD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C379888-CC80-3548-8BB8-8E64C1E01F1E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CE154F4C-D2F0-C341-9595-DAA8CAE9C903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ABDED76B-CD54-B741-B4B7-24E4CBDD3494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09725BB-4A1D-D848-8416-4E041C1F8853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74F0C02-AFD8-8148-BE01-E5B784C0D259}"/>
                </a:ext>
              </a:extLst>
            </p:cNvPr>
            <p:cNvSpPr txBox="1"/>
            <p:nvPr/>
          </p:nvSpPr>
          <p:spPr>
            <a:xfrm>
              <a:off x="3278647" y="6564939"/>
              <a:ext cx="1893629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Left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DBEE3F-F863-E740-92E8-388E4529DEC9}"/>
                </a:ext>
              </a:extLst>
            </p:cNvPr>
            <p:cNvSpPr txBox="1"/>
            <p:nvPr/>
          </p:nvSpPr>
          <p:spPr>
            <a:xfrm>
              <a:off x="19259413" y="6564939"/>
              <a:ext cx="1893629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Right</a:t>
              </a:r>
            </a:p>
          </p:txBody>
        </p:sp>
      </p:grpSp>
      <p:sp>
        <p:nvSpPr>
          <p:cNvPr id="140" name="CuadroTexto 350">
            <a:extLst>
              <a:ext uri="{FF2B5EF4-FFF2-40B4-BE49-F238E27FC236}">
                <a16:creationId xmlns:a16="http://schemas.microsoft.com/office/drawing/2014/main" id="{BA0BA00A-9BDA-CE4F-B75A-C5A2F922F96F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41" name="CuadroTexto 351">
            <a:extLst>
              <a:ext uri="{FF2B5EF4-FFF2-40B4-BE49-F238E27FC236}">
                <a16:creationId xmlns:a16="http://schemas.microsoft.com/office/drawing/2014/main" id="{FF07BCCE-7E47-FF43-9808-76BF27D5DF4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2" name="Rectangle 45">
            <a:extLst>
              <a:ext uri="{FF2B5EF4-FFF2-40B4-BE49-F238E27FC236}">
                <a16:creationId xmlns:a16="http://schemas.microsoft.com/office/drawing/2014/main" id="{1F3A9D23-B017-C045-9C56-4D010C30426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A49C90-9E81-CA4C-9E10-51F3FF9BEC46}"/>
              </a:ext>
            </a:extLst>
          </p:cNvPr>
          <p:cNvGrpSpPr/>
          <p:nvPr/>
        </p:nvGrpSpPr>
        <p:grpSpPr>
          <a:xfrm>
            <a:off x="2978202" y="4893676"/>
            <a:ext cx="7470565" cy="1924618"/>
            <a:chOff x="3224609" y="10649506"/>
            <a:chExt cx="7470565" cy="192461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A54EFA-B030-FD48-9BC8-9AE824D4F392}"/>
                </a:ext>
              </a:extLst>
            </p:cNvPr>
            <p:cNvSpPr txBox="1"/>
            <p:nvPr/>
          </p:nvSpPr>
          <p:spPr>
            <a:xfrm>
              <a:off x="3224609" y="11498830"/>
              <a:ext cx="7470565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293C8CE-A7CC-A542-9C0E-B5FC5F4FF405}"/>
                </a:ext>
              </a:extLst>
            </p:cNvPr>
            <p:cNvSpPr txBox="1"/>
            <p:nvPr/>
          </p:nvSpPr>
          <p:spPr>
            <a:xfrm>
              <a:off x="3224609" y="10649506"/>
              <a:ext cx="7470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 Model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88C6AD-96BB-E641-BDA0-FBF396F9EE73}"/>
              </a:ext>
            </a:extLst>
          </p:cNvPr>
          <p:cNvGrpSpPr/>
          <p:nvPr/>
        </p:nvGrpSpPr>
        <p:grpSpPr>
          <a:xfrm>
            <a:off x="13872064" y="4893676"/>
            <a:ext cx="7582531" cy="1924618"/>
            <a:chOff x="14651302" y="10649506"/>
            <a:chExt cx="7582531" cy="192461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E4FFC2-7D56-ED42-B79A-B46BEEAEA483}"/>
                </a:ext>
              </a:extLst>
            </p:cNvPr>
            <p:cNvSpPr txBox="1"/>
            <p:nvPr/>
          </p:nvSpPr>
          <p:spPr>
            <a:xfrm>
              <a:off x="14651302" y="11498830"/>
              <a:ext cx="758253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29489CB-E932-CA4D-90D9-5FB6D6C6147A}"/>
                </a:ext>
              </a:extLst>
            </p:cNvPr>
            <p:cNvSpPr txBox="1"/>
            <p:nvPr/>
          </p:nvSpPr>
          <p:spPr>
            <a:xfrm>
              <a:off x="14651302" y="10649506"/>
              <a:ext cx="7582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Marketing 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1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E023BD-068E-5D4F-AAE7-82D6444C2AA1}"/>
              </a:ext>
            </a:extLst>
          </p:cNvPr>
          <p:cNvGrpSpPr/>
          <p:nvPr/>
        </p:nvGrpSpPr>
        <p:grpSpPr>
          <a:xfrm>
            <a:off x="2377440" y="4729515"/>
            <a:ext cx="19675372" cy="7421197"/>
            <a:chOff x="2377440" y="4180875"/>
            <a:chExt cx="19675372" cy="74211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9A4E68-FC3E-D242-AD80-C3D01D96B34A}"/>
                </a:ext>
              </a:extLst>
            </p:cNvPr>
            <p:cNvSpPr/>
            <p:nvPr/>
          </p:nvSpPr>
          <p:spPr>
            <a:xfrm>
              <a:off x="12241426" y="4419600"/>
              <a:ext cx="9811386" cy="1563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EE4B99-12E3-C047-83F7-834EC685CC80}"/>
                </a:ext>
              </a:extLst>
            </p:cNvPr>
            <p:cNvSpPr/>
            <p:nvPr/>
          </p:nvSpPr>
          <p:spPr>
            <a:xfrm>
              <a:off x="2377440" y="4419600"/>
              <a:ext cx="9811386" cy="156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DF029C-BF04-F445-97DD-08B661C0E7CF}"/>
                </a:ext>
              </a:extLst>
            </p:cNvPr>
            <p:cNvCxnSpPr>
              <a:cxnSpLocks/>
            </p:cNvCxnSpPr>
            <p:nvPr/>
          </p:nvCxnSpPr>
          <p:spPr>
            <a:xfrm>
              <a:off x="12210947" y="4180875"/>
              <a:ext cx="0" cy="7421197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D0EEED5-9F5B-C24C-AB4C-0D7A21533028}"/>
                </a:ext>
              </a:extLst>
            </p:cNvPr>
            <p:cNvSpPr/>
            <p:nvPr/>
          </p:nvSpPr>
          <p:spPr>
            <a:xfrm>
              <a:off x="11100930" y="4180875"/>
              <a:ext cx="2280993" cy="22809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F30C13AE-BFB8-8D43-AE63-D576A99E188C}"/>
                </a:ext>
              </a:extLst>
            </p:cNvPr>
            <p:cNvSpPr txBox="1"/>
            <p:nvPr/>
          </p:nvSpPr>
          <p:spPr>
            <a:xfrm>
              <a:off x="11640124" y="4744614"/>
              <a:ext cx="12186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3AC8D6-7C15-4B4D-A4D6-5827D297F712}"/>
                </a:ext>
              </a:extLst>
            </p:cNvPr>
            <p:cNvGrpSpPr/>
            <p:nvPr/>
          </p:nvGrpSpPr>
          <p:grpSpPr>
            <a:xfrm>
              <a:off x="2677896" y="7148859"/>
              <a:ext cx="19031381" cy="4425129"/>
              <a:chOff x="2601696" y="7144612"/>
              <a:chExt cx="19031381" cy="442512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76C681-1CCA-7D48-BACF-14CA9E8C0988}"/>
                  </a:ext>
                </a:extLst>
              </p:cNvPr>
              <p:cNvSpPr txBox="1"/>
              <p:nvPr/>
            </p:nvSpPr>
            <p:spPr>
              <a:xfrm>
                <a:off x="2601696" y="7144612"/>
                <a:ext cx="849923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 professionals like you connecting.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67AE67-F145-BD4E-8821-5CED69132B16}"/>
                  </a:ext>
                </a:extLst>
              </p:cNvPr>
              <p:cNvSpPr txBox="1"/>
              <p:nvPr/>
            </p:nvSpPr>
            <p:spPr>
              <a:xfrm>
                <a:off x="2601696" y="8815651"/>
                <a:ext cx="849923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 professionals like you connecting.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DB1E5A-258E-6948-B2AE-6833F8B1E95B}"/>
                  </a:ext>
                </a:extLst>
              </p:cNvPr>
              <p:cNvSpPr txBox="1"/>
              <p:nvPr/>
            </p:nvSpPr>
            <p:spPr>
              <a:xfrm>
                <a:off x="2601696" y="10522531"/>
                <a:ext cx="8499233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 professionals like you connecting.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4C45C6-0D16-014F-8F61-6CE9DADDF295}"/>
                  </a:ext>
                </a:extLst>
              </p:cNvPr>
              <p:cNvSpPr txBox="1"/>
              <p:nvPr/>
            </p:nvSpPr>
            <p:spPr>
              <a:xfrm>
                <a:off x="13229523" y="7144612"/>
                <a:ext cx="840355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 professionals like you connecting.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879D78-E689-3D49-98C0-9CB4BB5CACE6}"/>
                  </a:ext>
                </a:extLst>
              </p:cNvPr>
              <p:cNvSpPr txBox="1"/>
              <p:nvPr/>
            </p:nvSpPr>
            <p:spPr>
              <a:xfrm>
                <a:off x="13229523" y="8815651"/>
                <a:ext cx="8403549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 professionals like you connecting.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142B7B-A7D7-2D40-9CBA-7BB533E5E366}"/>
                  </a:ext>
                </a:extLst>
              </p:cNvPr>
              <p:cNvSpPr txBox="1"/>
              <p:nvPr/>
            </p:nvSpPr>
            <p:spPr>
              <a:xfrm>
                <a:off x="13229523" y="10522531"/>
                <a:ext cx="8403547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 professionals like you connecting.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1AE6C6-4FAD-8C4E-8081-E74129E17231}"/>
                </a:ext>
              </a:extLst>
            </p:cNvPr>
            <p:cNvSpPr txBox="1"/>
            <p:nvPr/>
          </p:nvSpPr>
          <p:spPr>
            <a:xfrm>
              <a:off x="4746935" y="4878179"/>
              <a:ext cx="5072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FD9311-6E76-CD49-BAB6-6A8A363174C9}"/>
                </a:ext>
              </a:extLst>
            </p:cNvPr>
            <p:cNvSpPr txBox="1"/>
            <p:nvPr/>
          </p:nvSpPr>
          <p:spPr>
            <a:xfrm>
              <a:off x="15232048" y="4878179"/>
              <a:ext cx="5072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9D2D8B92-FC68-8747-B0F5-E6B29304420A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D5ED0BAF-CECD-914D-803B-A5CD7503058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C93019A1-64D5-0745-9854-BB5FC83EBB1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9C2DC6-84C7-404C-BECC-1B977EB9FA14}"/>
              </a:ext>
            </a:extLst>
          </p:cNvPr>
          <p:cNvSpPr/>
          <p:nvPr/>
        </p:nvSpPr>
        <p:spPr>
          <a:xfrm>
            <a:off x="7071360" y="4236720"/>
            <a:ext cx="4663440" cy="228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934DF9A-884D-5D48-A136-F4113E1DDDF0}"/>
              </a:ext>
            </a:extLst>
          </p:cNvPr>
          <p:cNvSpPr/>
          <p:nvPr/>
        </p:nvSpPr>
        <p:spPr>
          <a:xfrm>
            <a:off x="12466320" y="4236720"/>
            <a:ext cx="4663440" cy="2286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1CA7F3-DD4A-0448-8EBC-308F07D8F5A9}"/>
              </a:ext>
            </a:extLst>
          </p:cNvPr>
          <p:cNvSpPr/>
          <p:nvPr/>
        </p:nvSpPr>
        <p:spPr>
          <a:xfrm>
            <a:off x="17800320" y="4236720"/>
            <a:ext cx="4663440" cy="228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DF48FE4-A517-664B-BE45-4E013D5A0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45972"/>
              </p:ext>
            </p:extLst>
          </p:nvPr>
        </p:nvGraphicFramePr>
        <p:xfrm>
          <a:off x="1490345" y="3973846"/>
          <a:ext cx="21217256" cy="851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239">
                  <a:extLst>
                    <a:ext uri="{9D8B030D-6E8A-4147-A177-3AD203B41FA5}">
                      <a16:colId xmlns:a16="http://schemas.microsoft.com/office/drawing/2014/main" val="2788022501"/>
                    </a:ext>
                  </a:extLst>
                </a:gridCol>
                <a:gridCol w="5162291">
                  <a:extLst>
                    <a:ext uri="{9D8B030D-6E8A-4147-A177-3AD203B41FA5}">
                      <a16:colId xmlns:a16="http://schemas.microsoft.com/office/drawing/2014/main" val="1248794279"/>
                    </a:ext>
                  </a:extLst>
                </a:gridCol>
                <a:gridCol w="5321863">
                  <a:extLst>
                    <a:ext uri="{9D8B030D-6E8A-4147-A177-3AD203B41FA5}">
                      <a16:colId xmlns:a16="http://schemas.microsoft.com/office/drawing/2014/main" val="2173447978"/>
                    </a:ext>
                  </a:extLst>
                </a:gridCol>
                <a:gridCol w="5321863">
                  <a:extLst>
                    <a:ext uri="{9D8B030D-6E8A-4147-A177-3AD203B41FA5}">
                      <a16:colId xmlns:a16="http://schemas.microsoft.com/office/drawing/2014/main" val="2641427920"/>
                    </a:ext>
                  </a:extLst>
                </a:gridCol>
              </a:tblGrid>
              <a:tr h="2823194"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Regular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Premium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Platinum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64606"/>
                  </a:ext>
                </a:extLst>
              </a:tr>
              <a:tr h="142356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Debit Card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73025"/>
                  </a:ext>
                </a:extLst>
              </a:tr>
              <a:tr h="142356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Free Online Banking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39558"/>
                  </a:ext>
                </a:extLst>
              </a:tr>
              <a:tr h="142356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Free Mobile App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34297"/>
                  </a:ext>
                </a:extLst>
              </a:tr>
              <a:tr h="142356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Unlimited Transactions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84135"/>
                  </a:ext>
                </a:extLst>
              </a:tr>
            </a:tbl>
          </a:graphicData>
        </a:graphic>
      </p:graphicFrame>
      <p:sp>
        <p:nvSpPr>
          <p:cNvPr id="4" name="Plus 3">
            <a:extLst>
              <a:ext uri="{FF2B5EF4-FFF2-40B4-BE49-F238E27FC236}">
                <a16:creationId xmlns:a16="http://schemas.microsoft.com/office/drawing/2014/main" id="{39B9BAC7-54D2-C945-B05E-3F557156C7C3}"/>
              </a:ext>
            </a:extLst>
          </p:cNvPr>
          <p:cNvSpPr/>
          <p:nvPr/>
        </p:nvSpPr>
        <p:spPr>
          <a:xfrm>
            <a:off x="9014460" y="7093518"/>
            <a:ext cx="777240" cy="822960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2" name="Plus 21">
            <a:extLst>
              <a:ext uri="{FF2B5EF4-FFF2-40B4-BE49-F238E27FC236}">
                <a16:creationId xmlns:a16="http://schemas.microsoft.com/office/drawing/2014/main" id="{1908B37F-A739-F446-B9F8-FDBED4D3852D}"/>
              </a:ext>
            </a:extLst>
          </p:cNvPr>
          <p:cNvSpPr/>
          <p:nvPr/>
        </p:nvSpPr>
        <p:spPr>
          <a:xfrm>
            <a:off x="14409420" y="7070626"/>
            <a:ext cx="777240" cy="822960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2D776DC5-876B-A143-BB4C-2488395F4603}"/>
              </a:ext>
            </a:extLst>
          </p:cNvPr>
          <p:cNvSpPr/>
          <p:nvPr/>
        </p:nvSpPr>
        <p:spPr>
          <a:xfrm>
            <a:off x="14409420" y="8381266"/>
            <a:ext cx="777240" cy="822960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Plus 25">
            <a:extLst>
              <a:ext uri="{FF2B5EF4-FFF2-40B4-BE49-F238E27FC236}">
                <a16:creationId xmlns:a16="http://schemas.microsoft.com/office/drawing/2014/main" id="{806AD9E6-6645-5B4D-8EF7-EDA08DB078BE}"/>
              </a:ext>
            </a:extLst>
          </p:cNvPr>
          <p:cNvSpPr/>
          <p:nvPr/>
        </p:nvSpPr>
        <p:spPr>
          <a:xfrm>
            <a:off x="19743420" y="7093518"/>
            <a:ext cx="777240" cy="822960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Plus 26">
            <a:extLst>
              <a:ext uri="{FF2B5EF4-FFF2-40B4-BE49-F238E27FC236}">
                <a16:creationId xmlns:a16="http://schemas.microsoft.com/office/drawing/2014/main" id="{FB18F5F7-043F-BE4A-99F0-BAC2F925A62E}"/>
              </a:ext>
            </a:extLst>
          </p:cNvPr>
          <p:cNvSpPr/>
          <p:nvPr/>
        </p:nvSpPr>
        <p:spPr>
          <a:xfrm>
            <a:off x="19743420" y="8381266"/>
            <a:ext cx="777240" cy="822960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Plus 27">
            <a:extLst>
              <a:ext uri="{FF2B5EF4-FFF2-40B4-BE49-F238E27FC236}">
                <a16:creationId xmlns:a16="http://schemas.microsoft.com/office/drawing/2014/main" id="{1F678021-A43C-044F-82AD-3A5F8E5FBC26}"/>
              </a:ext>
            </a:extLst>
          </p:cNvPr>
          <p:cNvSpPr/>
          <p:nvPr/>
        </p:nvSpPr>
        <p:spPr>
          <a:xfrm>
            <a:off x="19743420" y="9778818"/>
            <a:ext cx="777240" cy="822960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1705FA91-E40A-4B45-B62F-C07C7DF87CF5}"/>
              </a:ext>
            </a:extLst>
          </p:cNvPr>
          <p:cNvSpPr/>
          <p:nvPr/>
        </p:nvSpPr>
        <p:spPr>
          <a:xfrm>
            <a:off x="19743420" y="11165166"/>
            <a:ext cx="777240" cy="822960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4F5966AE-BC44-4946-BF9C-4E60F15F93B8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DF0C1971-EC67-E44E-A35A-4E187081036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83800FA4-43F9-434D-AB7A-5B04729FA27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814EFC-18FF-FF4A-ADDF-21D0E7F4C429}"/>
              </a:ext>
            </a:extLst>
          </p:cNvPr>
          <p:cNvGrpSpPr/>
          <p:nvPr/>
        </p:nvGrpSpPr>
        <p:grpSpPr>
          <a:xfrm>
            <a:off x="1806360" y="4423954"/>
            <a:ext cx="6489554" cy="7788831"/>
            <a:chOff x="1327389" y="4206240"/>
            <a:chExt cx="6489554" cy="77888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EB6B2E-A152-7541-93F4-E5920B429502}"/>
                </a:ext>
              </a:extLst>
            </p:cNvPr>
            <p:cNvSpPr/>
            <p:nvPr/>
          </p:nvSpPr>
          <p:spPr>
            <a:xfrm>
              <a:off x="1327389" y="4206240"/>
              <a:ext cx="6489554" cy="6497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B5753689-583A-864A-A27A-BA5A072DD4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62624"/>
                </p:ext>
              </p:extLst>
            </p:nvPr>
          </p:nvGraphicFramePr>
          <p:xfrm>
            <a:off x="1740876" y="5009301"/>
            <a:ext cx="5666638" cy="3976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79629F-FD56-EB4D-9E8B-61D012BE0779}"/>
                </a:ext>
              </a:extLst>
            </p:cNvPr>
            <p:cNvSpPr txBox="1"/>
            <p:nvPr/>
          </p:nvSpPr>
          <p:spPr>
            <a:xfrm>
              <a:off x="2505431" y="9626441"/>
              <a:ext cx="4133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January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3DCF08-09D6-4B48-A7E4-6089EA6D5194}"/>
                </a:ext>
              </a:extLst>
            </p:cNvPr>
            <p:cNvSpPr txBox="1"/>
            <p:nvPr/>
          </p:nvSpPr>
          <p:spPr>
            <a:xfrm>
              <a:off x="1736815" y="10919777"/>
              <a:ext cx="567069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share.</a:t>
              </a:r>
            </a:p>
          </p:txBody>
        </p:sp>
      </p:grp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2C737B47-CDBA-4645-8730-768DDC46D77A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68F5D953-5365-1346-9F5C-00373FE13DD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70F3B03C-C344-7842-8BE5-4CE712C29C1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10758F-8611-D548-97D9-79E9248B7DBE}"/>
              </a:ext>
            </a:extLst>
          </p:cNvPr>
          <p:cNvGrpSpPr/>
          <p:nvPr/>
        </p:nvGrpSpPr>
        <p:grpSpPr>
          <a:xfrm>
            <a:off x="8944049" y="4423954"/>
            <a:ext cx="6489554" cy="7788831"/>
            <a:chOff x="1327389" y="4206240"/>
            <a:chExt cx="6489554" cy="77888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09E90-C92E-9A40-8857-9993D86A3133}"/>
                </a:ext>
              </a:extLst>
            </p:cNvPr>
            <p:cNvSpPr/>
            <p:nvPr/>
          </p:nvSpPr>
          <p:spPr>
            <a:xfrm>
              <a:off x="1327389" y="4206240"/>
              <a:ext cx="6489554" cy="6497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157F0067-4EDE-BE47-94B6-892E71F56F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62624"/>
                </p:ext>
              </p:extLst>
            </p:nvPr>
          </p:nvGraphicFramePr>
          <p:xfrm>
            <a:off x="1740876" y="5009301"/>
            <a:ext cx="5666638" cy="3976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96E011-1A6A-DE4A-9405-4E5CEAB04A03}"/>
                </a:ext>
              </a:extLst>
            </p:cNvPr>
            <p:cNvSpPr txBox="1"/>
            <p:nvPr/>
          </p:nvSpPr>
          <p:spPr>
            <a:xfrm>
              <a:off x="2505431" y="9626441"/>
              <a:ext cx="4133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February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57FA72-8FA0-A141-A429-DD4722EC8406}"/>
                </a:ext>
              </a:extLst>
            </p:cNvPr>
            <p:cNvSpPr txBox="1"/>
            <p:nvPr/>
          </p:nvSpPr>
          <p:spPr>
            <a:xfrm>
              <a:off x="1736815" y="10919777"/>
              <a:ext cx="567069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F5C775-25DE-EF4F-B9BA-0FED0A3FD5B5}"/>
              </a:ext>
            </a:extLst>
          </p:cNvPr>
          <p:cNvGrpSpPr/>
          <p:nvPr/>
        </p:nvGrpSpPr>
        <p:grpSpPr>
          <a:xfrm>
            <a:off x="16081738" y="4423954"/>
            <a:ext cx="6489554" cy="7788831"/>
            <a:chOff x="1327389" y="4206240"/>
            <a:chExt cx="6489554" cy="77888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15EC02-6E2D-2C4A-9702-B8A03912C248}"/>
                </a:ext>
              </a:extLst>
            </p:cNvPr>
            <p:cNvSpPr/>
            <p:nvPr/>
          </p:nvSpPr>
          <p:spPr>
            <a:xfrm>
              <a:off x="1327389" y="4206240"/>
              <a:ext cx="6489554" cy="6497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61089589-B3DC-3840-BABD-04D3780352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62624"/>
                </p:ext>
              </p:extLst>
            </p:nvPr>
          </p:nvGraphicFramePr>
          <p:xfrm>
            <a:off x="1740876" y="5009301"/>
            <a:ext cx="5666638" cy="3976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CA3544-92BE-8045-8900-06E4802F7A35}"/>
                </a:ext>
              </a:extLst>
            </p:cNvPr>
            <p:cNvSpPr txBox="1"/>
            <p:nvPr/>
          </p:nvSpPr>
          <p:spPr>
            <a:xfrm>
              <a:off x="2505431" y="9626441"/>
              <a:ext cx="4133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March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6F9D3-4DA5-0348-8192-4A8CEC6EAE3B}"/>
                </a:ext>
              </a:extLst>
            </p:cNvPr>
            <p:cNvSpPr txBox="1"/>
            <p:nvPr/>
          </p:nvSpPr>
          <p:spPr>
            <a:xfrm>
              <a:off x="1736815" y="10919777"/>
              <a:ext cx="567069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8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B8F317-15CE-E542-91F1-393738DCDDE7}"/>
              </a:ext>
            </a:extLst>
          </p:cNvPr>
          <p:cNvGrpSpPr/>
          <p:nvPr/>
        </p:nvGrpSpPr>
        <p:grpSpPr>
          <a:xfrm>
            <a:off x="1416909" y="4631944"/>
            <a:ext cx="21553356" cy="7808977"/>
            <a:chOff x="1381668" y="4397896"/>
            <a:chExt cx="21553356" cy="780897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EB1187A-D0CF-E64B-872B-2CF3AE534441}"/>
                </a:ext>
              </a:extLst>
            </p:cNvPr>
            <p:cNvSpPr/>
            <p:nvPr/>
          </p:nvSpPr>
          <p:spPr>
            <a:xfrm>
              <a:off x="2101126" y="5580926"/>
              <a:ext cx="4996360" cy="4996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24EDE-2BBF-9141-BEDD-ED9ADBEF67CC}"/>
                </a:ext>
              </a:extLst>
            </p:cNvPr>
            <p:cNvSpPr/>
            <p:nvPr/>
          </p:nvSpPr>
          <p:spPr>
            <a:xfrm>
              <a:off x="9660166" y="5580926"/>
              <a:ext cx="4996360" cy="4996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861D80-C016-8A48-A3CA-0BCF92377470}"/>
                </a:ext>
              </a:extLst>
            </p:cNvPr>
            <p:cNvSpPr/>
            <p:nvPr/>
          </p:nvSpPr>
          <p:spPr>
            <a:xfrm>
              <a:off x="17219206" y="5580926"/>
              <a:ext cx="4996360" cy="4996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05F99-131E-B743-9836-E7F91CB921FD}"/>
                </a:ext>
              </a:extLst>
            </p:cNvPr>
            <p:cNvSpPr txBox="1"/>
            <p:nvPr/>
          </p:nvSpPr>
          <p:spPr>
            <a:xfrm>
              <a:off x="1381668" y="11131579"/>
              <a:ext cx="64352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BC3E8C-623E-1E41-8657-4BF8A01061EC}"/>
                </a:ext>
              </a:extLst>
            </p:cNvPr>
            <p:cNvSpPr txBox="1"/>
            <p:nvPr/>
          </p:nvSpPr>
          <p:spPr>
            <a:xfrm>
              <a:off x="8971188" y="11131579"/>
              <a:ext cx="64352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E9B3E5-10FF-4D43-96FB-24074DCDD5B0}"/>
                </a:ext>
              </a:extLst>
            </p:cNvPr>
            <p:cNvSpPr txBox="1"/>
            <p:nvPr/>
          </p:nvSpPr>
          <p:spPr>
            <a:xfrm>
              <a:off x="16499748" y="11131579"/>
              <a:ext cx="64352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B4C14A-7393-B34C-8AAE-D968BD389620}"/>
                </a:ext>
              </a:extLst>
            </p:cNvPr>
            <p:cNvGrpSpPr/>
            <p:nvPr/>
          </p:nvGrpSpPr>
          <p:grpSpPr>
            <a:xfrm>
              <a:off x="1669058" y="6137631"/>
              <a:ext cx="5860494" cy="3906996"/>
              <a:chOff x="1597026" y="5883032"/>
              <a:chExt cx="5860494" cy="3906996"/>
            </a:xfrm>
          </p:grpSpPr>
          <p:graphicFrame>
            <p:nvGraphicFramePr>
              <p:cNvPr id="43" name="Chart 42">
                <a:extLst>
                  <a:ext uri="{FF2B5EF4-FFF2-40B4-BE49-F238E27FC236}">
                    <a16:creationId xmlns:a16="http://schemas.microsoft.com/office/drawing/2014/main" id="{829188D8-9E08-0A47-9670-CCF219DC36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5876869"/>
                  </p:ext>
                </p:extLst>
              </p:nvPr>
            </p:nvGraphicFramePr>
            <p:xfrm>
              <a:off x="1597026" y="5883032"/>
              <a:ext cx="5860494" cy="39069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00BF08-8EA4-CA4B-8EAE-18AC0C6E8078}"/>
                  </a:ext>
                </a:extLst>
              </p:cNvPr>
              <p:cNvSpPr txBox="1"/>
              <p:nvPr/>
            </p:nvSpPr>
            <p:spPr>
              <a:xfrm>
                <a:off x="3416260" y="7387186"/>
                <a:ext cx="22220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35%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A3F5A8-F555-C047-BB3E-A3DCBF34355F}"/>
                </a:ext>
              </a:extLst>
            </p:cNvPr>
            <p:cNvGrpSpPr/>
            <p:nvPr/>
          </p:nvGrpSpPr>
          <p:grpSpPr>
            <a:xfrm>
              <a:off x="9228099" y="6095128"/>
              <a:ext cx="5860494" cy="3906996"/>
              <a:chOff x="9217026" y="5791592"/>
              <a:chExt cx="5860494" cy="3906996"/>
            </a:xfrm>
          </p:grpSpPr>
          <p:graphicFrame>
            <p:nvGraphicFramePr>
              <p:cNvPr id="46" name="Chart 45">
                <a:extLst>
                  <a:ext uri="{FF2B5EF4-FFF2-40B4-BE49-F238E27FC236}">
                    <a16:creationId xmlns:a16="http://schemas.microsoft.com/office/drawing/2014/main" id="{8A99DE7D-A15F-7C4F-B5E2-9EEE13E450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6715348"/>
                  </p:ext>
                </p:extLst>
              </p:nvPr>
            </p:nvGraphicFramePr>
            <p:xfrm>
              <a:off x="9217026" y="5791592"/>
              <a:ext cx="5860494" cy="39069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8C5BBE-247A-6949-92A8-93585B3FD071}"/>
                  </a:ext>
                </a:extLst>
              </p:cNvPr>
              <p:cNvSpPr txBox="1"/>
              <p:nvPr/>
            </p:nvSpPr>
            <p:spPr>
              <a:xfrm>
                <a:off x="11066740" y="7356706"/>
                <a:ext cx="22220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65%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E84057-48E0-CF49-A715-05E66D6AE47C}"/>
                </a:ext>
              </a:extLst>
            </p:cNvPr>
            <p:cNvGrpSpPr/>
            <p:nvPr/>
          </p:nvGrpSpPr>
          <p:grpSpPr>
            <a:xfrm>
              <a:off x="16787137" y="6125608"/>
              <a:ext cx="5860494" cy="3906996"/>
              <a:chOff x="16753201" y="5822072"/>
              <a:chExt cx="5860494" cy="3906996"/>
            </a:xfrm>
          </p:grpSpPr>
          <p:graphicFrame>
            <p:nvGraphicFramePr>
              <p:cNvPr id="48" name="Chart 47">
                <a:extLst>
                  <a:ext uri="{FF2B5EF4-FFF2-40B4-BE49-F238E27FC236}">
                    <a16:creationId xmlns:a16="http://schemas.microsoft.com/office/drawing/2014/main" id="{87CFFAD0-5598-1145-99F0-038BE065C7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75950563"/>
                  </p:ext>
                </p:extLst>
              </p:nvPr>
            </p:nvGraphicFramePr>
            <p:xfrm>
              <a:off x="16753201" y="5822072"/>
              <a:ext cx="5860494" cy="39069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222BD2-70D2-5540-9E8D-D94586B87D95}"/>
                  </a:ext>
                </a:extLst>
              </p:cNvPr>
              <p:cNvSpPr txBox="1"/>
              <p:nvPr/>
            </p:nvSpPr>
            <p:spPr>
              <a:xfrm>
                <a:off x="18572435" y="7314203"/>
                <a:ext cx="22220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45%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308C8A-2351-A344-8CF4-9B3AC2F80449}"/>
                </a:ext>
              </a:extLst>
            </p:cNvPr>
            <p:cNvSpPr txBox="1"/>
            <p:nvPr/>
          </p:nvSpPr>
          <p:spPr>
            <a:xfrm>
              <a:off x="3385052" y="4397896"/>
              <a:ext cx="2127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A9AC2E-D616-CB42-B888-34549F9D8219}"/>
                </a:ext>
              </a:extLst>
            </p:cNvPr>
            <p:cNvSpPr txBox="1"/>
            <p:nvPr/>
          </p:nvSpPr>
          <p:spPr>
            <a:xfrm>
              <a:off x="10816331" y="4397896"/>
              <a:ext cx="26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FAA27B-2292-3445-9880-33434EDD0EDF}"/>
                </a:ext>
              </a:extLst>
            </p:cNvPr>
            <p:cNvSpPr txBox="1"/>
            <p:nvPr/>
          </p:nvSpPr>
          <p:spPr>
            <a:xfrm>
              <a:off x="18518871" y="4397896"/>
              <a:ext cx="2397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983256D3-6F87-1C47-AD80-66EC0FB99E6E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E459B4D2-D3EF-5A4A-81F3-774A70C5FC0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CC30C13F-EFB0-5147-8EA1-467FED1383D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62845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F4AF60-65B2-1A40-8DB6-1B39F5A7D530}"/>
              </a:ext>
            </a:extLst>
          </p:cNvPr>
          <p:cNvSpPr/>
          <p:nvPr/>
        </p:nvSpPr>
        <p:spPr>
          <a:xfrm>
            <a:off x="8919036" y="3261360"/>
            <a:ext cx="7193280" cy="1045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AB6B8-68A8-0D4A-9505-039333E86E34}"/>
              </a:ext>
            </a:extLst>
          </p:cNvPr>
          <p:cNvSpPr/>
          <p:nvPr/>
        </p:nvSpPr>
        <p:spPr>
          <a:xfrm>
            <a:off x="16112316" y="3261360"/>
            <a:ext cx="7193280" cy="1045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BDD979-2B1B-8245-9846-96B31D8BBF6E}"/>
              </a:ext>
            </a:extLst>
          </p:cNvPr>
          <p:cNvSpPr/>
          <p:nvPr/>
        </p:nvSpPr>
        <p:spPr>
          <a:xfrm>
            <a:off x="9936942" y="1194503"/>
            <a:ext cx="5114634" cy="51146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CE45E0-6DFB-5947-9846-4EAF0335648D}"/>
              </a:ext>
            </a:extLst>
          </p:cNvPr>
          <p:cNvSpPr/>
          <p:nvPr/>
        </p:nvSpPr>
        <p:spPr>
          <a:xfrm>
            <a:off x="17151639" y="1194503"/>
            <a:ext cx="5114634" cy="51146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8AF241-BFAF-6B41-8E0D-D084F3CA3266}"/>
              </a:ext>
            </a:extLst>
          </p:cNvPr>
          <p:cNvSpPr/>
          <p:nvPr/>
        </p:nvSpPr>
        <p:spPr>
          <a:xfrm>
            <a:off x="10791628" y="2049189"/>
            <a:ext cx="3405262" cy="3405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BFA1D2-3BDC-E040-872C-DCF77BC23798}"/>
              </a:ext>
            </a:extLst>
          </p:cNvPr>
          <p:cNvSpPr/>
          <p:nvPr/>
        </p:nvSpPr>
        <p:spPr>
          <a:xfrm>
            <a:off x="17984908" y="2049189"/>
            <a:ext cx="3405262" cy="3405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F059C6-EE8E-AA4B-BB98-D215B57C89BB}"/>
              </a:ext>
            </a:extLst>
          </p:cNvPr>
          <p:cNvSpPr txBox="1"/>
          <p:nvPr/>
        </p:nvSpPr>
        <p:spPr>
          <a:xfrm>
            <a:off x="9680327" y="6309137"/>
            <a:ext cx="567069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5E014-D7FA-D141-92FE-19AC190D4254}"/>
              </a:ext>
            </a:extLst>
          </p:cNvPr>
          <p:cNvSpPr txBox="1"/>
          <p:nvPr/>
        </p:nvSpPr>
        <p:spPr>
          <a:xfrm>
            <a:off x="9680327" y="8375994"/>
            <a:ext cx="567069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8912-1C3A-B644-82DE-C93F35C72C71}"/>
              </a:ext>
            </a:extLst>
          </p:cNvPr>
          <p:cNvSpPr txBox="1"/>
          <p:nvPr/>
        </p:nvSpPr>
        <p:spPr>
          <a:xfrm>
            <a:off x="9680327" y="10454417"/>
            <a:ext cx="567069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7189EC-CEF5-3F48-9DB1-EBC678337D18}"/>
              </a:ext>
            </a:extLst>
          </p:cNvPr>
          <p:cNvSpPr txBox="1"/>
          <p:nvPr/>
        </p:nvSpPr>
        <p:spPr>
          <a:xfrm>
            <a:off x="16873607" y="6309137"/>
            <a:ext cx="567069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C55C44-328C-D04A-9286-9E8104F0F6BC}"/>
              </a:ext>
            </a:extLst>
          </p:cNvPr>
          <p:cNvSpPr txBox="1"/>
          <p:nvPr/>
        </p:nvSpPr>
        <p:spPr>
          <a:xfrm>
            <a:off x="16873607" y="8375994"/>
            <a:ext cx="567069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D8C22-0749-8B4E-8CF4-74A0C555E638}"/>
              </a:ext>
            </a:extLst>
          </p:cNvPr>
          <p:cNvSpPr txBox="1"/>
          <p:nvPr/>
        </p:nvSpPr>
        <p:spPr>
          <a:xfrm>
            <a:off x="16873607" y="10454417"/>
            <a:ext cx="567069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5592C16B-3F35-A34D-97A1-BE165F1C6F92}"/>
              </a:ext>
            </a:extLst>
          </p:cNvPr>
          <p:cNvSpPr txBox="1"/>
          <p:nvPr/>
        </p:nvSpPr>
        <p:spPr>
          <a:xfrm>
            <a:off x="11250424" y="3230880"/>
            <a:ext cx="2487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PROS</a:t>
            </a: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14912E27-2115-2E47-9F19-14FF5CDD9E60}"/>
              </a:ext>
            </a:extLst>
          </p:cNvPr>
          <p:cNvSpPr txBox="1"/>
          <p:nvPr/>
        </p:nvSpPr>
        <p:spPr>
          <a:xfrm>
            <a:off x="18230344" y="3230880"/>
            <a:ext cx="2946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CONS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66B057D-7328-8044-A1D2-066D51E72F57}"/>
              </a:ext>
            </a:extLst>
          </p:cNvPr>
          <p:cNvGrpSpPr/>
          <p:nvPr/>
        </p:nvGrpSpPr>
        <p:grpSpPr>
          <a:xfrm>
            <a:off x="1010464" y="4830740"/>
            <a:ext cx="6520129" cy="4054520"/>
            <a:chOff x="1321527" y="1320129"/>
            <a:chExt cx="6520129" cy="4054520"/>
          </a:xfrm>
        </p:grpSpPr>
        <p:grpSp>
          <p:nvGrpSpPr>
            <p:cNvPr id="23" name="Group 18">
              <a:extLst>
                <a:ext uri="{FF2B5EF4-FFF2-40B4-BE49-F238E27FC236}">
                  <a16:creationId xmlns:a16="http://schemas.microsoft.com/office/drawing/2014/main" id="{8DDD8A54-2C9B-DB49-90AF-FCA9860F2D44}"/>
                </a:ext>
              </a:extLst>
            </p:cNvPr>
            <p:cNvGrpSpPr/>
            <p:nvPr/>
          </p:nvGrpSpPr>
          <p:grpSpPr>
            <a:xfrm>
              <a:off x="1321527" y="1320129"/>
              <a:ext cx="6520129" cy="4054520"/>
              <a:chOff x="459001" y="-6487382"/>
              <a:chExt cx="6520129" cy="4054520"/>
            </a:xfrm>
          </p:grpSpPr>
          <p:sp>
            <p:nvSpPr>
              <p:cNvPr id="25" name="CuadroTexto 350">
                <a:extLst>
                  <a:ext uri="{FF2B5EF4-FFF2-40B4-BE49-F238E27FC236}">
                    <a16:creationId xmlns:a16="http://schemas.microsoft.com/office/drawing/2014/main" id="{7B35E23C-FDA9-2547-BCD9-FF297E34EA8B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5201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Comparison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790B7915-545A-024E-832F-E8F26E270D68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CuadroTexto 351">
              <a:extLst>
                <a:ext uri="{FF2B5EF4-FFF2-40B4-BE49-F238E27FC236}">
                  <a16:creationId xmlns:a16="http://schemas.microsoft.com/office/drawing/2014/main" id="{F508A2C5-0BDE-C44C-8851-E45C2CBDD6E7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84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3183E0D-EBDD-3C49-9FB7-82311607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30713"/>
              </p:ext>
            </p:extLst>
          </p:nvPr>
        </p:nvGraphicFramePr>
        <p:xfrm>
          <a:off x="1517652" y="4664500"/>
          <a:ext cx="21342346" cy="756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53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346563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346563">
                  <a:extLst>
                    <a:ext uri="{9D8B030D-6E8A-4147-A177-3AD203B41FA5}">
                      <a16:colId xmlns:a16="http://schemas.microsoft.com/office/drawing/2014/main" val="2542800538"/>
                    </a:ext>
                  </a:extLst>
                </a:gridCol>
                <a:gridCol w="3346563">
                  <a:extLst>
                    <a:ext uri="{9D8B030D-6E8A-4147-A177-3AD203B41FA5}">
                      <a16:colId xmlns:a16="http://schemas.microsoft.com/office/drawing/2014/main" val="802313388"/>
                    </a:ext>
                  </a:extLst>
                </a:gridCol>
                <a:gridCol w="3346563">
                  <a:extLst>
                    <a:ext uri="{9D8B030D-6E8A-4147-A177-3AD203B41FA5}">
                      <a16:colId xmlns:a16="http://schemas.microsoft.com/office/drawing/2014/main" val="984684316"/>
                    </a:ext>
                  </a:extLst>
                </a:gridCol>
                <a:gridCol w="3346563">
                  <a:extLst>
                    <a:ext uri="{9D8B030D-6E8A-4147-A177-3AD203B41FA5}">
                      <a16:colId xmlns:a16="http://schemas.microsoft.com/office/drawing/2014/main" val="3783596209"/>
                    </a:ext>
                  </a:extLst>
                </a:gridCol>
              </a:tblGrid>
              <a:tr h="1541319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Expenses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2013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2043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Sale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120,694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120,694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120,694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120,694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120,694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043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Sale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340,963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340,963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340,963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340,963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340,963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043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Sale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279,126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279,126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279,126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279,126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279,126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043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Sale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67,326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67,326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67,326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67,326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67,326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043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154,678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154,678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154,678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154,678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154,678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6" name="CuadroTexto 350">
            <a:extLst>
              <a:ext uri="{FF2B5EF4-FFF2-40B4-BE49-F238E27FC236}">
                <a16:creationId xmlns:a16="http://schemas.microsoft.com/office/drawing/2014/main" id="{D5711845-DAF3-3C4C-91AB-424714F6143F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C8449B56-82A6-0142-ADB3-38F19E766CF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A9AB2B7-37BB-6F4B-884E-BD3E8D75D5D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3A1274-7147-E545-A01E-DCB5569E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0098"/>
              </p:ext>
            </p:extLst>
          </p:nvPr>
        </p:nvGraphicFramePr>
        <p:xfrm>
          <a:off x="1661616" y="4702628"/>
          <a:ext cx="21054420" cy="753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984">
                  <a:extLst>
                    <a:ext uri="{9D8B030D-6E8A-4147-A177-3AD203B41FA5}">
                      <a16:colId xmlns:a16="http://schemas.microsoft.com/office/drawing/2014/main" val="3450695591"/>
                    </a:ext>
                  </a:extLst>
                </a:gridCol>
                <a:gridCol w="3915359">
                  <a:extLst>
                    <a:ext uri="{9D8B030D-6E8A-4147-A177-3AD203B41FA5}">
                      <a16:colId xmlns:a16="http://schemas.microsoft.com/office/drawing/2014/main" val="389114966"/>
                    </a:ext>
                  </a:extLst>
                </a:gridCol>
                <a:gridCol w="3915359">
                  <a:extLst>
                    <a:ext uri="{9D8B030D-6E8A-4147-A177-3AD203B41FA5}">
                      <a16:colId xmlns:a16="http://schemas.microsoft.com/office/drawing/2014/main" val="1975815917"/>
                    </a:ext>
                  </a:extLst>
                </a:gridCol>
                <a:gridCol w="3915359">
                  <a:extLst>
                    <a:ext uri="{9D8B030D-6E8A-4147-A177-3AD203B41FA5}">
                      <a16:colId xmlns:a16="http://schemas.microsoft.com/office/drawing/2014/main" val="3417258698"/>
                    </a:ext>
                  </a:extLst>
                </a:gridCol>
                <a:gridCol w="3915359">
                  <a:extLst>
                    <a:ext uri="{9D8B030D-6E8A-4147-A177-3AD203B41FA5}">
                      <a16:colId xmlns:a16="http://schemas.microsoft.com/office/drawing/2014/main" val="2979608653"/>
                    </a:ext>
                  </a:extLst>
                </a:gridCol>
              </a:tblGrid>
              <a:tr h="1837288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Expenses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Last Month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3 Months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6 Months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1 Year ago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43857"/>
                  </a:ext>
                </a:extLst>
              </a:tr>
              <a:tr h="18999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$2k and over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3.9%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280352"/>
                  </a:ext>
                </a:extLst>
              </a:tr>
              <a:tr h="18999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$1M to $2M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85529"/>
                  </a:ext>
                </a:extLst>
              </a:tr>
              <a:tr h="189999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$500K to $950K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494530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321D9A-FFEC-FE40-A6C5-43FEC8BC81B7}"/>
              </a:ext>
            </a:extLst>
          </p:cNvPr>
          <p:cNvCxnSpPr>
            <a:cxnSpLocks/>
          </p:cNvCxnSpPr>
          <p:nvPr/>
        </p:nvCxnSpPr>
        <p:spPr>
          <a:xfrm flipH="1">
            <a:off x="1740267" y="10406049"/>
            <a:ext cx="21054419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55F93A-98B2-DA4D-B545-A3DB8EA5E566}"/>
              </a:ext>
            </a:extLst>
          </p:cNvPr>
          <p:cNvCxnSpPr>
            <a:cxnSpLocks/>
          </p:cNvCxnSpPr>
          <p:nvPr/>
        </p:nvCxnSpPr>
        <p:spPr>
          <a:xfrm flipH="1">
            <a:off x="1740267" y="8413963"/>
            <a:ext cx="21054419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350">
            <a:extLst>
              <a:ext uri="{FF2B5EF4-FFF2-40B4-BE49-F238E27FC236}">
                <a16:creationId xmlns:a16="http://schemas.microsoft.com/office/drawing/2014/main" id="{9C5B012C-8A49-5449-A0B4-7A04659F2A2F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0" name="CuadroTexto 351">
            <a:extLst>
              <a:ext uri="{FF2B5EF4-FFF2-40B4-BE49-F238E27FC236}">
                <a16:creationId xmlns:a16="http://schemas.microsoft.com/office/drawing/2014/main" id="{D6ADA29E-18C9-F34E-96C7-7746EE1571A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F62B28D8-F7C7-AC4A-97BF-161CF68386F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7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E8018F-F42A-824A-90CA-D6E77540F178}"/>
              </a:ext>
            </a:extLst>
          </p:cNvPr>
          <p:cNvGrpSpPr/>
          <p:nvPr/>
        </p:nvGrpSpPr>
        <p:grpSpPr>
          <a:xfrm>
            <a:off x="2426570" y="4292603"/>
            <a:ext cx="21960605" cy="8776383"/>
            <a:chOff x="2426570" y="4042523"/>
            <a:chExt cx="21960605" cy="87763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726858-38C5-0248-8697-7FFB67902AA4}"/>
                </a:ext>
              </a:extLst>
            </p:cNvPr>
            <p:cNvSpPr/>
            <p:nvPr/>
          </p:nvSpPr>
          <p:spPr>
            <a:xfrm>
              <a:off x="10480423" y="5080589"/>
              <a:ext cx="13906752" cy="2386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7F6ECB-B4B4-FE4F-83A1-42EDE188AAF0}"/>
                </a:ext>
              </a:extLst>
            </p:cNvPr>
            <p:cNvSpPr/>
            <p:nvPr/>
          </p:nvSpPr>
          <p:spPr>
            <a:xfrm>
              <a:off x="10480423" y="9394684"/>
              <a:ext cx="13906752" cy="2386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7" name="Rectángulo 7">
              <a:extLst>
                <a:ext uri="{FF2B5EF4-FFF2-40B4-BE49-F238E27FC236}">
                  <a16:creationId xmlns:a16="http://schemas.microsoft.com/office/drawing/2014/main" id="{CBB1092A-9BB1-1549-81DA-FED7AB4056B6}"/>
                </a:ext>
              </a:extLst>
            </p:cNvPr>
            <p:cNvSpPr/>
            <p:nvPr/>
          </p:nvSpPr>
          <p:spPr>
            <a:xfrm flipH="1">
              <a:off x="14087304" y="5536803"/>
              <a:ext cx="8561678" cy="13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8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The best investment is real estate. Contacting the best agent will help you grow in the future.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34723C-48D9-0C4C-87A2-9AFD3C3D4FD9}"/>
                </a:ext>
              </a:extLst>
            </p:cNvPr>
            <p:cNvSpPr txBox="1"/>
            <p:nvPr/>
          </p:nvSpPr>
          <p:spPr>
            <a:xfrm>
              <a:off x="10480423" y="4303551"/>
              <a:ext cx="5862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Accepted Offers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958FB5-70F2-E24A-A957-655960E43BF0}"/>
                </a:ext>
              </a:extLst>
            </p:cNvPr>
            <p:cNvSpPr/>
            <p:nvPr/>
          </p:nvSpPr>
          <p:spPr>
            <a:xfrm>
              <a:off x="10940981" y="5812002"/>
              <a:ext cx="17748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5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" pitchFamily="2" charset="77"/>
                </a:rPr>
                <a:t>73%</a:t>
              </a:r>
              <a:endParaRPr lang="en-US" sz="54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7103E1BB-5F98-EC46-87EF-530986AE99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0665781"/>
                </p:ext>
              </p:extLst>
            </p:nvPr>
          </p:nvGraphicFramePr>
          <p:xfrm>
            <a:off x="2426571" y="4042523"/>
            <a:ext cx="3987640" cy="4462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5A1C6CB-933E-7D41-9CCE-AF1136F9A4C2}"/>
                </a:ext>
              </a:extLst>
            </p:cNvPr>
            <p:cNvSpPr/>
            <p:nvPr/>
          </p:nvSpPr>
          <p:spPr>
            <a:xfrm>
              <a:off x="7508708" y="5741665"/>
              <a:ext cx="1524000" cy="998926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ángulo 7">
              <a:extLst>
                <a:ext uri="{FF2B5EF4-FFF2-40B4-BE49-F238E27FC236}">
                  <a16:creationId xmlns:a16="http://schemas.microsoft.com/office/drawing/2014/main" id="{B4AA0802-2E3E-2049-B7E9-5F0FD3CB3EBF}"/>
                </a:ext>
              </a:extLst>
            </p:cNvPr>
            <p:cNvSpPr/>
            <p:nvPr/>
          </p:nvSpPr>
          <p:spPr>
            <a:xfrm flipH="1">
              <a:off x="14087304" y="9922195"/>
              <a:ext cx="8561678" cy="13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8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The best investment is real estate. Contacting the best agent will help you grow in the future.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2CB7EB-E1FB-674B-BB3D-CC50DFC518CF}"/>
                </a:ext>
              </a:extLst>
            </p:cNvPr>
            <p:cNvSpPr/>
            <p:nvPr/>
          </p:nvSpPr>
          <p:spPr>
            <a:xfrm>
              <a:off x="10940981" y="10126097"/>
              <a:ext cx="17748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5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" pitchFamily="2" charset="77"/>
                </a:rPr>
                <a:t>27%</a:t>
              </a:r>
              <a:endParaRPr lang="en-US" sz="54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endParaRPr>
            </a:p>
          </p:txBody>
        </p:sp>
        <p:graphicFrame>
          <p:nvGraphicFramePr>
            <p:cNvPr id="58" name="Chart 57">
              <a:extLst>
                <a:ext uri="{FF2B5EF4-FFF2-40B4-BE49-F238E27FC236}">
                  <a16:creationId xmlns:a16="http://schemas.microsoft.com/office/drawing/2014/main" id="{4CB9E7C1-764D-4844-ACE1-6CF2B3D741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9216836"/>
                </p:ext>
              </p:extLst>
            </p:nvPr>
          </p:nvGraphicFramePr>
          <p:xfrm>
            <a:off x="2426570" y="8356618"/>
            <a:ext cx="3987640" cy="4462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8D99817B-BBAE-A44D-872B-6C6658BAF994}"/>
                </a:ext>
              </a:extLst>
            </p:cNvPr>
            <p:cNvSpPr/>
            <p:nvPr/>
          </p:nvSpPr>
          <p:spPr>
            <a:xfrm>
              <a:off x="7508708" y="10126098"/>
              <a:ext cx="1524000" cy="998926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A2F6EE-2CE2-5347-A238-CF2C37758238}"/>
                </a:ext>
              </a:extLst>
            </p:cNvPr>
            <p:cNvSpPr txBox="1"/>
            <p:nvPr/>
          </p:nvSpPr>
          <p:spPr>
            <a:xfrm>
              <a:off x="10480423" y="8586992"/>
              <a:ext cx="5862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Declined Offers</a:t>
              </a:r>
            </a:p>
          </p:txBody>
        </p:sp>
      </p:grp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DF57E591-67CC-AC4F-ACF9-D84D6A3E9990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4E009414-6A0F-A340-8765-5FA26BA576A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4E4667BA-5D78-AF43-9E3F-67C81EC1E3E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áfico 282">
            <a:extLst>
              <a:ext uri="{FF2B5EF4-FFF2-40B4-BE49-F238E27FC236}">
                <a16:creationId xmlns:a16="http://schemas.microsoft.com/office/drawing/2014/main" id="{BEED0421-4352-0742-AE35-4A8C2D8404AE}"/>
              </a:ext>
            </a:extLst>
          </p:cNvPr>
          <p:cNvGrpSpPr/>
          <p:nvPr/>
        </p:nvGrpSpPr>
        <p:grpSpPr>
          <a:xfrm>
            <a:off x="3912778" y="6016135"/>
            <a:ext cx="1015223" cy="1015223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32" name="Forma libre 285">
              <a:extLst>
                <a:ext uri="{FF2B5EF4-FFF2-40B4-BE49-F238E27FC236}">
                  <a16:creationId xmlns:a16="http://schemas.microsoft.com/office/drawing/2014/main" id="{29115AFC-980D-1C41-B0B5-4BD6D8CD72A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286">
              <a:extLst>
                <a:ext uri="{FF2B5EF4-FFF2-40B4-BE49-F238E27FC236}">
                  <a16:creationId xmlns:a16="http://schemas.microsoft.com/office/drawing/2014/main" id="{7AE0C78B-F7A4-F14D-9E14-6F546F2A0A8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5" name="Gráfico 48">
            <a:extLst>
              <a:ext uri="{FF2B5EF4-FFF2-40B4-BE49-F238E27FC236}">
                <a16:creationId xmlns:a16="http://schemas.microsoft.com/office/drawing/2014/main" id="{C41F4045-A844-7D46-8F2C-76CFD3641ED6}"/>
              </a:ext>
            </a:extLst>
          </p:cNvPr>
          <p:cNvGrpSpPr/>
          <p:nvPr/>
        </p:nvGrpSpPr>
        <p:grpSpPr>
          <a:xfrm>
            <a:off x="3914039" y="10328970"/>
            <a:ext cx="1015223" cy="1015223"/>
            <a:chOff x="1719249" y="239858"/>
            <a:chExt cx="597977" cy="597977"/>
          </a:xfrm>
          <a:solidFill>
            <a:schemeClr val="accent2"/>
          </a:solidFill>
        </p:grpSpPr>
        <p:sp>
          <p:nvSpPr>
            <p:cNvPr id="36" name="Forma libre 288">
              <a:extLst>
                <a:ext uri="{FF2B5EF4-FFF2-40B4-BE49-F238E27FC236}">
                  <a16:creationId xmlns:a16="http://schemas.microsoft.com/office/drawing/2014/main" id="{F1FA1168-E281-A04D-B7EF-1305122CDBF1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2826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CE77B-0E6D-444F-B4AC-213FC00BDB8E}"/>
              </a:ext>
            </a:extLst>
          </p:cNvPr>
          <p:cNvGrpSpPr/>
          <p:nvPr/>
        </p:nvGrpSpPr>
        <p:grpSpPr>
          <a:xfrm>
            <a:off x="1776378" y="3749040"/>
            <a:ext cx="20985556" cy="8620108"/>
            <a:chOff x="1715418" y="3356049"/>
            <a:chExt cx="20985556" cy="9104539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B51155E4-1A8E-6D46-8508-6C93BAF03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418" y="3356049"/>
              <a:ext cx="20985556" cy="4567065"/>
            </a:xfrm>
            <a:custGeom>
              <a:avLst/>
              <a:gdLst>
                <a:gd name="T0" fmla="*/ 9186 w 9187"/>
                <a:gd name="T1" fmla="*/ 5603 h 5604"/>
                <a:gd name="T2" fmla="*/ 0 w 9187"/>
                <a:gd name="T3" fmla="*/ 5603 h 5604"/>
                <a:gd name="T4" fmla="*/ 0 w 9187"/>
                <a:gd name="T5" fmla="*/ 0 h 5604"/>
                <a:gd name="T6" fmla="*/ 9186 w 9187"/>
                <a:gd name="T7" fmla="*/ 0 h 5604"/>
                <a:gd name="T8" fmla="*/ 9186 w 9187"/>
                <a:gd name="T9" fmla="*/ 5603 h 5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7" h="5604">
                  <a:moveTo>
                    <a:pt x="9186" y="5603"/>
                  </a:moveTo>
                  <a:lnTo>
                    <a:pt x="0" y="5603"/>
                  </a:lnTo>
                  <a:lnTo>
                    <a:pt x="0" y="0"/>
                  </a:lnTo>
                  <a:lnTo>
                    <a:pt x="9186" y="0"/>
                  </a:lnTo>
                  <a:lnTo>
                    <a:pt x="9186" y="56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80C833D6-DB89-D143-B7E1-20ED3672E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418" y="7893523"/>
              <a:ext cx="20985556" cy="4567065"/>
            </a:xfrm>
            <a:custGeom>
              <a:avLst/>
              <a:gdLst>
                <a:gd name="T0" fmla="*/ 9186 w 9187"/>
                <a:gd name="T1" fmla="*/ 5603 h 5604"/>
                <a:gd name="T2" fmla="*/ 0 w 9187"/>
                <a:gd name="T3" fmla="*/ 5603 h 5604"/>
                <a:gd name="T4" fmla="*/ 0 w 9187"/>
                <a:gd name="T5" fmla="*/ 0 h 5604"/>
                <a:gd name="T6" fmla="*/ 9186 w 9187"/>
                <a:gd name="T7" fmla="*/ 0 h 5604"/>
                <a:gd name="T8" fmla="*/ 9186 w 9187"/>
                <a:gd name="T9" fmla="*/ 5603 h 5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7" h="5604">
                  <a:moveTo>
                    <a:pt x="9186" y="5603"/>
                  </a:moveTo>
                  <a:lnTo>
                    <a:pt x="0" y="5603"/>
                  </a:lnTo>
                  <a:lnTo>
                    <a:pt x="0" y="0"/>
                  </a:lnTo>
                  <a:lnTo>
                    <a:pt x="9186" y="0"/>
                  </a:lnTo>
                  <a:lnTo>
                    <a:pt x="9186" y="560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</p:grpSp>
      <p:sp>
        <p:nvSpPr>
          <p:cNvPr id="28" name="Rectángulo 7">
            <a:extLst>
              <a:ext uri="{FF2B5EF4-FFF2-40B4-BE49-F238E27FC236}">
                <a16:creationId xmlns:a16="http://schemas.microsoft.com/office/drawing/2014/main" id="{BD5D9E50-BCC8-564A-9291-3CD168064F0F}"/>
              </a:ext>
            </a:extLst>
          </p:cNvPr>
          <p:cNvSpPr/>
          <p:nvPr/>
        </p:nvSpPr>
        <p:spPr>
          <a:xfrm flipH="1">
            <a:off x="8039804" y="5137348"/>
            <a:ext cx="9774643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dirty="0">
                <a:solidFill>
                  <a:schemeClr val="bg1"/>
                </a:solidFill>
                <a:latin typeface="Century Gothic" panose="020B0502020202020204" pitchFamily="34" charset="0"/>
                <a:cs typeface="Poppins Light" pitchFamily="2" charset="77"/>
              </a:rPr>
              <a:t>The best investment is real estate. Contacting the best agent will help you grow in the future. </a:t>
            </a:r>
          </a:p>
        </p:txBody>
      </p:sp>
      <p:sp>
        <p:nvSpPr>
          <p:cNvPr id="29" name="Rectángulo 7">
            <a:extLst>
              <a:ext uri="{FF2B5EF4-FFF2-40B4-BE49-F238E27FC236}">
                <a16:creationId xmlns:a16="http://schemas.microsoft.com/office/drawing/2014/main" id="{3F085AB6-47DA-894C-99FC-F3AC067D2D70}"/>
              </a:ext>
            </a:extLst>
          </p:cNvPr>
          <p:cNvSpPr/>
          <p:nvPr/>
        </p:nvSpPr>
        <p:spPr>
          <a:xfrm flipH="1">
            <a:off x="8039804" y="9635063"/>
            <a:ext cx="9774643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dirty="0">
                <a:solidFill>
                  <a:schemeClr val="bg1"/>
                </a:solidFill>
                <a:latin typeface="Century Gothic" panose="020B0502020202020204" pitchFamily="34" charset="0"/>
                <a:cs typeface="Poppins Light" pitchFamily="2" charset="77"/>
              </a:rPr>
              <a:t>The best investment is real estate. Contacting the best agent will help you grow in the future. 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B28F411-2B6D-AC45-85DA-52177F83446A}"/>
              </a:ext>
            </a:extLst>
          </p:cNvPr>
          <p:cNvSpPr/>
          <p:nvPr/>
        </p:nvSpPr>
        <p:spPr>
          <a:xfrm rot="16200000">
            <a:off x="18824435" y="6149751"/>
            <a:ext cx="4145280" cy="37907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84C909-BC08-9F4E-8C84-3FA6BDF62049}"/>
              </a:ext>
            </a:extLst>
          </p:cNvPr>
          <p:cNvSpPr/>
          <p:nvPr/>
        </p:nvSpPr>
        <p:spPr>
          <a:xfrm>
            <a:off x="20247822" y="7392763"/>
            <a:ext cx="2416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cs typeface="Poppins" pitchFamily="2" charset="77"/>
              </a:rPr>
              <a:t>VS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BF29EB90-4931-5346-9505-8EE61240801F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A87B629B-C367-F649-88A7-9E27AEB62BC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9F87AA21-9956-D549-8546-4F8879E1887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áfico 282">
            <a:extLst>
              <a:ext uri="{FF2B5EF4-FFF2-40B4-BE49-F238E27FC236}">
                <a16:creationId xmlns:a16="http://schemas.microsoft.com/office/drawing/2014/main" id="{0BDCCC1E-007E-6A4C-A3C2-3EE6117C000E}"/>
              </a:ext>
            </a:extLst>
          </p:cNvPr>
          <p:cNvGrpSpPr/>
          <p:nvPr/>
        </p:nvGrpSpPr>
        <p:grpSpPr>
          <a:xfrm>
            <a:off x="3091983" y="5159465"/>
            <a:ext cx="1503211" cy="1503211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34" name="Forma libre 285">
              <a:extLst>
                <a:ext uri="{FF2B5EF4-FFF2-40B4-BE49-F238E27FC236}">
                  <a16:creationId xmlns:a16="http://schemas.microsoft.com/office/drawing/2014/main" id="{FA2F93BB-2153-7B47-9264-6F0A03831005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286">
              <a:extLst>
                <a:ext uri="{FF2B5EF4-FFF2-40B4-BE49-F238E27FC236}">
                  <a16:creationId xmlns:a16="http://schemas.microsoft.com/office/drawing/2014/main" id="{ACCE8578-86AE-7445-B450-A1DC2351DCD4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7" name="Gráfico 48">
            <a:extLst>
              <a:ext uri="{FF2B5EF4-FFF2-40B4-BE49-F238E27FC236}">
                <a16:creationId xmlns:a16="http://schemas.microsoft.com/office/drawing/2014/main" id="{933A0E1B-F22F-DE4C-B216-26C0ED94E880}"/>
              </a:ext>
            </a:extLst>
          </p:cNvPr>
          <p:cNvGrpSpPr/>
          <p:nvPr/>
        </p:nvGrpSpPr>
        <p:grpSpPr>
          <a:xfrm>
            <a:off x="3093851" y="9499212"/>
            <a:ext cx="1503211" cy="1503211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38" name="Forma libre 288">
              <a:extLst>
                <a:ext uri="{FF2B5EF4-FFF2-40B4-BE49-F238E27FC236}">
                  <a16:creationId xmlns:a16="http://schemas.microsoft.com/office/drawing/2014/main" id="{A4B7C1AA-8D6D-E24A-82E3-384EE1BC6645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88181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B599FD-43D6-A541-9AA4-27206CEF21E8}"/>
              </a:ext>
            </a:extLst>
          </p:cNvPr>
          <p:cNvCxnSpPr>
            <a:cxnSpLocks/>
          </p:cNvCxnSpPr>
          <p:nvPr/>
        </p:nvCxnSpPr>
        <p:spPr>
          <a:xfrm>
            <a:off x="8308256" y="4773024"/>
            <a:ext cx="0" cy="7480279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77BA54D0-F8B5-D34C-BC04-A9A816BB7E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84979964"/>
                  </p:ext>
                </p:extLst>
              </p:nvPr>
            </p:nvGraphicFramePr>
            <p:xfrm>
              <a:off x="9772407" y="6757555"/>
              <a:ext cx="4520228" cy="56386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id="{77BA54D0-F8B5-D34C-BC04-A9A816BB7E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2407" y="6757555"/>
                <a:ext cx="4520228" cy="5638624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E0525E-C601-EE49-BB1E-25D97AA03612}"/>
              </a:ext>
            </a:extLst>
          </p:cNvPr>
          <p:cNvCxnSpPr>
            <a:cxnSpLocks/>
          </p:cNvCxnSpPr>
          <p:nvPr/>
        </p:nvCxnSpPr>
        <p:spPr>
          <a:xfrm>
            <a:off x="16130176" y="4773024"/>
            <a:ext cx="0" cy="7480279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3" name="Chart 42">
                <a:extLst>
                  <a:ext uri="{FF2B5EF4-FFF2-40B4-BE49-F238E27FC236}">
                    <a16:creationId xmlns:a16="http://schemas.microsoft.com/office/drawing/2014/main" id="{5BD17A32-F105-4A4C-AE2E-96F4469543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6654382"/>
                  </p:ext>
                </p:extLst>
              </p:nvPr>
            </p:nvGraphicFramePr>
            <p:xfrm>
              <a:off x="17063819" y="7763607"/>
              <a:ext cx="5507935" cy="46325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3" name="Chart 42">
                <a:extLst>
                  <a:ext uri="{FF2B5EF4-FFF2-40B4-BE49-F238E27FC236}">
                    <a16:creationId xmlns:a16="http://schemas.microsoft.com/office/drawing/2014/main" id="{5BD17A32-F105-4A4C-AE2E-96F4469543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3819" y="7763607"/>
                <a:ext cx="5507935" cy="4632571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433D54B-B5AB-3240-AF04-9C73002A0330}"/>
              </a:ext>
            </a:extLst>
          </p:cNvPr>
          <p:cNvSpPr txBox="1"/>
          <p:nvPr/>
        </p:nvSpPr>
        <p:spPr>
          <a:xfrm>
            <a:off x="3115388" y="5521493"/>
            <a:ext cx="4232219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8110A-70CB-584D-9531-D38F5D01AC49}"/>
              </a:ext>
            </a:extLst>
          </p:cNvPr>
          <p:cNvSpPr txBox="1"/>
          <p:nvPr/>
        </p:nvSpPr>
        <p:spPr>
          <a:xfrm>
            <a:off x="3157792" y="467216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683A8-F7CB-CA49-B7DD-A095B98F0ED1}"/>
              </a:ext>
            </a:extLst>
          </p:cNvPr>
          <p:cNvSpPr txBox="1"/>
          <p:nvPr/>
        </p:nvSpPr>
        <p:spPr>
          <a:xfrm>
            <a:off x="10677009" y="5521493"/>
            <a:ext cx="4232219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F4E822-DEDA-8F47-9BB8-08D2B690F64C}"/>
              </a:ext>
            </a:extLst>
          </p:cNvPr>
          <p:cNvSpPr txBox="1"/>
          <p:nvPr/>
        </p:nvSpPr>
        <p:spPr>
          <a:xfrm>
            <a:off x="10621595" y="467216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1442DF-60A7-764A-8BDE-959194FD70BA}"/>
              </a:ext>
            </a:extLst>
          </p:cNvPr>
          <p:cNvSpPr txBox="1"/>
          <p:nvPr/>
        </p:nvSpPr>
        <p:spPr>
          <a:xfrm>
            <a:off x="18501166" y="5521493"/>
            <a:ext cx="4232219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4B3229-D69B-944B-9028-DF04AF6CD517}"/>
              </a:ext>
            </a:extLst>
          </p:cNvPr>
          <p:cNvSpPr txBox="1"/>
          <p:nvPr/>
        </p:nvSpPr>
        <p:spPr>
          <a:xfrm>
            <a:off x="18501166" y="467216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Children</a:t>
            </a:r>
          </a:p>
        </p:txBody>
      </p:sp>
      <p:sp>
        <p:nvSpPr>
          <p:cNvPr id="54" name="Forma libre 2035">
            <a:extLst>
              <a:ext uri="{FF2B5EF4-FFF2-40B4-BE49-F238E27FC236}">
                <a16:creationId xmlns:a16="http://schemas.microsoft.com/office/drawing/2014/main" id="{352A2BEE-C3A0-F244-930E-1D6F991FB006}"/>
              </a:ext>
            </a:extLst>
          </p:cNvPr>
          <p:cNvSpPr/>
          <p:nvPr/>
        </p:nvSpPr>
        <p:spPr>
          <a:xfrm>
            <a:off x="9167899" y="4854614"/>
            <a:ext cx="864794" cy="2137842"/>
          </a:xfrm>
          <a:custGeom>
            <a:avLst/>
            <a:gdLst>
              <a:gd name="connsiteX0" fmla="*/ 355444 w 361823"/>
              <a:gd name="connsiteY0" fmla="*/ 355405 h 894459"/>
              <a:gd name="connsiteX1" fmla="*/ 227949 w 361823"/>
              <a:gd name="connsiteY1" fmla="*/ 195258 h 894459"/>
              <a:gd name="connsiteX2" fmla="*/ 217570 w 361823"/>
              <a:gd name="connsiteY2" fmla="*/ 194973 h 894459"/>
              <a:gd name="connsiteX3" fmla="*/ 217570 w 361823"/>
              <a:gd name="connsiteY3" fmla="*/ 157767 h 894459"/>
              <a:gd name="connsiteX4" fmla="*/ 260894 w 361823"/>
              <a:gd name="connsiteY4" fmla="*/ 86877 h 894459"/>
              <a:gd name="connsiteX5" fmla="*/ 181102 w 361823"/>
              <a:gd name="connsiteY5" fmla="*/ 7137 h 894459"/>
              <a:gd name="connsiteX6" fmla="*/ 101311 w 361823"/>
              <a:gd name="connsiteY6" fmla="*/ 86877 h 894459"/>
              <a:gd name="connsiteX7" fmla="*/ 147491 w 361823"/>
              <a:gd name="connsiteY7" fmla="*/ 159100 h 894459"/>
              <a:gd name="connsiteX8" fmla="*/ 147491 w 361823"/>
              <a:gd name="connsiteY8" fmla="*/ 194973 h 894459"/>
              <a:gd name="connsiteX9" fmla="*/ 141492 w 361823"/>
              <a:gd name="connsiteY9" fmla="*/ 194878 h 894459"/>
              <a:gd name="connsiteX10" fmla="*/ 7141 w 361823"/>
              <a:gd name="connsiteY10" fmla="*/ 365777 h 894459"/>
              <a:gd name="connsiteX11" fmla="*/ 11902 w 361823"/>
              <a:gd name="connsiteY11" fmla="*/ 547333 h 894459"/>
              <a:gd name="connsiteX12" fmla="*/ 11997 w 361823"/>
              <a:gd name="connsiteY12" fmla="*/ 547333 h 894459"/>
              <a:gd name="connsiteX13" fmla="*/ 11997 w 361823"/>
              <a:gd name="connsiteY13" fmla="*/ 547618 h 894459"/>
              <a:gd name="connsiteX14" fmla="*/ 40943 w 361823"/>
              <a:gd name="connsiteY14" fmla="*/ 576546 h 894459"/>
              <a:gd name="connsiteX15" fmla="*/ 69889 w 361823"/>
              <a:gd name="connsiteY15" fmla="*/ 547618 h 894459"/>
              <a:gd name="connsiteX16" fmla="*/ 69889 w 361823"/>
              <a:gd name="connsiteY16" fmla="*/ 547333 h 894459"/>
              <a:gd name="connsiteX17" fmla="*/ 69984 w 361823"/>
              <a:gd name="connsiteY17" fmla="*/ 547333 h 894459"/>
              <a:gd name="connsiteX18" fmla="*/ 69984 w 361823"/>
              <a:gd name="connsiteY18" fmla="*/ 379860 h 894459"/>
              <a:gd name="connsiteX19" fmla="*/ 85029 w 361823"/>
              <a:gd name="connsiteY19" fmla="*/ 345128 h 894459"/>
              <a:gd name="connsiteX20" fmla="*/ 85029 w 361823"/>
              <a:gd name="connsiteY20" fmla="*/ 852401 h 894459"/>
              <a:gd name="connsiteX21" fmla="*/ 126353 w 361823"/>
              <a:gd name="connsiteY21" fmla="*/ 893698 h 894459"/>
              <a:gd name="connsiteX22" fmla="*/ 167677 w 361823"/>
              <a:gd name="connsiteY22" fmla="*/ 852401 h 894459"/>
              <a:gd name="connsiteX23" fmla="*/ 167677 w 361823"/>
              <a:gd name="connsiteY23" fmla="*/ 567982 h 894459"/>
              <a:gd name="connsiteX24" fmla="*/ 197480 w 361823"/>
              <a:gd name="connsiteY24" fmla="*/ 567982 h 894459"/>
              <a:gd name="connsiteX25" fmla="*/ 197480 w 361823"/>
              <a:gd name="connsiteY25" fmla="*/ 852401 h 894459"/>
              <a:gd name="connsiteX26" fmla="*/ 238804 w 361823"/>
              <a:gd name="connsiteY26" fmla="*/ 893698 h 894459"/>
              <a:gd name="connsiteX27" fmla="*/ 280128 w 361823"/>
              <a:gd name="connsiteY27" fmla="*/ 852401 h 894459"/>
              <a:gd name="connsiteX28" fmla="*/ 280128 w 361823"/>
              <a:gd name="connsiteY28" fmla="*/ 345128 h 894459"/>
              <a:gd name="connsiteX29" fmla="*/ 295172 w 361823"/>
              <a:gd name="connsiteY29" fmla="*/ 379860 h 894459"/>
              <a:gd name="connsiteX30" fmla="*/ 295172 w 361823"/>
              <a:gd name="connsiteY30" fmla="*/ 547333 h 894459"/>
              <a:gd name="connsiteX31" fmla="*/ 295267 w 361823"/>
              <a:gd name="connsiteY31" fmla="*/ 547333 h 894459"/>
              <a:gd name="connsiteX32" fmla="*/ 295267 w 361823"/>
              <a:gd name="connsiteY32" fmla="*/ 547618 h 894459"/>
              <a:gd name="connsiteX33" fmla="*/ 324213 w 361823"/>
              <a:gd name="connsiteY33" fmla="*/ 576546 h 894459"/>
              <a:gd name="connsiteX34" fmla="*/ 353159 w 361823"/>
              <a:gd name="connsiteY34" fmla="*/ 547618 h 894459"/>
              <a:gd name="connsiteX35" fmla="*/ 353159 w 361823"/>
              <a:gd name="connsiteY35" fmla="*/ 547333 h 894459"/>
              <a:gd name="connsiteX36" fmla="*/ 353254 w 361823"/>
              <a:gd name="connsiteY36" fmla="*/ 547333 h 894459"/>
              <a:gd name="connsiteX37" fmla="*/ 355444 w 361823"/>
              <a:gd name="connsiteY37" fmla="*/ 355405 h 89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1823" h="894459">
                <a:moveTo>
                  <a:pt x="355444" y="355405"/>
                </a:moveTo>
                <a:cubicBezTo>
                  <a:pt x="355444" y="236270"/>
                  <a:pt x="293363" y="195258"/>
                  <a:pt x="227949" y="195258"/>
                </a:cubicBezTo>
                <a:lnTo>
                  <a:pt x="217570" y="194973"/>
                </a:lnTo>
                <a:lnTo>
                  <a:pt x="217570" y="157767"/>
                </a:lnTo>
                <a:cubicBezTo>
                  <a:pt x="243279" y="144541"/>
                  <a:pt x="260894" y="117802"/>
                  <a:pt x="260894" y="86877"/>
                </a:cubicBezTo>
                <a:cubicBezTo>
                  <a:pt x="260894" y="42820"/>
                  <a:pt x="225188" y="7137"/>
                  <a:pt x="181102" y="7137"/>
                </a:cubicBezTo>
                <a:cubicBezTo>
                  <a:pt x="137017" y="7137"/>
                  <a:pt x="101311" y="42820"/>
                  <a:pt x="101311" y="86877"/>
                </a:cubicBezTo>
                <a:cubicBezTo>
                  <a:pt x="101311" y="118944"/>
                  <a:pt x="120259" y="146444"/>
                  <a:pt x="147491" y="159100"/>
                </a:cubicBezTo>
                <a:lnTo>
                  <a:pt x="147491" y="194973"/>
                </a:lnTo>
                <a:lnTo>
                  <a:pt x="141492" y="194878"/>
                </a:lnTo>
                <a:cubicBezTo>
                  <a:pt x="56178" y="198303"/>
                  <a:pt x="7141" y="253113"/>
                  <a:pt x="7141" y="365777"/>
                </a:cubicBezTo>
                <a:lnTo>
                  <a:pt x="11902" y="547333"/>
                </a:lnTo>
                <a:lnTo>
                  <a:pt x="11997" y="547333"/>
                </a:lnTo>
                <a:cubicBezTo>
                  <a:pt x="11997" y="547428"/>
                  <a:pt x="11997" y="547523"/>
                  <a:pt x="11997" y="547618"/>
                </a:cubicBezTo>
                <a:cubicBezTo>
                  <a:pt x="11997" y="563604"/>
                  <a:pt x="24947" y="576546"/>
                  <a:pt x="40943" y="576546"/>
                </a:cubicBezTo>
                <a:cubicBezTo>
                  <a:pt x="56940" y="576546"/>
                  <a:pt x="69889" y="563604"/>
                  <a:pt x="69889" y="547618"/>
                </a:cubicBezTo>
                <a:cubicBezTo>
                  <a:pt x="69889" y="547523"/>
                  <a:pt x="69889" y="547428"/>
                  <a:pt x="69889" y="547333"/>
                </a:cubicBezTo>
                <a:lnTo>
                  <a:pt x="69984" y="547333"/>
                </a:lnTo>
                <a:lnTo>
                  <a:pt x="69984" y="379860"/>
                </a:lnTo>
                <a:cubicBezTo>
                  <a:pt x="69984" y="360924"/>
                  <a:pt x="66176" y="345509"/>
                  <a:pt x="85029" y="345128"/>
                </a:cubicBezTo>
                <a:lnTo>
                  <a:pt x="85029" y="852401"/>
                </a:lnTo>
                <a:cubicBezTo>
                  <a:pt x="85029" y="875142"/>
                  <a:pt x="103596" y="893698"/>
                  <a:pt x="126353" y="893698"/>
                </a:cubicBezTo>
                <a:cubicBezTo>
                  <a:pt x="149110" y="893698"/>
                  <a:pt x="167677" y="875142"/>
                  <a:pt x="167677" y="852401"/>
                </a:cubicBezTo>
                <a:lnTo>
                  <a:pt x="167677" y="567982"/>
                </a:lnTo>
                <a:lnTo>
                  <a:pt x="197480" y="567982"/>
                </a:lnTo>
                <a:lnTo>
                  <a:pt x="197480" y="852401"/>
                </a:lnTo>
                <a:cubicBezTo>
                  <a:pt x="197480" y="875142"/>
                  <a:pt x="216047" y="893698"/>
                  <a:pt x="238804" y="893698"/>
                </a:cubicBezTo>
                <a:cubicBezTo>
                  <a:pt x="261561" y="893698"/>
                  <a:pt x="280128" y="875142"/>
                  <a:pt x="280128" y="852401"/>
                </a:cubicBezTo>
                <a:lnTo>
                  <a:pt x="280128" y="345128"/>
                </a:lnTo>
                <a:cubicBezTo>
                  <a:pt x="298981" y="345509"/>
                  <a:pt x="295172" y="360924"/>
                  <a:pt x="295172" y="379860"/>
                </a:cubicBezTo>
                <a:lnTo>
                  <a:pt x="295172" y="547333"/>
                </a:lnTo>
                <a:lnTo>
                  <a:pt x="295267" y="547333"/>
                </a:lnTo>
                <a:cubicBezTo>
                  <a:pt x="295267" y="547428"/>
                  <a:pt x="295267" y="547523"/>
                  <a:pt x="295267" y="547618"/>
                </a:cubicBezTo>
                <a:cubicBezTo>
                  <a:pt x="295267" y="563604"/>
                  <a:pt x="308217" y="576546"/>
                  <a:pt x="324213" y="576546"/>
                </a:cubicBezTo>
                <a:cubicBezTo>
                  <a:pt x="340210" y="576546"/>
                  <a:pt x="353159" y="563604"/>
                  <a:pt x="353159" y="547618"/>
                </a:cubicBezTo>
                <a:cubicBezTo>
                  <a:pt x="353159" y="547523"/>
                  <a:pt x="353159" y="547428"/>
                  <a:pt x="353159" y="547333"/>
                </a:cubicBezTo>
                <a:lnTo>
                  <a:pt x="353254" y="547333"/>
                </a:lnTo>
                <a:lnTo>
                  <a:pt x="355444" y="35540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5" name="Forma libre 2036">
            <a:extLst>
              <a:ext uri="{FF2B5EF4-FFF2-40B4-BE49-F238E27FC236}">
                <a16:creationId xmlns:a16="http://schemas.microsoft.com/office/drawing/2014/main" id="{8F12DAC1-E56A-8642-92BF-617EBDD4D6BE}"/>
              </a:ext>
            </a:extLst>
          </p:cNvPr>
          <p:cNvSpPr/>
          <p:nvPr/>
        </p:nvSpPr>
        <p:spPr>
          <a:xfrm>
            <a:off x="1508282" y="4922843"/>
            <a:ext cx="1024098" cy="2069613"/>
          </a:xfrm>
          <a:custGeom>
            <a:avLst/>
            <a:gdLst>
              <a:gd name="connsiteX0" fmla="*/ 421637 w 428475"/>
              <a:gd name="connsiteY0" fmla="*/ 488574 h 865912"/>
              <a:gd name="connsiteX1" fmla="*/ 416591 w 428475"/>
              <a:gd name="connsiteY1" fmla="*/ 470685 h 865912"/>
              <a:gd name="connsiteX2" fmla="*/ 267672 w 428475"/>
              <a:gd name="connsiteY2" fmla="*/ 205678 h 865912"/>
              <a:gd name="connsiteX3" fmla="*/ 315280 w 428475"/>
              <a:gd name="connsiteY3" fmla="*/ 184363 h 865912"/>
              <a:gd name="connsiteX4" fmla="*/ 303949 w 428475"/>
              <a:gd name="connsiteY4" fmla="*/ 102815 h 865912"/>
              <a:gd name="connsiteX5" fmla="*/ 221206 w 428475"/>
              <a:gd name="connsiteY5" fmla="*/ 12132 h 865912"/>
              <a:gd name="connsiteX6" fmla="*/ 136177 w 428475"/>
              <a:gd name="connsiteY6" fmla="*/ 84640 h 865912"/>
              <a:gd name="connsiteX7" fmla="*/ 112373 w 428475"/>
              <a:gd name="connsiteY7" fmla="*/ 184363 h 865912"/>
              <a:gd name="connsiteX8" fmla="*/ 161600 w 428475"/>
              <a:gd name="connsiteY8" fmla="*/ 202823 h 865912"/>
              <a:gd name="connsiteX9" fmla="*/ 7444 w 428475"/>
              <a:gd name="connsiteY9" fmla="*/ 482865 h 865912"/>
              <a:gd name="connsiteX10" fmla="*/ 26011 w 428475"/>
              <a:gd name="connsiteY10" fmla="*/ 509508 h 865912"/>
              <a:gd name="connsiteX11" fmla="*/ 52672 w 428475"/>
              <a:gd name="connsiteY11" fmla="*/ 490953 h 865912"/>
              <a:gd name="connsiteX12" fmla="*/ 128941 w 428475"/>
              <a:gd name="connsiteY12" fmla="*/ 306733 h 865912"/>
              <a:gd name="connsiteX13" fmla="*/ 63146 w 428475"/>
              <a:gd name="connsiteY13" fmla="*/ 628548 h 865912"/>
              <a:gd name="connsiteX14" fmla="*/ 124275 w 428475"/>
              <a:gd name="connsiteY14" fmla="*/ 639014 h 865912"/>
              <a:gd name="connsiteX15" fmla="*/ 124275 w 428475"/>
              <a:gd name="connsiteY15" fmla="*/ 823425 h 865912"/>
              <a:gd name="connsiteX16" fmla="*/ 163981 w 428475"/>
              <a:gd name="connsiteY16" fmla="*/ 863105 h 865912"/>
              <a:gd name="connsiteX17" fmla="*/ 203686 w 428475"/>
              <a:gd name="connsiteY17" fmla="*/ 823425 h 865912"/>
              <a:gd name="connsiteX18" fmla="*/ 203686 w 428475"/>
              <a:gd name="connsiteY18" fmla="*/ 643106 h 865912"/>
              <a:gd name="connsiteX19" fmla="*/ 227490 w 428475"/>
              <a:gd name="connsiteY19" fmla="*/ 642821 h 865912"/>
              <a:gd name="connsiteX20" fmla="*/ 227490 w 428475"/>
              <a:gd name="connsiteY20" fmla="*/ 823521 h 865912"/>
              <a:gd name="connsiteX21" fmla="*/ 267196 w 428475"/>
              <a:gd name="connsiteY21" fmla="*/ 863200 h 865912"/>
              <a:gd name="connsiteX22" fmla="*/ 306901 w 428475"/>
              <a:gd name="connsiteY22" fmla="*/ 823521 h 865912"/>
              <a:gd name="connsiteX23" fmla="*/ 306901 w 428475"/>
              <a:gd name="connsiteY23" fmla="*/ 636826 h 865912"/>
              <a:gd name="connsiteX24" fmla="*/ 363650 w 428475"/>
              <a:gd name="connsiteY24" fmla="*/ 626264 h 865912"/>
              <a:gd name="connsiteX25" fmla="*/ 313090 w 428475"/>
              <a:gd name="connsiteY25" fmla="*/ 323385 h 865912"/>
              <a:gd name="connsiteX26" fmla="*/ 372601 w 428475"/>
              <a:gd name="connsiteY26" fmla="*/ 483055 h 865912"/>
              <a:gd name="connsiteX27" fmla="*/ 377647 w 428475"/>
              <a:gd name="connsiteY27" fmla="*/ 501039 h 865912"/>
              <a:gd name="connsiteX28" fmla="*/ 399737 w 428475"/>
              <a:gd name="connsiteY28" fmla="*/ 517691 h 865912"/>
              <a:gd name="connsiteX29" fmla="*/ 406022 w 428475"/>
              <a:gd name="connsiteY29" fmla="*/ 516835 h 865912"/>
              <a:gd name="connsiteX30" fmla="*/ 421637 w 428475"/>
              <a:gd name="connsiteY30" fmla="*/ 488574 h 86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475" h="865912">
                <a:moveTo>
                  <a:pt x="421637" y="488574"/>
                </a:moveTo>
                <a:lnTo>
                  <a:pt x="416591" y="470685"/>
                </a:lnTo>
                <a:cubicBezTo>
                  <a:pt x="385455" y="322148"/>
                  <a:pt x="355081" y="231940"/>
                  <a:pt x="267672" y="205678"/>
                </a:cubicBezTo>
                <a:cubicBezTo>
                  <a:pt x="299760" y="198160"/>
                  <a:pt x="315280" y="184363"/>
                  <a:pt x="315280" y="184363"/>
                </a:cubicBezTo>
                <a:cubicBezTo>
                  <a:pt x="315280" y="184363"/>
                  <a:pt x="295761" y="165617"/>
                  <a:pt x="303949" y="102815"/>
                </a:cubicBezTo>
                <a:cubicBezTo>
                  <a:pt x="312995" y="33161"/>
                  <a:pt x="236441" y="-7660"/>
                  <a:pt x="221206" y="12132"/>
                </a:cubicBezTo>
                <a:cubicBezTo>
                  <a:pt x="204162" y="-4901"/>
                  <a:pt x="142938" y="24026"/>
                  <a:pt x="136177" y="84640"/>
                </a:cubicBezTo>
                <a:cubicBezTo>
                  <a:pt x="129417" y="145254"/>
                  <a:pt x="138462" y="154865"/>
                  <a:pt x="112373" y="184363"/>
                </a:cubicBezTo>
                <a:cubicBezTo>
                  <a:pt x="112373" y="184363"/>
                  <a:pt x="130274" y="195115"/>
                  <a:pt x="161600" y="202823"/>
                </a:cubicBezTo>
                <a:cubicBezTo>
                  <a:pt x="52006" y="230799"/>
                  <a:pt x="26678" y="365253"/>
                  <a:pt x="7444" y="482865"/>
                </a:cubicBezTo>
                <a:cubicBezTo>
                  <a:pt x="5445" y="495330"/>
                  <a:pt x="13538" y="507225"/>
                  <a:pt x="26011" y="509508"/>
                </a:cubicBezTo>
                <a:cubicBezTo>
                  <a:pt x="38390" y="511697"/>
                  <a:pt x="50387" y="503418"/>
                  <a:pt x="52672" y="490953"/>
                </a:cubicBezTo>
                <a:cubicBezTo>
                  <a:pt x="64098" y="427389"/>
                  <a:pt x="138462" y="293982"/>
                  <a:pt x="128941" y="306733"/>
                </a:cubicBezTo>
                <a:cubicBezTo>
                  <a:pt x="94948" y="524257"/>
                  <a:pt x="84760" y="567363"/>
                  <a:pt x="63146" y="628548"/>
                </a:cubicBezTo>
                <a:cubicBezTo>
                  <a:pt x="82475" y="633305"/>
                  <a:pt x="103137" y="636636"/>
                  <a:pt x="124275" y="639014"/>
                </a:cubicBezTo>
                <a:lnTo>
                  <a:pt x="124275" y="823425"/>
                </a:lnTo>
                <a:cubicBezTo>
                  <a:pt x="124275" y="845216"/>
                  <a:pt x="142176" y="863105"/>
                  <a:pt x="163981" y="863105"/>
                </a:cubicBezTo>
                <a:cubicBezTo>
                  <a:pt x="185785" y="863105"/>
                  <a:pt x="203686" y="845216"/>
                  <a:pt x="203686" y="823425"/>
                </a:cubicBezTo>
                <a:lnTo>
                  <a:pt x="203686" y="643106"/>
                </a:lnTo>
                <a:cubicBezTo>
                  <a:pt x="211684" y="643106"/>
                  <a:pt x="219682" y="643011"/>
                  <a:pt x="227490" y="642821"/>
                </a:cubicBezTo>
                <a:lnTo>
                  <a:pt x="227490" y="823521"/>
                </a:lnTo>
                <a:cubicBezTo>
                  <a:pt x="227490" y="845311"/>
                  <a:pt x="245391" y="863200"/>
                  <a:pt x="267196" y="863200"/>
                </a:cubicBezTo>
                <a:cubicBezTo>
                  <a:pt x="289000" y="863200"/>
                  <a:pt x="306901" y="845311"/>
                  <a:pt x="306901" y="823521"/>
                </a:cubicBezTo>
                <a:lnTo>
                  <a:pt x="306901" y="636826"/>
                </a:lnTo>
                <a:cubicBezTo>
                  <a:pt x="329658" y="633971"/>
                  <a:pt x="349273" y="630260"/>
                  <a:pt x="363650" y="626264"/>
                </a:cubicBezTo>
                <a:cubicBezTo>
                  <a:pt x="320232" y="540529"/>
                  <a:pt x="315375" y="410357"/>
                  <a:pt x="313090" y="323385"/>
                </a:cubicBezTo>
                <a:cubicBezTo>
                  <a:pt x="334133" y="356499"/>
                  <a:pt x="351272" y="407407"/>
                  <a:pt x="372601" y="483055"/>
                </a:cubicBezTo>
                <a:lnTo>
                  <a:pt x="377647" y="501039"/>
                </a:lnTo>
                <a:cubicBezTo>
                  <a:pt x="380504" y="511126"/>
                  <a:pt x="389740" y="517691"/>
                  <a:pt x="399737" y="517691"/>
                </a:cubicBezTo>
                <a:cubicBezTo>
                  <a:pt x="401832" y="517691"/>
                  <a:pt x="403927" y="517406"/>
                  <a:pt x="406022" y="516835"/>
                </a:cubicBezTo>
                <a:cubicBezTo>
                  <a:pt x="418019" y="513409"/>
                  <a:pt x="425065" y="500754"/>
                  <a:pt x="421637" y="48857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6" name="Forma libre 2037">
            <a:extLst>
              <a:ext uri="{FF2B5EF4-FFF2-40B4-BE49-F238E27FC236}">
                <a16:creationId xmlns:a16="http://schemas.microsoft.com/office/drawing/2014/main" id="{C99155EF-46FC-B545-8F5E-B0217685E639}"/>
              </a:ext>
            </a:extLst>
          </p:cNvPr>
          <p:cNvSpPr/>
          <p:nvPr/>
        </p:nvSpPr>
        <p:spPr>
          <a:xfrm>
            <a:off x="17063820" y="5584063"/>
            <a:ext cx="606783" cy="1408393"/>
          </a:xfrm>
          <a:custGeom>
            <a:avLst/>
            <a:gdLst>
              <a:gd name="connsiteX0" fmla="*/ 294887 w 295172"/>
              <a:gd name="connsiteY0" fmla="*/ 250450 h 685117"/>
              <a:gd name="connsiteX1" fmla="*/ 205478 w 295172"/>
              <a:gd name="connsiteY1" fmla="*/ 161100 h 685117"/>
              <a:gd name="connsiteX2" fmla="*/ 184530 w 295172"/>
              <a:gd name="connsiteY2" fmla="*/ 161100 h 685117"/>
              <a:gd name="connsiteX3" fmla="*/ 183388 w 295172"/>
              <a:gd name="connsiteY3" fmla="*/ 159958 h 685117"/>
              <a:gd name="connsiteX4" fmla="*/ 183388 w 295172"/>
              <a:gd name="connsiteY4" fmla="*/ 133505 h 685117"/>
              <a:gd name="connsiteX5" fmla="*/ 183959 w 295172"/>
              <a:gd name="connsiteY5" fmla="*/ 132553 h 685117"/>
              <a:gd name="connsiteX6" fmla="*/ 216237 w 295172"/>
              <a:gd name="connsiteY6" fmla="*/ 73367 h 685117"/>
              <a:gd name="connsiteX7" fmla="*/ 149967 w 295172"/>
              <a:gd name="connsiteY7" fmla="*/ 7138 h 685117"/>
              <a:gd name="connsiteX8" fmla="*/ 83696 w 295172"/>
              <a:gd name="connsiteY8" fmla="*/ 73367 h 685117"/>
              <a:gd name="connsiteX9" fmla="*/ 118069 w 295172"/>
              <a:gd name="connsiteY9" fmla="*/ 133600 h 685117"/>
              <a:gd name="connsiteX10" fmla="*/ 118640 w 295172"/>
              <a:gd name="connsiteY10" fmla="*/ 134551 h 685117"/>
              <a:gd name="connsiteX11" fmla="*/ 118640 w 295172"/>
              <a:gd name="connsiteY11" fmla="*/ 159958 h 685117"/>
              <a:gd name="connsiteX12" fmla="*/ 117498 w 295172"/>
              <a:gd name="connsiteY12" fmla="*/ 161100 h 685117"/>
              <a:gd name="connsiteX13" fmla="*/ 96550 w 295172"/>
              <a:gd name="connsiteY13" fmla="*/ 161100 h 685117"/>
              <a:gd name="connsiteX14" fmla="*/ 7141 w 295172"/>
              <a:gd name="connsiteY14" fmla="*/ 250450 h 685117"/>
              <a:gd name="connsiteX15" fmla="*/ 7141 w 295172"/>
              <a:gd name="connsiteY15" fmla="*/ 418780 h 685117"/>
              <a:gd name="connsiteX16" fmla="*/ 7141 w 295172"/>
              <a:gd name="connsiteY16" fmla="*/ 418780 h 685117"/>
              <a:gd name="connsiteX17" fmla="*/ 7141 w 295172"/>
              <a:gd name="connsiteY17" fmla="*/ 418971 h 685117"/>
              <a:gd name="connsiteX18" fmla="*/ 34945 w 295172"/>
              <a:gd name="connsiteY18" fmla="*/ 440951 h 685117"/>
              <a:gd name="connsiteX19" fmla="*/ 62748 w 295172"/>
              <a:gd name="connsiteY19" fmla="*/ 418971 h 685117"/>
              <a:gd name="connsiteX20" fmla="*/ 62748 w 295172"/>
              <a:gd name="connsiteY20" fmla="*/ 418780 h 685117"/>
              <a:gd name="connsiteX21" fmla="*/ 62748 w 295172"/>
              <a:gd name="connsiteY21" fmla="*/ 291843 h 685117"/>
              <a:gd name="connsiteX22" fmla="*/ 77030 w 295172"/>
              <a:gd name="connsiteY22" fmla="*/ 265485 h 685117"/>
              <a:gd name="connsiteX23" fmla="*/ 77030 w 295172"/>
              <a:gd name="connsiteY23" fmla="*/ 648199 h 685117"/>
              <a:gd name="connsiteX24" fmla="*/ 102549 w 295172"/>
              <a:gd name="connsiteY24" fmla="*/ 680837 h 685117"/>
              <a:gd name="connsiteX25" fmla="*/ 139683 w 295172"/>
              <a:gd name="connsiteY25" fmla="*/ 650102 h 685117"/>
              <a:gd name="connsiteX26" fmla="*/ 139683 w 295172"/>
              <a:gd name="connsiteY26" fmla="*/ 445804 h 685117"/>
              <a:gd name="connsiteX27" fmla="*/ 151014 w 295172"/>
              <a:gd name="connsiteY27" fmla="*/ 434481 h 685117"/>
              <a:gd name="connsiteX28" fmla="*/ 151014 w 295172"/>
              <a:gd name="connsiteY28" fmla="*/ 434481 h 685117"/>
              <a:gd name="connsiteX29" fmla="*/ 162345 w 295172"/>
              <a:gd name="connsiteY29" fmla="*/ 445804 h 685117"/>
              <a:gd name="connsiteX30" fmla="*/ 162345 w 295172"/>
              <a:gd name="connsiteY30" fmla="*/ 648199 h 685117"/>
              <a:gd name="connsiteX31" fmla="*/ 187863 w 295172"/>
              <a:gd name="connsiteY31" fmla="*/ 680837 h 685117"/>
              <a:gd name="connsiteX32" fmla="*/ 224997 w 295172"/>
              <a:gd name="connsiteY32" fmla="*/ 650102 h 685117"/>
              <a:gd name="connsiteX33" fmla="*/ 224997 w 295172"/>
              <a:gd name="connsiteY33" fmla="*/ 265580 h 685117"/>
              <a:gd name="connsiteX34" fmla="*/ 239280 w 295172"/>
              <a:gd name="connsiteY34" fmla="*/ 291938 h 685117"/>
              <a:gd name="connsiteX35" fmla="*/ 239280 w 295172"/>
              <a:gd name="connsiteY35" fmla="*/ 418875 h 685117"/>
              <a:gd name="connsiteX36" fmla="*/ 239280 w 295172"/>
              <a:gd name="connsiteY36" fmla="*/ 418875 h 685117"/>
              <a:gd name="connsiteX37" fmla="*/ 239280 w 295172"/>
              <a:gd name="connsiteY37" fmla="*/ 419066 h 685117"/>
              <a:gd name="connsiteX38" fmla="*/ 267083 w 295172"/>
              <a:gd name="connsiteY38" fmla="*/ 441047 h 685117"/>
              <a:gd name="connsiteX39" fmla="*/ 294887 w 295172"/>
              <a:gd name="connsiteY39" fmla="*/ 419066 h 685117"/>
              <a:gd name="connsiteX40" fmla="*/ 294887 w 295172"/>
              <a:gd name="connsiteY40" fmla="*/ 418875 h 685117"/>
              <a:gd name="connsiteX41" fmla="*/ 294982 w 295172"/>
              <a:gd name="connsiteY41" fmla="*/ 418875 h 685117"/>
              <a:gd name="connsiteX42" fmla="*/ 294982 w 295172"/>
              <a:gd name="connsiteY42" fmla="*/ 250450 h 68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5172" h="685117">
                <a:moveTo>
                  <a:pt x="294887" y="250450"/>
                </a:moveTo>
                <a:cubicBezTo>
                  <a:pt x="294887" y="211627"/>
                  <a:pt x="264608" y="161100"/>
                  <a:pt x="205478" y="161100"/>
                </a:cubicBezTo>
                <a:lnTo>
                  <a:pt x="184530" y="161100"/>
                </a:lnTo>
                <a:cubicBezTo>
                  <a:pt x="183959" y="161100"/>
                  <a:pt x="183388" y="160624"/>
                  <a:pt x="183388" y="159958"/>
                </a:cubicBezTo>
                <a:lnTo>
                  <a:pt x="183388" y="133505"/>
                </a:lnTo>
                <a:cubicBezTo>
                  <a:pt x="183388" y="133124"/>
                  <a:pt x="183578" y="132743"/>
                  <a:pt x="183959" y="132553"/>
                </a:cubicBezTo>
                <a:cubicBezTo>
                  <a:pt x="203098" y="122276"/>
                  <a:pt x="216237" y="96489"/>
                  <a:pt x="216237" y="73367"/>
                </a:cubicBezTo>
                <a:cubicBezTo>
                  <a:pt x="216237" y="39967"/>
                  <a:pt x="189577" y="7424"/>
                  <a:pt x="149967" y="7138"/>
                </a:cubicBezTo>
                <a:cubicBezTo>
                  <a:pt x="110356" y="6853"/>
                  <a:pt x="83696" y="39967"/>
                  <a:pt x="83696" y="73367"/>
                </a:cubicBezTo>
                <a:cubicBezTo>
                  <a:pt x="83696" y="97441"/>
                  <a:pt x="97788" y="123799"/>
                  <a:pt x="118069" y="133600"/>
                </a:cubicBezTo>
                <a:cubicBezTo>
                  <a:pt x="118450" y="133790"/>
                  <a:pt x="118640" y="134171"/>
                  <a:pt x="118640" y="134551"/>
                </a:cubicBezTo>
                <a:lnTo>
                  <a:pt x="118640" y="159958"/>
                </a:lnTo>
                <a:cubicBezTo>
                  <a:pt x="118640" y="160529"/>
                  <a:pt x="118164" y="161100"/>
                  <a:pt x="117498" y="161100"/>
                </a:cubicBezTo>
                <a:lnTo>
                  <a:pt x="96550" y="161100"/>
                </a:lnTo>
                <a:cubicBezTo>
                  <a:pt x="41800" y="161100"/>
                  <a:pt x="7141" y="211722"/>
                  <a:pt x="7141" y="250450"/>
                </a:cubicBezTo>
                <a:lnTo>
                  <a:pt x="7141" y="418780"/>
                </a:lnTo>
                <a:lnTo>
                  <a:pt x="7141" y="418780"/>
                </a:lnTo>
                <a:cubicBezTo>
                  <a:pt x="7141" y="418875"/>
                  <a:pt x="7141" y="418971"/>
                  <a:pt x="7141" y="418971"/>
                </a:cubicBezTo>
                <a:cubicBezTo>
                  <a:pt x="7141" y="431055"/>
                  <a:pt x="22757" y="440951"/>
                  <a:pt x="34945" y="440951"/>
                </a:cubicBezTo>
                <a:cubicBezTo>
                  <a:pt x="47037" y="440951"/>
                  <a:pt x="62748" y="431150"/>
                  <a:pt x="62748" y="418971"/>
                </a:cubicBezTo>
                <a:cubicBezTo>
                  <a:pt x="62748" y="418875"/>
                  <a:pt x="62748" y="418780"/>
                  <a:pt x="62748" y="418780"/>
                </a:cubicBezTo>
                <a:lnTo>
                  <a:pt x="62748" y="291843"/>
                </a:lnTo>
                <a:cubicBezTo>
                  <a:pt x="62748" y="277475"/>
                  <a:pt x="62653" y="265770"/>
                  <a:pt x="77030" y="265485"/>
                </a:cubicBezTo>
                <a:lnTo>
                  <a:pt x="77030" y="648199"/>
                </a:lnTo>
                <a:cubicBezTo>
                  <a:pt x="77030" y="663614"/>
                  <a:pt x="87314" y="678078"/>
                  <a:pt x="102549" y="680837"/>
                </a:cubicBezTo>
                <a:cubicBezTo>
                  <a:pt x="122258" y="684453"/>
                  <a:pt x="139683" y="669229"/>
                  <a:pt x="139683" y="650102"/>
                </a:cubicBezTo>
                <a:lnTo>
                  <a:pt x="139683" y="445804"/>
                </a:lnTo>
                <a:cubicBezTo>
                  <a:pt x="139683" y="439524"/>
                  <a:pt x="144730" y="434481"/>
                  <a:pt x="151014" y="434481"/>
                </a:cubicBezTo>
                <a:lnTo>
                  <a:pt x="151014" y="434481"/>
                </a:lnTo>
                <a:cubicBezTo>
                  <a:pt x="157298" y="434481"/>
                  <a:pt x="162345" y="439524"/>
                  <a:pt x="162345" y="445804"/>
                </a:cubicBezTo>
                <a:lnTo>
                  <a:pt x="162345" y="648199"/>
                </a:lnTo>
                <a:cubicBezTo>
                  <a:pt x="162345" y="663614"/>
                  <a:pt x="172628" y="678078"/>
                  <a:pt x="187863" y="680837"/>
                </a:cubicBezTo>
                <a:cubicBezTo>
                  <a:pt x="207573" y="684453"/>
                  <a:pt x="224997" y="669229"/>
                  <a:pt x="224997" y="650102"/>
                </a:cubicBezTo>
                <a:lnTo>
                  <a:pt x="224997" y="265580"/>
                </a:lnTo>
                <a:cubicBezTo>
                  <a:pt x="233948" y="265104"/>
                  <a:pt x="239280" y="278141"/>
                  <a:pt x="239280" y="291938"/>
                </a:cubicBezTo>
                <a:lnTo>
                  <a:pt x="239280" y="418875"/>
                </a:lnTo>
                <a:lnTo>
                  <a:pt x="239280" y="418875"/>
                </a:lnTo>
                <a:cubicBezTo>
                  <a:pt x="239280" y="418971"/>
                  <a:pt x="239280" y="419066"/>
                  <a:pt x="239280" y="419066"/>
                </a:cubicBezTo>
                <a:cubicBezTo>
                  <a:pt x="239280" y="431150"/>
                  <a:pt x="254895" y="441047"/>
                  <a:pt x="267083" y="441047"/>
                </a:cubicBezTo>
                <a:cubicBezTo>
                  <a:pt x="279176" y="441047"/>
                  <a:pt x="294887" y="431245"/>
                  <a:pt x="294887" y="419066"/>
                </a:cubicBezTo>
                <a:cubicBezTo>
                  <a:pt x="294887" y="418971"/>
                  <a:pt x="294887" y="418875"/>
                  <a:pt x="294887" y="418875"/>
                </a:cubicBezTo>
                <a:lnTo>
                  <a:pt x="294982" y="418875"/>
                </a:lnTo>
                <a:lnTo>
                  <a:pt x="294982" y="25045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7" name="Chart 56">
                <a:extLst>
                  <a:ext uri="{FF2B5EF4-FFF2-40B4-BE49-F238E27FC236}">
                    <a16:creationId xmlns:a16="http://schemas.microsoft.com/office/drawing/2014/main" id="{9558E3F8-96B1-224A-909E-70B2A26B17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08388338"/>
                  </p:ext>
                </p:extLst>
              </p:nvPr>
            </p:nvGraphicFramePr>
            <p:xfrm>
              <a:off x="9436674" y="7763607"/>
              <a:ext cx="5507935" cy="46325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57" name="Chart 56">
                <a:extLst>
                  <a:ext uri="{FF2B5EF4-FFF2-40B4-BE49-F238E27FC236}">
                    <a16:creationId xmlns:a16="http://schemas.microsoft.com/office/drawing/2014/main" id="{9558E3F8-96B1-224A-909E-70B2A26B1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674" y="7763607"/>
                <a:ext cx="5507935" cy="4632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8" name="Chart 57">
                <a:extLst>
                  <a:ext uri="{FF2B5EF4-FFF2-40B4-BE49-F238E27FC236}">
                    <a16:creationId xmlns:a16="http://schemas.microsoft.com/office/drawing/2014/main" id="{BDA43B03-62F2-2C46-A31C-C9A386F57B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6608333"/>
                  </p:ext>
                </p:extLst>
              </p:nvPr>
            </p:nvGraphicFramePr>
            <p:xfrm>
              <a:off x="1757775" y="7763607"/>
              <a:ext cx="5507935" cy="46325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58" name="Chart 57">
                <a:extLst>
                  <a:ext uri="{FF2B5EF4-FFF2-40B4-BE49-F238E27FC236}">
                    <a16:creationId xmlns:a16="http://schemas.microsoft.com/office/drawing/2014/main" id="{BDA43B03-62F2-2C46-A31C-C9A386F57B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7775" y="7763607"/>
                <a:ext cx="5507935" cy="4632571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uadroTexto 350">
            <a:extLst>
              <a:ext uri="{FF2B5EF4-FFF2-40B4-BE49-F238E27FC236}">
                <a16:creationId xmlns:a16="http://schemas.microsoft.com/office/drawing/2014/main" id="{264E7836-D04D-FD4E-B53B-EC9E56D708A2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83F9510D-BBDA-8941-937A-A79D8AC17B1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55C81368-12E5-414A-8D87-DFB69B931EB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99938F17-48B0-F544-86D6-C8444988D2C5}"/>
              </a:ext>
            </a:extLst>
          </p:cNvPr>
          <p:cNvSpPr/>
          <p:nvPr/>
        </p:nvSpPr>
        <p:spPr>
          <a:xfrm>
            <a:off x="1519619" y="4212771"/>
            <a:ext cx="13579216" cy="945931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D54077D-DBD2-C24E-991C-CF99B9010F94}"/>
              </a:ext>
            </a:extLst>
          </p:cNvPr>
          <p:cNvSpPr/>
          <p:nvPr/>
        </p:nvSpPr>
        <p:spPr>
          <a:xfrm>
            <a:off x="9148188" y="4212771"/>
            <a:ext cx="13579216" cy="9459310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E956E5-DB54-9A46-B8DB-7CD2F70C9798}"/>
              </a:ext>
            </a:extLst>
          </p:cNvPr>
          <p:cNvGrpSpPr/>
          <p:nvPr/>
        </p:nvGrpSpPr>
        <p:grpSpPr>
          <a:xfrm>
            <a:off x="11074267" y="4949401"/>
            <a:ext cx="2229118" cy="2229116"/>
            <a:chOff x="10384813" y="9632492"/>
            <a:chExt cx="3223161" cy="32231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52ABD5-C2CA-334D-A23B-6747F7E43E9E}"/>
                </a:ext>
              </a:extLst>
            </p:cNvPr>
            <p:cNvSpPr/>
            <p:nvPr/>
          </p:nvSpPr>
          <p:spPr>
            <a:xfrm>
              <a:off x="10384813" y="9632492"/>
              <a:ext cx="3223161" cy="32231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3EE9B924-638E-C040-862D-D77CB1934541}"/>
                </a:ext>
              </a:extLst>
            </p:cNvPr>
            <p:cNvSpPr txBox="1"/>
            <p:nvPr/>
          </p:nvSpPr>
          <p:spPr>
            <a:xfrm>
              <a:off x="10814153" y="10482320"/>
              <a:ext cx="2283808" cy="160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68A26A7-5A24-604F-8B03-79FEE5134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30548"/>
              </p:ext>
            </p:extLst>
          </p:nvPr>
        </p:nvGraphicFramePr>
        <p:xfrm>
          <a:off x="5687115" y="8668238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A69BEC4-6DD2-184A-A523-A59342256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34972"/>
              </p:ext>
            </p:extLst>
          </p:nvPr>
        </p:nvGraphicFramePr>
        <p:xfrm>
          <a:off x="13342795" y="8659237"/>
          <a:ext cx="5190002" cy="34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353D0BA-A160-9646-99E8-1FB7C6BB3DED}"/>
              </a:ext>
            </a:extLst>
          </p:cNvPr>
          <p:cNvSpPr txBox="1"/>
          <p:nvPr/>
        </p:nvSpPr>
        <p:spPr>
          <a:xfrm>
            <a:off x="1469425" y="5935652"/>
            <a:ext cx="3830399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99E559-BE94-D148-97AA-02DEAC4EB06D}"/>
              </a:ext>
            </a:extLst>
          </p:cNvPr>
          <p:cNvSpPr txBox="1"/>
          <p:nvPr/>
        </p:nvSpPr>
        <p:spPr>
          <a:xfrm>
            <a:off x="18490437" y="5935652"/>
            <a:ext cx="4364614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453DD-AC4F-AF42-B1E3-C134AC106A33}"/>
              </a:ext>
            </a:extLst>
          </p:cNvPr>
          <p:cNvSpPr txBox="1"/>
          <p:nvPr/>
        </p:nvSpPr>
        <p:spPr>
          <a:xfrm>
            <a:off x="6946761" y="7119010"/>
            <a:ext cx="27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5293F-00BC-C349-AEF5-4265A2AE9C66}"/>
              </a:ext>
            </a:extLst>
          </p:cNvPr>
          <p:cNvSpPr txBox="1"/>
          <p:nvPr/>
        </p:nvSpPr>
        <p:spPr>
          <a:xfrm>
            <a:off x="14578868" y="7159833"/>
            <a:ext cx="27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CC6EA235-B844-5743-9AB1-7E71787AA48C}"/>
              </a:ext>
            </a:extLst>
          </p:cNvPr>
          <p:cNvSpPr txBox="1"/>
          <p:nvPr/>
        </p:nvSpPr>
        <p:spPr>
          <a:xfrm>
            <a:off x="1532124" y="4944843"/>
            <a:ext cx="2191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35%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531E0B91-13DE-0B49-AD26-63A33E72A953}"/>
              </a:ext>
            </a:extLst>
          </p:cNvPr>
          <p:cNvSpPr txBox="1"/>
          <p:nvPr/>
        </p:nvSpPr>
        <p:spPr>
          <a:xfrm>
            <a:off x="20600939" y="4944843"/>
            <a:ext cx="225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48%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360D00E2-619F-5949-A560-CC14DDAA8C53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527DC8D7-45BF-224A-AF95-8AFA6AE34BB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361AC109-FFE8-6E47-8A4A-3D60CE3AE41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3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DB2A627-B096-0D4C-A7F4-2FFC2C63EEA5}"/>
              </a:ext>
            </a:extLst>
          </p:cNvPr>
          <p:cNvSpPr txBox="1"/>
          <p:nvPr/>
        </p:nvSpPr>
        <p:spPr>
          <a:xfrm>
            <a:off x="2114133" y="8974850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1F3E2953-9928-B046-AF99-AB0D6306029B}"/>
              </a:ext>
            </a:extLst>
          </p:cNvPr>
          <p:cNvSpPr txBox="1"/>
          <p:nvPr/>
        </p:nvSpPr>
        <p:spPr>
          <a:xfrm>
            <a:off x="2080470" y="6657349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27%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6E687-CB25-6B4D-BF2F-1DC1E415C29B}"/>
              </a:ext>
            </a:extLst>
          </p:cNvPr>
          <p:cNvSpPr txBox="1"/>
          <p:nvPr/>
        </p:nvSpPr>
        <p:spPr>
          <a:xfrm>
            <a:off x="16962646" y="8974850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69B68376-5D6C-A241-85E0-F39CC1E2C23D}"/>
              </a:ext>
            </a:extLst>
          </p:cNvPr>
          <p:cNvSpPr txBox="1"/>
          <p:nvPr/>
        </p:nvSpPr>
        <p:spPr>
          <a:xfrm>
            <a:off x="20698546" y="6657349"/>
            <a:ext cx="1861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73%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87276E-4D52-2642-8A3D-BC28F2517555}"/>
              </a:ext>
            </a:extLst>
          </p:cNvPr>
          <p:cNvCxnSpPr>
            <a:cxnSpLocks/>
          </p:cNvCxnSpPr>
          <p:nvPr/>
        </p:nvCxnSpPr>
        <p:spPr>
          <a:xfrm flipH="1">
            <a:off x="3908214" y="7257198"/>
            <a:ext cx="4775086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13E869-0A2F-E249-AA9E-810D9714FF28}"/>
              </a:ext>
            </a:extLst>
          </p:cNvPr>
          <p:cNvCxnSpPr>
            <a:cxnSpLocks/>
          </p:cNvCxnSpPr>
          <p:nvPr/>
        </p:nvCxnSpPr>
        <p:spPr>
          <a:xfrm flipH="1">
            <a:off x="16342465" y="7257198"/>
            <a:ext cx="4292495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7352458-324C-4C4A-BAE4-37EBA36C3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767786"/>
              </p:ext>
            </p:extLst>
          </p:nvPr>
        </p:nvGraphicFramePr>
        <p:xfrm>
          <a:off x="8683300" y="3951289"/>
          <a:ext cx="7659165" cy="857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46984BB-50ED-154F-9389-3296BF793E06}"/>
              </a:ext>
            </a:extLst>
          </p:cNvPr>
          <p:cNvSpPr txBox="1"/>
          <p:nvPr/>
        </p:nvSpPr>
        <p:spPr>
          <a:xfrm>
            <a:off x="2201077" y="792408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E106D8-BD6D-6448-B52E-9DDA4B349E6C}"/>
              </a:ext>
            </a:extLst>
          </p:cNvPr>
          <p:cNvSpPr txBox="1"/>
          <p:nvPr/>
        </p:nvSpPr>
        <p:spPr>
          <a:xfrm>
            <a:off x="16697912" y="792408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Men</a:t>
            </a:r>
          </a:p>
        </p:txBody>
      </p:sp>
      <p:sp>
        <p:nvSpPr>
          <p:cNvPr id="37" name="Forma libre 19">
            <a:extLst>
              <a:ext uri="{FF2B5EF4-FFF2-40B4-BE49-F238E27FC236}">
                <a16:creationId xmlns:a16="http://schemas.microsoft.com/office/drawing/2014/main" id="{E941BA9C-5420-9841-9F66-6431A923DD8C}"/>
              </a:ext>
            </a:extLst>
          </p:cNvPr>
          <p:cNvSpPr/>
          <p:nvPr/>
        </p:nvSpPr>
        <p:spPr>
          <a:xfrm>
            <a:off x="11278279" y="6631506"/>
            <a:ext cx="2416496" cy="2416496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B1DDB-E1CF-2548-9B9C-96711A7478BD}"/>
              </a:ext>
            </a:extLst>
          </p:cNvPr>
          <p:cNvSpPr txBox="1"/>
          <p:nvPr/>
        </p:nvSpPr>
        <p:spPr>
          <a:xfrm>
            <a:off x="9555506" y="9460274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Visitors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4269F26B-DE2C-1E42-8CF6-8202272DE91E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B714D4D7-E462-1F46-9F4C-3264049027C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2D5B213D-C0CB-8440-8109-08B310E4CC7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7380C2-324B-B54D-8179-1FC4396E9C1C}"/>
              </a:ext>
            </a:extLst>
          </p:cNvPr>
          <p:cNvGrpSpPr/>
          <p:nvPr/>
        </p:nvGrpSpPr>
        <p:grpSpPr>
          <a:xfrm>
            <a:off x="1675267" y="4567084"/>
            <a:ext cx="20944417" cy="7560819"/>
            <a:chOff x="1492387" y="4567084"/>
            <a:chExt cx="20944417" cy="75608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0ACF6-B932-5A45-AD9B-17E6FBD4DD84}"/>
                </a:ext>
              </a:extLst>
            </p:cNvPr>
            <p:cNvSpPr/>
            <p:nvPr/>
          </p:nvSpPr>
          <p:spPr>
            <a:xfrm>
              <a:off x="13990320" y="4567084"/>
              <a:ext cx="1828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024A611-FA1E-6442-B444-40805FADE1BE}"/>
                </a:ext>
              </a:extLst>
            </p:cNvPr>
            <p:cNvGrpSpPr/>
            <p:nvPr/>
          </p:nvGrpSpPr>
          <p:grpSpPr>
            <a:xfrm>
              <a:off x="1492387" y="4567084"/>
              <a:ext cx="11614013" cy="1850213"/>
              <a:chOff x="1492387" y="4567084"/>
              <a:chExt cx="11614013" cy="1850213"/>
            </a:xfrm>
          </p:grpSpPr>
          <p:sp>
            <p:nvSpPr>
              <p:cNvPr id="12" name="Forma libre 2036">
                <a:extLst>
                  <a:ext uri="{FF2B5EF4-FFF2-40B4-BE49-F238E27FC236}">
                    <a16:creationId xmlns:a16="http://schemas.microsoft.com/office/drawing/2014/main" id="{6D2ED2EF-5F06-0848-B44A-190A531DBBD2}"/>
                  </a:ext>
                </a:extLst>
              </p:cNvPr>
              <p:cNvSpPr/>
              <p:nvPr/>
            </p:nvSpPr>
            <p:spPr>
              <a:xfrm>
                <a:off x="149238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" name="Forma libre 2036">
                <a:extLst>
                  <a:ext uri="{FF2B5EF4-FFF2-40B4-BE49-F238E27FC236}">
                    <a16:creationId xmlns:a16="http://schemas.microsoft.com/office/drawing/2014/main" id="{38D36053-74DF-0446-B7B6-D85D201EA440}"/>
                  </a:ext>
                </a:extLst>
              </p:cNvPr>
              <p:cNvSpPr/>
              <p:nvPr/>
            </p:nvSpPr>
            <p:spPr>
              <a:xfrm>
                <a:off x="268110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2036">
                <a:extLst>
                  <a:ext uri="{FF2B5EF4-FFF2-40B4-BE49-F238E27FC236}">
                    <a16:creationId xmlns:a16="http://schemas.microsoft.com/office/drawing/2014/main" id="{34463B3F-3673-EB48-A3F4-F274E07C38BC}"/>
                  </a:ext>
                </a:extLst>
              </p:cNvPr>
              <p:cNvSpPr/>
              <p:nvPr/>
            </p:nvSpPr>
            <p:spPr>
              <a:xfrm>
                <a:off x="386982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" name="Forma libre 2036">
                <a:extLst>
                  <a:ext uri="{FF2B5EF4-FFF2-40B4-BE49-F238E27FC236}">
                    <a16:creationId xmlns:a16="http://schemas.microsoft.com/office/drawing/2014/main" id="{3ED01C51-69FB-BF46-B402-6657B4792930}"/>
                  </a:ext>
                </a:extLst>
              </p:cNvPr>
              <p:cNvSpPr/>
              <p:nvPr/>
            </p:nvSpPr>
            <p:spPr>
              <a:xfrm>
                <a:off x="505854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" name="Forma libre 2036">
                <a:extLst>
                  <a:ext uri="{FF2B5EF4-FFF2-40B4-BE49-F238E27FC236}">
                    <a16:creationId xmlns:a16="http://schemas.microsoft.com/office/drawing/2014/main" id="{BE3F9924-CBA2-824E-BD68-D662538BFBDB}"/>
                  </a:ext>
                </a:extLst>
              </p:cNvPr>
              <p:cNvSpPr/>
              <p:nvPr/>
            </p:nvSpPr>
            <p:spPr>
              <a:xfrm>
                <a:off x="624726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7" name="Forma libre 2036">
                <a:extLst>
                  <a:ext uri="{FF2B5EF4-FFF2-40B4-BE49-F238E27FC236}">
                    <a16:creationId xmlns:a16="http://schemas.microsoft.com/office/drawing/2014/main" id="{81F15B96-85A3-8E42-85BE-53F4DD6689D0}"/>
                  </a:ext>
                </a:extLst>
              </p:cNvPr>
              <p:cNvSpPr/>
              <p:nvPr/>
            </p:nvSpPr>
            <p:spPr>
              <a:xfrm>
                <a:off x="743598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8" name="Forma libre 2036">
                <a:extLst>
                  <a:ext uri="{FF2B5EF4-FFF2-40B4-BE49-F238E27FC236}">
                    <a16:creationId xmlns:a16="http://schemas.microsoft.com/office/drawing/2014/main" id="{B6A3D08F-B45E-714B-AA8C-522DD64A4E22}"/>
                  </a:ext>
                </a:extLst>
              </p:cNvPr>
              <p:cNvSpPr/>
              <p:nvPr/>
            </p:nvSpPr>
            <p:spPr>
              <a:xfrm>
                <a:off x="862470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Forma libre 2036">
                <a:extLst>
                  <a:ext uri="{FF2B5EF4-FFF2-40B4-BE49-F238E27FC236}">
                    <a16:creationId xmlns:a16="http://schemas.microsoft.com/office/drawing/2014/main" id="{0F55841F-CE4F-7947-8A94-6E70F30F9F09}"/>
                  </a:ext>
                </a:extLst>
              </p:cNvPr>
              <p:cNvSpPr/>
              <p:nvPr/>
            </p:nvSpPr>
            <p:spPr>
              <a:xfrm>
                <a:off x="981342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0" name="Forma libre 2036">
                <a:extLst>
                  <a:ext uri="{FF2B5EF4-FFF2-40B4-BE49-F238E27FC236}">
                    <a16:creationId xmlns:a16="http://schemas.microsoft.com/office/drawing/2014/main" id="{1BD50B2F-6986-F941-86DD-CB94CCACCE9B}"/>
                  </a:ext>
                </a:extLst>
              </p:cNvPr>
              <p:cNvSpPr/>
              <p:nvPr/>
            </p:nvSpPr>
            <p:spPr>
              <a:xfrm>
                <a:off x="1100214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1" name="Forma libre 2036">
                <a:extLst>
                  <a:ext uri="{FF2B5EF4-FFF2-40B4-BE49-F238E27FC236}">
                    <a16:creationId xmlns:a16="http://schemas.microsoft.com/office/drawing/2014/main" id="{CFBB4BB4-6783-714D-952C-0653E48B650E}"/>
                  </a:ext>
                </a:extLst>
              </p:cNvPr>
              <p:cNvSpPr/>
              <p:nvPr/>
            </p:nvSpPr>
            <p:spPr>
              <a:xfrm>
                <a:off x="1219086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37A45B-0EE9-6945-A858-FD8434F244F8}"/>
                </a:ext>
              </a:extLst>
            </p:cNvPr>
            <p:cNvGrpSpPr/>
            <p:nvPr/>
          </p:nvGrpSpPr>
          <p:grpSpPr>
            <a:xfrm>
              <a:off x="1492387" y="7422387"/>
              <a:ext cx="11614013" cy="1850213"/>
              <a:chOff x="1492387" y="4567084"/>
              <a:chExt cx="11614013" cy="1850213"/>
            </a:xfrm>
          </p:grpSpPr>
          <p:sp>
            <p:nvSpPr>
              <p:cNvPr id="24" name="Forma libre 2036">
                <a:extLst>
                  <a:ext uri="{FF2B5EF4-FFF2-40B4-BE49-F238E27FC236}">
                    <a16:creationId xmlns:a16="http://schemas.microsoft.com/office/drawing/2014/main" id="{78268EED-39C6-194D-A847-69C1D54E4FDB}"/>
                  </a:ext>
                </a:extLst>
              </p:cNvPr>
              <p:cNvSpPr/>
              <p:nvPr/>
            </p:nvSpPr>
            <p:spPr>
              <a:xfrm>
                <a:off x="149238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2036">
                <a:extLst>
                  <a:ext uri="{FF2B5EF4-FFF2-40B4-BE49-F238E27FC236}">
                    <a16:creationId xmlns:a16="http://schemas.microsoft.com/office/drawing/2014/main" id="{2E8E15D3-1400-0C4D-8F17-9E64EA921CCD}"/>
                  </a:ext>
                </a:extLst>
              </p:cNvPr>
              <p:cNvSpPr/>
              <p:nvPr/>
            </p:nvSpPr>
            <p:spPr>
              <a:xfrm>
                <a:off x="268110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2036">
                <a:extLst>
                  <a:ext uri="{FF2B5EF4-FFF2-40B4-BE49-F238E27FC236}">
                    <a16:creationId xmlns:a16="http://schemas.microsoft.com/office/drawing/2014/main" id="{8161E18B-177B-B342-ACAC-C3F83F3B410A}"/>
                  </a:ext>
                </a:extLst>
              </p:cNvPr>
              <p:cNvSpPr/>
              <p:nvPr/>
            </p:nvSpPr>
            <p:spPr>
              <a:xfrm>
                <a:off x="386982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2036">
                <a:extLst>
                  <a:ext uri="{FF2B5EF4-FFF2-40B4-BE49-F238E27FC236}">
                    <a16:creationId xmlns:a16="http://schemas.microsoft.com/office/drawing/2014/main" id="{F61E03B7-26F3-ED40-98B4-5A28FDD25B63}"/>
                  </a:ext>
                </a:extLst>
              </p:cNvPr>
              <p:cNvSpPr/>
              <p:nvPr/>
            </p:nvSpPr>
            <p:spPr>
              <a:xfrm>
                <a:off x="505854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2036">
                <a:extLst>
                  <a:ext uri="{FF2B5EF4-FFF2-40B4-BE49-F238E27FC236}">
                    <a16:creationId xmlns:a16="http://schemas.microsoft.com/office/drawing/2014/main" id="{F889B08D-49D1-3E49-A750-C4E9B64EE7C8}"/>
                  </a:ext>
                </a:extLst>
              </p:cNvPr>
              <p:cNvSpPr/>
              <p:nvPr/>
            </p:nvSpPr>
            <p:spPr>
              <a:xfrm>
                <a:off x="624726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2036">
                <a:extLst>
                  <a:ext uri="{FF2B5EF4-FFF2-40B4-BE49-F238E27FC236}">
                    <a16:creationId xmlns:a16="http://schemas.microsoft.com/office/drawing/2014/main" id="{10AEEB32-1540-3F40-9E6B-E2F1774AAB33}"/>
                  </a:ext>
                </a:extLst>
              </p:cNvPr>
              <p:cNvSpPr/>
              <p:nvPr/>
            </p:nvSpPr>
            <p:spPr>
              <a:xfrm>
                <a:off x="743598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2036">
                <a:extLst>
                  <a:ext uri="{FF2B5EF4-FFF2-40B4-BE49-F238E27FC236}">
                    <a16:creationId xmlns:a16="http://schemas.microsoft.com/office/drawing/2014/main" id="{BFDB9D8A-ADF1-6542-BA0B-F25EB45096F4}"/>
                  </a:ext>
                </a:extLst>
              </p:cNvPr>
              <p:cNvSpPr/>
              <p:nvPr/>
            </p:nvSpPr>
            <p:spPr>
              <a:xfrm>
                <a:off x="862470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" name="Forma libre 2036">
                <a:extLst>
                  <a:ext uri="{FF2B5EF4-FFF2-40B4-BE49-F238E27FC236}">
                    <a16:creationId xmlns:a16="http://schemas.microsoft.com/office/drawing/2014/main" id="{9FE907A1-1888-5741-862F-16A77980D21C}"/>
                  </a:ext>
                </a:extLst>
              </p:cNvPr>
              <p:cNvSpPr/>
              <p:nvPr/>
            </p:nvSpPr>
            <p:spPr>
              <a:xfrm>
                <a:off x="981342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2036">
                <a:extLst>
                  <a:ext uri="{FF2B5EF4-FFF2-40B4-BE49-F238E27FC236}">
                    <a16:creationId xmlns:a16="http://schemas.microsoft.com/office/drawing/2014/main" id="{A7DF23E5-AA6F-B54F-BA18-F001B90057DC}"/>
                  </a:ext>
                </a:extLst>
              </p:cNvPr>
              <p:cNvSpPr/>
              <p:nvPr/>
            </p:nvSpPr>
            <p:spPr>
              <a:xfrm>
                <a:off x="1100214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Forma libre 2036">
                <a:extLst>
                  <a:ext uri="{FF2B5EF4-FFF2-40B4-BE49-F238E27FC236}">
                    <a16:creationId xmlns:a16="http://schemas.microsoft.com/office/drawing/2014/main" id="{6E0EE406-75CC-A342-A42B-ABD33232332C}"/>
                  </a:ext>
                </a:extLst>
              </p:cNvPr>
              <p:cNvSpPr/>
              <p:nvPr/>
            </p:nvSpPr>
            <p:spPr>
              <a:xfrm>
                <a:off x="1219086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0A646E-9AA7-CA48-85DF-D3FFD7B3136A}"/>
                </a:ext>
              </a:extLst>
            </p:cNvPr>
            <p:cNvGrpSpPr/>
            <p:nvPr/>
          </p:nvGrpSpPr>
          <p:grpSpPr>
            <a:xfrm>
              <a:off x="1492387" y="10277690"/>
              <a:ext cx="11614013" cy="1850213"/>
              <a:chOff x="1492387" y="4567084"/>
              <a:chExt cx="11614013" cy="1850213"/>
            </a:xfrm>
          </p:grpSpPr>
          <p:sp>
            <p:nvSpPr>
              <p:cNvPr id="35" name="Forma libre 2036">
                <a:extLst>
                  <a:ext uri="{FF2B5EF4-FFF2-40B4-BE49-F238E27FC236}">
                    <a16:creationId xmlns:a16="http://schemas.microsoft.com/office/drawing/2014/main" id="{8ECF6D1D-E582-5342-A070-3E2122D95067}"/>
                  </a:ext>
                </a:extLst>
              </p:cNvPr>
              <p:cNvSpPr/>
              <p:nvPr/>
            </p:nvSpPr>
            <p:spPr>
              <a:xfrm>
                <a:off x="149238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2036">
                <a:extLst>
                  <a:ext uri="{FF2B5EF4-FFF2-40B4-BE49-F238E27FC236}">
                    <a16:creationId xmlns:a16="http://schemas.microsoft.com/office/drawing/2014/main" id="{74703B0F-AB0C-DC4D-984E-6186DEA8582C}"/>
                  </a:ext>
                </a:extLst>
              </p:cNvPr>
              <p:cNvSpPr/>
              <p:nvPr/>
            </p:nvSpPr>
            <p:spPr>
              <a:xfrm>
                <a:off x="268110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2036">
                <a:extLst>
                  <a:ext uri="{FF2B5EF4-FFF2-40B4-BE49-F238E27FC236}">
                    <a16:creationId xmlns:a16="http://schemas.microsoft.com/office/drawing/2014/main" id="{61163B7B-FA0C-7347-AE2F-13FAA4C96D8C}"/>
                  </a:ext>
                </a:extLst>
              </p:cNvPr>
              <p:cNvSpPr/>
              <p:nvPr/>
            </p:nvSpPr>
            <p:spPr>
              <a:xfrm>
                <a:off x="386982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2036">
                <a:extLst>
                  <a:ext uri="{FF2B5EF4-FFF2-40B4-BE49-F238E27FC236}">
                    <a16:creationId xmlns:a16="http://schemas.microsoft.com/office/drawing/2014/main" id="{D92D88FE-DC01-0646-BF8C-ADB29CAA6757}"/>
                  </a:ext>
                </a:extLst>
              </p:cNvPr>
              <p:cNvSpPr/>
              <p:nvPr/>
            </p:nvSpPr>
            <p:spPr>
              <a:xfrm>
                <a:off x="505854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2036">
                <a:extLst>
                  <a:ext uri="{FF2B5EF4-FFF2-40B4-BE49-F238E27FC236}">
                    <a16:creationId xmlns:a16="http://schemas.microsoft.com/office/drawing/2014/main" id="{4952F849-93E3-394D-83F1-DCFED4968678}"/>
                  </a:ext>
                </a:extLst>
              </p:cNvPr>
              <p:cNvSpPr/>
              <p:nvPr/>
            </p:nvSpPr>
            <p:spPr>
              <a:xfrm>
                <a:off x="624726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2036">
                <a:extLst>
                  <a:ext uri="{FF2B5EF4-FFF2-40B4-BE49-F238E27FC236}">
                    <a16:creationId xmlns:a16="http://schemas.microsoft.com/office/drawing/2014/main" id="{7F80AD0A-4C12-A846-8E57-796BEB5F2F23}"/>
                  </a:ext>
                </a:extLst>
              </p:cNvPr>
              <p:cNvSpPr/>
              <p:nvPr/>
            </p:nvSpPr>
            <p:spPr>
              <a:xfrm>
                <a:off x="743598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2036">
                <a:extLst>
                  <a:ext uri="{FF2B5EF4-FFF2-40B4-BE49-F238E27FC236}">
                    <a16:creationId xmlns:a16="http://schemas.microsoft.com/office/drawing/2014/main" id="{9F7476A7-1FB7-ED44-808D-FB09976C5B3E}"/>
                  </a:ext>
                </a:extLst>
              </p:cNvPr>
              <p:cNvSpPr/>
              <p:nvPr/>
            </p:nvSpPr>
            <p:spPr>
              <a:xfrm>
                <a:off x="862470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2036">
                <a:extLst>
                  <a:ext uri="{FF2B5EF4-FFF2-40B4-BE49-F238E27FC236}">
                    <a16:creationId xmlns:a16="http://schemas.microsoft.com/office/drawing/2014/main" id="{8F45E287-FC54-A147-98BA-9E2F2F80BEAD}"/>
                  </a:ext>
                </a:extLst>
              </p:cNvPr>
              <p:cNvSpPr/>
              <p:nvPr/>
            </p:nvSpPr>
            <p:spPr>
              <a:xfrm>
                <a:off x="981342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2036">
                <a:extLst>
                  <a:ext uri="{FF2B5EF4-FFF2-40B4-BE49-F238E27FC236}">
                    <a16:creationId xmlns:a16="http://schemas.microsoft.com/office/drawing/2014/main" id="{99CC3618-ACB6-5E44-9799-9C15D7711CD1}"/>
                  </a:ext>
                </a:extLst>
              </p:cNvPr>
              <p:cNvSpPr/>
              <p:nvPr/>
            </p:nvSpPr>
            <p:spPr>
              <a:xfrm>
                <a:off x="1100214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2036">
                <a:extLst>
                  <a:ext uri="{FF2B5EF4-FFF2-40B4-BE49-F238E27FC236}">
                    <a16:creationId xmlns:a16="http://schemas.microsoft.com/office/drawing/2014/main" id="{22D07B4C-2571-A648-BABB-5A0A14224509}"/>
                  </a:ext>
                </a:extLst>
              </p:cNvPr>
              <p:cNvSpPr/>
              <p:nvPr/>
            </p:nvSpPr>
            <p:spPr>
              <a:xfrm>
                <a:off x="12190867" y="4567084"/>
                <a:ext cx="915533" cy="1850213"/>
              </a:xfrm>
              <a:custGeom>
                <a:avLst/>
                <a:gdLst>
                  <a:gd name="connsiteX0" fmla="*/ 421637 w 428475"/>
                  <a:gd name="connsiteY0" fmla="*/ 488574 h 865912"/>
                  <a:gd name="connsiteX1" fmla="*/ 416591 w 428475"/>
                  <a:gd name="connsiteY1" fmla="*/ 470685 h 865912"/>
                  <a:gd name="connsiteX2" fmla="*/ 267672 w 428475"/>
                  <a:gd name="connsiteY2" fmla="*/ 205678 h 865912"/>
                  <a:gd name="connsiteX3" fmla="*/ 315280 w 428475"/>
                  <a:gd name="connsiteY3" fmla="*/ 184363 h 865912"/>
                  <a:gd name="connsiteX4" fmla="*/ 303949 w 428475"/>
                  <a:gd name="connsiteY4" fmla="*/ 102815 h 865912"/>
                  <a:gd name="connsiteX5" fmla="*/ 221206 w 428475"/>
                  <a:gd name="connsiteY5" fmla="*/ 12132 h 865912"/>
                  <a:gd name="connsiteX6" fmla="*/ 136177 w 428475"/>
                  <a:gd name="connsiteY6" fmla="*/ 84640 h 865912"/>
                  <a:gd name="connsiteX7" fmla="*/ 112373 w 428475"/>
                  <a:gd name="connsiteY7" fmla="*/ 184363 h 865912"/>
                  <a:gd name="connsiteX8" fmla="*/ 161600 w 428475"/>
                  <a:gd name="connsiteY8" fmla="*/ 202823 h 865912"/>
                  <a:gd name="connsiteX9" fmla="*/ 7444 w 428475"/>
                  <a:gd name="connsiteY9" fmla="*/ 482865 h 865912"/>
                  <a:gd name="connsiteX10" fmla="*/ 26011 w 428475"/>
                  <a:gd name="connsiteY10" fmla="*/ 509508 h 865912"/>
                  <a:gd name="connsiteX11" fmla="*/ 52672 w 428475"/>
                  <a:gd name="connsiteY11" fmla="*/ 490953 h 865912"/>
                  <a:gd name="connsiteX12" fmla="*/ 128941 w 428475"/>
                  <a:gd name="connsiteY12" fmla="*/ 306733 h 865912"/>
                  <a:gd name="connsiteX13" fmla="*/ 63146 w 428475"/>
                  <a:gd name="connsiteY13" fmla="*/ 628548 h 865912"/>
                  <a:gd name="connsiteX14" fmla="*/ 124275 w 428475"/>
                  <a:gd name="connsiteY14" fmla="*/ 639014 h 865912"/>
                  <a:gd name="connsiteX15" fmla="*/ 124275 w 428475"/>
                  <a:gd name="connsiteY15" fmla="*/ 823425 h 865912"/>
                  <a:gd name="connsiteX16" fmla="*/ 163981 w 428475"/>
                  <a:gd name="connsiteY16" fmla="*/ 863105 h 865912"/>
                  <a:gd name="connsiteX17" fmla="*/ 203686 w 428475"/>
                  <a:gd name="connsiteY17" fmla="*/ 823425 h 865912"/>
                  <a:gd name="connsiteX18" fmla="*/ 203686 w 428475"/>
                  <a:gd name="connsiteY18" fmla="*/ 643106 h 865912"/>
                  <a:gd name="connsiteX19" fmla="*/ 227490 w 428475"/>
                  <a:gd name="connsiteY19" fmla="*/ 642821 h 865912"/>
                  <a:gd name="connsiteX20" fmla="*/ 227490 w 428475"/>
                  <a:gd name="connsiteY20" fmla="*/ 823521 h 865912"/>
                  <a:gd name="connsiteX21" fmla="*/ 267196 w 428475"/>
                  <a:gd name="connsiteY21" fmla="*/ 863200 h 865912"/>
                  <a:gd name="connsiteX22" fmla="*/ 306901 w 428475"/>
                  <a:gd name="connsiteY22" fmla="*/ 823521 h 865912"/>
                  <a:gd name="connsiteX23" fmla="*/ 306901 w 428475"/>
                  <a:gd name="connsiteY23" fmla="*/ 636826 h 865912"/>
                  <a:gd name="connsiteX24" fmla="*/ 363650 w 428475"/>
                  <a:gd name="connsiteY24" fmla="*/ 626264 h 865912"/>
                  <a:gd name="connsiteX25" fmla="*/ 313090 w 428475"/>
                  <a:gd name="connsiteY25" fmla="*/ 323385 h 865912"/>
                  <a:gd name="connsiteX26" fmla="*/ 372601 w 428475"/>
                  <a:gd name="connsiteY26" fmla="*/ 483055 h 865912"/>
                  <a:gd name="connsiteX27" fmla="*/ 377647 w 428475"/>
                  <a:gd name="connsiteY27" fmla="*/ 501039 h 865912"/>
                  <a:gd name="connsiteX28" fmla="*/ 399737 w 428475"/>
                  <a:gd name="connsiteY28" fmla="*/ 517691 h 865912"/>
                  <a:gd name="connsiteX29" fmla="*/ 406022 w 428475"/>
                  <a:gd name="connsiteY29" fmla="*/ 516835 h 865912"/>
                  <a:gd name="connsiteX30" fmla="*/ 421637 w 428475"/>
                  <a:gd name="connsiteY30" fmla="*/ 488574 h 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475" h="865912">
                    <a:moveTo>
                      <a:pt x="421637" y="488574"/>
                    </a:moveTo>
                    <a:lnTo>
                      <a:pt x="416591" y="470685"/>
                    </a:lnTo>
                    <a:cubicBezTo>
                      <a:pt x="385455" y="322148"/>
                      <a:pt x="355081" y="231940"/>
                      <a:pt x="267672" y="205678"/>
                    </a:cubicBezTo>
                    <a:cubicBezTo>
                      <a:pt x="299760" y="198160"/>
                      <a:pt x="315280" y="184363"/>
                      <a:pt x="315280" y="184363"/>
                    </a:cubicBezTo>
                    <a:cubicBezTo>
                      <a:pt x="315280" y="184363"/>
                      <a:pt x="295761" y="165617"/>
                      <a:pt x="303949" y="102815"/>
                    </a:cubicBezTo>
                    <a:cubicBezTo>
                      <a:pt x="312995" y="33161"/>
                      <a:pt x="236441" y="-7660"/>
                      <a:pt x="221206" y="12132"/>
                    </a:cubicBezTo>
                    <a:cubicBezTo>
                      <a:pt x="204162" y="-4901"/>
                      <a:pt x="142938" y="24026"/>
                      <a:pt x="136177" y="84640"/>
                    </a:cubicBezTo>
                    <a:cubicBezTo>
                      <a:pt x="129417" y="145254"/>
                      <a:pt x="138462" y="154865"/>
                      <a:pt x="112373" y="184363"/>
                    </a:cubicBezTo>
                    <a:cubicBezTo>
                      <a:pt x="112373" y="184363"/>
                      <a:pt x="130274" y="195115"/>
                      <a:pt x="161600" y="202823"/>
                    </a:cubicBezTo>
                    <a:cubicBezTo>
                      <a:pt x="52006" y="230799"/>
                      <a:pt x="26678" y="365253"/>
                      <a:pt x="7444" y="482865"/>
                    </a:cubicBezTo>
                    <a:cubicBezTo>
                      <a:pt x="5445" y="495330"/>
                      <a:pt x="13538" y="507225"/>
                      <a:pt x="26011" y="509508"/>
                    </a:cubicBezTo>
                    <a:cubicBezTo>
                      <a:pt x="38390" y="511697"/>
                      <a:pt x="50387" y="503418"/>
                      <a:pt x="52672" y="490953"/>
                    </a:cubicBezTo>
                    <a:cubicBezTo>
                      <a:pt x="64098" y="427389"/>
                      <a:pt x="138462" y="293982"/>
                      <a:pt x="128941" y="306733"/>
                    </a:cubicBezTo>
                    <a:cubicBezTo>
                      <a:pt x="94948" y="524257"/>
                      <a:pt x="84760" y="567363"/>
                      <a:pt x="63146" y="628548"/>
                    </a:cubicBezTo>
                    <a:cubicBezTo>
                      <a:pt x="82475" y="633305"/>
                      <a:pt x="103137" y="636636"/>
                      <a:pt x="124275" y="639014"/>
                    </a:cubicBezTo>
                    <a:lnTo>
                      <a:pt x="124275" y="823425"/>
                    </a:lnTo>
                    <a:cubicBezTo>
                      <a:pt x="124275" y="845216"/>
                      <a:pt x="142176" y="863105"/>
                      <a:pt x="163981" y="863105"/>
                    </a:cubicBezTo>
                    <a:cubicBezTo>
                      <a:pt x="185785" y="863105"/>
                      <a:pt x="203686" y="845216"/>
                      <a:pt x="203686" y="823425"/>
                    </a:cubicBezTo>
                    <a:lnTo>
                      <a:pt x="203686" y="643106"/>
                    </a:lnTo>
                    <a:cubicBezTo>
                      <a:pt x="211684" y="643106"/>
                      <a:pt x="219682" y="643011"/>
                      <a:pt x="227490" y="642821"/>
                    </a:cubicBezTo>
                    <a:lnTo>
                      <a:pt x="227490" y="823521"/>
                    </a:lnTo>
                    <a:cubicBezTo>
                      <a:pt x="227490" y="845311"/>
                      <a:pt x="245391" y="863200"/>
                      <a:pt x="267196" y="863200"/>
                    </a:cubicBezTo>
                    <a:cubicBezTo>
                      <a:pt x="289000" y="863200"/>
                      <a:pt x="306901" y="845311"/>
                      <a:pt x="306901" y="823521"/>
                    </a:cubicBezTo>
                    <a:lnTo>
                      <a:pt x="306901" y="636826"/>
                    </a:lnTo>
                    <a:cubicBezTo>
                      <a:pt x="329658" y="633971"/>
                      <a:pt x="349273" y="630260"/>
                      <a:pt x="363650" y="626264"/>
                    </a:cubicBezTo>
                    <a:cubicBezTo>
                      <a:pt x="320232" y="540529"/>
                      <a:pt x="315375" y="410357"/>
                      <a:pt x="313090" y="323385"/>
                    </a:cubicBezTo>
                    <a:cubicBezTo>
                      <a:pt x="334133" y="356499"/>
                      <a:pt x="351272" y="407407"/>
                      <a:pt x="372601" y="483055"/>
                    </a:cubicBezTo>
                    <a:lnTo>
                      <a:pt x="377647" y="501039"/>
                    </a:lnTo>
                    <a:cubicBezTo>
                      <a:pt x="380504" y="511126"/>
                      <a:pt x="389740" y="517691"/>
                      <a:pt x="399737" y="517691"/>
                    </a:cubicBezTo>
                    <a:cubicBezTo>
                      <a:pt x="401832" y="517691"/>
                      <a:pt x="403927" y="517406"/>
                      <a:pt x="406022" y="516835"/>
                    </a:cubicBezTo>
                    <a:cubicBezTo>
                      <a:pt x="418019" y="513409"/>
                      <a:pt x="425065" y="500754"/>
                      <a:pt x="421637" y="4885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FD4F2B-72EE-2C4C-B397-8E60F084DFEB}"/>
                </a:ext>
              </a:extLst>
            </p:cNvPr>
            <p:cNvSpPr txBox="1"/>
            <p:nvPr/>
          </p:nvSpPr>
          <p:spPr>
            <a:xfrm>
              <a:off x="16703040" y="4943837"/>
              <a:ext cx="573376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E10FC2-D079-2B49-B332-53DDBBD91FAE}"/>
                </a:ext>
              </a:extLst>
            </p:cNvPr>
            <p:cNvSpPr txBox="1"/>
            <p:nvPr/>
          </p:nvSpPr>
          <p:spPr>
            <a:xfrm>
              <a:off x="14225426" y="5182987"/>
              <a:ext cx="14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23E1FC-77D5-DC40-ABCB-71E60D4B1D0C}"/>
                </a:ext>
              </a:extLst>
            </p:cNvPr>
            <p:cNvSpPr/>
            <p:nvPr/>
          </p:nvSpPr>
          <p:spPr>
            <a:xfrm>
              <a:off x="13990320" y="7328137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E9C6A2-3427-354C-BC14-DAF87FF4C1C7}"/>
                </a:ext>
              </a:extLst>
            </p:cNvPr>
            <p:cNvSpPr txBox="1"/>
            <p:nvPr/>
          </p:nvSpPr>
          <p:spPr>
            <a:xfrm>
              <a:off x="16703040" y="7704890"/>
              <a:ext cx="573376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CF66A5-EC22-1947-A676-E1410BCDA0DA}"/>
                </a:ext>
              </a:extLst>
            </p:cNvPr>
            <p:cNvSpPr txBox="1"/>
            <p:nvPr/>
          </p:nvSpPr>
          <p:spPr>
            <a:xfrm>
              <a:off x="14225426" y="7944040"/>
              <a:ext cx="14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51337C-4DDC-AC4C-8DB7-49E38CD20224}"/>
                </a:ext>
              </a:extLst>
            </p:cNvPr>
            <p:cNvSpPr/>
            <p:nvPr/>
          </p:nvSpPr>
          <p:spPr>
            <a:xfrm>
              <a:off x="13990320" y="10254217"/>
              <a:ext cx="1828800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9326EE-B5C1-2640-AFC7-BA3E823DA8BD}"/>
                </a:ext>
              </a:extLst>
            </p:cNvPr>
            <p:cNvSpPr txBox="1"/>
            <p:nvPr/>
          </p:nvSpPr>
          <p:spPr>
            <a:xfrm>
              <a:off x="16703040" y="10630970"/>
              <a:ext cx="573376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B6148-44BF-4049-8F06-6343E6B90B37}"/>
                </a:ext>
              </a:extLst>
            </p:cNvPr>
            <p:cNvSpPr txBox="1"/>
            <p:nvPr/>
          </p:nvSpPr>
          <p:spPr>
            <a:xfrm>
              <a:off x="14225426" y="10870120"/>
              <a:ext cx="14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80%</a:t>
              </a:r>
            </a:p>
          </p:txBody>
        </p:sp>
      </p:grp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063DD136-F275-944B-9C40-C10CF5E2F8B8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975F8483-B394-F144-BBAF-F4379827520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66" name="Rectangle 45">
            <a:extLst>
              <a:ext uri="{FF2B5EF4-FFF2-40B4-BE49-F238E27FC236}">
                <a16:creationId xmlns:a16="http://schemas.microsoft.com/office/drawing/2014/main" id="{6C172551-3F13-9942-8901-491BB823A19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CE56A3-9ACF-7C4D-A898-9EF509DC18A5}"/>
              </a:ext>
            </a:extLst>
          </p:cNvPr>
          <p:cNvSpPr/>
          <p:nvPr/>
        </p:nvSpPr>
        <p:spPr>
          <a:xfrm>
            <a:off x="1345855" y="4548560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1DBA75-6787-F04D-A057-D64271F7AA11}"/>
              </a:ext>
            </a:extLst>
          </p:cNvPr>
          <p:cNvSpPr/>
          <p:nvPr/>
        </p:nvSpPr>
        <p:spPr>
          <a:xfrm>
            <a:off x="1982553" y="6703952"/>
            <a:ext cx="727378" cy="7273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D42414-3A77-7946-BA5D-652437B2A818}"/>
              </a:ext>
            </a:extLst>
          </p:cNvPr>
          <p:cNvSpPr/>
          <p:nvPr/>
        </p:nvSpPr>
        <p:spPr>
          <a:xfrm>
            <a:off x="1982553" y="9390730"/>
            <a:ext cx="727378" cy="7273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A36A8E-10E8-D340-B6F0-0B0A5D1C5D59}"/>
              </a:ext>
            </a:extLst>
          </p:cNvPr>
          <p:cNvSpPr/>
          <p:nvPr/>
        </p:nvSpPr>
        <p:spPr>
          <a:xfrm>
            <a:off x="1982553" y="10734120"/>
            <a:ext cx="727378" cy="7273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5B7C7C-753A-1949-9C11-66FE8D654435}"/>
              </a:ext>
            </a:extLst>
          </p:cNvPr>
          <p:cNvSpPr/>
          <p:nvPr/>
        </p:nvSpPr>
        <p:spPr>
          <a:xfrm>
            <a:off x="1982553" y="8047342"/>
            <a:ext cx="727378" cy="7273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7305858E-8C2E-7742-9743-902C24AAC45D}"/>
              </a:ext>
            </a:extLst>
          </p:cNvPr>
          <p:cNvSpPr/>
          <p:nvPr/>
        </p:nvSpPr>
        <p:spPr>
          <a:xfrm rot="19005742">
            <a:off x="2081984" y="9396917"/>
            <a:ext cx="797336" cy="429334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C6B34A33-D351-7549-91ED-820F65861F76}"/>
              </a:ext>
            </a:extLst>
          </p:cNvPr>
          <p:cNvSpPr/>
          <p:nvPr/>
        </p:nvSpPr>
        <p:spPr>
          <a:xfrm>
            <a:off x="3032442" y="6585361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66E7BE3D-6142-6C47-9CE8-23C5E1DE6DE8}"/>
              </a:ext>
            </a:extLst>
          </p:cNvPr>
          <p:cNvSpPr/>
          <p:nvPr/>
        </p:nvSpPr>
        <p:spPr>
          <a:xfrm>
            <a:off x="3032442" y="7961295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ADAEE97D-5211-494D-B662-64B06498E828}"/>
              </a:ext>
            </a:extLst>
          </p:cNvPr>
          <p:cNvSpPr/>
          <p:nvPr/>
        </p:nvSpPr>
        <p:spPr>
          <a:xfrm>
            <a:off x="3032442" y="9337229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F5D27A7C-22EC-0842-A3A2-C90739F31957}"/>
              </a:ext>
            </a:extLst>
          </p:cNvPr>
          <p:cNvSpPr/>
          <p:nvPr/>
        </p:nvSpPr>
        <p:spPr>
          <a:xfrm>
            <a:off x="3032442" y="10620754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5CE1EB-D409-BB4C-9A41-766F7D262AFC}"/>
              </a:ext>
            </a:extLst>
          </p:cNvPr>
          <p:cNvSpPr/>
          <p:nvPr/>
        </p:nvSpPr>
        <p:spPr>
          <a:xfrm>
            <a:off x="8795048" y="4548560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990DFD-813C-CC4B-9269-004784D0597B}"/>
              </a:ext>
            </a:extLst>
          </p:cNvPr>
          <p:cNvSpPr/>
          <p:nvPr/>
        </p:nvSpPr>
        <p:spPr>
          <a:xfrm>
            <a:off x="9431746" y="6703952"/>
            <a:ext cx="727378" cy="7273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B73B51-32D4-4445-B214-261433BABB76}"/>
              </a:ext>
            </a:extLst>
          </p:cNvPr>
          <p:cNvSpPr/>
          <p:nvPr/>
        </p:nvSpPr>
        <p:spPr>
          <a:xfrm>
            <a:off x="9431746" y="9390730"/>
            <a:ext cx="727378" cy="7273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0BA744-E800-3F41-8CFF-7EA9FCF9954C}"/>
              </a:ext>
            </a:extLst>
          </p:cNvPr>
          <p:cNvSpPr/>
          <p:nvPr/>
        </p:nvSpPr>
        <p:spPr>
          <a:xfrm>
            <a:off x="9431746" y="10734120"/>
            <a:ext cx="727378" cy="7273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ACA766-D3B0-C346-9F38-2E72D0C9CB84}"/>
              </a:ext>
            </a:extLst>
          </p:cNvPr>
          <p:cNvSpPr/>
          <p:nvPr/>
        </p:nvSpPr>
        <p:spPr>
          <a:xfrm>
            <a:off x="9431746" y="8047342"/>
            <a:ext cx="727378" cy="7273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73BF39FD-7EFA-B341-8264-653ABF7BC8E9}"/>
              </a:ext>
            </a:extLst>
          </p:cNvPr>
          <p:cNvSpPr/>
          <p:nvPr/>
        </p:nvSpPr>
        <p:spPr>
          <a:xfrm rot="19005742">
            <a:off x="9531176" y="6725466"/>
            <a:ext cx="797336" cy="429334"/>
          </a:xfrm>
          <a:prstGeom prst="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D312D5DD-E0C7-A54C-8BDE-35543D69869C}"/>
              </a:ext>
            </a:extLst>
          </p:cNvPr>
          <p:cNvSpPr/>
          <p:nvPr/>
        </p:nvSpPr>
        <p:spPr>
          <a:xfrm>
            <a:off x="10481635" y="6585361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E1E45862-EC7C-DC4B-816C-5D0C78728699}"/>
              </a:ext>
            </a:extLst>
          </p:cNvPr>
          <p:cNvSpPr/>
          <p:nvPr/>
        </p:nvSpPr>
        <p:spPr>
          <a:xfrm>
            <a:off x="10481635" y="7961295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AA435767-F785-EC4D-B69C-86F0ED9EAD37}"/>
              </a:ext>
            </a:extLst>
          </p:cNvPr>
          <p:cNvSpPr/>
          <p:nvPr/>
        </p:nvSpPr>
        <p:spPr>
          <a:xfrm>
            <a:off x="10481635" y="9337229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66A7F50-0495-444A-8B2B-98EC7ACA3DBD}"/>
              </a:ext>
            </a:extLst>
          </p:cNvPr>
          <p:cNvSpPr/>
          <p:nvPr/>
        </p:nvSpPr>
        <p:spPr>
          <a:xfrm>
            <a:off x="10481635" y="10620754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C25019-7899-5C4A-8540-C633861B84D0}"/>
              </a:ext>
            </a:extLst>
          </p:cNvPr>
          <p:cNvSpPr/>
          <p:nvPr/>
        </p:nvSpPr>
        <p:spPr>
          <a:xfrm>
            <a:off x="16248051" y="4548560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B98234-8D37-1140-926C-09D241751B01}"/>
              </a:ext>
            </a:extLst>
          </p:cNvPr>
          <p:cNvSpPr/>
          <p:nvPr/>
        </p:nvSpPr>
        <p:spPr>
          <a:xfrm>
            <a:off x="16884749" y="6703952"/>
            <a:ext cx="727378" cy="7273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E7BC5F-26B5-0F42-9F1A-C4EC96EF199D}"/>
              </a:ext>
            </a:extLst>
          </p:cNvPr>
          <p:cNvSpPr/>
          <p:nvPr/>
        </p:nvSpPr>
        <p:spPr>
          <a:xfrm>
            <a:off x="16884749" y="9390730"/>
            <a:ext cx="727378" cy="7273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D90506-110D-5841-970E-8D46DE69787E}"/>
              </a:ext>
            </a:extLst>
          </p:cNvPr>
          <p:cNvSpPr/>
          <p:nvPr/>
        </p:nvSpPr>
        <p:spPr>
          <a:xfrm>
            <a:off x="16884749" y="10734120"/>
            <a:ext cx="727378" cy="7273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6B6558-8474-1F4F-86E1-1EE589BFDEE4}"/>
              </a:ext>
            </a:extLst>
          </p:cNvPr>
          <p:cNvSpPr/>
          <p:nvPr/>
        </p:nvSpPr>
        <p:spPr>
          <a:xfrm>
            <a:off x="16884749" y="8047342"/>
            <a:ext cx="727378" cy="7273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866D1F11-A1FE-FB46-9779-CA1BD8F819E6}"/>
              </a:ext>
            </a:extLst>
          </p:cNvPr>
          <p:cNvSpPr/>
          <p:nvPr/>
        </p:nvSpPr>
        <p:spPr>
          <a:xfrm rot="19005742">
            <a:off x="16984180" y="8051736"/>
            <a:ext cx="797336" cy="429334"/>
          </a:xfrm>
          <a:prstGeom prst="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99F17A3F-4402-F040-A2B4-C14122CD1ED1}"/>
              </a:ext>
            </a:extLst>
          </p:cNvPr>
          <p:cNvSpPr/>
          <p:nvPr/>
        </p:nvSpPr>
        <p:spPr>
          <a:xfrm>
            <a:off x="17934638" y="6585361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A22E2B-6E14-D243-84F5-CCD1810CB92D}"/>
              </a:ext>
            </a:extLst>
          </p:cNvPr>
          <p:cNvSpPr/>
          <p:nvPr/>
        </p:nvSpPr>
        <p:spPr>
          <a:xfrm>
            <a:off x="17934638" y="7961295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2494743D-06EB-054C-B30C-D8942D71B0D7}"/>
              </a:ext>
            </a:extLst>
          </p:cNvPr>
          <p:cNvSpPr/>
          <p:nvPr/>
        </p:nvSpPr>
        <p:spPr>
          <a:xfrm>
            <a:off x="17934638" y="9337229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8B0705FB-E951-AD4F-980D-5EFE16EAF30E}"/>
              </a:ext>
            </a:extLst>
          </p:cNvPr>
          <p:cNvSpPr/>
          <p:nvPr/>
        </p:nvSpPr>
        <p:spPr>
          <a:xfrm>
            <a:off x="17934638" y="10620754"/>
            <a:ext cx="4464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Roboto Light" panose="02000000000000000000" pitchFamily="2" charset="0"/>
                <a:cs typeface="Poppins Light" pitchFamily="2" charset="77"/>
              </a:rPr>
              <a:t>Real estate is the property, land, buildings.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DA7E19-306A-8B42-A917-6A3D78EE0001}"/>
              </a:ext>
            </a:extLst>
          </p:cNvPr>
          <p:cNvSpPr/>
          <p:nvPr/>
        </p:nvSpPr>
        <p:spPr>
          <a:xfrm>
            <a:off x="1345855" y="4515894"/>
            <a:ext cx="6787553" cy="1495009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C62BD4-07CF-E14B-8D3C-0304D3A2D49E}"/>
              </a:ext>
            </a:extLst>
          </p:cNvPr>
          <p:cNvSpPr/>
          <p:nvPr/>
        </p:nvSpPr>
        <p:spPr>
          <a:xfrm>
            <a:off x="8813455" y="4515894"/>
            <a:ext cx="6787553" cy="1495009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545DBD-37E5-B146-A262-1A90BFCB3728}"/>
              </a:ext>
            </a:extLst>
          </p:cNvPr>
          <p:cNvSpPr/>
          <p:nvPr/>
        </p:nvSpPr>
        <p:spPr>
          <a:xfrm>
            <a:off x="16281055" y="4515894"/>
            <a:ext cx="6787553" cy="1495009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AA4CA1-E318-CE4F-8662-3E0FFE6DA211}"/>
              </a:ext>
            </a:extLst>
          </p:cNvPr>
          <p:cNvSpPr txBox="1"/>
          <p:nvPr/>
        </p:nvSpPr>
        <p:spPr>
          <a:xfrm>
            <a:off x="1724734" y="491667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Regular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9F8A87-79C2-4C4F-B2B5-20595BA94DE8}"/>
              </a:ext>
            </a:extLst>
          </p:cNvPr>
          <p:cNvSpPr txBox="1"/>
          <p:nvPr/>
        </p:nvSpPr>
        <p:spPr>
          <a:xfrm>
            <a:off x="9245730" y="491667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Premium</a:t>
            </a:r>
          </a:p>
        </p:txBody>
      </p:sp>
      <p:sp>
        <p:nvSpPr>
          <p:cNvPr id="65" name="L-Shape 64">
            <a:extLst>
              <a:ext uri="{FF2B5EF4-FFF2-40B4-BE49-F238E27FC236}">
                <a16:creationId xmlns:a16="http://schemas.microsoft.com/office/drawing/2014/main" id="{5963F6F5-B572-DC45-A3AF-7406C29880A2}"/>
              </a:ext>
            </a:extLst>
          </p:cNvPr>
          <p:cNvSpPr/>
          <p:nvPr/>
        </p:nvSpPr>
        <p:spPr>
          <a:xfrm rot="19005742">
            <a:off x="9531175" y="8005626"/>
            <a:ext cx="797336" cy="429334"/>
          </a:xfrm>
          <a:prstGeom prst="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88474-2DEA-644D-A128-24139578A3DC}"/>
              </a:ext>
            </a:extLst>
          </p:cNvPr>
          <p:cNvSpPr txBox="1"/>
          <p:nvPr/>
        </p:nvSpPr>
        <p:spPr>
          <a:xfrm>
            <a:off x="16713330" y="491667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Platinum</a:t>
            </a:r>
          </a:p>
        </p:txBody>
      </p:sp>
      <p:sp>
        <p:nvSpPr>
          <p:cNvPr id="67" name="L-Shape 66">
            <a:extLst>
              <a:ext uri="{FF2B5EF4-FFF2-40B4-BE49-F238E27FC236}">
                <a16:creationId xmlns:a16="http://schemas.microsoft.com/office/drawing/2014/main" id="{F6137FB1-A5DC-0245-AE17-3110211F6649}"/>
              </a:ext>
            </a:extLst>
          </p:cNvPr>
          <p:cNvSpPr/>
          <p:nvPr/>
        </p:nvSpPr>
        <p:spPr>
          <a:xfrm rot="19005742">
            <a:off x="16984179" y="9362375"/>
            <a:ext cx="797336" cy="429334"/>
          </a:xfrm>
          <a:prstGeom prst="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68" name="L-Shape 67">
            <a:extLst>
              <a:ext uri="{FF2B5EF4-FFF2-40B4-BE49-F238E27FC236}">
                <a16:creationId xmlns:a16="http://schemas.microsoft.com/office/drawing/2014/main" id="{FBEEFA51-A717-3443-9243-DE2EEC704AB8}"/>
              </a:ext>
            </a:extLst>
          </p:cNvPr>
          <p:cNvSpPr/>
          <p:nvPr/>
        </p:nvSpPr>
        <p:spPr>
          <a:xfrm rot="19005742">
            <a:off x="16984180" y="6619176"/>
            <a:ext cx="797336" cy="429334"/>
          </a:xfrm>
          <a:prstGeom prst="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69" name="L-Shape 68">
            <a:extLst>
              <a:ext uri="{FF2B5EF4-FFF2-40B4-BE49-F238E27FC236}">
                <a16:creationId xmlns:a16="http://schemas.microsoft.com/office/drawing/2014/main" id="{CB6D5591-2FB9-4642-9847-D5F8D7D7DF93}"/>
              </a:ext>
            </a:extLst>
          </p:cNvPr>
          <p:cNvSpPr/>
          <p:nvPr/>
        </p:nvSpPr>
        <p:spPr>
          <a:xfrm rot="19005742">
            <a:off x="16984178" y="10733975"/>
            <a:ext cx="797336" cy="429334"/>
          </a:xfrm>
          <a:prstGeom prst="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70" name="L-Shape 69">
            <a:extLst>
              <a:ext uri="{FF2B5EF4-FFF2-40B4-BE49-F238E27FC236}">
                <a16:creationId xmlns:a16="http://schemas.microsoft.com/office/drawing/2014/main" id="{ED3F0D37-5B7C-124D-9F07-AC8EA06685B1}"/>
              </a:ext>
            </a:extLst>
          </p:cNvPr>
          <p:cNvSpPr/>
          <p:nvPr/>
        </p:nvSpPr>
        <p:spPr>
          <a:xfrm rot="19005742">
            <a:off x="9531174" y="9407706"/>
            <a:ext cx="797336" cy="429334"/>
          </a:xfrm>
          <a:prstGeom prst="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71" name="L-Shape 70">
            <a:extLst>
              <a:ext uri="{FF2B5EF4-FFF2-40B4-BE49-F238E27FC236}">
                <a16:creationId xmlns:a16="http://schemas.microsoft.com/office/drawing/2014/main" id="{B3DAE7F2-F761-4F43-9042-D686D302DE59}"/>
              </a:ext>
            </a:extLst>
          </p:cNvPr>
          <p:cNvSpPr/>
          <p:nvPr/>
        </p:nvSpPr>
        <p:spPr>
          <a:xfrm rot="19005742">
            <a:off x="2081983" y="6653717"/>
            <a:ext cx="797336" cy="429334"/>
          </a:xfrm>
          <a:prstGeom prst="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  <a:latin typeface="Century Gothic" panose="020B0502020202020204" pitchFamily="34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DE7E385A-712F-BF48-BF36-0C2F7E2C5149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7D688AC8-54B3-D94D-9423-F3E864B3CCA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75" name="Rectangle 45">
            <a:extLst>
              <a:ext uri="{FF2B5EF4-FFF2-40B4-BE49-F238E27FC236}">
                <a16:creationId xmlns:a16="http://schemas.microsoft.com/office/drawing/2014/main" id="{976AF72F-B1D5-4C41-BD8A-ED60D59541C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07C86FB-317F-D04D-AD11-3B1EEA094796}"/>
              </a:ext>
            </a:extLst>
          </p:cNvPr>
          <p:cNvSpPr/>
          <p:nvPr/>
        </p:nvSpPr>
        <p:spPr>
          <a:xfrm>
            <a:off x="12405360" y="4235892"/>
            <a:ext cx="10113334" cy="1544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D0915-B350-FE4E-957A-3A9A9FC7767E}"/>
              </a:ext>
            </a:extLst>
          </p:cNvPr>
          <p:cNvSpPr/>
          <p:nvPr/>
        </p:nvSpPr>
        <p:spPr>
          <a:xfrm>
            <a:off x="1858955" y="4235892"/>
            <a:ext cx="10546405" cy="1544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F61B6D-B7DB-544F-8A60-72FDE370B0AC}"/>
              </a:ext>
            </a:extLst>
          </p:cNvPr>
          <p:cNvSpPr txBox="1"/>
          <p:nvPr/>
        </p:nvSpPr>
        <p:spPr>
          <a:xfrm>
            <a:off x="2425368" y="6603642"/>
            <a:ext cx="900463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 professionals like you connecting.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DB068-7226-3949-A192-CE0BF26D6163}"/>
              </a:ext>
            </a:extLst>
          </p:cNvPr>
          <p:cNvSpPr txBox="1"/>
          <p:nvPr/>
        </p:nvSpPr>
        <p:spPr>
          <a:xfrm>
            <a:off x="2425368" y="8469499"/>
            <a:ext cx="9004631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 professionals like you connecting.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A3BBE-60FF-B24C-9B62-0A5B025FD0AD}"/>
              </a:ext>
            </a:extLst>
          </p:cNvPr>
          <p:cNvSpPr txBox="1"/>
          <p:nvPr/>
        </p:nvSpPr>
        <p:spPr>
          <a:xfrm>
            <a:off x="2425368" y="10335356"/>
            <a:ext cx="9004631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 professionals like you connecting.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64C46-DCDA-4B42-AFB0-7C14944E415B}"/>
              </a:ext>
            </a:extLst>
          </p:cNvPr>
          <p:cNvSpPr txBox="1"/>
          <p:nvPr/>
        </p:nvSpPr>
        <p:spPr>
          <a:xfrm>
            <a:off x="12800317" y="6603642"/>
            <a:ext cx="900463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 professionals like you connecting.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4B764-66A1-0249-8063-D5E471D25400}"/>
              </a:ext>
            </a:extLst>
          </p:cNvPr>
          <p:cNvSpPr txBox="1"/>
          <p:nvPr/>
        </p:nvSpPr>
        <p:spPr>
          <a:xfrm>
            <a:off x="12800317" y="8469499"/>
            <a:ext cx="900463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 professionals like you connecting.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DDF93-334F-F54B-BFC9-A796E1CFC3DF}"/>
              </a:ext>
            </a:extLst>
          </p:cNvPr>
          <p:cNvSpPr txBox="1"/>
          <p:nvPr/>
        </p:nvSpPr>
        <p:spPr>
          <a:xfrm>
            <a:off x="12800317" y="10335356"/>
            <a:ext cx="900463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 professionals like you connecting.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7FC95-F02D-1145-8B38-8C5B4EB66B42}"/>
              </a:ext>
            </a:extLst>
          </p:cNvPr>
          <p:cNvSpPr txBox="1"/>
          <p:nvPr/>
        </p:nvSpPr>
        <p:spPr>
          <a:xfrm>
            <a:off x="4678471" y="4709065"/>
            <a:ext cx="3774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C50DB-47C9-8945-A705-84339C543C59}"/>
              </a:ext>
            </a:extLst>
          </p:cNvPr>
          <p:cNvSpPr txBox="1"/>
          <p:nvPr/>
        </p:nvSpPr>
        <p:spPr>
          <a:xfrm>
            <a:off x="15574755" y="4709065"/>
            <a:ext cx="3774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CC115DA7-071C-0545-96F6-4AFB390D5D66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DE65CA28-2F34-424E-B7DA-52BC11374C3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89295723-B9AB-BC45-B8AE-8285FFFADA2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6B8A48-47CF-3042-B63B-E45CD7829764}"/>
              </a:ext>
            </a:extLst>
          </p:cNvPr>
          <p:cNvGrpSpPr/>
          <p:nvPr/>
        </p:nvGrpSpPr>
        <p:grpSpPr>
          <a:xfrm>
            <a:off x="1872995" y="4406680"/>
            <a:ext cx="20641184" cy="7984081"/>
            <a:chOff x="1872995" y="3720880"/>
            <a:chExt cx="20641184" cy="79840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FB8A71-DAD7-A54B-B6C3-AAC483A108A5}"/>
                </a:ext>
              </a:extLst>
            </p:cNvPr>
            <p:cNvSpPr/>
            <p:nvPr/>
          </p:nvSpPr>
          <p:spPr>
            <a:xfrm>
              <a:off x="4655264" y="7510243"/>
              <a:ext cx="23107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73%</a:t>
              </a:r>
              <a:endParaRPr lang="en-US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E03754-1491-224E-964A-F61FFDBF702E}"/>
                </a:ext>
              </a:extLst>
            </p:cNvPr>
            <p:cNvSpPr/>
            <p:nvPr/>
          </p:nvSpPr>
          <p:spPr>
            <a:xfrm>
              <a:off x="17014644" y="7453277"/>
              <a:ext cx="25009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85%</a:t>
              </a:r>
              <a:endParaRPr lang="en-US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7EDA11-A0F1-D54D-B513-8340C104CBCF}"/>
                </a:ext>
              </a:extLst>
            </p:cNvPr>
            <p:cNvSpPr txBox="1"/>
            <p:nvPr/>
          </p:nvSpPr>
          <p:spPr>
            <a:xfrm>
              <a:off x="4298846" y="6239394"/>
              <a:ext cx="2815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Accepted Offers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1205AC-AA1C-7848-B95B-82C98431B8AB}"/>
                </a:ext>
              </a:extLst>
            </p:cNvPr>
            <p:cNvSpPr txBox="1"/>
            <p:nvPr/>
          </p:nvSpPr>
          <p:spPr>
            <a:xfrm>
              <a:off x="16766519" y="6239393"/>
              <a:ext cx="2815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Medium" pitchFamily="2" charset="77"/>
                </a:rPr>
                <a:t>Declined Offers</a:t>
              </a:r>
            </a:p>
          </p:txBody>
        </p:sp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D2BCE162-4A36-EB49-977B-C4CDADDD9A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2483544"/>
                </p:ext>
              </p:extLst>
            </p:nvPr>
          </p:nvGraphicFramePr>
          <p:xfrm>
            <a:off x="2754854" y="3720880"/>
            <a:ext cx="6075158" cy="6798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ABDC6299-BF77-534D-BC11-D1D8076090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62315229"/>
                </p:ext>
              </p:extLst>
            </p:nvPr>
          </p:nvGraphicFramePr>
          <p:xfrm>
            <a:off x="15198966" y="3720880"/>
            <a:ext cx="6075158" cy="6798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Rectángulo 7">
              <a:extLst>
                <a:ext uri="{FF2B5EF4-FFF2-40B4-BE49-F238E27FC236}">
                  <a16:creationId xmlns:a16="http://schemas.microsoft.com/office/drawing/2014/main" id="{8AEBB18F-4D1A-1C45-AEF4-3F4533F451F5}"/>
                </a:ext>
              </a:extLst>
            </p:cNvPr>
            <p:cNvSpPr/>
            <p:nvPr/>
          </p:nvSpPr>
          <p:spPr>
            <a:xfrm flipH="1">
              <a:off x="1872995" y="10657751"/>
              <a:ext cx="7838876" cy="1047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 professionals.</a:t>
              </a:r>
            </a:p>
          </p:txBody>
        </p:sp>
        <p:sp>
          <p:nvSpPr>
            <p:cNvPr id="22" name="Rectángulo 7">
              <a:extLst>
                <a:ext uri="{FF2B5EF4-FFF2-40B4-BE49-F238E27FC236}">
                  <a16:creationId xmlns:a16="http://schemas.microsoft.com/office/drawing/2014/main" id="{C0E50B9B-1F4F-1845-BA7B-CFBF77E2B746}"/>
                </a:ext>
              </a:extLst>
            </p:cNvPr>
            <p:cNvSpPr/>
            <p:nvPr/>
          </p:nvSpPr>
          <p:spPr>
            <a:xfrm flipH="1">
              <a:off x="13958911" y="10657751"/>
              <a:ext cx="8555268" cy="1047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 professionals.</a:t>
              </a:r>
            </a:p>
          </p:txBody>
        </p:sp>
        <p:sp>
          <p:nvSpPr>
            <p:cNvPr id="23" name="Forma libre 104">
              <a:extLst>
                <a:ext uri="{FF2B5EF4-FFF2-40B4-BE49-F238E27FC236}">
                  <a16:creationId xmlns:a16="http://schemas.microsoft.com/office/drawing/2014/main" id="{12AC63F4-EF0F-5A44-8DFB-412C09BAF24C}"/>
                </a:ext>
              </a:extLst>
            </p:cNvPr>
            <p:cNvSpPr/>
            <p:nvPr/>
          </p:nvSpPr>
          <p:spPr>
            <a:xfrm>
              <a:off x="10539176" y="5755693"/>
              <a:ext cx="3308822" cy="2806212"/>
            </a:xfrm>
            <a:custGeom>
              <a:avLst/>
              <a:gdLst>
                <a:gd name="connsiteX0" fmla="*/ 519593 w 524982"/>
                <a:gd name="connsiteY0" fmla="*/ 189060 h 445238"/>
                <a:gd name="connsiteX1" fmla="*/ 270688 w 524982"/>
                <a:gd name="connsiteY1" fmla="*/ 3212 h 445238"/>
                <a:gd name="connsiteX2" fmla="*/ 254813 w 524982"/>
                <a:gd name="connsiteY2" fmla="*/ 3212 h 445238"/>
                <a:gd name="connsiteX3" fmla="*/ 5908 w 524982"/>
                <a:gd name="connsiteY3" fmla="*/ 189060 h 445238"/>
                <a:gd name="connsiteX4" fmla="*/ 3176 w 524982"/>
                <a:gd name="connsiteY4" fmla="*/ 207667 h 445238"/>
                <a:gd name="connsiteX5" fmla="*/ 21783 w 524982"/>
                <a:gd name="connsiteY5" fmla="*/ 210399 h 445238"/>
                <a:gd name="connsiteX6" fmla="*/ 63575 w 524982"/>
                <a:gd name="connsiteY6" fmla="*/ 179166 h 445238"/>
                <a:gd name="connsiteX7" fmla="*/ 63575 w 524982"/>
                <a:gd name="connsiteY7" fmla="*/ 425118 h 445238"/>
                <a:gd name="connsiteX8" fmla="*/ 83732 w 524982"/>
                <a:gd name="connsiteY8" fmla="*/ 445275 h 445238"/>
                <a:gd name="connsiteX9" fmla="*/ 441621 w 524982"/>
                <a:gd name="connsiteY9" fmla="*/ 445275 h 445238"/>
                <a:gd name="connsiteX10" fmla="*/ 461779 w 524982"/>
                <a:gd name="connsiteY10" fmla="*/ 425118 h 445238"/>
                <a:gd name="connsiteX11" fmla="*/ 461779 w 524982"/>
                <a:gd name="connsiteY11" fmla="*/ 179166 h 445238"/>
                <a:gd name="connsiteX12" fmla="*/ 503571 w 524982"/>
                <a:gd name="connsiteY12" fmla="*/ 210399 h 445238"/>
                <a:gd name="connsiteX13" fmla="*/ 511545 w 524982"/>
                <a:gd name="connsiteY13" fmla="*/ 213057 h 445238"/>
                <a:gd name="connsiteX14" fmla="*/ 522177 w 524982"/>
                <a:gd name="connsiteY14" fmla="*/ 207741 h 445238"/>
                <a:gd name="connsiteX15" fmla="*/ 519593 w 524982"/>
                <a:gd name="connsiteY15" fmla="*/ 189060 h 445238"/>
                <a:gd name="connsiteX16" fmla="*/ 435345 w 524982"/>
                <a:gd name="connsiteY16" fmla="*/ 418694 h 445238"/>
                <a:gd name="connsiteX17" fmla="*/ 90230 w 524982"/>
                <a:gd name="connsiteY17" fmla="*/ 418694 h 445238"/>
                <a:gd name="connsiteX18" fmla="*/ 90230 w 524982"/>
                <a:gd name="connsiteY18" fmla="*/ 159304 h 445238"/>
                <a:gd name="connsiteX19" fmla="*/ 262787 w 524982"/>
                <a:gd name="connsiteY19" fmla="*/ 30458 h 445238"/>
                <a:gd name="connsiteX20" fmla="*/ 435345 w 524982"/>
                <a:gd name="connsiteY20" fmla="*/ 159304 h 445238"/>
                <a:gd name="connsiteX21" fmla="*/ 435345 w 524982"/>
                <a:gd name="connsiteY21" fmla="*/ 418694 h 445238"/>
                <a:gd name="connsiteX22" fmla="*/ 204899 w 524982"/>
                <a:gd name="connsiteY22" fmla="*/ 177837 h 445238"/>
                <a:gd name="connsiteX23" fmla="*/ 187916 w 524982"/>
                <a:gd name="connsiteY23" fmla="*/ 227529 h 445238"/>
                <a:gd name="connsiteX24" fmla="*/ 187769 w 524982"/>
                <a:gd name="connsiteY24" fmla="*/ 227603 h 445238"/>
                <a:gd name="connsiteX25" fmla="*/ 183412 w 524982"/>
                <a:gd name="connsiteY25" fmla="*/ 234913 h 445238"/>
                <a:gd name="connsiteX26" fmla="*/ 184963 w 524982"/>
                <a:gd name="connsiteY26" fmla="*/ 254258 h 445238"/>
                <a:gd name="connsiteX27" fmla="*/ 174257 w 524982"/>
                <a:gd name="connsiteY27" fmla="*/ 254923 h 445238"/>
                <a:gd name="connsiteX28" fmla="*/ 169531 w 524982"/>
                <a:gd name="connsiteY28" fmla="*/ 257064 h 445238"/>
                <a:gd name="connsiteX29" fmla="*/ 160375 w 524982"/>
                <a:gd name="connsiteY29" fmla="*/ 266220 h 445238"/>
                <a:gd name="connsiteX30" fmla="*/ 158234 w 524982"/>
                <a:gd name="connsiteY30" fmla="*/ 272127 h 445238"/>
                <a:gd name="connsiteX31" fmla="*/ 159489 w 524982"/>
                <a:gd name="connsiteY31" fmla="*/ 285196 h 445238"/>
                <a:gd name="connsiteX32" fmla="*/ 145903 w 524982"/>
                <a:gd name="connsiteY32" fmla="*/ 284236 h 445238"/>
                <a:gd name="connsiteX33" fmla="*/ 140144 w 524982"/>
                <a:gd name="connsiteY33" fmla="*/ 286378 h 445238"/>
                <a:gd name="connsiteX34" fmla="*/ 138002 w 524982"/>
                <a:gd name="connsiteY34" fmla="*/ 292137 h 445238"/>
                <a:gd name="connsiteX35" fmla="*/ 138889 w 524982"/>
                <a:gd name="connsiteY35" fmla="*/ 303877 h 445238"/>
                <a:gd name="connsiteX36" fmla="*/ 126558 w 524982"/>
                <a:gd name="connsiteY36" fmla="*/ 303360 h 445238"/>
                <a:gd name="connsiteX37" fmla="*/ 121094 w 524982"/>
                <a:gd name="connsiteY37" fmla="*/ 305428 h 445238"/>
                <a:gd name="connsiteX38" fmla="*/ 118879 w 524982"/>
                <a:gd name="connsiteY38" fmla="*/ 310818 h 445238"/>
                <a:gd name="connsiteX39" fmla="*/ 119248 w 524982"/>
                <a:gd name="connsiteY39" fmla="*/ 340353 h 445238"/>
                <a:gd name="connsiteX40" fmla="*/ 121463 w 524982"/>
                <a:gd name="connsiteY40" fmla="*/ 345521 h 445238"/>
                <a:gd name="connsiteX41" fmla="*/ 126632 w 524982"/>
                <a:gd name="connsiteY41" fmla="*/ 347589 h 445238"/>
                <a:gd name="connsiteX42" fmla="*/ 126705 w 524982"/>
                <a:gd name="connsiteY42" fmla="*/ 347589 h 445238"/>
                <a:gd name="connsiteX43" fmla="*/ 155502 w 524982"/>
                <a:gd name="connsiteY43" fmla="*/ 347219 h 445238"/>
                <a:gd name="connsiteX44" fmla="*/ 160597 w 524982"/>
                <a:gd name="connsiteY44" fmla="*/ 345078 h 445238"/>
                <a:gd name="connsiteX45" fmla="*/ 222325 w 524982"/>
                <a:gd name="connsiteY45" fmla="*/ 283350 h 445238"/>
                <a:gd name="connsiteX46" fmla="*/ 231333 w 524982"/>
                <a:gd name="connsiteY46" fmla="*/ 283498 h 445238"/>
                <a:gd name="connsiteX47" fmla="*/ 233917 w 524982"/>
                <a:gd name="connsiteY47" fmla="*/ 283055 h 445238"/>
                <a:gd name="connsiteX48" fmla="*/ 234729 w 524982"/>
                <a:gd name="connsiteY48" fmla="*/ 283941 h 445238"/>
                <a:gd name="connsiteX49" fmla="*/ 241227 w 524982"/>
                <a:gd name="connsiteY49" fmla="*/ 290143 h 445238"/>
                <a:gd name="connsiteX50" fmla="*/ 241227 w 524982"/>
                <a:gd name="connsiteY50" fmla="*/ 377419 h 445238"/>
                <a:gd name="connsiteX51" fmla="*/ 243294 w 524982"/>
                <a:gd name="connsiteY51" fmla="*/ 382588 h 445238"/>
                <a:gd name="connsiteX52" fmla="*/ 263378 w 524982"/>
                <a:gd name="connsiteY52" fmla="*/ 403188 h 445238"/>
                <a:gd name="connsiteX53" fmla="*/ 268547 w 524982"/>
                <a:gd name="connsiteY53" fmla="*/ 405403 h 445238"/>
                <a:gd name="connsiteX54" fmla="*/ 268621 w 524982"/>
                <a:gd name="connsiteY54" fmla="*/ 405403 h 445238"/>
                <a:gd name="connsiteX55" fmla="*/ 273789 w 524982"/>
                <a:gd name="connsiteY55" fmla="*/ 403336 h 445238"/>
                <a:gd name="connsiteX56" fmla="*/ 294906 w 524982"/>
                <a:gd name="connsiteY56" fmla="*/ 382735 h 445238"/>
                <a:gd name="connsiteX57" fmla="*/ 297122 w 524982"/>
                <a:gd name="connsiteY57" fmla="*/ 377345 h 445238"/>
                <a:gd name="connsiteX58" fmla="*/ 294759 w 524982"/>
                <a:gd name="connsiteY58" fmla="*/ 372029 h 445238"/>
                <a:gd name="connsiteX59" fmla="*/ 285677 w 524982"/>
                <a:gd name="connsiteY59" fmla="*/ 363685 h 445238"/>
                <a:gd name="connsiteX60" fmla="*/ 294611 w 524982"/>
                <a:gd name="connsiteY60" fmla="*/ 356006 h 445238"/>
                <a:gd name="connsiteX61" fmla="*/ 297196 w 524982"/>
                <a:gd name="connsiteY61" fmla="*/ 350395 h 445238"/>
                <a:gd name="connsiteX62" fmla="*/ 294611 w 524982"/>
                <a:gd name="connsiteY62" fmla="*/ 344783 h 445238"/>
                <a:gd name="connsiteX63" fmla="*/ 284348 w 524982"/>
                <a:gd name="connsiteY63" fmla="*/ 335849 h 445238"/>
                <a:gd name="connsiteX64" fmla="*/ 294464 w 524982"/>
                <a:gd name="connsiteY64" fmla="*/ 327505 h 445238"/>
                <a:gd name="connsiteX65" fmla="*/ 297122 w 524982"/>
                <a:gd name="connsiteY65" fmla="*/ 321819 h 445238"/>
                <a:gd name="connsiteX66" fmla="*/ 297122 w 524982"/>
                <a:gd name="connsiteY66" fmla="*/ 308898 h 445238"/>
                <a:gd name="connsiteX67" fmla="*/ 295276 w 524982"/>
                <a:gd name="connsiteY67" fmla="*/ 304025 h 445238"/>
                <a:gd name="connsiteX68" fmla="*/ 288188 w 524982"/>
                <a:gd name="connsiteY68" fmla="*/ 295976 h 445238"/>
                <a:gd name="connsiteX69" fmla="*/ 302955 w 524982"/>
                <a:gd name="connsiteY69" fmla="*/ 283350 h 445238"/>
                <a:gd name="connsiteX70" fmla="*/ 305096 w 524982"/>
                <a:gd name="connsiteY70" fmla="*/ 275154 h 445238"/>
                <a:gd name="connsiteX71" fmla="*/ 305022 w 524982"/>
                <a:gd name="connsiteY71" fmla="*/ 275007 h 445238"/>
                <a:gd name="connsiteX72" fmla="*/ 328133 w 524982"/>
                <a:gd name="connsiteY72" fmla="*/ 227899 h 445238"/>
                <a:gd name="connsiteX73" fmla="*/ 327764 w 524982"/>
                <a:gd name="connsiteY73" fmla="*/ 221179 h 445238"/>
                <a:gd name="connsiteX74" fmla="*/ 355158 w 524982"/>
                <a:gd name="connsiteY74" fmla="*/ 165728 h 445238"/>
                <a:gd name="connsiteX75" fmla="*/ 300740 w 524982"/>
                <a:gd name="connsiteY75" fmla="*/ 101858 h 445238"/>
                <a:gd name="connsiteX76" fmla="*/ 246543 w 524982"/>
                <a:gd name="connsiteY76" fmla="*/ 160338 h 445238"/>
                <a:gd name="connsiteX77" fmla="*/ 204899 w 524982"/>
                <a:gd name="connsiteY77" fmla="*/ 177837 h 445238"/>
                <a:gd name="connsiteX78" fmla="*/ 223875 w 524982"/>
                <a:gd name="connsiteY78" fmla="*/ 268657 h 445238"/>
                <a:gd name="connsiteX79" fmla="*/ 219519 w 524982"/>
                <a:gd name="connsiteY79" fmla="*/ 268583 h 445238"/>
                <a:gd name="connsiteX80" fmla="*/ 214129 w 524982"/>
                <a:gd name="connsiteY80" fmla="*/ 270724 h 445238"/>
                <a:gd name="connsiteX81" fmla="*/ 152327 w 524982"/>
                <a:gd name="connsiteY81" fmla="*/ 332526 h 445238"/>
                <a:gd name="connsiteX82" fmla="*/ 133941 w 524982"/>
                <a:gd name="connsiteY82" fmla="*/ 332747 h 445238"/>
                <a:gd name="connsiteX83" fmla="*/ 133794 w 524982"/>
                <a:gd name="connsiteY83" fmla="*/ 318423 h 445238"/>
                <a:gd name="connsiteX84" fmla="*/ 146568 w 524982"/>
                <a:gd name="connsiteY84" fmla="*/ 318940 h 445238"/>
                <a:gd name="connsiteX85" fmla="*/ 152179 w 524982"/>
                <a:gd name="connsiteY85" fmla="*/ 316725 h 445238"/>
                <a:gd name="connsiteX86" fmla="*/ 154247 w 524982"/>
                <a:gd name="connsiteY86" fmla="*/ 311039 h 445238"/>
                <a:gd name="connsiteX87" fmla="*/ 153435 w 524982"/>
                <a:gd name="connsiteY87" fmla="*/ 299521 h 445238"/>
                <a:gd name="connsiteX88" fmla="*/ 167168 w 524982"/>
                <a:gd name="connsiteY88" fmla="*/ 300480 h 445238"/>
                <a:gd name="connsiteX89" fmla="*/ 173002 w 524982"/>
                <a:gd name="connsiteY89" fmla="*/ 298265 h 445238"/>
                <a:gd name="connsiteX90" fmla="*/ 175069 w 524982"/>
                <a:gd name="connsiteY90" fmla="*/ 292358 h 445238"/>
                <a:gd name="connsiteX91" fmla="*/ 173297 w 524982"/>
                <a:gd name="connsiteY91" fmla="*/ 274047 h 445238"/>
                <a:gd name="connsiteX92" fmla="*/ 178022 w 524982"/>
                <a:gd name="connsiteY92" fmla="*/ 269321 h 445238"/>
                <a:gd name="connsiteX93" fmla="*/ 193454 w 524982"/>
                <a:gd name="connsiteY93" fmla="*/ 268287 h 445238"/>
                <a:gd name="connsiteX94" fmla="*/ 198549 w 524982"/>
                <a:gd name="connsiteY94" fmla="*/ 265777 h 445238"/>
                <a:gd name="connsiteX95" fmla="*/ 200321 w 524982"/>
                <a:gd name="connsiteY95" fmla="*/ 260387 h 445238"/>
                <a:gd name="connsiteX96" fmla="*/ 198771 w 524982"/>
                <a:gd name="connsiteY96" fmla="*/ 240820 h 445238"/>
                <a:gd name="connsiteX97" fmla="*/ 203275 w 524982"/>
                <a:gd name="connsiteY97" fmla="*/ 229671 h 445238"/>
                <a:gd name="connsiteX98" fmla="*/ 215310 w 524982"/>
                <a:gd name="connsiteY98" fmla="*/ 188174 h 445238"/>
                <a:gd name="connsiteX99" fmla="*/ 240267 w 524982"/>
                <a:gd name="connsiteY99" fmla="*/ 175622 h 445238"/>
                <a:gd name="connsiteX100" fmla="*/ 226755 w 524982"/>
                <a:gd name="connsiteY100" fmla="*/ 185738 h 445238"/>
                <a:gd name="connsiteX101" fmla="*/ 209182 w 524982"/>
                <a:gd name="connsiteY101" fmla="*/ 227899 h 445238"/>
                <a:gd name="connsiteX102" fmla="*/ 224466 w 524982"/>
                <a:gd name="connsiteY102" fmla="*/ 267697 h 445238"/>
                <a:gd name="connsiteX103" fmla="*/ 224171 w 524982"/>
                <a:gd name="connsiteY103" fmla="*/ 268140 h 445238"/>
                <a:gd name="connsiteX104" fmla="*/ 223875 w 524982"/>
                <a:gd name="connsiteY104" fmla="*/ 268657 h 445238"/>
                <a:gd name="connsiteX105" fmla="*/ 292618 w 524982"/>
                <a:gd name="connsiteY105" fmla="*/ 265851 h 445238"/>
                <a:gd name="connsiteX106" fmla="*/ 287966 w 524982"/>
                <a:gd name="connsiteY106" fmla="*/ 276926 h 445238"/>
                <a:gd name="connsiteX107" fmla="*/ 273051 w 524982"/>
                <a:gd name="connsiteY107" fmla="*/ 289700 h 445238"/>
                <a:gd name="connsiteX108" fmla="*/ 270467 w 524982"/>
                <a:gd name="connsiteY108" fmla="*/ 294795 h 445238"/>
                <a:gd name="connsiteX109" fmla="*/ 272313 w 524982"/>
                <a:gd name="connsiteY109" fmla="*/ 300185 h 445238"/>
                <a:gd name="connsiteX110" fmla="*/ 282502 w 524982"/>
                <a:gd name="connsiteY110" fmla="*/ 311778 h 445238"/>
                <a:gd name="connsiteX111" fmla="*/ 282502 w 524982"/>
                <a:gd name="connsiteY111" fmla="*/ 318423 h 445238"/>
                <a:gd name="connsiteX112" fmla="*/ 268325 w 524982"/>
                <a:gd name="connsiteY112" fmla="*/ 330089 h 445238"/>
                <a:gd name="connsiteX113" fmla="*/ 265667 w 524982"/>
                <a:gd name="connsiteY113" fmla="*/ 335701 h 445238"/>
                <a:gd name="connsiteX114" fmla="*/ 268178 w 524982"/>
                <a:gd name="connsiteY114" fmla="*/ 341386 h 445238"/>
                <a:gd name="connsiteX115" fmla="*/ 278589 w 524982"/>
                <a:gd name="connsiteY115" fmla="*/ 350395 h 445238"/>
                <a:gd name="connsiteX116" fmla="*/ 269876 w 524982"/>
                <a:gd name="connsiteY116" fmla="*/ 357926 h 445238"/>
                <a:gd name="connsiteX117" fmla="*/ 267291 w 524982"/>
                <a:gd name="connsiteY117" fmla="*/ 363390 h 445238"/>
                <a:gd name="connsiteX118" fmla="*/ 269654 w 524982"/>
                <a:gd name="connsiteY118" fmla="*/ 368928 h 445238"/>
                <a:gd name="connsiteX119" fmla="*/ 279105 w 524982"/>
                <a:gd name="connsiteY119" fmla="*/ 377567 h 445238"/>
                <a:gd name="connsiteX120" fmla="*/ 268842 w 524982"/>
                <a:gd name="connsiteY120" fmla="*/ 387608 h 445238"/>
                <a:gd name="connsiteX121" fmla="*/ 255994 w 524982"/>
                <a:gd name="connsiteY121" fmla="*/ 374465 h 445238"/>
                <a:gd name="connsiteX122" fmla="*/ 255994 w 524982"/>
                <a:gd name="connsiteY122" fmla="*/ 287042 h 445238"/>
                <a:gd name="connsiteX123" fmla="*/ 253705 w 524982"/>
                <a:gd name="connsiteY123" fmla="*/ 281726 h 445238"/>
                <a:gd name="connsiteX124" fmla="*/ 250531 w 524982"/>
                <a:gd name="connsiteY124" fmla="*/ 278699 h 445238"/>
                <a:gd name="connsiteX125" fmla="*/ 250678 w 524982"/>
                <a:gd name="connsiteY125" fmla="*/ 278255 h 445238"/>
                <a:gd name="connsiteX126" fmla="*/ 245879 w 524982"/>
                <a:gd name="connsiteY126" fmla="*/ 266515 h 445238"/>
                <a:gd name="connsiteX127" fmla="*/ 223875 w 524982"/>
                <a:gd name="connsiteY127" fmla="*/ 227972 h 445238"/>
                <a:gd name="connsiteX128" fmla="*/ 237092 w 524982"/>
                <a:gd name="connsiteY128" fmla="*/ 196296 h 445238"/>
                <a:gd name="connsiteX129" fmla="*/ 268694 w 524982"/>
                <a:gd name="connsiteY129" fmla="*/ 183227 h 445238"/>
                <a:gd name="connsiteX130" fmla="*/ 268842 w 524982"/>
                <a:gd name="connsiteY130" fmla="*/ 183227 h 445238"/>
                <a:gd name="connsiteX131" fmla="*/ 311446 w 524982"/>
                <a:gd name="connsiteY131" fmla="*/ 214755 h 445238"/>
                <a:gd name="connsiteX132" fmla="*/ 300813 w 524982"/>
                <a:gd name="connsiteY132" fmla="*/ 216454 h 445238"/>
                <a:gd name="connsiteX133" fmla="*/ 291436 w 524982"/>
                <a:gd name="connsiteY133" fmla="*/ 215125 h 445238"/>
                <a:gd name="connsiteX134" fmla="*/ 291436 w 524982"/>
                <a:gd name="connsiteY134" fmla="*/ 214977 h 445238"/>
                <a:gd name="connsiteX135" fmla="*/ 268621 w 524982"/>
                <a:gd name="connsiteY135" fmla="*/ 192235 h 445238"/>
                <a:gd name="connsiteX136" fmla="*/ 245879 w 524982"/>
                <a:gd name="connsiteY136" fmla="*/ 214977 h 445238"/>
                <a:gd name="connsiteX137" fmla="*/ 268621 w 524982"/>
                <a:gd name="connsiteY137" fmla="*/ 237793 h 445238"/>
                <a:gd name="connsiteX138" fmla="*/ 287449 w 524982"/>
                <a:gd name="connsiteY138" fmla="*/ 227899 h 445238"/>
                <a:gd name="connsiteX139" fmla="*/ 300813 w 524982"/>
                <a:gd name="connsiteY139" fmla="*/ 229818 h 445238"/>
                <a:gd name="connsiteX140" fmla="*/ 313440 w 524982"/>
                <a:gd name="connsiteY140" fmla="*/ 228046 h 445238"/>
                <a:gd name="connsiteX141" fmla="*/ 292618 w 524982"/>
                <a:gd name="connsiteY141" fmla="*/ 265851 h 445238"/>
                <a:gd name="connsiteX142" fmla="*/ 270909 w 524982"/>
                <a:gd name="connsiteY142" fmla="*/ 211064 h 445238"/>
                <a:gd name="connsiteX143" fmla="*/ 272386 w 524982"/>
                <a:gd name="connsiteY143" fmla="*/ 220367 h 445238"/>
                <a:gd name="connsiteX144" fmla="*/ 274970 w 524982"/>
                <a:gd name="connsiteY144" fmla="*/ 222065 h 445238"/>
                <a:gd name="connsiteX145" fmla="*/ 268694 w 524982"/>
                <a:gd name="connsiteY145" fmla="*/ 224428 h 445238"/>
                <a:gd name="connsiteX146" fmla="*/ 259243 w 524982"/>
                <a:gd name="connsiteY146" fmla="*/ 214903 h 445238"/>
                <a:gd name="connsiteX147" fmla="*/ 268694 w 524982"/>
                <a:gd name="connsiteY147" fmla="*/ 205452 h 445238"/>
                <a:gd name="connsiteX148" fmla="*/ 275487 w 524982"/>
                <a:gd name="connsiteY148" fmla="*/ 208332 h 445238"/>
                <a:gd name="connsiteX149" fmla="*/ 270909 w 524982"/>
                <a:gd name="connsiteY149" fmla="*/ 211064 h 445238"/>
                <a:gd name="connsiteX150" fmla="*/ 300887 w 524982"/>
                <a:gd name="connsiteY150" fmla="*/ 115297 h 445238"/>
                <a:gd name="connsiteX151" fmla="*/ 342015 w 524982"/>
                <a:gd name="connsiteY151" fmla="*/ 165875 h 445238"/>
                <a:gd name="connsiteX152" fmla="*/ 324515 w 524982"/>
                <a:gd name="connsiteY152" fmla="*/ 207224 h 445238"/>
                <a:gd name="connsiteX153" fmla="*/ 277850 w 524982"/>
                <a:gd name="connsiteY153" fmla="*/ 169124 h 445238"/>
                <a:gd name="connsiteX154" fmla="*/ 276595 w 524982"/>
                <a:gd name="connsiteY154" fmla="*/ 168238 h 445238"/>
                <a:gd name="connsiteX155" fmla="*/ 271722 w 524982"/>
                <a:gd name="connsiteY155" fmla="*/ 165728 h 445238"/>
                <a:gd name="connsiteX156" fmla="*/ 259834 w 524982"/>
                <a:gd name="connsiteY156" fmla="*/ 161740 h 445238"/>
                <a:gd name="connsiteX157" fmla="*/ 300887 w 524982"/>
                <a:gd name="connsiteY157" fmla="*/ 115297 h 44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524982" h="445238">
                  <a:moveTo>
                    <a:pt x="519593" y="189060"/>
                  </a:moveTo>
                  <a:lnTo>
                    <a:pt x="270688" y="3212"/>
                  </a:lnTo>
                  <a:cubicBezTo>
                    <a:pt x="265963" y="-332"/>
                    <a:pt x="259465" y="-332"/>
                    <a:pt x="254813" y="3212"/>
                  </a:cubicBezTo>
                  <a:lnTo>
                    <a:pt x="5908" y="189060"/>
                  </a:lnTo>
                  <a:cubicBezTo>
                    <a:pt x="1" y="193417"/>
                    <a:pt x="-1181" y="201760"/>
                    <a:pt x="3176" y="207667"/>
                  </a:cubicBezTo>
                  <a:cubicBezTo>
                    <a:pt x="7606" y="213574"/>
                    <a:pt x="15876" y="214755"/>
                    <a:pt x="21783" y="210399"/>
                  </a:cubicBezTo>
                  <a:lnTo>
                    <a:pt x="63575" y="179166"/>
                  </a:lnTo>
                  <a:lnTo>
                    <a:pt x="63575" y="425118"/>
                  </a:lnTo>
                  <a:cubicBezTo>
                    <a:pt x="63575" y="436267"/>
                    <a:pt x="72656" y="445275"/>
                    <a:pt x="83732" y="445275"/>
                  </a:cubicBezTo>
                  <a:lnTo>
                    <a:pt x="441621" y="445275"/>
                  </a:lnTo>
                  <a:cubicBezTo>
                    <a:pt x="452771" y="445275"/>
                    <a:pt x="461779" y="436193"/>
                    <a:pt x="461779" y="425118"/>
                  </a:cubicBezTo>
                  <a:lnTo>
                    <a:pt x="461779" y="179166"/>
                  </a:lnTo>
                  <a:lnTo>
                    <a:pt x="503571" y="210399"/>
                  </a:lnTo>
                  <a:cubicBezTo>
                    <a:pt x="505933" y="212171"/>
                    <a:pt x="508739" y="213057"/>
                    <a:pt x="511545" y="213057"/>
                  </a:cubicBezTo>
                  <a:cubicBezTo>
                    <a:pt x="515606" y="213057"/>
                    <a:pt x="519593" y="211211"/>
                    <a:pt x="522177" y="207741"/>
                  </a:cubicBezTo>
                  <a:cubicBezTo>
                    <a:pt x="526682" y="201760"/>
                    <a:pt x="525500" y="193490"/>
                    <a:pt x="519593" y="189060"/>
                  </a:cubicBezTo>
                  <a:moveTo>
                    <a:pt x="435345" y="418694"/>
                  </a:moveTo>
                  <a:lnTo>
                    <a:pt x="90230" y="418694"/>
                  </a:lnTo>
                  <a:lnTo>
                    <a:pt x="90230" y="159304"/>
                  </a:lnTo>
                  <a:lnTo>
                    <a:pt x="262787" y="30458"/>
                  </a:lnTo>
                  <a:lnTo>
                    <a:pt x="435345" y="159304"/>
                  </a:lnTo>
                  <a:lnTo>
                    <a:pt x="435345" y="418694"/>
                  </a:lnTo>
                  <a:close/>
                  <a:moveTo>
                    <a:pt x="204899" y="177837"/>
                  </a:moveTo>
                  <a:cubicBezTo>
                    <a:pt x="191682" y="191054"/>
                    <a:pt x="185554" y="209218"/>
                    <a:pt x="187916" y="227529"/>
                  </a:cubicBezTo>
                  <a:cubicBezTo>
                    <a:pt x="187843" y="227529"/>
                    <a:pt x="187843" y="227529"/>
                    <a:pt x="187769" y="227603"/>
                  </a:cubicBezTo>
                  <a:cubicBezTo>
                    <a:pt x="184963" y="228858"/>
                    <a:pt x="183191" y="231812"/>
                    <a:pt x="183412" y="234913"/>
                  </a:cubicBezTo>
                  <a:lnTo>
                    <a:pt x="184963" y="254258"/>
                  </a:lnTo>
                  <a:lnTo>
                    <a:pt x="174257" y="254923"/>
                  </a:lnTo>
                  <a:cubicBezTo>
                    <a:pt x="172485" y="255071"/>
                    <a:pt x="170786" y="255809"/>
                    <a:pt x="169531" y="257064"/>
                  </a:cubicBezTo>
                  <a:lnTo>
                    <a:pt x="160375" y="266220"/>
                  </a:lnTo>
                  <a:cubicBezTo>
                    <a:pt x="158825" y="267771"/>
                    <a:pt x="158012" y="269986"/>
                    <a:pt x="158234" y="272127"/>
                  </a:cubicBezTo>
                  <a:lnTo>
                    <a:pt x="159489" y="285196"/>
                  </a:lnTo>
                  <a:lnTo>
                    <a:pt x="145903" y="284236"/>
                  </a:lnTo>
                  <a:cubicBezTo>
                    <a:pt x="143762" y="284089"/>
                    <a:pt x="141694" y="284901"/>
                    <a:pt x="140144" y="286378"/>
                  </a:cubicBezTo>
                  <a:cubicBezTo>
                    <a:pt x="138593" y="287928"/>
                    <a:pt x="137855" y="289996"/>
                    <a:pt x="138002" y="292137"/>
                  </a:cubicBezTo>
                  <a:lnTo>
                    <a:pt x="138889" y="303877"/>
                  </a:lnTo>
                  <a:lnTo>
                    <a:pt x="126558" y="303360"/>
                  </a:lnTo>
                  <a:cubicBezTo>
                    <a:pt x="124564" y="303286"/>
                    <a:pt x="122571" y="304025"/>
                    <a:pt x="121094" y="305428"/>
                  </a:cubicBezTo>
                  <a:cubicBezTo>
                    <a:pt x="119617" y="306831"/>
                    <a:pt x="118805" y="308824"/>
                    <a:pt x="118879" y="310818"/>
                  </a:cubicBezTo>
                  <a:lnTo>
                    <a:pt x="119248" y="340353"/>
                  </a:lnTo>
                  <a:cubicBezTo>
                    <a:pt x="119248" y="342346"/>
                    <a:pt x="120060" y="344192"/>
                    <a:pt x="121463" y="345521"/>
                  </a:cubicBezTo>
                  <a:cubicBezTo>
                    <a:pt x="122866" y="346850"/>
                    <a:pt x="124712" y="347589"/>
                    <a:pt x="126632" y="347589"/>
                  </a:cubicBezTo>
                  <a:cubicBezTo>
                    <a:pt x="126632" y="347589"/>
                    <a:pt x="126705" y="347589"/>
                    <a:pt x="126705" y="347589"/>
                  </a:cubicBezTo>
                  <a:lnTo>
                    <a:pt x="155502" y="347219"/>
                  </a:lnTo>
                  <a:cubicBezTo>
                    <a:pt x="157422" y="347219"/>
                    <a:pt x="159268" y="346407"/>
                    <a:pt x="160597" y="345078"/>
                  </a:cubicBezTo>
                  <a:lnTo>
                    <a:pt x="222325" y="283350"/>
                  </a:lnTo>
                  <a:lnTo>
                    <a:pt x="231333" y="283498"/>
                  </a:lnTo>
                  <a:cubicBezTo>
                    <a:pt x="232219" y="283498"/>
                    <a:pt x="233105" y="283350"/>
                    <a:pt x="233917" y="283055"/>
                  </a:cubicBezTo>
                  <a:cubicBezTo>
                    <a:pt x="234139" y="283350"/>
                    <a:pt x="234434" y="283646"/>
                    <a:pt x="234729" y="283941"/>
                  </a:cubicBezTo>
                  <a:lnTo>
                    <a:pt x="241227" y="290143"/>
                  </a:lnTo>
                  <a:lnTo>
                    <a:pt x="241227" y="377419"/>
                  </a:lnTo>
                  <a:cubicBezTo>
                    <a:pt x="241227" y="379339"/>
                    <a:pt x="241965" y="381185"/>
                    <a:pt x="243294" y="382588"/>
                  </a:cubicBezTo>
                  <a:lnTo>
                    <a:pt x="263378" y="403188"/>
                  </a:lnTo>
                  <a:cubicBezTo>
                    <a:pt x="264781" y="404591"/>
                    <a:pt x="266627" y="405403"/>
                    <a:pt x="268547" y="405403"/>
                  </a:cubicBezTo>
                  <a:cubicBezTo>
                    <a:pt x="268547" y="405403"/>
                    <a:pt x="268621" y="405403"/>
                    <a:pt x="268621" y="405403"/>
                  </a:cubicBezTo>
                  <a:cubicBezTo>
                    <a:pt x="270540" y="405403"/>
                    <a:pt x="272386" y="404665"/>
                    <a:pt x="273789" y="403336"/>
                  </a:cubicBezTo>
                  <a:lnTo>
                    <a:pt x="294906" y="382735"/>
                  </a:lnTo>
                  <a:cubicBezTo>
                    <a:pt x="296383" y="381332"/>
                    <a:pt x="297196" y="379339"/>
                    <a:pt x="297122" y="377345"/>
                  </a:cubicBezTo>
                  <a:cubicBezTo>
                    <a:pt x="297122" y="375351"/>
                    <a:pt x="296236" y="373358"/>
                    <a:pt x="294759" y="372029"/>
                  </a:cubicBezTo>
                  <a:lnTo>
                    <a:pt x="285677" y="363685"/>
                  </a:lnTo>
                  <a:lnTo>
                    <a:pt x="294611" y="356006"/>
                  </a:lnTo>
                  <a:cubicBezTo>
                    <a:pt x="296236" y="354603"/>
                    <a:pt x="297196" y="352536"/>
                    <a:pt x="297196" y="350395"/>
                  </a:cubicBezTo>
                  <a:cubicBezTo>
                    <a:pt x="297196" y="348253"/>
                    <a:pt x="296236" y="346186"/>
                    <a:pt x="294611" y="344783"/>
                  </a:cubicBezTo>
                  <a:lnTo>
                    <a:pt x="284348" y="335849"/>
                  </a:lnTo>
                  <a:lnTo>
                    <a:pt x="294464" y="327505"/>
                  </a:lnTo>
                  <a:cubicBezTo>
                    <a:pt x="296162" y="326102"/>
                    <a:pt x="297122" y="324035"/>
                    <a:pt x="297122" y="321819"/>
                  </a:cubicBezTo>
                  <a:lnTo>
                    <a:pt x="297122" y="308898"/>
                  </a:lnTo>
                  <a:cubicBezTo>
                    <a:pt x="297122" y="307126"/>
                    <a:pt x="296457" y="305354"/>
                    <a:pt x="295276" y="304025"/>
                  </a:cubicBezTo>
                  <a:lnTo>
                    <a:pt x="288188" y="295976"/>
                  </a:lnTo>
                  <a:lnTo>
                    <a:pt x="302955" y="283350"/>
                  </a:lnTo>
                  <a:cubicBezTo>
                    <a:pt x="305318" y="281357"/>
                    <a:pt x="306130" y="278034"/>
                    <a:pt x="305096" y="275154"/>
                  </a:cubicBezTo>
                  <a:cubicBezTo>
                    <a:pt x="305096" y="275081"/>
                    <a:pt x="305096" y="275081"/>
                    <a:pt x="305022" y="275007"/>
                  </a:cubicBezTo>
                  <a:cubicBezTo>
                    <a:pt x="319568" y="263783"/>
                    <a:pt x="328133" y="246505"/>
                    <a:pt x="328133" y="227899"/>
                  </a:cubicBezTo>
                  <a:cubicBezTo>
                    <a:pt x="328133" y="225610"/>
                    <a:pt x="327986" y="223394"/>
                    <a:pt x="327764" y="221179"/>
                  </a:cubicBezTo>
                  <a:cubicBezTo>
                    <a:pt x="344082" y="210178"/>
                    <a:pt x="355158" y="189429"/>
                    <a:pt x="355158" y="165728"/>
                  </a:cubicBezTo>
                  <a:cubicBezTo>
                    <a:pt x="355158" y="130507"/>
                    <a:pt x="330718" y="101858"/>
                    <a:pt x="300740" y="101858"/>
                  </a:cubicBezTo>
                  <a:cubicBezTo>
                    <a:pt x="272313" y="101858"/>
                    <a:pt x="248906" y="127628"/>
                    <a:pt x="246543" y="160338"/>
                  </a:cubicBezTo>
                  <a:cubicBezTo>
                    <a:pt x="231259" y="160559"/>
                    <a:pt x="216122" y="166540"/>
                    <a:pt x="204899" y="177837"/>
                  </a:cubicBezTo>
                  <a:moveTo>
                    <a:pt x="223875" y="268657"/>
                  </a:moveTo>
                  <a:lnTo>
                    <a:pt x="219519" y="268583"/>
                  </a:lnTo>
                  <a:cubicBezTo>
                    <a:pt x="217525" y="268509"/>
                    <a:pt x="215605" y="269321"/>
                    <a:pt x="214129" y="270724"/>
                  </a:cubicBezTo>
                  <a:lnTo>
                    <a:pt x="152327" y="332526"/>
                  </a:lnTo>
                  <a:lnTo>
                    <a:pt x="133941" y="332747"/>
                  </a:lnTo>
                  <a:lnTo>
                    <a:pt x="133794" y="318423"/>
                  </a:lnTo>
                  <a:lnTo>
                    <a:pt x="146568" y="318940"/>
                  </a:lnTo>
                  <a:cubicBezTo>
                    <a:pt x="148635" y="319014"/>
                    <a:pt x="150703" y="318201"/>
                    <a:pt x="152179" y="316725"/>
                  </a:cubicBezTo>
                  <a:cubicBezTo>
                    <a:pt x="153656" y="315248"/>
                    <a:pt x="154394" y="313181"/>
                    <a:pt x="154247" y="311039"/>
                  </a:cubicBezTo>
                  <a:lnTo>
                    <a:pt x="153435" y="299521"/>
                  </a:lnTo>
                  <a:lnTo>
                    <a:pt x="167168" y="300480"/>
                  </a:lnTo>
                  <a:cubicBezTo>
                    <a:pt x="169310" y="300628"/>
                    <a:pt x="171451" y="299816"/>
                    <a:pt x="173002" y="298265"/>
                  </a:cubicBezTo>
                  <a:cubicBezTo>
                    <a:pt x="174552" y="296715"/>
                    <a:pt x="175290" y="294574"/>
                    <a:pt x="175069" y="292358"/>
                  </a:cubicBezTo>
                  <a:lnTo>
                    <a:pt x="173297" y="274047"/>
                  </a:lnTo>
                  <a:lnTo>
                    <a:pt x="178022" y="269321"/>
                  </a:lnTo>
                  <a:lnTo>
                    <a:pt x="193454" y="268287"/>
                  </a:lnTo>
                  <a:cubicBezTo>
                    <a:pt x="195448" y="268140"/>
                    <a:pt x="197294" y="267254"/>
                    <a:pt x="198549" y="265777"/>
                  </a:cubicBezTo>
                  <a:cubicBezTo>
                    <a:pt x="199878" y="264300"/>
                    <a:pt x="200469" y="262307"/>
                    <a:pt x="200321" y="260387"/>
                  </a:cubicBezTo>
                  <a:lnTo>
                    <a:pt x="198771" y="240820"/>
                  </a:lnTo>
                  <a:cubicBezTo>
                    <a:pt x="202463" y="238457"/>
                    <a:pt x="204308" y="234101"/>
                    <a:pt x="203275" y="229671"/>
                  </a:cubicBezTo>
                  <a:cubicBezTo>
                    <a:pt x="199878" y="214608"/>
                    <a:pt x="204382" y="199028"/>
                    <a:pt x="215310" y="188174"/>
                  </a:cubicBezTo>
                  <a:cubicBezTo>
                    <a:pt x="222177" y="181307"/>
                    <a:pt x="230964" y="177025"/>
                    <a:pt x="240267" y="175622"/>
                  </a:cubicBezTo>
                  <a:cubicBezTo>
                    <a:pt x="235394" y="178280"/>
                    <a:pt x="230816" y="181676"/>
                    <a:pt x="226755" y="185738"/>
                  </a:cubicBezTo>
                  <a:cubicBezTo>
                    <a:pt x="215458" y="197035"/>
                    <a:pt x="209182" y="212024"/>
                    <a:pt x="209182" y="227899"/>
                  </a:cubicBezTo>
                  <a:cubicBezTo>
                    <a:pt x="209182" y="242740"/>
                    <a:pt x="214793" y="256843"/>
                    <a:pt x="224466" y="267697"/>
                  </a:cubicBezTo>
                  <a:cubicBezTo>
                    <a:pt x="224392" y="267844"/>
                    <a:pt x="224244" y="267992"/>
                    <a:pt x="224171" y="268140"/>
                  </a:cubicBezTo>
                  <a:cubicBezTo>
                    <a:pt x="224023" y="268361"/>
                    <a:pt x="223949" y="268509"/>
                    <a:pt x="223875" y="268657"/>
                  </a:cubicBezTo>
                  <a:moveTo>
                    <a:pt x="292618" y="265851"/>
                  </a:moveTo>
                  <a:cubicBezTo>
                    <a:pt x="288852" y="268214"/>
                    <a:pt x="287006" y="272644"/>
                    <a:pt x="287966" y="276926"/>
                  </a:cubicBezTo>
                  <a:lnTo>
                    <a:pt x="273051" y="289700"/>
                  </a:lnTo>
                  <a:cubicBezTo>
                    <a:pt x="271574" y="290956"/>
                    <a:pt x="270614" y="292801"/>
                    <a:pt x="270467" y="294795"/>
                  </a:cubicBezTo>
                  <a:cubicBezTo>
                    <a:pt x="270319" y="296789"/>
                    <a:pt x="270983" y="298708"/>
                    <a:pt x="272313" y="300185"/>
                  </a:cubicBezTo>
                  <a:lnTo>
                    <a:pt x="282502" y="311778"/>
                  </a:lnTo>
                  <a:lnTo>
                    <a:pt x="282502" y="318423"/>
                  </a:lnTo>
                  <a:lnTo>
                    <a:pt x="268325" y="330089"/>
                  </a:lnTo>
                  <a:cubicBezTo>
                    <a:pt x="266627" y="331492"/>
                    <a:pt x="265667" y="333486"/>
                    <a:pt x="265667" y="335701"/>
                  </a:cubicBezTo>
                  <a:cubicBezTo>
                    <a:pt x="265667" y="337842"/>
                    <a:pt x="266553" y="339983"/>
                    <a:pt x="268178" y="341386"/>
                  </a:cubicBezTo>
                  <a:lnTo>
                    <a:pt x="278589" y="350395"/>
                  </a:lnTo>
                  <a:lnTo>
                    <a:pt x="269876" y="357926"/>
                  </a:lnTo>
                  <a:cubicBezTo>
                    <a:pt x="268252" y="359329"/>
                    <a:pt x="267365" y="361322"/>
                    <a:pt x="267291" y="363390"/>
                  </a:cubicBezTo>
                  <a:cubicBezTo>
                    <a:pt x="267291" y="365531"/>
                    <a:pt x="268104" y="367525"/>
                    <a:pt x="269654" y="368928"/>
                  </a:cubicBezTo>
                  <a:lnTo>
                    <a:pt x="279105" y="377567"/>
                  </a:lnTo>
                  <a:lnTo>
                    <a:pt x="268842" y="387608"/>
                  </a:lnTo>
                  <a:lnTo>
                    <a:pt x="255994" y="374465"/>
                  </a:lnTo>
                  <a:lnTo>
                    <a:pt x="255994" y="287042"/>
                  </a:lnTo>
                  <a:cubicBezTo>
                    <a:pt x="255994" y="285049"/>
                    <a:pt x="255182" y="283129"/>
                    <a:pt x="253705" y="281726"/>
                  </a:cubicBezTo>
                  <a:lnTo>
                    <a:pt x="250531" y="278699"/>
                  </a:lnTo>
                  <a:cubicBezTo>
                    <a:pt x="250604" y="278551"/>
                    <a:pt x="250604" y="278403"/>
                    <a:pt x="250678" y="278255"/>
                  </a:cubicBezTo>
                  <a:cubicBezTo>
                    <a:pt x="251933" y="273678"/>
                    <a:pt x="249940" y="268952"/>
                    <a:pt x="245879" y="266515"/>
                  </a:cubicBezTo>
                  <a:cubicBezTo>
                    <a:pt x="232293" y="258467"/>
                    <a:pt x="223875" y="243700"/>
                    <a:pt x="223875" y="227972"/>
                  </a:cubicBezTo>
                  <a:cubicBezTo>
                    <a:pt x="223875" y="216011"/>
                    <a:pt x="228601" y="204787"/>
                    <a:pt x="237092" y="196296"/>
                  </a:cubicBezTo>
                  <a:cubicBezTo>
                    <a:pt x="245583" y="187879"/>
                    <a:pt x="256807" y="183227"/>
                    <a:pt x="268694" y="183227"/>
                  </a:cubicBezTo>
                  <a:cubicBezTo>
                    <a:pt x="268768" y="183227"/>
                    <a:pt x="268768" y="183227"/>
                    <a:pt x="268842" y="183227"/>
                  </a:cubicBezTo>
                  <a:cubicBezTo>
                    <a:pt x="288852" y="183301"/>
                    <a:pt x="305835" y="196592"/>
                    <a:pt x="311446" y="214755"/>
                  </a:cubicBezTo>
                  <a:cubicBezTo>
                    <a:pt x="308050" y="215863"/>
                    <a:pt x="304505" y="216454"/>
                    <a:pt x="300813" y="216454"/>
                  </a:cubicBezTo>
                  <a:cubicBezTo>
                    <a:pt x="297639" y="216454"/>
                    <a:pt x="294464" y="216011"/>
                    <a:pt x="291436" y="215125"/>
                  </a:cubicBezTo>
                  <a:cubicBezTo>
                    <a:pt x="291436" y="215051"/>
                    <a:pt x="291436" y="214977"/>
                    <a:pt x="291436" y="214977"/>
                  </a:cubicBezTo>
                  <a:cubicBezTo>
                    <a:pt x="291436" y="202425"/>
                    <a:pt x="281247" y="192235"/>
                    <a:pt x="268621" y="192235"/>
                  </a:cubicBezTo>
                  <a:cubicBezTo>
                    <a:pt x="256068" y="192235"/>
                    <a:pt x="245879" y="202425"/>
                    <a:pt x="245879" y="214977"/>
                  </a:cubicBezTo>
                  <a:cubicBezTo>
                    <a:pt x="245879" y="227529"/>
                    <a:pt x="256068" y="237793"/>
                    <a:pt x="268621" y="237793"/>
                  </a:cubicBezTo>
                  <a:cubicBezTo>
                    <a:pt x="276447" y="237793"/>
                    <a:pt x="283314" y="233879"/>
                    <a:pt x="287449" y="227899"/>
                  </a:cubicBezTo>
                  <a:cubicBezTo>
                    <a:pt x="291806" y="229154"/>
                    <a:pt x="296310" y="229818"/>
                    <a:pt x="300813" y="229818"/>
                  </a:cubicBezTo>
                  <a:cubicBezTo>
                    <a:pt x="305170" y="229818"/>
                    <a:pt x="309379" y="229228"/>
                    <a:pt x="313440" y="228046"/>
                  </a:cubicBezTo>
                  <a:cubicBezTo>
                    <a:pt x="313514" y="243478"/>
                    <a:pt x="305687" y="257581"/>
                    <a:pt x="292618" y="265851"/>
                  </a:cubicBezTo>
                  <a:moveTo>
                    <a:pt x="270909" y="211064"/>
                  </a:moveTo>
                  <a:cubicBezTo>
                    <a:pt x="268768" y="214017"/>
                    <a:pt x="269433" y="218226"/>
                    <a:pt x="272386" y="220367"/>
                  </a:cubicBezTo>
                  <a:cubicBezTo>
                    <a:pt x="273198" y="220958"/>
                    <a:pt x="274085" y="221549"/>
                    <a:pt x="274970" y="222065"/>
                  </a:cubicBezTo>
                  <a:cubicBezTo>
                    <a:pt x="273272" y="223542"/>
                    <a:pt x="271131" y="224428"/>
                    <a:pt x="268694" y="224428"/>
                  </a:cubicBezTo>
                  <a:cubicBezTo>
                    <a:pt x="263452" y="224428"/>
                    <a:pt x="259243" y="220146"/>
                    <a:pt x="259243" y="214903"/>
                  </a:cubicBezTo>
                  <a:cubicBezTo>
                    <a:pt x="259243" y="209661"/>
                    <a:pt x="263526" y="205452"/>
                    <a:pt x="268694" y="205452"/>
                  </a:cubicBezTo>
                  <a:cubicBezTo>
                    <a:pt x="271352" y="205452"/>
                    <a:pt x="273789" y="206560"/>
                    <a:pt x="275487" y="208332"/>
                  </a:cubicBezTo>
                  <a:cubicBezTo>
                    <a:pt x="273715" y="208553"/>
                    <a:pt x="272017" y="209513"/>
                    <a:pt x="270909" y="211064"/>
                  </a:cubicBezTo>
                  <a:moveTo>
                    <a:pt x="300887" y="115297"/>
                  </a:moveTo>
                  <a:cubicBezTo>
                    <a:pt x="323556" y="115297"/>
                    <a:pt x="342015" y="137965"/>
                    <a:pt x="342015" y="165875"/>
                  </a:cubicBezTo>
                  <a:cubicBezTo>
                    <a:pt x="342015" y="182932"/>
                    <a:pt x="335074" y="198068"/>
                    <a:pt x="324515" y="207224"/>
                  </a:cubicBezTo>
                  <a:cubicBezTo>
                    <a:pt x="317058" y="187362"/>
                    <a:pt x="299337" y="172447"/>
                    <a:pt x="277850" y="169124"/>
                  </a:cubicBezTo>
                  <a:cubicBezTo>
                    <a:pt x="277481" y="168829"/>
                    <a:pt x="277038" y="168533"/>
                    <a:pt x="276595" y="168238"/>
                  </a:cubicBezTo>
                  <a:cubicBezTo>
                    <a:pt x="275044" y="167352"/>
                    <a:pt x="273420" y="166466"/>
                    <a:pt x="271722" y="165728"/>
                  </a:cubicBezTo>
                  <a:cubicBezTo>
                    <a:pt x="267882" y="163956"/>
                    <a:pt x="263895" y="162626"/>
                    <a:pt x="259834" y="161740"/>
                  </a:cubicBezTo>
                  <a:cubicBezTo>
                    <a:pt x="261606" y="135823"/>
                    <a:pt x="279327" y="115297"/>
                    <a:pt x="300887" y="115297"/>
                  </a:cubicBezTo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0ED0C2AB-F038-4B4B-B158-B4452BE5E3CC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889AD408-95FF-844A-8095-038DFEEA445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78AD2423-9796-7E43-B050-2FE100EBFA7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3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C4F2A73B-A18B-2144-81EA-C1BA9FC63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723183"/>
              </p:ext>
            </p:extLst>
          </p:nvPr>
        </p:nvGraphicFramePr>
        <p:xfrm>
          <a:off x="3414583" y="6444551"/>
          <a:ext cx="7627700" cy="4730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0" name="Gráfico 69">
            <a:extLst>
              <a:ext uri="{FF2B5EF4-FFF2-40B4-BE49-F238E27FC236}">
                <a16:creationId xmlns:a16="http://schemas.microsoft.com/office/drawing/2014/main" id="{87DEDAA9-EDF2-2D48-99FB-DC401DF84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108728"/>
              </p:ext>
            </p:extLst>
          </p:nvPr>
        </p:nvGraphicFramePr>
        <p:xfrm>
          <a:off x="17205530" y="2844334"/>
          <a:ext cx="7627700" cy="83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0D4BDD0-DE94-B247-B627-88F919BC6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259536"/>
              </p:ext>
            </p:extLst>
          </p:nvPr>
        </p:nvGraphicFramePr>
        <p:xfrm>
          <a:off x="10268981" y="5355453"/>
          <a:ext cx="7627700" cy="573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6141451-92F8-6441-A977-5305D4FB795B}"/>
              </a:ext>
            </a:extLst>
          </p:cNvPr>
          <p:cNvGrpSpPr/>
          <p:nvPr/>
        </p:nvGrpSpPr>
        <p:grpSpPr>
          <a:xfrm>
            <a:off x="4222090" y="8743877"/>
            <a:ext cx="4872228" cy="3615123"/>
            <a:chOff x="4222090" y="8761806"/>
            <a:chExt cx="4872228" cy="3615123"/>
          </a:xfrm>
        </p:grpSpPr>
        <p:sp>
          <p:nvSpPr>
            <p:cNvPr id="24" name="Forma libre 7">
              <a:extLst>
                <a:ext uri="{FF2B5EF4-FFF2-40B4-BE49-F238E27FC236}">
                  <a16:creationId xmlns:a16="http://schemas.microsoft.com/office/drawing/2014/main" id="{CC0C09D9-E653-484B-92B3-F9544BBDF662}"/>
                </a:ext>
              </a:extLst>
            </p:cNvPr>
            <p:cNvSpPr/>
            <p:nvPr/>
          </p:nvSpPr>
          <p:spPr>
            <a:xfrm>
              <a:off x="4825258" y="8762216"/>
              <a:ext cx="4269060" cy="3070090"/>
            </a:xfrm>
            <a:custGeom>
              <a:avLst/>
              <a:gdLst>
                <a:gd name="connsiteX0" fmla="*/ 2972753 w 2984500"/>
                <a:gd name="connsiteY0" fmla="*/ 645668 h 2146300"/>
                <a:gd name="connsiteX1" fmla="*/ 2895156 w 2984500"/>
                <a:gd name="connsiteY1" fmla="*/ 602805 h 2146300"/>
                <a:gd name="connsiteX2" fmla="*/ 418656 w 2984500"/>
                <a:gd name="connsiteY2" fmla="*/ 602805 h 2146300"/>
                <a:gd name="connsiteX3" fmla="*/ 167196 w 2984500"/>
                <a:gd name="connsiteY3" fmla="*/ 56324 h 2146300"/>
                <a:gd name="connsiteX4" fmla="*/ 84265 w 2984500"/>
                <a:gd name="connsiteY4" fmla="*/ 3175 h 2146300"/>
                <a:gd name="connsiteX5" fmla="*/ 3175 w 2984500"/>
                <a:gd name="connsiteY5" fmla="*/ 3175 h 2146300"/>
                <a:gd name="connsiteX6" fmla="*/ 3175 w 2984500"/>
                <a:gd name="connsiteY6" fmla="*/ 185610 h 2146300"/>
                <a:gd name="connsiteX7" fmla="*/ 25844 w 2984500"/>
                <a:gd name="connsiteY7" fmla="*/ 185610 h 2146300"/>
                <a:gd name="connsiteX8" fmla="*/ 704088 w 2984500"/>
                <a:gd name="connsiteY8" fmla="*/ 1659636 h 2146300"/>
                <a:gd name="connsiteX9" fmla="*/ 787083 w 2984500"/>
                <a:gd name="connsiteY9" fmla="*/ 1712785 h 2146300"/>
                <a:gd name="connsiteX10" fmla="*/ 2478977 w 2984500"/>
                <a:gd name="connsiteY10" fmla="*/ 1712785 h 2146300"/>
                <a:gd name="connsiteX11" fmla="*/ 2478977 w 2984500"/>
                <a:gd name="connsiteY11" fmla="*/ 1961071 h 2146300"/>
                <a:gd name="connsiteX12" fmla="*/ 743331 w 2984500"/>
                <a:gd name="connsiteY12" fmla="*/ 1961071 h 2146300"/>
                <a:gd name="connsiteX13" fmla="*/ 654395 w 2984500"/>
                <a:gd name="connsiteY13" fmla="*/ 2054824 h 2146300"/>
                <a:gd name="connsiteX14" fmla="*/ 743331 w 2984500"/>
                <a:gd name="connsiteY14" fmla="*/ 2143760 h 2146300"/>
                <a:gd name="connsiteX15" fmla="*/ 2570353 w 2984500"/>
                <a:gd name="connsiteY15" fmla="*/ 2143760 h 2146300"/>
                <a:gd name="connsiteX16" fmla="*/ 2661666 w 2984500"/>
                <a:gd name="connsiteY16" fmla="*/ 2052447 h 2146300"/>
                <a:gd name="connsiteX17" fmla="*/ 2661666 w 2984500"/>
                <a:gd name="connsiteY17" fmla="*/ 2052383 h 2146300"/>
                <a:gd name="connsiteX18" fmla="*/ 2661666 w 2984500"/>
                <a:gd name="connsiteY18" fmla="*/ 1621409 h 2146300"/>
                <a:gd name="connsiteX19" fmla="*/ 2582736 w 2984500"/>
                <a:gd name="connsiteY19" fmla="*/ 1531302 h 2146300"/>
                <a:gd name="connsiteX20" fmla="*/ 2977007 w 2984500"/>
                <a:gd name="connsiteY20" fmla="*/ 734377 h 2146300"/>
                <a:gd name="connsiteX21" fmla="*/ 2972753 w 2984500"/>
                <a:gd name="connsiteY21" fmla="*/ 645668 h 2146300"/>
                <a:gd name="connsiteX22" fmla="*/ 1187514 w 2984500"/>
                <a:gd name="connsiteY22" fmla="*/ 1529906 h 2146300"/>
                <a:gd name="connsiteX23" fmla="*/ 845566 w 2984500"/>
                <a:gd name="connsiteY23" fmla="*/ 1529906 h 2146300"/>
                <a:gd name="connsiteX24" fmla="*/ 711264 w 2984500"/>
                <a:gd name="connsiteY24" fmla="*/ 1237806 h 2146300"/>
                <a:gd name="connsiteX25" fmla="*/ 1187514 w 2984500"/>
                <a:gd name="connsiteY25" fmla="*/ 1237806 h 2146300"/>
                <a:gd name="connsiteX26" fmla="*/ 1187514 w 2984500"/>
                <a:gd name="connsiteY26" fmla="*/ 1055179 h 2146300"/>
                <a:gd name="connsiteX27" fmla="*/ 627126 w 2984500"/>
                <a:gd name="connsiteY27" fmla="*/ 1055179 h 2146300"/>
                <a:gd name="connsiteX28" fmla="*/ 502856 w 2984500"/>
                <a:gd name="connsiteY28" fmla="*/ 785051 h 2146300"/>
                <a:gd name="connsiteX29" fmla="*/ 1187514 w 2984500"/>
                <a:gd name="connsiteY29" fmla="*/ 785051 h 2146300"/>
                <a:gd name="connsiteX30" fmla="*/ 1843405 w 2984500"/>
                <a:gd name="connsiteY30" fmla="*/ 1529906 h 2146300"/>
                <a:gd name="connsiteX31" fmla="*/ 1370267 w 2984500"/>
                <a:gd name="connsiteY31" fmla="*/ 1529906 h 2146300"/>
                <a:gd name="connsiteX32" fmla="*/ 1370267 w 2984500"/>
                <a:gd name="connsiteY32" fmla="*/ 1237806 h 2146300"/>
                <a:gd name="connsiteX33" fmla="*/ 1843405 w 2984500"/>
                <a:gd name="connsiteY33" fmla="*/ 1237806 h 2146300"/>
                <a:gd name="connsiteX34" fmla="*/ 1843405 w 2984500"/>
                <a:gd name="connsiteY34" fmla="*/ 1055179 h 2146300"/>
                <a:gd name="connsiteX35" fmla="*/ 1370267 w 2984500"/>
                <a:gd name="connsiteY35" fmla="*/ 1055179 h 2146300"/>
                <a:gd name="connsiteX36" fmla="*/ 1370267 w 2984500"/>
                <a:gd name="connsiteY36" fmla="*/ 785241 h 2146300"/>
                <a:gd name="connsiteX37" fmla="*/ 1843405 w 2984500"/>
                <a:gd name="connsiteY37" fmla="*/ 785241 h 2146300"/>
                <a:gd name="connsiteX38" fmla="*/ 2379536 w 2984500"/>
                <a:gd name="connsiteY38" fmla="*/ 1529906 h 2146300"/>
                <a:gd name="connsiteX39" fmla="*/ 2026158 w 2984500"/>
                <a:gd name="connsiteY39" fmla="*/ 1529906 h 2146300"/>
                <a:gd name="connsiteX40" fmla="*/ 2026158 w 2984500"/>
                <a:gd name="connsiteY40" fmla="*/ 1237806 h 2146300"/>
                <a:gd name="connsiteX41" fmla="*/ 2523998 w 2984500"/>
                <a:gd name="connsiteY41" fmla="*/ 1237806 h 2146300"/>
                <a:gd name="connsiteX42" fmla="*/ 2614041 w 2984500"/>
                <a:gd name="connsiteY42" fmla="*/ 1055815 h 2146300"/>
                <a:gd name="connsiteX43" fmla="*/ 2607691 w 2984500"/>
                <a:gd name="connsiteY43" fmla="*/ 1055179 h 2146300"/>
                <a:gd name="connsiteX44" fmla="*/ 2026031 w 2984500"/>
                <a:gd name="connsiteY44" fmla="*/ 1055179 h 2146300"/>
                <a:gd name="connsiteX45" fmla="*/ 2026031 w 2984500"/>
                <a:gd name="connsiteY45" fmla="*/ 785241 h 2146300"/>
                <a:gd name="connsiteX46" fmla="*/ 2748026 w 2984500"/>
                <a:gd name="connsiteY46" fmla="*/ 785241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84500" h="2146300">
                  <a:moveTo>
                    <a:pt x="2972753" y="645668"/>
                  </a:moveTo>
                  <a:cubicBezTo>
                    <a:pt x="2955996" y="618968"/>
                    <a:pt x="2926678" y="602774"/>
                    <a:pt x="2895156" y="602805"/>
                  </a:cubicBezTo>
                  <a:lnTo>
                    <a:pt x="418656" y="602805"/>
                  </a:lnTo>
                  <a:lnTo>
                    <a:pt x="167196" y="56324"/>
                  </a:lnTo>
                  <a:cubicBezTo>
                    <a:pt x="152297" y="23939"/>
                    <a:pt x="119913" y="3185"/>
                    <a:pt x="84265" y="3175"/>
                  </a:cubicBezTo>
                  <a:lnTo>
                    <a:pt x="3175" y="3175"/>
                  </a:lnTo>
                  <a:lnTo>
                    <a:pt x="3175" y="185610"/>
                  </a:lnTo>
                  <a:lnTo>
                    <a:pt x="25844" y="185610"/>
                  </a:lnTo>
                  <a:lnTo>
                    <a:pt x="704088" y="1659636"/>
                  </a:lnTo>
                  <a:cubicBezTo>
                    <a:pt x="719009" y="1692032"/>
                    <a:pt x="751416" y="1712785"/>
                    <a:pt x="787083" y="1712785"/>
                  </a:cubicBezTo>
                  <a:lnTo>
                    <a:pt x="2478977" y="1712785"/>
                  </a:lnTo>
                  <a:lnTo>
                    <a:pt x="2478977" y="1961071"/>
                  </a:lnTo>
                  <a:lnTo>
                    <a:pt x="743331" y="1961071"/>
                  </a:lnTo>
                  <a:cubicBezTo>
                    <a:pt x="692883" y="1962401"/>
                    <a:pt x="653065" y="2004376"/>
                    <a:pt x="654395" y="2054824"/>
                  </a:cubicBezTo>
                  <a:cubicBezTo>
                    <a:pt x="655676" y="2103402"/>
                    <a:pt x="694753" y="2142479"/>
                    <a:pt x="743331" y="2143760"/>
                  </a:cubicBezTo>
                  <a:lnTo>
                    <a:pt x="2570353" y="2143760"/>
                  </a:lnTo>
                  <a:cubicBezTo>
                    <a:pt x="2620784" y="2143760"/>
                    <a:pt x="2661666" y="2102878"/>
                    <a:pt x="2661666" y="2052447"/>
                  </a:cubicBezTo>
                  <a:cubicBezTo>
                    <a:pt x="2661666" y="2052426"/>
                    <a:pt x="2661666" y="2052405"/>
                    <a:pt x="2661666" y="2052383"/>
                  </a:cubicBezTo>
                  <a:lnTo>
                    <a:pt x="2661666" y="1621409"/>
                  </a:lnTo>
                  <a:cubicBezTo>
                    <a:pt x="2661568" y="1575870"/>
                    <a:pt x="2627865" y="1537395"/>
                    <a:pt x="2582736" y="1531302"/>
                  </a:cubicBezTo>
                  <a:lnTo>
                    <a:pt x="2977007" y="734377"/>
                  </a:lnTo>
                  <a:cubicBezTo>
                    <a:pt x="2991021" y="706060"/>
                    <a:pt x="2989412" y="672514"/>
                    <a:pt x="2972753" y="645668"/>
                  </a:cubicBezTo>
                  <a:close/>
                  <a:moveTo>
                    <a:pt x="1187514" y="1529906"/>
                  </a:moveTo>
                  <a:lnTo>
                    <a:pt x="845566" y="1529906"/>
                  </a:lnTo>
                  <a:lnTo>
                    <a:pt x="711264" y="1237806"/>
                  </a:lnTo>
                  <a:lnTo>
                    <a:pt x="1187514" y="1237806"/>
                  </a:lnTo>
                  <a:close/>
                  <a:moveTo>
                    <a:pt x="1187514" y="1055179"/>
                  </a:moveTo>
                  <a:lnTo>
                    <a:pt x="627126" y="1055179"/>
                  </a:lnTo>
                  <a:lnTo>
                    <a:pt x="502856" y="785051"/>
                  </a:lnTo>
                  <a:lnTo>
                    <a:pt x="1187514" y="785051"/>
                  </a:lnTo>
                  <a:close/>
                  <a:moveTo>
                    <a:pt x="1843405" y="1529906"/>
                  </a:moveTo>
                  <a:lnTo>
                    <a:pt x="1370267" y="1529906"/>
                  </a:lnTo>
                  <a:lnTo>
                    <a:pt x="1370267" y="1237806"/>
                  </a:lnTo>
                  <a:lnTo>
                    <a:pt x="1843405" y="1237806"/>
                  </a:lnTo>
                  <a:close/>
                  <a:moveTo>
                    <a:pt x="1843405" y="1055179"/>
                  </a:moveTo>
                  <a:lnTo>
                    <a:pt x="1370267" y="1055179"/>
                  </a:lnTo>
                  <a:lnTo>
                    <a:pt x="1370267" y="785241"/>
                  </a:lnTo>
                  <a:lnTo>
                    <a:pt x="1843405" y="785241"/>
                  </a:lnTo>
                  <a:close/>
                  <a:moveTo>
                    <a:pt x="2379536" y="1529906"/>
                  </a:moveTo>
                  <a:lnTo>
                    <a:pt x="2026158" y="1529906"/>
                  </a:lnTo>
                  <a:lnTo>
                    <a:pt x="2026158" y="1237806"/>
                  </a:lnTo>
                  <a:lnTo>
                    <a:pt x="2523998" y="1237806"/>
                  </a:lnTo>
                  <a:close/>
                  <a:moveTo>
                    <a:pt x="2614041" y="1055815"/>
                  </a:moveTo>
                  <a:cubicBezTo>
                    <a:pt x="2611946" y="1055815"/>
                    <a:pt x="2609977" y="1055179"/>
                    <a:pt x="2607691" y="1055179"/>
                  </a:cubicBezTo>
                  <a:lnTo>
                    <a:pt x="2026031" y="1055179"/>
                  </a:lnTo>
                  <a:lnTo>
                    <a:pt x="2026031" y="785241"/>
                  </a:lnTo>
                  <a:lnTo>
                    <a:pt x="2748026" y="785241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5" name="Forma libre 8">
              <a:extLst>
                <a:ext uri="{FF2B5EF4-FFF2-40B4-BE49-F238E27FC236}">
                  <a16:creationId xmlns:a16="http://schemas.microsoft.com/office/drawing/2014/main" id="{4F5C0ACA-A421-6040-8C12-DF1CA27C4EEB}"/>
                </a:ext>
              </a:extLst>
            </p:cNvPr>
            <p:cNvSpPr/>
            <p:nvPr/>
          </p:nvSpPr>
          <p:spPr>
            <a:xfrm>
              <a:off x="4222090" y="8761806"/>
              <a:ext cx="626734" cy="263410"/>
            </a:xfrm>
            <a:custGeom>
              <a:avLst/>
              <a:gdLst>
                <a:gd name="connsiteX0" fmla="*/ 96961 w 438150"/>
                <a:gd name="connsiteY0" fmla="*/ 3207 h 184150"/>
                <a:gd name="connsiteX1" fmla="*/ 3207 w 438150"/>
                <a:gd name="connsiteY1" fmla="*/ 92143 h 184150"/>
                <a:gd name="connsiteX2" fmla="*/ 92144 w 438150"/>
                <a:gd name="connsiteY2" fmla="*/ 185897 h 184150"/>
                <a:gd name="connsiteX3" fmla="*/ 96961 w 438150"/>
                <a:gd name="connsiteY3" fmla="*/ 185897 h 184150"/>
                <a:gd name="connsiteX4" fmla="*/ 437384 w 438150"/>
                <a:gd name="connsiteY4" fmla="*/ 185897 h 184150"/>
                <a:gd name="connsiteX5" fmla="*/ 437384 w 438150"/>
                <a:gd name="connsiteY5" fmla="*/ 320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184150">
                  <a:moveTo>
                    <a:pt x="96961" y="3207"/>
                  </a:moveTo>
                  <a:cubicBezTo>
                    <a:pt x="46512" y="1877"/>
                    <a:pt x="4538" y="41695"/>
                    <a:pt x="3207" y="92143"/>
                  </a:cubicBezTo>
                  <a:cubicBezTo>
                    <a:pt x="1877" y="142592"/>
                    <a:pt x="41695" y="184566"/>
                    <a:pt x="92144" y="185897"/>
                  </a:cubicBezTo>
                  <a:cubicBezTo>
                    <a:pt x="93749" y="185939"/>
                    <a:pt x="95355" y="185939"/>
                    <a:pt x="96961" y="185897"/>
                  </a:cubicBezTo>
                  <a:lnTo>
                    <a:pt x="437384" y="185897"/>
                  </a:lnTo>
                  <a:lnTo>
                    <a:pt x="437384" y="3207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6" name="Forma libre 9">
              <a:extLst>
                <a:ext uri="{FF2B5EF4-FFF2-40B4-BE49-F238E27FC236}">
                  <a16:creationId xmlns:a16="http://schemas.microsoft.com/office/drawing/2014/main" id="{5AF09FCA-E425-3A48-A2CD-66E1741064DB}"/>
                </a:ext>
              </a:extLst>
            </p:cNvPr>
            <p:cNvSpPr/>
            <p:nvPr/>
          </p:nvSpPr>
          <p:spPr>
            <a:xfrm>
              <a:off x="5908601" y="11632114"/>
              <a:ext cx="744815" cy="744815"/>
            </a:xfrm>
            <a:custGeom>
              <a:avLst/>
              <a:gdLst>
                <a:gd name="connsiteX0" fmla="*/ 518414 w 520700"/>
                <a:gd name="connsiteY0" fmla="*/ 260794 h 520700"/>
                <a:gd name="connsiteX1" fmla="*/ 260794 w 520700"/>
                <a:gd name="connsiteY1" fmla="*/ 518414 h 520700"/>
                <a:gd name="connsiteX2" fmla="*/ 3175 w 520700"/>
                <a:gd name="connsiteY2" fmla="*/ 260794 h 520700"/>
                <a:gd name="connsiteX3" fmla="*/ 260794 w 520700"/>
                <a:gd name="connsiteY3" fmla="*/ 3174 h 520700"/>
                <a:gd name="connsiteX4" fmla="*/ 518414 w 520700"/>
                <a:gd name="connsiteY4" fmla="*/ 260794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520700">
                  <a:moveTo>
                    <a:pt x="518414" y="260794"/>
                  </a:moveTo>
                  <a:cubicBezTo>
                    <a:pt x="518414" y="403074"/>
                    <a:pt x="403074" y="518414"/>
                    <a:pt x="260794" y="518414"/>
                  </a:cubicBezTo>
                  <a:cubicBezTo>
                    <a:pt x="118515" y="518414"/>
                    <a:pt x="3175" y="403073"/>
                    <a:pt x="3175" y="260794"/>
                  </a:cubicBezTo>
                  <a:cubicBezTo>
                    <a:pt x="3175" y="118515"/>
                    <a:pt x="118515" y="3174"/>
                    <a:pt x="260794" y="3174"/>
                  </a:cubicBezTo>
                  <a:cubicBezTo>
                    <a:pt x="403074" y="3174"/>
                    <a:pt x="518414" y="118515"/>
                    <a:pt x="518414" y="260794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10">
              <a:extLst>
                <a:ext uri="{FF2B5EF4-FFF2-40B4-BE49-F238E27FC236}">
                  <a16:creationId xmlns:a16="http://schemas.microsoft.com/office/drawing/2014/main" id="{0EDB7749-71C7-3F4E-8495-3AAF9CA1821D}"/>
                </a:ext>
              </a:extLst>
            </p:cNvPr>
            <p:cNvSpPr/>
            <p:nvPr/>
          </p:nvSpPr>
          <p:spPr>
            <a:xfrm>
              <a:off x="6121964" y="11845475"/>
              <a:ext cx="317909" cy="317909"/>
            </a:xfrm>
            <a:custGeom>
              <a:avLst/>
              <a:gdLst>
                <a:gd name="connsiteX0" fmla="*/ 220091 w 222250"/>
                <a:gd name="connsiteY0" fmla="*/ 111633 h 222250"/>
                <a:gd name="connsiteX1" fmla="*/ 111633 w 222250"/>
                <a:gd name="connsiteY1" fmla="*/ 220091 h 222250"/>
                <a:gd name="connsiteX2" fmla="*/ 3175 w 222250"/>
                <a:gd name="connsiteY2" fmla="*/ 111633 h 222250"/>
                <a:gd name="connsiteX3" fmla="*/ 111633 w 222250"/>
                <a:gd name="connsiteY3" fmla="*/ 3175 h 222250"/>
                <a:gd name="connsiteX4" fmla="*/ 220091 w 222250"/>
                <a:gd name="connsiteY4" fmla="*/ 111633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22250">
                  <a:moveTo>
                    <a:pt x="220091" y="111633"/>
                  </a:moveTo>
                  <a:cubicBezTo>
                    <a:pt x="220091" y="171533"/>
                    <a:pt x="171533" y="220091"/>
                    <a:pt x="111633" y="220091"/>
                  </a:cubicBezTo>
                  <a:cubicBezTo>
                    <a:pt x="51733" y="220091"/>
                    <a:pt x="3175" y="171533"/>
                    <a:pt x="3175" y="111633"/>
                  </a:cubicBezTo>
                  <a:cubicBezTo>
                    <a:pt x="3175" y="51733"/>
                    <a:pt x="51733" y="3175"/>
                    <a:pt x="111633" y="3175"/>
                  </a:cubicBezTo>
                  <a:cubicBezTo>
                    <a:pt x="171533" y="3175"/>
                    <a:pt x="220091" y="51733"/>
                    <a:pt x="220091" y="1116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Forma libre 11">
              <a:extLst>
                <a:ext uri="{FF2B5EF4-FFF2-40B4-BE49-F238E27FC236}">
                  <a16:creationId xmlns:a16="http://schemas.microsoft.com/office/drawing/2014/main" id="{B60B051D-95B9-9347-AFA8-DCCDB17A5FA8}"/>
                </a:ext>
              </a:extLst>
            </p:cNvPr>
            <p:cNvSpPr/>
            <p:nvPr/>
          </p:nvSpPr>
          <p:spPr>
            <a:xfrm>
              <a:off x="7726857" y="11632114"/>
              <a:ext cx="744815" cy="744815"/>
            </a:xfrm>
            <a:custGeom>
              <a:avLst/>
              <a:gdLst>
                <a:gd name="connsiteX0" fmla="*/ 518414 w 520700"/>
                <a:gd name="connsiteY0" fmla="*/ 260794 h 520700"/>
                <a:gd name="connsiteX1" fmla="*/ 260794 w 520700"/>
                <a:gd name="connsiteY1" fmla="*/ 518414 h 520700"/>
                <a:gd name="connsiteX2" fmla="*/ 3175 w 520700"/>
                <a:gd name="connsiteY2" fmla="*/ 260794 h 520700"/>
                <a:gd name="connsiteX3" fmla="*/ 260794 w 520700"/>
                <a:gd name="connsiteY3" fmla="*/ 3174 h 520700"/>
                <a:gd name="connsiteX4" fmla="*/ 518414 w 520700"/>
                <a:gd name="connsiteY4" fmla="*/ 260794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520700">
                  <a:moveTo>
                    <a:pt x="518414" y="260794"/>
                  </a:moveTo>
                  <a:cubicBezTo>
                    <a:pt x="518414" y="403074"/>
                    <a:pt x="403074" y="518414"/>
                    <a:pt x="260794" y="518414"/>
                  </a:cubicBezTo>
                  <a:cubicBezTo>
                    <a:pt x="118515" y="518414"/>
                    <a:pt x="3175" y="403073"/>
                    <a:pt x="3175" y="260794"/>
                  </a:cubicBezTo>
                  <a:cubicBezTo>
                    <a:pt x="3175" y="118515"/>
                    <a:pt x="118515" y="3174"/>
                    <a:pt x="260794" y="3174"/>
                  </a:cubicBezTo>
                  <a:cubicBezTo>
                    <a:pt x="403074" y="3174"/>
                    <a:pt x="518414" y="118515"/>
                    <a:pt x="518414" y="260794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12">
              <a:extLst>
                <a:ext uri="{FF2B5EF4-FFF2-40B4-BE49-F238E27FC236}">
                  <a16:creationId xmlns:a16="http://schemas.microsoft.com/office/drawing/2014/main" id="{765D522C-B75C-7F44-A5FB-AB9E48D0D4F5}"/>
                </a:ext>
              </a:extLst>
            </p:cNvPr>
            <p:cNvSpPr/>
            <p:nvPr/>
          </p:nvSpPr>
          <p:spPr>
            <a:xfrm>
              <a:off x="7940220" y="11845475"/>
              <a:ext cx="317909" cy="317909"/>
            </a:xfrm>
            <a:custGeom>
              <a:avLst/>
              <a:gdLst>
                <a:gd name="connsiteX0" fmla="*/ 220091 w 222250"/>
                <a:gd name="connsiteY0" fmla="*/ 111633 h 222250"/>
                <a:gd name="connsiteX1" fmla="*/ 111633 w 222250"/>
                <a:gd name="connsiteY1" fmla="*/ 220091 h 222250"/>
                <a:gd name="connsiteX2" fmla="*/ 3175 w 222250"/>
                <a:gd name="connsiteY2" fmla="*/ 111633 h 222250"/>
                <a:gd name="connsiteX3" fmla="*/ 111633 w 222250"/>
                <a:gd name="connsiteY3" fmla="*/ 3175 h 222250"/>
                <a:gd name="connsiteX4" fmla="*/ 220091 w 222250"/>
                <a:gd name="connsiteY4" fmla="*/ 111633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22250">
                  <a:moveTo>
                    <a:pt x="220091" y="111633"/>
                  </a:moveTo>
                  <a:cubicBezTo>
                    <a:pt x="220091" y="171533"/>
                    <a:pt x="171533" y="220091"/>
                    <a:pt x="111633" y="220091"/>
                  </a:cubicBezTo>
                  <a:cubicBezTo>
                    <a:pt x="51733" y="220091"/>
                    <a:pt x="3175" y="171533"/>
                    <a:pt x="3175" y="111633"/>
                  </a:cubicBezTo>
                  <a:cubicBezTo>
                    <a:pt x="3175" y="51733"/>
                    <a:pt x="51733" y="3175"/>
                    <a:pt x="111633" y="3175"/>
                  </a:cubicBezTo>
                  <a:cubicBezTo>
                    <a:pt x="171533" y="3175"/>
                    <a:pt x="220091" y="51733"/>
                    <a:pt x="220091" y="1116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42" name="Rectángulo 7">
            <a:extLst>
              <a:ext uri="{FF2B5EF4-FFF2-40B4-BE49-F238E27FC236}">
                <a16:creationId xmlns:a16="http://schemas.microsoft.com/office/drawing/2014/main" id="{A5AB04F0-EC11-6740-B1AD-60565ECCAED2}"/>
              </a:ext>
            </a:extLst>
          </p:cNvPr>
          <p:cNvSpPr/>
          <p:nvPr/>
        </p:nvSpPr>
        <p:spPr>
          <a:xfrm flipH="1">
            <a:off x="1476978" y="6386853"/>
            <a:ext cx="3593776" cy="204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3" name="Rectángulo 7">
            <a:extLst>
              <a:ext uri="{FF2B5EF4-FFF2-40B4-BE49-F238E27FC236}">
                <a16:creationId xmlns:a16="http://schemas.microsoft.com/office/drawing/2014/main" id="{4D13A07F-ADDE-C847-905B-CD35F3656A83}"/>
              </a:ext>
            </a:extLst>
          </p:cNvPr>
          <p:cNvSpPr/>
          <p:nvPr/>
        </p:nvSpPr>
        <p:spPr>
          <a:xfrm flipH="1">
            <a:off x="9139957" y="6386852"/>
            <a:ext cx="3299990" cy="204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4" name="Rectángulo 7">
            <a:extLst>
              <a:ext uri="{FF2B5EF4-FFF2-40B4-BE49-F238E27FC236}">
                <a16:creationId xmlns:a16="http://schemas.microsoft.com/office/drawing/2014/main" id="{60E9A451-B0AE-014A-9416-E8049F3815D0}"/>
              </a:ext>
            </a:extLst>
          </p:cNvPr>
          <p:cNvSpPr/>
          <p:nvPr/>
        </p:nvSpPr>
        <p:spPr>
          <a:xfrm flipH="1">
            <a:off x="16110527" y="6386853"/>
            <a:ext cx="3284778" cy="204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76E8D9B7-8E23-3247-BF9C-E5CE45B8113C}"/>
              </a:ext>
            </a:extLst>
          </p:cNvPr>
          <p:cNvSpPr txBox="1"/>
          <p:nvPr/>
        </p:nvSpPr>
        <p:spPr>
          <a:xfrm>
            <a:off x="6243972" y="7432355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9F648-D936-5940-A58B-147053531551}"/>
              </a:ext>
            </a:extLst>
          </p:cNvPr>
          <p:cNvSpPr txBox="1"/>
          <p:nvPr/>
        </p:nvSpPr>
        <p:spPr>
          <a:xfrm>
            <a:off x="5794610" y="5765662"/>
            <a:ext cx="27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340998F1-0930-8540-8786-15DD98540DF1}"/>
              </a:ext>
            </a:extLst>
          </p:cNvPr>
          <p:cNvSpPr txBox="1"/>
          <p:nvPr/>
        </p:nvSpPr>
        <p:spPr>
          <a:xfrm>
            <a:off x="13120259" y="7432355"/>
            <a:ext cx="1861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65%</a:t>
            </a: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C2166225-DC74-0646-9520-F96E0003EFF2}"/>
              </a:ext>
            </a:extLst>
          </p:cNvPr>
          <p:cNvSpPr txBox="1"/>
          <p:nvPr/>
        </p:nvSpPr>
        <p:spPr>
          <a:xfrm>
            <a:off x="20179428" y="7381015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90%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CD966-903B-4742-9D37-198A18001204}"/>
              </a:ext>
            </a:extLst>
          </p:cNvPr>
          <p:cNvSpPr txBox="1"/>
          <p:nvPr/>
        </p:nvSpPr>
        <p:spPr>
          <a:xfrm>
            <a:off x="12853778" y="4374033"/>
            <a:ext cx="27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83FD81-4864-AB4F-A4EE-0C753D9DC8B4}"/>
              </a:ext>
            </a:extLst>
          </p:cNvPr>
          <p:cNvSpPr txBox="1"/>
          <p:nvPr/>
        </p:nvSpPr>
        <p:spPr>
          <a:xfrm>
            <a:off x="19656914" y="2947569"/>
            <a:ext cx="27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2020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FA55391E-2F70-D241-8C0F-DE96C5F272D0}"/>
              </a:ext>
            </a:extLst>
          </p:cNvPr>
          <p:cNvGrpSpPr/>
          <p:nvPr/>
        </p:nvGrpSpPr>
        <p:grpSpPr>
          <a:xfrm>
            <a:off x="1497886" y="965844"/>
            <a:ext cx="6520129" cy="4054520"/>
            <a:chOff x="1321527" y="1320129"/>
            <a:chExt cx="6520129" cy="4054520"/>
          </a:xfrm>
        </p:grpSpPr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A994BD3E-F472-8C45-BB48-73F28B4F4C75}"/>
                </a:ext>
              </a:extLst>
            </p:cNvPr>
            <p:cNvGrpSpPr/>
            <p:nvPr/>
          </p:nvGrpSpPr>
          <p:grpSpPr>
            <a:xfrm>
              <a:off x="1321527" y="1320129"/>
              <a:ext cx="6520129" cy="4054520"/>
              <a:chOff x="459001" y="-6487382"/>
              <a:chExt cx="6520129" cy="4054520"/>
            </a:xfrm>
          </p:grpSpPr>
          <p:sp>
            <p:nvSpPr>
              <p:cNvPr id="58" name="CuadroTexto 350">
                <a:extLst>
                  <a:ext uri="{FF2B5EF4-FFF2-40B4-BE49-F238E27FC236}">
                    <a16:creationId xmlns:a16="http://schemas.microsoft.com/office/drawing/2014/main" id="{8807A988-F4AC-2D4F-9F65-90C0CFEB5D51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5201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Comparison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449EBC79-90E4-F743-B001-A1B1212F1758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60FC118E-4604-3541-A98B-C1B385DDD850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06196D-5E7C-ED4C-B5EE-29A0F74DF756}"/>
              </a:ext>
            </a:extLst>
          </p:cNvPr>
          <p:cNvGrpSpPr/>
          <p:nvPr/>
        </p:nvGrpSpPr>
        <p:grpSpPr>
          <a:xfrm>
            <a:off x="11165147" y="8743877"/>
            <a:ext cx="4872228" cy="3615123"/>
            <a:chOff x="4222090" y="8761806"/>
            <a:chExt cx="4872228" cy="3615123"/>
          </a:xfrm>
        </p:grpSpPr>
        <p:sp>
          <p:nvSpPr>
            <p:cNvPr id="53" name="Forma libre 7">
              <a:extLst>
                <a:ext uri="{FF2B5EF4-FFF2-40B4-BE49-F238E27FC236}">
                  <a16:creationId xmlns:a16="http://schemas.microsoft.com/office/drawing/2014/main" id="{CCF8DF5E-4EEC-EC47-A49B-635CAD711AC1}"/>
                </a:ext>
              </a:extLst>
            </p:cNvPr>
            <p:cNvSpPr/>
            <p:nvPr/>
          </p:nvSpPr>
          <p:spPr>
            <a:xfrm>
              <a:off x="4825258" y="8762216"/>
              <a:ext cx="4269060" cy="3070090"/>
            </a:xfrm>
            <a:custGeom>
              <a:avLst/>
              <a:gdLst>
                <a:gd name="connsiteX0" fmla="*/ 2972753 w 2984500"/>
                <a:gd name="connsiteY0" fmla="*/ 645668 h 2146300"/>
                <a:gd name="connsiteX1" fmla="*/ 2895156 w 2984500"/>
                <a:gd name="connsiteY1" fmla="*/ 602805 h 2146300"/>
                <a:gd name="connsiteX2" fmla="*/ 418656 w 2984500"/>
                <a:gd name="connsiteY2" fmla="*/ 602805 h 2146300"/>
                <a:gd name="connsiteX3" fmla="*/ 167196 w 2984500"/>
                <a:gd name="connsiteY3" fmla="*/ 56324 h 2146300"/>
                <a:gd name="connsiteX4" fmla="*/ 84265 w 2984500"/>
                <a:gd name="connsiteY4" fmla="*/ 3175 h 2146300"/>
                <a:gd name="connsiteX5" fmla="*/ 3175 w 2984500"/>
                <a:gd name="connsiteY5" fmla="*/ 3175 h 2146300"/>
                <a:gd name="connsiteX6" fmla="*/ 3175 w 2984500"/>
                <a:gd name="connsiteY6" fmla="*/ 185610 h 2146300"/>
                <a:gd name="connsiteX7" fmla="*/ 25844 w 2984500"/>
                <a:gd name="connsiteY7" fmla="*/ 185610 h 2146300"/>
                <a:gd name="connsiteX8" fmla="*/ 704088 w 2984500"/>
                <a:gd name="connsiteY8" fmla="*/ 1659636 h 2146300"/>
                <a:gd name="connsiteX9" fmla="*/ 787083 w 2984500"/>
                <a:gd name="connsiteY9" fmla="*/ 1712785 h 2146300"/>
                <a:gd name="connsiteX10" fmla="*/ 2478977 w 2984500"/>
                <a:gd name="connsiteY10" fmla="*/ 1712785 h 2146300"/>
                <a:gd name="connsiteX11" fmla="*/ 2478977 w 2984500"/>
                <a:gd name="connsiteY11" fmla="*/ 1961071 h 2146300"/>
                <a:gd name="connsiteX12" fmla="*/ 743331 w 2984500"/>
                <a:gd name="connsiteY12" fmla="*/ 1961071 h 2146300"/>
                <a:gd name="connsiteX13" fmla="*/ 654395 w 2984500"/>
                <a:gd name="connsiteY13" fmla="*/ 2054824 h 2146300"/>
                <a:gd name="connsiteX14" fmla="*/ 743331 w 2984500"/>
                <a:gd name="connsiteY14" fmla="*/ 2143760 h 2146300"/>
                <a:gd name="connsiteX15" fmla="*/ 2570353 w 2984500"/>
                <a:gd name="connsiteY15" fmla="*/ 2143760 h 2146300"/>
                <a:gd name="connsiteX16" fmla="*/ 2661666 w 2984500"/>
                <a:gd name="connsiteY16" fmla="*/ 2052447 h 2146300"/>
                <a:gd name="connsiteX17" fmla="*/ 2661666 w 2984500"/>
                <a:gd name="connsiteY17" fmla="*/ 2052383 h 2146300"/>
                <a:gd name="connsiteX18" fmla="*/ 2661666 w 2984500"/>
                <a:gd name="connsiteY18" fmla="*/ 1621409 h 2146300"/>
                <a:gd name="connsiteX19" fmla="*/ 2582736 w 2984500"/>
                <a:gd name="connsiteY19" fmla="*/ 1531302 h 2146300"/>
                <a:gd name="connsiteX20" fmla="*/ 2977007 w 2984500"/>
                <a:gd name="connsiteY20" fmla="*/ 734377 h 2146300"/>
                <a:gd name="connsiteX21" fmla="*/ 2972753 w 2984500"/>
                <a:gd name="connsiteY21" fmla="*/ 645668 h 2146300"/>
                <a:gd name="connsiteX22" fmla="*/ 1187514 w 2984500"/>
                <a:gd name="connsiteY22" fmla="*/ 1529906 h 2146300"/>
                <a:gd name="connsiteX23" fmla="*/ 845566 w 2984500"/>
                <a:gd name="connsiteY23" fmla="*/ 1529906 h 2146300"/>
                <a:gd name="connsiteX24" fmla="*/ 711264 w 2984500"/>
                <a:gd name="connsiteY24" fmla="*/ 1237806 h 2146300"/>
                <a:gd name="connsiteX25" fmla="*/ 1187514 w 2984500"/>
                <a:gd name="connsiteY25" fmla="*/ 1237806 h 2146300"/>
                <a:gd name="connsiteX26" fmla="*/ 1187514 w 2984500"/>
                <a:gd name="connsiteY26" fmla="*/ 1055179 h 2146300"/>
                <a:gd name="connsiteX27" fmla="*/ 627126 w 2984500"/>
                <a:gd name="connsiteY27" fmla="*/ 1055179 h 2146300"/>
                <a:gd name="connsiteX28" fmla="*/ 502856 w 2984500"/>
                <a:gd name="connsiteY28" fmla="*/ 785051 h 2146300"/>
                <a:gd name="connsiteX29" fmla="*/ 1187514 w 2984500"/>
                <a:gd name="connsiteY29" fmla="*/ 785051 h 2146300"/>
                <a:gd name="connsiteX30" fmla="*/ 1843405 w 2984500"/>
                <a:gd name="connsiteY30" fmla="*/ 1529906 h 2146300"/>
                <a:gd name="connsiteX31" fmla="*/ 1370267 w 2984500"/>
                <a:gd name="connsiteY31" fmla="*/ 1529906 h 2146300"/>
                <a:gd name="connsiteX32" fmla="*/ 1370267 w 2984500"/>
                <a:gd name="connsiteY32" fmla="*/ 1237806 h 2146300"/>
                <a:gd name="connsiteX33" fmla="*/ 1843405 w 2984500"/>
                <a:gd name="connsiteY33" fmla="*/ 1237806 h 2146300"/>
                <a:gd name="connsiteX34" fmla="*/ 1843405 w 2984500"/>
                <a:gd name="connsiteY34" fmla="*/ 1055179 h 2146300"/>
                <a:gd name="connsiteX35" fmla="*/ 1370267 w 2984500"/>
                <a:gd name="connsiteY35" fmla="*/ 1055179 h 2146300"/>
                <a:gd name="connsiteX36" fmla="*/ 1370267 w 2984500"/>
                <a:gd name="connsiteY36" fmla="*/ 785241 h 2146300"/>
                <a:gd name="connsiteX37" fmla="*/ 1843405 w 2984500"/>
                <a:gd name="connsiteY37" fmla="*/ 785241 h 2146300"/>
                <a:gd name="connsiteX38" fmla="*/ 2379536 w 2984500"/>
                <a:gd name="connsiteY38" fmla="*/ 1529906 h 2146300"/>
                <a:gd name="connsiteX39" fmla="*/ 2026158 w 2984500"/>
                <a:gd name="connsiteY39" fmla="*/ 1529906 h 2146300"/>
                <a:gd name="connsiteX40" fmla="*/ 2026158 w 2984500"/>
                <a:gd name="connsiteY40" fmla="*/ 1237806 h 2146300"/>
                <a:gd name="connsiteX41" fmla="*/ 2523998 w 2984500"/>
                <a:gd name="connsiteY41" fmla="*/ 1237806 h 2146300"/>
                <a:gd name="connsiteX42" fmla="*/ 2614041 w 2984500"/>
                <a:gd name="connsiteY42" fmla="*/ 1055815 h 2146300"/>
                <a:gd name="connsiteX43" fmla="*/ 2607691 w 2984500"/>
                <a:gd name="connsiteY43" fmla="*/ 1055179 h 2146300"/>
                <a:gd name="connsiteX44" fmla="*/ 2026031 w 2984500"/>
                <a:gd name="connsiteY44" fmla="*/ 1055179 h 2146300"/>
                <a:gd name="connsiteX45" fmla="*/ 2026031 w 2984500"/>
                <a:gd name="connsiteY45" fmla="*/ 785241 h 2146300"/>
                <a:gd name="connsiteX46" fmla="*/ 2748026 w 2984500"/>
                <a:gd name="connsiteY46" fmla="*/ 785241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84500" h="2146300">
                  <a:moveTo>
                    <a:pt x="2972753" y="645668"/>
                  </a:moveTo>
                  <a:cubicBezTo>
                    <a:pt x="2955996" y="618968"/>
                    <a:pt x="2926678" y="602774"/>
                    <a:pt x="2895156" y="602805"/>
                  </a:cubicBezTo>
                  <a:lnTo>
                    <a:pt x="418656" y="602805"/>
                  </a:lnTo>
                  <a:lnTo>
                    <a:pt x="167196" y="56324"/>
                  </a:lnTo>
                  <a:cubicBezTo>
                    <a:pt x="152297" y="23939"/>
                    <a:pt x="119913" y="3185"/>
                    <a:pt x="84265" y="3175"/>
                  </a:cubicBezTo>
                  <a:lnTo>
                    <a:pt x="3175" y="3175"/>
                  </a:lnTo>
                  <a:lnTo>
                    <a:pt x="3175" y="185610"/>
                  </a:lnTo>
                  <a:lnTo>
                    <a:pt x="25844" y="185610"/>
                  </a:lnTo>
                  <a:lnTo>
                    <a:pt x="704088" y="1659636"/>
                  </a:lnTo>
                  <a:cubicBezTo>
                    <a:pt x="719009" y="1692032"/>
                    <a:pt x="751416" y="1712785"/>
                    <a:pt x="787083" y="1712785"/>
                  </a:cubicBezTo>
                  <a:lnTo>
                    <a:pt x="2478977" y="1712785"/>
                  </a:lnTo>
                  <a:lnTo>
                    <a:pt x="2478977" y="1961071"/>
                  </a:lnTo>
                  <a:lnTo>
                    <a:pt x="743331" y="1961071"/>
                  </a:lnTo>
                  <a:cubicBezTo>
                    <a:pt x="692883" y="1962401"/>
                    <a:pt x="653065" y="2004376"/>
                    <a:pt x="654395" y="2054824"/>
                  </a:cubicBezTo>
                  <a:cubicBezTo>
                    <a:pt x="655676" y="2103402"/>
                    <a:pt x="694753" y="2142479"/>
                    <a:pt x="743331" y="2143760"/>
                  </a:cubicBezTo>
                  <a:lnTo>
                    <a:pt x="2570353" y="2143760"/>
                  </a:lnTo>
                  <a:cubicBezTo>
                    <a:pt x="2620784" y="2143760"/>
                    <a:pt x="2661666" y="2102878"/>
                    <a:pt x="2661666" y="2052447"/>
                  </a:cubicBezTo>
                  <a:cubicBezTo>
                    <a:pt x="2661666" y="2052426"/>
                    <a:pt x="2661666" y="2052405"/>
                    <a:pt x="2661666" y="2052383"/>
                  </a:cubicBezTo>
                  <a:lnTo>
                    <a:pt x="2661666" y="1621409"/>
                  </a:lnTo>
                  <a:cubicBezTo>
                    <a:pt x="2661568" y="1575870"/>
                    <a:pt x="2627865" y="1537395"/>
                    <a:pt x="2582736" y="1531302"/>
                  </a:cubicBezTo>
                  <a:lnTo>
                    <a:pt x="2977007" y="734377"/>
                  </a:lnTo>
                  <a:cubicBezTo>
                    <a:pt x="2991021" y="706060"/>
                    <a:pt x="2989412" y="672514"/>
                    <a:pt x="2972753" y="645668"/>
                  </a:cubicBezTo>
                  <a:close/>
                  <a:moveTo>
                    <a:pt x="1187514" y="1529906"/>
                  </a:moveTo>
                  <a:lnTo>
                    <a:pt x="845566" y="1529906"/>
                  </a:lnTo>
                  <a:lnTo>
                    <a:pt x="711264" y="1237806"/>
                  </a:lnTo>
                  <a:lnTo>
                    <a:pt x="1187514" y="1237806"/>
                  </a:lnTo>
                  <a:close/>
                  <a:moveTo>
                    <a:pt x="1187514" y="1055179"/>
                  </a:moveTo>
                  <a:lnTo>
                    <a:pt x="627126" y="1055179"/>
                  </a:lnTo>
                  <a:lnTo>
                    <a:pt x="502856" y="785051"/>
                  </a:lnTo>
                  <a:lnTo>
                    <a:pt x="1187514" y="785051"/>
                  </a:lnTo>
                  <a:close/>
                  <a:moveTo>
                    <a:pt x="1843405" y="1529906"/>
                  </a:moveTo>
                  <a:lnTo>
                    <a:pt x="1370267" y="1529906"/>
                  </a:lnTo>
                  <a:lnTo>
                    <a:pt x="1370267" y="1237806"/>
                  </a:lnTo>
                  <a:lnTo>
                    <a:pt x="1843405" y="1237806"/>
                  </a:lnTo>
                  <a:close/>
                  <a:moveTo>
                    <a:pt x="1843405" y="1055179"/>
                  </a:moveTo>
                  <a:lnTo>
                    <a:pt x="1370267" y="1055179"/>
                  </a:lnTo>
                  <a:lnTo>
                    <a:pt x="1370267" y="785241"/>
                  </a:lnTo>
                  <a:lnTo>
                    <a:pt x="1843405" y="785241"/>
                  </a:lnTo>
                  <a:close/>
                  <a:moveTo>
                    <a:pt x="2379536" y="1529906"/>
                  </a:moveTo>
                  <a:lnTo>
                    <a:pt x="2026158" y="1529906"/>
                  </a:lnTo>
                  <a:lnTo>
                    <a:pt x="2026158" y="1237806"/>
                  </a:lnTo>
                  <a:lnTo>
                    <a:pt x="2523998" y="1237806"/>
                  </a:lnTo>
                  <a:close/>
                  <a:moveTo>
                    <a:pt x="2614041" y="1055815"/>
                  </a:moveTo>
                  <a:cubicBezTo>
                    <a:pt x="2611946" y="1055815"/>
                    <a:pt x="2609977" y="1055179"/>
                    <a:pt x="2607691" y="1055179"/>
                  </a:cubicBezTo>
                  <a:lnTo>
                    <a:pt x="2026031" y="1055179"/>
                  </a:lnTo>
                  <a:lnTo>
                    <a:pt x="2026031" y="785241"/>
                  </a:lnTo>
                  <a:lnTo>
                    <a:pt x="2748026" y="785241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4" name="Forma libre 8">
              <a:extLst>
                <a:ext uri="{FF2B5EF4-FFF2-40B4-BE49-F238E27FC236}">
                  <a16:creationId xmlns:a16="http://schemas.microsoft.com/office/drawing/2014/main" id="{B2AA55CC-0558-4347-94B7-7EABE44F3509}"/>
                </a:ext>
              </a:extLst>
            </p:cNvPr>
            <p:cNvSpPr/>
            <p:nvPr/>
          </p:nvSpPr>
          <p:spPr>
            <a:xfrm>
              <a:off x="4222090" y="8761806"/>
              <a:ext cx="626734" cy="263410"/>
            </a:xfrm>
            <a:custGeom>
              <a:avLst/>
              <a:gdLst>
                <a:gd name="connsiteX0" fmla="*/ 96961 w 438150"/>
                <a:gd name="connsiteY0" fmla="*/ 3207 h 184150"/>
                <a:gd name="connsiteX1" fmla="*/ 3207 w 438150"/>
                <a:gd name="connsiteY1" fmla="*/ 92143 h 184150"/>
                <a:gd name="connsiteX2" fmla="*/ 92144 w 438150"/>
                <a:gd name="connsiteY2" fmla="*/ 185897 h 184150"/>
                <a:gd name="connsiteX3" fmla="*/ 96961 w 438150"/>
                <a:gd name="connsiteY3" fmla="*/ 185897 h 184150"/>
                <a:gd name="connsiteX4" fmla="*/ 437384 w 438150"/>
                <a:gd name="connsiteY4" fmla="*/ 185897 h 184150"/>
                <a:gd name="connsiteX5" fmla="*/ 437384 w 438150"/>
                <a:gd name="connsiteY5" fmla="*/ 320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184150">
                  <a:moveTo>
                    <a:pt x="96961" y="3207"/>
                  </a:moveTo>
                  <a:cubicBezTo>
                    <a:pt x="46512" y="1877"/>
                    <a:pt x="4538" y="41695"/>
                    <a:pt x="3207" y="92143"/>
                  </a:cubicBezTo>
                  <a:cubicBezTo>
                    <a:pt x="1877" y="142592"/>
                    <a:pt x="41695" y="184566"/>
                    <a:pt x="92144" y="185897"/>
                  </a:cubicBezTo>
                  <a:cubicBezTo>
                    <a:pt x="93749" y="185939"/>
                    <a:pt x="95355" y="185939"/>
                    <a:pt x="96961" y="185897"/>
                  </a:cubicBezTo>
                  <a:lnTo>
                    <a:pt x="437384" y="185897"/>
                  </a:lnTo>
                  <a:lnTo>
                    <a:pt x="437384" y="3207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5" name="Forma libre 9">
              <a:extLst>
                <a:ext uri="{FF2B5EF4-FFF2-40B4-BE49-F238E27FC236}">
                  <a16:creationId xmlns:a16="http://schemas.microsoft.com/office/drawing/2014/main" id="{1820B5FE-9AA9-E544-B07A-A900025FCB84}"/>
                </a:ext>
              </a:extLst>
            </p:cNvPr>
            <p:cNvSpPr/>
            <p:nvPr/>
          </p:nvSpPr>
          <p:spPr>
            <a:xfrm>
              <a:off x="5908601" y="11632114"/>
              <a:ext cx="744815" cy="744815"/>
            </a:xfrm>
            <a:custGeom>
              <a:avLst/>
              <a:gdLst>
                <a:gd name="connsiteX0" fmla="*/ 518414 w 520700"/>
                <a:gd name="connsiteY0" fmla="*/ 260794 h 520700"/>
                <a:gd name="connsiteX1" fmla="*/ 260794 w 520700"/>
                <a:gd name="connsiteY1" fmla="*/ 518414 h 520700"/>
                <a:gd name="connsiteX2" fmla="*/ 3175 w 520700"/>
                <a:gd name="connsiteY2" fmla="*/ 260794 h 520700"/>
                <a:gd name="connsiteX3" fmla="*/ 260794 w 520700"/>
                <a:gd name="connsiteY3" fmla="*/ 3174 h 520700"/>
                <a:gd name="connsiteX4" fmla="*/ 518414 w 520700"/>
                <a:gd name="connsiteY4" fmla="*/ 260794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520700">
                  <a:moveTo>
                    <a:pt x="518414" y="260794"/>
                  </a:moveTo>
                  <a:cubicBezTo>
                    <a:pt x="518414" y="403074"/>
                    <a:pt x="403074" y="518414"/>
                    <a:pt x="260794" y="518414"/>
                  </a:cubicBezTo>
                  <a:cubicBezTo>
                    <a:pt x="118515" y="518414"/>
                    <a:pt x="3175" y="403073"/>
                    <a:pt x="3175" y="260794"/>
                  </a:cubicBezTo>
                  <a:cubicBezTo>
                    <a:pt x="3175" y="118515"/>
                    <a:pt x="118515" y="3174"/>
                    <a:pt x="260794" y="3174"/>
                  </a:cubicBezTo>
                  <a:cubicBezTo>
                    <a:pt x="403074" y="3174"/>
                    <a:pt x="518414" y="118515"/>
                    <a:pt x="518414" y="260794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0" name="Forma libre 10">
              <a:extLst>
                <a:ext uri="{FF2B5EF4-FFF2-40B4-BE49-F238E27FC236}">
                  <a16:creationId xmlns:a16="http://schemas.microsoft.com/office/drawing/2014/main" id="{923ECAF5-60D2-BA4B-842C-B590DE80FB70}"/>
                </a:ext>
              </a:extLst>
            </p:cNvPr>
            <p:cNvSpPr/>
            <p:nvPr/>
          </p:nvSpPr>
          <p:spPr>
            <a:xfrm>
              <a:off x="6121964" y="11845475"/>
              <a:ext cx="317909" cy="317909"/>
            </a:xfrm>
            <a:custGeom>
              <a:avLst/>
              <a:gdLst>
                <a:gd name="connsiteX0" fmla="*/ 220091 w 222250"/>
                <a:gd name="connsiteY0" fmla="*/ 111633 h 222250"/>
                <a:gd name="connsiteX1" fmla="*/ 111633 w 222250"/>
                <a:gd name="connsiteY1" fmla="*/ 220091 h 222250"/>
                <a:gd name="connsiteX2" fmla="*/ 3175 w 222250"/>
                <a:gd name="connsiteY2" fmla="*/ 111633 h 222250"/>
                <a:gd name="connsiteX3" fmla="*/ 111633 w 222250"/>
                <a:gd name="connsiteY3" fmla="*/ 3175 h 222250"/>
                <a:gd name="connsiteX4" fmla="*/ 220091 w 222250"/>
                <a:gd name="connsiteY4" fmla="*/ 111633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22250">
                  <a:moveTo>
                    <a:pt x="220091" y="111633"/>
                  </a:moveTo>
                  <a:cubicBezTo>
                    <a:pt x="220091" y="171533"/>
                    <a:pt x="171533" y="220091"/>
                    <a:pt x="111633" y="220091"/>
                  </a:cubicBezTo>
                  <a:cubicBezTo>
                    <a:pt x="51733" y="220091"/>
                    <a:pt x="3175" y="171533"/>
                    <a:pt x="3175" y="111633"/>
                  </a:cubicBezTo>
                  <a:cubicBezTo>
                    <a:pt x="3175" y="51733"/>
                    <a:pt x="51733" y="3175"/>
                    <a:pt x="111633" y="3175"/>
                  </a:cubicBezTo>
                  <a:cubicBezTo>
                    <a:pt x="171533" y="3175"/>
                    <a:pt x="220091" y="51733"/>
                    <a:pt x="220091" y="1116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1" name="Forma libre 11">
              <a:extLst>
                <a:ext uri="{FF2B5EF4-FFF2-40B4-BE49-F238E27FC236}">
                  <a16:creationId xmlns:a16="http://schemas.microsoft.com/office/drawing/2014/main" id="{7A8BE6FD-114C-5444-A320-48B5FFA696F1}"/>
                </a:ext>
              </a:extLst>
            </p:cNvPr>
            <p:cNvSpPr/>
            <p:nvPr/>
          </p:nvSpPr>
          <p:spPr>
            <a:xfrm>
              <a:off x="7726857" y="11632114"/>
              <a:ext cx="744815" cy="744815"/>
            </a:xfrm>
            <a:custGeom>
              <a:avLst/>
              <a:gdLst>
                <a:gd name="connsiteX0" fmla="*/ 518414 w 520700"/>
                <a:gd name="connsiteY0" fmla="*/ 260794 h 520700"/>
                <a:gd name="connsiteX1" fmla="*/ 260794 w 520700"/>
                <a:gd name="connsiteY1" fmla="*/ 518414 h 520700"/>
                <a:gd name="connsiteX2" fmla="*/ 3175 w 520700"/>
                <a:gd name="connsiteY2" fmla="*/ 260794 h 520700"/>
                <a:gd name="connsiteX3" fmla="*/ 260794 w 520700"/>
                <a:gd name="connsiteY3" fmla="*/ 3174 h 520700"/>
                <a:gd name="connsiteX4" fmla="*/ 518414 w 520700"/>
                <a:gd name="connsiteY4" fmla="*/ 260794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520700">
                  <a:moveTo>
                    <a:pt x="518414" y="260794"/>
                  </a:moveTo>
                  <a:cubicBezTo>
                    <a:pt x="518414" y="403074"/>
                    <a:pt x="403074" y="518414"/>
                    <a:pt x="260794" y="518414"/>
                  </a:cubicBezTo>
                  <a:cubicBezTo>
                    <a:pt x="118515" y="518414"/>
                    <a:pt x="3175" y="403073"/>
                    <a:pt x="3175" y="260794"/>
                  </a:cubicBezTo>
                  <a:cubicBezTo>
                    <a:pt x="3175" y="118515"/>
                    <a:pt x="118515" y="3174"/>
                    <a:pt x="260794" y="3174"/>
                  </a:cubicBezTo>
                  <a:cubicBezTo>
                    <a:pt x="403074" y="3174"/>
                    <a:pt x="518414" y="118515"/>
                    <a:pt x="518414" y="260794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2" name="Forma libre 12">
              <a:extLst>
                <a:ext uri="{FF2B5EF4-FFF2-40B4-BE49-F238E27FC236}">
                  <a16:creationId xmlns:a16="http://schemas.microsoft.com/office/drawing/2014/main" id="{47C4A8DB-F0B4-A54C-8ADD-041476B73C41}"/>
                </a:ext>
              </a:extLst>
            </p:cNvPr>
            <p:cNvSpPr/>
            <p:nvPr/>
          </p:nvSpPr>
          <p:spPr>
            <a:xfrm>
              <a:off x="7940220" y="11845475"/>
              <a:ext cx="317909" cy="317909"/>
            </a:xfrm>
            <a:custGeom>
              <a:avLst/>
              <a:gdLst>
                <a:gd name="connsiteX0" fmla="*/ 220091 w 222250"/>
                <a:gd name="connsiteY0" fmla="*/ 111633 h 222250"/>
                <a:gd name="connsiteX1" fmla="*/ 111633 w 222250"/>
                <a:gd name="connsiteY1" fmla="*/ 220091 h 222250"/>
                <a:gd name="connsiteX2" fmla="*/ 3175 w 222250"/>
                <a:gd name="connsiteY2" fmla="*/ 111633 h 222250"/>
                <a:gd name="connsiteX3" fmla="*/ 111633 w 222250"/>
                <a:gd name="connsiteY3" fmla="*/ 3175 h 222250"/>
                <a:gd name="connsiteX4" fmla="*/ 220091 w 222250"/>
                <a:gd name="connsiteY4" fmla="*/ 111633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22250">
                  <a:moveTo>
                    <a:pt x="220091" y="111633"/>
                  </a:moveTo>
                  <a:cubicBezTo>
                    <a:pt x="220091" y="171533"/>
                    <a:pt x="171533" y="220091"/>
                    <a:pt x="111633" y="220091"/>
                  </a:cubicBezTo>
                  <a:cubicBezTo>
                    <a:pt x="51733" y="220091"/>
                    <a:pt x="3175" y="171533"/>
                    <a:pt x="3175" y="111633"/>
                  </a:cubicBezTo>
                  <a:cubicBezTo>
                    <a:pt x="3175" y="51733"/>
                    <a:pt x="51733" y="3175"/>
                    <a:pt x="111633" y="3175"/>
                  </a:cubicBezTo>
                  <a:cubicBezTo>
                    <a:pt x="171533" y="3175"/>
                    <a:pt x="220091" y="51733"/>
                    <a:pt x="220091" y="1116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DD75ED-316A-1D40-96C4-03542C099BA1}"/>
              </a:ext>
            </a:extLst>
          </p:cNvPr>
          <p:cNvGrpSpPr/>
          <p:nvPr/>
        </p:nvGrpSpPr>
        <p:grpSpPr>
          <a:xfrm>
            <a:off x="18167526" y="8743877"/>
            <a:ext cx="4872228" cy="3615123"/>
            <a:chOff x="4222090" y="8761806"/>
            <a:chExt cx="4872228" cy="3615123"/>
          </a:xfrm>
        </p:grpSpPr>
        <p:sp>
          <p:nvSpPr>
            <p:cNvPr id="64" name="Forma libre 7">
              <a:extLst>
                <a:ext uri="{FF2B5EF4-FFF2-40B4-BE49-F238E27FC236}">
                  <a16:creationId xmlns:a16="http://schemas.microsoft.com/office/drawing/2014/main" id="{B5595CA6-DD9D-504F-A859-DC437DB46F6F}"/>
                </a:ext>
              </a:extLst>
            </p:cNvPr>
            <p:cNvSpPr/>
            <p:nvPr/>
          </p:nvSpPr>
          <p:spPr>
            <a:xfrm>
              <a:off x="4825258" y="8762216"/>
              <a:ext cx="4269060" cy="3070090"/>
            </a:xfrm>
            <a:custGeom>
              <a:avLst/>
              <a:gdLst>
                <a:gd name="connsiteX0" fmla="*/ 2972753 w 2984500"/>
                <a:gd name="connsiteY0" fmla="*/ 645668 h 2146300"/>
                <a:gd name="connsiteX1" fmla="*/ 2895156 w 2984500"/>
                <a:gd name="connsiteY1" fmla="*/ 602805 h 2146300"/>
                <a:gd name="connsiteX2" fmla="*/ 418656 w 2984500"/>
                <a:gd name="connsiteY2" fmla="*/ 602805 h 2146300"/>
                <a:gd name="connsiteX3" fmla="*/ 167196 w 2984500"/>
                <a:gd name="connsiteY3" fmla="*/ 56324 h 2146300"/>
                <a:gd name="connsiteX4" fmla="*/ 84265 w 2984500"/>
                <a:gd name="connsiteY4" fmla="*/ 3175 h 2146300"/>
                <a:gd name="connsiteX5" fmla="*/ 3175 w 2984500"/>
                <a:gd name="connsiteY5" fmla="*/ 3175 h 2146300"/>
                <a:gd name="connsiteX6" fmla="*/ 3175 w 2984500"/>
                <a:gd name="connsiteY6" fmla="*/ 185610 h 2146300"/>
                <a:gd name="connsiteX7" fmla="*/ 25844 w 2984500"/>
                <a:gd name="connsiteY7" fmla="*/ 185610 h 2146300"/>
                <a:gd name="connsiteX8" fmla="*/ 704088 w 2984500"/>
                <a:gd name="connsiteY8" fmla="*/ 1659636 h 2146300"/>
                <a:gd name="connsiteX9" fmla="*/ 787083 w 2984500"/>
                <a:gd name="connsiteY9" fmla="*/ 1712785 h 2146300"/>
                <a:gd name="connsiteX10" fmla="*/ 2478977 w 2984500"/>
                <a:gd name="connsiteY10" fmla="*/ 1712785 h 2146300"/>
                <a:gd name="connsiteX11" fmla="*/ 2478977 w 2984500"/>
                <a:gd name="connsiteY11" fmla="*/ 1961071 h 2146300"/>
                <a:gd name="connsiteX12" fmla="*/ 743331 w 2984500"/>
                <a:gd name="connsiteY12" fmla="*/ 1961071 h 2146300"/>
                <a:gd name="connsiteX13" fmla="*/ 654395 w 2984500"/>
                <a:gd name="connsiteY13" fmla="*/ 2054824 h 2146300"/>
                <a:gd name="connsiteX14" fmla="*/ 743331 w 2984500"/>
                <a:gd name="connsiteY14" fmla="*/ 2143760 h 2146300"/>
                <a:gd name="connsiteX15" fmla="*/ 2570353 w 2984500"/>
                <a:gd name="connsiteY15" fmla="*/ 2143760 h 2146300"/>
                <a:gd name="connsiteX16" fmla="*/ 2661666 w 2984500"/>
                <a:gd name="connsiteY16" fmla="*/ 2052447 h 2146300"/>
                <a:gd name="connsiteX17" fmla="*/ 2661666 w 2984500"/>
                <a:gd name="connsiteY17" fmla="*/ 2052383 h 2146300"/>
                <a:gd name="connsiteX18" fmla="*/ 2661666 w 2984500"/>
                <a:gd name="connsiteY18" fmla="*/ 1621409 h 2146300"/>
                <a:gd name="connsiteX19" fmla="*/ 2582736 w 2984500"/>
                <a:gd name="connsiteY19" fmla="*/ 1531302 h 2146300"/>
                <a:gd name="connsiteX20" fmla="*/ 2977007 w 2984500"/>
                <a:gd name="connsiteY20" fmla="*/ 734377 h 2146300"/>
                <a:gd name="connsiteX21" fmla="*/ 2972753 w 2984500"/>
                <a:gd name="connsiteY21" fmla="*/ 645668 h 2146300"/>
                <a:gd name="connsiteX22" fmla="*/ 1187514 w 2984500"/>
                <a:gd name="connsiteY22" fmla="*/ 1529906 h 2146300"/>
                <a:gd name="connsiteX23" fmla="*/ 845566 w 2984500"/>
                <a:gd name="connsiteY23" fmla="*/ 1529906 h 2146300"/>
                <a:gd name="connsiteX24" fmla="*/ 711264 w 2984500"/>
                <a:gd name="connsiteY24" fmla="*/ 1237806 h 2146300"/>
                <a:gd name="connsiteX25" fmla="*/ 1187514 w 2984500"/>
                <a:gd name="connsiteY25" fmla="*/ 1237806 h 2146300"/>
                <a:gd name="connsiteX26" fmla="*/ 1187514 w 2984500"/>
                <a:gd name="connsiteY26" fmla="*/ 1055179 h 2146300"/>
                <a:gd name="connsiteX27" fmla="*/ 627126 w 2984500"/>
                <a:gd name="connsiteY27" fmla="*/ 1055179 h 2146300"/>
                <a:gd name="connsiteX28" fmla="*/ 502856 w 2984500"/>
                <a:gd name="connsiteY28" fmla="*/ 785051 h 2146300"/>
                <a:gd name="connsiteX29" fmla="*/ 1187514 w 2984500"/>
                <a:gd name="connsiteY29" fmla="*/ 785051 h 2146300"/>
                <a:gd name="connsiteX30" fmla="*/ 1843405 w 2984500"/>
                <a:gd name="connsiteY30" fmla="*/ 1529906 h 2146300"/>
                <a:gd name="connsiteX31" fmla="*/ 1370267 w 2984500"/>
                <a:gd name="connsiteY31" fmla="*/ 1529906 h 2146300"/>
                <a:gd name="connsiteX32" fmla="*/ 1370267 w 2984500"/>
                <a:gd name="connsiteY32" fmla="*/ 1237806 h 2146300"/>
                <a:gd name="connsiteX33" fmla="*/ 1843405 w 2984500"/>
                <a:gd name="connsiteY33" fmla="*/ 1237806 h 2146300"/>
                <a:gd name="connsiteX34" fmla="*/ 1843405 w 2984500"/>
                <a:gd name="connsiteY34" fmla="*/ 1055179 h 2146300"/>
                <a:gd name="connsiteX35" fmla="*/ 1370267 w 2984500"/>
                <a:gd name="connsiteY35" fmla="*/ 1055179 h 2146300"/>
                <a:gd name="connsiteX36" fmla="*/ 1370267 w 2984500"/>
                <a:gd name="connsiteY36" fmla="*/ 785241 h 2146300"/>
                <a:gd name="connsiteX37" fmla="*/ 1843405 w 2984500"/>
                <a:gd name="connsiteY37" fmla="*/ 785241 h 2146300"/>
                <a:gd name="connsiteX38" fmla="*/ 2379536 w 2984500"/>
                <a:gd name="connsiteY38" fmla="*/ 1529906 h 2146300"/>
                <a:gd name="connsiteX39" fmla="*/ 2026158 w 2984500"/>
                <a:gd name="connsiteY39" fmla="*/ 1529906 h 2146300"/>
                <a:gd name="connsiteX40" fmla="*/ 2026158 w 2984500"/>
                <a:gd name="connsiteY40" fmla="*/ 1237806 h 2146300"/>
                <a:gd name="connsiteX41" fmla="*/ 2523998 w 2984500"/>
                <a:gd name="connsiteY41" fmla="*/ 1237806 h 2146300"/>
                <a:gd name="connsiteX42" fmla="*/ 2614041 w 2984500"/>
                <a:gd name="connsiteY42" fmla="*/ 1055815 h 2146300"/>
                <a:gd name="connsiteX43" fmla="*/ 2607691 w 2984500"/>
                <a:gd name="connsiteY43" fmla="*/ 1055179 h 2146300"/>
                <a:gd name="connsiteX44" fmla="*/ 2026031 w 2984500"/>
                <a:gd name="connsiteY44" fmla="*/ 1055179 h 2146300"/>
                <a:gd name="connsiteX45" fmla="*/ 2026031 w 2984500"/>
                <a:gd name="connsiteY45" fmla="*/ 785241 h 2146300"/>
                <a:gd name="connsiteX46" fmla="*/ 2748026 w 2984500"/>
                <a:gd name="connsiteY46" fmla="*/ 785241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84500" h="2146300">
                  <a:moveTo>
                    <a:pt x="2972753" y="645668"/>
                  </a:moveTo>
                  <a:cubicBezTo>
                    <a:pt x="2955996" y="618968"/>
                    <a:pt x="2926678" y="602774"/>
                    <a:pt x="2895156" y="602805"/>
                  </a:cubicBezTo>
                  <a:lnTo>
                    <a:pt x="418656" y="602805"/>
                  </a:lnTo>
                  <a:lnTo>
                    <a:pt x="167196" y="56324"/>
                  </a:lnTo>
                  <a:cubicBezTo>
                    <a:pt x="152297" y="23939"/>
                    <a:pt x="119913" y="3185"/>
                    <a:pt x="84265" y="3175"/>
                  </a:cubicBezTo>
                  <a:lnTo>
                    <a:pt x="3175" y="3175"/>
                  </a:lnTo>
                  <a:lnTo>
                    <a:pt x="3175" y="185610"/>
                  </a:lnTo>
                  <a:lnTo>
                    <a:pt x="25844" y="185610"/>
                  </a:lnTo>
                  <a:lnTo>
                    <a:pt x="704088" y="1659636"/>
                  </a:lnTo>
                  <a:cubicBezTo>
                    <a:pt x="719009" y="1692032"/>
                    <a:pt x="751416" y="1712785"/>
                    <a:pt x="787083" y="1712785"/>
                  </a:cubicBezTo>
                  <a:lnTo>
                    <a:pt x="2478977" y="1712785"/>
                  </a:lnTo>
                  <a:lnTo>
                    <a:pt x="2478977" y="1961071"/>
                  </a:lnTo>
                  <a:lnTo>
                    <a:pt x="743331" y="1961071"/>
                  </a:lnTo>
                  <a:cubicBezTo>
                    <a:pt x="692883" y="1962401"/>
                    <a:pt x="653065" y="2004376"/>
                    <a:pt x="654395" y="2054824"/>
                  </a:cubicBezTo>
                  <a:cubicBezTo>
                    <a:pt x="655676" y="2103402"/>
                    <a:pt x="694753" y="2142479"/>
                    <a:pt x="743331" y="2143760"/>
                  </a:cubicBezTo>
                  <a:lnTo>
                    <a:pt x="2570353" y="2143760"/>
                  </a:lnTo>
                  <a:cubicBezTo>
                    <a:pt x="2620784" y="2143760"/>
                    <a:pt x="2661666" y="2102878"/>
                    <a:pt x="2661666" y="2052447"/>
                  </a:cubicBezTo>
                  <a:cubicBezTo>
                    <a:pt x="2661666" y="2052426"/>
                    <a:pt x="2661666" y="2052405"/>
                    <a:pt x="2661666" y="2052383"/>
                  </a:cubicBezTo>
                  <a:lnTo>
                    <a:pt x="2661666" y="1621409"/>
                  </a:lnTo>
                  <a:cubicBezTo>
                    <a:pt x="2661568" y="1575870"/>
                    <a:pt x="2627865" y="1537395"/>
                    <a:pt x="2582736" y="1531302"/>
                  </a:cubicBezTo>
                  <a:lnTo>
                    <a:pt x="2977007" y="734377"/>
                  </a:lnTo>
                  <a:cubicBezTo>
                    <a:pt x="2991021" y="706060"/>
                    <a:pt x="2989412" y="672514"/>
                    <a:pt x="2972753" y="645668"/>
                  </a:cubicBezTo>
                  <a:close/>
                  <a:moveTo>
                    <a:pt x="1187514" y="1529906"/>
                  </a:moveTo>
                  <a:lnTo>
                    <a:pt x="845566" y="1529906"/>
                  </a:lnTo>
                  <a:lnTo>
                    <a:pt x="711264" y="1237806"/>
                  </a:lnTo>
                  <a:lnTo>
                    <a:pt x="1187514" y="1237806"/>
                  </a:lnTo>
                  <a:close/>
                  <a:moveTo>
                    <a:pt x="1187514" y="1055179"/>
                  </a:moveTo>
                  <a:lnTo>
                    <a:pt x="627126" y="1055179"/>
                  </a:lnTo>
                  <a:lnTo>
                    <a:pt x="502856" y="785051"/>
                  </a:lnTo>
                  <a:lnTo>
                    <a:pt x="1187514" y="785051"/>
                  </a:lnTo>
                  <a:close/>
                  <a:moveTo>
                    <a:pt x="1843405" y="1529906"/>
                  </a:moveTo>
                  <a:lnTo>
                    <a:pt x="1370267" y="1529906"/>
                  </a:lnTo>
                  <a:lnTo>
                    <a:pt x="1370267" y="1237806"/>
                  </a:lnTo>
                  <a:lnTo>
                    <a:pt x="1843405" y="1237806"/>
                  </a:lnTo>
                  <a:close/>
                  <a:moveTo>
                    <a:pt x="1843405" y="1055179"/>
                  </a:moveTo>
                  <a:lnTo>
                    <a:pt x="1370267" y="1055179"/>
                  </a:lnTo>
                  <a:lnTo>
                    <a:pt x="1370267" y="785241"/>
                  </a:lnTo>
                  <a:lnTo>
                    <a:pt x="1843405" y="785241"/>
                  </a:lnTo>
                  <a:close/>
                  <a:moveTo>
                    <a:pt x="2379536" y="1529906"/>
                  </a:moveTo>
                  <a:lnTo>
                    <a:pt x="2026158" y="1529906"/>
                  </a:lnTo>
                  <a:lnTo>
                    <a:pt x="2026158" y="1237806"/>
                  </a:lnTo>
                  <a:lnTo>
                    <a:pt x="2523998" y="1237806"/>
                  </a:lnTo>
                  <a:close/>
                  <a:moveTo>
                    <a:pt x="2614041" y="1055815"/>
                  </a:moveTo>
                  <a:cubicBezTo>
                    <a:pt x="2611946" y="1055815"/>
                    <a:pt x="2609977" y="1055179"/>
                    <a:pt x="2607691" y="1055179"/>
                  </a:cubicBezTo>
                  <a:lnTo>
                    <a:pt x="2026031" y="1055179"/>
                  </a:lnTo>
                  <a:lnTo>
                    <a:pt x="2026031" y="785241"/>
                  </a:lnTo>
                  <a:lnTo>
                    <a:pt x="2748026" y="785241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5" name="Forma libre 8">
              <a:extLst>
                <a:ext uri="{FF2B5EF4-FFF2-40B4-BE49-F238E27FC236}">
                  <a16:creationId xmlns:a16="http://schemas.microsoft.com/office/drawing/2014/main" id="{02CEC930-3097-C941-9A1E-50D58A090DC5}"/>
                </a:ext>
              </a:extLst>
            </p:cNvPr>
            <p:cNvSpPr/>
            <p:nvPr/>
          </p:nvSpPr>
          <p:spPr>
            <a:xfrm>
              <a:off x="4222090" y="8761806"/>
              <a:ext cx="626734" cy="263410"/>
            </a:xfrm>
            <a:custGeom>
              <a:avLst/>
              <a:gdLst>
                <a:gd name="connsiteX0" fmla="*/ 96961 w 438150"/>
                <a:gd name="connsiteY0" fmla="*/ 3207 h 184150"/>
                <a:gd name="connsiteX1" fmla="*/ 3207 w 438150"/>
                <a:gd name="connsiteY1" fmla="*/ 92143 h 184150"/>
                <a:gd name="connsiteX2" fmla="*/ 92144 w 438150"/>
                <a:gd name="connsiteY2" fmla="*/ 185897 h 184150"/>
                <a:gd name="connsiteX3" fmla="*/ 96961 w 438150"/>
                <a:gd name="connsiteY3" fmla="*/ 185897 h 184150"/>
                <a:gd name="connsiteX4" fmla="*/ 437384 w 438150"/>
                <a:gd name="connsiteY4" fmla="*/ 185897 h 184150"/>
                <a:gd name="connsiteX5" fmla="*/ 437384 w 438150"/>
                <a:gd name="connsiteY5" fmla="*/ 320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184150">
                  <a:moveTo>
                    <a:pt x="96961" y="3207"/>
                  </a:moveTo>
                  <a:cubicBezTo>
                    <a:pt x="46512" y="1877"/>
                    <a:pt x="4538" y="41695"/>
                    <a:pt x="3207" y="92143"/>
                  </a:cubicBezTo>
                  <a:cubicBezTo>
                    <a:pt x="1877" y="142592"/>
                    <a:pt x="41695" y="184566"/>
                    <a:pt x="92144" y="185897"/>
                  </a:cubicBezTo>
                  <a:cubicBezTo>
                    <a:pt x="93749" y="185939"/>
                    <a:pt x="95355" y="185939"/>
                    <a:pt x="96961" y="185897"/>
                  </a:cubicBezTo>
                  <a:lnTo>
                    <a:pt x="437384" y="185897"/>
                  </a:lnTo>
                  <a:lnTo>
                    <a:pt x="437384" y="3207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6" name="Forma libre 9">
              <a:extLst>
                <a:ext uri="{FF2B5EF4-FFF2-40B4-BE49-F238E27FC236}">
                  <a16:creationId xmlns:a16="http://schemas.microsoft.com/office/drawing/2014/main" id="{C61E5C12-2F24-3247-81FA-F3F60C6BA00D}"/>
                </a:ext>
              </a:extLst>
            </p:cNvPr>
            <p:cNvSpPr/>
            <p:nvPr/>
          </p:nvSpPr>
          <p:spPr>
            <a:xfrm>
              <a:off x="5908601" y="11632114"/>
              <a:ext cx="744815" cy="744815"/>
            </a:xfrm>
            <a:custGeom>
              <a:avLst/>
              <a:gdLst>
                <a:gd name="connsiteX0" fmla="*/ 518414 w 520700"/>
                <a:gd name="connsiteY0" fmla="*/ 260794 h 520700"/>
                <a:gd name="connsiteX1" fmla="*/ 260794 w 520700"/>
                <a:gd name="connsiteY1" fmla="*/ 518414 h 520700"/>
                <a:gd name="connsiteX2" fmla="*/ 3175 w 520700"/>
                <a:gd name="connsiteY2" fmla="*/ 260794 h 520700"/>
                <a:gd name="connsiteX3" fmla="*/ 260794 w 520700"/>
                <a:gd name="connsiteY3" fmla="*/ 3174 h 520700"/>
                <a:gd name="connsiteX4" fmla="*/ 518414 w 520700"/>
                <a:gd name="connsiteY4" fmla="*/ 260794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520700">
                  <a:moveTo>
                    <a:pt x="518414" y="260794"/>
                  </a:moveTo>
                  <a:cubicBezTo>
                    <a:pt x="518414" y="403074"/>
                    <a:pt x="403074" y="518414"/>
                    <a:pt x="260794" y="518414"/>
                  </a:cubicBezTo>
                  <a:cubicBezTo>
                    <a:pt x="118515" y="518414"/>
                    <a:pt x="3175" y="403073"/>
                    <a:pt x="3175" y="260794"/>
                  </a:cubicBezTo>
                  <a:cubicBezTo>
                    <a:pt x="3175" y="118515"/>
                    <a:pt x="118515" y="3174"/>
                    <a:pt x="260794" y="3174"/>
                  </a:cubicBezTo>
                  <a:cubicBezTo>
                    <a:pt x="403074" y="3174"/>
                    <a:pt x="518414" y="118515"/>
                    <a:pt x="518414" y="260794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7" name="Forma libre 10">
              <a:extLst>
                <a:ext uri="{FF2B5EF4-FFF2-40B4-BE49-F238E27FC236}">
                  <a16:creationId xmlns:a16="http://schemas.microsoft.com/office/drawing/2014/main" id="{2CCB3923-43D1-DF4B-862E-925051DB0D7C}"/>
                </a:ext>
              </a:extLst>
            </p:cNvPr>
            <p:cNvSpPr/>
            <p:nvPr/>
          </p:nvSpPr>
          <p:spPr>
            <a:xfrm>
              <a:off x="6121964" y="11845475"/>
              <a:ext cx="317909" cy="317909"/>
            </a:xfrm>
            <a:custGeom>
              <a:avLst/>
              <a:gdLst>
                <a:gd name="connsiteX0" fmla="*/ 220091 w 222250"/>
                <a:gd name="connsiteY0" fmla="*/ 111633 h 222250"/>
                <a:gd name="connsiteX1" fmla="*/ 111633 w 222250"/>
                <a:gd name="connsiteY1" fmla="*/ 220091 h 222250"/>
                <a:gd name="connsiteX2" fmla="*/ 3175 w 222250"/>
                <a:gd name="connsiteY2" fmla="*/ 111633 h 222250"/>
                <a:gd name="connsiteX3" fmla="*/ 111633 w 222250"/>
                <a:gd name="connsiteY3" fmla="*/ 3175 h 222250"/>
                <a:gd name="connsiteX4" fmla="*/ 220091 w 222250"/>
                <a:gd name="connsiteY4" fmla="*/ 111633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22250">
                  <a:moveTo>
                    <a:pt x="220091" y="111633"/>
                  </a:moveTo>
                  <a:cubicBezTo>
                    <a:pt x="220091" y="171533"/>
                    <a:pt x="171533" y="220091"/>
                    <a:pt x="111633" y="220091"/>
                  </a:cubicBezTo>
                  <a:cubicBezTo>
                    <a:pt x="51733" y="220091"/>
                    <a:pt x="3175" y="171533"/>
                    <a:pt x="3175" y="111633"/>
                  </a:cubicBezTo>
                  <a:cubicBezTo>
                    <a:pt x="3175" y="51733"/>
                    <a:pt x="51733" y="3175"/>
                    <a:pt x="111633" y="3175"/>
                  </a:cubicBezTo>
                  <a:cubicBezTo>
                    <a:pt x="171533" y="3175"/>
                    <a:pt x="220091" y="51733"/>
                    <a:pt x="220091" y="1116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8" name="Forma libre 11">
              <a:extLst>
                <a:ext uri="{FF2B5EF4-FFF2-40B4-BE49-F238E27FC236}">
                  <a16:creationId xmlns:a16="http://schemas.microsoft.com/office/drawing/2014/main" id="{92428B63-7C79-A543-A281-DD4E6107AD04}"/>
                </a:ext>
              </a:extLst>
            </p:cNvPr>
            <p:cNvSpPr/>
            <p:nvPr/>
          </p:nvSpPr>
          <p:spPr>
            <a:xfrm>
              <a:off x="7726857" y="11632114"/>
              <a:ext cx="744815" cy="744815"/>
            </a:xfrm>
            <a:custGeom>
              <a:avLst/>
              <a:gdLst>
                <a:gd name="connsiteX0" fmla="*/ 518414 w 520700"/>
                <a:gd name="connsiteY0" fmla="*/ 260794 h 520700"/>
                <a:gd name="connsiteX1" fmla="*/ 260794 w 520700"/>
                <a:gd name="connsiteY1" fmla="*/ 518414 h 520700"/>
                <a:gd name="connsiteX2" fmla="*/ 3175 w 520700"/>
                <a:gd name="connsiteY2" fmla="*/ 260794 h 520700"/>
                <a:gd name="connsiteX3" fmla="*/ 260794 w 520700"/>
                <a:gd name="connsiteY3" fmla="*/ 3174 h 520700"/>
                <a:gd name="connsiteX4" fmla="*/ 518414 w 520700"/>
                <a:gd name="connsiteY4" fmla="*/ 260794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520700">
                  <a:moveTo>
                    <a:pt x="518414" y="260794"/>
                  </a:moveTo>
                  <a:cubicBezTo>
                    <a:pt x="518414" y="403074"/>
                    <a:pt x="403074" y="518414"/>
                    <a:pt x="260794" y="518414"/>
                  </a:cubicBezTo>
                  <a:cubicBezTo>
                    <a:pt x="118515" y="518414"/>
                    <a:pt x="3175" y="403073"/>
                    <a:pt x="3175" y="260794"/>
                  </a:cubicBezTo>
                  <a:cubicBezTo>
                    <a:pt x="3175" y="118515"/>
                    <a:pt x="118515" y="3174"/>
                    <a:pt x="260794" y="3174"/>
                  </a:cubicBezTo>
                  <a:cubicBezTo>
                    <a:pt x="403074" y="3174"/>
                    <a:pt x="518414" y="118515"/>
                    <a:pt x="518414" y="260794"/>
                  </a:cubicBez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9" name="Forma libre 12">
              <a:extLst>
                <a:ext uri="{FF2B5EF4-FFF2-40B4-BE49-F238E27FC236}">
                  <a16:creationId xmlns:a16="http://schemas.microsoft.com/office/drawing/2014/main" id="{A5F722E3-D3C0-BC44-9AA6-371071545890}"/>
                </a:ext>
              </a:extLst>
            </p:cNvPr>
            <p:cNvSpPr/>
            <p:nvPr/>
          </p:nvSpPr>
          <p:spPr>
            <a:xfrm>
              <a:off x="7940220" y="11845475"/>
              <a:ext cx="317909" cy="317909"/>
            </a:xfrm>
            <a:custGeom>
              <a:avLst/>
              <a:gdLst>
                <a:gd name="connsiteX0" fmla="*/ 220091 w 222250"/>
                <a:gd name="connsiteY0" fmla="*/ 111633 h 222250"/>
                <a:gd name="connsiteX1" fmla="*/ 111633 w 222250"/>
                <a:gd name="connsiteY1" fmla="*/ 220091 h 222250"/>
                <a:gd name="connsiteX2" fmla="*/ 3175 w 222250"/>
                <a:gd name="connsiteY2" fmla="*/ 111633 h 222250"/>
                <a:gd name="connsiteX3" fmla="*/ 111633 w 222250"/>
                <a:gd name="connsiteY3" fmla="*/ 3175 h 222250"/>
                <a:gd name="connsiteX4" fmla="*/ 220091 w 222250"/>
                <a:gd name="connsiteY4" fmla="*/ 111633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222250">
                  <a:moveTo>
                    <a:pt x="220091" y="111633"/>
                  </a:moveTo>
                  <a:cubicBezTo>
                    <a:pt x="220091" y="171533"/>
                    <a:pt x="171533" y="220091"/>
                    <a:pt x="111633" y="220091"/>
                  </a:cubicBezTo>
                  <a:cubicBezTo>
                    <a:pt x="51733" y="220091"/>
                    <a:pt x="3175" y="171533"/>
                    <a:pt x="3175" y="111633"/>
                  </a:cubicBezTo>
                  <a:cubicBezTo>
                    <a:pt x="3175" y="51733"/>
                    <a:pt x="51733" y="3175"/>
                    <a:pt x="111633" y="3175"/>
                  </a:cubicBezTo>
                  <a:cubicBezTo>
                    <a:pt x="171533" y="3175"/>
                    <a:pt x="220091" y="51733"/>
                    <a:pt x="220091" y="11163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8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bre 4">
            <a:extLst>
              <a:ext uri="{FF2B5EF4-FFF2-40B4-BE49-F238E27FC236}">
                <a16:creationId xmlns:a16="http://schemas.microsoft.com/office/drawing/2014/main" id="{0BD678BD-B85F-854E-9507-8C342DF64018}"/>
              </a:ext>
            </a:extLst>
          </p:cNvPr>
          <p:cNvSpPr/>
          <p:nvPr/>
        </p:nvSpPr>
        <p:spPr>
          <a:xfrm>
            <a:off x="8806850" y="4211766"/>
            <a:ext cx="4133316" cy="806501"/>
          </a:xfrm>
          <a:custGeom>
            <a:avLst/>
            <a:gdLst>
              <a:gd name="connsiteX0" fmla="*/ 3121787 w 3124200"/>
              <a:gd name="connsiteY0" fmla="*/ 568325 h 609600"/>
              <a:gd name="connsiteX1" fmla="*/ 2748407 w 3124200"/>
              <a:gd name="connsiteY1" fmla="*/ 3175 h 609600"/>
              <a:gd name="connsiteX2" fmla="*/ 376555 w 3124200"/>
              <a:gd name="connsiteY2" fmla="*/ 3175 h 609600"/>
              <a:gd name="connsiteX3" fmla="*/ 3175 w 3124200"/>
              <a:gd name="connsiteY3" fmla="*/ 568325 h 609600"/>
              <a:gd name="connsiteX4" fmla="*/ 3175 w 3124200"/>
              <a:gd name="connsiteY4" fmla="*/ 609854 h 609600"/>
              <a:gd name="connsiteX5" fmla="*/ 3121787 w 3124200"/>
              <a:gd name="connsiteY5" fmla="*/ 60985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609600">
                <a:moveTo>
                  <a:pt x="3121787" y="568325"/>
                </a:moveTo>
                <a:cubicBezTo>
                  <a:pt x="3121787" y="257175"/>
                  <a:pt x="2953766" y="3175"/>
                  <a:pt x="2748407" y="3175"/>
                </a:cubicBezTo>
                <a:lnTo>
                  <a:pt x="376555" y="3175"/>
                </a:lnTo>
                <a:cubicBezTo>
                  <a:pt x="171196" y="3175"/>
                  <a:pt x="3175" y="257556"/>
                  <a:pt x="3175" y="568325"/>
                </a:cubicBezTo>
                <a:lnTo>
                  <a:pt x="3175" y="609854"/>
                </a:lnTo>
                <a:lnTo>
                  <a:pt x="3121787" y="609854"/>
                </a:lnTo>
                <a:close/>
              </a:path>
            </a:pathLst>
          </a:custGeom>
          <a:solidFill>
            <a:srgbClr val="6A676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1" name="Forma libre 5">
            <a:extLst>
              <a:ext uri="{FF2B5EF4-FFF2-40B4-BE49-F238E27FC236}">
                <a16:creationId xmlns:a16="http://schemas.microsoft.com/office/drawing/2014/main" id="{24AA89A9-BC27-D841-9D4B-9E5897787E4B}"/>
              </a:ext>
            </a:extLst>
          </p:cNvPr>
          <p:cNvSpPr/>
          <p:nvPr/>
        </p:nvSpPr>
        <p:spPr>
          <a:xfrm>
            <a:off x="8806850" y="11283686"/>
            <a:ext cx="4133316" cy="806501"/>
          </a:xfrm>
          <a:custGeom>
            <a:avLst/>
            <a:gdLst>
              <a:gd name="connsiteX0" fmla="*/ 3175 w 3124200"/>
              <a:gd name="connsiteY0" fmla="*/ 44704 h 609600"/>
              <a:gd name="connsiteX1" fmla="*/ 376555 w 3124200"/>
              <a:gd name="connsiteY1" fmla="*/ 609854 h 609600"/>
              <a:gd name="connsiteX2" fmla="*/ 2748407 w 3124200"/>
              <a:gd name="connsiteY2" fmla="*/ 609854 h 609600"/>
              <a:gd name="connsiteX3" fmla="*/ 3121787 w 3124200"/>
              <a:gd name="connsiteY3" fmla="*/ 44704 h 609600"/>
              <a:gd name="connsiteX4" fmla="*/ 3121787 w 3124200"/>
              <a:gd name="connsiteY4" fmla="*/ 3175 h 609600"/>
              <a:gd name="connsiteX5" fmla="*/ 3175 w 3124200"/>
              <a:gd name="connsiteY5" fmla="*/ 317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609600">
                <a:moveTo>
                  <a:pt x="3175" y="44704"/>
                </a:moveTo>
                <a:cubicBezTo>
                  <a:pt x="3175" y="355854"/>
                  <a:pt x="171196" y="609854"/>
                  <a:pt x="376555" y="609854"/>
                </a:cubicBezTo>
                <a:lnTo>
                  <a:pt x="2748407" y="609854"/>
                </a:lnTo>
                <a:cubicBezTo>
                  <a:pt x="2953766" y="609854"/>
                  <a:pt x="3121787" y="355473"/>
                  <a:pt x="3121787" y="44704"/>
                </a:cubicBezTo>
                <a:lnTo>
                  <a:pt x="3121787" y="3175"/>
                </a:lnTo>
                <a:lnTo>
                  <a:pt x="3175" y="3175"/>
                </a:lnTo>
                <a:close/>
              </a:path>
            </a:pathLst>
          </a:custGeom>
          <a:solidFill>
            <a:srgbClr val="6A676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Forma libre 6">
            <a:extLst>
              <a:ext uri="{FF2B5EF4-FFF2-40B4-BE49-F238E27FC236}">
                <a16:creationId xmlns:a16="http://schemas.microsoft.com/office/drawing/2014/main" id="{A415069D-AD06-2F48-B2AF-50062180D76F}"/>
              </a:ext>
            </a:extLst>
          </p:cNvPr>
          <p:cNvSpPr/>
          <p:nvPr/>
        </p:nvSpPr>
        <p:spPr>
          <a:xfrm>
            <a:off x="8806850" y="5014402"/>
            <a:ext cx="4133316" cy="6275584"/>
          </a:xfrm>
          <a:custGeom>
            <a:avLst/>
            <a:gdLst>
              <a:gd name="connsiteX0" fmla="*/ 3175 w 3124200"/>
              <a:gd name="connsiteY0" fmla="*/ 3175 h 4743450"/>
              <a:gd name="connsiteX1" fmla="*/ 3121787 w 3124200"/>
              <a:gd name="connsiteY1" fmla="*/ 3175 h 4743450"/>
              <a:gd name="connsiteX2" fmla="*/ 3121787 w 3124200"/>
              <a:gd name="connsiteY2" fmla="*/ 4741863 h 4743450"/>
              <a:gd name="connsiteX3" fmla="*/ 3175 w 3124200"/>
              <a:gd name="connsiteY3" fmla="*/ 4741863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743450">
                <a:moveTo>
                  <a:pt x="3175" y="3175"/>
                </a:moveTo>
                <a:lnTo>
                  <a:pt x="3121787" y="3175"/>
                </a:lnTo>
                <a:lnTo>
                  <a:pt x="3121787" y="4741863"/>
                </a:lnTo>
                <a:lnTo>
                  <a:pt x="3175" y="4741863"/>
                </a:lnTo>
                <a:close/>
              </a:path>
            </a:pathLst>
          </a:custGeom>
          <a:solidFill>
            <a:srgbClr val="FAF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Forma libre 7">
            <a:extLst>
              <a:ext uri="{FF2B5EF4-FFF2-40B4-BE49-F238E27FC236}">
                <a16:creationId xmlns:a16="http://schemas.microsoft.com/office/drawing/2014/main" id="{B98707BA-1DC6-E444-A52F-F8F3DD5FDEFA}"/>
              </a:ext>
            </a:extLst>
          </p:cNvPr>
          <p:cNvSpPr/>
          <p:nvPr/>
        </p:nvSpPr>
        <p:spPr>
          <a:xfrm>
            <a:off x="10114473" y="4501855"/>
            <a:ext cx="1512189" cy="226828"/>
          </a:xfrm>
          <a:custGeom>
            <a:avLst/>
            <a:gdLst>
              <a:gd name="connsiteX0" fmla="*/ 1138238 w 1143000"/>
              <a:gd name="connsiteY0" fmla="*/ 3175 h 171450"/>
              <a:gd name="connsiteX1" fmla="*/ 1145032 w 1143000"/>
              <a:gd name="connsiteY1" fmla="*/ 3175 h 171450"/>
              <a:gd name="connsiteX2" fmla="*/ 1145032 w 1143000"/>
              <a:gd name="connsiteY2" fmla="*/ 174434 h 171450"/>
              <a:gd name="connsiteX3" fmla="*/ 1138238 w 1143000"/>
              <a:gd name="connsiteY3" fmla="*/ 174434 h 171450"/>
              <a:gd name="connsiteX4" fmla="*/ 9969 w 1143000"/>
              <a:gd name="connsiteY4" fmla="*/ 174434 h 171450"/>
              <a:gd name="connsiteX5" fmla="*/ 9969 w 1143000"/>
              <a:gd name="connsiteY5" fmla="*/ 3175 h 171450"/>
              <a:gd name="connsiteX6" fmla="*/ 3175 w 1143000"/>
              <a:gd name="connsiteY6" fmla="*/ 3175 h 171450"/>
              <a:gd name="connsiteX7" fmla="*/ 9969 w 1143000"/>
              <a:gd name="connsiteY7" fmla="*/ 317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71450">
                <a:moveTo>
                  <a:pt x="1138238" y="3175"/>
                </a:moveTo>
                <a:cubicBezTo>
                  <a:pt x="1141990" y="3175"/>
                  <a:pt x="1145032" y="3175"/>
                  <a:pt x="1145032" y="3175"/>
                </a:cubicBezTo>
                <a:lnTo>
                  <a:pt x="1145032" y="174434"/>
                </a:lnTo>
                <a:cubicBezTo>
                  <a:pt x="1145032" y="174434"/>
                  <a:pt x="1141990" y="174434"/>
                  <a:pt x="1138238" y="174434"/>
                </a:cubicBezTo>
                <a:lnTo>
                  <a:pt x="9969" y="174434"/>
                </a:lnTo>
                <a:lnTo>
                  <a:pt x="9969" y="3175"/>
                </a:lnTo>
                <a:cubicBezTo>
                  <a:pt x="6217" y="3175"/>
                  <a:pt x="3175" y="3175"/>
                  <a:pt x="3175" y="3175"/>
                </a:cubicBezTo>
                <a:cubicBezTo>
                  <a:pt x="3175" y="3175"/>
                  <a:pt x="6217" y="3175"/>
                  <a:pt x="9969" y="3175"/>
                </a:cubicBezTo>
                <a:close/>
              </a:path>
            </a:pathLst>
          </a:custGeom>
          <a:solidFill>
            <a:srgbClr val="A09B9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4" name="Forma libre 8">
            <a:extLst>
              <a:ext uri="{FF2B5EF4-FFF2-40B4-BE49-F238E27FC236}">
                <a16:creationId xmlns:a16="http://schemas.microsoft.com/office/drawing/2014/main" id="{D2B1F875-20DA-CC41-901A-C3D9D54EEDC4}"/>
              </a:ext>
            </a:extLst>
          </p:cNvPr>
          <p:cNvSpPr/>
          <p:nvPr/>
        </p:nvSpPr>
        <p:spPr>
          <a:xfrm>
            <a:off x="10605431" y="11419951"/>
            <a:ext cx="529266" cy="529266"/>
          </a:xfrm>
          <a:custGeom>
            <a:avLst/>
            <a:gdLst>
              <a:gd name="connsiteX0" fmla="*/ 402844 w 400050"/>
              <a:gd name="connsiteY0" fmla="*/ 203010 h 400050"/>
              <a:gd name="connsiteX1" fmla="*/ 203009 w 400050"/>
              <a:gd name="connsiteY1" fmla="*/ 402844 h 400050"/>
              <a:gd name="connsiteX2" fmla="*/ 3175 w 400050"/>
              <a:gd name="connsiteY2" fmla="*/ 203010 h 400050"/>
              <a:gd name="connsiteX3" fmla="*/ 203009 w 400050"/>
              <a:gd name="connsiteY3" fmla="*/ 3175 h 400050"/>
              <a:gd name="connsiteX4" fmla="*/ 402844 w 400050"/>
              <a:gd name="connsiteY4" fmla="*/ 20301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402844" y="203010"/>
                </a:moveTo>
                <a:cubicBezTo>
                  <a:pt x="402844" y="313375"/>
                  <a:pt x="313375" y="402844"/>
                  <a:pt x="203009" y="402844"/>
                </a:cubicBezTo>
                <a:cubicBezTo>
                  <a:pt x="92644" y="402844"/>
                  <a:pt x="3175" y="313375"/>
                  <a:pt x="3175" y="203010"/>
                </a:cubicBezTo>
                <a:cubicBezTo>
                  <a:pt x="3175" y="92644"/>
                  <a:pt x="92644" y="3175"/>
                  <a:pt x="203009" y="3175"/>
                </a:cubicBezTo>
                <a:cubicBezTo>
                  <a:pt x="313375" y="3175"/>
                  <a:pt x="402844" y="92644"/>
                  <a:pt x="402844" y="203010"/>
                </a:cubicBezTo>
                <a:close/>
              </a:path>
            </a:pathLst>
          </a:custGeom>
          <a:solidFill>
            <a:srgbClr val="A09B9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5" name="Forma libre 9">
            <a:extLst>
              <a:ext uri="{FF2B5EF4-FFF2-40B4-BE49-F238E27FC236}">
                <a16:creationId xmlns:a16="http://schemas.microsoft.com/office/drawing/2014/main" id="{2C26B30F-6502-3E48-939A-48555718E71A}"/>
              </a:ext>
            </a:extLst>
          </p:cNvPr>
          <p:cNvSpPr/>
          <p:nvPr/>
        </p:nvSpPr>
        <p:spPr>
          <a:xfrm>
            <a:off x="9030235" y="6287153"/>
            <a:ext cx="3679660" cy="2402700"/>
          </a:xfrm>
          <a:custGeom>
            <a:avLst/>
            <a:gdLst>
              <a:gd name="connsiteX0" fmla="*/ 3175 w 2781300"/>
              <a:gd name="connsiteY0" fmla="*/ 3175 h 1816100"/>
              <a:gd name="connsiteX1" fmla="*/ 2784094 w 2781300"/>
              <a:gd name="connsiteY1" fmla="*/ 3175 h 1816100"/>
              <a:gd name="connsiteX2" fmla="*/ 2784094 w 2781300"/>
              <a:gd name="connsiteY2" fmla="*/ 1817243 h 1816100"/>
              <a:gd name="connsiteX3" fmla="*/ 3175 w 2781300"/>
              <a:gd name="connsiteY3" fmla="*/ 1817243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816100">
                <a:moveTo>
                  <a:pt x="3175" y="3175"/>
                </a:moveTo>
                <a:lnTo>
                  <a:pt x="2784094" y="3175"/>
                </a:lnTo>
                <a:lnTo>
                  <a:pt x="2784094" y="1817243"/>
                </a:lnTo>
                <a:lnTo>
                  <a:pt x="3175" y="1817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9" name="Forma libre 13">
            <a:extLst>
              <a:ext uri="{FF2B5EF4-FFF2-40B4-BE49-F238E27FC236}">
                <a16:creationId xmlns:a16="http://schemas.microsoft.com/office/drawing/2014/main" id="{D513501A-D7B8-6042-89EE-3A706A7AF84B}"/>
              </a:ext>
            </a:extLst>
          </p:cNvPr>
          <p:cNvSpPr/>
          <p:nvPr/>
        </p:nvSpPr>
        <p:spPr>
          <a:xfrm>
            <a:off x="9021834" y="9438563"/>
            <a:ext cx="3696462" cy="25203"/>
          </a:xfrm>
          <a:custGeom>
            <a:avLst/>
            <a:gdLst>
              <a:gd name="connsiteX0" fmla="*/ 9525 w 2794000"/>
              <a:gd name="connsiteY0" fmla="*/ 9525 h 19050"/>
              <a:gd name="connsiteX1" fmla="*/ 2790444 w 2794000"/>
              <a:gd name="connsiteY1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19050">
                <a:moveTo>
                  <a:pt x="9525" y="9525"/>
                </a:moveTo>
                <a:lnTo>
                  <a:pt x="2790444" y="9525"/>
                </a:lnTo>
              </a:path>
            </a:pathLst>
          </a:custGeom>
          <a:ln w="19050" cap="flat">
            <a:solidFill>
              <a:srgbClr val="E3E4E5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0" name="Forma libre 14">
            <a:extLst>
              <a:ext uri="{FF2B5EF4-FFF2-40B4-BE49-F238E27FC236}">
                <a16:creationId xmlns:a16="http://schemas.microsoft.com/office/drawing/2014/main" id="{5CD18CC3-E748-D44E-A692-41E5D47C6ABA}"/>
              </a:ext>
            </a:extLst>
          </p:cNvPr>
          <p:cNvSpPr/>
          <p:nvPr/>
        </p:nvSpPr>
        <p:spPr>
          <a:xfrm>
            <a:off x="13983178" y="4211766"/>
            <a:ext cx="4133316" cy="806501"/>
          </a:xfrm>
          <a:custGeom>
            <a:avLst/>
            <a:gdLst>
              <a:gd name="connsiteX0" fmla="*/ 3121787 w 3124200"/>
              <a:gd name="connsiteY0" fmla="*/ 568325 h 609600"/>
              <a:gd name="connsiteX1" fmla="*/ 2748470 w 3124200"/>
              <a:gd name="connsiteY1" fmla="*/ 3175 h 609600"/>
              <a:gd name="connsiteX2" fmla="*/ 376555 w 3124200"/>
              <a:gd name="connsiteY2" fmla="*/ 3175 h 609600"/>
              <a:gd name="connsiteX3" fmla="*/ 3175 w 3124200"/>
              <a:gd name="connsiteY3" fmla="*/ 568325 h 609600"/>
              <a:gd name="connsiteX4" fmla="*/ 3175 w 3124200"/>
              <a:gd name="connsiteY4" fmla="*/ 609854 h 609600"/>
              <a:gd name="connsiteX5" fmla="*/ 3121787 w 3124200"/>
              <a:gd name="connsiteY5" fmla="*/ 60985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609600">
                <a:moveTo>
                  <a:pt x="3121787" y="568325"/>
                </a:moveTo>
                <a:cubicBezTo>
                  <a:pt x="3121787" y="257175"/>
                  <a:pt x="2953830" y="3175"/>
                  <a:pt x="2748470" y="3175"/>
                </a:cubicBezTo>
                <a:lnTo>
                  <a:pt x="376555" y="3175"/>
                </a:lnTo>
                <a:cubicBezTo>
                  <a:pt x="171196" y="3175"/>
                  <a:pt x="3175" y="257556"/>
                  <a:pt x="3175" y="568325"/>
                </a:cubicBezTo>
                <a:lnTo>
                  <a:pt x="3175" y="609854"/>
                </a:lnTo>
                <a:lnTo>
                  <a:pt x="3121787" y="609854"/>
                </a:lnTo>
                <a:close/>
              </a:path>
            </a:pathLst>
          </a:custGeom>
          <a:solidFill>
            <a:srgbClr val="6A676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1" name="Forma libre 15">
            <a:extLst>
              <a:ext uri="{FF2B5EF4-FFF2-40B4-BE49-F238E27FC236}">
                <a16:creationId xmlns:a16="http://schemas.microsoft.com/office/drawing/2014/main" id="{28F59348-F985-F441-9B90-7880951D9F93}"/>
              </a:ext>
            </a:extLst>
          </p:cNvPr>
          <p:cNvSpPr/>
          <p:nvPr/>
        </p:nvSpPr>
        <p:spPr>
          <a:xfrm>
            <a:off x="13983178" y="11283686"/>
            <a:ext cx="4133316" cy="806501"/>
          </a:xfrm>
          <a:custGeom>
            <a:avLst/>
            <a:gdLst>
              <a:gd name="connsiteX0" fmla="*/ 3175 w 3124200"/>
              <a:gd name="connsiteY0" fmla="*/ 44704 h 609600"/>
              <a:gd name="connsiteX1" fmla="*/ 376555 w 3124200"/>
              <a:gd name="connsiteY1" fmla="*/ 609854 h 609600"/>
              <a:gd name="connsiteX2" fmla="*/ 2748470 w 3124200"/>
              <a:gd name="connsiteY2" fmla="*/ 609854 h 609600"/>
              <a:gd name="connsiteX3" fmla="*/ 3121787 w 3124200"/>
              <a:gd name="connsiteY3" fmla="*/ 44704 h 609600"/>
              <a:gd name="connsiteX4" fmla="*/ 3121787 w 3124200"/>
              <a:gd name="connsiteY4" fmla="*/ 3175 h 609600"/>
              <a:gd name="connsiteX5" fmla="*/ 3175 w 3124200"/>
              <a:gd name="connsiteY5" fmla="*/ 317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609600">
                <a:moveTo>
                  <a:pt x="3175" y="44704"/>
                </a:moveTo>
                <a:cubicBezTo>
                  <a:pt x="3175" y="355854"/>
                  <a:pt x="171196" y="609854"/>
                  <a:pt x="376555" y="609854"/>
                </a:cubicBezTo>
                <a:lnTo>
                  <a:pt x="2748470" y="609854"/>
                </a:lnTo>
                <a:cubicBezTo>
                  <a:pt x="2953830" y="609854"/>
                  <a:pt x="3121787" y="355473"/>
                  <a:pt x="3121787" y="44704"/>
                </a:cubicBezTo>
                <a:lnTo>
                  <a:pt x="3121787" y="3175"/>
                </a:lnTo>
                <a:lnTo>
                  <a:pt x="3175" y="3175"/>
                </a:lnTo>
                <a:close/>
              </a:path>
            </a:pathLst>
          </a:custGeom>
          <a:solidFill>
            <a:srgbClr val="6A676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2" name="Forma libre 16">
            <a:extLst>
              <a:ext uri="{FF2B5EF4-FFF2-40B4-BE49-F238E27FC236}">
                <a16:creationId xmlns:a16="http://schemas.microsoft.com/office/drawing/2014/main" id="{CA5084C0-6EED-CD4B-8B07-C544F1797B21}"/>
              </a:ext>
            </a:extLst>
          </p:cNvPr>
          <p:cNvSpPr/>
          <p:nvPr/>
        </p:nvSpPr>
        <p:spPr>
          <a:xfrm>
            <a:off x="13983179" y="5014402"/>
            <a:ext cx="4133316" cy="6275584"/>
          </a:xfrm>
          <a:custGeom>
            <a:avLst/>
            <a:gdLst>
              <a:gd name="connsiteX0" fmla="*/ 3175 w 3124200"/>
              <a:gd name="connsiteY0" fmla="*/ 3175 h 4743450"/>
              <a:gd name="connsiteX1" fmla="*/ 3121787 w 3124200"/>
              <a:gd name="connsiteY1" fmla="*/ 3175 h 4743450"/>
              <a:gd name="connsiteX2" fmla="*/ 3121787 w 3124200"/>
              <a:gd name="connsiteY2" fmla="*/ 4741863 h 4743450"/>
              <a:gd name="connsiteX3" fmla="*/ 3175 w 3124200"/>
              <a:gd name="connsiteY3" fmla="*/ 4741863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743450">
                <a:moveTo>
                  <a:pt x="3175" y="3175"/>
                </a:moveTo>
                <a:lnTo>
                  <a:pt x="3121787" y="3175"/>
                </a:lnTo>
                <a:lnTo>
                  <a:pt x="3121787" y="4741863"/>
                </a:lnTo>
                <a:lnTo>
                  <a:pt x="3175" y="4741863"/>
                </a:lnTo>
                <a:close/>
              </a:path>
            </a:pathLst>
          </a:custGeom>
          <a:solidFill>
            <a:srgbClr val="FAF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3" name="Forma libre 17">
            <a:extLst>
              <a:ext uri="{FF2B5EF4-FFF2-40B4-BE49-F238E27FC236}">
                <a16:creationId xmlns:a16="http://schemas.microsoft.com/office/drawing/2014/main" id="{DCF482C2-D86F-9444-9FEC-524C5283F961}"/>
              </a:ext>
            </a:extLst>
          </p:cNvPr>
          <p:cNvSpPr/>
          <p:nvPr/>
        </p:nvSpPr>
        <p:spPr>
          <a:xfrm>
            <a:off x="15290802" y="4501855"/>
            <a:ext cx="1512189" cy="226828"/>
          </a:xfrm>
          <a:custGeom>
            <a:avLst/>
            <a:gdLst>
              <a:gd name="connsiteX0" fmla="*/ 1138238 w 1143000"/>
              <a:gd name="connsiteY0" fmla="*/ 3175 h 171450"/>
              <a:gd name="connsiteX1" fmla="*/ 1145032 w 1143000"/>
              <a:gd name="connsiteY1" fmla="*/ 3175 h 171450"/>
              <a:gd name="connsiteX2" fmla="*/ 1145032 w 1143000"/>
              <a:gd name="connsiteY2" fmla="*/ 174434 h 171450"/>
              <a:gd name="connsiteX3" fmla="*/ 1138238 w 1143000"/>
              <a:gd name="connsiteY3" fmla="*/ 174434 h 171450"/>
              <a:gd name="connsiteX4" fmla="*/ 9970 w 1143000"/>
              <a:gd name="connsiteY4" fmla="*/ 174434 h 171450"/>
              <a:gd name="connsiteX5" fmla="*/ 9970 w 1143000"/>
              <a:gd name="connsiteY5" fmla="*/ 3175 h 171450"/>
              <a:gd name="connsiteX6" fmla="*/ 3175 w 1143000"/>
              <a:gd name="connsiteY6" fmla="*/ 3175 h 171450"/>
              <a:gd name="connsiteX7" fmla="*/ 9970 w 1143000"/>
              <a:gd name="connsiteY7" fmla="*/ 317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71450">
                <a:moveTo>
                  <a:pt x="1138238" y="3175"/>
                </a:moveTo>
                <a:cubicBezTo>
                  <a:pt x="1141990" y="3175"/>
                  <a:pt x="1145032" y="3175"/>
                  <a:pt x="1145032" y="3175"/>
                </a:cubicBezTo>
                <a:lnTo>
                  <a:pt x="1145032" y="174434"/>
                </a:lnTo>
                <a:cubicBezTo>
                  <a:pt x="1145032" y="174434"/>
                  <a:pt x="1141990" y="174434"/>
                  <a:pt x="1138238" y="174434"/>
                </a:cubicBezTo>
                <a:lnTo>
                  <a:pt x="9970" y="174434"/>
                </a:lnTo>
                <a:lnTo>
                  <a:pt x="9970" y="3175"/>
                </a:lnTo>
                <a:cubicBezTo>
                  <a:pt x="6217" y="3175"/>
                  <a:pt x="3175" y="3175"/>
                  <a:pt x="3175" y="3175"/>
                </a:cubicBezTo>
                <a:cubicBezTo>
                  <a:pt x="3175" y="3175"/>
                  <a:pt x="6217" y="3175"/>
                  <a:pt x="9970" y="3175"/>
                </a:cubicBezTo>
                <a:close/>
              </a:path>
            </a:pathLst>
          </a:custGeom>
          <a:solidFill>
            <a:srgbClr val="A09B9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Forma libre 18">
            <a:extLst>
              <a:ext uri="{FF2B5EF4-FFF2-40B4-BE49-F238E27FC236}">
                <a16:creationId xmlns:a16="http://schemas.microsoft.com/office/drawing/2014/main" id="{CE970094-CA0B-4244-9728-2F3F0AF04F5B}"/>
              </a:ext>
            </a:extLst>
          </p:cNvPr>
          <p:cNvSpPr/>
          <p:nvPr/>
        </p:nvSpPr>
        <p:spPr>
          <a:xfrm>
            <a:off x="15781759" y="11419951"/>
            <a:ext cx="529266" cy="529266"/>
          </a:xfrm>
          <a:custGeom>
            <a:avLst/>
            <a:gdLst>
              <a:gd name="connsiteX0" fmla="*/ 402844 w 400050"/>
              <a:gd name="connsiteY0" fmla="*/ 203010 h 400050"/>
              <a:gd name="connsiteX1" fmla="*/ 203010 w 400050"/>
              <a:gd name="connsiteY1" fmla="*/ 402844 h 400050"/>
              <a:gd name="connsiteX2" fmla="*/ 3175 w 400050"/>
              <a:gd name="connsiteY2" fmla="*/ 203010 h 400050"/>
              <a:gd name="connsiteX3" fmla="*/ 203010 w 400050"/>
              <a:gd name="connsiteY3" fmla="*/ 3175 h 400050"/>
              <a:gd name="connsiteX4" fmla="*/ 402844 w 400050"/>
              <a:gd name="connsiteY4" fmla="*/ 20301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402844" y="203010"/>
                </a:moveTo>
                <a:cubicBezTo>
                  <a:pt x="402844" y="313375"/>
                  <a:pt x="313375" y="402844"/>
                  <a:pt x="203010" y="402844"/>
                </a:cubicBezTo>
                <a:cubicBezTo>
                  <a:pt x="92644" y="402844"/>
                  <a:pt x="3175" y="313375"/>
                  <a:pt x="3175" y="203010"/>
                </a:cubicBezTo>
                <a:cubicBezTo>
                  <a:pt x="3175" y="92644"/>
                  <a:pt x="92644" y="3175"/>
                  <a:pt x="203010" y="3175"/>
                </a:cubicBezTo>
                <a:cubicBezTo>
                  <a:pt x="313375" y="3175"/>
                  <a:pt x="402844" y="92644"/>
                  <a:pt x="402844" y="203010"/>
                </a:cubicBezTo>
                <a:close/>
              </a:path>
            </a:pathLst>
          </a:custGeom>
          <a:solidFill>
            <a:srgbClr val="A09B9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5" name="Forma libre 19">
            <a:extLst>
              <a:ext uri="{FF2B5EF4-FFF2-40B4-BE49-F238E27FC236}">
                <a16:creationId xmlns:a16="http://schemas.microsoft.com/office/drawing/2014/main" id="{0F75108E-C432-434E-AC41-B4167A4D36A2}"/>
              </a:ext>
            </a:extLst>
          </p:cNvPr>
          <p:cNvSpPr/>
          <p:nvPr/>
        </p:nvSpPr>
        <p:spPr>
          <a:xfrm>
            <a:off x="14206562" y="6287155"/>
            <a:ext cx="3679660" cy="2402700"/>
          </a:xfrm>
          <a:custGeom>
            <a:avLst/>
            <a:gdLst>
              <a:gd name="connsiteX0" fmla="*/ 3175 w 2781300"/>
              <a:gd name="connsiteY0" fmla="*/ 3175 h 1816100"/>
              <a:gd name="connsiteX1" fmla="*/ 2784094 w 2781300"/>
              <a:gd name="connsiteY1" fmla="*/ 3175 h 1816100"/>
              <a:gd name="connsiteX2" fmla="*/ 2784094 w 2781300"/>
              <a:gd name="connsiteY2" fmla="*/ 1817243 h 1816100"/>
              <a:gd name="connsiteX3" fmla="*/ 3175 w 2781300"/>
              <a:gd name="connsiteY3" fmla="*/ 1817243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816100">
                <a:moveTo>
                  <a:pt x="3175" y="3175"/>
                </a:moveTo>
                <a:lnTo>
                  <a:pt x="2784094" y="3175"/>
                </a:lnTo>
                <a:lnTo>
                  <a:pt x="2784094" y="1817243"/>
                </a:lnTo>
                <a:lnTo>
                  <a:pt x="3175" y="1817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9" name="Forma libre 23">
            <a:extLst>
              <a:ext uri="{FF2B5EF4-FFF2-40B4-BE49-F238E27FC236}">
                <a16:creationId xmlns:a16="http://schemas.microsoft.com/office/drawing/2014/main" id="{57325B82-C76B-714E-88C2-BD80DC0C5544}"/>
              </a:ext>
            </a:extLst>
          </p:cNvPr>
          <p:cNvSpPr/>
          <p:nvPr/>
        </p:nvSpPr>
        <p:spPr>
          <a:xfrm>
            <a:off x="14198161" y="9438563"/>
            <a:ext cx="3696462" cy="25203"/>
          </a:xfrm>
          <a:custGeom>
            <a:avLst/>
            <a:gdLst>
              <a:gd name="connsiteX0" fmla="*/ 9525 w 2794000"/>
              <a:gd name="connsiteY0" fmla="*/ 9525 h 19050"/>
              <a:gd name="connsiteX1" fmla="*/ 2790508 w 2794000"/>
              <a:gd name="connsiteY1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19050">
                <a:moveTo>
                  <a:pt x="9525" y="9525"/>
                </a:moveTo>
                <a:lnTo>
                  <a:pt x="2790508" y="9525"/>
                </a:lnTo>
              </a:path>
            </a:pathLst>
          </a:custGeom>
          <a:ln w="19050" cap="flat">
            <a:solidFill>
              <a:srgbClr val="E3E4E5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0" name="Forma libre 24">
            <a:extLst>
              <a:ext uri="{FF2B5EF4-FFF2-40B4-BE49-F238E27FC236}">
                <a16:creationId xmlns:a16="http://schemas.microsoft.com/office/drawing/2014/main" id="{CA00F7AA-73A5-3D4F-900A-FC7602A352EB}"/>
              </a:ext>
            </a:extLst>
          </p:cNvPr>
          <p:cNvSpPr/>
          <p:nvPr/>
        </p:nvSpPr>
        <p:spPr>
          <a:xfrm>
            <a:off x="18904428" y="4211766"/>
            <a:ext cx="4133316" cy="806501"/>
          </a:xfrm>
          <a:custGeom>
            <a:avLst/>
            <a:gdLst>
              <a:gd name="connsiteX0" fmla="*/ 3121534 w 3124200"/>
              <a:gd name="connsiteY0" fmla="*/ 568325 h 609600"/>
              <a:gd name="connsiteX1" fmla="*/ 2748153 w 3124200"/>
              <a:gd name="connsiteY1" fmla="*/ 3175 h 609600"/>
              <a:gd name="connsiteX2" fmla="*/ 376492 w 3124200"/>
              <a:gd name="connsiteY2" fmla="*/ 3175 h 609600"/>
              <a:gd name="connsiteX3" fmla="*/ 3175 w 3124200"/>
              <a:gd name="connsiteY3" fmla="*/ 568325 h 609600"/>
              <a:gd name="connsiteX4" fmla="*/ 3175 w 3124200"/>
              <a:gd name="connsiteY4" fmla="*/ 609854 h 609600"/>
              <a:gd name="connsiteX5" fmla="*/ 3121787 w 3124200"/>
              <a:gd name="connsiteY5" fmla="*/ 60985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609600">
                <a:moveTo>
                  <a:pt x="3121534" y="568325"/>
                </a:moveTo>
                <a:cubicBezTo>
                  <a:pt x="3121534" y="257175"/>
                  <a:pt x="2953512" y="3175"/>
                  <a:pt x="2748153" y="3175"/>
                </a:cubicBezTo>
                <a:lnTo>
                  <a:pt x="376492" y="3175"/>
                </a:lnTo>
                <a:cubicBezTo>
                  <a:pt x="171197" y="3175"/>
                  <a:pt x="3175" y="257556"/>
                  <a:pt x="3175" y="568325"/>
                </a:cubicBezTo>
                <a:lnTo>
                  <a:pt x="3175" y="609854"/>
                </a:lnTo>
                <a:lnTo>
                  <a:pt x="3121787" y="609854"/>
                </a:lnTo>
                <a:close/>
              </a:path>
            </a:pathLst>
          </a:custGeom>
          <a:solidFill>
            <a:srgbClr val="6A676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1" name="Forma libre 25">
            <a:extLst>
              <a:ext uri="{FF2B5EF4-FFF2-40B4-BE49-F238E27FC236}">
                <a16:creationId xmlns:a16="http://schemas.microsoft.com/office/drawing/2014/main" id="{08DC9CB3-F73E-E947-B6DB-B52FC4EA3842}"/>
              </a:ext>
            </a:extLst>
          </p:cNvPr>
          <p:cNvSpPr/>
          <p:nvPr/>
        </p:nvSpPr>
        <p:spPr>
          <a:xfrm>
            <a:off x="18904093" y="11283686"/>
            <a:ext cx="4133316" cy="806501"/>
          </a:xfrm>
          <a:custGeom>
            <a:avLst/>
            <a:gdLst>
              <a:gd name="connsiteX0" fmla="*/ 3175 w 3124200"/>
              <a:gd name="connsiteY0" fmla="*/ 44704 h 609600"/>
              <a:gd name="connsiteX1" fmla="*/ 376491 w 3124200"/>
              <a:gd name="connsiteY1" fmla="*/ 609854 h 609600"/>
              <a:gd name="connsiteX2" fmla="*/ 2748407 w 3124200"/>
              <a:gd name="connsiteY2" fmla="*/ 609854 h 609600"/>
              <a:gd name="connsiteX3" fmla="*/ 3121787 w 3124200"/>
              <a:gd name="connsiteY3" fmla="*/ 44704 h 609600"/>
              <a:gd name="connsiteX4" fmla="*/ 3121787 w 3124200"/>
              <a:gd name="connsiteY4" fmla="*/ 3175 h 609600"/>
              <a:gd name="connsiteX5" fmla="*/ 3175 w 3124200"/>
              <a:gd name="connsiteY5" fmla="*/ 317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609600">
                <a:moveTo>
                  <a:pt x="3175" y="44704"/>
                </a:moveTo>
                <a:cubicBezTo>
                  <a:pt x="3175" y="355854"/>
                  <a:pt x="171196" y="609854"/>
                  <a:pt x="376491" y="609854"/>
                </a:cubicBezTo>
                <a:lnTo>
                  <a:pt x="2748407" y="609854"/>
                </a:lnTo>
                <a:cubicBezTo>
                  <a:pt x="2953766" y="609854"/>
                  <a:pt x="3121787" y="355473"/>
                  <a:pt x="3121787" y="44704"/>
                </a:cubicBezTo>
                <a:lnTo>
                  <a:pt x="3121787" y="3175"/>
                </a:lnTo>
                <a:lnTo>
                  <a:pt x="3175" y="3175"/>
                </a:lnTo>
                <a:close/>
              </a:path>
            </a:pathLst>
          </a:custGeom>
          <a:solidFill>
            <a:srgbClr val="6A676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2" name="Forma libre 26">
            <a:extLst>
              <a:ext uri="{FF2B5EF4-FFF2-40B4-BE49-F238E27FC236}">
                <a16:creationId xmlns:a16="http://schemas.microsoft.com/office/drawing/2014/main" id="{B5FF78FF-5C98-EE45-962D-1A143DDF07DE}"/>
              </a:ext>
            </a:extLst>
          </p:cNvPr>
          <p:cNvSpPr/>
          <p:nvPr/>
        </p:nvSpPr>
        <p:spPr>
          <a:xfrm>
            <a:off x="18904093" y="5014402"/>
            <a:ext cx="4133316" cy="6275584"/>
          </a:xfrm>
          <a:custGeom>
            <a:avLst/>
            <a:gdLst>
              <a:gd name="connsiteX0" fmla="*/ 3175 w 3124200"/>
              <a:gd name="connsiteY0" fmla="*/ 3175 h 4743450"/>
              <a:gd name="connsiteX1" fmla="*/ 3121787 w 3124200"/>
              <a:gd name="connsiteY1" fmla="*/ 3175 h 4743450"/>
              <a:gd name="connsiteX2" fmla="*/ 3121787 w 3124200"/>
              <a:gd name="connsiteY2" fmla="*/ 4741863 h 4743450"/>
              <a:gd name="connsiteX3" fmla="*/ 3175 w 3124200"/>
              <a:gd name="connsiteY3" fmla="*/ 4741863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743450">
                <a:moveTo>
                  <a:pt x="3175" y="3175"/>
                </a:moveTo>
                <a:lnTo>
                  <a:pt x="3121787" y="3175"/>
                </a:lnTo>
                <a:lnTo>
                  <a:pt x="3121787" y="4741863"/>
                </a:lnTo>
                <a:lnTo>
                  <a:pt x="3175" y="4741863"/>
                </a:lnTo>
                <a:close/>
              </a:path>
            </a:pathLst>
          </a:custGeom>
          <a:solidFill>
            <a:srgbClr val="FAF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3" name="Forma libre 27">
            <a:extLst>
              <a:ext uri="{FF2B5EF4-FFF2-40B4-BE49-F238E27FC236}">
                <a16:creationId xmlns:a16="http://schemas.microsoft.com/office/drawing/2014/main" id="{4B5A3892-66C0-3142-861A-1FD788D2D7A1}"/>
              </a:ext>
            </a:extLst>
          </p:cNvPr>
          <p:cNvSpPr/>
          <p:nvPr/>
        </p:nvSpPr>
        <p:spPr>
          <a:xfrm>
            <a:off x="20211716" y="4501855"/>
            <a:ext cx="1512189" cy="226828"/>
          </a:xfrm>
          <a:custGeom>
            <a:avLst/>
            <a:gdLst>
              <a:gd name="connsiteX0" fmla="*/ 1138237 w 1143000"/>
              <a:gd name="connsiteY0" fmla="*/ 3175 h 171450"/>
              <a:gd name="connsiteX1" fmla="*/ 1145031 w 1143000"/>
              <a:gd name="connsiteY1" fmla="*/ 3175 h 171450"/>
              <a:gd name="connsiteX2" fmla="*/ 1145031 w 1143000"/>
              <a:gd name="connsiteY2" fmla="*/ 174434 h 171450"/>
              <a:gd name="connsiteX3" fmla="*/ 1138237 w 1143000"/>
              <a:gd name="connsiteY3" fmla="*/ 174434 h 171450"/>
              <a:gd name="connsiteX4" fmla="*/ 9969 w 1143000"/>
              <a:gd name="connsiteY4" fmla="*/ 174434 h 171450"/>
              <a:gd name="connsiteX5" fmla="*/ 9969 w 1143000"/>
              <a:gd name="connsiteY5" fmla="*/ 3175 h 171450"/>
              <a:gd name="connsiteX6" fmla="*/ 3175 w 1143000"/>
              <a:gd name="connsiteY6" fmla="*/ 3175 h 171450"/>
              <a:gd name="connsiteX7" fmla="*/ 9969 w 1143000"/>
              <a:gd name="connsiteY7" fmla="*/ 317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71450">
                <a:moveTo>
                  <a:pt x="1138237" y="3175"/>
                </a:moveTo>
                <a:cubicBezTo>
                  <a:pt x="1141990" y="3175"/>
                  <a:pt x="1145031" y="3175"/>
                  <a:pt x="1145031" y="3175"/>
                </a:cubicBezTo>
                <a:lnTo>
                  <a:pt x="1145031" y="174434"/>
                </a:lnTo>
                <a:cubicBezTo>
                  <a:pt x="1145031" y="174434"/>
                  <a:pt x="1141990" y="174434"/>
                  <a:pt x="1138237" y="174434"/>
                </a:cubicBezTo>
                <a:lnTo>
                  <a:pt x="9969" y="174434"/>
                </a:lnTo>
                <a:lnTo>
                  <a:pt x="9969" y="3175"/>
                </a:lnTo>
                <a:cubicBezTo>
                  <a:pt x="6216" y="3175"/>
                  <a:pt x="3175" y="3175"/>
                  <a:pt x="3175" y="3175"/>
                </a:cubicBezTo>
                <a:cubicBezTo>
                  <a:pt x="3175" y="3175"/>
                  <a:pt x="6216" y="3175"/>
                  <a:pt x="9969" y="3175"/>
                </a:cubicBezTo>
                <a:close/>
              </a:path>
            </a:pathLst>
          </a:custGeom>
          <a:solidFill>
            <a:srgbClr val="A09B9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4" name="Forma libre 28">
            <a:extLst>
              <a:ext uri="{FF2B5EF4-FFF2-40B4-BE49-F238E27FC236}">
                <a16:creationId xmlns:a16="http://schemas.microsoft.com/office/drawing/2014/main" id="{0B1F9E90-A0C5-684F-9DEC-040E05AD7C19}"/>
              </a:ext>
            </a:extLst>
          </p:cNvPr>
          <p:cNvSpPr/>
          <p:nvPr/>
        </p:nvSpPr>
        <p:spPr>
          <a:xfrm>
            <a:off x="20702673" y="11419951"/>
            <a:ext cx="529266" cy="529266"/>
          </a:xfrm>
          <a:custGeom>
            <a:avLst/>
            <a:gdLst>
              <a:gd name="connsiteX0" fmla="*/ 402844 w 400050"/>
              <a:gd name="connsiteY0" fmla="*/ 203010 h 400050"/>
              <a:gd name="connsiteX1" fmla="*/ 203009 w 400050"/>
              <a:gd name="connsiteY1" fmla="*/ 402844 h 400050"/>
              <a:gd name="connsiteX2" fmla="*/ 3175 w 400050"/>
              <a:gd name="connsiteY2" fmla="*/ 203010 h 400050"/>
              <a:gd name="connsiteX3" fmla="*/ 203009 w 400050"/>
              <a:gd name="connsiteY3" fmla="*/ 3175 h 400050"/>
              <a:gd name="connsiteX4" fmla="*/ 402844 w 400050"/>
              <a:gd name="connsiteY4" fmla="*/ 20301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402844" y="203010"/>
                </a:moveTo>
                <a:cubicBezTo>
                  <a:pt x="402844" y="313375"/>
                  <a:pt x="313375" y="402844"/>
                  <a:pt x="203009" y="402844"/>
                </a:cubicBezTo>
                <a:cubicBezTo>
                  <a:pt x="92644" y="402844"/>
                  <a:pt x="3175" y="313375"/>
                  <a:pt x="3175" y="203010"/>
                </a:cubicBezTo>
                <a:cubicBezTo>
                  <a:pt x="3175" y="92644"/>
                  <a:pt x="92644" y="3175"/>
                  <a:pt x="203009" y="3175"/>
                </a:cubicBezTo>
                <a:cubicBezTo>
                  <a:pt x="313375" y="3175"/>
                  <a:pt x="402844" y="92644"/>
                  <a:pt x="402844" y="203010"/>
                </a:cubicBezTo>
                <a:close/>
              </a:path>
            </a:pathLst>
          </a:custGeom>
          <a:solidFill>
            <a:srgbClr val="A09B9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5" name="Forma libre 29">
            <a:extLst>
              <a:ext uri="{FF2B5EF4-FFF2-40B4-BE49-F238E27FC236}">
                <a16:creationId xmlns:a16="http://schemas.microsoft.com/office/drawing/2014/main" id="{8D3C3DDF-1350-BC40-A6ED-AB96459925B5}"/>
              </a:ext>
            </a:extLst>
          </p:cNvPr>
          <p:cNvSpPr/>
          <p:nvPr/>
        </p:nvSpPr>
        <p:spPr>
          <a:xfrm>
            <a:off x="19127476" y="6287153"/>
            <a:ext cx="3679660" cy="2402700"/>
          </a:xfrm>
          <a:custGeom>
            <a:avLst/>
            <a:gdLst>
              <a:gd name="connsiteX0" fmla="*/ 3175 w 2781300"/>
              <a:gd name="connsiteY0" fmla="*/ 3175 h 1816100"/>
              <a:gd name="connsiteX1" fmla="*/ 2784094 w 2781300"/>
              <a:gd name="connsiteY1" fmla="*/ 3175 h 1816100"/>
              <a:gd name="connsiteX2" fmla="*/ 2784094 w 2781300"/>
              <a:gd name="connsiteY2" fmla="*/ 1817243 h 1816100"/>
              <a:gd name="connsiteX3" fmla="*/ 3175 w 2781300"/>
              <a:gd name="connsiteY3" fmla="*/ 1817243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816100">
                <a:moveTo>
                  <a:pt x="3175" y="3175"/>
                </a:moveTo>
                <a:lnTo>
                  <a:pt x="2784094" y="3175"/>
                </a:lnTo>
                <a:lnTo>
                  <a:pt x="2784094" y="1817243"/>
                </a:lnTo>
                <a:lnTo>
                  <a:pt x="3175" y="18172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9" name="Forma libre 33">
            <a:extLst>
              <a:ext uri="{FF2B5EF4-FFF2-40B4-BE49-F238E27FC236}">
                <a16:creationId xmlns:a16="http://schemas.microsoft.com/office/drawing/2014/main" id="{C02B4CB7-279E-0247-8E79-189481CE663C}"/>
              </a:ext>
            </a:extLst>
          </p:cNvPr>
          <p:cNvSpPr/>
          <p:nvPr/>
        </p:nvSpPr>
        <p:spPr>
          <a:xfrm>
            <a:off x="19119075" y="9438563"/>
            <a:ext cx="3696462" cy="25203"/>
          </a:xfrm>
          <a:custGeom>
            <a:avLst/>
            <a:gdLst>
              <a:gd name="connsiteX0" fmla="*/ 9525 w 2794000"/>
              <a:gd name="connsiteY0" fmla="*/ 9525 h 19050"/>
              <a:gd name="connsiteX1" fmla="*/ 2790444 w 2794000"/>
              <a:gd name="connsiteY1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19050">
                <a:moveTo>
                  <a:pt x="9525" y="9525"/>
                </a:moveTo>
                <a:lnTo>
                  <a:pt x="2790444" y="9525"/>
                </a:lnTo>
              </a:path>
            </a:pathLst>
          </a:custGeom>
          <a:ln w="19050" cap="flat">
            <a:solidFill>
              <a:srgbClr val="E3E4E5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0" name="Forma libre 34">
            <a:extLst>
              <a:ext uri="{FF2B5EF4-FFF2-40B4-BE49-F238E27FC236}">
                <a16:creationId xmlns:a16="http://schemas.microsoft.com/office/drawing/2014/main" id="{9E56AF45-0EBE-1C4C-9F70-FC9495F96044}"/>
              </a:ext>
            </a:extLst>
          </p:cNvPr>
          <p:cNvSpPr/>
          <p:nvPr/>
        </p:nvSpPr>
        <p:spPr>
          <a:xfrm>
            <a:off x="8806850" y="5014402"/>
            <a:ext cx="4133316" cy="537667"/>
          </a:xfrm>
          <a:custGeom>
            <a:avLst/>
            <a:gdLst>
              <a:gd name="connsiteX0" fmla="*/ 3175 w 3124200"/>
              <a:gd name="connsiteY0" fmla="*/ 3175 h 406400"/>
              <a:gd name="connsiteX1" fmla="*/ 3121787 w 3124200"/>
              <a:gd name="connsiteY1" fmla="*/ 3175 h 406400"/>
              <a:gd name="connsiteX2" fmla="*/ 3121787 w 3124200"/>
              <a:gd name="connsiteY2" fmla="*/ 406273 h 406400"/>
              <a:gd name="connsiteX3" fmla="*/ 3175 w 3124200"/>
              <a:gd name="connsiteY3" fmla="*/ 406273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06400">
                <a:moveTo>
                  <a:pt x="3175" y="3175"/>
                </a:moveTo>
                <a:lnTo>
                  <a:pt x="3121787" y="3175"/>
                </a:lnTo>
                <a:lnTo>
                  <a:pt x="3121787" y="406273"/>
                </a:lnTo>
                <a:lnTo>
                  <a:pt x="3175" y="40627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1" name="Forma libre 35">
            <a:extLst>
              <a:ext uri="{FF2B5EF4-FFF2-40B4-BE49-F238E27FC236}">
                <a16:creationId xmlns:a16="http://schemas.microsoft.com/office/drawing/2014/main" id="{091DEBAC-661B-4243-99C8-CEE54707CBD0}"/>
              </a:ext>
            </a:extLst>
          </p:cNvPr>
          <p:cNvSpPr/>
          <p:nvPr/>
        </p:nvSpPr>
        <p:spPr>
          <a:xfrm>
            <a:off x="13983179" y="5014402"/>
            <a:ext cx="4133316" cy="537667"/>
          </a:xfrm>
          <a:custGeom>
            <a:avLst/>
            <a:gdLst>
              <a:gd name="connsiteX0" fmla="*/ 3175 w 3124200"/>
              <a:gd name="connsiteY0" fmla="*/ 3175 h 406400"/>
              <a:gd name="connsiteX1" fmla="*/ 3121787 w 3124200"/>
              <a:gd name="connsiteY1" fmla="*/ 3175 h 406400"/>
              <a:gd name="connsiteX2" fmla="*/ 3121787 w 3124200"/>
              <a:gd name="connsiteY2" fmla="*/ 406273 h 406400"/>
              <a:gd name="connsiteX3" fmla="*/ 3175 w 3124200"/>
              <a:gd name="connsiteY3" fmla="*/ 406273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06400">
                <a:moveTo>
                  <a:pt x="3175" y="3175"/>
                </a:moveTo>
                <a:lnTo>
                  <a:pt x="3121787" y="3175"/>
                </a:lnTo>
                <a:lnTo>
                  <a:pt x="3121787" y="406273"/>
                </a:lnTo>
                <a:lnTo>
                  <a:pt x="3175" y="40627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2" name="Forma libre 36">
            <a:extLst>
              <a:ext uri="{FF2B5EF4-FFF2-40B4-BE49-F238E27FC236}">
                <a16:creationId xmlns:a16="http://schemas.microsoft.com/office/drawing/2014/main" id="{4FCC8B14-78E6-6A47-AFB6-45AE4EF32DC3}"/>
              </a:ext>
            </a:extLst>
          </p:cNvPr>
          <p:cNvSpPr/>
          <p:nvPr/>
        </p:nvSpPr>
        <p:spPr>
          <a:xfrm>
            <a:off x="18904093" y="5014402"/>
            <a:ext cx="4133316" cy="537667"/>
          </a:xfrm>
          <a:custGeom>
            <a:avLst/>
            <a:gdLst>
              <a:gd name="connsiteX0" fmla="*/ 3175 w 3124200"/>
              <a:gd name="connsiteY0" fmla="*/ 3175 h 406400"/>
              <a:gd name="connsiteX1" fmla="*/ 3121787 w 3124200"/>
              <a:gd name="connsiteY1" fmla="*/ 3175 h 406400"/>
              <a:gd name="connsiteX2" fmla="*/ 3121787 w 3124200"/>
              <a:gd name="connsiteY2" fmla="*/ 406273 h 406400"/>
              <a:gd name="connsiteX3" fmla="*/ 3175 w 3124200"/>
              <a:gd name="connsiteY3" fmla="*/ 406273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06400">
                <a:moveTo>
                  <a:pt x="3175" y="3175"/>
                </a:moveTo>
                <a:lnTo>
                  <a:pt x="3121787" y="3175"/>
                </a:lnTo>
                <a:lnTo>
                  <a:pt x="3121787" y="406273"/>
                </a:lnTo>
                <a:lnTo>
                  <a:pt x="3175" y="40627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3" name="Forma libre 37">
            <a:extLst>
              <a:ext uri="{FF2B5EF4-FFF2-40B4-BE49-F238E27FC236}">
                <a16:creationId xmlns:a16="http://schemas.microsoft.com/office/drawing/2014/main" id="{F213C918-5CCE-C24E-ACCB-57305232E581}"/>
              </a:ext>
            </a:extLst>
          </p:cNvPr>
          <p:cNvSpPr/>
          <p:nvPr/>
        </p:nvSpPr>
        <p:spPr>
          <a:xfrm>
            <a:off x="8806850" y="10750388"/>
            <a:ext cx="4133316" cy="537667"/>
          </a:xfrm>
          <a:custGeom>
            <a:avLst/>
            <a:gdLst>
              <a:gd name="connsiteX0" fmla="*/ 3175 w 3124200"/>
              <a:gd name="connsiteY0" fmla="*/ 3175 h 406400"/>
              <a:gd name="connsiteX1" fmla="*/ 3121787 w 3124200"/>
              <a:gd name="connsiteY1" fmla="*/ 3175 h 406400"/>
              <a:gd name="connsiteX2" fmla="*/ 3121787 w 3124200"/>
              <a:gd name="connsiteY2" fmla="*/ 406273 h 406400"/>
              <a:gd name="connsiteX3" fmla="*/ 3175 w 3124200"/>
              <a:gd name="connsiteY3" fmla="*/ 406273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06400">
                <a:moveTo>
                  <a:pt x="3175" y="3175"/>
                </a:moveTo>
                <a:lnTo>
                  <a:pt x="3121787" y="3175"/>
                </a:lnTo>
                <a:lnTo>
                  <a:pt x="3121787" y="406273"/>
                </a:lnTo>
                <a:lnTo>
                  <a:pt x="3175" y="40627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4" name="Forma libre 38">
            <a:extLst>
              <a:ext uri="{FF2B5EF4-FFF2-40B4-BE49-F238E27FC236}">
                <a16:creationId xmlns:a16="http://schemas.microsoft.com/office/drawing/2014/main" id="{6EB5EFFD-5807-5042-AAA7-2C89F66BE0A3}"/>
              </a:ext>
            </a:extLst>
          </p:cNvPr>
          <p:cNvSpPr/>
          <p:nvPr/>
        </p:nvSpPr>
        <p:spPr>
          <a:xfrm>
            <a:off x="13983179" y="10750388"/>
            <a:ext cx="4133316" cy="537667"/>
          </a:xfrm>
          <a:custGeom>
            <a:avLst/>
            <a:gdLst>
              <a:gd name="connsiteX0" fmla="*/ 3175 w 3124200"/>
              <a:gd name="connsiteY0" fmla="*/ 3175 h 406400"/>
              <a:gd name="connsiteX1" fmla="*/ 3121787 w 3124200"/>
              <a:gd name="connsiteY1" fmla="*/ 3175 h 406400"/>
              <a:gd name="connsiteX2" fmla="*/ 3121787 w 3124200"/>
              <a:gd name="connsiteY2" fmla="*/ 406273 h 406400"/>
              <a:gd name="connsiteX3" fmla="*/ 3175 w 3124200"/>
              <a:gd name="connsiteY3" fmla="*/ 406273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06400">
                <a:moveTo>
                  <a:pt x="3175" y="3175"/>
                </a:moveTo>
                <a:lnTo>
                  <a:pt x="3121787" y="3175"/>
                </a:lnTo>
                <a:lnTo>
                  <a:pt x="3121787" y="406273"/>
                </a:lnTo>
                <a:lnTo>
                  <a:pt x="3175" y="40627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5" name="Forma libre 39">
            <a:extLst>
              <a:ext uri="{FF2B5EF4-FFF2-40B4-BE49-F238E27FC236}">
                <a16:creationId xmlns:a16="http://schemas.microsoft.com/office/drawing/2014/main" id="{CEC1BE86-CE98-864B-99B4-A95E43EEFA02}"/>
              </a:ext>
            </a:extLst>
          </p:cNvPr>
          <p:cNvSpPr/>
          <p:nvPr/>
        </p:nvSpPr>
        <p:spPr>
          <a:xfrm>
            <a:off x="18904093" y="10750388"/>
            <a:ext cx="4133316" cy="537667"/>
          </a:xfrm>
          <a:custGeom>
            <a:avLst/>
            <a:gdLst>
              <a:gd name="connsiteX0" fmla="*/ 3175 w 3124200"/>
              <a:gd name="connsiteY0" fmla="*/ 3175 h 406400"/>
              <a:gd name="connsiteX1" fmla="*/ 3121787 w 3124200"/>
              <a:gd name="connsiteY1" fmla="*/ 3175 h 406400"/>
              <a:gd name="connsiteX2" fmla="*/ 3121787 w 3124200"/>
              <a:gd name="connsiteY2" fmla="*/ 406273 h 406400"/>
              <a:gd name="connsiteX3" fmla="*/ 3175 w 3124200"/>
              <a:gd name="connsiteY3" fmla="*/ 406273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406400">
                <a:moveTo>
                  <a:pt x="3175" y="3175"/>
                </a:moveTo>
                <a:lnTo>
                  <a:pt x="3121787" y="3175"/>
                </a:lnTo>
                <a:lnTo>
                  <a:pt x="3121787" y="406273"/>
                </a:lnTo>
                <a:lnTo>
                  <a:pt x="3175" y="40627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04EDC7DB-FD5C-AD45-878B-F4A938568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248433"/>
              </p:ext>
            </p:extLst>
          </p:nvPr>
        </p:nvGraphicFramePr>
        <p:xfrm>
          <a:off x="8933458" y="5916995"/>
          <a:ext cx="3691028" cy="287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51A54C8-A68C-B84F-9FBB-C46721547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251540"/>
              </p:ext>
            </p:extLst>
          </p:nvPr>
        </p:nvGraphicFramePr>
        <p:xfrm>
          <a:off x="14154146" y="5916995"/>
          <a:ext cx="3691028" cy="287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66324FBB-563A-6D48-BD3F-491C072B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801645"/>
              </p:ext>
            </p:extLst>
          </p:nvPr>
        </p:nvGraphicFramePr>
        <p:xfrm>
          <a:off x="19054442" y="5916995"/>
          <a:ext cx="3691028" cy="287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7A3852E0-A37F-D843-95C9-CE5EA62F97EA}"/>
              </a:ext>
            </a:extLst>
          </p:cNvPr>
          <p:cNvSpPr txBox="1"/>
          <p:nvPr/>
        </p:nvSpPr>
        <p:spPr>
          <a:xfrm>
            <a:off x="8991223" y="9839982"/>
            <a:ext cx="3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2018 Statistics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67A49B-8156-0A45-90C3-8743618072B7}"/>
              </a:ext>
            </a:extLst>
          </p:cNvPr>
          <p:cNvSpPr txBox="1"/>
          <p:nvPr/>
        </p:nvSpPr>
        <p:spPr>
          <a:xfrm>
            <a:off x="14113941" y="9839982"/>
            <a:ext cx="3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2019 Statistics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EE457E-3925-D743-B349-15F4FE00C249}"/>
              </a:ext>
            </a:extLst>
          </p:cNvPr>
          <p:cNvSpPr txBox="1"/>
          <p:nvPr/>
        </p:nvSpPr>
        <p:spPr>
          <a:xfrm>
            <a:off x="19046895" y="9839982"/>
            <a:ext cx="3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2020 Statistics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DFECFE-59FC-6D4E-9A02-E1769B87D1A0}"/>
              </a:ext>
            </a:extLst>
          </p:cNvPr>
          <p:cNvSpPr txBox="1"/>
          <p:nvPr/>
        </p:nvSpPr>
        <p:spPr>
          <a:xfrm>
            <a:off x="1937036" y="4952953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88F953-D598-E741-92ED-7D2101FA1F70}"/>
              </a:ext>
            </a:extLst>
          </p:cNvPr>
          <p:cNvSpPr txBox="1"/>
          <p:nvPr/>
        </p:nvSpPr>
        <p:spPr>
          <a:xfrm>
            <a:off x="1937036" y="7557947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EAC0C7-3459-B44A-9513-AB49001766D5}"/>
              </a:ext>
            </a:extLst>
          </p:cNvPr>
          <p:cNvSpPr txBox="1"/>
          <p:nvPr/>
        </p:nvSpPr>
        <p:spPr>
          <a:xfrm>
            <a:off x="1937036" y="10171068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CB49D-0074-B145-98B2-203D69BBA6A3}"/>
              </a:ext>
            </a:extLst>
          </p:cNvPr>
          <p:cNvSpPr/>
          <p:nvPr/>
        </p:nvSpPr>
        <p:spPr>
          <a:xfrm>
            <a:off x="1330798" y="4952953"/>
            <a:ext cx="359229" cy="1050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39C14C-4EDE-544A-90DF-F85B67FF8F2C}"/>
              </a:ext>
            </a:extLst>
          </p:cNvPr>
          <p:cNvSpPr/>
          <p:nvPr/>
        </p:nvSpPr>
        <p:spPr>
          <a:xfrm>
            <a:off x="1330798" y="7641456"/>
            <a:ext cx="359229" cy="1050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69770D-316E-9149-BCFF-8638E613DC9E}"/>
              </a:ext>
            </a:extLst>
          </p:cNvPr>
          <p:cNvSpPr/>
          <p:nvPr/>
        </p:nvSpPr>
        <p:spPr>
          <a:xfrm>
            <a:off x="1330798" y="10221370"/>
            <a:ext cx="359229" cy="10502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50953B26-32C0-C846-B825-39D3F659279F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71" name="CuadroTexto 351">
            <a:extLst>
              <a:ext uri="{FF2B5EF4-FFF2-40B4-BE49-F238E27FC236}">
                <a16:creationId xmlns:a16="http://schemas.microsoft.com/office/drawing/2014/main" id="{F5CEF835-3C58-7F4B-BBD7-B32B872B379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79" name="Rectangle 45">
            <a:extLst>
              <a:ext uri="{FF2B5EF4-FFF2-40B4-BE49-F238E27FC236}">
                <a16:creationId xmlns:a16="http://schemas.microsoft.com/office/drawing/2014/main" id="{699C4B39-2827-C94F-BBB5-2E6DECEEE1F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9DC277-F1EC-B048-8ED5-092E09164378}"/>
              </a:ext>
            </a:extLst>
          </p:cNvPr>
          <p:cNvGrpSpPr/>
          <p:nvPr/>
        </p:nvGrpSpPr>
        <p:grpSpPr>
          <a:xfrm>
            <a:off x="8582056" y="8745184"/>
            <a:ext cx="4576014" cy="524312"/>
            <a:chOff x="8582056" y="8745184"/>
            <a:chExt cx="4576014" cy="52431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DF1782-136A-ED45-A16A-ED84FEE5636E}"/>
                </a:ext>
              </a:extLst>
            </p:cNvPr>
            <p:cNvSpPr txBox="1"/>
            <p:nvPr/>
          </p:nvSpPr>
          <p:spPr>
            <a:xfrm>
              <a:off x="9913608" y="8745185"/>
              <a:ext cx="1912911" cy="52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Your Title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6E80E0-0D7F-5E45-AD07-A932EA875F61}"/>
                </a:ext>
              </a:extLst>
            </p:cNvPr>
            <p:cNvGrpSpPr/>
            <p:nvPr/>
          </p:nvGrpSpPr>
          <p:grpSpPr>
            <a:xfrm>
              <a:off x="8582056" y="8745184"/>
              <a:ext cx="4576014" cy="524311"/>
              <a:chOff x="8617778" y="8745185"/>
              <a:chExt cx="4576014" cy="524311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1AFFA7-1C90-A047-BFD7-5568AD52EE79}"/>
                  </a:ext>
                </a:extLst>
              </p:cNvPr>
              <p:cNvSpPr txBox="1"/>
              <p:nvPr/>
            </p:nvSpPr>
            <p:spPr>
              <a:xfrm>
                <a:off x="8617778" y="8745185"/>
                <a:ext cx="1912911" cy="52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16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Your Title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07C12B5-AACD-734A-A35A-FADC75223DC1}"/>
                  </a:ext>
                </a:extLst>
              </p:cNvPr>
              <p:cNvSpPr txBox="1"/>
              <p:nvPr/>
            </p:nvSpPr>
            <p:spPr>
              <a:xfrm>
                <a:off x="11280881" y="8745185"/>
                <a:ext cx="1912911" cy="52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16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BC716F-AB19-354E-8C25-C44A4967184E}"/>
              </a:ext>
            </a:extLst>
          </p:cNvPr>
          <p:cNvGrpSpPr/>
          <p:nvPr/>
        </p:nvGrpSpPr>
        <p:grpSpPr>
          <a:xfrm>
            <a:off x="13765900" y="8745184"/>
            <a:ext cx="4576014" cy="524312"/>
            <a:chOff x="8582056" y="8745184"/>
            <a:chExt cx="4576014" cy="52431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5045901-8B05-8941-ACD4-212D3D6C0502}"/>
                </a:ext>
              </a:extLst>
            </p:cNvPr>
            <p:cNvSpPr txBox="1"/>
            <p:nvPr/>
          </p:nvSpPr>
          <p:spPr>
            <a:xfrm>
              <a:off x="9913608" y="8745185"/>
              <a:ext cx="1912911" cy="52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Your Title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6F54ACA-DA97-D04C-8EEE-3CF1455D26B0}"/>
                </a:ext>
              </a:extLst>
            </p:cNvPr>
            <p:cNvGrpSpPr/>
            <p:nvPr/>
          </p:nvGrpSpPr>
          <p:grpSpPr>
            <a:xfrm>
              <a:off x="8582056" y="8745184"/>
              <a:ext cx="4576014" cy="524311"/>
              <a:chOff x="8617778" y="8745185"/>
              <a:chExt cx="4576014" cy="52431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9964818-0A45-D048-A1AE-BF3F6EC67C49}"/>
                  </a:ext>
                </a:extLst>
              </p:cNvPr>
              <p:cNvSpPr txBox="1"/>
              <p:nvPr/>
            </p:nvSpPr>
            <p:spPr>
              <a:xfrm>
                <a:off x="8617778" y="8745185"/>
                <a:ext cx="1912911" cy="52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16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Your Title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5C0F735-75FB-644D-9B8A-9D7BA83B1C9A}"/>
                  </a:ext>
                </a:extLst>
              </p:cNvPr>
              <p:cNvSpPr txBox="1"/>
              <p:nvPr/>
            </p:nvSpPr>
            <p:spPr>
              <a:xfrm>
                <a:off x="11280881" y="8745185"/>
                <a:ext cx="1912911" cy="52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16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609CF02-9D9F-C94B-8E99-E5328D3CCBE0}"/>
              </a:ext>
            </a:extLst>
          </p:cNvPr>
          <p:cNvGrpSpPr/>
          <p:nvPr/>
        </p:nvGrpSpPr>
        <p:grpSpPr>
          <a:xfrm>
            <a:off x="18679299" y="8745184"/>
            <a:ext cx="4576014" cy="524312"/>
            <a:chOff x="8582056" y="8745184"/>
            <a:chExt cx="4576014" cy="52431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6693BF6-0D54-1042-9039-36297DC9498D}"/>
                </a:ext>
              </a:extLst>
            </p:cNvPr>
            <p:cNvSpPr txBox="1"/>
            <p:nvPr/>
          </p:nvSpPr>
          <p:spPr>
            <a:xfrm>
              <a:off x="9913608" y="8745185"/>
              <a:ext cx="1912911" cy="52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Your Title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364D371-46C4-C34D-94B6-9E748A15253B}"/>
                </a:ext>
              </a:extLst>
            </p:cNvPr>
            <p:cNvGrpSpPr/>
            <p:nvPr/>
          </p:nvGrpSpPr>
          <p:grpSpPr>
            <a:xfrm>
              <a:off x="8582056" y="8745184"/>
              <a:ext cx="4576014" cy="524311"/>
              <a:chOff x="8617778" y="8745185"/>
              <a:chExt cx="4576014" cy="52431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90619C7-005C-664C-B786-32A5F1DAED50}"/>
                  </a:ext>
                </a:extLst>
              </p:cNvPr>
              <p:cNvSpPr txBox="1"/>
              <p:nvPr/>
            </p:nvSpPr>
            <p:spPr>
              <a:xfrm>
                <a:off x="8617778" y="8745185"/>
                <a:ext cx="1912911" cy="52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16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Your Title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BC90D4-0083-394E-A3F9-563FD5805A57}"/>
                  </a:ext>
                </a:extLst>
              </p:cNvPr>
              <p:cNvSpPr txBox="1"/>
              <p:nvPr/>
            </p:nvSpPr>
            <p:spPr>
              <a:xfrm>
                <a:off x="11280881" y="8745185"/>
                <a:ext cx="1912911" cy="52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16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89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11A379-442C-434A-89CA-1125D3CF52E8}"/>
              </a:ext>
            </a:extLst>
          </p:cNvPr>
          <p:cNvGrpSpPr/>
          <p:nvPr/>
        </p:nvGrpSpPr>
        <p:grpSpPr>
          <a:xfrm>
            <a:off x="8035187" y="4074823"/>
            <a:ext cx="8254545" cy="8361532"/>
            <a:chOff x="8825140" y="4670498"/>
            <a:chExt cx="7053944" cy="7145370"/>
          </a:xfrm>
        </p:grpSpPr>
        <p:sp>
          <p:nvSpPr>
            <p:cNvPr id="79" name="Chord 78">
              <a:extLst>
                <a:ext uri="{FF2B5EF4-FFF2-40B4-BE49-F238E27FC236}">
                  <a16:creationId xmlns:a16="http://schemas.microsoft.com/office/drawing/2014/main" id="{2B5F87F3-AC21-7B42-9B5A-3BA6827D6993}"/>
                </a:ext>
              </a:extLst>
            </p:cNvPr>
            <p:cNvSpPr/>
            <p:nvPr/>
          </p:nvSpPr>
          <p:spPr>
            <a:xfrm rot="17593463">
              <a:off x="8825140" y="4670498"/>
              <a:ext cx="7053943" cy="7053943"/>
            </a:xfrm>
            <a:prstGeom prst="chord">
              <a:avLst>
                <a:gd name="adj1" fmla="val 4192275"/>
                <a:gd name="adj2" fmla="val 146089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D9ACFE-CFC2-8C44-A1A4-977E55C65522}"/>
                </a:ext>
              </a:extLst>
            </p:cNvPr>
            <p:cNvGrpSpPr/>
            <p:nvPr/>
          </p:nvGrpSpPr>
          <p:grpSpPr>
            <a:xfrm>
              <a:off x="8825141" y="4761925"/>
              <a:ext cx="7053943" cy="7053943"/>
              <a:chOff x="8825141" y="4761925"/>
              <a:chExt cx="7053943" cy="7053943"/>
            </a:xfrm>
          </p:grpSpPr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8FB7F22D-58DB-B94B-AD07-84F1E940A2F8}"/>
                  </a:ext>
                </a:extLst>
              </p:cNvPr>
              <p:cNvSpPr/>
              <p:nvPr/>
            </p:nvSpPr>
            <p:spPr>
              <a:xfrm rot="6806454">
                <a:off x="8825141" y="4761925"/>
                <a:ext cx="7053943" cy="7053943"/>
              </a:xfrm>
              <a:prstGeom prst="chord">
                <a:avLst>
                  <a:gd name="adj1" fmla="val 4192275"/>
                  <a:gd name="adj2" fmla="val 146089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7BC9026-EE8D-3E4B-A4EB-77515D013C32}"/>
                  </a:ext>
                </a:extLst>
              </p:cNvPr>
              <p:cNvGrpSpPr/>
              <p:nvPr/>
            </p:nvGrpSpPr>
            <p:grpSpPr>
              <a:xfrm>
                <a:off x="9375745" y="5609174"/>
                <a:ext cx="5889949" cy="4967731"/>
                <a:chOff x="9375745" y="5609174"/>
                <a:chExt cx="5889949" cy="4967731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60912EB-A88D-EB45-9ED8-7BDB8710D6F6}"/>
                    </a:ext>
                  </a:extLst>
                </p:cNvPr>
                <p:cNvSpPr txBox="1"/>
                <p:nvPr/>
              </p:nvSpPr>
              <p:spPr>
                <a:xfrm>
                  <a:off x="9375745" y="5609174"/>
                  <a:ext cx="5862042" cy="552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3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Poppins Medium" pitchFamily="2" charset="77"/>
                    </a:rPr>
                    <a:t>Accepted Offers</a:t>
                  </a:r>
                </a:p>
              </p:txBody>
            </p:sp>
            <p:sp>
              <p:nvSpPr>
                <p:cNvPr id="81" name="Rectángulo 7">
                  <a:extLst>
                    <a:ext uri="{FF2B5EF4-FFF2-40B4-BE49-F238E27FC236}">
                      <a16:creationId xmlns:a16="http://schemas.microsoft.com/office/drawing/2014/main" id="{9016D423-9155-C049-9DA4-73F9BE47ECD9}"/>
                    </a:ext>
                  </a:extLst>
                </p:cNvPr>
                <p:cNvSpPr/>
                <p:nvPr/>
              </p:nvSpPr>
              <p:spPr>
                <a:xfrm flipH="1">
                  <a:off x="10033238" y="6353478"/>
                  <a:ext cx="4572431" cy="8948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ts val="386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 </a:t>
                  </a:r>
                </a:p>
              </p:txBody>
            </p:sp>
            <p:sp>
              <p:nvSpPr>
                <p:cNvPr id="82" name="Rectángulo 7">
                  <a:extLst>
                    <a:ext uri="{FF2B5EF4-FFF2-40B4-BE49-F238E27FC236}">
                      <a16:creationId xmlns:a16="http://schemas.microsoft.com/office/drawing/2014/main" id="{C3DB249E-EB1D-8C48-B7A3-7F7DD01BF24E}"/>
                    </a:ext>
                  </a:extLst>
                </p:cNvPr>
                <p:cNvSpPr/>
                <p:nvPr/>
              </p:nvSpPr>
              <p:spPr>
                <a:xfrm flipH="1">
                  <a:off x="10061146" y="9682009"/>
                  <a:ext cx="4572431" cy="8948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ts val="386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 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597609-3250-2743-AD6D-F920FAC69E81}"/>
                    </a:ext>
                  </a:extLst>
                </p:cNvPr>
                <p:cNvSpPr txBox="1"/>
                <p:nvPr/>
              </p:nvSpPr>
              <p:spPr>
                <a:xfrm>
                  <a:off x="9403652" y="8937707"/>
                  <a:ext cx="5862042" cy="552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3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Poppins Medium" pitchFamily="2" charset="77"/>
                    </a:rPr>
                    <a:t>Declined Offers</a:t>
                  </a:r>
                </a:p>
              </p:txBody>
            </p:sp>
          </p:grp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A762F2-49ED-504F-BD9A-2BE93200B5BB}"/>
              </a:ext>
            </a:extLst>
          </p:cNvPr>
          <p:cNvSpPr txBox="1"/>
          <p:nvPr/>
        </p:nvSpPr>
        <p:spPr>
          <a:xfrm>
            <a:off x="1937036" y="7875516"/>
            <a:ext cx="549743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EBF8CB-85CC-F947-9722-86F6DC6276C8}"/>
              </a:ext>
            </a:extLst>
          </p:cNvPr>
          <p:cNvSpPr txBox="1"/>
          <p:nvPr/>
        </p:nvSpPr>
        <p:spPr>
          <a:xfrm>
            <a:off x="16953674" y="7875516"/>
            <a:ext cx="549743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grpSp>
        <p:nvGrpSpPr>
          <p:cNvPr id="86" name="Grupo 414">
            <a:extLst>
              <a:ext uri="{FF2B5EF4-FFF2-40B4-BE49-F238E27FC236}">
                <a16:creationId xmlns:a16="http://schemas.microsoft.com/office/drawing/2014/main" id="{BCDC923E-417E-F740-8733-D0126FB95B7A}"/>
              </a:ext>
            </a:extLst>
          </p:cNvPr>
          <p:cNvGrpSpPr/>
          <p:nvPr/>
        </p:nvGrpSpPr>
        <p:grpSpPr>
          <a:xfrm>
            <a:off x="19640948" y="6046630"/>
            <a:ext cx="1313621" cy="1559929"/>
            <a:chOff x="6914009" y="2817146"/>
            <a:chExt cx="437116" cy="519076"/>
          </a:xfrm>
          <a:solidFill>
            <a:schemeClr val="tx2"/>
          </a:solidFill>
        </p:grpSpPr>
        <p:sp>
          <p:nvSpPr>
            <p:cNvPr id="87" name="Forma libre 186">
              <a:extLst>
                <a:ext uri="{FF2B5EF4-FFF2-40B4-BE49-F238E27FC236}">
                  <a16:creationId xmlns:a16="http://schemas.microsoft.com/office/drawing/2014/main" id="{BDDAC110-78FC-4D4A-8E0F-E6DC1DE2081D}"/>
                </a:ext>
              </a:extLst>
            </p:cNvPr>
            <p:cNvSpPr/>
            <p:nvPr/>
          </p:nvSpPr>
          <p:spPr>
            <a:xfrm>
              <a:off x="6914009" y="2817146"/>
              <a:ext cx="437116" cy="519076"/>
            </a:xfrm>
            <a:custGeom>
              <a:avLst/>
              <a:gdLst>
                <a:gd name="connsiteX0" fmla="*/ 436858 w 437116"/>
                <a:gd name="connsiteY0" fmla="*/ 94770 h 519075"/>
                <a:gd name="connsiteX1" fmla="*/ 436858 w 437116"/>
                <a:gd name="connsiteY1" fmla="*/ 94327 h 519075"/>
                <a:gd name="connsiteX2" fmla="*/ 436784 w 437116"/>
                <a:gd name="connsiteY2" fmla="*/ 93662 h 519075"/>
                <a:gd name="connsiteX3" fmla="*/ 436636 w 437116"/>
                <a:gd name="connsiteY3" fmla="*/ 92998 h 519075"/>
                <a:gd name="connsiteX4" fmla="*/ 436489 w 437116"/>
                <a:gd name="connsiteY4" fmla="*/ 92555 h 519075"/>
                <a:gd name="connsiteX5" fmla="*/ 436267 w 437116"/>
                <a:gd name="connsiteY5" fmla="*/ 91669 h 519075"/>
                <a:gd name="connsiteX6" fmla="*/ 436267 w 437116"/>
                <a:gd name="connsiteY6" fmla="*/ 91595 h 519075"/>
                <a:gd name="connsiteX7" fmla="*/ 408947 w 437116"/>
                <a:gd name="connsiteY7" fmla="*/ 9636 h 519075"/>
                <a:gd name="connsiteX8" fmla="*/ 396321 w 437116"/>
                <a:gd name="connsiteY8" fmla="*/ 554 h 519075"/>
                <a:gd name="connsiteX9" fmla="*/ 41164 w 437116"/>
                <a:gd name="connsiteY9" fmla="*/ 554 h 519075"/>
                <a:gd name="connsiteX10" fmla="*/ 28538 w 437116"/>
                <a:gd name="connsiteY10" fmla="*/ 9636 h 519075"/>
                <a:gd name="connsiteX11" fmla="*/ 1218 w 437116"/>
                <a:gd name="connsiteY11" fmla="*/ 91595 h 519075"/>
                <a:gd name="connsiteX12" fmla="*/ 1218 w 437116"/>
                <a:gd name="connsiteY12" fmla="*/ 91669 h 519075"/>
                <a:gd name="connsiteX13" fmla="*/ 997 w 437116"/>
                <a:gd name="connsiteY13" fmla="*/ 92555 h 519075"/>
                <a:gd name="connsiteX14" fmla="*/ 849 w 437116"/>
                <a:gd name="connsiteY14" fmla="*/ 92998 h 519075"/>
                <a:gd name="connsiteX15" fmla="*/ 701 w 437116"/>
                <a:gd name="connsiteY15" fmla="*/ 93662 h 519075"/>
                <a:gd name="connsiteX16" fmla="*/ 628 w 437116"/>
                <a:gd name="connsiteY16" fmla="*/ 94327 h 519075"/>
                <a:gd name="connsiteX17" fmla="*/ 628 w 437116"/>
                <a:gd name="connsiteY17" fmla="*/ 94770 h 519075"/>
                <a:gd name="connsiteX18" fmla="*/ 554 w 437116"/>
                <a:gd name="connsiteY18" fmla="*/ 95656 h 519075"/>
                <a:gd name="connsiteX19" fmla="*/ 554 w 437116"/>
                <a:gd name="connsiteY19" fmla="*/ 95730 h 519075"/>
                <a:gd name="connsiteX20" fmla="*/ 554 w 437116"/>
                <a:gd name="connsiteY20" fmla="*/ 505526 h 519075"/>
                <a:gd name="connsiteX21" fmla="*/ 13844 w 437116"/>
                <a:gd name="connsiteY21" fmla="*/ 518817 h 519075"/>
                <a:gd name="connsiteX22" fmla="*/ 184039 w 437116"/>
                <a:gd name="connsiteY22" fmla="*/ 518817 h 519075"/>
                <a:gd name="connsiteX23" fmla="*/ 252339 w 437116"/>
                <a:gd name="connsiteY23" fmla="*/ 518817 h 519075"/>
                <a:gd name="connsiteX24" fmla="*/ 423641 w 437116"/>
                <a:gd name="connsiteY24" fmla="*/ 518817 h 519075"/>
                <a:gd name="connsiteX25" fmla="*/ 436932 w 437116"/>
                <a:gd name="connsiteY25" fmla="*/ 505526 h 519075"/>
                <a:gd name="connsiteX26" fmla="*/ 436932 w 437116"/>
                <a:gd name="connsiteY26" fmla="*/ 95730 h 519075"/>
                <a:gd name="connsiteX27" fmla="*/ 436932 w 437116"/>
                <a:gd name="connsiteY27" fmla="*/ 95656 h 519075"/>
                <a:gd name="connsiteX28" fmla="*/ 436858 w 437116"/>
                <a:gd name="connsiteY28" fmla="*/ 94770 h 519075"/>
                <a:gd name="connsiteX29" fmla="*/ 27135 w 437116"/>
                <a:gd name="connsiteY29" fmla="*/ 109094 h 519075"/>
                <a:gd name="connsiteX30" fmla="*/ 410350 w 437116"/>
                <a:gd name="connsiteY30" fmla="*/ 109094 h 519075"/>
                <a:gd name="connsiteX31" fmla="*/ 410350 w 437116"/>
                <a:gd name="connsiteY31" fmla="*/ 287411 h 519075"/>
                <a:gd name="connsiteX32" fmla="*/ 27135 w 437116"/>
                <a:gd name="connsiteY32" fmla="*/ 287411 h 519075"/>
                <a:gd name="connsiteX33" fmla="*/ 27135 w 437116"/>
                <a:gd name="connsiteY33" fmla="*/ 109094 h 519075"/>
                <a:gd name="connsiteX34" fmla="*/ 50763 w 437116"/>
                <a:gd name="connsiteY34" fmla="*/ 27061 h 519075"/>
                <a:gd name="connsiteX35" fmla="*/ 386722 w 437116"/>
                <a:gd name="connsiteY35" fmla="*/ 27061 h 519075"/>
                <a:gd name="connsiteX36" fmla="*/ 405182 w 437116"/>
                <a:gd name="connsiteY36" fmla="*/ 82439 h 519075"/>
                <a:gd name="connsiteX37" fmla="*/ 32304 w 437116"/>
                <a:gd name="connsiteY37" fmla="*/ 82439 h 519075"/>
                <a:gd name="connsiteX38" fmla="*/ 50763 w 437116"/>
                <a:gd name="connsiteY38" fmla="*/ 27061 h 519075"/>
                <a:gd name="connsiteX39" fmla="*/ 197330 w 437116"/>
                <a:gd name="connsiteY39" fmla="*/ 492236 h 519075"/>
                <a:gd name="connsiteX40" fmla="*/ 197330 w 437116"/>
                <a:gd name="connsiteY40" fmla="*/ 354972 h 519075"/>
                <a:gd name="connsiteX41" fmla="*/ 239048 w 437116"/>
                <a:gd name="connsiteY41" fmla="*/ 354972 h 519075"/>
                <a:gd name="connsiteX42" fmla="*/ 239048 w 437116"/>
                <a:gd name="connsiteY42" fmla="*/ 492236 h 519075"/>
                <a:gd name="connsiteX43" fmla="*/ 197330 w 437116"/>
                <a:gd name="connsiteY43" fmla="*/ 492236 h 519075"/>
                <a:gd name="connsiteX44" fmla="*/ 265629 w 437116"/>
                <a:gd name="connsiteY44" fmla="*/ 492236 h 519075"/>
                <a:gd name="connsiteX45" fmla="*/ 265629 w 437116"/>
                <a:gd name="connsiteY45" fmla="*/ 341682 h 519075"/>
                <a:gd name="connsiteX46" fmla="*/ 252339 w 437116"/>
                <a:gd name="connsiteY46" fmla="*/ 328391 h 519075"/>
                <a:gd name="connsiteX47" fmla="*/ 184039 w 437116"/>
                <a:gd name="connsiteY47" fmla="*/ 328391 h 519075"/>
                <a:gd name="connsiteX48" fmla="*/ 170749 w 437116"/>
                <a:gd name="connsiteY48" fmla="*/ 341682 h 519075"/>
                <a:gd name="connsiteX49" fmla="*/ 170749 w 437116"/>
                <a:gd name="connsiteY49" fmla="*/ 492236 h 519075"/>
                <a:gd name="connsiteX50" fmla="*/ 27135 w 437116"/>
                <a:gd name="connsiteY50" fmla="*/ 492236 h 519075"/>
                <a:gd name="connsiteX51" fmla="*/ 27135 w 437116"/>
                <a:gd name="connsiteY51" fmla="*/ 313919 h 519075"/>
                <a:gd name="connsiteX52" fmla="*/ 410350 w 437116"/>
                <a:gd name="connsiteY52" fmla="*/ 313919 h 519075"/>
                <a:gd name="connsiteX53" fmla="*/ 410350 w 437116"/>
                <a:gd name="connsiteY53" fmla="*/ 492236 h 519075"/>
                <a:gd name="connsiteX54" fmla="*/ 265629 w 437116"/>
                <a:gd name="connsiteY54" fmla="*/ 492236 h 5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7116" h="519075">
                  <a:moveTo>
                    <a:pt x="436858" y="94770"/>
                  </a:moveTo>
                  <a:cubicBezTo>
                    <a:pt x="436858" y="94622"/>
                    <a:pt x="436858" y="94475"/>
                    <a:pt x="436858" y="94327"/>
                  </a:cubicBezTo>
                  <a:cubicBezTo>
                    <a:pt x="436858" y="94105"/>
                    <a:pt x="436784" y="93884"/>
                    <a:pt x="436784" y="93662"/>
                  </a:cubicBezTo>
                  <a:cubicBezTo>
                    <a:pt x="436784" y="93441"/>
                    <a:pt x="436710" y="93219"/>
                    <a:pt x="436636" y="92998"/>
                  </a:cubicBezTo>
                  <a:cubicBezTo>
                    <a:pt x="436636" y="92850"/>
                    <a:pt x="436563" y="92702"/>
                    <a:pt x="436489" y="92555"/>
                  </a:cubicBezTo>
                  <a:cubicBezTo>
                    <a:pt x="436415" y="92260"/>
                    <a:pt x="436341" y="91964"/>
                    <a:pt x="436267" y="91669"/>
                  </a:cubicBezTo>
                  <a:cubicBezTo>
                    <a:pt x="436267" y="91669"/>
                    <a:pt x="436267" y="91595"/>
                    <a:pt x="436267" y="91595"/>
                  </a:cubicBezTo>
                  <a:lnTo>
                    <a:pt x="408947" y="9636"/>
                  </a:lnTo>
                  <a:cubicBezTo>
                    <a:pt x="407102" y="4172"/>
                    <a:pt x="402080" y="554"/>
                    <a:pt x="396321" y="554"/>
                  </a:cubicBezTo>
                  <a:lnTo>
                    <a:pt x="41164" y="554"/>
                  </a:lnTo>
                  <a:cubicBezTo>
                    <a:pt x="35479" y="554"/>
                    <a:pt x="30384" y="4246"/>
                    <a:pt x="28538" y="9636"/>
                  </a:cubicBezTo>
                  <a:lnTo>
                    <a:pt x="1218" y="91595"/>
                  </a:lnTo>
                  <a:cubicBezTo>
                    <a:pt x="1218" y="91595"/>
                    <a:pt x="1218" y="91669"/>
                    <a:pt x="1218" y="91669"/>
                  </a:cubicBezTo>
                  <a:cubicBezTo>
                    <a:pt x="1144" y="91964"/>
                    <a:pt x="1070" y="92260"/>
                    <a:pt x="997" y="92555"/>
                  </a:cubicBezTo>
                  <a:cubicBezTo>
                    <a:pt x="923" y="92702"/>
                    <a:pt x="923" y="92850"/>
                    <a:pt x="849" y="92998"/>
                  </a:cubicBezTo>
                  <a:cubicBezTo>
                    <a:pt x="775" y="93219"/>
                    <a:pt x="775" y="93441"/>
                    <a:pt x="701" y="93662"/>
                  </a:cubicBezTo>
                  <a:cubicBezTo>
                    <a:pt x="628" y="93884"/>
                    <a:pt x="628" y="94105"/>
                    <a:pt x="628" y="94327"/>
                  </a:cubicBezTo>
                  <a:cubicBezTo>
                    <a:pt x="628" y="94475"/>
                    <a:pt x="628" y="94622"/>
                    <a:pt x="628" y="94770"/>
                  </a:cubicBezTo>
                  <a:cubicBezTo>
                    <a:pt x="628" y="95065"/>
                    <a:pt x="554" y="95361"/>
                    <a:pt x="554" y="95656"/>
                  </a:cubicBezTo>
                  <a:cubicBezTo>
                    <a:pt x="554" y="95656"/>
                    <a:pt x="554" y="95730"/>
                    <a:pt x="554" y="95730"/>
                  </a:cubicBezTo>
                  <a:lnTo>
                    <a:pt x="554" y="505526"/>
                  </a:lnTo>
                  <a:cubicBezTo>
                    <a:pt x="554" y="512836"/>
                    <a:pt x="6535" y="518817"/>
                    <a:pt x="13844" y="518817"/>
                  </a:cubicBezTo>
                  <a:lnTo>
                    <a:pt x="184039" y="518817"/>
                  </a:lnTo>
                  <a:lnTo>
                    <a:pt x="252339" y="518817"/>
                  </a:lnTo>
                  <a:lnTo>
                    <a:pt x="423641" y="518817"/>
                  </a:lnTo>
                  <a:cubicBezTo>
                    <a:pt x="430951" y="518817"/>
                    <a:pt x="436932" y="512836"/>
                    <a:pt x="436932" y="505526"/>
                  </a:cubicBezTo>
                  <a:lnTo>
                    <a:pt x="436932" y="95730"/>
                  </a:lnTo>
                  <a:cubicBezTo>
                    <a:pt x="436932" y="95730"/>
                    <a:pt x="436932" y="95656"/>
                    <a:pt x="436932" y="95656"/>
                  </a:cubicBezTo>
                  <a:cubicBezTo>
                    <a:pt x="436858" y="95361"/>
                    <a:pt x="436858" y="95065"/>
                    <a:pt x="436858" y="94770"/>
                  </a:cubicBezTo>
                  <a:close/>
                  <a:moveTo>
                    <a:pt x="27135" y="109094"/>
                  </a:moveTo>
                  <a:lnTo>
                    <a:pt x="410350" y="109094"/>
                  </a:lnTo>
                  <a:lnTo>
                    <a:pt x="410350" y="287411"/>
                  </a:lnTo>
                  <a:lnTo>
                    <a:pt x="27135" y="287411"/>
                  </a:lnTo>
                  <a:lnTo>
                    <a:pt x="27135" y="109094"/>
                  </a:lnTo>
                  <a:close/>
                  <a:moveTo>
                    <a:pt x="50763" y="27061"/>
                  </a:moveTo>
                  <a:lnTo>
                    <a:pt x="386722" y="27061"/>
                  </a:lnTo>
                  <a:lnTo>
                    <a:pt x="405182" y="82439"/>
                  </a:lnTo>
                  <a:lnTo>
                    <a:pt x="32304" y="82439"/>
                  </a:lnTo>
                  <a:lnTo>
                    <a:pt x="50763" y="27061"/>
                  </a:lnTo>
                  <a:close/>
                  <a:moveTo>
                    <a:pt x="197330" y="492236"/>
                  </a:moveTo>
                  <a:lnTo>
                    <a:pt x="197330" y="354972"/>
                  </a:lnTo>
                  <a:lnTo>
                    <a:pt x="239048" y="354972"/>
                  </a:lnTo>
                  <a:lnTo>
                    <a:pt x="239048" y="492236"/>
                  </a:lnTo>
                  <a:lnTo>
                    <a:pt x="197330" y="492236"/>
                  </a:lnTo>
                  <a:close/>
                  <a:moveTo>
                    <a:pt x="265629" y="492236"/>
                  </a:moveTo>
                  <a:lnTo>
                    <a:pt x="265629" y="341682"/>
                  </a:lnTo>
                  <a:cubicBezTo>
                    <a:pt x="265629" y="334372"/>
                    <a:pt x="259648" y="328391"/>
                    <a:pt x="252339" y="328391"/>
                  </a:cubicBezTo>
                  <a:lnTo>
                    <a:pt x="184039" y="328391"/>
                  </a:lnTo>
                  <a:cubicBezTo>
                    <a:pt x="176729" y="328391"/>
                    <a:pt x="170749" y="334372"/>
                    <a:pt x="170749" y="341682"/>
                  </a:cubicBezTo>
                  <a:lnTo>
                    <a:pt x="170749" y="492236"/>
                  </a:lnTo>
                  <a:lnTo>
                    <a:pt x="27135" y="492236"/>
                  </a:lnTo>
                  <a:lnTo>
                    <a:pt x="27135" y="313919"/>
                  </a:lnTo>
                  <a:lnTo>
                    <a:pt x="410350" y="313919"/>
                  </a:lnTo>
                  <a:lnTo>
                    <a:pt x="410350" y="492236"/>
                  </a:lnTo>
                  <a:lnTo>
                    <a:pt x="265629" y="4922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88" name="Forma libre 187">
              <a:extLst>
                <a:ext uri="{FF2B5EF4-FFF2-40B4-BE49-F238E27FC236}">
                  <a16:creationId xmlns:a16="http://schemas.microsoft.com/office/drawing/2014/main" id="{046728DE-C2D2-F745-BC9A-81A456A12BD7}"/>
                </a:ext>
              </a:extLst>
            </p:cNvPr>
            <p:cNvSpPr/>
            <p:nvPr/>
          </p:nvSpPr>
          <p:spPr>
            <a:xfrm>
              <a:off x="6975440" y="2953745"/>
              <a:ext cx="95988" cy="136599"/>
            </a:xfrm>
            <a:custGeom>
              <a:avLst/>
              <a:gdLst>
                <a:gd name="connsiteX0" fmla="*/ 82144 w 95988"/>
                <a:gd name="connsiteY0" fmla="*/ 554 h 136598"/>
                <a:gd name="connsiteX1" fmla="*/ 13844 w 95988"/>
                <a:gd name="connsiteY1" fmla="*/ 554 h 136598"/>
                <a:gd name="connsiteX2" fmla="*/ 554 w 95988"/>
                <a:gd name="connsiteY2" fmla="*/ 13844 h 136598"/>
                <a:gd name="connsiteX3" fmla="*/ 554 w 95988"/>
                <a:gd name="connsiteY3" fmla="*/ 123050 h 136598"/>
                <a:gd name="connsiteX4" fmla="*/ 13844 w 95988"/>
                <a:gd name="connsiteY4" fmla="*/ 136340 h 136598"/>
                <a:gd name="connsiteX5" fmla="*/ 82144 w 95988"/>
                <a:gd name="connsiteY5" fmla="*/ 136340 h 136598"/>
                <a:gd name="connsiteX6" fmla="*/ 95435 w 95988"/>
                <a:gd name="connsiteY6" fmla="*/ 123050 h 136598"/>
                <a:gd name="connsiteX7" fmla="*/ 95435 w 95988"/>
                <a:gd name="connsiteY7" fmla="*/ 13844 h 136598"/>
                <a:gd name="connsiteX8" fmla="*/ 82144 w 95988"/>
                <a:gd name="connsiteY8" fmla="*/ 554 h 136598"/>
                <a:gd name="connsiteX9" fmla="*/ 68853 w 95988"/>
                <a:gd name="connsiteY9" fmla="*/ 109759 h 136598"/>
                <a:gd name="connsiteX10" fmla="*/ 27135 w 95988"/>
                <a:gd name="connsiteY10" fmla="*/ 109759 h 136598"/>
                <a:gd name="connsiteX11" fmla="*/ 27135 w 95988"/>
                <a:gd name="connsiteY11" fmla="*/ 27135 h 136598"/>
                <a:gd name="connsiteX12" fmla="*/ 68853 w 95988"/>
                <a:gd name="connsiteY12" fmla="*/ 27135 h 136598"/>
                <a:gd name="connsiteX13" fmla="*/ 68853 w 95988"/>
                <a:gd name="connsiteY13" fmla="*/ 109759 h 1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88" h="136598">
                  <a:moveTo>
                    <a:pt x="82144" y="554"/>
                  </a:moveTo>
                  <a:lnTo>
                    <a:pt x="13844" y="554"/>
                  </a:lnTo>
                  <a:cubicBezTo>
                    <a:pt x="6535" y="554"/>
                    <a:pt x="554" y="6534"/>
                    <a:pt x="554" y="13844"/>
                  </a:cubicBezTo>
                  <a:lnTo>
                    <a:pt x="554" y="123050"/>
                  </a:lnTo>
                  <a:cubicBezTo>
                    <a:pt x="554" y="130359"/>
                    <a:pt x="6535" y="136340"/>
                    <a:pt x="13844" y="136340"/>
                  </a:cubicBezTo>
                  <a:lnTo>
                    <a:pt x="82144" y="136340"/>
                  </a:lnTo>
                  <a:cubicBezTo>
                    <a:pt x="89454" y="136340"/>
                    <a:pt x="95435" y="130359"/>
                    <a:pt x="95435" y="123050"/>
                  </a:cubicBezTo>
                  <a:lnTo>
                    <a:pt x="95435" y="13844"/>
                  </a:lnTo>
                  <a:cubicBezTo>
                    <a:pt x="95435" y="6461"/>
                    <a:pt x="89528" y="554"/>
                    <a:pt x="82144" y="554"/>
                  </a:cubicBezTo>
                  <a:close/>
                  <a:moveTo>
                    <a:pt x="68853" y="109759"/>
                  </a:moveTo>
                  <a:lnTo>
                    <a:pt x="27135" y="109759"/>
                  </a:lnTo>
                  <a:lnTo>
                    <a:pt x="27135" y="27135"/>
                  </a:lnTo>
                  <a:lnTo>
                    <a:pt x="68853" y="27135"/>
                  </a:lnTo>
                  <a:lnTo>
                    <a:pt x="68853" y="109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89" name="Forma libre 188">
              <a:extLst>
                <a:ext uri="{FF2B5EF4-FFF2-40B4-BE49-F238E27FC236}">
                  <a16:creationId xmlns:a16="http://schemas.microsoft.com/office/drawing/2014/main" id="{C442326B-1F6F-244C-9ED2-5B5BE216E3D8}"/>
                </a:ext>
              </a:extLst>
            </p:cNvPr>
            <p:cNvSpPr/>
            <p:nvPr/>
          </p:nvSpPr>
          <p:spPr>
            <a:xfrm>
              <a:off x="7084720" y="2953745"/>
              <a:ext cx="95988" cy="136599"/>
            </a:xfrm>
            <a:custGeom>
              <a:avLst/>
              <a:gdLst>
                <a:gd name="connsiteX0" fmla="*/ 82144 w 95988"/>
                <a:gd name="connsiteY0" fmla="*/ 554 h 136598"/>
                <a:gd name="connsiteX1" fmla="*/ 13844 w 95988"/>
                <a:gd name="connsiteY1" fmla="*/ 554 h 136598"/>
                <a:gd name="connsiteX2" fmla="*/ 554 w 95988"/>
                <a:gd name="connsiteY2" fmla="*/ 13844 h 136598"/>
                <a:gd name="connsiteX3" fmla="*/ 554 w 95988"/>
                <a:gd name="connsiteY3" fmla="*/ 123050 h 136598"/>
                <a:gd name="connsiteX4" fmla="*/ 13844 w 95988"/>
                <a:gd name="connsiteY4" fmla="*/ 136340 h 136598"/>
                <a:gd name="connsiteX5" fmla="*/ 82144 w 95988"/>
                <a:gd name="connsiteY5" fmla="*/ 136340 h 136598"/>
                <a:gd name="connsiteX6" fmla="*/ 95435 w 95988"/>
                <a:gd name="connsiteY6" fmla="*/ 123050 h 136598"/>
                <a:gd name="connsiteX7" fmla="*/ 95435 w 95988"/>
                <a:gd name="connsiteY7" fmla="*/ 13844 h 136598"/>
                <a:gd name="connsiteX8" fmla="*/ 82144 w 95988"/>
                <a:gd name="connsiteY8" fmla="*/ 554 h 136598"/>
                <a:gd name="connsiteX9" fmla="*/ 68853 w 95988"/>
                <a:gd name="connsiteY9" fmla="*/ 109759 h 136598"/>
                <a:gd name="connsiteX10" fmla="*/ 27135 w 95988"/>
                <a:gd name="connsiteY10" fmla="*/ 109759 h 136598"/>
                <a:gd name="connsiteX11" fmla="*/ 27135 w 95988"/>
                <a:gd name="connsiteY11" fmla="*/ 27135 h 136598"/>
                <a:gd name="connsiteX12" fmla="*/ 68853 w 95988"/>
                <a:gd name="connsiteY12" fmla="*/ 27135 h 136598"/>
                <a:gd name="connsiteX13" fmla="*/ 68853 w 95988"/>
                <a:gd name="connsiteY13" fmla="*/ 109759 h 1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88" h="136598">
                  <a:moveTo>
                    <a:pt x="82144" y="554"/>
                  </a:moveTo>
                  <a:lnTo>
                    <a:pt x="13844" y="554"/>
                  </a:lnTo>
                  <a:cubicBezTo>
                    <a:pt x="6535" y="554"/>
                    <a:pt x="554" y="6534"/>
                    <a:pt x="554" y="13844"/>
                  </a:cubicBezTo>
                  <a:lnTo>
                    <a:pt x="554" y="123050"/>
                  </a:lnTo>
                  <a:cubicBezTo>
                    <a:pt x="554" y="130359"/>
                    <a:pt x="6535" y="136340"/>
                    <a:pt x="13844" y="136340"/>
                  </a:cubicBezTo>
                  <a:lnTo>
                    <a:pt x="82144" y="136340"/>
                  </a:lnTo>
                  <a:cubicBezTo>
                    <a:pt x="89454" y="136340"/>
                    <a:pt x="95435" y="130359"/>
                    <a:pt x="95435" y="123050"/>
                  </a:cubicBezTo>
                  <a:lnTo>
                    <a:pt x="95435" y="13844"/>
                  </a:lnTo>
                  <a:cubicBezTo>
                    <a:pt x="95435" y="6461"/>
                    <a:pt x="89454" y="554"/>
                    <a:pt x="82144" y="554"/>
                  </a:cubicBezTo>
                  <a:close/>
                  <a:moveTo>
                    <a:pt x="68853" y="109759"/>
                  </a:moveTo>
                  <a:lnTo>
                    <a:pt x="27135" y="109759"/>
                  </a:lnTo>
                  <a:lnTo>
                    <a:pt x="27135" y="27135"/>
                  </a:lnTo>
                  <a:lnTo>
                    <a:pt x="68853" y="27135"/>
                  </a:lnTo>
                  <a:lnTo>
                    <a:pt x="68853" y="109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90" name="Forma libre 189">
              <a:extLst>
                <a:ext uri="{FF2B5EF4-FFF2-40B4-BE49-F238E27FC236}">
                  <a16:creationId xmlns:a16="http://schemas.microsoft.com/office/drawing/2014/main" id="{89735C7A-BDE2-C749-A46B-FBE54539B440}"/>
                </a:ext>
              </a:extLst>
            </p:cNvPr>
            <p:cNvSpPr/>
            <p:nvPr/>
          </p:nvSpPr>
          <p:spPr>
            <a:xfrm>
              <a:off x="7194001" y="2953744"/>
              <a:ext cx="95988" cy="136599"/>
            </a:xfrm>
            <a:custGeom>
              <a:avLst/>
              <a:gdLst>
                <a:gd name="connsiteX0" fmla="*/ 82144 w 95988"/>
                <a:gd name="connsiteY0" fmla="*/ 554 h 136598"/>
                <a:gd name="connsiteX1" fmla="*/ 13844 w 95988"/>
                <a:gd name="connsiteY1" fmla="*/ 554 h 136598"/>
                <a:gd name="connsiteX2" fmla="*/ 554 w 95988"/>
                <a:gd name="connsiteY2" fmla="*/ 13844 h 136598"/>
                <a:gd name="connsiteX3" fmla="*/ 554 w 95988"/>
                <a:gd name="connsiteY3" fmla="*/ 123050 h 136598"/>
                <a:gd name="connsiteX4" fmla="*/ 13844 w 95988"/>
                <a:gd name="connsiteY4" fmla="*/ 136340 h 136598"/>
                <a:gd name="connsiteX5" fmla="*/ 82144 w 95988"/>
                <a:gd name="connsiteY5" fmla="*/ 136340 h 136598"/>
                <a:gd name="connsiteX6" fmla="*/ 95435 w 95988"/>
                <a:gd name="connsiteY6" fmla="*/ 123050 h 136598"/>
                <a:gd name="connsiteX7" fmla="*/ 95435 w 95988"/>
                <a:gd name="connsiteY7" fmla="*/ 13844 h 136598"/>
                <a:gd name="connsiteX8" fmla="*/ 82144 w 95988"/>
                <a:gd name="connsiteY8" fmla="*/ 554 h 136598"/>
                <a:gd name="connsiteX9" fmla="*/ 68853 w 95988"/>
                <a:gd name="connsiteY9" fmla="*/ 109759 h 136598"/>
                <a:gd name="connsiteX10" fmla="*/ 27135 w 95988"/>
                <a:gd name="connsiteY10" fmla="*/ 109759 h 136598"/>
                <a:gd name="connsiteX11" fmla="*/ 27135 w 95988"/>
                <a:gd name="connsiteY11" fmla="*/ 27135 h 136598"/>
                <a:gd name="connsiteX12" fmla="*/ 68853 w 95988"/>
                <a:gd name="connsiteY12" fmla="*/ 27135 h 136598"/>
                <a:gd name="connsiteX13" fmla="*/ 68853 w 95988"/>
                <a:gd name="connsiteY13" fmla="*/ 109759 h 1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88" h="136598">
                  <a:moveTo>
                    <a:pt x="82144" y="554"/>
                  </a:moveTo>
                  <a:lnTo>
                    <a:pt x="13844" y="554"/>
                  </a:lnTo>
                  <a:cubicBezTo>
                    <a:pt x="6535" y="554"/>
                    <a:pt x="554" y="6534"/>
                    <a:pt x="554" y="13844"/>
                  </a:cubicBezTo>
                  <a:lnTo>
                    <a:pt x="554" y="123050"/>
                  </a:lnTo>
                  <a:cubicBezTo>
                    <a:pt x="554" y="130359"/>
                    <a:pt x="6535" y="136340"/>
                    <a:pt x="13844" y="136340"/>
                  </a:cubicBezTo>
                  <a:lnTo>
                    <a:pt x="82144" y="136340"/>
                  </a:lnTo>
                  <a:cubicBezTo>
                    <a:pt x="89454" y="136340"/>
                    <a:pt x="95435" y="130359"/>
                    <a:pt x="95435" y="123050"/>
                  </a:cubicBezTo>
                  <a:lnTo>
                    <a:pt x="95435" y="13844"/>
                  </a:lnTo>
                  <a:cubicBezTo>
                    <a:pt x="95435" y="6461"/>
                    <a:pt x="89528" y="554"/>
                    <a:pt x="82144" y="554"/>
                  </a:cubicBezTo>
                  <a:close/>
                  <a:moveTo>
                    <a:pt x="68853" y="109759"/>
                  </a:moveTo>
                  <a:lnTo>
                    <a:pt x="27135" y="109759"/>
                  </a:lnTo>
                  <a:lnTo>
                    <a:pt x="27135" y="27135"/>
                  </a:lnTo>
                  <a:lnTo>
                    <a:pt x="68853" y="27135"/>
                  </a:lnTo>
                  <a:lnTo>
                    <a:pt x="68853" y="109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91" name="Forma libre 190">
              <a:extLst>
                <a:ext uri="{FF2B5EF4-FFF2-40B4-BE49-F238E27FC236}">
                  <a16:creationId xmlns:a16="http://schemas.microsoft.com/office/drawing/2014/main" id="{8AEC7935-F123-CE4B-B5F5-5EF6091B867B}"/>
                </a:ext>
              </a:extLst>
            </p:cNvPr>
            <p:cNvSpPr/>
            <p:nvPr/>
          </p:nvSpPr>
          <p:spPr>
            <a:xfrm>
              <a:off x="6974924" y="3144981"/>
              <a:ext cx="95988" cy="136599"/>
            </a:xfrm>
            <a:custGeom>
              <a:avLst/>
              <a:gdLst>
                <a:gd name="connsiteX0" fmla="*/ 82144 w 95988"/>
                <a:gd name="connsiteY0" fmla="*/ 554 h 136598"/>
                <a:gd name="connsiteX1" fmla="*/ 13844 w 95988"/>
                <a:gd name="connsiteY1" fmla="*/ 554 h 136598"/>
                <a:gd name="connsiteX2" fmla="*/ 554 w 95988"/>
                <a:gd name="connsiteY2" fmla="*/ 13844 h 136598"/>
                <a:gd name="connsiteX3" fmla="*/ 554 w 95988"/>
                <a:gd name="connsiteY3" fmla="*/ 123050 h 136598"/>
                <a:gd name="connsiteX4" fmla="*/ 13844 w 95988"/>
                <a:gd name="connsiteY4" fmla="*/ 136340 h 136598"/>
                <a:gd name="connsiteX5" fmla="*/ 82144 w 95988"/>
                <a:gd name="connsiteY5" fmla="*/ 136340 h 136598"/>
                <a:gd name="connsiteX6" fmla="*/ 95435 w 95988"/>
                <a:gd name="connsiteY6" fmla="*/ 123050 h 136598"/>
                <a:gd name="connsiteX7" fmla="*/ 95435 w 95988"/>
                <a:gd name="connsiteY7" fmla="*/ 13844 h 136598"/>
                <a:gd name="connsiteX8" fmla="*/ 82144 w 95988"/>
                <a:gd name="connsiteY8" fmla="*/ 554 h 136598"/>
                <a:gd name="connsiteX9" fmla="*/ 68853 w 95988"/>
                <a:gd name="connsiteY9" fmla="*/ 109759 h 136598"/>
                <a:gd name="connsiteX10" fmla="*/ 27135 w 95988"/>
                <a:gd name="connsiteY10" fmla="*/ 109759 h 136598"/>
                <a:gd name="connsiteX11" fmla="*/ 27135 w 95988"/>
                <a:gd name="connsiteY11" fmla="*/ 27135 h 136598"/>
                <a:gd name="connsiteX12" fmla="*/ 68853 w 95988"/>
                <a:gd name="connsiteY12" fmla="*/ 27135 h 136598"/>
                <a:gd name="connsiteX13" fmla="*/ 68853 w 95988"/>
                <a:gd name="connsiteY13" fmla="*/ 109759 h 1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88" h="136598">
                  <a:moveTo>
                    <a:pt x="82144" y="554"/>
                  </a:moveTo>
                  <a:lnTo>
                    <a:pt x="13844" y="554"/>
                  </a:lnTo>
                  <a:cubicBezTo>
                    <a:pt x="6535" y="554"/>
                    <a:pt x="554" y="6535"/>
                    <a:pt x="554" y="13844"/>
                  </a:cubicBezTo>
                  <a:lnTo>
                    <a:pt x="554" y="123050"/>
                  </a:lnTo>
                  <a:cubicBezTo>
                    <a:pt x="554" y="130359"/>
                    <a:pt x="6535" y="136340"/>
                    <a:pt x="13844" y="136340"/>
                  </a:cubicBezTo>
                  <a:lnTo>
                    <a:pt x="82144" y="136340"/>
                  </a:lnTo>
                  <a:cubicBezTo>
                    <a:pt x="89454" y="136340"/>
                    <a:pt x="95435" y="130359"/>
                    <a:pt x="95435" y="123050"/>
                  </a:cubicBezTo>
                  <a:lnTo>
                    <a:pt x="95435" y="13844"/>
                  </a:lnTo>
                  <a:cubicBezTo>
                    <a:pt x="95435" y="6461"/>
                    <a:pt x="89454" y="554"/>
                    <a:pt x="82144" y="554"/>
                  </a:cubicBezTo>
                  <a:close/>
                  <a:moveTo>
                    <a:pt x="68853" y="109759"/>
                  </a:moveTo>
                  <a:lnTo>
                    <a:pt x="27135" y="109759"/>
                  </a:lnTo>
                  <a:lnTo>
                    <a:pt x="27135" y="27135"/>
                  </a:lnTo>
                  <a:lnTo>
                    <a:pt x="68853" y="27135"/>
                  </a:lnTo>
                  <a:lnTo>
                    <a:pt x="68853" y="109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92" name="Forma libre 191">
              <a:extLst>
                <a:ext uri="{FF2B5EF4-FFF2-40B4-BE49-F238E27FC236}">
                  <a16:creationId xmlns:a16="http://schemas.microsoft.com/office/drawing/2014/main" id="{F6A7D801-C572-D745-9A74-56F0D85C9F1B}"/>
                </a:ext>
              </a:extLst>
            </p:cNvPr>
            <p:cNvSpPr/>
            <p:nvPr/>
          </p:nvSpPr>
          <p:spPr>
            <a:xfrm>
              <a:off x="7193479" y="3144985"/>
              <a:ext cx="95988" cy="136599"/>
            </a:xfrm>
            <a:custGeom>
              <a:avLst/>
              <a:gdLst>
                <a:gd name="connsiteX0" fmla="*/ 82144 w 95988"/>
                <a:gd name="connsiteY0" fmla="*/ 554 h 136598"/>
                <a:gd name="connsiteX1" fmla="*/ 13844 w 95988"/>
                <a:gd name="connsiteY1" fmla="*/ 554 h 136598"/>
                <a:gd name="connsiteX2" fmla="*/ 554 w 95988"/>
                <a:gd name="connsiteY2" fmla="*/ 13844 h 136598"/>
                <a:gd name="connsiteX3" fmla="*/ 554 w 95988"/>
                <a:gd name="connsiteY3" fmla="*/ 123050 h 136598"/>
                <a:gd name="connsiteX4" fmla="*/ 13844 w 95988"/>
                <a:gd name="connsiteY4" fmla="*/ 136340 h 136598"/>
                <a:gd name="connsiteX5" fmla="*/ 82144 w 95988"/>
                <a:gd name="connsiteY5" fmla="*/ 136340 h 136598"/>
                <a:gd name="connsiteX6" fmla="*/ 95435 w 95988"/>
                <a:gd name="connsiteY6" fmla="*/ 123050 h 136598"/>
                <a:gd name="connsiteX7" fmla="*/ 95435 w 95988"/>
                <a:gd name="connsiteY7" fmla="*/ 13844 h 136598"/>
                <a:gd name="connsiteX8" fmla="*/ 82144 w 95988"/>
                <a:gd name="connsiteY8" fmla="*/ 554 h 136598"/>
                <a:gd name="connsiteX9" fmla="*/ 68853 w 95988"/>
                <a:gd name="connsiteY9" fmla="*/ 109759 h 136598"/>
                <a:gd name="connsiteX10" fmla="*/ 27135 w 95988"/>
                <a:gd name="connsiteY10" fmla="*/ 109759 h 136598"/>
                <a:gd name="connsiteX11" fmla="*/ 27135 w 95988"/>
                <a:gd name="connsiteY11" fmla="*/ 27135 h 136598"/>
                <a:gd name="connsiteX12" fmla="*/ 68853 w 95988"/>
                <a:gd name="connsiteY12" fmla="*/ 27135 h 136598"/>
                <a:gd name="connsiteX13" fmla="*/ 68853 w 95988"/>
                <a:gd name="connsiteY13" fmla="*/ 109759 h 1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88" h="136598">
                  <a:moveTo>
                    <a:pt x="82144" y="554"/>
                  </a:moveTo>
                  <a:lnTo>
                    <a:pt x="13844" y="554"/>
                  </a:lnTo>
                  <a:cubicBezTo>
                    <a:pt x="6535" y="554"/>
                    <a:pt x="554" y="6535"/>
                    <a:pt x="554" y="13844"/>
                  </a:cubicBezTo>
                  <a:lnTo>
                    <a:pt x="554" y="123050"/>
                  </a:lnTo>
                  <a:cubicBezTo>
                    <a:pt x="554" y="130359"/>
                    <a:pt x="6535" y="136340"/>
                    <a:pt x="13844" y="136340"/>
                  </a:cubicBezTo>
                  <a:lnTo>
                    <a:pt x="82144" y="136340"/>
                  </a:lnTo>
                  <a:cubicBezTo>
                    <a:pt x="89454" y="136340"/>
                    <a:pt x="95435" y="130359"/>
                    <a:pt x="95435" y="123050"/>
                  </a:cubicBezTo>
                  <a:lnTo>
                    <a:pt x="95435" y="13844"/>
                  </a:lnTo>
                  <a:cubicBezTo>
                    <a:pt x="95435" y="6461"/>
                    <a:pt x="89454" y="554"/>
                    <a:pt x="82144" y="554"/>
                  </a:cubicBezTo>
                  <a:close/>
                  <a:moveTo>
                    <a:pt x="68853" y="109759"/>
                  </a:moveTo>
                  <a:lnTo>
                    <a:pt x="27135" y="109759"/>
                  </a:lnTo>
                  <a:lnTo>
                    <a:pt x="27135" y="27135"/>
                  </a:lnTo>
                  <a:lnTo>
                    <a:pt x="68853" y="27135"/>
                  </a:lnTo>
                  <a:lnTo>
                    <a:pt x="68853" y="109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3" name="Grupo 415">
            <a:extLst>
              <a:ext uri="{FF2B5EF4-FFF2-40B4-BE49-F238E27FC236}">
                <a16:creationId xmlns:a16="http://schemas.microsoft.com/office/drawing/2014/main" id="{5CD8E6C8-7CA5-444A-97E6-F8C6FBE0E2CB}"/>
              </a:ext>
            </a:extLst>
          </p:cNvPr>
          <p:cNvGrpSpPr/>
          <p:nvPr/>
        </p:nvGrpSpPr>
        <p:grpSpPr>
          <a:xfrm>
            <a:off x="3484635" y="6163201"/>
            <a:ext cx="1633439" cy="1413457"/>
            <a:chOff x="7585264" y="2896820"/>
            <a:chExt cx="476988" cy="412750"/>
          </a:xfrm>
          <a:solidFill>
            <a:schemeClr val="tx2"/>
          </a:solidFill>
        </p:grpSpPr>
        <p:sp>
          <p:nvSpPr>
            <p:cNvPr id="94" name="Forma libre 192">
              <a:extLst>
                <a:ext uri="{FF2B5EF4-FFF2-40B4-BE49-F238E27FC236}">
                  <a16:creationId xmlns:a16="http://schemas.microsoft.com/office/drawing/2014/main" id="{E2A6D724-9C03-9A41-91C9-141DE37C42C1}"/>
                </a:ext>
              </a:extLst>
            </p:cNvPr>
            <p:cNvSpPr/>
            <p:nvPr/>
          </p:nvSpPr>
          <p:spPr>
            <a:xfrm>
              <a:off x="7585264" y="2896820"/>
              <a:ext cx="476988" cy="412750"/>
            </a:xfrm>
            <a:custGeom>
              <a:avLst/>
              <a:gdLst>
                <a:gd name="connsiteX0" fmla="*/ 463365 w 476988"/>
                <a:gd name="connsiteY0" fmla="*/ 554 h 412750"/>
                <a:gd name="connsiteX1" fmla="*/ 238605 w 476988"/>
                <a:gd name="connsiteY1" fmla="*/ 554 h 412750"/>
                <a:gd name="connsiteX2" fmla="*/ 225314 w 476988"/>
                <a:gd name="connsiteY2" fmla="*/ 13844 h 412750"/>
                <a:gd name="connsiteX3" fmla="*/ 225314 w 476988"/>
                <a:gd name="connsiteY3" fmla="*/ 129104 h 412750"/>
                <a:gd name="connsiteX4" fmla="*/ 13844 w 476988"/>
                <a:gd name="connsiteY4" fmla="*/ 129104 h 412750"/>
                <a:gd name="connsiteX5" fmla="*/ 554 w 476988"/>
                <a:gd name="connsiteY5" fmla="*/ 142395 h 412750"/>
                <a:gd name="connsiteX6" fmla="*/ 554 w 476988"/>
                <a:gd name="connsiteY6" fmla="*/ 399349 h 412750"/>
                <a:gd name="connsiteX7" fmla="*/ 13844 w 476988"/>
                <a:gd name="connsiteY7" fmla="*/ 412639 h 412750"/>
                <a:gd name="connsiteX8" fmla="*/ 238679 w 476988"/>
                <a:gd name="connsiteY8" fmla="*/ 412639 h 412750"/>
                <a:gd name="connsiteX9" fmla="*/ 239639 w 476988"/>
                <a:gd name="connsiteY9" fmla="*/ 412565 h 412750"/>
                <a:gd name="connsiteX10" fmla="*/ 463439 w 476988"/>
                <a:gd name="connsiteY10" fmla="*/ 412565 h 412750"/>
                <a:gd name="connsiteX11" fmla="*/ 476730 w 476988"/>
                <a:gd name="connsiteY11" fmla="*/ 399275 h 412750"/>
                <a:gd name="connsiteX12" fmla="*/ 476730 w 476988"/>
                <a:gd name="connsiteY12" fmla="*/ 13844 h 412750"/>
                <a:gd name="connsiteX13" fmla="*/ 463365 w 476988"/>
                <a:gd name="connsiteY13" fmla="*/ 554 h 412750"/>
                <a:gd name="connsiteX14" fmla="*/ 27061 w 476988"/>
                <a:gd name="connsiteY14" fmla="*/ 155686 h 412750"/>
                <a:gd name="connsiteX15" fmla="*/ 225240 w 476988"/>
                <a:gd name="connsiteY15" fmla="*/ 155686 h 412750"/>
                <a:gd name="connsiteX16" fmla="*/ 225240 w 476988"/>
                <a:gd name="connsiteY16" fmla="*/ 386058 h 412750"/>
                <a:gd name="connsiteX17" fmla="*/ 203680 w 476988"/>
                <a:gd name="connsiteY17" fmla="*/ 386058 h 412750"/>
                <a:gd name="connsiteX18" fmla="*/ 203680 w 476988"/>
                <a:gd name="connsiteY18" fmla="*/ 254775 h 412750"/>
                <a:gd name="connsiteX19" fmla="*/ 126151 w 476988"/>
                <a:gd name="connsiteY19" fmla="*/ 177246 h 412750"/>
                <a:gd name="connsiteX20" fmla="*/ 48622 w 476988"/>
                <a:gd name="connsiteY20" fmla="*/ 254775 h 412750"/>
                <a:gd name="connsiteX21" fmla="*/ 48622 w 476988"/>
                <a:gd name="connsiteY21" fmla="*/ 386058 h 412750"/>
                <a:gd name="connsiteX22" fmla="*/ 26987 w 476988"/>
                <a:gd name="connsiteY22" fmla="*/ 386058 h 412750"/>
                <a:gd name="connsiteX23" fmla="*/ 26987 w 476988"/>
                <a:gd name="connsiteY23" fmla="*/ 155686 h 412750"/>
                <a:gd name="connsiteX24" fmla="*/ 177098 w 476988"/>
                <a:gd name="connsiteY24" fmla="*/ 386058 h 412750"/>
                <a:gd name="connsiteX25" fmla="*/ 75203 w 476988"/>
                <a:gd name="connsiteY25" fmla="*/ 386058 h 412750"/>
                <a:gd name="connsiteX26" fmla="*/ 75203 w 476988"/>
                <a:gd name="connsiteY26" fmla="*/ 254775 h 412750"/>
                <a:gd name="connsiteX27" fmla="*/ 126151 w 476988"/>
                <a:gd name="connsiteY27" fmla="*/ 203827 h 412750"/>
                <a:gd name="connsiteX28" fmla="*/ 177098 w 476988"/>
                <a:gd name="connsiteY28" fmla="*/ 254775 h 412750"/>
                <a:gd name="connsiteX29" fmla="*/ 177098 w 476988"/>
                <a:gd name="connsiteY29" fmla="*/ 386058 h 412750"/>
                <a:gd name="connsiteX30" fmla="*/ 300037 w 476988"/>
                <a:gd name="connsiteY30" fmla="*/ 385910 h 412750"/>
                <a:gd name="connsiteX31" fmla="*/ 300037 w 476988"/>
                <a:gd name="connsiteY31" fmla="*/ 252043 h 412750"/>
                <a:gd name="connsiteX32" fmla="*/ 401933 w 476988"/>
                <a:gd name="connsiteY32" fmla="*/ 252043 h 412750"/>
                <a:gd name="connsiteX33" fmla="*/ 401933 w 476988"/>
                <a:gd name="connsiteY33" fmla="*/ 385910 h 412750"/>
                <a:gd name="connsiteX34" fmla="*/ 300037 w 476988"/>
                <a:gd name="connsiteY34" fmla="*/ 385910 h 412750"/>
                <a:gd name="connsiteX35" fmla="*/ 450075 w 476988"/>
                <a:gd name="connsiteY35" fmla="*/ 386058 h 412750"/>
                <a:gd name="connsiteX36" fmla="*/ 428514 w 476988"/>
                <a:gd name="connsiteY36" fmla="*/ 386058 h 412750"/>
                <a:gd name="connsiteX37" fmla="*/ 428514 w 476988"/>
                <a:gd name="connsiteY37" fmla="*/ 238753 h 412750"/>
                <a:gd name="connsiteX38" fmla="*/ 415223 w 476988"/>
                <a:gd name="connsiteY38" fmla="*/ 225462 h 412750"/>
                <a:gd name="connsiteX39" fmla="*/ 286747 w 476988"/>
                <a:gd name="connsiteY39" fmla="*/ 225462 h 412750"/>
                <a:gd name="connsiteX40" fmla="*/ 273456 w 476988"/>
                <a:gd name="connsiteY40" fmla="*/ 238753 h 412750"/>
                <a:gd name="connsiteX41" fmla="*/ 273456 w 476988"/>
                <a:gd name="connsiteY41" fmla="*/ 386058 h 412750"/>
                <a:gd name="connsiteX42" fmla="*/ 251896 w 476988"/>
                <a:gd name="connsiteY42" fmla="*/ 386058 h 412750"/>
                <a:gd name="connsiteX43" fmla="*/ 251896 w 476988"/>
                <a:gd name="connsiteY43" fmla="*/ 142469 h 412750"/>
                <a:gd name="connsiteX44" fmla="*/ 251896 w 476988"/>
                <a:gd name="connsiteY44" fmla="*/ 141878 h 412750"/>
                <a:gd name="connsiteX45" fmla="*/ 251896 w 476988"/>
                <a:gd name="connsiteY45" fmla="*/ 27135 h 412750"/>
                <a:gd name="connsiteX46" fmla="*/ 450075 w 476988"/>
                <a:gd name="connsiteY46" fmla="*/ 27135 h 412750"/>
                <a:gd name="connsiteX47" fmla="*/ 450075 w 476988"/>
                <a:gd name="connsiteY47" fmla="*/ 386058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6988" h="412750">
                  <a:moveTo>
                    <a:pt x="463365" y="554"/>
                  </a:moveTo>
                  <a:lnTo>
                    <a:pt x="238605" y="554"/>
                  </a:lnTo>
                  <a:cubicBezTo>
                    <a:pt x="231295" y="554"/>
                    <a:pt x="225314" y="6535"/>
                    <a:pt x="225314" y="13844"/>
                  </a:cubicBezTo>
                  <a:lnTo>
                    <a:pt x="225314" y="129104"/>
                  </a:lnTo>
                  <a:lnTo>
                    <a:pt x="13844" y="129104"/>
                  </a:lnTo>
                  <a:cubicBezTo>
                    <a:pt x="6534" y="129104"/>
                    <a:pt x="554" y="135085"/>
                    <a:pt x="554" y="142395"/>
                  </a:cubicBezTo>
                  <a:lnTo>
                    <a:pt x="554" y="399349"/>
                  </a:lnTo>
                  <a:cubicBezTo>
                    <a:pt x="554" y="406658"/>
                    <a:pt x="6534" y="412639"/>
                    <a:pt x="13844" y="412639"/>
                  </a:cubicBezTo>
                  <a:lnTo>
                    <a:pt x="238679" y="412639"/>
                  </a:lnTo>
                  <a:cubicBezTo>
                    <a:pt x="238974" y="412639"/>
                    <a:pt x="239343" y="412639"/>
                    <a:pt x="239639" y="412565"/>
                  </a:cubicBezTo>
                  <a:lnTo>
                    <a:pt x="463439" y="412565"/>
                  </a:lnTo>
                  <a:cubicBezTo>
                    <a:pt x="470749" y="412565"/>
                    <a:pt x="476730" y="406585"/>
                    <a:pt x="476730" y="399275"/>
                  </a:cubicBezTo>
                  <a:lnTo>
                    <a:pt x="476730" y="13844"/>
                  </a:lnTo>
                  <a:cubicBezTo>
                    <a:pt x="476656" y="6535"/>
                    <a:pt x="470675" y="554"/>
                    <a:pt x="463365" y="554"/>
                  </a:cubicBezTo>
                  <a:close/>
                  <a:moveTo>
                    <a:pt x="27061" y="155686"/>
                  </a:moveTo>
                  <a:lnTo>
                    <a:pt x="225240" y="155686"/>
                  </a:lnTo>
                  <a:lnTo>
                    <a:pt x="225240" y="386058"/>
                  </a:lnTo>
                  <a:lnTo>
                    <a:pt x="203680" y="386058"/>
                  </a:lnTo>
                  <a:lnTo>
                    <a:pt x="203680" y="254775"/>
                  </a:lnTo>
                  <a:cubicBezTo>
                    <a:pt x="203680" y="212023"/>
                    <a:pt x="168903" y="177246"/>
                    <a:pt x="126151" y="177246"/>
                  </a:cubicBezTo>
                  <a:cubicBezTo>
                    <a:pt x="83399" y="177246"/>
                    <a:pt x="48622" y="212023"/>
                    <a:pt x="48622" y="254775"/>
                  </a:cubicBezTo>
                  <a:lnTo>
                    <a:pt x="48622" y="386058"/>
                  </a:lnTo>
                  <a:lnTo>
                    <a:pt x="26987" y="386058"/>
                  </a:lnTo>
                  <a:lnTo>
                    <a:pt x="26987" y="155686"/>
                  </a:lnTo>
                  <a:close/>
                  <a:moveTo>
                    <a:pt x="177098" y="386058"/>
                  </a:moveTo>
                  <a:lnTo>
                    <a:pt x="75203" y="386058"/>
                  </a:lnTo>
                  <a:lnTo>
                    <a:pt x="75203" y="254775"/>
                  </a:lnTo>
                  <a:cubicBezTo>
                    <a:pt x="75203" y="226717"/>
                    <a:pt x="98019" y="203827"/>
                    <a:pt x="126151" y="203827"/>
                  </a:cubicBezTo>
                  <a:cubicBezTo>
                    <a:pt x="154283" y="203827"/>
                    <a:pt x="177098" y="226643"/>
                    <a:pt x="177098" y="254775"/>
                  </a:cubicBezTo>
                  <a:lnTo>
                    <a:pt x="177098" y="386058"/>
                  </a:lnTo>
                  <a:close/>
                  <a:moveTo>
                    <a:pt x="300037" y="385910"/>
                  </a:moveTo>
                  <a:lnTo>
                    <a:pt x="300037" y="252043"/>
                  </a:lnTo>
                  <a:lnTo>
                    <a:pt x="401933" y="252043"/>
                  </a:lnTo>
                  <a:lnTo>
                    <a:pt x="401933" y="385910"/>
                  </a:lnTo>
                  <a:lnTo>
                    <a:pt x="300037" y="385910"/>
                  </a:lnTo>
                  <a:close/>
                  <a:moveTo>
                    <a:pt x="450075" y="386058"/>
                  </a:moveTo>
                  <a:lnTo>
                    <a:pt x="428514" y="386058"/>
                  </a:lnTo>
                  <a:lnTo>
                    <a:pt x="428514" y="238753"/>
                  </a:lnTo>
                  <a:cubicBezTo>
                    <a:pt x="428514" y="231443"/>
                    <a:pt x="422533" y="225462"/>
                    <a:pt x="415223" y="225462"/>
                  </a:cubicBezTo>
                  <a:lnTo>
                    <a:pt x="286747" y="225462"/>
                  </a:lnTo>
                  <a:cubicBezTo>
                    <a:pt x="279437" y="225462"/>
                    <a:pt x="273456" y="231443"/>
                    <a:pt x="273456" y="238753"/>
                  </a:cubicBezTo>
                  <a:lnTo>
                    <a:pt x="273456" y="386058"/>
                  </a:lnTo>
                  <a:lnTo>
                    <a:pt x="251896" y="386058"/>
                  </a:lnTo>
                  <a:lnTo>
                    <a:pt x="251896" y="142469"/>
                  </a:lnTo>
                  <a:cubicBezTo>
                    <a:pt x="251896" y="142247"/>
                    <a:pt x="251896" y="142026"/>
                    <a:pt x="251896" y="141878"/>
                  </a:cubicBezTo>
                  <a:lnTo>
                    <a:pt x="251896" y="27135"/>
                  </a:lnTo>
                  <a:lnTo>
                    <a:pt x="450075" y="27135"/>
                  </a:lnTo>
                  <a:lnTo>
                    <a:pt x="450075" y="3860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95" name="Forma libre 193">
              <a:extLst>
                <a:ext uri="{FF2B5EF4-FFF2-40B4-BE49-F238E27FC236}">
                  <a16:creationId xmlns:a16="http://schemas.microsoft.com/office/drawing/2014/main" id="{655859C6-ED2D-2346-8DE0-C2CDC0955377}"/>
                </a:ext>
              </a:extLst>
            </p:cNvPr>
            <p:cNvSpPr/>
            <p:nvPr/>
          </p:nvSpPr>
          <p:spPr>
            <a:xfrm>
              <a:off x="7882897" y="2969843"/>
              <a:ext cx="106326" cy="106326"/>
            </a:xfrm>
            <a:custGeom>
              <a:avLst/>
              <a:gdLst>
                <a:gd name="connsiteX0" fmla="*/ 53347 w 106325"/>
                <a:gd name="connsiteY0" fmla="*/ 106141 h 106325"/>
                <a:gd name="connsiteX1" fmla="*/ 106141 w 106325"/>
                <a:gd name="connsiteY1" fmla="*/ 53347 h 106325"/>
                <a:gd name="connsiteX2" fmla="*/ 53347 w 106325"/>
                <a:gd name="connsiteY2" fmla="*/ 554 h 106325"/>
                <a:gd name="connsiteX3" fmla="*/ 554 w 106325"/>
                <a:gd name="connsiteY3" fmla="*/ 53347 h 106325"/>
                <a:gd name="connsiteX4" fmla="*/ 53347 w 106325"/>
                <a:gd name="connsiteY4" fmla="*/ 106141 h 106325"/>
                <a:gd name="connsiteX5" fmla="*/ 53347 w 106325"/>
                <a:gd name="connsiteY5" fmla="*/ 21228 h 106325"/>
                <a:gd name="connsiteX6" fmla="*/ 85467 w 106325"/>
                <a:gd name="connsiteY6" fmla="*/ 53347 h 106325"/>
                <a:gd name="connsiteX7" fmla="*/ 53347 w 106325"/>
                <a:gd name="connsiteY7" fmla="*/ 85467 h 106325"/>
                <a:gd name="connsiteX8" fmla="*/ 21228 w 106325"/>
                <a:gd name="connsiteY8" fmla="*/ 53347 h 106325"/>
                <a:gd name="connsiteX9" fmla="*/ 53347 w 106325"/>
                <a:gd name="connsiteY9" fmla="*/ 21228 h 10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25" h="106325">
                  <a:moveTo>
                    <a:pt x="53347" y="106141"/>
                  </a:moveTo>
                  <a:cubicBezTo>
                    <a:pt x="82440" y="106141"/>
                    <a:pt x="106141" y="82439"/>
                    <a:pt x="106141" y="53347"/>
                  </a:cubicBezTo>
                  <a:cubicBezTo>
                    <a:pt x="106141" y="24256"/>
                    <a:pt x="82440" y="554"/>
                    <a:pt x="53347" y="554"/>
                  </a:cubicBezTo>
                  <a:cubicBezTo>
                    <a:pt x="24256" y="554"/>
                    <a:pt x="554" y="24256"/>
                    <a:pt x="554" y="53347"/>
                  </a:cubicBezTo>
                  <a:cubicBezTo>
                    <a:pt x="554" y="82439"/>
                    <a:pt x="24256" y="106141"/>
                    <a:pt x="53347" y="106141"/>
                  </a:cubicBezTo>
                  <a:close/>
                  <a:moveTo>
                    <a:pt x="53347" y="21228"/>
                  </a:moveTo>
                  <a:cubicBezTo>
                    <a:pt x="71068" y="21228"/>
                    <a:pt x="85467" y="35626"/>
                    <a:pt x="85467" y="53347"/>
                  </a:cubicBezTo>
                  <a:cubicBezTo>
                    <a:pt x="85467" y="71068"/>
                    <a:pt x="71068" y="85467"/>
                    <a:pt x="53347" y="85467"/>
                  </a:cubicBezTo>
                  <a:cubicBezTo>
                    <a:pt x="35626" y="85467"/>
                    <a:pt x="21228" y="71068"/>
                    <a:pt x="21228" y="53347"/>
                  </a:cubicBezTo>
                  <a:cubicBezTo>
                    <a:pt x="21228" y="35626"/>
                    <a:pt x="35626" y="21228"/>
                    <a:pt x="53347" y="21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riangle 9">
            <a:extLst>
              <a:ext uri="{FF2B5EF4-FFF2-40B4-BE49-F238E27FC236}">
                <a16:creationId xmlns:a16="http://schemas.microsoft.com/office/drawing/2014/main" id="{CA9E5940-4747-3446-B3AC-D7186DBCE999}"/>
              </a:ext>
            </a:extLst>
          </p:cNvPr>
          <p:cNvSpPr/>
          <p:nvPr/>
        </p:nvSpPr>
        <p:spPr>
          <a:xfrm rot="5400000">
            <a:off x="1948409" y="6617522"/>
            <a:ext cx="1030184" cy="888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351E94DA-7C95-4C41-961F-0AD8B72DAD85}"/>
              </a:ext>
            </a:extLst>
          </p:cNvPr>
          <p:cNvSpPr/>
          <p:nvPr/>
        </p:nvSpPr>
        <p:spPr>
          <a:xfrm rot="16200000">
            <a:off x="21444723" y="6617522"/>
            <a:ext cx="1030184" cy="88809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25F11460-737E-BE45-BCCF-6FA3A2FE2088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EBE5A7DA-1065-1D44-A871-A54AF757C32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343903BF-4565-8143-988D-2571524545C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58A3A8-FCE1-734C-AD4A-515CA0C43FF9}"/>
              </a:ext>
            </a:extLst>
          </p:cNvPr>
          <p:cNvSpPr/>
          <p:nvPr/>
        </p:nvSpPr>
        <p:spPr>
          <a:xfrm>
            <a:off x="2256401" y="6074228"/>
            <a:ext cx="5421086" cy="764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46F5A0-69A3-1A49-98AF-9226CAA55161}"/>
              </a:ext>
            </a:extLst>
          </p:cNvPr>
          <p:cNvSpPr/>
          <p:nvPr/>
        </p:nvSpPr>
        <p:spPr>
          <a:xfrm>
            <a:off x="2256402" y="3592287"/>
            <a:ext cx="5453742" cy="54537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61C01C-DDA8-CC43-AE89-0D5916A42044}"/>
              </a:ext>
            </a:extLst>
          </p:cNvPr>
          <p:cNvSpPr/>
          <p:nvPr/>
        </p:nvSpPr>
        <p:spPr>
          <a:xfrm>
            <a:off x="9408315" y="6074228"/>
            <a:ext cx="5421086" cy="7641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A0D6ED-079F-3C49-B1C0-F8974B16AAD3}"/>
              </a:ext>
            </a:extLst>
          </p:cNvPr>
          <p:cNvSpPr/>
          <p:nvPr/>
        </p:nvSpPr>
        <p:spPr>
          <a:xfrm>
            <a:off x="9375659" y="3592287"/>
            <a:ext cx="5453742" cy="54537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D6748A-9C84-434C-B005-C99C38432E79}"/>
              </a:ext>
            </a:extLst>
          </p:cNvPr>
          <p:cNvSpPr/>
          <p:nvPr/>
        </p:nvSpPr>
        <p:spPr>
          <a:xfrm>
            <a:off x="16560229" y="6074228"/>
            <a:ext cx="5421086" cy="7641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7D3E49A-F9D0-AE47-AA08-67410A29E245}"/>
              </a:ext>
            </a:extLst>
          </p:cNvPr>
          <p:cNvSpPr/>
          <p:nvPr/>
        </p:nvSpPr>
        <p:spPr>
          <a:xfrm>
            <a:off x="16527573" y="3592287"/>
            <a:ext cx="5453742" cy="5453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92F832-7E79-ED43-9622-3F6BA4576586}"/>
              </a:ext>
            </a:extLst>
          </p:cNvPr>
          <p:cNvSpPr/>
          <p:nvPr/>
        </p:nvSpPr>
        <p:spPr>
          <a:xfrm>
            <a:off x="3138144" y="4441374"/>
            <a:ext cx="3690257" cy="3690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2F6D5A-297B-A54B-9840-D5C6391DCCEA}"/>
              </a:ext>
            </a:extLst>
          </p:cNvPr>
          <p:cNvSpPr/>
          <p:nvPr/>
        </p:nvSpPr>
        <p:spPr>
          <a:xfrm>
            <a:off x="10290058" y="4441374"/>
            <a:ext cx="3690257" cy="3690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BEBBBF-5B87-EC4E-9496-3EF60F67EFF9}"/>
              </a:ext>
            </a:extLst>
          </p:cNvPr>
          <p:cNvSpPr/>
          <p:nvPr/>
        </p:nvSpPr>
        <p:spPr>
          <a:xfrm>
            <a:off x="17441972" y="4441374"/>
            <a:ext cx="3690257" cy="3690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7" name="CuadroTexto 350">
            <a:extLst>
              <a:ext uri="{FF2B5EF4-FFF2-40B4-BE49-F238E27FC236}">
                <a16:creationId xmlns:a16="http://schemas.microsoft.com/office/drawing/2014/main" id="{EFA596CF-C058-C743-9C91-D4F95C38E566}"/>
              </a:ext>
            </a:extLst>
          </p:cNvPr>
          <p:cNvSpPr txBox="1"/>
          <p:nvPr/>
        </p:nvSpPr>
        <p:spPr>
          <a:xfrm>
            <a:off x="4119214" y="5405930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27%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4359E7-4F6F-0A4E-B0F7-E28524BBA338}"/>
              </a:ext>
            </a:extLst>
          </p:cNvPr>
          <p:cNvSpPr txBox="1"/>
          <p:nvPr/>
        </p:nvSpPr>
        <p:spPr>
          <a:xfrm>
            <a:off x="2026652" y="6467171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89" name="CuadroTexto 350">
            <a:extLst>
              <a:ext uri="{FF2B5EF4-FFF2-40B4-BE49-F238E27FC236}">
                <a16:creationId xmlns:a16="http://schemas.microsoft.com/office/drawing/2014/main" id="{2F5B2774-7DD3-9644-AA37-1F1F5ECAE0BB}"/>
              </a:ext>
            </a:extLst>
          </p:cNvPr>
          <p:cNvSpPr txBox="1"/>
          <p:nvPr/>
        </p:nvSpPr>
        <p:spPr>
          <a:xfrm>
            <a:off x="11303785" y="5405930"/>
            <a:ext cx="1861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30%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739339-AA14-3B4B-8FA1-7159C0924A1C}"/>
              </a:ext>
            </a:extLst>
          </p:cNvPr>
          <p:cNvSpPr txBox="1"/>
          <p:nvPr/>
        </p:nvSpPr>
        <p:spPr>
          <a:xfrm>
            <a:off x="9211224" y="6467171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Men</a:t>
            </a:r>
          </a:p>
        </p:txBody>
      </p:sp>
      <p:sp>
        <p:nvSpPr>
          <p:cNvPr id="91" name="CuadroTexto 350">
            <a:extLst>
              <a:ext uri="{FF2B5EF4-FFF2-40B4-BE49-F238E27FC236}">
                <a16:creationId xmlns:a16="http://schemas.microsoft.com/office/drawing/2014/main" id="{0978A661-9A08-E545-A71F-C63E3688A1D3}"/>
              </a:ext>
            </a:extLst>
          </p:cNvPr>
          <p:cNvSpPr txBox="1"/>
          <p:nvPr/>
        </p:nvSpPr>
        <p:spPr>
          <a:xfrm>
            <a:off x="18496521" y="5434505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43%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170F32-3396-B744-A23B-B2655AA23B33}"/>
              </a:ext>
            </a:extLst>
          </p:cNvPr>
          <p:cNvSpPr txBox="1"/>
          <p:nvPr/>
        </p:nvSpPr>
        <p:spPr>
          <a:xfrm>
            <a:off x="16403959" y="6495746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tx2"/>
                </a:solidFill>
                <a:latin typeface="Century Gothic" panose="020B0502020202020204" pitchFamily="34" charset="0"/>
                <a:cs typeface="Poppins Medium" pitchFamily="2" charset="77"/>
              </a:rPr>
              <a:t>Children</a:t>
            </a:r>
          </a:p>
        </p:txBody>
      </p:sp>
      <p:sp>
        <p:nvSpPr>
          <p:cNvPr id="93" name="Forma libre 2035">
            <a:extLst>
              <a:ext uri="{FF2B5EF4-FFF2-40B4-BE49-F238E27FC236}">
                <a16:creationId xmlns:a16="http://schemas.microsoft.com/office/drawing/2014/main" id="{E6B66A82-EFF6-7541-9893-756F43E6AE65}"/>
              </a:ext>
            </a:extLst>
          </p:cNvPr>
          <p:cNvSpPr/>
          <p:nvPr/>
        </p:nvSpPr>
        <p:spPr>
          <a:xfrm>
            <a:off x="11525025" y="8679189"/>
            <a:ext cx="1062989" cy="2627796"/>
          </a:xfrm>
          <a:custGeom>
            <a:avLst/>
            <a:gdLst>
              <a:gd name="connsiteX0" fmla="*/ 355444 w 361823"/>
              <a:gd name="connsiteY0" fmla="*/ 355405 h 894459"/>
              <a:gd name="connsiteX1" fmla="*/ 227949 w 361823"/>
              <a:gd name="connsiteY1" fmla="*/ 195258 h 894459"/>
              <a:gd name="connsiteX2" fmla="*/ 217570 w 361823"/>
              <a:gd name="connsiteY2" fmla="*/ 194973 h 894459"/>
              <a:gd name="connsiteX3" fmla="*/ 217570 w 361823"/>
              <a:gd name="connsiteY3" fmla="*/ 157767 h 894459"/>
              <a:gd name="connsiteX4" fmla="*/ 260894 w 361823"/>
              <a:gd name="connsiteY4" fmla="*/ 86877 h 894459"/>
              <a:gd name="connsiteX5" fmla="*/ 181102 w 361823"/>
              <a:gd name="connsiteY5" fmla="*/ 7137 h 894459"/>
              <a:gd name="connsiteX6" fmla="*/ 101311 w 361823"/>
              <a:gd name="connsiteY6" fmla="*/ 86877 h 894459"/>
              <a:gd name="connsiteX7" fmla="*/ 147491 w 361823"/>
              <a:gd name="connsiteY7" fmla="*/ 159100 h 894459"/>
              <a:gd name="connsiteX8" fmla="*/ 147491 w 361823"/>
              <a:gd name="connsiteY8" fmla="*/ 194973 h 894459"/>
              <a:gd name="connsiteX9" fmla="*/ 141492 w 361823"/>
              <a:gd name="connsiteY9" fmla="*/ 194878 h 894459"/>
              <a:gd name="connsiteX10" fmla="*/ 7141 w 361823"/>
              <a:gd name="connsiteY10" fmla="*/ 365777 h 894459"/>
              <a:gd name="connsiteX11" fmla="*/ 11902 w 361823"/>
              <a:gd name="connsiteY11" fmla="*/ 547333 h 894459"/>
              <a:gd name="connsiteX12" fmla="*/ 11997 w 361823"/>
              <a:gd name="connsiteY12" fmla="*/ 547333 h 894459"/>
              <a:gd name="connsiteX13" fmla="*/ 11997 w 361823"/>
              <a:gd name="connsiteY13" fmla="*/ 547618 h 894459"/>
              <a:gd name="connsiteX14" fmla="*/ 40943 w 361823"/>
              <a:gd name="connsiteY14" fmla="*/ 576546 h 894459"/>
              <a:gd name="connsiteX15" fmla="*/ 69889 w 361823"/>
              <a:gd name="connsiteY15" fmla="*/ 547618 h 894459"/>
              <a:gd name="connsiteX16" fmla="*/ 69889 w 361823"/>
              <a:gd name="connsiteY16" fmla="*/ 547333 h 894459"/>
              <a:gd name="connsiteX17" fmla="*/ 69984 w 361823"/>
              <a:gd name="connsiteY17" fmla="*/ 547333 h 894459"/>
              <a:gd name="connsiteX18" fmla="*/ 69984 w 361823"/>
              <a:gd name="connsiteY18" fmla="*/ 379860 h 894459"/>
              <a:gd name="connsiteX19" fmla="*/ 85029 w 361823"/>
              <a:gd name="connsiteY19" fmla="*/ 345128 h 894459"/>
              <a:gd name="connsiteX20" fmla="*/ 85029 w 361823"/>
              <a:gd name="connsiteY20" fmla="*/ 852401 h 894459"/>
              <a:gd name="connsiteX21" fmla="*/ 126353 w 361823"/>
              <a:gd name="connsiteY21" fmla="*/ 893698 h 894459"/>
              <a:gd name="connsiteX22" fmla="*/ 167677 w 361823"/>
              <a:gd name="connsiteY22" fmla="*/ 852401 h 894459"/>
              <a:gd name="connsiteX23" fmla="*/ 167677 w 361823"/>
              <a:gd name="connsiteY23" fmla="*/ 567982 h 894459"/>
              <a:gd name="connsiteX24" fmla="*/ 197480 w 361823"/>
              <a:gd name="connsiteY24" fmla="*/ 567982 h 894459"/>
              <a:gd name="connsiteX25" fmla="*/ 197480 w 361823"/>
              <a:gd name="connsiteY25" fmla="*/ 852401 h 894459"/>
              <a:gd name="connsiteX26" fmla="*/ 238804 w 361823"/>
              <a:gd name="connsiteY26" fmla="*/ 893698 h 894459"/>
              <a:gd name="connsiteX27" fmla="*/ 280128 w 361823"/>
              <a:gd name="connsiteY27" fmla="*/ 852401 h 894459"/>
              <a:gd name="connsiteX28" fmla="*/ 280128 w 361823"/>
              <a:gd name="connsiteY28" fmla="*/ 345128 h 894459"/>
              <a:gd name="connsiteX29" fmla="*/ 295172 w 361823"/>
              <a:gd name="connsiteY29" fmla="*/ 379860 h 894459"/>
              <a:gd name="connsiteX30" fmla="*/ 295172 w 361823"/>
              <a:gd name="connsiteY30" fmla="*/ 547333 h 894459"/>
              <a:gd name="connsiteX31" fmla="*/ 295267 w 361823"/>
              <a:gd name="connsiteY31" fmla="*/ 547333 h 894459"/>
              <a:gd name="connsiteX32" fmla="*/ 295267 w 361823"/>
              <a:gd name="connsiteY32" fmla="*/ 547618 h 894459"/>
              <a:gd name="connsiteX33" fmla="*/ 324213 w 361823"/>
              <a:gd name="connsiteY33" fmla="*/ 576546 h 894459"/>
              <a:gd name="connsiteX34" fmla="*/ 353159 w 361823"/>
              <a:gd name="connsiteY34" fmla="*/ 547618 h 894459"/>
              <a:gd name="connsiteX35" fmla="*/ 353159 w 361823"/>
              <a:gd name="connsiteY35" fmla="*/ 547333 h 894459"/>
              <a:gd name="connsiteX36" fmla="*/ 353254 w 361823"/>
              <a:gd name="connsiteY36" fmla="*/ 547333 h 894459"/>
              <a:gd name="connsiteX37" fmla="*/ 355444 w 361823"/>
              <a:gd name="connsiteY37" fmla="*/ 355405 h 89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1823" h="894459">
                <a:moveTo>
                  <a:pt x="355444" y="355405"/>
                </a:moveTo>
                <a:cubicBezTo>
                  <a:pt x="355444" y="236270"/>
                  <a:pt x="293363" y="195258"/>
                  <a:pt x="227949" y="195258"/>
                </a:cubicBezTo>
                <a:lnTo>
                  <a:pt x="217570" y="194973"/>
                </a:lnTo>
                <a:lnTo>
                  <a:pt x="217570" y="157767"/>
                </a:lnTo>
                <a:cubicBezTo>
                  <a:pt x="243279" y="144541"/>
                  <a:pt x="260894" y="117802"/>
                  <a:pt x="260894" y="86877"/>
                </a:cubicBezTo>
                <a:cubicBezTo>
                  <a:pt x="260894" y="42820"/>
                  <a:pt x="225188" y="7137"/>
                  <a:pt x="181102" y="7137"/>
                </a:cubicBezTo>
                <a:cubicBezTo>
                  <a:pt x="137017" y="7137"/>
                  <a:pt x="101311" y="42820"/>
                  <a:pt x="101311" y="86877"/>
                </a:cubicBezTo>
                <a:cubicBezTo>
                  <a:pt x="101311" y="118944"/>
                  <a:pt x="120259" y="146444"/>
                  <a:pt x="147491" y="159100"/>
                </a:cubicBezTo>
                <a:lnTo>
                  <a:pt x="147491" y="194973"/>
                </a:lnTo>
                <a:lnTo>
                  <a:pt x="141492" y="194878"/>
                </a:lnTo>
                <a:cubicBezTo>
                  <a:pt x="56178" y="198303"/>
                  <a:pt x="7141" y="253113"/>
                  <a:pt x="7141" y="365777"/>
                </a:cubicBezTo>
                <a:lnTo>
                  <a:pt x="11902" y="547333"/>
                </a:lnTo>
                <a:lnTo>
                  <a:pt x="11997" y="547333"/>
                </a:lnTo>
                <a:cubicBezTo>
                  <a:pt x="11997" y="547428"/>
                  <a:pt x="11997" y="547523"/>
                  <a:pt x="11997" y="547618"/>
                </a:cubicBezTo>
                <a:cubicBezTo>
                  <a:pt x="11997" y="563604"/>
                  <a:pt x="24947" y="576546"/>
                  <a:pt x="40943" y="576546"/>
                </a:cubicBezTo>
                <a:cubicBezTo>
                  <a:pt x="56940" y="576546"/>
                  <a:pt x="69889" y="563604"/>
                  <a:pt x="69889" y="547618"/>
                </a:cubicBezTo>
                <a:cubicBezTo>
                  <a:pt x="69889" y="547523"/>
                  <a:pt x="69889" y="547428"/>
                  <a:pt x="69889" y="547333"/>
                </a:cubicBezTo>
                <a:lnTo>
                  <a:pt x="69984" y="547333"/>
                </a:lnTo>
                <a:lnTo>
                  <a:pt x="69984" y="379860"/>
                </a:lnTo>
                <a:cubicBezTo>
                  <a:pt x="69984" y="360924"/>
                  <a:pt x="66176" y="345509"/>
                  <a:pt x="85029" y="345128"/>
                </a:cubicBezTo>
                <a:lnTo>
                  <a:pt x="85029" y="852401"/>
                </a:lnTo>
                <a:cubicBezTo>
                  <a:pt x="85029" y="875142"/>
                  <a:pt x="103596" y="893698"/>
                  <a:pt x="126353" y="893698"/>
                </a:cubicBezTo>
                <a:cubicBezTo>
                  <a:pt x="149110" y="893698"/>
                  <a:pt x="167677" y="875142"/>
                  <a:pt x="167677" y="852401"/>
                </a:cubicBezTo>
                <a:lnTo>
                  <a:pt x="167677" y="567982"/>
                </a:lnTo>
                <a:lnTo>
                  <a:pt x="197480" y="567982"/>
                </a:lnTo>
                <a:lnTo>
                  <a:pt x="197480" y="852401"/>
                </a:lnTo>
                <a:cubicBezTo>
                  <a:pt x="197480" y="875142"/>
                  <a:pt x="216047" y="893698"/>
                  <a:pt x="238804" y="893698"/>
                </a:cubicBezTo>
                <a:cubicBezTo>
                  <a:pt x="261561" y="893698"/>
                  <a:pt x="280128" y="875142"/>
                  <a:pt x="280128" y="852401"/>
                </a:cubicBezTo>
                <a:lnTo>
                  <a:pt x="280128" y="345128"/>
                </a:lnTo>
                <a:cubicBezTo>
                  <a:pt x="298981" y="345509"/>
                  <a:pt x="295172" y="360924"/>
                  <a:pt x="295172" y="379860"/>
                </a:cubicBezTo>
                <a:lnTo>
                  <a:pt x="295172" y="547333"/>
                </a:lnTo>
                <a:lnTo>
                  <a:pt x="295267" y="547333"/>
                </a:lnTo>
                <a:cubicBezTo>
                  <a:pt x="295267" y="547428"/>
                  <a:pt x="295267" y="547523"/>
                  <a:pt x="295267" y="547618"/>
                </a:cubicBezTo>
                <a:cubicBezTo>
                  <a:pt x="295267" y="563604"/>
                  <a:pt x="308217" y="576546"/>
                  <a:pt x="324213" y="576546"/>
                </a:cubicBezTo>
                <a:cubicBezTo>
                  <a:pt x="340210" y="576546"/>
                  <a:pt x="353159" y="563604"/>
                  <a:pt x="353159" y="547618"/>
                </a:cubicBezTo>
                <a:cubicBezTo>
                  <a:pt x="353159" y="547523"/>
                  <a:pt x="353159" y="547428"/>
                  <a:pt x="353159" y="547333"/>
                </a:cubicBezTo>
                <a:lnTo>
                  <a:pt x="353254" y="547333"/>
                </a:lnTo>
                <a:lnTo>
                  <a:pt x="355444" y="35540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4" name="Forma libre 2036">
            <a:extLst>
              <a:ext uri="{FF2B5EF4-FFF2-40B4-BE49-F238E27FC236}">
                <a16:creationId xmlns:a16="http://schemas.microsoft.com/office/drawing/2014/main" id="{35162A93-43CB-EA43-9F22-5DE94E8A0782}"/>
              </a:ext>
            </a:extLst>
          </p:cNvPr>
          <p:cNvSpPr/>
          <p:nvPr/>
        </p:nvSpPr>
        <p:spPr>
          <a:xfrm>
            <a:off x="4218823" y="8581218"/>
            <a:ext cx="1258803" cy="2543932"/>
          </a:xfrm>
          <a:custGeom>
            <a:avLst/>
            <a:gdLst>
              <a:gd name="connsiteX0" fmla="*/ 421637 w 428475"/>
              <a:gd name="connsiteY0" fmla="*/ 488574 h 865912"/>
              <a:gd name="connsiteX1" fmla="*/ 416591 w 428475"/>
              <a:gd name="connsiteY1" fmla="*/ 470685 h 865912"/>
              <a:gd name="connsiteX2" fmla="*/ 267672 w 428475"/>
              <a:gd name="connsiteY2" fmla="*/ 205678 h 865912"/>
              <a:gd name="connsiteX3" fmla="*/ 315280 w 428475"/>
              <a:gd name="connsiteY3" fmla="*/ 184363 h 865912"/>
              <a:gd name="connsiteX4" fmla="*/ 303949 w 428475"/>
              <a:gd name="connsiteY4" fmla="*/ 102815 h 865912"/>
              <a:gd name="connsiteX5" fmla="*/ 221206 w 428475"/>
              <a:gd name="connsiteY5" fmla="*/ 12132 h 865912"/>
              <a:gd name="connsiteX6" fmla="*/ 136177 w 428475"/>
              <a:gd name="connsiteY6" fmla="*/ 84640 h 865912"/>
              <a:gd name="connsiteX7" fmla="*/ 112373 w 428475"/>
              <a:gd name="connsiteY7" fmla="*/ 184363 h 865912"/>
              <a:gd name="connsiteX8" fmla="*/ 161600 w 428475"/>
              <a:gd name="connsiteY8" fmla="*/ 202823 h 865912"/>
              <a:gd name="connsiteX9" fmla="*/ 7444 w 428475"/>
              <a:gd name="connsiteY9" fmla="*/ 482865 h 865912"/>
              <a:gd name="connsiteX10" fmla="*/ 26011 w 428475"/>
              <a:gd name="connsiteY10" fmla="*/ 509508 h 865912"/>
              <a:gd name="connsiteX11" fmla="*/ 52672 w 428475"/>
              <a:gd name="connsiteY11" fmla="*/ 490953 h 865912"/>
              <a:gd name="connsiteX12" fmla="*/ 128941 w 428475"/>
              <a:gd name="connsiteY12" fmla="*/ 306733 h 865912"/>
              <a:gd name="connsiteX13" fmla="*/ 63146 w 428475"/>
              <a:gd name="connsiteY13" fmla="*/ 628548 h 865912"/>
              <a:gd name="connsiteX14" fmla="*/ 124275 w 428475"/>
              <a:gd name="connsiteY14" fmla="*/ 639014 h 865912"/>
              <a:gd name="connsiteX15" fmla="*/ 124275 w 428475"/>
              <a:gd name="connsiteY15" fmla="*/ 823425 h 865912"/>
              <a:gd name="connsiteX16" fmla="*/ 163981 w 428475"/>
              <a:gd name="connsiteY16" fmla="*/ 863105 h 865912"/>
              <a:gd name="connsiteX17" fmla="*/ 203686 w 428475"/>
              <a:gd name="connsiteY17" fmla="*/ 823425 h 865912"/>
              <a:gd name="connsiteX18" fmla="*/ 203686 w 428475"/>
              <a:gd name="connsiteY18" fmla="*/ 643106 h 865912"/>
              <a:gd name="connsiteX19" fmla="*/ 227490 w 428475"/>
              <a:gd name="connsiteY19" fmla="*/ 642821 h 865912"/>
              <a:gd name="connsiteX20" fmla="*/ 227490 w 428475"/>
              <a:gd name="connsiteY20" fmla="*/ 823521 h 865912"/>
              <a:gd name="connsiteX21" fmla="*/ 267196 w 428475"/>
              <a:gd name="connsiteY21" fmla="*/ 863200 h 865912"/>
              <a:gd name="connsiteX22" fmla="*/ 306901 w 428475"/>
              <a:gd name="connsiteY22" fmla="*/ 823521 h 865912"/>
              <a:gd name="connsiteX23" fmla="*/ 306901 w 428475"/>
              <a:gd name="connsiteY23" fmla="*/ 636826 h 865912"/>
              <a:gd name="connsiteX24" fmla="*/ 363650 w 428475"/>
              <a:gd name="connsiteY24" fmla="*/ 626264 h 865912"/>
              <a:gd name="connsiteX25" fmla="*/ 313090 w 428475"/>
              <a:gd name="connsiteY25" fmla="*/ 323385 h 865912"/>
              <a:gd name="connsiteX26" fmla="*/ 372601 w 428475"/>
              <a:gd name="connsiteY26" fmla="*/ 483055 h 865912"/>
              <a:gd name="connsiteX27" fmla="*/ 377647 w 428475"/>
              <a:gd name="connsiteY27" fmla="*/ 501039 h 865912"/>
              <a:gd name="connsiteX28" fmla="*/ 399737 w 428475"/>
              <a:gd name="connsiteY28" fmla="*/ 517691 h 865912"/>
              <a:gd name="connsiteX29" fmla="*/ 406022 w 428475"/>
              <a:gd name="connsiteY29" fmla="*/ 516835 h 865912"/>
              <a:gd name="connsiteX30" fmla="*/ 421637 w 428475"/>
              <a:gd name="connsiteY30" fmla="*/ 488574 h 86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475" h="865912">
                <a:moveTo>
                  <a:pt x="421637" y="488574"/>
                </a:moveTo>
                <a:lnTo>
                  <a:pt x="416591" y="470685"/>
                </a:lnTo>
                <a:cubicBezTo>
                  <a:pt x="385455" y="322148"/>
                  <a:pt x="355081" y="231940"/>
                  <a:pt x="267672" y="205678"/>
                </a:cubicBezTo>
                <a:cubicBezTo>
                  <a:pt x="299760" y="198160"/>
                  <a:pt x="315280" y="184363"/>
                  <a:pt x="315280" y="184363"/>
                </a:cubicBezTo>
                <a:cubicBezTo>
                  <a:pt x="315280" y="184363"/>
                  <a:pt x="295761" y="165617"/>
                  <a:pt x="303949" y="102815"/>
                </a:cubicBezTo>
                <a:cubicBezTo>
                  <a:pt x="312995" y="33161"/>
                  <a:pt x="236441" y="-7660"/>
                  <a:pt x="221206" y="12132"/>
                </a:cubicBezTo>
                <a:cubicBezTo>
                  <a:pt x="204162" y="-4901"/>
                  <a:pt x="142938" y="24026"/>
                  <a:pt x="136177" y="84640"/>
                </a:cubicBezTo>
                <a:cubicBezTo>
                  <a:pt x="129417" y="145254"/>
                  <a:pt x="138462" y="154865"/>
                  <a:pt x="112373" y="184363"/>
                </a:cubicBezTo>
                <a:cubicBezTo>
                  <a:pt x="112373" y="184363"/>
                  <a:pt x="130274" y="195115"/>
                  <a:pt x="161600" y="202823"/>
                </a:cubicBezTo>
                <a:cubicBezTo>
                  <a:pt x="52006" y="230799"/>
                  <a:pt x="26678" y="365253"/>
                  <a:pt x="7444" y="482865"/>
                </a:cubicBezTo>
                <a:cubicBezTo>
                  <a:pt x="5445" y="495330"/>
                  <a:pt x="13538" y="507225"/>
                  <a:pt x="26011" y="509508"/>
                </a:cubicBezTo>
                <a:cubicBezTo>
                  <a:pt x="38390" y="511697"/>
                  <a:pt x="50387" y="503418"/>
                  <a:pt x="52672" y="490953"/>
                </a:cubicBezTo>
                <a:cubicBezTo>
                  <a:pt x="64098" y="427389"/>
                  <a:pt x="138462" y="293982"/>
                  <a:pt x="128941" y="306733"/>
                </a:cubicBezTo>
                <a:cubicBezTo>
                  <a:pt x="94948" y="524257"/>
                  <a:pt x="84760" y="567363"/>
                  <a:pt x="63146" y="628548"/>
                </a:cubicBezTo>
                <a:cubicBezTo>
                  <a:pt x="82475" y="633305"/>
                  <a:pt x="103137" y="636636"/>
                  <a:pt x="124275" y="639014"/>
                </a:cubicBezTo>
                <a:lnTo>
                  <a:pt x="124275" y="823425"/>
                </a:lnTo>
                <a:cubicBezTo>
                  <a:pt x="124275" y="845216"/>
                  <a:pt x="142176" y="863105"/>
                  <a:pt x="163981" y="863105"/>
                </a:cubicBezTo>
                <a:cubicBezTo>
                  <a:pt x="185785" y="863105"/>
                  <a:pt x="203686" y="845216"/>
                  <a:pt x="203686" y="823425"/>
                </a:cubicBezTo>
                <a:lnTo>
                  <a:pt x="203686" y="643106"/>
                </a:lnTo>
                <a:cubicBezTo>
                  <a:pt x="211684" y="643106"/>
                  <a:pt x="219682" y="643011"/>
                  <a:pt x="227490" y="642821"/>
                </a:cubicBezTo>
                <a:lnTo>
                  <a:pt x="227490" y="823521"/>
                </a:lnTo>
                <a:cubicBezTo>
                  <a:pt x="227490" y="845311"/>
                  <a:pt x="245391" y="863200"/>
                  <a:pt x="267196" y="863200"/>
                </a:cubicBezTo>
                <a:cubicBezTo>
                  <a:pt x="289000" y="863200"/>
                  <a:pt x="306901" y="845311"/>
                  <a:pt x="306901" y="823521"/>
                </a:cubicBezTo>
                <a:lnTo>
                  <a:pt x="306901" y="636826"/>
                </a:lnTo>
                <a:cubicBezTo>
                  <a:pt x="329658" y="633971"/>
                  <a:pt x="349273" y="630260"/>
                  <a:pt x="363650" y="626264"/>
                </a:cubicBezTo>
                <a:cubicBezTo>
                  <a:pt x="320232" y="540529"/>
                  <a:pt x="315375" y="410357"/>
                  <a:pt x="313090" y="323385"/>
                </a:cubicBezTo>
                <a:cubicBezTo>
                  <a:pt x="334133" y="356499"/>
                  <a:pt x="351272" y="407407"/>
                  <a:pt x="372601" y="483055"/>
                </a:cubicBezTo>
                <a:lnTo>
                  <a:pt x="377647" y="501039"/>
                </a:lnTo>
                <a:cubicBezTo>
                  <a:pt x="380504" y="511126"/>
                  <a:pt x="389740" y="517691"/>
                  <a:pt x="399737" y="517691"/>
                </a:cubicBezTo>
                <a:cubicBezTo>
                  <a:pt x="401832" y="517691"/>
                  <a:pt x="403927" y="517406"/>
                  <a:pt x="406022" y="516835"/>
                </a:cubicBezTo>
                <a:cubicBezTo>
                  <a:pt x="418019" y="513409"/>
                  <a:pt x="425065" y="500754"/>
                  <a:pt x="421637" y="48857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5" name="Forma libre 2037">
            <a:extLst>
              <a:ext uri="{FF2B5EF4-FFF2-40B4-BE49-F238E27FC236}">
                <a16:creationId xmlns:a16="http://schemas.microsoft.com/office/drawing/2014/main" id="{46B34445-5366-EE43-A2F4-7890FED35C06}"/>
              </a:ext>
            </a:extLst>
          </p:cNvPr>
          <p:cNvSpPr/>
          <p:nvPr/>
        </p:nvSpPr>
        <p:spPr>
          <a:xfrm>
            <a:off x="18909097" y="8948751"/>
            <a:ext cx="867174" cy="2012781"/>
          </a:xfrm>
          <a:custGeom>
            <a:avLst/>
            <a:gdLst>
              <a:gd name="connsiteX0" fmla="*/ 294887 w 295172"/>
              <a:gd name="connsiteY0" fmla="*/ 250450 h 685117"/>
              <a:gd name="connsiteX1" fmla="*/ 205478 w 295172"/>
              <a:gd name="connsiteY1" fmla="*/ 161100 h 685117"/>
              <a:gd name="connsiteX2" fmla="*/ 184530 w 295172"/>
              <a:gd name="connsiteY2" fmla="*/ 161100 h 685117"/>
              <a:gd name="connsiteX3" fmla="*/ 183388 w 295172"/>
              <a:gd name="connsiteY3" fmla="*/ 159958 h 685117"/>
              <a:gd name="connsiteX4" fmla="*/ 183388 w 295172"/>
              <a:gd name="connsiteY4" fmla="*/ 133505 h 685117"/>
              <a:gd name="connsiteX5" fmla="*/ 183959 w 295172"/>
              <a:gd name="connsiteY5" fmla="*/ 132553 h 685117"/>
              <a:gd name="connsiteX6" fmla="*/ 216237 w 295172"/>
              <a:gd name="connsiteY6" fmla="*/ 73367 h 685117"/>
              <a:gd name="connsiteX7" fmla="*/ 149967 w 295172"/>
              <a:gd name="connsiteY7" fmla="*/ 7138 h 685117"/>
              <a:gd name="connsiteX8" fmla="*/ 83696 w 295172"/>
              <a:gd name="connsiteY8" fmla="*/ 73367 h 685117"/>
              <a:gd name="connsiteX9" fmla="*/ 118069 w 295172"/>
              <a:gd name="connsiteY9" fmla="*/ 133600 h 685117"/>
              <a:gd name="connsiteX10" fmla="*/ 118640 w 295172"/>
              <a:gd name="connsiteY10" fmla="*/ 134551 h 685117"/>
              <a:gd name="connsiteX11" fmla="*/ 118640 w 295172"/>
              <a:gd name="connsiteY11" fmla="*/ 159958 h 685117"/>
              <a:gd name="connsiteX12" fmla="*/ 117498 w 295172"/>
              <a:gd name="connsiteY12" fmla="*/ 161100 h 685117"/>
              <a:gd name="connsiteX13" fmla="*/ 96550 w 295172"/>
              <a:gd name="connsiteY13" fmla="*/ 161100 h 685117"/>
              <a:gd name="connsiteX14" fmla="*/ 7141 w 295172"/>
              <a:gd name="connsiteY14" fmla="*/ 250450 h 685117"/>
              <a:gd name="connsiteX15" fmla="*/ 7141 w 295172"/>
              <a:gd name="connsiteY15" fmla="*/ 418780 h 685117"/>
              <a:gd name="connsiteX16" fmla="*/ 7141 w 295172"/>
              <a:gd name="connsiteY16" fmla="*/ 418780 h 685117"/>
              <a:gd name="connsiteX17" fmla="*/ 7141 w 295172"/>
              <a:gd name="connsiteY17" fmla="*/ 418971 h 685117"/>
              <a:gd name="connsiteX18" fmla="*/ 34945 w 295172"/>
              <a:gd name="connsiteY18" fmla="*/ 440951 h 685117"/>
              <a:gd name="connsiteX19" fmla="*/ 62748 w 295172"/>
              <a:gd name="connsiteY19" fmla="*/ 418971 h 685117"/>
              <a:gd name="connsiteX20" fmla="*/ 62748 w 295172"/>
              <a:gd name="connsiteY20" fmla="*/ 418780 h 685117"/>
              <a:gd name="connsiteX21" fmla="*/ 62748 w 295172"/>
              <a:gd name="connsiteY21" fmla="*/ 291843 h 685117"/>
              <a:gd name="connsiteX22" fmla="*/ 77030 w 295172"/>
              <a:gd name="connsiteY22" fmla="*/ 265485 h 685117"/>
              <a:gd name="connsiteX23" fmla="*/ 77030 w 295172"/>
              <a:gd name="connsiteY23" fmla="*/ 648199 h 685117"/>
              <a:gd name="connsiteX24" fmla="*/ 102549 w 295172"/>
              <a:gd name="connsiteY24" fmla="*/ 680837 h 685117"/>
              <a:gd name="connsiteX25" fmla="*/ 139683 w 295172"/>
              <a:gd name="connsiteY25" fmla="*/ 650102 h 685117"/>
              <a:gd name="connsiteX26" fmla="*/ 139683 w 295172"/>
              <a:gd name="connsiteY26" fmla="*/ 445804 h 685117"/>
              <a:gd name="connsiteX27" fmla="*/ 151014 w 295172"/>
              <a:gd name="connsiteY27" fmla="*/ 434481 h 685117"/>
              <a:gd name="connsiteX28" fmla="*/ 151014 w 295172"/>
              <a:gd name="connsiteY28" fmla="*/ 434481 h 685117"/>
              <a:gd name="connsiteX29" fmla="*/ 162345 w 295172"/>
              <a:gd name="connsiteY29" fmla="*/ 445804 h 685117"/>
              <a:gd name="connsiteX30" fmla="*/ 162345 w 295172"/>
              <a:gd name="connsiteY30" fmla="*/ 648199 h 685117"/>
              <a:gd name="connsiteX31" fmla="*/ 187863 w 295172"/>
              <a:gd name="connsiteY31" fmla="*/ 680837 h 685117"/>
              <a:gd name="connsiteX32" fmla="*/ 224997 w 295172"/>
              <a:gd name="connsiteY32" fmla="*/ 650102 h 685117"/>
              <a:gd name="connsiteX33" fmla="*/ 224997 w 295172"/>
              <a:gd name="connsiteY33" fmla="*/ 265580 h 685117"/>
              <a:gd name="connsiteX34" fmla="*/ 239280 w 295172"/>
              <a:gd name="connsiteY34" fmla="*/ 291938 h 685117"/>
              <a:gd name="connsiteX35" fmla="*/ 239280 w 295172"/>
              <a:gd name="connsiteY35" fmla="*/ 418875 h 685117"/>
              <a:gd name="connsiteX36" fmla="*/ 239280 w 295172"/>
              <a:gd name="connsiteY36" fmla="*/ 418875 h 685117"/>
              <a:gd name="connsiteX37" fmla="*/ 239280 w 295172"/>
              <a:gd name="connsiteY37" fmla="*/ 419066 h 685117"/>
              <a:gd name="connsiteX38" fmla="*/ 267083 w 295172"/>
              <a:gd name="connsiteY38" fmla="*/ 441047 h 685117"/>
              <a:gd name="connsiteX39" fmla="*/ 294887 w 295172"/>
              <a:gd name="connsiteY39" fmla="*/ 419066 h 685117"/>
              <a:gd name="connsiteX40" fmla="*/ 294887 w 295172"/>
              <a:gd name="connsiteY40" fmla="*/ 418875 h 685117"/>
              <a:gd name="connsiteX41" fmla="*/ 294982 w 295172"/>
              <a:gd name="connsiteY41" fmla="*/ 418875 h 685117"/>
              <a:gd name="connsiteX42" fmla="*/ 294982 w 295172"/>
              <a:gd name="connsiteY42" fmla="*/ 250450 h 68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5172" h="685117">
                <a:moveTo>
                  <a:pt x="294887" y="250450"/>
                </a:moveTo>
                <a:cubicBezTo>
                  <a:pt x="294887" y="211627"/>
                  <a:pt x="264608" y="161100"/>
                  <a:pt x="205478" y="161100"/>
                </a:cubicBezTo>
                <a:lnTo>
                  <a:pt x="184530" y="161100"/>
                </a:lnTo>
                <a:cubicBezTo>
                  <a:pt x="183959" y="161100"/>
                  <a:pt x="183388" y="160624"/>
                  <a:pt x="183388" y="159958"/>
                </a:cubicBezTo>
                <a:lnTo>
                  <a:pt x="183388" y="133505"/>
                </a:lnTo>
                <a:cubicBezTo>
                  <a:pt x="183388" y="133124"/>
                  <a:pt x="183578" y="132743"/>
                  <a:pt x="183959" y="132553"/>
                </a:cubicBezTo>
                <a:cubicBezTo>
                  <a:pt x="203098" y="122276"/>
                  <a:pt x="216237" y="96489"/>
                  <a:pt x="216237" y="73367"/>
                </a:cubicBezTo>
                <a:cubicBezTo>
                  <a:pt x="216237" y="39967"/>
                  <a:pt x="189577" y="7424"/>
                  <a:pt x="149967" y="7138"/>
                </a:cubicBezTo>
                <a:cubicBezTo>
                  <a:pt x="110356" y="6853"/>
                  <a:pt x="83696" y="39967"/>
                  <a:pt x="83696" y="73367"/>
                </a:cubicBezTo>
                <a:cubicBezTo>
                  <a:pt x="83696" y="97441"/>
                  <a:pt x="97788" y="123799"/>
                  <a:pt x="118069" y="133600"/>
                </a:cubicBezTo>
                <a:cubicBezTo>
                  <a:pt x="118450" y="133790"/>
                  <a:pt x="118640" y="134171"/>
                  <a:pt x="118640" y="134551"/>
                </a:cubicBezTo>
                <a:lnTo>
                  <a:pt x="118640" y="159958"/>
                </a:lnTo>
                <a:cubicBezTo>
                  <a:pt x="118640" y="160529"/>
                  <a:pt x="118164" y="161100"/>
                  <a:pt x="117498" y="161100"/>
                </a:cubicBezTo>
                <a:lnTo>
                  <a:pt x="96550" y="161100"/>
                </a:lnTo>
                <a:cubicBezTo>
                  <a:pt x="41800" y="161100"/>
                  <a:pt x="7141" y="211722"/>
                  <a:pt x="7141" y="250450"/>
                </a:cubicBezTo>
                <a:lnTo>
                  <a:pt x="7141" y="418780"/>
                </a:lnTo>
                <a:lnTo>
                  <a:pt x="7141" y="418780"/>
                </a:lnTo>
                <a:cubicBezTo>
                  <a:pt x="7141" y="418875"/>
                  <a:pt x="7141" y="418971"/>
                  <a:pt x="7141" y="418971"/>
                </a:cubicBezTo>
                <a:cubicBezTo>
                  <a:pt x="7141" y="431055"/>
                  <a:pt x="22757" y="440951"/>
                  <a:pt x="34945" y="440951"/>
                </a:cubicBezTo>
                <a:cubicBezTo>
                  <a:pt x="47037" y="440951"/>
                  <a:pt x="62748" y="431150"/>
                  <a:pt x="62748" y="418971"/>
                </a:cubicBezTo>
                <a:cubicBezTo>
                  <a:pt x="62748" y="418875"/>
                  <a:pt x="62748" y="418780"/>
                  <a:pt x="62748" y="418780"/>
                </a:cubicBezTo>
                <a:lnTo>
                  <a:pt x="62748" y="291843"/>
                </a:lnTo>
                <a:cubicBezTo>
                  <a:pt x="62748" y="277475"/>
                  <a:pt x="62653" y="265770"/>
                  <a:pt x="77030" y="265485"/>
                </a:cubicBezTo>
                <a:lnTo>
                  <a:pt x="77030" y="648199"/>
                </a:lnTo>
                <a:cubicBezTo>
                  <a:pt x="77030" y="663614"/>
                  <a:pt x="87314" y="678078"/>
                  <a:pt x="102549" y="680837"/>
                </a:cubicBezTo>
                <a:cubicBezTo>
                  <a:pt x="122258" y="684453"/>
                  <a:pt x="139683" y="669229"/>
                  <a:pt x="139683" y="650102"/>
                </a:cubicBezTo>
                <a:lnTo>
                  <a:pt x="139683" y="445804"/>
                </a:lnTo>
                <a:cubicBezTo>
                  <a:pt x="139683" y="439524"/>
                  <a:pt x="144730" y="434481"/>
                  <a:pt x="151014" y="434481"/>
                </a:cubicBezTo>
                <a:lnTo>
                  <a:pt x="151014" y="434481"/>
                </a:lnTo>
                <a:cubicBezTo>
                  <a:pt x="157298" y="434481"/>
                  <a:pt x="162345" y="439524"/>
                  <a:pt x="162345" y="445804"/>
                </a:cubicBezTo>
                <a:lnTo>
                  <a:pt x="162345" y="648199"/>
                </a:lnTo>
                <a:cubicBezTo>
                  <a:pt x="162345" y="663614"/>
                  <a:pt x="172628" y="678078"/>
                  <a:pt x="187863" y="680837"/>
                </a:cubicBezTo>
                <a:cubicBezTo>
                  <a:pt x="207573" y="684453"/>
                  <a:pt x="224997" y="669229"/>
                  <a:pt x="224997" y="650102"/>
                </a:cubicBezTo>
                <a:lnTo>
                  <a:pt x="224997" y="265580"/>
                </a:lnTo>
                <a:cubicBezTo>
                  <a:pt x="233948" y="265104"/>
                  <a:pt x="239280" y="278141"/>
                  <a:pt x="239280" y="291938"/>
                </a:cubicBezTo>
                <a:lnTo>
                  <a:pt x="239280" y="418875"/>
                </a:lnTo>
                <a:lnTo>
                  <a:pt x="239280" y="418875"/>
                </a:lnTo>
                <a:cubicBezTo>
                  <a:pt x="239280" y="418971"/>
                  <a:pt x="239280" y="419066"/>
                  <a:pt x="239280" y="419066"/>
                </a:cubicBezTo>
                <a:cubicBezTo>
                  <a:pt x="239280" y="431150"/>
                  <a:pt x="254895" y="441047"/>
                  <a:pt x="267083" y="441047"/>
                </a:cubicBezTo>
                <a:cubicBezTo>
                  <a:pt x="279176" y="441047"/>
                  <a:pt x="294887" y="431245"/>
                  <a:pt x="294887" y="419066"/>
                </a:cubicBezTo>
                <a:cubicBezTo>
                  <a:pt x="294887" y="418971"/>
                  <a:pt x="294887" y="418875"/>
                  <a:pt x="294887" y="418875"/>
                </a:cubicBezTo>
                <a:lnTo>
                  <a:pt x="294982" y="418875"/>
                </a:lnTo>
                <a:lnTo>
                  <a:pt x="294982" y="2504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698869-92B2-7A40-B6EC-079E526BF3C3}"/>
              </a:ext>
            </a:extLst>
          </p:cNvPr>
          <p:cNvSpPr txBox="1"/>
          <p:nvPr/>
        </p:nvSpPr>
        <p:spPr>
          <a:xfrm>
            <a:off x="2698852" y="11483823"/>
            <a:ext cx="436405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122F3A-09CC-EB45-8CEB-CFA5D7982AF8}"/>
              </a:ext>
            </a:extLst>
          </p:cNvPr>
          <p:cNvSpPr txBox="1"/>
          <p:nvPr/>
        </p:nvSpPr>
        <p:spPr>
          <a:xfrm>
            <a:off x="9883424" y="11483823"/>
            <a:ext cx="436405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5D02D2-7C51-194A-BCF1-26C3F7D2D2E4}"/>
              </a:ext>
            </a:extLst>
          </p:cNvPr>
          <p:cNvSpPr txBox="1"/>
          <p:nvPr/>
        </p:nvSpPr>
        <p:spPr>
          <a:xfrm>
            <a:off x="17002681" y="11483823"/>
            <a:ext cx="436405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E2D46510-78C0-E549-9E3B-0B7D67617D4B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FE9D5C10-9196-AD4C-9A44-4FB9B7C2E0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BD0A46FB-E11A-6748-B626-CDD19E15DBB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0908D5-75E0-D844-B644-DC1AC1AE3327}"/>
              </a:ext>
            </a:extLst>
          </p:cNvPr>
          <p:cNvGrpSpPr/>
          <p:nvPr/>
        </p:nvGrpSpPr>
        <p:grpSpPr>
          <a:xfrm>
            <a:off x="0" y="4488947"/>
            <a:ext cx="24387176" cy="9227053"/>
            <a:chOff x="0" y="3713019"/>
            <a:chExt cx="24387176" cy="100029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4E06C0-6CC5-5A4E-B026-EF127FD21A62}"/>
                </a:ext>
              </a:extLst>
            </p:cNvPr>
            <p:cNvSpPr/>
            <p:nvPr/>
          </p:nvSpPr>
          <p:spPr>
            <a:xfrm>
              <a:off x="0" y="3713019"/>
              <a:ext cx="12193588" cy="1000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12F0B1-72BB-C04C-AB20-E687D2D13CC8}"/>
                </a:ext>
              </a:extLst>
            </p:cNvPr>
            <p:cNvSpPr/>
            <p:nvPr/>
          </p:nvSpPr>
          <p:spPr>
            <a:xfrm>
              <a:off x="12193588" y="3713019"/>
              <a:ext cx="12193588" cy="100029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CEBE3B-7412-3B45-80F2-DCE654671583}"/>
              </a:ext>
            </a:extLst>
          </p:cNvPr>
          <p:cNvGrpSpPr/>
          <p:nvPr/>
        </p:nvGrpSpPr>
        <p:grpSpPr>
          <a:xfrm>
            <a:off x="10304340" y="7241434"/>
            <a:ext cx="3768971" cy="3768971"/>
            <a:chOff x="10304340" y="6816774"/>
            <a:chExt cx="3768971" cy="376897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D2CE15-575A-5C41-ABC4-16F0EBA83BB7}"/>
                </a:ext>
              </a:extLst>
            </p:cNvPr>
            <p:cNvSpPr/>
            <p:nvPr/>
          </p:nvSpPr>
          <p:spPr>
            <a:xfrm>
              <a:off x="10304340" y="6816774"/>
              <a:ext cx="3768971" cy="37689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20B96069-CA0C-DE49-8BB0-5646E1364043}"/>
                </a:ext>
              </a:extLst>
            </p:cNvPr>
            <p:cNvSpPr txBox="1"/>
            <p:nvPr/>
          </p:nvSpPr>
          <p:spPr>
            <a:xfrm>
              <a:off x="11314225" y="7910504"/>
              <a:ext cx="17491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</p:grpSp>
      <p:sp>
        <p:nvSpPr>
          <p:cNvPr id="87" name="CuadroTexto 350">
            <a:extLst>
              <a:ext uri="{FF2B5EF4-FFF2-40B4-BE49-F238E27FC236}">
                <a16:creationId xmlns:a16="http://schemas.microsoft.com/office/drawing/2014/main" id="{F2960CC5-C663-344B-A730-3D753802935D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88" name="CuadroTexto 351">
            <a:extLst>
              <a:ext uri="{FF2B5EF4-FFF2-40B4-BE49-F238E27FC236}">
                <a16:creationId xmlns:a16="http://schemas.microsoft.com/office/drawing/2014/main" id="{03F27FFB-F056-D44E-AA7F-823C972494B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89" name="Rectangle 45">
            <a:extLst>
              <a:ext uri="{FF2B5EF4-FFF2-40B4-BE49-F238E27FC236}">
                <a16:creationId xmlns:a16="http://schemas.microsoft.com/office/drawing/2014/main" id="{87C4753C-9DB5-A04E-BB5F-74CDD856C17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orma libre 2035">
            <a:extLst>
              <a:ext uri="{FF2B5EF4-FFF2-40B4-BE49-F238E27FC236}">
                <a16:creationId xmlns:a16="http://schemas.microsoft.com/office/drawing/2014/main" id="{C6386B67-BF94-E44B-B5D4-7F0671D3A765}"/>
              </a:ext>
            </a:extLst>
          </p:cNvPr>
          <p:cNvSpPr/>
          <p:nvPr/>
        </p:nvSpPr>
        <p:spPr>
          <a:xfrm>
            <a:off x="20676691" y="4431797"/>
            <a:ext cx="3768971" cy="9317207"/>
          </a:xfrm>
          <a:custGeom>
            <a:avLst/>
            <a:gdLst>
              <a:gd name="connsiteX0" fmla="*/ 355444 w 361823"/>
              <a:gd name="connsiteY0" fmla="*/ 355405 h 894459"/>
              <a:gd name="connsiteX1" fmla="*/ 227949 w 361823"/>
              <a:gd name="connsiteY1" fmla="*/ 195258 h 894459"/>
              <a:gd name="connsiteX2" fmla="*/ 217570 w 361823"/>
              <a:gd name="connsiteY2" fmla="*/ 194973 h 894459"/>
              <a:gd name="connsiteX3" fmla="*/ 217570 w 361823"/>
              <a:gd name="connsiteY3" fmla="*/ 157767 h 894459"/>
              <a:gd name="connsiteX4" fmla="*/ 260894 w 361823"/>
              <a:gd name="connsiteY4" fmla="*/ 86877 h 894459"/>
              <a:gd name="connsiteX5" fmla="*/ 181102 w 361823"/>
              <a:gd name="connsiteY5" fmla="*/ 7137 h 894459"/>
              <a:gd name="connsiteX6" fmla="*/ 101311 w 361823"/>
              <a:gd name="connsiteY6" fmla="*/ 86877 h 894459"/>
              <a:gd name="connsiteX7" fmla="*/ 147491 w 361823"/>
              <a:gd name="connsiteY7" fmla="*/ 159100 h 894459"/>
              <a:gd name="connsiteX8" fmla="*/ 147491 w 361823"/>
              <a:gd name="connsiteY8" fmla="*/ 194973 h 894459"/>
              <a:gd name="connsiteX9" fmla="*/ 141492 w 361823"/>
              <a:gd name="connsiteY9" fmla="*/ 194878 h 894459"/>
              <a:gd name="connsiteX10" fmla="*/ 7141 w 361823"/>
              <a:gd name="connsiteY10" fmla="*/ 365777 h 894459"/>
              <a:gd name="connsiteX11" fmla="*/ 11902 w 361823"/>
              <a:gd name="connsiteY11" fmla="*/ 547333 h 894459"/>
              <a:gd name="connsiteX12" fmla="*/ 11997 w 361823"/>
              <a:gd name="connsiteY12" fmla="*/ 547333 h 894459"/>
              <a:gd name="connsiteX13" fmla="*/ 11997 w 361823"/>
              <a:gd name="connsiteY13" fmla="*/ 547618 h 894459"/>
              <a:gd name="connsiteX14" fmla="*/ 40943 w 361823"/>
              <a:gd name="connsiteY14" fmla="*/ 576546 h 894459"/>
              <a:gd name="connsiteX15" fmla="*/ 69889 w 361823"/>
              <a:gd name="connsiteY15" fmla="*/ 547618 h 894459"/>
              <a:gd name="connsiteX16" fmla="*/ 69889 w 361823"/>
              <a:gd name="connsiteY16" fmla="*/ 547333 h 894459"/>
              <a:gd name="connsiteX17" fmla="*/ 69984 w 361823"/>
              <a:gd name="connsiteY17" fmla="*/ 547333 h 894459"/>
              <a:gd name="connsiteX18" fmla="*/ 69984 w 361823"/>
              <a:gd name="connsiteY18" fmla="*/ 379860 h 894459"/>
              <a:gd name="connsiteX19" fmla="*/ 85029 w 361823"/>
              <a:gd name="connsiteY19" fmla="*/ 345128 h 894459"/>
              <a:gd name="connsiteX20" fmla="*/ 85029 w 361823"/>
              <a:gd name="connsiteY20" fmla="*/ 852401 h 894459"/>
              <a:gd name="connsiteX21" fmla="*/ 126353 w 361823"/>
              <a:gd name="connsiteY21" fmla="*/ 893698 h 894459"/>
              <a:gd name="connsiteX22" fmla="*/ 167677 w 361823"/>
              <a:gd name="connsiteY22" fmla="*/ 852401 h 894459"/>
              <a:gd name="connsiteX23" fmla="*/ 167677 w 361823"/>
              <a:gd name="connsiteY23" fmla="*/ 567982 h 894459"/>
              <a:gd name="connsiteX24" fmla="*/ 197480 w 361823"/>
              <a:gd name="connsiteY24" fmla="*/ 567982 h 894459"/>
              <a:gd name="connsiteX25" fmla="*/ 197480 w 361823"/>
              <a:gd name="connsiteY25" fmla="*/ 852401 h 894459"/>
              <a:gd name="connsiteX26" fmla="*/ 238804 w 361823"/>
              <a:gd name="connsiteY26" fmla="*/ 893698 h 894459"/>
              <a:gd name="connsiteX27" fmla="*/ 280128 w 361823"/>
              <a:gd name="connsiteY27" fmla="*/ 852401 h 894459"/>
              <a:gd name="connsiteX28" fmla="*/ 280128 w 361823"/>
              <a:gd name="connsiteY28" fmla="*/ 345128 h 894459"/>
              <a:gd name="connsiteX29" fmla="*/ 295172 w 361823"/>
              <a:gd name="connsiteY29" fmla="*/ 379860 h 894459"/>
              <a:gd name="connsiteX30" fmla="*/ 295172 w 361823"/>
              <a:gd name="connsiteY30" fmla="*/ 547333 h 894459"/>
              <a:gd name="connsiteX31" fmla="*/ 295267 w 361823"/>
              <a:gd name="connsiteY31" fmla="*/ 547333 h 894459"/>
              <a:gd name="connsiteX32" fmla="*/ 295267 w 361823"/>
              <a:gd name="connsiteY32" fmla="*/ 547618 h 894459"/>
              <a:gd name="connsiteX33" fmla="*/ 324213 w 361823"/>
              <a:gd name="connsiteY33" fmla="*/ 576546 h 894459"/>
              <a:gd name="connsiteX34" fmla="*/ 353159 w 361823"/>
              <a:gd name="connsiteY34" fmla="*/ 547618 h 894459"/>
              <a:gd name="connsiteX35" fmla="*/ 353159 w 361823"/>
              <a:gd name="connsiteY35" fmla="*/ 547333 h 894459"/>
              <a:gd name="connsiteX36" fmla="*/ 353254 w 361823"/>
              <a:gd name="connsiteY36" fmla="*/ 547333 h 894459"/>
              <a:gd name="connsiteX37" fmla="*/ 355444 w 361823"/>
              <a:gd name="connsiteY37" fmla="*/ 355405 h 89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1823" h="894459">
                <a:moveTo>
                  <a:pt x="355444" y="355405"/>
                </a:moveTo>
                <a:cubicBezTo>
                  <a:pt x="355444" y="236270"/>
                  <a:pt x="293363" y="195258"/>
                  <a:pt x="227949" y="195258"/>
                </a:cubicBezTo>
                <a:lnTo>
                  <a:pt x="217570" y="194973"/>
                </a:lnTo>
                <a:lnTo>
                  <a:pt x="217570" y="157767"/>
                </a:lnTo>
                <a:cubicBezTo>
                  <a:pt x="243279" y="144541"/>
                  <a:pt x="260894" y="117802"/>
                  <a:pt x="260894" y="86877"/>
                </a:cubicBezTo>
                <a:cubicBezTo>
                  <a:pt x="260894" y="42820"/>
                  <a:pt x="225188" y="7137"/>
                  <a:pt x="181102" y="7137"/>
                </a:cubicBezTo>
                <a:cubicBezTo>
                  <a:pt x="137017" y="7137"/>
                  <a:pt x="101311" y="42820"/>
                  <a:pt x="101311" y="86877"/>
                </a:cubicBezTo>
                <a:cubicBezTo>
                  <a:pt x="101311" y="118944"/>
                  <a:pt x="120259" y="146444"/>
                  <a:pt x="147491" y="159100"/>
                </a:cubicBezTo>
                <a:lnTo>
                  <a:pt x="147491" y="194973"/>
                </a:lnTo>
                <a:lnTo>
                  <a:pt x="141492" y="194878"/>
                </a:lnTo>
                <a:cubicBezTo>
                  <a:pt x="56178" y="198303"/>
                  <a:pt x="7141" y="253113"/>
                  <a:pt x="7141" y="365777"/>
                </a:cubicBezTo>
                <a:lnTo>
                  <a:pt x="11902" y="547333"/>
                </a:lnTo>
                <a:lnTo>
                  <a:pt x="11997" y="547333"/>
                </a:lnTo>
                <a:cubicBezTo>
                  <a:pt x="11997" y="547428"/>
                  <a:pt x="11997" y="547523"/>
                  <a:pt x="11997" y="547618"/>
                </a:cubicBezTo>
                <a:cubicBezTo>
                  <a:pt x="11997" y="563604"/>
                  <a:pt x="24947" y="576546"/>
                  <a:pt x="40943" y="576546"/>
                </a:cubicBezTo>
                <a:cubicBezTo>
                  <a:pt x="56940" y="576546"/>
                  <a:pt x="69889" y="563604"/>
                  <a:pt x="69889" y="547618"/>
                </a:cubicBezTo>
                <a:cubicBezTo>
                  <a:pt x="69889" y="547523"/>
                  <a:pt x="69889" y="547428"/>
                  <a:pt x="69889" y="547333"/>
                </a:cubicBezTo>
                <a:lnTo>
                  <a:pt x="69984" y="547333"/>
                </a:lnTo>
                <a:lnTo>
                  <a:pt x="69984" y="379860"/>
                </a:lnTo>
                <a:cubicBezTo>
                  <a:pt x="69984" y="360924"/>
                  <a:pt x="66176" y="345509"/>
                  <a:pt x="85029" y="345128"/>
                </a:cubicBezTo>
                <a:lnTo>
                  <a:pt x="85029" y="852401"/>
                </a:lnTo>
                <a:cubicBezTo>
                  <a:pt x="85029" y="875142"/>
                  <a:pt x="103596" y="893698"/>
                  <a:pt x="126353" y="893698"/>
                </a:cubicBezTo>
                <a:cubicBezTo>
                  <a:pt x="149110" y="893698"/>
                  <a:pt x="167677" y="875142"/>
                  <a:pt x="167677" y="852401"/>
                </a:cubicBezTo>
                <a:lnTo>
                  <a:pt x="167677" y="567982"/>
                </a:lnTo>
                <a:lnTo>
                  <a:pt x="197480" y="567982"/>
                </a:lnTo>
                <a:lnTo>
                  <a:pt x="197480" y="852401"/>
                </a:lnTo>
                <a:cubicBezTo>
                  <a:pt x="197480" y="875142"/>
                  <a:pt x="216047" y="893698"/>
                  <a:pt x="238804" y="893698"/>
                </a:cubicBezTo>
                <a:cubicBezTo>
                  <a:pt x="261561" y="893698"/>
                  <a:pt x="280128" y="875142"/>
                  <a:pt x="280128" y="852401"/>
                </a:cubicBezTo>
                <a:lnTo>
                  <a:pt x="280128" y="345128"/>
                </a:lnTo>
                <a:cubicBezTo>
                  <a:pt x="298981" y="345509"/>
                  <a:pt x="295172" y="360924"/>
                  <a:pt x="295172" y="379860"/>
                </a:cubicBezTo>
                <a:lnTo>
                  <a:pt x="295172" y="547333"/>
                </a:lnTo>
                <a:lnTo>
                  <a:pt x="295267" y="547333"/>
                </a:lnTo>
                <a:cubicBezTo>
                  <a:pt x="295267" y="547428"/>
                  <a:pt x="295267" y="547523"/>
                  <a:pt x="295267" y="547618"/>
                </a:cubicBezTo>
                <a:cubicBezTo>
                  <a:pt x="295267" y="563604"/>
                  <a:pt x="308217" y="576546"/>
                  <a:pt x="324213" y="576546"/>
                </a:cubicBezTo>
                <a:cubicBezTo>
                  <a:pt x="340210" y="576546"/>
                  <a:pt x="353159" y="563604"/>
                  <a:pt x="353159" y="547618"/>
                </a:cubicBezTo>
                <a:cubicBezTo>
                  <a:pt x="353159" y="547523"/>
                  <a:pt x="353159" y="547428"/>
                  <a:pt x="353159" y="547333"/>
                </a:cubicBezTo>
                <a:lnTo>
                  <a:pt x="353254" y="547333"/>
                </a:lnTo>
                <a:lnTo>
                  <a:pt x="355444" y="35540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91" name="Forma libre 2036">
            <a:extLst>
              <a:ext uri="{FF2B5EF4-FFF2-40B4-BE49-F238E27FC236}">
                <a16:creationId xmlns:a16="http://schemas.microsoft.com/office/drawing/2014/main" id="{0C06494A-3243-3C4F-8622-67214821B551}"/>
              </a:ext>
            </a:extLst>
          </p:cNvPr>
          <p:cNvSpPr/>
          <p:nvPr/>
        </p:nvSpPr>
        <p:spPr>
          <a:xfrm>
            <a:off x="-58486" y="4431796"/>
            <a:ext cx="4610395" cy="9317207"/>
          </a:xfrm>
          <a:custGeom>
            <a:avLst/>
            <a:gdLst>
              <a:gd name="connsiteX0" fmla="*/ 421637 w 428475"/>
              <a:gd name="connsiteY0" fmla="*/ 488574 h 865912"/>
              <a:gd name="connsiteX1" fmla="*/ 416591 w 428475"/>
              <a:gd name="connsiteY1" fmla="*/ 470685 h 865912"/>
              <a:gd name="connsiteX2" fmla="*/ 267672 w 428475"/>
              <a:gd name="connsiteY2" fmla="*/ 205678 h 865912"/>
              <a:gd name="connsiteX3" fmla="*/ 315280 w 428475"/>
              <a:gd name="connsiteY3" fmla="*/ 184363 h 865912"/>
              <a:gd name="connsiteX4" fmla="*/ 303949 w 428475"/>
              <a:gd name="connsiteY4" fmla="*/ 102815 h 865912"/>
              <a:gd name="connsiteX5" fmla="*/ 221206 w 428475"/>
              <a:gd name="connsiteY5" fmla="*/ 12132 h 865912"/>
              <a:gd name="connsiteX6" fmla="*/ 136177 w 428475"/>
              <a:gd name="connsiteY6" fmla="*/ 84640 h 865912"/>
              <a:gd name="connsiteX7" fmla="*/ 112373 w 428475"/>
              <a:gd name="connsiteY7" fmla="*/ 184363 h 865912"/>
              <a:gd name="connsiteX8" fmla="*/ 161600 w 428475"/>
              <a:gd name="connsiteY8" fmla="*/ 202823 h 865912"/>
              <a:gd name="connsiteX9" fmla="*/ 7444 w 428475"/>
              <a:gd name="connsiteY9" fmla="*/ 482865 h 865912"/>
              <a:gd name="connsiteX10" fmla="*/ 26011 w 428475"/>
              <a:gd name="connsiteY10" fmla="*/ 509508 h 865912"/>
              <a:gd name="connsiteX11" fmla="*/ 52672 w 428475"/>
              <a:gd name="connsiteY11" fmla="*/ 490953 h 865912"/>
              <a:gd name="connsiteX12" fmla="*/ 128941 w 428475"/>
              <a:gd name="connsiteY12" fmla="*/ 306733 h 865912"/>
              <a:gd name="connsiteX13" fmla="*/ 63146 w 428475"/>
              <a:gd name="connsiteY13" fmla="*/ 628548 h 865912"/>
              <a:gd name="connsiteX14" fmla="*/ 124275 w 428475"/>
              <a:gd name="connsiteY14" fmla="*/ 639014 h 865912"/>
              <a:gd name="connsiteX15" fmla="*/ 124275 w 428475"/>
              <a:gd name="connsiteY15" fmla="*/ 823425 h 865912"/>
              <a:gd name="connsiteX16" fmla="*/ 163981 w 428475"/>
              <a:gd name="connsiteY16" fmla="*/ 863105 h 865912"/>
              <a:gd name="connsiteX17" fmla="*/ 203686 w 428475"/>
              <a:gd name="connsiteY17" fmla="*/ 823425 h 865912"/>
              <a:gd name="connsiteX18" fmla="*/ 203686 w 428475"/>
              <a:gd name="connsiteY18" fmla="*/ 643106 h 865912"/>
              <a:gd name="connsiteX19" fmla="*/ 227490 w 428475"/>
              <a:gd name="connsiteY19" fmla="*/ 642821 h 865912"/>
              <a:gd name="connsiteX20" fmla="*/ 227490 w 428475"/>
              <a:gd name="connsiteY20" fmla="*/ 823521 h 865912"/>
              <a:gd name="connsiteX21" fmla="*/ 267196 w 428475"/>
              <a:gd name="connsiteY21" fmla="*/ 863200 h 865912"/>
              <a:gd name="connsiteX22" fmla="*/ 306901 w 428475"/>
              <a:gd name="connsiteY22" fmla="*/ 823521 h 865912"/>
              <a:gd name="connsiteX23" fmla="*/ 306901 w 428475"/>
              <a:gd name="connsiteY23" fmla="*/ 636826 h 865912"/>
              <a:gd name="connsiteX24" fmla="*/ 363650 w 428475"/>
              <a:gd name="connsiteY24" fmla="*/ 626264 h 865912"/>
              <a:gd name="connsiteX25" fmla="*/ 313090 w 428475"/>
              <a:gd name="connsiteY25" fmla="*/ 323385 h 865912"/>
              <a:gd name="connsiteX26" fmla="*/ 372601 w 428475"/>
              <a:gd name="connsiteY26" fmla="*/ 483055 h 865912"/>
              <a:gd name="connsiteX27" fmla="*/ 377647 w 428475"/>
              <a:gd name="connsiteY27" fmla="*/ 501039 h 865912"/>
              <a:gd name="connsiteX28" fmla="*/ 399737 w 428475"/>
              <a:gd name="connsiteY28" fmla="*/ 517691 h 865912"/>
              <a:gd name="connsiteX29" fmla="*/ 406022 w 428475"/>
              <a:gd name="connsiteY29" fmla="*/ 516835 h 865912"/>
              <a:gd name="connsiteX30" fmla="*/ 421637 w 428475"/>
              <a:gd name="connsiteY30" fmla="*/ 488574 h 86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475" h="865912">
                <a:moveTo>
                  <a:pt x="421637" y="488574"/>
                </a:moveTo>
                <a:lnTo>
                  <a:pt x="416591" y="470685"/>
                </a:lnTo>
                <a:cubicBezTo>
                  <a:pt x="385455" y="322148"/>
                  <a:pt x="355081" y="231940"/>
                  <a:pt x="267672" y="205678"/>
                </a:cubicBezTo>
                <a:cubicBezTo>
                  <a:pt x="299760" y="198160"/>
                  <a:pt x="315280" y="184363"/>
                  <a:pt x="315280" y="184363"/>
                </a:cubicBezTo>
                <a:cubicBezTo>
                  <a:pt x="315280" y="184363"/>
                  <a:pt x="295761" y="165617"/>
                  <a:pt x="303949" y="102815"/>
                </a:cubicBezTo>
                <a:cubicBezTo>
                  <a:pt x="312995" y="33161"/>
                  <a:pt x="236441" y="-7660"/>
                  <a:pt x="221206" y="12132"/>
                </a:cubicBezTo>
                <a:cubicBezTo>
                  <a:pt x="204162" y="-4901"/>
                  <a:pt x="142938" y="24026"/>
                  <a:pt x="136177" y="84640"/>
                </a:cubicBezTo>
                <a:cubicBezTo>
                  <a:pt x="129417" y="145254"/>
                  <a:pt x="138462" y="154865"/>
                  <a:pt x="112373" y="184363"/>
                </a:cubicBezTo>
                <a:cubicBezTo>
                  <a:pt x="112373" y="184363"/>
                  <a:pt x="130274" y="195115"/>
                  <a:pt x="161600" y="202823"/>
                </a:cubicBezTo>
                <a:cubicBezTo>
                  <a:pt x="52006" y="230799"/>
                  <a:pt x="26678" y="365253"/>
                  <a:pt x="7444" y="482865"/>
                </a:cubicBezTo>
                <a:cubicBezTo>
                  <a:pt x="5445" y="495330"/>
                  <a:pt x="13538" y="507225"/>
                  <a:pt x="26011" y="509508"/>
                </a:cubicBezTo>
                <a:cubicBezTo>
                  <a:pt x="38390" y="511697"/>
                  <a:pt x="50387" y="503418"/>
                  <a:pt x="52672" y="490953"/>
                </a:cubicBezTo>
                <a:cubicBezTo>
                  <a:pt x="64098" y="427389"/>
                  <a:pt x="138462" y="293982"/>
                  <a:pt x="128941" y="306733"/>
                </a:cubicBezTo>
                <a:cubicBezTo>
                  <a:pt x="94948" y="524257"/>
                  <a:pt x="84760" y="567363"/>
                  <a:pt x="63146" y="628548"/>
                </a:cubicBezTo>
                <a:cubicBezTo>
                  <a:pt x="82475" y="633305"/>
                  <a:pt x="103137" y="636636"/>
                  <a:pt x="124275" y="639014"/>
                </a:cubicBezTo>
                <a:lnTo>
                  <a:pt x="124275" y="823425"/>
                </a:lnTo>
                <a:cubicBezTo>
                  <a:pt x="124275" y="845216"/>
                  <a:pt x="142176" y="863105"/>
                  <a:pt x="163981" y="863105"/>
                </a:cubicBezTo>
                <a:cubicBezTo>
                  <a:pt x="185785" y="863105"/>
                  <a:pt x="203686" y="845216"/>
                  <a:pt x="203686" y="823425"/>
                </a:cubicBezTo>
                <a:lnTo>
                  <a:pt x="203686" y="643106"/>
                </a:lnTo>
                <a:cubicBezTo>
                  <a:pt x="211684" y="643106"/>
                  <a:pt x="219682" y="643011"/>
                  <a:pt x="227490" y="642821"/>
                </a:cubicBezTo>
                <a:lnTo>
                  <a:pt x="227490" y="823521"/>
                </a:lnTo>
                <a:cubicBezTo>
                  <a:pt x="227490" y="845311"/>
                  <a:pt x="245391" y="863200"/>
                  <a:pt x="267196" y="863200"/>
                </a:cubicBezTo>
                <a:cubicBezTo>
                  <a:pt x="289000" y="863200"/>
                  <a:pt x="306901" y="845311"/>
                  <a:pt x="306901" y="823521"/>
                </a:cubicBezTo>
                <a:lnTo>
                  <a:pt x="306901" y="636826"/>
                </a:lnTo>
                <a:cubicBezTo>
                  <a:pt x="329658" y="633971"/>
                  <a:pt x="349273" y="630260"/>
                  <a:pt x="363650" y="626264"/>
                </a:cubicBezTo>
                <a:cubicBezTo>
                  <a:pt x="320232" y="540529"/>
                  <a:pt x="315375" y="410357"/>
                  <a:pt x="313090" y="323385"/>
                </a:cubicBezTo>
                <a:cubicBezTo>
                  <a:pt x="334133" y="356499"/>
                  <a:pt x="351272" y="407407"/>
                  <a:pt x="372601" y="483055"/>
                </a:cubicBezTo>
                <a:lnTo>
                  <a:pt x="377647" y="501039"/>
                </a:lnTo>
                <a:cubicBezTo>
                  <a:pt x="380504" y="511126"/>
                  <a:pt x="389740" y="517691"/>
                  <a:pt x="399737" y="517691"/>
                </a:cubicBezTo>
                <a:cubicBezTo>
                  <a:pt x="401832" y="517691"/>
                  <a:pt x="403927" y="517406"/>
                  <a:pt x="406022" y="516835"/>
                </a:cubicBezTo>
                <a:cubicBezTo>
                  <a:pt x="418019" y="513409"/>
                  <a:pt x="425065" y="500754"/>
                  <a:pt x="421637" y="48857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380FE-FD1D-0145-B4A6-F473492F20F0}"/>
              </a:ext>
            </a:extLst>
          </p:cNvPr>
          <p:cNvGrpSpPr/>
          <p:nvPr/>
        </p:nvGrpSpPr>
        <p:grpSpPr>
          <a:xfrm>
            <a:off x="5363795" y="7164952"/>
            <a:ext cx="13650056" cy="3921934"/>
            <a:chOff x="5429796" y="7177378"/>
            <a:chExt cx="13650056" cy="39219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06A9BC-4C84-D64E-A6A4-214E67A0AB6F}"/>
                </a:ext>
              </a:extLst>
            </p:cNvPr>
            <p:cNvGrpSpPr/>
            <p:nvPr/>
          </p:nvGrpSpPr>
          <p:grpSpPr>
            <a:xfrm>
              <a:off x="5429796" y="7202231"/>
              <a:ext cx="3996656" cy="3897081"/>
              <a:chOff x="3115613" y="9934892"/>
              <a:chExt cx="3996656" cy="38970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DDC3D9-97B1-9847-ACCA-D6156A5FC369}"/>
                  </a:ext>
                </a:extLst>
              </p:cNvPr>
              <p:cNvSpPr txBox="1"/>
              <p:nvPr/>
            </p:nvSpPr>
            <p:spPr>
              <a:xfrm>
                <a:off x="3115613" y="10784216"/>
                <a:ext cx="3996656" cy="304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Business professionals like you connecting to share advice.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2BD21-C010-D748-83DB-2E87FCC94B0B}"/>
                  </a:ext>
                </a:extLst>
              </p:cNvPr>
              <p:cNvSpPr txBox="1"/>
              <p:nvPr/>
            </p:nvSpPr>
            <p:spPr>
              <a:xfrm>
                <a:off x="3115613" y="9934892"/>
                <a:ext cx="399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Women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64E961-044E-4C43-B54A-970B20E944B7}"/>
                </a:ext>
              </a:extLst>
            </p:cNvPr>
            <p:cNvGrpSpPr/>
            <p:nvPr/>
          </p:nvGrpSpPr>
          <p:grpSpPr>
            <a:xfrm>
              <a:off x="15083196" y="7177378"/>
              <a:ext cx="3996656" cy="3897081"/>
              <a:chOff x="3115613" y="9934892"/>
              <a:chExt cx="3996656" cy="3897081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6F1CD-ABAE-0E45-BEC7-D21CC8F748CD}"/>
                  </a:ext>
                </a:extLst>
              </p:cNvPr>
              <p:cNvSpPr txBox="1"/>
              <p:nvPr/>
            </p:nvSpPr>
            <p:spPr>
              <a:xfrm>
                <a:off x="3115613" y="10784216"/>
                <a:ext cx="3996656" cy="304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86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Business professionals like you connecting to share advice. 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9813F7-AE44-5F43-B0C0-09B0A9CD9B4A}"/>
                  </a:ext>
                </a:extLst>
              </p:cNvPr>
              <p:cNvSpPr txBox="1"/>
              <p:nvPr/>
            </p:nvSpPr>
            <p:spPr>
              <a:xfrm>
                <a:off x="3115613" y="9934892"/>
                <a:ext cx="399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Men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44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4C72CED-BFD5-4E4A-BC12-54F40B0D3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48881"/>
              </p:ext>
            </p:extLst>
          </p:nvPr>
        </p:nvGraphicFramePr>
        <p:xfrm>
          <a:off x="1826348" y="4288247"/>
          <a:ext cx="2636686" cy="825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686">
                  <a:extLst>
                    <a:ext uri="{9D8B030D-6E8A-4147-A177-3AD203B41FA5}">
                      <a16:colId xmlns:a16="http://schemas.microsoft.com/office/drawing/2014/main" val="1792990719"/>
                    </a:ext>
                  </a:extLst>
                </a:gridCol>
              </a:tblGrid>
              <a:tr h="1376354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8314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Daily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4441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Weekly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380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Bimonthly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69703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Quarterly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61679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646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2A02CF-52B7-2B43-9D96-AEE886C4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18542"/>
              </p:ext>
            </p:extLst>
          </p:nvPr>
        </p:nvGraphicFramePr>
        <p:xfrm>
          <a:off x="10907582" y="4288247"/>
          <a:ext cx="5595416" cy="825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416">
                  <a:extLst>
                    <a:ext uri="{9D8B030D-6E8A-4147-A177-3AD203B41FA5}">
                      <a16:colId xmlns:a16="http://schemas.microsoft.com/office/drawing/2014/main" val="1792990719"/>
                    </a:ext>
                  </a:extLst>
                </a:gridCol>
              </a:tblGrid>
              <a:tr h="137635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Medium" pitchFamily="2" charset="77"/>
                        </a:rPr>
                        <a:t>Buildings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8314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11,879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4441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380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69703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61679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646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BE0BBDF-FA01-6D44-A3F4-4924586A9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3610"/>
              </p:ext>
            </p:extLst>
          </p:nvPr>
        </p:nvGraphicFramePr>
        <p:xfrm>
          <a:off x="4887600" y="4288247"/>
          <a:ext cx="5595416" cy="825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416">
                  <a:extLst>
                    <a:ext uri="{9D8B030D-6E8A-4147-A177-3AD203B41FA5}">
                      <a16:colId xmlns:a16="http://schemas.microsoft.com/office/drawing/2014/main" val="1792990719"/>
                    </a:ext>
                  </a:extLst>
                </a:gridCol>
              </a:tblGrid>
              <a:tr h="137635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Medium" pitchFamily="2" charset="77"/>
                        </a:rPr>
                        <a:t>Departments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8314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11,879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4441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380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69703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61679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646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2000B0E-4C59-6F41-ACE8-AC0914849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36671"/>
              </p:ext>
            </p:extLst>
          </p:nvPr>
        </p:nvGraphicFramePr>
        <p:xfrm>
          <a:off x="16927564" y="4288247"/>
          <a:ext cx="5595416" cy="825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416">
                  <a:extLst>
                    <a:ext uri="{9D8B030D-6E8A-4147-A177-3AD203B41FA5}">
                      <a16:colId xmlns:a16="http://schemas.microsoft.com/office/drawing/2014/main" val="1792990719"/>
                    </a:ext>
                  </a:extLst>
                </a:gridCol>
              </a:tblGrid>
              <a:tr h="137635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Medium" pitchFamily="2" charset="77"/>
                        </a:rPr>
                        <a:t>Houses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8314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11,879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4441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380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69703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61679"/>
                  </a:ext>
                </a:extLst>
              </a:tr>
              <a:tr h="137635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Poppins Light" pitchFamily="2" charset="77"/>
                        </a:rPr>
                        <a:t>302,599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6467"/>
                  </a:ext>
                </a:extLst>
              </a:tr>
            </a:tbl>
          </a:graphicData>
        </a:graphic>
      </p:graphicFrame>
      <p:sp>
        <p:nvSpPr>
          <p:cNvPr id="14" name="CuadroTexto 350">
            <a:extLst>
              <a:ext uri="{FF2B5EF4-FFF2-40B4-BE49-F238E27FC236}">
                <a16:creationId xmlns:a16="http://schemas.microsoft.com/office/drawing/2014/main" id="{267BA82A-E986-9540-97FB-67EF5109B932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FF36415D-83C3-C446-888A-6D6BCAECAC3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13F1466D-13AE-9545-8E90-BB161B7DFF8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4">
            <a:extLst>
              <a:ext uri="{FF2B5EF4-FFF2-40B4-BE49-F238E27FC236}">
                <a16:creationId xmlns:a16="http://schemas.microsoft.com/office/drawing/2014/main" id="{DFEEF27D-F09B-064B-8426-81D19C75C2B5}"/>
              </a:ext>
            </a:extLst>
          </p:cNvPr>
          <p:cNvSpPr/>
          <p:nvPr/>
        </p:nvSpPr>
        <p:spPr>
          <a:xfrm>
            <a:off x="12705386" y="804243"/>
            <a:ext cx="3613573" cy="4656667"/>
          </a:xfrm>
          <a:custGeom>
            <a:avLst/>
            <a:gdLst>
              <a:gd name="connsiteX0" fmla="*/ 3175 w 1847850"/>
              <a:gd name="connsiteY0" fmla="*/ 3175 h 2381250"/>
              <a:gd name="connsiteX1" fmla="*/ 1845437 w 1847850"/>
              <a:gd name="connsiteY1" fmla="*/ 3175 h 2381250"/>
              <a:gd name="connsiteX2" fmla="*/ 1845437 w 1847850"/>
              <a:gd name="connsiteY2" fmla="*/ 2382393 h 2381250"/>
              <a:gd name="connsiteX3" fmla="*/ 3175 w 1847850"/>
              <a:gd name="connsiteY3" fmla="*/ 2382393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2381250">
                <a:moveTo>
                  <a:pt x="3175" y="3175"/>
                </a:moveTo>
                <a:lnTo>
                  <a:pt x="1845437" y="3175"/>
                </a:lnTo>
                <a:lnTo>
                  <a:pt x="1845437" y="2382393"/>
                </a:lnTo>
                <a:lnTo>
                  <a:pt x="3175" y="238239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5">
            <a:extLst>
              <a:ext uri="{FF2B5EF4-FFF2-40B4-BE49-F238E27FC236}">
                <a16:creationId xmlns:a16="http://schemas.microsoft.com/office/drawing/2014/main" id="{24AB520E-C337-0049-A3A6-A79C738A955A}"/>
              </a:ext>
            </a:extLst>
          </p:cNvPr>
          <p:cNvSpPr/>
          <p:nvPr/>
        </p:nvSpPr>
        <p:spPr>
          <a:xfrm>
            <a:off x="16307906" y="804243"/>
            <a:ext cx="3613573" cy="4656667"/>
          </a:xfrm>
          <a:custGeom>
            <a:avLst/>
            <a:gdLst>
              <a:gd name="connsiteX0" fmla="*/ 3175 w 1847850"/>
              <a:gd name="connsiteY0" fmla="*/ 3175 h 2381250"/>
              <a:gd name="connsiteX1" fmla="*/ 1845437 w 1847850"/>
              <a:gd name="connsiteY1" fmla="*/ 3175 h 2381250"/>
              <a:gd name="connsiteX2" fmla="*/ 1845437 w 1847850"/>
              <a:gd name="connsiteY2" fmla="*/ 2382393 h 2381250"/>
              <a:gd name="connsiteX3" fmla="*/ 3175 w 1847850"/>
              <a:gd name="connsiteY3" fmla="*/ 2382393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2381250">
                <a:moveTo>
                  <a:pt x="3175" y="3175"/>
                </a:moveTo>
                <a:lnTo>
                  <a:pt x="1845437" y="3175"/>
                </a:lnTo>
                <a:lnTo>
                  <a:pt x="1845437" y="2382393"/>
                </a:lnTo>
                <a:lnTo>
                  <a:pt x="3175" y="238239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6">
            <a:extLst>
              <a:ext uri="{FF2B5EF4-FFF2-40B4-BE49-F238E27FC236}">
                <a16:creationId xmlns:a16="http://schemas.microsoft.com/office/drawing/2014/main" id="{A19D6523-9EB1-9D4B-8A01-7086B2913B0E}"/>
              </a:ext>
            </a:extLst>
          </p:cNvPr>
          <p:cNvSpPr/>
          <p:nvPr/>
        </p:nvSpPr>
        <p:spPr>
          <a:xfrm>
            <a:off x="12705386" y="5456936"/>
            <a:ext cx="3613573" cy="4656667"/>
          </a:xfrm>
          <a:custGeom>
            <a:avLst/>
            <a:gdLst>
              <a:gd name="connsiteX0" fmla="*/ 3175 w 1847850"/>
              <a:gd name="connsiteY0" fmla="*/ 3175 h 2381250"/>
              <a:gd name="connsiteX1" fmla="*/ 1845437 w 1847850"/>
              <a:gd name="connsiteY1" fmla="*/ 3175 h 2381250"/>
              <a:gd name="connsiteX2" fmla="*/ 1845437 w 1847850"/>
              <a:gd name="connsiteY2" fmla="*/ 2382393 h 2381250"/>
              <a:gd name="connsiteX3" fmla="*/ 3175 w 1847850"/>
              <a:gd name="connsiteY3" fmla="*/ 2382393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2381250">
                <a:moveTo>
                  <a:pt x="3175" y="3175"/>
                </a:moveTo>
                <a:lnTo>
                  <a:pt x="1845437" y="3175"/>
                </a:lnTo>
                <a:lnTo>
                  <a:pt x="1845437" y="2382393"/>
                </a:lnTo>
                <a:lnTo>
                  <a:pt x="3175" y="238239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7">
            <a:extLst>
              <a:ext uri="{FF2B5EF4-FFF2-40B4-BE49-F238E27FC236}">
                <a16:creationId xmlns:a16="http://schemas.microsoft.com/office/drawing/2014/main" id="{DB5AFCCE-96A6-9948-A720-0ED6F1A3B1AF}"/>
              </a:ext>
            </a:extLst>
          </p:cNvPr>
          <p:cNvSpPr/>
          <p:nvPr/>
        </p:nvSpPr>
        <p:spPr>
          <a:xfrm>
            <a:off x="16307906" y="5456936"/>
            <a:ext cx="3613573" cy="4656667"/>
          </a:xfrm>
          <a:custGeom>
            <a:avLst/>
            <a:gdLst>
              <a:gd name="connsiteX0" fmla="*/ 3175 w 1847850"/>
              <a:gd name="connsiteY0" fmla="*/ 3175 h 2381250"/>
              <a:gd name="connsiteX1" fmla="*/ 1845437 w 1847850"/>
              <a:gd name="connsiteY1" fmla="*/ 3175 h 2381250"/>
              <a:gd name="connsiteX2" fmla="*/ 1845437 w 1847850"/>
              <a:gd name="connsiteY2" fmla="*/ 2382393 h 2381250"/>
              <a:gd name="connsiteX3" fmla="*/ 3175 w 1847850"/>
              <a:gd name="connsiteY3" fmla="*/ 2382393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2381250">
                <a:moveTo>
                  <a:pt x="3175" y="3175"/>
                </a:moveTo>
                <a:lnTo>
                  <a:pt x="1845437" y="3175"/>
                </a:lnTo>
                <a:lnTo>
                  <a:pt x="1845437" y="2382393"/>
                </a:lnTo>
                <a:lnTo>
                  <a:pt x="3175" y="238239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8">
            <a:extLst>
              <a:ext uri="{FF2B5EF4-FFF2-40B4-BE49-F238E27FC236}">
                <a16:creationId xmlns:a16="http://schemas.microsoft.com/office/drawing/2014/main" id="{9F313826-AB3D-6848-8D81-61623BE03406}"/>
              </a:ext>
            </a:extLst>
          </p:cNvPr>
          <p:cNvSpPr/>
          <p:nvPr/>
        </p:nvSpPr>
        <p:spPr>
          <a:xfrm>
            <a:off x="18216808" y="6338722"/>
            <a:ext cx="4358640" cy="7400996"/>
          </a:xfrm>
          <a:custGeom>
            <a:avLst/>
            <a:gdLst>
              <a:gd name="connsiteX0" fmla="*/ 2224630 w 2228850"/>
              <a:gd name="connsiteY0" fmla="*/ 2162938 h 3784600"/>
              <a:gd name="connsiteX1" fmla="*/ 2175926 w 2228850"/>
              <a:gd name="connsiteY1" fmla="*/ 1653604 h 3784600"/>
              <a:gd name="connsiteX2" fmla="*/ 1975520 w 2228850"/>
              <a:gd name="connsiteY2" fmla="*/ 1369696 h 3784600"/>
              <a:gd name="connsiteX3" fmla="*/ 1825851 w 2228850"/>
              <a:gd name="connsiteY3" fmla="*/ 1478471 h 3784600"/>
              <a:gd name="connsiteX4" fmla="*/ 1671164 w 2228850"/>
              <a:gd name="connsiteY4" fmla="*/ 1274128 h 3784600"/>
              <a:gd name="connsiteX5" fmla="*/ 1465678 w 2228850"/>
              <a:gd name="connsiteY5" fmla="*/ 1420178 h 3784600"/>
              <a:gd name="connsiteX6" fmla="*/ 1275178 w 2228850"/>
              <a:gd name="connsiteY6" fmla="*/ 1202564 h 3784600"/>
              <a:gd name="connsiteX7" fmla="*/ 1084678 w 2228850"/>
              <a:gd name="connsiteY7" fmla="*/ 1377697 h 3784600"/>
              <a:gd name="connsiteX8" fmla="*/ 1048928 w 2228850"/>
              <a:gd name="connsiteY8" fmla="*/ 220790 h 3784600"/>
              <a:gd name="connsiteX9" fmla="*/ 886558 w 2228850"/>
              <a:gd name="connsiteY9" fmla="*/ 3239 h 3784600"/>
              <a:gd name="connsiteX10" fmla="*/ 719172 w 2228850"/>
              <a:gd name="connsiteY10" fmla="*/ 220790 h 3784600"/>
              <a:gd name="connsiteX11" fmla="*/ 699360 w 2228850"/>
              <a:gd name="connsiteY11" fmla="*/ 1600772 h 3784600"/>
              <a:gd name="connsiteX12" fmla="*/ 481238 w 2228850"/>
              <a:gd name="connsiteY12" fmla="*/ 1754696 h 3784600"/>
              <a:gd name="connsiteX13" fmla="*/ 313217 w 2228850"/>
              <a:gd name="connsiteY13" fmla="*/ 1339025 h 3784600"/>
              <a:gd name="connsiteX14" fmla="*/ 36102 w 2228850"/>
              <a:gd name="connsiteY14" fmla="*/ 1220661 h 3784600"/>
              <a:gd name="connsiteX15" fmla="*/ 77441 w 2228850"/>
              <a:gd name="connsiteY15" fmla="*/ 1726058 h 3784600"/>
              <a:gd name="connsiteX16" fmla="*/ 318741 w 2228850"/>
              <a:gd name="connsiteY16" fmla="*/ 2506409 h 3784600"/>
              <a:gd name="connsiteX17" fmla="*/ 497874 w 2228850"/>
              <a:gd name="connsiteY17" fmla="*/ 2788984 h 3784600"/>
              <a:gd name="connsiteX18" fmla="*/ 751113 w 2228850"/>
              <a:gd name="connsiteY18" fmla="*/ 3069972 h 3784600"/>
              <a:gd name="connsiteX19" fmla="*/ 887257 w 2228850"/>
              <a:gd name="connsiteY19" fmla="*/ 3428683 h 3784600"/>
              <a:gd name="connsiteX20" fmla="*/ 887257 w 2228850"/>
              <a:gd name="connsiteY20" fmla="*/ 3668713 h 3784600"/>
              <a:gd name="connsiteX21" fmla="*/ 997112 w 2228850"/>
              <a:gd name="connsiteY21" fmla="*/ 3783585 h 3784600"/>
              <a:gd name="connsiteX22" fmla="*/ 1979647 w 2228850"/>
              <a:gd name="connsiteY22" fmla="*/ 3783585 h 3784600"/>
              <a:gd name="connsiteX23" fmla="*/ 2089502 w 2228850"/>
              <a:gd name="connsiteY23" fmla="*/ 3668713 h 3784600"/>
              <a:gd name="connsiteX24" fmla="*/ 2089502 w 2228850"/>
              <a:gd name="connsiteY24" fmla="*/ 3306763 h 3784600"/>
              <a:gd name="connsiteX25" fmla="*/ 2110140 w 2228850"/>
              <a:gd name="connsiteY25" fmla="*/ 3137980 h 3784600"/>
              <a:gd name="connsiteX26" fmla="*/ 2129190 w 2228850"/>
              <a:gd name="connsiteY26" fmla="*/ 3061780 h 3784600"/>
              <a:gd name="connsiteX27" fmla="*/ 2224630 w 2228850"/>
              <a:gd name="connsiteY27" fmla="*/ 2162938 h 378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28850" h="3784600">
                <a:moveTo>
                  <a:pt x="2224630" y="2162938"/>
                </a:moveTo>
                <a:cubicBezTo>
                  <a:pt x="2220439" y="2032953"/>
                  <a:pt x="2214470" y="1878458"/>
                  <a:pt x="2175926" y="1653604"/>
                </a:cubicBezTo>
                <a:cubicBezTo>
                  <a:pt x="2140429" y="1446658"/>
                  <a:pt x="2080676" y="1373252"/>
                  <a:pt x="1975520" y="1369696"/>
                </a:cubicBezTo>
                <a:cubicBezTo>
                  <a:pt x="1896907" y="1367029"/>
                  <a:pt x="1863951" y="1414781"/>
                  <a:pt x="1825851" y="1478471"/>
                </a:cubicBezTo>
                <a:cubicBezTo>
                  <a:pt x="1825851" y="1478471"/>
                  <a:pt x="1820834" y="1298068"/>
                  <a:pt x="1671164" y="1274128"/>
                </a:cubicBezTo>
                <a:cubicBezTo>
                  <a:pt x="1558515" y="1256158"/>
                  <a:pt x="1492538" y="1336422"/>
                  <a:pt x="1465678" y="1420178"/>
                </a:cubicBezTo>
                <a:cubicBezTo>
                  <a:pt x="1468789" y="1407923"/>
                  <a:pt x="1437801" y="1202564"/>
                  <a:pt x="1275178" y="1202564"/>
                </a:cubicBezTo>
                <a:cubicBezTo>
                  <a:pt x="1158529" y="1202564"/>
                  <a:pt x="1110078" y="1288352"/>
                  <a:pt x="1084678" y="1377697"/>
                </a:cubicBezTo>
                <a:lnTo>
                  <a:pt x="1048928" y="220790"/>
                </a:lnTo>
                <a:cubicBezTo>
                  <a:pt x="1048928" y="119190"/>
                  <a:pt x="991397" y="5843"/>
                  <a:pt x="886558" y="3239"/>
                </a:cubicBezTo>
                <a:cubicBezTo>
                  <a:pt x="768893" y="255"/>
                  <a:pt x="719172" y="101728"/>
                  <a:pt x="719172" y="220790"/>
                </a:cubicBezTo>
                <a:lnTo>
                  <a:pt x="699360" y="1600772"/>
                </a:lnTo>
                <a:cubicBezTo>
                  <a:pt x="699360" y="1855534"/>
                  <a:pt x="577631" y="1913891"/>
                  <a:pt x="481238" y="1754696"/>
                </a:cubicBezTo>
                <a:lnTo>
                  <a:pt x="313217" y="1339025"/>
                </a:lnTo>
                <a:cubicBezTo>
                  <a:pt x="247685" y="1202056"/>
                  <a:pt x="131416" y="1140905"/>
                  <a:pt x="36102" y="1220661"/>
                </a:cubicBezTo>
                <a:cubicBezTo>
                  <a:pt x="-37176" y="1282002"/>
                  <a:pt x="27721" y="1514857"/>
                  <a:pt x="77441" y="1726058"/>
                </a:cubicBezTo>
                <a:cubicBezTo>
                  <a:pt x="195297" y="2226057"/>
                  <a:pt x="318741" y="2506409"/>
                  <a:pt x="318741" y="2506409"/>
                </a:cubicBezTo>
                <a:cubicBezTo>
                  <a:pt x="362208" y="2609967"/>
                  <a:pt x="422762" y="2705488"/>
                  <a:pt x="497874" y="2788984"/>
                </a:cubicBezTo>
                <a:lnTo>
                  <a:pt x="751113" y="3069972"/>
                </a:lnTo>
                <a:cubicBezTo>
                  <a:pt x="839180" y="3168660"/>
                  <a:pt x="887668" y="3296414"/>
                  <a:pt x="887257" y="3428683"/>
                </a:cubicBezTo>
                <a:lnTo>
                  <a:pt x="887257" y="3668713"/>
                </a:lnTo>
                <a:cubicBezTo>
                  <a:pt x="887257" y="3732213"/>
                  <a:pt x="936469" y="3783585"/>
                  <a:pt x="997112" y="3783585"/>
                </a:cubicBezTo>
                <a:lnTo>
                  <a:pt x="1979647" y="3783585"/>
                </a:lnTo>
                <a:cubicBezTo>
                  <a:pt x="2040289" y="3783585"/>
                  <a:pt x="2089502" y="3732150"/>
                  <a:pt x="2089502" y="3668713"/>
                </a:cubicBezTo>
                <a:lnTo>
                  <a:pt x="2089502" y="3306763"/>
                </a:lnTo>
                <a:cubicBezTo>
                  <a:pt x="2089488" y="3249872"/>
                  <a:pt x="2096418" y="3193192"/>
                  <a:pt x="2110140" y="3137980"/>
                </a:cubicBezTo>
                <a:lnTo>
                  <a:pt x="2129190" y="3061780"/>
                </a:lnTo>
                <a:cubicBezTo>
                  <a:pt x="2202323" y="2768005"/>
                  <a:pt x="2234441" y="2465521"/>
                  <a:pt x="2224630" y="2162938"/>
                </a:cubicBezTo>
                <a:close/>
              </a:path>
            </a:pathLst>
          </a:custGeom>
          <a:solidFill>
            <a:srgbClr val="E8C0A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9">
            <a:extLst>
              <a:ext uri="{FF2B5EF4-FFF2-40B4-BE49-F238E27FC236}">
                <a16:creationId xmlns:a16="http://schemas.microsoft.com/office/drawing/2014/main" id="{F9E5973A-1DFD-8046-9E70-9E6D6E86C441}"/>
              </a:ext>
            </a:extLst>
          </p:cNvPr>
          <p:cNvSpPr/>
          <p:nvPr/>
        </p:nvSpPr>
        <p:spPr>
          <a:xfrm>
            <a:off x="19890388" y="13047056"/>
            <a:ext cx="2520809" cy="1291449"/>
          </a:xfrm>
          <a:custGeom>
            <a:avLst/>
            <a:gdLst>
              <a:gd name="connsiteX0" fmla="*/ 1235224 w 1289050"/>
              <a:gd name="connsiteY0" fmla="*/ 4001 h 660400"/>
              <a:gd name="connsiteX1" fmla="*/ 52726 w 1289050"/>
              <a:gd name="connsiteY1" fmla="*/ 3175 h 660400"/>
              <a:gd name="connsiteX2" fmla="*/ 3641 w 1289050"/>
              <a:gd name="connsiteY2" fmla="*/ 136525 h 660400"/>
              <a:gd name="connsiteX3" fmla="*/ 4339 w 1289050"/>
              <a:gd name="connsiteY3" fmla="*/ 650875 h 660400"/>
              <a:gd name="connsiteX4" fmla="*/ 98891 w 1289050"/>
              <a:gd name="connsiteY4" fmla="*/ 261938 h 660400"/>
              <a:gd name="connsiteX5" fmla="*/ 1170581 w 1289050"/>
              <a:gd name="connsiteY5" fmla="*/ 270891 h 660400"/>
              <a:gd name="connsiteX6" fmla="*/ 1286468 w 1289050"/>
              <a:gd name="connsiteY6" fmla="*/ 650367 h 660400"/>
              <a:gd name="connsiteX7" fmla="*/ 1286468 w 1289050"/>
              <a:gd name="connsiteY7" fmla="*/ 124269 h 660400"/>
              <a:gd name="connsiteX8" fmla="*/ 1235224 w 1289050"/>
              <a:gd name="connsiteY8" fmla="*/ 4001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050" h="660400">
                <a:moveTo>
                  <a:pt x="1235224" y="4001"/>
                </a:moveTo>
                <a:lnTo>
                  <a:pt x="52726" y="3175"/>
                </a:lnTo>
                <a:cubicBezTo>
                  <a:pt x="-5059" y="5779"/>
                  <a:pt x="3641" y="69723"/>
                  <a:pt x="3641" y="136525"/>
                </a:cubicBezTo>
                <a:lnTo>
                  <a:pt x="4339" y="650875"/>
                </a:lnTo>
                <a:cubicBezTo>
                  <a:pt x="3133" y="719201"/>
                  <a:pt x="41106" y="264541"/>
                  <a:pt x="98891" y="261938"/>
                </a:cubicBezTo>
                <a:lnTo>
                  <a:pt x="1170581" y="270891"/>
                </a:lnTo>
                <a:cubicBezTo>
                  <a:pt x="1228365" y="268288"/>
                  <a:pt x="1285261" y="718756"/>
                  <a:pt x="1286468" y="650367"/>
                </a:cubicBezTo>
                <a:lnTo>
                  <a:pt x="1286468" y="124269"/>
                </a:lnTo>
                <a:cubicBezTo>
                  <a:pt x="1287801" y="56324"/>
                  <a:pt x="1293009" y="1397"/>
                  <a:pt x="1235224" y="4001"/>
                </a:cubicBezTo>
                <a:close/>
              </a:path>
            </a:pathLst>
          </a:custGeom>
          <a:solidFill>
            <a:srgbClr val="F1F1F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10">
            <a:extLst>
              <a:ext uri="{FF2B5EF4-FFF2-40B4-BE49-F238E27FC236}">
                <a16:creationId xmlns:a16="http://schemas.microsoft.com/office/drawing/2014/main" id="{066B904B-C8DB-B94F-96DA-62F9CDC4C6E3}"/>
              </a:ext>
            </a:extLst>
          </p:cNvPr>
          <p:cNvSpPr/>
          <p:nvPr/>
        </p:nvSpPr>
        <p:spPr>
          <a:xfrm>
            <a:off x="19707507" y="13443455"/>
            <a:ext cx="2880924" cy="895049"/>
          </a:xfrm>
          <a:custGeom>
            <a:avLst/>
            <a:gdLst>
              <a:gd name="connsiteX0" fmla="*/ 1413065 w 1473200"/>
              <a:gd name="connsiteY0" fmla="*/ 3288 h 241300"/>
              <a:gd name="connsiteX1" fmla="*/ 64897 w 1473200"/>
              <a:gd name="connsiteY1" fmla="*/ 3288 h 241300"/>
              <a:gd name="connsiteX2" fmla="*/ 3175 w 1473200"/>
              <a:gd name="connsiteY2" fmla="*/ 66217 h 241300"/>
              <a:gd name="connsiteX3" fmla="*/ 3556 w 1473200"/>
              <a:gd name="connsiteY3" fmla="*/ 183057 h 241300"/>
              <a:gd name="connsiteX4" fmla="*/ 58292 w 1473200"/>
              <a:gd name="connsiteY4" fmla="*/ 240307 h 241300"/>
              <a:gd name="connsiteX5" fmla="*/ 63119 w 1473200"/>
              <a:gd name="connsiteY5" fmla="*/ 240207 h 241300"/>
              <a:gd name="connsiteX6" fmla="*/ 1410525 w 1473200"/>
              <a:gd name="connsiteY6" fmla="*/ 240715 h 241300"/>
              <a:gd name="connsiteX7" fmla="*/ 1472183 w 1473200"/>
              <a:gd name="connsiteY7" fmla="*/ 177722 h 241300"/>
              <a:gd name="connsiteX8" fmla="*/ 1472628 w 1473200"/>
              <a:gd name="connsiteY8" fmla="*/ 60312 h 241300"/>
              <a:gd name="connsiteX9" fmla="*/ 1417762 w 1473200"/>
              <a:gd name="connsiteY9" fmla="*/ 3186 h 241300"/>
              <a:gd name="connsiteX10" fmla="*/ 1413065 w 1473200"/>
              <a:gd name="connsiteY10" fmla="*/ 328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3200" h="241300">
                <a:moveTo>
                  <a:pt x="1413065" y="3288"/>
                </a:moveTo>
                <a:lnTo>
                  <a:pt x="64897" y="3288"/>
                </a:lnTo>
                <a:cubicBezTo>
                  <a:pt x="31102" y="5051"/>
                  <a:pt x="4283" y="32394"/>
                  <a:pt x="3175" y="66217"/>
                </a:cubicBezTo>
                <a:lnTo>
                  <a:pt x="3556" y="183057"/>
                </a:lnTo>
                <a:cubicBezTo>
                  <a:pt x="2861" y="213981"/>
                  <a:pt x="27367" y="239612"/>
                  <a:pt x="58292" y="240307"/>
                </a:cubicBezTo>
                <a:cubicBezTo>
                  <a:pt x="59902" y="240343"/>
                  <a:pt x="61512" y="240310"/>
                  <a:pt x="63119" y="240207"/>
                </a:cubicBezTo>
                <a:lnTo>
                  <a:pt x="1410525" y="240715"/>
                </a:lnTo>
                <a:cubicBezTo>
                  <a:pt x="1444305" y="238888"/>
                  <a:pt x="1471080" y="211534"/>
                  <a:pt x="1472183" y="177722"/>
                </a:cubicBezTo>
                <a:lnTo>
                  <a:pt x="1472628" y="60312"/>
                </a:lnTo>
                <a:cubicBezTo>
                  <a:pt x="1473252" y="29386"/>
                  <a:pt x="1448688" y="3810"/>
                  <a:pt x="1417762" y="3186"/>
                </a:cubicBezTo>
                <a:cubicBezTo>
                  <a:pt x="1416196" y="3155"/>
                  <a:pt x="1414628" y="3189"/>
                  <a:pt x="1413065" y="328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1">
            <a:extLst>
              <a:ext uri="{FF2B5EF4-FFF2-40B4-BE49-F238E27FC236}">
                <a16:creationId xmlns:a16="http://schemas.microsoft.com/office/drawing/2014/main" id="{A594B6F9-C60E-3F43-9F59-97F3C18CD121}"/>
              </a:ext>
            </a:extLst>
          </p:cNvPr>
          <p:cNvSpPr/>
          <p:nvPr/>
        </p:nvSpPr>
        <p:spPr>
          <a:xfrm>
            <a:off x="9744606" y="6083660"/>
            <a:ext cx="5054035" cy="5873609"/>
          </a:xfrm>
          <a:custGeom>
            <a:avLst/>
            <a:gdLst>
              <a:gd name="connsiteX0" fmla="*/ 7589 w 2584450"/>
              <a:gd name="connsiteY0" fmla="*/ 2639949 h 3003550"/>
              <a:gd name="connsiteX1" fmla="*/ 227045 w 2584450"/>
              <a:gd name="connsiteY1" fmla="*/ 2155444 h 3003550"/>
              <a:gd name="connsiteX2" fmla="*/ 778606 w 2584450"/>
              <a:gd name="connsiteY2" fmla="*/ 527748 h 3003550"/>
              <a:gd name="connsiteX3" fmla="*/ 841535 w 2584450"/>
              <a:gd name="connsiteY3" fmla="*/ 469964 h 3003550"/>
              <a:gd name="connsiteX4" fmla="*/ 1004666 w 2584450"/>
              <a:gd name="connsiteY4" fmla="*/ 341313 h 3003550"/>
              <a:gd name="connsiteX5" fmla="*/ 1388905 w 2584450"/>
              <a:gd name="connsiteY5" fmla="*/ 86170 h 3003550"/>
              <a:gd name="connsiteX6" fmla="*/ 1532034 w 2584450"/>
              <a:gd name="connsiteY6" fmla="*/ 3175 h 3003550"/>
              <a:gd name="connsiteX7" fmla="*/ 1532034 w 2584450"/>
              <a:gd name="connsiteY7" fmla="*/ 1044575 h 3003550"/>
              <a:gd name="connsiteX8" fmla="*/ 1532034 w 2584450"/>
              <a:gd name="connsiteY8" fmla="*/ 1191514 h 3003550"/>
              <a:gd name="connsiteX9" fmla="*/ 1728566 w 2584450"/>
              <a:gd name="connsiteY9" fmla="*/ 1233615 h 3003550"/>
              <a:gd name="connsiteX10" fmla="*/ 2335182 w 2584450"/>
              <a:gd name="connsiteY10" fmla="*/ 1028891 h 3003550"/>
              <a:gd name="connsiteX11" fmla="*/ 2560162 w 2584450"/>
              <a:gd name="connsiteY11" fmla="*/ 1225741 h 3003550"/>
              <a:gd name="connsiteX12" fmla="*/ 1936465 w 2584450"/>
              <a:gd name="connsiteY12" fmla="*/ 1712976 h 3003550"/>
              <a:gd name="connsiteX13" fmla="*/ 1532034 w 2584450"/>
              <a:gd name="connsiteY13" fmla="*/ 1998726 h 3003550"/>
              <a:gd name="connsiteX14" fmla="*/ 1338359 w 2584450"/>
              <a:gd name="connsiteY14" fmla="*/ 2293430 h 3003550"/>
              <a:gd name="connsiteX15" fmla="*/ 1131476 w 2584450"/>
              <a:gd name="connsiteY15" fmla="*/ 2958656 h 3003550"/>
              <a:gd name="connsiteX16" fmla="*/ 1043909 w 2584450"/>
              <a:gd name="connsiteY16" fmla="*/ 3002661 h 3003550"/>
              <a:gd name="connsiteX17" fmla="*/ 57056 w 2584450"/>
              <a:gd name="connsiteY17" fmla="*/ 2721801 h 3003550"/>
              <a:gd name="connsiteX18" fmla="*/ 7589 w 2584450"/>
              <a:gd name="connsiteY18" fmla="*/ 2639949 h 30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4450" h="3003550">
                <a:moveTo>
                  <a:pt x="7589" y="2639949"/>
                </a:moveTo>
                <a:cubicBezTo>
                  <a:pt x="109824" y="2411032"/>
                  <a:pt x="187739" y="2275713"/>
                  <a:pt x="227045" y="2155444"/>
                </a:cubicBezTo>
                <a:cubicBezTo>
                  <a:pt x="448406" y="1477201"/>
                  <a:pt x="542196" y="803592"/>
                  <a:pt x="778606" y="527748"/>
                </a:cubicBezTo>
                <a:cubicBezTo>
                  <a:pt x="794735" y="508698"/>
                  <a:pt x="817595" y="490665"/>
                  <a:pt x="841535" y="469964"/>
                </a:cubicBezTo>
                <a:cubicBezTo>
                  <a:pt x="886683" y="431038"/>
                  <a:pt x="941928" y="387414"/>
                  <a:pt x="1004666" y="341313"/>
                </a:cubicBezTo>
                <a:cubicBezTo>
                  <a:pt x="1115855" y="259524"/>
                  <a:pt x="1249713" y="170243"/>
                  <a:pt x="1388905" y="86170"/>
                </a:cubicBezTo>
                <a:cubicBezTo>
                  <a:pt x="1436276" y="57595"/>
                  <a:pt x="1484155" y="30036"/>
                  <a:pt x="1532034" y="3175"/>
                </a:cubicBezTo>
                <a:lnTo>
                  <a:pt x="1532034" y="1044575"/>
                </a:lnTo>
                <a:cubicBezTo>
                  <a:pt x="1516730" y="1105027"/>
                  <a:pt x="1514952" y="1155954"/>
                  <a:pt x="1532034" y="1191514"/>
                </a:cubicBezTo>
                <a:cubicBezTo>
                  <a:pt x="1555910" y="1241108"/>
                  <a:pt x="1616171" y="1260920"/>
                  <a:pt x="1728566" y="1233615"/>
                </a:cubicBezTo>
                <a:cubicBezTo>
                  <a:pt x="1944466" y="1181164"/>
                  <a:pt x="2180178" y="1035622"/>
                  <a:pt x="2335182" y="1028891"/>
                </a:cubicBezTo>
                <a:cubicBezTo>
                  <a:pt x="2574386" y="1018540"/>
                  <a:pt x="2625948" y="1193165"/>
                  <a:pt x="2560162" y="1225741"/>
                </a:cubicBezTo>
                <a:cubicBezTo>
                  <a:pt x="2152873" y="1427861"/>
                  <a:pt x="2125568" y="1584262"/>
                  <a:pt x="1936465" y="1712976"/>
                </a:cubicBezTo>
                <a:cubicBezTo>
                  <a:pt x="1762920" y="1831022"/>
                  <a:pt x="1631284" y="1909826"/>
                  <a:pt x="1532034" y="1998726"/>
                </a:cubicBezTo>
                <a:cubicBezTo>
                  <a:pt x="1443896" y="2077593"/>
                  <a:pt x="1381221" y="2164271"/>
                  <a:pt x="1338359" y="2293430"/>
                </a:cubicBezTo>
                <a:cubicBezTo>
                  <a:pt x="1260825" y="2527110"/>
                  <a:pt x="1250284" y="2606294"/>
                  <a:pt x="1131476" y="2958656"/>
                </a:cubicBezTo>
                <a:cubicBezTo>
                  <a:pt x="1120046" y="2992438"/>
                  <a:pt x="1081311" y="3012059"/>
                  <a:pt x="1043909" y="3002661"/>
                </a:cubicBezTo>
                <a:lnTo>
                  <a:pt x="57056" y="2721801"/>
                </a:lnTo>
                <a:cubicBezTo>
                  <a:pt x="18194" y="2712149"/>
                  <a:pt x="-7587" y="2673922"/>
                  <a:pt x="7589" y="2639949"/>
                </a:cubicBezTo>
                <a:close/>
              </a:path>
            </a:pathLst>
          </a:custGeom>
          <a:solidFill>
            <a:srgbClr val="E8C0A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2">
            <a:extLst>
              <a:ext uri="{FF2B5EF4-FFF2-40B4-BE49-F238E27FC236}">
                <a16:creationId xmlns:a16="http://schemas.microsoft.com/office/drawing/2014/main" id="{7BE2852A-CD5D-B441-A3AE-DA0E7CBE0136}"/>
              </a:ext>
            </a:extLst>
          </p:cNvPr>
          <p:cNvSpPr/>
          <p:nvPr/>
        </p:nvSpPr>
        <p:spPr>
          <a:xfrm>
            <a:off x="9560970" y="10050687"/>
            <a:ext cx="2880924" cy="2135858"/>
          </a:xfrm>
          <a:custGeom>
            <a:avLst/>
            <a:gdLst>
              <a:gd name="connsiteX0" fmla="*/ 1430394 w 1473200"/>
              <a:gd name="connsiteY0" fmla="*/ 385170 h 1092200"/>
              <a:gd name="connsiteX1" fmla="*/ 327843 w 1473200"/>
              <a:gd name="connsiteY1" fmla="*/ 7408 h 1092200"/>
              <a:gd name="connsiteX2" fmla="*/ 215004 w 1473200"/>
              <a:gd name="connsiteY2" fmla="*/ 99356 h 1092200"/>
              <a:gd name="connsiteX3" fmla="*/ 13772 w 1473200"/>
              <a:gd name="connsiteY3" fmla="*/ 585258 h 1092200"/>
              <a:gd name="connsiteX4" fmla="*/ 67303 w 1473200"/>
              <a:gd name="connsiteY4" fmla="*/ 734293 h 1092200"/>
              <a:gd name="connsiteX5" fmla="*/ 1101591 w 1473200"/>
              <a:gd name="connsiteY5" fmla="*/ 1088813 h 1092200"/>
              <a:gd name="connsiteX6" fmla="*/ 1249863 w 1473200"/>
              <a:gd name="connsiteY6" fmla="*/ 1008994 h 1092200"/>
              <a:gd name="connsiteX7" fmla="*/ 1451095 w 1473200"/>
              <a:gd name="connsiteY7" fmla="*/ 522838 h 1092200"/>
              <a:gd name="connsiteX8" fmla="*/ 1430394 w 1473200"/>
              <a:gd name="connsiteY8" fmla="*/ 38517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200" h="1092200">
                <a:moveTo>
                  <a:pt x="1430394" y="385170"/>
                </a:moveTo>
                <a:lnTo>
                  <a:pt x="327843" y="7408"/>
                </a:lnTo>
                <a:cubicBezTo>
                  <a:pt x="272090" y="-11642"/>
                  <a:pt x="241166" y="36174"/>
                  <a:pt x="215004" y="99356"/>
                </a:cubicBezTo>
                <a:lnTo>
                  <a:pt x="13772" y="585258"/>
                </a:lnTo>
                <a:cubicBezTo>
                  <a:pt x="-12390" y="648758"/>
                  <a:pt x="11550" y="715179"/>
                  <a:pt x="67303" y="734293"/>
                </a:cubicBezTo>
                <a:lnTo>
                  <a:pt x="1101591" y="1088813"/>
                </a:lnTo>
                <a:cubicBezTo>
                  <a:pt x="1157344" y="1107863"/>
                  <a:pt x="1223701" y="1072176"/>
                  <a:pt x="1249863" y="1008994"/>
                </a:cubicBezTo>
                <a:lnTo>
                  <a:pt x="1451095" y="522838"/>
                </a:lnTo>
                <a:cubicBezTo>
                  <a:pt x="1477257" y="459719"/>
                  <a:pt x="1486083" y="404283"/>
                  <a:pt x="1430394" y="385170"/>
                </a:cubicBezTo>
                <a:close/>
              </a:path>
            </a:pathLst>
          </a:custGeom>
          <a:solidFill>
            <a:srgbClr val="F1F1F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3">
            <a:extLst>
              <a:ext uri="{FF2B5EF4-FFF2-40B4-BE49-F238E27FC236}">
                <a16:creationId xmlns:a16="http://schemas.microsoft.com/office/drawing/2014/main" id="{22E42E95-BE33-1242-8C9F-6EBE049B5415}"/>
              </a:ext>
            </a:extLst>
          </p:cNvPr>
          <p:cNvSpPr/>
          <p:nvPr/>
        </p:nvSpPr>
        <p:spPr>
          <a:xfrm>
            <a:off x="8454456" y="10478265"/>
            <a:ext cx="4023360" cy="4147538"/>
          </a:xfrm>
          <a:custGeom>
            <a:avLst/>
            <a:gdLst>
              <a:gd name="connsiteX0" fmla="*/ 2028673 w 2057400"/>
              <a:gd name="connsiteY0" fmla="*/ 392708 h 2120900"/>
              <a:gd name="connsiteX1" fmla="*/ 705841 w 2057400"/>
              <a:gd name="connsiteY1" fmla="*/ 4279 h 2120900"/>
              <a:gd name="connsiteX2" fmla="*/ 591541 w 2057400"/>
              <a:gd name="connsiteY2" fmla="*/ 126516 h 2120900"/>
              <a:gd name="connsiteX3" fmla="*/ 24486 w 2057400"/>
              <a:gd name="connsiteY3" fmla="*/ 1575015 h 2120900"/>
              <a:gd name="connsiteX4" fmla="*/ 29248 w 2057400"/>
              <a:gd name="connsiteY4" fmla="*/ 1732177 h 2120900"/>
              <a:gd name="connsiteX5" fmla="*/ 1352144 w 2057400"/>
              <a:gd name="connsiteY5" fmla="*/ 2120606 h 2120900"/>
              <a:gd name="connsiteX6" fmla="*/ 1466444 w 2057400"/>
              <a:gd name="connsiteY6" fmla="*/ 1998369 h 2120900"/>
              <a:gd name="connsiteX7" fmla="*/ 2033689 w 2057400"/>
              <a:gd name="connsiteY7" fmla="*/ 549807 h 2120900"/>
              <a:gd name="connsiteX8" fmla="*/ 2028673 w 2057400"/>
              <a:gd name="connsiteY8" fmla="*/ 392708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7400" h="2120900">
                <a:moveTo>
                  <a:pt x="2028673" y="392708"/>
                </a:moveTo>
                <a:lnTo>
                  <a:pt x="705841" y="4279"/>
                </a:lnTo>
                <a:cubicBezTo>
                  <a:pt x="673011" y="-5374"/>
                  <a:pt x="621894" y="49363"/>
                  <a:pt x="591541" y="126516"/>
                </a:cubicBezTo>
                <a:lnTo>
                  <a:pt x="24486" y="1575015"/>
                </a:lnTo>
                <a:cubicBezTo>
                  <a:pt x="-5677" y="1652167"/>
                  <a:pt x="-3581" y="1722525"/>
                  <a:pt x="29248" y="1732177"/>
                </a:cubicBezTo>
                <a:lnTo>
                  <a:pt x="1352144" y="2120606"/>
                </a:lnTo>
                <a:cubicBezTo>
                  <a:pt x="1384973" y="2130259"/>
                  <a:pt x="1436091" y="2075522"/>
                  <a:pt x="1466444" y="1998369"/>
                </a:cubicBezTo>
                <a:lnTo>
                  <a:pt x="2033689" y="549807"/>
                </a:lnTo>
                <a:cubicBezTo>
                  <a:pt x="2063661" y="472655"/>
                  <a:pt x="2061566" y="402360"/>
                  <a:pt x="2028673" y="392708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699873-52F3-9E45-96FF-8AACD1A718A1}"/>
              </a:ext>
            </a:extLst>
          </p:cNvPr>
          <p:cNvSpPr txBox="1"/>
          <p:nvPr/>
        </p:nvSpPr>
        <p:spPr>
          <a:xfrm>
            <a:off x="13035975" y="2815361"/>
            <a:ext cx="2935546" cy="206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CAB8F7-6C7D-CB43-A7A2-DE3BEC7A59E3}"/>
              </a:ext>
            </a:extLst>
          </p:cNvPr>
          <p:cNvSpPr txBox="1"/>
          <p:nvPr/>
        </p:nvSpPr>
        <p:spPr>
          <a:xfrm>
            <a:off x="13035975" y="5650001"/>
            <a:ext cx="2935546" cy="206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4B3B3-56B2-0741-AD35-6F89D386223F}"/>
              </a:ext>
            </a:extLst>
          </p:cNvPr>
          <p:cNvSpPr txBox="1"/>
          <p:nvPr/>
        </p:nvSpPr>
        <p:spPr>
          <a:xfrm>
            <a:off x="16693575" y="2815361"/>
            <a:ext cx="2935546" cy="206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550CEC-E7B1-BD4F-8F4F-0FCAC93EE305}"/>
              </a:ext>
            </a:extLst>
          </p:cNvPr>
          <p:cNvSpPr txBox="1"/>
          <p:nvPr/>
        </p:nvSpPr>
        <p:spPr>
          <a:xfrm>
            <a:off x="16693575" y="5650001"/>
            <a:ext cx="2935546" cy="206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5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8545E460-20D2-3749-9A50-599FE85C8C80}"/>
              </a:ext>
            </a:extLst>
          </p:cNvPr>
          <p:cNvSpPr txBox="1"/>
          <p:nvPr/>
        </p:nvSpPr>
        <p:spPr>
          <a:xfrm>
            <a:off x="12705386" y="1531751"/>
            <a:ext cx="3602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Benefits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FA0E731C-EE36-404B-BFA9-66B015F91156}"/>
              </a:ext>
            </a:extLst>
          </p:cNvPr>
          <p:cNvSpPr txBox="1"/>
          <p:nvPr/>
        </p:nvSpPr>
        <p:spPr>
          <a:xfrm>
            <a:off x="16287867" y="1531751"/>
            <a:ext cx="3602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Risks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D26442B-56A3-A045-8F76-64A3370DE542}"/>
              </a:ext>
            </a:extLst>
          </p:cNvPr>
          <p:cNvGrpSpPr/>
          <p:nvPr/>
        </p:nvGrpSpPr>
        <p:grpSpPr>
          <a:xfrm>
            <a:off x="1248494" y="4830740"/>
            <a:ext cx="6434404" cy="4054520"/>
            <a:chOff x="1321527" y="1320129"/>
            <a:chExt cx="6434404" cy="4054520"/>
          </a:xfrm>
        </p:grpSpPr>
        <p:grpSp>
          <p:nvGrpSpPr>
            <p:cNvPr id="45" name="Group 18">
              <a:extLst>
                <a:ext uri="{FF2B5EF4-FFF2-40B4-BE49-F238E27FC236}">
                  <a16:creationId xmlns:a16="http://schemas.microsoft.com/office/drawing/2014/main" id="{94C3FACB-C12B-0248-8622-74AC8B5B395F}"/>
                </a:ext>
              </a:extLst>
            </p:cNvPr>
            <p:cNvGrpSpPr/>
            <p:nvPr/>
          </p:nvGrpSpPr>
          <p:grpSpPr>
            <a:xfrm>
              <a:off x="1321527" y="1320129"/>
              <a:ext cx="6434404" cy="4054520"/>
              <a:chOff x="459001" y="-6487382"/>
              <a:chExt cx="6434404" cy="4054520"/>
            </a:xfrm>
          </p:grpSpPr>
          <p:sp>
            <p:nvSpPr>
              <p:cNvPr id="47" name="CuadroTexto 350">
                <a:extLst>
                  <a:ext uri="{FF2B5EF4-FFF2-40B4-BE49-F238E27FC236}">
                    <a16:creationId xmlns:a16="http://schemas.microsoft.com/office/drawing/2014/main" id="{D066FAD0-6E0A-B149-8F70-8128078DD3F4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43440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Comparison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A81AA103-A94B-3943-9ECD-2C455674826F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939B86C5-7D42-CD4D-A64C-954BAD004C35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5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entagon 30">
            <a:extLst>
              <a:ext uri="{FF2B5EF4-FFF2-40B4-BE49-F238E27FC236}">
                <a16:creationId xmlns:a16="http://schemas.microsoft.com/office/drawing/2014/main" id="{C6EFF7F4-D4E5-904B-A1EF-918A4270DCC5}"/>
              </a:ext>
            </a:extLst>
          </p:cNvPr>
          <p:cNvSpPr/>
          <p:nvPr/>
        </p:nvSpPr>
        <p:spPr>
          <a:xfrm rot="5400000">
            <a:off x="1579351" y="5492825"/>
            <a:ext cx="8714367" cy="5892642"/>
          </a:xfrm>
          <a:prstGeom prst="homePlate">
            <a:avLst>
              <a:gd name="adj" fmla="val 19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21CE3036-3682-5949-81D7-FAC46BF0C71F}"/>
              </a:ext>
            </a:extLst>
          </p:cNvPr>
          <p:cNvSpPr/>
          <p:nvPr/>
        </p:nvSpPr>
        <p:spPr>
          <a:xfrm rot="5400000">
            <a:off x="7877322" y="5570663"/>
            <a:ext cx="8714367" cy="5736965"/>
          </a:xfrm>
          <a:prstGeom prst="homePlate">
            <a:avLst>
              <a:gd name="adj" fmla="val 195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2E99EB72-C324-E34E-99B6-9FE81D9BDCB6}"/>
              </a:ext>
            </a:extLst>
          </p:cNvPr>
          <p:cNvSpPr/>
          <p:nvPr/>
        </p:nvSpPr>
        <p:spPr>
          <a:xfrm rot="5400000">
            <a:off x="14171293" y="5570663"/>
            <a:ext cx="8714367" cy="5736965"/>
          </a:xfrm>
          <a:prstGeom prst="homePlate">
            <a:avLst>
              <a:gd name="adj" fmla="val 195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067F8-A94A-174F-8181-ED38AE359E05}"/>
              </a:ext>
            </a:extLst>
          </p:cNvPr>
          <p:cNvSpPr/>
          <p:nvPr/>
        </p:nvSpPr>
        <p:spPr>
          <a:xfrm>
            <a:off x="2990211" y="4081962"/>
            <a:ext cx="5892643" cy="162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901849-7443-0D49-B05E-9F8997586581}"/>
              </a:ext>
            </a:extLst>
          </p:cNvPr>
          <p:cNvSpPr/>
          <p:nvPr/>
        </p:nvSpPr>
        <p:spPr>
          <a:xfrm>
            <a:off x="9366023" y="4081962"/>
            <a:ext cx="5736965" cy="16266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A746BE-175F-CF4F-BCD6-775BC0E97F06}"/>
              </a:ext>
            </a:extLst>
          </p:cNvPr>
          <p:cNvSpPr/>
          <p:nvPr/>
        </p:nvSpPr>
        <p:spPr>
          <a:xfrm>
            <a:off x="15659993" y="4081962"/>
            <a:ext cx="5736965" cy="16266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95DD61-760B-F340-968F-312CF8F8559F}"/>
              </a:ext>
            </a:extLst>
          </p:cNvPr>
          <p:cNvSpPr txBox="1"/>
          <p:nvPr/>
        </p:nvSpPr>
        <p:spPr>
          <a:xfrm>
            <a:off x="3573378" y="4517505"/>
            <a:ext cx="454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Gold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B0759-4506-B448-AE26-09F62820B573}"/>
              </a:ext>
            </a:extLst>
          </p:cNvPr>
          <p:cNvSpPr txBox="1"/>
          <p:nvPr/>
        </p:nvSpPr>
        <p:spPr>
          <a:xfrm>
            <a:off x="9962168" y="4517505"/>
            <a:ext cx="454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Silver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416329-3665-9F40-901E-581C823F65D7}"/>
              </a:ext>
            </a:extLst>
          </p:cNvPr>
          <p:cNvSpPr txBox="1"/>
          <p:nvPr/>
        </p:nvSpPr>
        <p:spPr>
          <a:xfrm>
            <a:off x="16256137" y="4479783"/>
            <a:ext cx="454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Bronze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46897DB-FC6A-9E4D-8407-68CDBE74ACA4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22E9076F-51EC-8B47-9DD3-CDD2440E9B4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FB348875-6241-0C4C-8229-4B5340B0586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8C73AD-2E20-2E4B-9611-FC28295F69D8}"/>
              </a:ext>
            </a:extLst>
          </p:cNvPr>
          <p:cNvGrpSpPr/>
          <p:nvPr/>
        </p:nvGrpSpPr>
        <p:grpSpPr>
          <a:xfrm>
            <a:off x="3820422" y="6625832"/>
            <a:ext cx="4232220" cy="5069465"/>
            <a:chOff x="3820422" y="6536550"/>
            <a:chExt cx="4232220" cy="50694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E50C63-DBE9-AC4D-AF82-57C6D66E98C7}"/>
                </a:ext>
              </a:extLst>
            </p:cNvPr>
            <p:cNvSpPr txBox="1"/>
            <p:nvPr/>
          </p:nvSpPr>
          <p:spPr>
            <a:xfrm>
              <a:off x="3820422" y="7182881"/>
              <a:ext cx="423221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26742E-8BA7-1741-8863-EF5C51B00409}"/>
                </a:ext>
              </a:extLst>
            </p:cNvPr>
            <p:cNvSpPr txBox="1"/>
            <p:nvPr/>
          </p:nvSpPr>
          <p:spPr>
            <a:xfrm>
              <a:off x="3820422" y="6536550"/>
              <a:ext cx="423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D6B451-4AD3-5B44-A71A-D40E2A3BD9AF}"/>
                </a:ext>
              </a:extLst>
            </p:cNvPr>
            <p:cNvSpPr txBox="1"/>
            <p:nvPr/>
          </p:nvSpPr>
          <p:spPr>
            <a:xfrm>
              <a:off x="3820422" y="10030584"/>
              <a:ext cx="423221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65E0A9-C634-A74D-B3DE-84EF65AE5697}"/>
                </a:ext>
              </a:extLst>
            </p:cNvPr>
            <p:cNvSpPr txBox="1"/>
            <p:nvPr/>
          </p:nvSpPr>
          <p:spPr>
            <a:xfrm>
              <a:off x="3820422" y="9384253"/>
              <a:ext cx="423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858440-9948-8C47-8F37-2D6C791B92C8}"/>
              </a:ext>
            </a:extLst>
          </p:cNvPr>
          <p:cNvGrpSpPr/>
          <p:nvPr/>
        </p:nvGrpSpPr>
        <p:grpSpPr>
          <a:xfrm>
            <a:off x="10155315" y="6625832"/>
            <a:ext cx="4232220" cy="5069465"/>
            <a:chOff x="3820422" y="6536550"/>
            <a:chExt cx="4232220" cy="50694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BCCEA7-451B-EE40-AB5B-73BA1C2E052E}"/>
                </a:ext>
              </a:extLst>
            </p:cNvPr>
            <p:cNvSpPr txBox="1"/>
            <p:nvPr/>
          </p:nvSpPr>
          <p:spPr>
            <a:xfrm>
              <a:off x="3820422" y="7182881"/>
              <a:ext cx="423221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6FE61F-622C-9D4C-92FE-88F0C2D7697B}"/>
                </a:ext>
              </a:extLst>
            </p:cNvPr>
            <p:cNvSpPr txBox="1"/>
            <p:nvPr/>
          </p:nvSpPr>
          <p:spPr>
            <a:xfrm>
              <a:off x="3820422" y="6536550"/>
              <a:ext cx="423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4CCC4C-98D4-664F-858E-191DD528E682}"/>
                </a:ext>
              </a:extLst>
            </p:cNvPr>
            <p:cNvSpPr txBox="1"/>
            <p:nvPr/>
          </p:nvSpPr>
          <p:spPr>
            <a:xfrm>
              <a:off x="3820422" y="10030584"/>
              <a:ext cx="423221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4A32BB-5FE8-3F4C-B89A-0447C1E82BA5}"/>
                </a:ext>
              </a:extLst>
            </p:cNvPr>
            <p:cNvSpPr txBox="1"/>
            <p:nvPr/>
          </p:nvSpPr>
          <p:spPr>
            <a:xfrm>
              <a:off x="3820422" y="9384253"/>
              <a:ext cx="423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D56983-001A-F74E-BB47-142A01077669}"/>
              </a:ext>
            </a:extLst>
          </p:cNvPr>
          <p:cNvGrpSpPr/>
          <p:nvPr/>
        </p:nvGrpSpPr>
        <p:grpSpPr>
          <a:xfrm>
            <a:off x="16412365" y="6625832"/>
            <a:ext cx="4232220" cy="5069465"/>
            <a:chOff x="3820422" y="6536550"/>
            <a:chExt cx="4232220" cy="50694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F15291-9073-DC40-BA89-F056EEF6EE45}"/>
                </a:ext>
              </a:extLst>
            </p:cNvPr>
            <p:cNvSpPr txBox="1"/>
            <p:nvPr/>
          </p:nvSpPr>
          <p:spPr>
            <a:xfrm>
              <a:off x="3820422" y="7182881"/>
              <a:ext cx="423221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0DBD78-B936-714E-9098-FEC09C8BE506}"/>
                </a:ext>
              </a:extLst>
            </p:cNvPr>
            <p:cNvSpPr txBox="1"/>
            <p:nvPr/>
          </p:nvSpPr>
          <p:spPr>
            <a:xfrm>
              <a:off x="3820422" y="6536550"/>
              <a:ext cx="423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3F9FEB-0630-9249-AFE9-2BE3C2B6AC61}"/>
                </a:ext>
              </a:extLst>
            </p:cNvPr>
            <p:cNvSpPr txBox="1"/>
            <p:nvPr/>
          </p:nvSpPr>
          <p:spPr>
            <a:xfrm>
              <a:off x="3820422" y="10030584"/>
              <a:ext cx="423221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0E144B-BAB8-DF4A-8AB6-DF8CD4BB0384}"/>
                </a:ext>
              </a:extLst>
            </p:cNvPr>
            <p:cNvSpPr txBox="1"/>
            <p:nvPr/>
          </p:nvSpPr>
          <p:spPr>
            <a:xfrm>
              <a:off x="3820422" y="9384253"/>
              <a:ext cx="423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2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A11839F-5564-6248-9B9D-09F5BC948BA9}"/>
              </a:ext>
            </a:extLst>
          </p:cNvPr>
          <p:cNvSpPr/>
          <p:nvPr/>
        </p:nvSpPr>
        <p:spPr>
          <a:xfrm rot="5400000">
            <a:off x="7438708" y="-3232467"/>
            <a:ext cx="9509758" cy="2438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684C437-5DCA-1847-B581-A2BDE4CFE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02661"/>
              </p:ext>
            </p:extLst>
          </p:nvPr>
        </p:nvGraphicFramePr>
        <p:xfrm>
          <a:off x="1079207" y="4206240"/>
          <a:ext cx="22219237" cy="890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694">
                  <a:extLst>
                    <a:ext uri="{9D8B030D-6E8A-4147-A177-3AD203B41FA5}">
                      <a16:colId xmlns:a16="http://schemas.microsoft.com/office/drawing/2014/main" val="2788022501"/>
                    </a:ext>
                  </a:extLst>
                </a:gridCol>
                <a:gridCol w="3600083">
                  <a:extLst>
                    <a:ext uri="{9D8B030D-6E8A-4147-A177-3AD203B41FA5}">
                      <a16:colId xmlns:a16="http://schemas.microsoft.com/office/drawing/2014/main" val="1248794279"/>
                    </a:ext>
                  </a:extLst>
                </a:gridCol>
                <a:gridCol w="3711365">
                  <a:extLst>
                    <a:ext uri="{9D8B030D-6E8A-4147-A177-3AD203B41FA5}">
                      <a16:colId xmlns:a16="http://schemas.microsoft.com/office/drawing/2014/main" val="2173447978"/>
                    </a:ext>
                  </a:extLst>
                </a:gridCol>
                <a:gridCol w="3711365">
                  <a:extLst>
                    <a:ext uri="{9D8B030D-6E8A-4147-A177-3AD203B41FA5}">
                      <a16:colId xmlns:a16="http://schemas.microsoft.com/office/drawing/2014/main" val="2641427920"/>
                    </a:ext>
                  </a:extLst>
                </a:gridCol>
                <a:gridCol w="3711365">
                  <a:extLst>
                    <a:ext uri="{9D8B030D-6E8A-4147-A177-3AD203B41FA5}">
                      <a16:colId xmlns:a16="http://schemas.microsoft.com/office/drawing/2014/main" val="191642558"/>
                    </a:ext>
                  </a:extLst>
                </a:gridCol>
                <a:gridCol w="3711365">
                  <a:extLst>
                    <a:ext uri="{9D8B030D-6E8A-4147-A177-3AD203B41FA5}">
                      <a16:colId xmlns:a16="http://schemas.microsoft.com/office/drawing/2014/main" val="4099708866"/>
                    </a:ext>
                  </a:extLst>
                </a:gridCol>
              </a:tblGrid>
              <a:tr h="3638223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Pricing </a:t>
                      </a:r>
                    </a:p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Table</a:t>
                      </a:r>
                    </a:p>
                  </a:txBody>
                  <a:tcPr marL="457200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5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64606"/>
                  </a:ext>
                </a:extLst>
              </a:tr>
              <a:tr h="1315484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Core Sides</a:t>
                      </a:r>
                    </a:p>
                  </a:txBody>
                  <a:tcPr marL="4572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73025"/>
                  </a:ext>
                </a:extLst>
              </a:tr>
              <a:tr h="1315484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Lifetime Updates</a:t>
                      </a:r>
                    </a:p>
                  </a:txBody>
                  <a:tcPr marL="4572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39558"/>
                  </a:ext>
                </a:extLst>
              </a:tr>
              <a:tr h="1315484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Free Support</a:t>
                      </a:r>
                    </a:p>
                  </a:txBody>
                  <a:tcPr marL="4572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34297"/>
                  </a:ext>
                </a:extLst>
              </a:tr>
              <a:tr h="1315484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Bonus Pack</a:t>
                      </a:r>
                    </a:p>
                  </a:txBody>
                  <a:tcPr marL="45720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84135"/>
                  </a:ext>
                </a:extLst>
              </a:tr>
            </a:tbl>
          </a:graphicData>
        </a:graphic>
      </p:graphicFrame>
      <p:sp>
        <p:nvSpPr>
          <p:cNvPr id="2" name="Hexagon 1">
            <a:extLst>
              <a:ext uri="{FF2B5EF4-FFF2-40B4-BE49-F238E27FC236}">
                <a16:creationId xmlns:a16="http://schemas.microsoft.com/office/drawing/2014/main" id="{197EDAD2-1AAD-3B47-A568-18AF7B1430E0}"/>
              </a:ext>
            </a:extLst>
          </p:cNvPr>
          <p:cNvSpPr/>
          <p:nvPr/>
        </p:nvSpPr>
        <p:spPr>
          <a:xfrm rot="16200000">
            <a:off x="5254207" y="4727563"/>
            <a:ext cx="2710707" cy="2242580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9D7A830-085C-5A4F-A33B-D742D14D885A}"/>
              </a:ext>
            </a:extLst>
          </p:cNvPr>
          <p:cNvSpPr/>
          <p:nvPr/>
        </p:nvSpPr>
        <p:spPr>
          <a:xfrm rot="16200000">
            <a:off x="8942288" y="4727564"/>
            <a:ext cx="2710707" cy="2242580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00223A5-939E-4840-9452-F92CE7737F84}"/>
              </a:ext>
            </a:extLst>
          </p:cNvPr>
          <p:cNvSpPr/>
          <p:nvPr/>
        </p:nvSpPr>
        <p:spPr>
          <a:xfrm rot="16200000">
            <a:off x="12660849" y="4727564"/>
            <a:ext cx="2710707" cy="2242580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CAB11F6A-6581-6F42-95D6-2B1CBBC6A4C8}"/>
              </a:ext>
            </a:extLst>
          </p:cNvPr>
          <p:cNvSpPr/>
          <p:nvPr/>
        </p:nvSpPr>
        <p:spPr>
          <a:xfrm rot="16200000">
            <a:off x="16287968" y="4727564"/>
            <a:ext cx="2710707" cy="224258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F64F404-DB7F-B14B-A4F7-AADFC2E8EEBD}"/>
              </a:ext>
            </a:extLst>
          </p:cNvPr>
          <p:cNvSpPr/>
          <p:nvPr/>
        </p:nvSpPr>
        <p:spPr>
          <a:xfrm rot="16200000">
            <a:off x="20037009" y="4727565"/>
            <a:ext cx="2710707" cy="2242580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FDAE5-5AC9-3949-8FE3-3E90D349C337}"/>
              </a:ext>
            </a:extLst>
          </p:cNvPr>
          <p:cNvSpPr txBox="1"/>
          <p:nvPr/>
        </p:nvSpPr>
        <p:spPr>
          <a:xfrm>
            <a:off x="5488270" y="5525687"/>
            <a:ext cx="218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Offer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D9A529-E106-0746-A3C5-5B5F3ED8FBCF}"/>
              </a:ext>
            </a:extLst>
          </p:cNvPr>
          <p:cNvSpPr txBox="1"/>
          <p:nvPr/>
        </p:nvSpPr>
        <p:spPr>
          <a:xfrm>
            <a:off x="9176350" y="5525687"/>
            <a:ext cx="218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Offer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57F65-817F-9043-A056-893C9DE5D624}"/>
              </a:ext>
            </a:extLst>
          </p:cNvPr>
          <p:cNvSpPr txBox="1"/>
          <p:nvPr/>
        </p:nvSpPr>
        <p:spPr>
          <a:xfrm>
            <a:off x="12955870" y="5525687"/>
            <a:ext cx="218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Offer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FB47F-46B4-304D-87F5-CE60D293D576}"/>
              </a:ext>
            </a:extLst>
          </p:cNvPr>
          <p:cNvSpPr txBox="1"/>
          <p:nvPr/>
        </p:nvSpPr>
        <p:spPr>
          <a:xfrm>
            <a:off x="16613470" y="5525687"/>
            <a:ext cx="218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Offer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DA2B0-C5E5-784F-8DF9-853817047942}"/>
              </a:ext>
            </a:extLst>
          </p:cNvPr>
          <p:cNvSpPr txBox="1"/>
          <p:nvPr/>
        </p:nvSpPr>
        <p:spPr>
          <a:xfrm>
            <a:off x="20392990" y="5525687"/>
            <a:ext cx="218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Offer 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A922F3-0C1B-CA4D-A515-8E9891020002}"/>
              </a:ext>
            </a:extLst>
          </p:cNvPr>
          <p:cNvSpPr/>
          <p:nvPr/>
        </p:nvSpPr>
        <p:spPr>
          <a:xfrm>
            <a:off x="6518120" y="8266874"/>
            <a:ext cx="433066" cy="445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5BC096-ACDF-004E-9C4F-31871F46417B}"/>
              </a:ext>
            </a:extLst>
          </p:cNvPr>
          <p:cNvSpPr/>
          <p:nvPr/>
        </p:nvSpPr>
        <p:spPr>
          <a:xfrm>
            <a:off x="10145240" y="8266874"/>
            <a:ext cx="433066" cy="445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DF2339-2275-6B42-B3A2-8CF81B42ED62}"/>
              </a:ext>
            </a:extLst>
          </p:cNvPr>
          <p:cNvSpPr/>
          <p:nvPr/>
        </p:nvSpPr>
        <p:spPr>
          <a:xfrm>
            <a:off x="10145240" y="9599801"/>
            <a:ext cx="433066" cy="445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EC91EE-B8AA-C543-8974-CA22A5657B24}"/>
              </a:ext>
            </a:extLst>
          </p:cNvPr>
          <p:cNvSpPr/>
          <p:nvPr/>
        </p:nvSpPr>
        <p:spPr>
          <a:xfrm>
            <a:off x="13863800" y="8266874"/>
            <a:ext cx="433066" cy="4457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F7032A-2038-E142-BFD9-D530452A0BB5}"/>
              </a:ext>
            </a:extLst>
          </p:cNvPr>
          <p:cNvSpPr/>
          <p:nvPr/>
        </p:nvSpPr>
        <p:spPr>
          <a:xfrm>
            <a:off x="13863800" y="9599801"/>
            <a:ext cx="433066" cy="4457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E882B2-81F5-8D45-8B9C-37577A381B82}"/>
              </a:ext>
            </a:extLst>
          </p:cNvPr>
          <p:cNvSpPr/>
          <p:nvPr/>
        </p:nvSpPr>
        <p:spPr>
          <a:xfrm>
            <a:off x="17521400" y="8266874"/>
            <a:ext cx="433066" cy="445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F403A7-740F-C04E-9D02-E40F8C994DD6}"/>
              </a:ext>
            </a:extLst>
          </p:cNvPr>
          <p:cNvSpPr/>
          <p:nvPr/>
        </p:nvSpPr>
        <p:spPr>
          <a:xfrm>
            <a:off x="17521400" y="9599801"/>
            <a:ext cx="433066" cy="445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B64B0C-3C77-3440-BDC4-1A115DF4880C}"/>
              </a:ext>
            </a:extLst>
          </p:cNvPr>
          <p:cNvSpPr/>
          <p:nvPr/>
        </p:nvSpPr>
        <p:spPr>
          <a:xfrm>
            <a:off x="17521400" y="10918634"/>
            <a:ext cx="433066" cy="445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BDE0CA-FB26-8744-9CC2-63EE043998AD}"/>
              </a:ext>
            </a:extLst>
          </p:cNvPr>
          <p:cNvSpPr/>
          <p:nvPr/>
        </p:nvSpPr>
        <p:spPr>
          <a:xfrm>
            <a:off x="21270440" y="8266874"/>
            <a:ext cx="433066" cy="4457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CFC623-E6E8-8A4C-82B6-9C854F014FA3}"/>
              </a:ext>
            </a:extLst>
          </p:cNvPr>
          <p:cNvSpPr/>
          <p:nvPr/>
        </p:nvSpPr>
        <p:spPr>
          <a:xfrm>
            <a:off x="21270440" y="9599801"/>
            <a:ext cx="433066" cy="4457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1112E6E-3087-2A4B-BFC8-DF51363EAA54}"/>
              </a:ext>
            </a:extLst>
          </p:cNvPr>
          <p:cNvSpPr/>
          <p:nvPr/>
        </p:nvSpPr>
        <p:spPr>
          <a:xfrm>
            <a:off x="21270440" y="10918634"/>
            <a:ext cx="433066" cy="4457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230686A-4C4C-824A-93A3-02AF5C98735F}"/>
              </a:ext>
            </a:extLst>
          </p:cNvPr>
          <p:cNvSpPr/>
          <p:nvPr/>
        </p:nvSpPr>
        <p:spPr>
          <a:xfrm>
            <a:off x="21270440" y="12221081"/>
            <a:ext cx="433066" cy="4457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257E18-3D65-774B-9267-3B80F9D35208}"/>
              </a:ext>
            </a:extLst>
          </p:cNvPr>
          <p:cNvSpPr/>
          <p:nvPr/>
        </p:nvSpPr>
        <p:spPr>
          <a:xfrm>
            <a:off x="13863800" y="12282041"/>
            <a:ext cx="433066" cy="4457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CE0ED0FF-39D3-4948-9846-E63D95EFCEA8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54EF41D0-BE5E-864B-A132-F8E9259458A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F998CE1D-D6C8-AC4D-A6D8-26D495AAC88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50">
            <a:extLst>
              <a:ext uri="{FF2B5EF4-FFF2-40B4-BE49-F238E27FC236}">
                <a16:creationId xmlns:a16="http://schemas.microsoft.com/office/drawing/2014/main" id="{46CDEA5A-64A4-E94B-B50B-BAFBD8AD52B6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EC03A09F-E0E8-F141-A3BA-165D123B946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9B911CB8-877C-7644-82F4-F28D34E7F1E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7021DD-A0C9-8B45-A148-32DE667D9134}"/>
              </a:ext>
            </a:extLst>
          </p:cNvPr>
          <p:cNvGrpSpPr/>
          <p:nvPr/>
        </p:nvGrpSpPr>
        <p:grpSpPr>
          <a:xfrm>
            <a:off x="1934154" y="5292772"/>
            <a:ext cx="19563691" cy="6336280"/>
            <a:chOff x="3452160" y="5214395"/>
            <a:chExt cx="19563691" cy="6336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4005E7-2396-8440-98C5-88E81F3FCFAC}"/>
                </a:ext>
              </a:extLst>
            </p:cNvPr>
            <p:cNvGrpSpPr/>
            <p:nvPr/>
          </p:nvGrpSpPr>
          <p:grpSpPr>
            <a:xfrm>
              <a:off x="10192566" y="5741845"/>
              <a:ext cx="12736286" cy="783772"/>
              <a:chOff x="5791200" y="4484914"/>
              <a:chExt cx="6731961" cy="47897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C87E30-0BED-A04D-89BD-B2583BEA2446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A92959-33EE-1E47-868B-546400271E5F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028159-0A31-4F47-AB13-FEE36DB0A87E}"/>
                  </a:ext>
                </a:extLst>
              </p:cNvPr>
              <p:cNvSpPr/>
              <p:nvPr/>
            </p:nvSpPr>
            <p:spPr>
              <a:xfrm>
                <a:off x="10279174" y="4484914"/>
                <a:ext cx="2243987" cy="47897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B319BA-32E2-B144-8C65-F78E3003BED8}"/>
                </a:ext>
              </a:extLst>
            </p:cNvPr>
            <p:cNvGrpSpPr/>
            <p:nvPr/>
          </p:nvGrpSpPr>
          <p:grpSpPr>
            <a:xfrm>
              <a:off x="10192566" y="7438025"/>
              <a:ext cx="12736286" cy="783772"/>
              <a:chOff x="5791200" y="4484914"/>
              <a:chExt cx="6731961" cy="47897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0CCFDA6-BBB1-3B4D-B5CA-111E3D5369B5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281852-20F8-E341-ACC9-0EAA813986D0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BD6DB5-D727-1249-AAD6-555AED2DF87D}"/>
                  </a:ext>
                </a:extLst>
              </p:cNvPr>
              <p:cNvSpPr/>
              <p:nvPr/>
            </p:nvSpPr>
            <p:spPr>
              <a:xfrm>
                <a:off x="10279174" y="4484914"/>
                <a:ext cx="2243987" cy="47897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48783AF-0688-E545-AF8D-2F980048B4DF}"/>
                </a:ext>
              </a:extLst>
            </p:cNvPr>
            <p:cNvGrpSpPr/>
            <p:nvPr/>
          </p:nvGrpSpPr>
          <p:grpSpPr>
            <a:xfrm>
              <a:off x="10192566" y="9134205"/>
              <a:ext cx="12736286" cy="783772"/>
              <a:chOff x="5791200" y="4484914"/>
              <a:chExt cx="6731961" cy="47897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7EB539-2369-454D-8175-A25BD24CBE65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572150-424C-F948-84E9-2205C274F04E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D583A1-4123-6D41-9CAD-BE4C7C266BCC}"/>
                  </a:ext>
                </a:extLst>
              </p:cNvPr>
              <p:cNvSpPr/>
              <p:nvPr/>
            </p:nvSpPr>
            <p:spPr>
              <a:xfrm>
                <a:off x="10279174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E119D68-353C-9645-9AA5-AD81345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10192566" y="10914669"/>
              <a:ext cx="12736286" cy="0"/>
            </a:xfrm>
            <a:prstGeom prst="line">
              <a:avLst/>
            </a:prstGeom>
            <a:ln w="1905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94BBF8-56AE-9A4D-99D5-6DC95CE19FA9}"/>
                </a:ext>
              </a:extLst>
            </p:cNvPr>
            <p:cNvSpPr txBox="1"/>
            <p:nvPr/>
          </p:nvSpPr>
          <p:spPr>
            <a:xfrm>
              <a:off x="10257880" y="11175888"/>
              <a:ext cx="161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  <a:ea typeface="Lato" panose="020F0502020204030203" pitchFamily="34" charset="0"/>
                  <a:cs typeface="Poppins Light" pitchFamily="2" charset="77"/>
                </a:rPr>
                <a:t>Low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62AE19-8EDD-834A-AAD2-DBF040169096}"/>
                </a:ext>
              </a:extLst>
            </p:cNvPr>
            <p:cNvSpPr txBox="1"/>
            <p:nvPr/>
          </p:nvSpPr>
          <p:spPr>
            <a:xfrm>
              <a:off x="15755389" y="11175888"/>
              <a:ext cx="161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" panose="020F0502020204030203" pitchFamily="34" charset="0"/>
                  <a:cs typeface="Poppins Light" pitchFamily="2" charset="77"/>
                </a:rPr>
                <a:t>Medium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A821C27-D1C3-2D4C-A83A-214AD95C89C2}"/>
                </a:ext>
              </a:extLst>
            </p:cNvPr>
            <p:cNvSpPr txBox="1"/>
            <p:nvPr/>
          </p:nvSpPr>
          <p:spPr>
            <a:xfrm>
              <a:off x="21318213" y="11175888"/>
              <a:ext cx="161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" panose="020F0502020204030203" pitchFamily="34" charset="0"/>
                  <a:cs typeface="Poppins Light" pitchFamily="2" charset="77"/>
                </a:rPr>
                <a:t>High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4069856-9A4B-734A-8F7E-5770DC2DE7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2483" y="10622874"/>
              <a:ext cx="0" cy="291795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730CC3-F470-934C-9C9B-59F9D2C06734}"/>
                </a:ext>
              </a:extLst>
            </p:cNvPr>
            <p:cNvCxnSpPr>
              <a:cxnSpLocks/>
            </p:cNvCxnSpPr>
            <p:nvPr/>
          </p:nvCxnSpPr>
          <p:spPr>
            <a:xfrm>
              <a:off x="14437995" y="10622874"/>
              <a:ext cx="0" cy="291795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932A1C-D06C-4242-A174-57AD32FC3A5F}"/>
                </a:ext>
              </a:extLst>
            </p:cNvPr>
            <p:cNvCxnSpPr>
              <a:cxnSpLocks/>
            </p:cNvCxnSpPr>
            <p:nvPr/>
          </p:nvCxnSpPr>
          <p:spPr>
            <a:xfrm>
              <a:off x="18760614" y="10622874"/>
              <a:ext cx="0" cy="291795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FB6265-C055-6241-B4FC-E49D38381270}"/>
                </a:ext>
              </a:extLst>
            </p:cNvPr>
            <p:cNvCxnSpPr>
              <a:cxnSpLocks/>
            </p:cNvCxnSpPr>
            <p:nvPr/>
          </p:nvCxnSpPr>
          <p:spPr>
            <a:xfrm>
              <a:off x="22865516" y="10622874"/>
              <a:ext cx="0" cy="291795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ABFF94-C520-1440-80B1-6235D20D9DC7}"/>
                </a:ext>
              </a:extLst>
            </p:cNvPr>
            <p:cNvGrpSpPr/>
            <p:nvPr/>
          </p:nvGrpSpPr>
          <p:grpSpPr>
            <a:xfrm>
              <a:off x="3452160" y="5214395"/>
              <a:ext cx="5955590" cy="1693541"/>
              <a:chOff x="3115388" y="4672169"/>
              <a:chExt cx="5955590" cy="169354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10E9A1-FC37-924A-8D6A-DCA94BBEF691}"/>
                  </a:ext>
                </a:extLst>
              </p:cNvPr>
              <p:cNvSpPr txBox="1"/>
              <p:nvPr/>
            </p:nvSpPr>
            <p:spPr>
              <a:xfrm>
                <a:off x="3115388" y="5318500"/>
                <a:ext cx="595559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EB804C-85F2-3C41-9CC1-B1B4C70FB24C}"/>
                  </a:ext>
                </a:extLst>
              </p:cNvPr>
              <p:cNvSpPr txBox="1"/>
              <p:nvPr/>
            </p:nvSpPr>
            <p:spPr>
              <a:xfrm>
                <a:off x="3157792" y="4672169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People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0F0EBA-23B9-1D44-B827-2D712B3DC21D}"/>
                </a:ext>
              </a:extLst>
            </p:cNvPr>
            <p:cNvGrpSpPr/>
            <p:nvPr/>
          </p:nvGrpSpPr>
          <p:grpSpPr>
            <a:xfrm>
              <a:off x="3452160" y="7534717"/>
              <a:ext cx="5955590" cy="1693541"/>
              <a:chOff x="3115388" y="4672169"/>
              <a:chExt cx="5955590" cy="169354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28A694-3B2C-594B-9083-AA615FDD5210}"/>
                  </a:ext>
                </a:extLst>
              </p:cNvPr>
              <p:cNvSpPr txBox="1"/>
              <p:nvPr/>
            </p:nvSpPr>
            <p:spPr>
              <a:xfrm>
                <a:off x="3115388" y="5318500"/>
                <a:ext cx="595559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3A2DED-8FBD-EF47-AF19-F1B3CCF0D913}"/>
                  </a:ext>
                </a:extLst>
              </p:cNvPr>
              <p:cNvSpPr txBox="1"/>
              <p:nvPr/>
            </p:nvSpPr>
            <p:spPr>
              <a:xfrm>
                <a:off x="3157792" y="4672169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Fraud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641FC06-14AD-A747-B1F1-73335A6BD4A0}"/>
                </a:ext>
              </a:extLst>
            </p:cNvPr>
            <p:cNvGrpSpPr/>
            <p:nvPr/>
          </p:nvGrpSpPr>
          <p:grpSpPr>
            <a:xfrm>
              <a:off x="3452160" y="9857134"/>
              <a:ext cx="5955590" cy="1693541"/>
              <a:chOff x="3115388" y="4672169"/>
              <a:chExt cx="5955590" cy="169354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20A79F-CF08-C04A-BDFD-801162E5279E}"/>
                  </a:ext>
                </a:extLst>
              </p:cNvPr>
              <p:cNvSpPr txBox="1"/>
              <p:nvPr/>
            </p:nvSpPr>
            <p:spPr>
              <a:xfrm>
                <a:off x="3115388" y="5318500"/>
                <a:ext cx="595559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F1D57D-70B5-0B45-A81F-96F9BAE7D0C5}"/>
                  </a:ext>
                </a:extLst>
              </p:cNvPr>
              <p:cNvSpPr txBox="1"/>
              <p:nvPr/>
            </p:nvSpPr>
            <p:spPr>
              <a:xfrm>
                <a:off x="3157792" y="4672169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Policy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780EF9E-258A-AA4F-8CF3-DFF071AF2370}"/>
                </a:ext>
              </a:extLst>
            </p:cNvPr>
            <p:cNvGrpSpPr/>
            <p:nvPr/>
          </p:nvGrpSpPr>
          <p:grpSpPr>
            <a:xfrm>
              <a:off x="18702478" y="5214395"/>
              <a:ext cx="4313373" cy="3885586"/>
              <a:chOff x="10220287" y="5214395"/>
              <a:chExt cx="4313373" cy="388558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68D996-5C37-B34D-9889-A3C11321AD0B}"/>
                  </a:ext>
                </a:extLst>
              </p:cNvPr>
              <p:cNvSpPr txBox="1"/>
              <p:nvPr/>
            </p:nvSpPr>
            <p:spPr>
              <a:xfrm>
                <a:off x="10229642" y="5214395"/>
                <a:ext cx="42757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45%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53D616-2D6A-5A4B-B58C-2A2DBFEE849B}"/>
                  </a:ext>
                </a:extLst>
              </p:cNvPr>
              <p:cNvSpPr txBox="1"/>
              <p:nvPr/>
            </p:nvSpPr>
            <p:spPr>
              <a:xfrm>
                <a:off x="10257880" y="7000294"/>
                <a:ext cx="42757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25%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CDDD5B-3337-FE47-8A3F-05B292B43D3C}"/>
                  </a:ext>
                </a:extLst>
              </p:cNvPr>
              <p:cNvSpPr txBox="1"/>
              <p:nvPr/>
            </p:nvSpPr>
            <p:spPr>
              <a:xfrm>
                <a:off x="10220287" y="8638316"/>
                <a:ext cx="42757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50%</a:t>
                </a:r>
              </a:p>
            </p:txBody>
          </p:sp>
        </p:grpSp>
      </p:grpSp>
      <p:grpSp>
        <p:nvGrpSpPr>
          <p:cNvPr id="57" name="Gráfico 282">
            <a:extLst>
              <a:ext uri="{FF2B5EF4-FFF2-40B4-BE49-F238E27FC236}">
                <a16:creationId xmlns:a16="http://schemas.microsoft.com/office/drawing/2014/main" id="{ABBAA4B8-7C0C-8C47-923F-B3F9D461AD61}"/>
              </a:ext>
            </a:extLst>
          </p:cNvPr>
          <p:cNvGrpSpPr/>
          <p:nvPr/>
        </p:nvGrpSpPr>
        <p:grpSpPr>
          <a:xfrm>
            <a:off x="21844778" y="5913119"/>
            <a:ext cx="597977" cy="597977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58" name="Forma libre 285">
              <a:extLst>
                <a:ext uri="{FF2B5EF4-FFF2-40B4-BE49-F238E27FC236}">
                  <a16:creationId xmlns:a16="http://schemas.microsoft.com/office/drawing/2014/main" id="{F05EF68D-F96E-C140-8FB5-A808C81CA4C6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86">
              <a:extLst>
                <a:ext uri="{FF2B5EF4-FFF2-40B4-BE49-F238E27FC236}">
                  <a16:creationId xmlns:a16="http://schemas.microsoft.com/office/drawing/2014/main" id="{0BC69A6F-2918-724A-BCA8-9FC0C1664AE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5" name="Gráfico 48">
            <a:extLst>
              <a:ext uri="{FF2B5EF4-FFF2-40B4-BE49-F238E27FC236}">
                <a16:creationId xmlns:a16="http://schemas.microsoft.com/office/drawing/2014/main" id="{50F666F7-7D26-CF47-9267-3AB8BF871768}"/>
              </a:ext>
            </a:extLst>
          </p:cNvPr>
          <p:cNvGrpSpPr/>
          <p:nvPr/>
        </p:nvGrpSpPr>
        <p:grpSpPr>
          <a:xfrm>
            <a:off x="21845521" y="7640795"/>
            <a:ext cx="597977" cy="597977"/>
            <a:chOff x="1719249" y="239858"/>
            <a:chExt cx="597977" cy="597977"/>
          </a:xfrm>
          <a:solidFill>
            <a:schemeClr val="accent2"/>
          </a:solidFill>
        </p:grpSpPr>
        <p:sp>
          <p:nvSpPr>
            <p:cNvPr id="66" name="Forma libre 288">
              <a:extLst>
                <a:ext uri="{FF2B5EF4-FFF2-40B4-BE49-F238E27FC236}">
                  <a16:creationId xmlns:a16="http://schemas.microsoft.com/office/drawing/2014/main" id="{C8570D1F-F076-594A-935B-E3042D0C01C9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67" name="Gráfico 446">
            <a:extLst>
              <a:ext uri="{FF2B5EF4-FFF2-40B4-BE49-F238E27FC236}">
                <a16:creationId xmlns:a16="http://schemas.microsoft.com/office/drawing/2014/main" id="{EBC33DF7-8671-9E4F-8A5A-FEF3898CC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2527" y="9388922"/>
            <a:ext cx="546589" cy="5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834">
            <a:extLst>
              <a:ext uri="{FF2B5EF4-FFF2-40B4-BE49-F238E27FC236}">
                <a16:creationId xmlns:a16="http://schemas.microsoft.com/office/drawing/2014/main" id="{9956C62E-A2F2-664F-9E47-93C0C5B77B23}"/>
              </a:ext>
            </a:extLst>
          </p:cNvPr>
          <p:cNvGrpSpPr/>
          <p:nvPr/>
        </p:nvGrpSpPr>
        <p:grpSpPr>
          <a:xfrm>
            <a:off x="4664108" y="5039677"/>
            <a:ext cx="1118060" cy="208329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50" name="Forma libre 155">
              <a:extLst>
                <a:ext uri="{FF2B5EF4-FFF2-40B4-BE49-F238E27FC236}">
                  <a16:creationId xmlns:a16="http://schemas.microsoft.com/office/drawing/2014/main" id="{0F8DB287-7AC3-4E4D-837D-6AA8AB5CE1BC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1" name="Forma libre 156">
              <a:extLst>
                <a:ext uri="{FF2B5EF4-FFF2-40B4-BE49-F238E27FC236}">
                  <a16:creationId xmlns:a16="http://schemas.microsoft.com/office/drawing/2014/main" id="{1DC5439A-8250-FE40-8650-2E8B2EB16570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52" name="Grupo 834">
            <a:extLst>
              <a:ext uri="{FF2B5EF4-FFF2-40B4-BE49-F238E27FC236}">
                <a16:creationId xmlns:a16="http://schemas.microsoft.com/office/drawing/2014/main" id="{7F8D3E05-11A8-B94E-8C28-5315B3EC5483}"/>
              </a:ext>
            </a:extLst>
          </p:cNvPr>
          <p:cNvGrpSpPr/>
          <p:nvPr/>
        </p:nvGrpSpPr>
        <p:grpSpPr>
          <a:xfrm>
            <a:off x="5994144" y="5039677"/>
            <a:ext cx="1118060" cy="208329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53" name="Forma libre 155">
              <a:extLst>
                <a:ext uri="{FF2B5EF4-FFF2-40B4-BE49-F238E27FC236}">
                  <a16:creationId xmlns:a16="http://schemas.microsoft.com/office/drawing/2014/main" id="{646F72AC-94D1-0A41-A52D-976757B0AEE0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4" name="Forma libre 156">
              <a:extLst>
                <a:ext uri="{FF2B5EF4-FFF2-40B4-BE49-F238E27FC236}">
                  <a16:creationId xmlns:a16="http://schemas.microsoft.com/office/drawing/2014/main" id="{18256F43-9184-A645-911F-DEDCA0B943CC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55" name="Grupo 834">
            <a:extLst>
              <a:ext uri="{FF2B5EF4-FFF2-40B4-BE49-F238E27FC236}">
                <a16:creationId xmlns:a16="http://schemas.microsoft.com/office/drawing/2014/main" id="{5A7173AF-6209-0F4A-9330-5D022727D5AA}"/>
              </a:ext>
            </a:extLst>
          </p:cNvPr>
          <p:cNvGrpSpPr/>
          <p:nvPr/>
        </p:nvGrpSpPr>
        <p:grpSpPr>
          <a:xfrm>
            <a:off x="7324182" y="5039677"/>
            <a:ext cx="1118060" cy="208329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56" name="Forma libre 155">
              <a:extLst>
                <a:ext uri="{FF2B5EF4-FFF2-40B4-BE49-F238E27FC236}">
                  <a16:creationId xmlns:a16="http://schemas.microsoft.com/office/drawing/2014/main" id="{65566479-CF21-5244-AC51-24D42D6DFAE9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7" name="Forma libre 156">
              <a:extLst>
                <a:ext uri="{FF2B5EF4-FFF2-40B4-BE49-F238E27FC236}">
                  <a16:creationId xmlns:a16="http://schemas.microsoft.com/office/drawing/2014/main" id="{3E8A2C11-97AC-984C-9AFE-57DA0504BDD7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58" name="Grupo 834">
            <a:extLst>
              <a:ext uri="{FF2B5EF4-FFF2-40B4-BE49-F238E27FC236}">
                <a16:creationId xmlns:a16="http://schemas.microsoft.com/office/drawing/2014/main" id="{D895CA54-1520-C648-B373-FF3C2428C29E}"/>
              </a:ext>
            </a:extLst>
          </p:cNvPr>
          <p:cNvGrpSpPr/>
          <p:nvPr/>
        </p:nvGrpSpPr>
        <p:grpSpPr>
          <a:xfrm>
            <a:off x="8654218" y="5039677"/>
            <a:ext cx="1118060" cy="208329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59" name="Forma libre 155">
              <a:extLst>
                <a:ext uri="{FF2B5EF4-FFF2-40B4-BE49-F238E27FC236}">
                  <a16:creationId xmlns:a16="http://schemas.microsoft.com/office/drawing/2014/main" id="{C9C1DC4D-31AA-E44A-8DFC-62207F24C54C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60" name="Forma libre 156">
              <a:extLst>
                <a:ext uri="{FF2B5EF4-FFF2-40B4-BE49-F238E27FC236}">
                  <a16:creationId xmlns:a16="http://schemas.microsoft.com/office/drawing/2014/main" id="{49725937-C5FF-994D-A271-417B4DC00F67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61" name="Grupo 834">
            <a:extLst>
              <a:ext uri="{FF2B5EF4-FFF2-40B4-BE49-F238E27FC236}">
                <a16:creationId xmlns:a16="http://schemas.microsoft.com/office/drawing/2014/main" id="{D212356F-304C-A746-A227-15E1615FA81E}"/>
              </a:ext>
            </a:extLst>
          </p:cNvPr>
          <p:cNvGrpSpPr/>
          <p:nvPr/>
        </p:nvGrpSpPr>
        <p:grpSpPr>
          <a:xfrm>
            <a:off x="10003031" y="5039677"/>
            <a:ext cx="1118060" cy="208329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62" name="Forma libre 155">
              <a:extLst>
                <a:ext uri="{FF2B5EF4-FFF2-40B4-BE49-F238E27FC236}">
                  <a16:creationId xmlns:a16="http://schemas.microsoft.com/office/drawing/2014/main" id="{B79C09B3-0D75-A345-BC47-22A2EA6DE369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63" name="Forma libre 156">
              <a:extLst>
                <a:ext uri="{FF2B5EF4-FFF2-40B4-BE49-F238E27FC236}">
                  <a16:creationId xmlns:a16="http://schemas.microsoft.com/office/drawing/2014/main" id="{52CFE53B-58F3-044A-9034-55A3D27F4D3D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65" name="Grupo 834">
            <a:extLst>
              <a:ext uri="{FF2B5EF4-FFF2-40B4-BE49-F238E27FC236}">
                <a16:creationId xmlns:a16="http://schemas.microsoft.com/office/drawing/2014/main" id="{0FA21F1A-B301-3944-B540-CD971956B594}"/>
              </a:ext>
            </a:extLst>
          </p:cNvPr>
          <p:cNvGrpSpPr/>
          <p:nvPr/>
        </p:nvGrpSpPr>
        <p:grpSpPr>
          <a:xfrm>
            <a:off x="4664108" y="7474818"/>
            <a:ext cx="1118060" cy="2083293"/>
            <a:chOff x="2835607" y="743725"/>
            <a:chExt cx="285750" cy="532441"/>
          </a:xfrm>
          <a:solidFill>
            <a:schemeClr val="bg1">
              <a:lumMod val="85000"/>
            </a:schemeClr>
          </a:solidFill>
        </p:grpSpPr>
        <p:sp>
          <p:nvSpPr>
            <p:cNvPr id="78" name="Forma libre 155">
              <a:extLst>
                <a:ext uri="{FF2B5EF4-FFF2-40B4-BE49-F238E27FC236}">
                  <a16:creationId xmlns:a16="http://schemas.microsoft.com/office/drawing/2014/main" id="{31077C15-07EB-5B48-9315-57DAD043BCCB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79" name="Forma libre 156">
              <a:extLst>
                <a:ext uri="{FF2B5EF4-FFF2-40B4-BE49-F238E27FC236}">
                  <a16:creationId xmlns:a16="http://schemas.microsoft.com/office/drawing/2014/main" id="{B0A52008-9012-8F42-8FC9-F5BAF81C9232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66" name="Grupo 834">
            <a:extLst>
              <a:ext uri="{FF2B5EF4-FFF2-40B4-BE49-F238E27FC236}">
                <a16:creationId xmlns:a16="http://schemas.microsoft.com/office/drawing/2014/main" id="{46C1E813-CC31-C243-B353-33BDA2C7C954}"/>
              </a:ext>
            </a:extLst>
          </p:cNvPr>
          <p:cNvGrpSpPr/>
          <p:nvPr/>
        </p:nvGrpSpPr>
        <p:grpSpPr>
          <a:xfrm>
            <a:off x="5994144" y="7474818"/>
            <a:ext cx="1118060" cy="2083293"/>
            <a:chOff x="2835607" y="743725"/>
            <a:chExt cx="285750" cy="532441"/>
          </a:xfrm>
          <a:solidFill>
            <a:schemeClr val="bg1">
              <a:lumMod val="85000"/>
            </a:schemeClr>
          </a:solidFill>
        </p:grpSpPr>
        <p:sp>
          <p:nvSpPr>
            <p:cNvPr id="76" name="Forma libre 155">
              <a:extLst>
                <a:ext uri="{FF2B5EF4-FFF2-40B4-BE49-F238E27FC236}">
                  <a16:creationId xmlns:a16="http://schemas.microsoft.com/office/drawing/2014/main" id="{5237E2AF-F9A3-FA40-BB3E-9092FD0CE919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77" name="Forma libre 156">
              <a:extLst>
                <a:ext uri="{FF2B5EF4-FFF2-40B4-BE49-F238E27FC236}">
                  <a16:creationId xmlns:a16="http://schemas.microsoft.com/office/drawing/2014/main" id="{8DB953AF-DB8D-0348-B1DF-750E03C1DA0F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67" name="Grupo 834">
            <a:extLst>
              <a:ext uri="{FF2B5EF4-FFF2-40B4-BE49-F238E27FC236}">
                <a16:creationId xmlns:a16="http://schemas.microsoft.com/office/drawing/2014/main" id="{A6A39657-7568-2548-AF4B-3FD256BEA893}"/>
              </a:ext>
            </a:extLst>
          </p:cNvPr>
          <p:cNvGrpSpPr/>
          <p:nvPr/>
        </p:nvGrpSpPr>
        <p:grpSpPr>
          <a:xfrm>
            <a:off x="7324182" y="7474818"/>
            <a:ext cx="1118060" cy="2083293"/>
            <a:chOff x="2835607" y="743725"/>
            <a:chExt cx="285750" cy="532441"/>
          </a:xfrm>
          <a:solidFill>
            <a:schemeClr val="bg1">
              <a:lumMod val="85000"/>
            </a:schemeClr>
          </a:solidFill>
        </p:grpSpPr>
        <p:sp>
          <p:nvSpPr>
            <p:cNvPr id="74" name="Forma libre 155">
              <a:extLst>
                <a:ext uri="{FF2B5EF4-FFF2-40B4-BE49-F238E27FC236}">
                  <a16:creationId xmlns:a16="http://schemas.microsoft.com/office/drawing/2014/main" id="{BB949A4D-C118-824A-91BE-6ADFBBA01BDD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75" name="Forma libre 156">
              <a:extLst>
                <a:ext uri="{FF2B5EF4-FFF2-40B4-BE49-F238E27FC236}">
                  <a16:creationId xmlns:a16="http://schemas.microsoft.com/office/drawing/2014/main" id="{2FDE1FE8-F5E3-A840-BF10-898666FEF770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68" name="Grupo 834">
            <a:extLst>
              <a:ext uri="{FF2B5EF4-FFF2-40B4-BE49-F238E27FC236}">
                <a16:creationId xmlns:a16="http://schemas.microsoft.com/office/drawing/2014/main" id="{B3D3FC72-A6BE-654E-85A5-D9343A99D6A6}"/>
              </a:ext>
            </a:extLst>
          </p:cNvPr>
          <p:cNvGrpSpPr/>
          <p:nvPr/>
        </p:nvGrpSpPr>
        <p:grpSpPr>
          <a:xfrm>
            <a:off x="8654218" y="7474818"/>
            <a:ext cx="1118060" cy="2083293"/>
            <a:chOff x="2835607" y="743725"/>
            <a:chExt cx="285750" cy="532441"/>
          </a:xfrm>
          <a:solidFill>
            <a:schemeClr val="bg1">
              <a:lumMod val="85000"/>
            </a:schemeClr>
          </a:solidFill>
        </p:grpSpPr>
        <p:sp>
          <p:nvSpPr>
            <p:cNvPr id="72" name="Forma libre 155">
              <a:extLst>
                <a:ext uri="{FF2B5EF4-FFF2-40B4-BE49-F238E27FC236}">
                  <a16:creationId xmlns:a16="http://schemas.microsoft.com/office/drawing/2014/main" id="{F52B1CC1-ED39-BB45-B75B-09C34F9DABAD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73" name="Forma libre 156">
              <a:extLst>
                <a:ext uri="{FF2B5EF4-FFF2-40B4-BE49-F238E27FC236}">
                  <a16:creationId xmlns:a16="http://schemas.microsoft.com/office/drawing/2014/main" id="{BC4510E4-92D9-5049-89D5-D24D325B6FD8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69" name="Grupo 834">
            <a:extLst>
              <a:ext uri="{FF2B5EF4-FFF2-40B4-BE49-F238E27FC236}">
                <a16:creationId xmlns:a16="http://schemas.microsoft.com/office/drawing/2014/main" id="{C859E37E-C2F1-EB4F-9E0D-869AF2953CB2}"/>
              </a:ext>
            </a:extLst>
          </p:cNvPr>
          <p:cNvGrpSpPr/>
          <p:nvPr/>
        </p:nvGrpSpPr>
        <p:grpSpPr>
          <a:xfrm>
            <a:off x="10003031" y="7474818"/>
            <a:ext cx="1118060" cy="2083293"/>
            <a:chOff x="2835607" y="743725"/>
            <a:chExt cx="285750" cy="532441"/>
          </a:xfrm>
          <a:solidFill>
            <a:schemeClr val="bg1">
              <a:lumMod val="85000"/>
            </a:schemeClr>
          </a:solidFill>
        </p:grpSpPr>
        <p:sp>
          <p:nvSpPr>
            <p:cNvPr id="70" name="Forma libre 155">
              <a:extLst>
                <a:ext uri="{FF2B5EF4-FFF2-40B4-BE49-F238E27FC236}">
                  <a16:creationId xmlns:a16="http://schemas.microsoft.com/office/drawing/2014/main" id="{722FF75A-0AAD-DD4F-BB4F-11FD1C4BC185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71" name="Forma libre 156">
              <a:extLst>
                <a:ext uri="{FF2B5EF4-FFF2-40B4-BE49-F238E27FC236}">
                  <a16:creationId xmlns:a16="http://schemas.microsoft.com/office/drawing/2014/main" id="{BF28D33B-6F45-C542-8973-0494BA995F6F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12" name="Grupo 831">
            <a:extLst>
              <a:ext uri="{FF2B5EF4-FFF2-40B4-BE49-F238E27FC236}">
                <a16:creationId xmlns:a16="http://schemas.microsoft.com/office/drawing/2014/main" id="{C93220F7-FFEC-B242-AA8F-5F95ECEC6438}"/>
              </a:ext>
            </a:extLst>
          </p:cNvPr>
          <p:cNvGrpSpPr/>
          <p:nvPr/>
        </p:nvGrpSpPr>
        <p:grpSpPr>
          <a:xfrm>
            <a:off x="15463651" y="5039677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13" name="Forma libre 157">
              <a:extLst>
                <a:ext uri="{FF2B5EF4-FFF2-40B4-BE49-F238E27FC236}">
                  <a16:creationId xmlns:a16="http://schemas.microsoft.com/office/drawing/2014/main" id="{2B75D83D-89AC-B94A-B2C7-BC10E02888EE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14" name="Forma libre 158">
              <a:extLst>
                <a:ext uri="{FF2B5EF4-FFF2-40B4-BE49-F238E27FC236}">
                  <a16:creationId xmlns:a16="http://schemas.microsoft.com/office/drawing/2014/main" id="{D1EBA100-399E-5049-BE8C-DA5A803EFDF3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18" name="Grupo 831">
            <a:extLst>
              <a:ext uri="{FF2B5EF4-FFF2-40B4-BE49-F238E27FC236}">
                <a16:creationId xmlns:a16="http://schemas.microsoft.com/office/drawing/2014/main" id="{DE1166A9-C06F-4346-B9EE-61E5CF4C00FB}"/>
              </a:ext>
            </a:extLst>
          </p:cNvPr>
          <p:cNvGrpSpPr/>
          <p:nvPr/>
        </p:nvGrpSpPr>
        <p:grpSpPr>
          <a:xfrm>
            <a:off x="16765978" y="5039677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19" name="Forma libre 157">
              <a:extLst>
                <a:ext uri="{FF2B5EF4-FFF2-40B4-BE49-F238E27FC236}">
                  <a16:creationId xmlns:a16="http://schemas.microsoft.com/office/drawing/2014/main" id="{CF2A86A6-B16D-3446-9D8F-B8E8BBE0012D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20" name="Forma libre 158">
              <a:extLst>
                <a:ext uri="{FF2B5EF4-FFF2-40B4-BE49-F238E27FC236}">
                  <a16:creationId xmlns:a16="http://schemas.microsoft.com/office/drawing/2014/main" id="{3AF65721-D87B-AB42-BC0D-C69B9EB8610C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21" name="Grupo 831">
            <a:extLst>
              <a:ext uri="{FF2B5EF4-FFF2-40B4-BE49-F238E27FC236}">
                <a16:creationId xmlns:a16="http://schemas.microsoft.com/office/drawing/2014/main" id="{97FBB380-E902-8840-9F32-18BCBBB2CF64}"/>
              </a:ext>
            </a:extLst>
          </p:cNvPr>
          <p:cNvGrpSpPr/>
          <p:nvPr/>
        </p:nvGrpSpPr>
        <p:grpSpPr>
          <a:xfrm>
            <a:off x="18123725" y="5039677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22" name="Forma libre 157">
              <a:extLst>
                <a:ext uri="{FF2B5EF4-FFF2-40B4-BE49-F238E27FC236}">
                  <a16:creationId xmlns:a16="http://schemas.microsoft.com/office/drawing/2014/main" id="{198C5CC6-DA43-F048-80D8-6F657A700428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23" name="Forma libre 158">
              <a:extLst>
                <a:ext uri="{FF2B5EF4-FFF2-40B4-BE49-F238E27FC236}">
                  <a16:creationId xmlns:a16="http://schemas.microsoft.com/office/drawing/2014/main" id="{B528CB1B-29F3-8246-9BD4-67494B6735A1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24" name="Grupo 831">
            <a:extLst>
              <a:ext uri="{FF2B5EF4-FFF2-40B4-BE49-F238E27FC236}">
                <a16:creationId xmlns:a16="http://schemas.microsoft.com/office/drawing/2014/main" id="{9E8D39E5-87F2-EB4E-91E0-884F82D418D2}"/>
              </a:ext>
            </a:extLst>
          </p:cNvPr>
          <p:cNvGrpSpPr/>
          <p:nvPr/>
        </p:nvGrpSpPr>
        <p:grpSpPr>
          <a:xfrm>
            <a:off x="19426052" y="5039677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25" name="Forma libre 157">
              <a:extLst>
                <a:ext uri="{FF2B5EF4-FFF2-40B4-BE49-F238E27FC236}">
                  <a16:creationId xmlns:a16="http://schemas.microsoft.com/office/drawing/2014/main" id="{9F7B1C78-A926-444D-A3F7-6A87D7D665AE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26" name="Forma libre 158">
              <a:extLst>
                <a:ext uri="{FF2B5EF4-FFF2-40B4-BE49-F238E27FC236}">
                  <a16:creationId xmlns:a16="http://schemas.microsoft.com/office/drawing/2014/main" id="{FBAB7AD2-1E48-4746-9F38-AAADE0EBA3A9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27" name="Grupo 831">
            <a:extLst>
              <a:ext uri="{FF2B5EF4-FFF2-40B4-BE49-F238E27FC236}">
                <a16:creationId xmlns:a16="http://schemas.microsoft.com/office/drawing/2014/main" id="{00A97BDD-1C25-5E4A-A1C1-C63B39A3F540}"/>
              </a:ext>
            </a:extLst>
          </p:cNvPr>
          <p:cNvGrpSpPr/>
          <p:nvPr/>
        </p:nvGrpSpPr>
        <p:grpSpPr>
          <a:xfrm>
            <a:off x="20805813" y="5039677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28" name="Forma libre 157">
              <a:extLst>
                <a:ext uri="{FF2B5EF4-FFF2-40B4-BE49-F238E27FC236}">
                  <a16:creationId xmlns:a16="http://schemas.microsoft.com/office/drawing/2014/main" id="{85383368-D2BB-A540-BBF2-D915B96EC91E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29" name="Forma libre 158">
              <a:extLst>
                <a:ext uri="{FF2B5EF4-FFF2-40B4-BE49-F238E27FC236}">
                  <a16:creationId xmlns:a16="http://schemas.microsoft.com/office/drawing/2014/main" id="{D8768901-F992-C544-95F3-1F7F09A09638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30" name="Grupo 831">
            <a:extLst>
              <a:ext uri="{FF2B5EF4-FFF2-40B4-BE49-F238E27FC236}">
                <a16:creationId xmlns:a16="http://schemas.microsoft.com/office/drawing/2014/main" id="{D7F565B5-A2DE-2749-90ED-A1AB7344FE90}"/>
              </a:ext>
            </a:extLst>
          </p:cNvPr>
          <p:cNvGrpSpPr/>
          <p:nvPr/>
        </p:nvGrpSpPr>
        <p:grpSpPr>
          <a:xfrm>
            <a:off x="15463651" y="7474818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31" name="Forma libre 157">
              <a:extLst>
                <a:ext uri="{FF2B5EF4-FFF2-40B4-BE49-F238E27FC236}">
                  <a16:creationId xmlns:a16="http://schemas.microsoft.com/office/drawing/2014/main" id="{DA19D5D1-4DCD-8245-8CF4-A22A9CCA5834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32" name="Forma libre 158">
              <a:extLst>
                <a:ext uri="{FF2B5EF4-FFF2-40B4-BE49-F238E27FC236}">
                  <a16:creationId xmlns:a16="http://schemas.microsoft.com/office/drawing/2014/main" id="{C4FD8057-08C2-4443-BD18-EF2A95B41CC6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33" name="Grupo 831">
            <a:extLst>
              <a:ext uri="{FF2B5EF4-FFF2-40B4-BE49-F238E27FC236}">
                <a16:creationId xmlns:a16="http://schemas.microsoft.com/office/drawing/2014/main" id="{BFAB2A55-D75F-ED49-83CD-5125FBF16C57}"/>
              </a:ext>
            </a:extLst>
          </p:cNvPr>
          <p:cNvGrpSpPr/>
          <p:nvPr/>
        </p:nvGrpSpPr>
        <p:grpSpPr>
          <a:xfrm>
            <a:off x="16765978" y="7474818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34" name="Forma libre 157">
              <a:extLst>
                <a:ext uri="{FF2B5EF4-FFF2-40B4-BE49-F238E27FC236}">
                  <a16:creationId xmlns:a16="http://schemas.microsoft.com/office/drawing/2014/main" id="{25C2765B-B0A9-234F-ADD1-9ABC49A073AF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35" name="Forma libre 158">
              <a:extLst>
                <a:ext uri="{FF2B5EF4-FFF2-40B4-BE49-F238E27FC236}">
                  <a16:creationId xmlns:a16="http://schemas.microsoft.com/office/drawing/2014/main" id="{F74F94AD-6451-274D-9DBB-EC9C98459B6E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36" name="Grupo 831">
            <a:extLst>
              <a:ext uri="{FF2B5EF4-FFF2-40B4-BE49-F238E27FC236}">
                <a16:creationId xmlns:a16="http://schemas.microsoft.com/office/drawing/2014/main" id="{D1407090-B990-AC4F-9D77-68837A300A8C}"/>
              </a:ext>
            </a:extLst>
          </p:cNvPr>
          <p:cNvGrpSpPr/>
          <p:nvPr/>
        </p:nvGrpSpPr>
        <p:grpSpPr>
          <a:xfrm>
            <a:off x="18123725" y="7474818"/>
            <a:ext cx="941691" cy="2176156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137" name="Forma libre 157">
              <a:extLst>
                <a:ext uri="{FF2B5EF4-FFF2-40B4-BE49-F238E27FC236}">
                  <a16:creationId xmlns:a16="http://schemas.microsoft.com/office/drawing/2014/main" id="{8E96712F-F19D-F74E-941F-F6B309B49A68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38" name="Forma libre 158">
              <a:extLst>
                <a:ext uri="{FF2B5EF4-FFF2-40B4-BE49-F238E27FC236}">
                  <a16:creationId xmlns:a16="http://schemas.microsoft.com/office/drawing/2014/main" id="{C1E9A365-2DA6-DA4D-8BD0-D68DD433A693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39" name="Grupo 831">
            <a:extLst>
              <a:ext uri="{FF2B5EF4-FFF2-40B4-BE49-F238E27FC236}">
                <a16:creationId xmlns:a16="http://schemas.microsoft.com/office/drawing/2014/main" id="{9B910160-19C7-2F46-BD12-DE1E506B22C0}"/>
              </a:ext>
            </a:extLst>
          </p:cNvPr>
          <p:cNvGrpSpPr/>
          <p:nvPr/>
        </p:nvGrpSpPr>
        <p:grpSpPr>
          <a:xfrm>
            <a:off x="19426052" y="7474818"/>
            <a:ext cx="941691" cy="2176156"/>
            <a:chOff x="9084081" y="52609"/>
            <a:chExt cx="230372" cy="532367"/>
          </a:xfrm>
          <a:solidFill>
            <a:schemeClr val="bg1">
              <a:lumMod val="85000"/>
            </a:schemeClr>
          </a:solidFill>
        </p:grpSpPr>
        <p:sp>
          <p:nvSpPr>
            <p:cNvPr id="140" name="Forma libre 157">
              <a:extLst>
                <a:ext uri="{FF2B5EF4-FFF2-40B4-BE49-F238E27FC236}">
                  <a16:creationId xmlns:a16="http://schemas.microsoft.com/office/drawing/2014/main" id="{E0EC78DD-0BBF-BB49-AC21-6629F2719F1F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41" name="Forma libre 158">
              <a:extLst>
                <a:ext uri="{FF2B5EF4-FFF2-40B4-BE49-F238E27FC236}">
                  <a16:creationId xmlns:a16="http://schemas.microsoft.com/office/drawing/2014/main" id="{D069FCC8-FFD1-344F-94E9-E6D428CD1B6D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142" name="Grupo 831">
            <a:extLst>
              <a:ext uri="{FF2B5EF4-FFF2-40B4-BE49-F238E27FC236}">
                <a16:creationId xmlns:a16="http://schemas.microsoft.com/office/drawing/2014/main" id="{77FF5152-E436-FB4F-B20B-16E9403D7B8A}"/>
              </a:ext>
            </a:extLst>
          </p:cNvPr>
          <p:cNvGrpSpPr/>
          <p:nvPr/>
        </p:nvGrpSpPr>
        <p:grpSpPr>
          <a:xfrm>
            <a:off x="20805813" y="7474818"/>
            <a:ext cx="941691" cy="2176156"/>
            <a:chOff x="9084081" y="52609"/>
            <a:chExt cx="230372" cy="532367"/>
          </a:xfrm>
          <a:solidFill>
            <a:schemeClr val="bg1">
              <a:lumMod val="85000"/>
            </a:schemeClr>
          </a:solidFill>
        </p:grpSpPr>
        <p:sp>
          <p:nvSpPr>
            <p:cNvPr id="143" name="Forma libre 157">
              <a:extLst>
                <a:ext uri="{FF2B5EF4-FFF2-40B4-BE49-F238E27FC236}">
                  <a16:creationId xmlns:a16="http://schemas.microsoft.com/office/drawing/2014/main" id="{DF457542-76FD-D245-B12A-90DE2534975C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144" name="Forma libre 158">
              <a:extLst>
                <a:ext uri="{FF2B5EF4-FFF2-40B4-BE49-F238E27FC236}">
                  <a16:creationId xmlns:a16="http://schemas.microsoft.com/office/drawing/2014/main" id="{04B2E841-43F7-7147-8849-2B595FFF5EA2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5D8D0FF-EF93-A946-BE6E-C89D84745AB2}"/>
              </a:ext>
            </a:extLst>
          </p:cNvPr>
          <p:cNvSpPr txBox="1"/>
          <p:nvPr/>
        </p:nvSpPr>
        <p:spPr>
          <a:xfrm>
            <a:off x="4444080" y="11008753"/>
            <a:ext cx="667701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671243-1B87-8B4F-9E8E-ACC7B86C63B4}"/>
              </a:ext>
            </a:extLst>
          </p:cNvPr>
          <p:cNvSpPr txBox="1"/>
          <p:nvPr/>
        </p:nvSpPr>
        <p:spPr>
          <a:xfrm>
            <a:off x="15240000" y="11008753"/>
            <a:ext cx="664065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0ECEC4-6EE3-044A-BE1A-9DFC402BD797}"/>
              </a:ext>
            </a:extLst>
          </p:cNvPr>
          <p:cNvSpPr txBox="1"/>
          <p:nvPr/>
        </p:nvSpPr>
        <p:spPr>
          <a:xfrm>
            <a:off x="3607720" y="10338729"/>
            <a:ext cx="856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Employment rates for women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48980C7-AD82-834C-86D7-D2800E84BCE7}"/>
              </a:ext>
            </a:extLst>
          </p:cNvPr>
          <p:cNvSpPr txBox="1"/>
          <p:nvPr/>
        </p:nvSpPr>
        <p:spPr>
          <a:xfrm>
            <a:off x="14881949" y="10338729"/>
            <a:ext cx="742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Employment rates for men</a:t>
            </a:r>
          </a:p>
        </p:txBody>
      </p:sp>
      <p:sp>
        <p:nvSpPr>
          <p:cNvPr id="149" name="CuadroTexto 350">
            <a:extLst>
              <a:ext uri="{FF2B5EF4-FFF2-40B4-BE49-F238E27FC236}">
                <a16:creationId xmlns:a16="http://schemas.microsoft.com/office/drawing/2014/main" id="{25F75515-D776-2F44-9504-3D86E0379439}"/>
              </a:ext>
            </a:extLst>
          </p:cNvPr>
          <p:cNvSpPr txBox="1"/>
          <p:nvPr/>
        </p:nvSpPr>
        <p:spPr>
          <a:xfrm>
            <a:off x="2012341" y="6744896"/>
            <a:ext cx="19976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5/10</a:t>
            </a:r>
          </a:p>
        </p:txBody>
      </p:sp>
      <p:sp>
        <p:nvSpPr>
          <p:cNvPr id="151" name="CuadroTexto 350">
            <a:extLst>
              <a:ext uri="{FF2B5EF4-FFF2-40B4-BE49-F238E27FC236}">
                <a16:creationId xmlns:a16="http://schemas.microsoft.com/office/drawing/2014/main" id="{68CE80D5-DC50-0D49-8A88-AFCE563CCF44}"/>
              </a:ext>
            </a:extLst>
          </p:cNvPr>
          <p:cNvSpPr txBox="1"/>
          <p:nvPr/>
        </p:nvSpPr>
        <p:spPr>
          <a:xfrm>
            <a:off x="12654859" y="6744896"/>
            <a:ext cx="19976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7/10</a:t>
            </a:r>
          </a:p>
        </p:txBody>
      </p:sp>
      <p:sp>
        <p:nvSpPr>
          <p:cNvPr id="80" name="CuadroTexto 350">
            <a:extLst>
              <a:ext uri="{FF2B5EF4-FFF2-40B4-BE49-F238E27FC236}">
                <a16:creationId xmlns:a16="http://schemas.microsoft.com/office/drawing/2014/main" id="{C5F22D8B-A6DC-F640-B561-EB11546400B5}"/>
              </a:ext>
            </a:extLst>
          </p:cNvPr>
          <p:cNvSpPr txBox="1"/>
          <p:nvPr/>
        </p:nvSpPr>
        <p:spPr>
          <a:xfrm>
            <a:off x="5681386" y="1071658"/>
            <a:ext cx="13015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Infographics</a:t>
            </a:r>
          </a:p>
        </p:txBody>
      </p:sp>
      <p:sp>
        <p:nvSpPr>
          <p:cNvPr id="81" name="CuadroTexto 351">
            <a:extLst>
              <a:ext uri="{FF2B5EF4-FFF2-40B4-BE49-F238E27FC236}">
                <a16:creationId xmlns:a16="http://schemas.microsoft.com/office/drawing/2014/main" id="{99459D25-C687-0743-939D-F885C7C0B91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82" name="Rectangle 45">
            <a:extLst>
              <a:ext uri="{FF2B5EF4-FFF2-40B4-BE49-F238E27FC236}">
                <a16:creationId xmlns:a16="http://schemas.microsoft.com/office/drawing/2014/main" id="{D0740230-A971-E74C-8BAB-AF62AB6A7F1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A9C8E"/>
      </a:accent1>
      <a:accent2>
        <a:srgbClr val="E9C169"/>
      </a:accent2>
      <a:accent3>
        <a:srgbClr val="F4A15F"/>
      </a:accent3>
      <a:accent4>
        <a:srgbClr val="E66D50"/>
      </a:accent4>
      <a:accent5>
        <a:srgbClr val="FF8362"/>
      </a:accent5>
      <a:accent6>
        <a:srgbClr val="2A9C8E"/>
      </a:accent6>
      <a:hlink>
        <a:srgbClr val="FF8362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6864</TotalTime>
  <Words>2015</Words>
  <Application>Microsoft Macintosh PowerPoint</Application>
  <PresentationFormat>Personalizado</PresentationFormat>
  <Paragraphs>459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Montserrat</vt:lpstr>
      <vt:lpstr>Raleway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467</cp:revision>
  <dcterms:created xsi:type="dcterms:W3CDTF">2020-05-04T13:20:50Z</dcterms:created>
  <dcterms:modified xsi:type="dcterms:W3CDTF">2020-10-08T16:28:09Z</dcterms:modified>
</cp:coreProperties>
</file>