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2" r:id="rId2"/>
    <p:sldId id="4413" r:id="rId3"/>
    <p:sldId id="4416" r:id="rId4"/>
    <p:sldId id="4403" r:id="rId5"/>
    <p:sldId id="4404" r:id="rId6"/>
    <p:sldId id="4288" r:id="rId7"/>
    <p:sldId id="4405" r:id="rId8"/>
    <p:sldId id="4369" r:id="rId9"/>
    <p:sldId id="4417" r:id="rId10"/>
    <p:sldId id="4408" r:id="rId11"/>
    <p:sldId id="4410" r:id="rId12"/>
    <p:sldId id="4411" r:id="rId13"/>
    <p:sldId id="4422" r:id="rId14"/>
    <p:sldId id="4423" r:id="rId15"/>
    <p:sldId id="4425" r:id="rId16"/>
    <p:sldId id="4426" r:id="rId17"/>
    <p:sldId id="4427" r:id="rId18"/>
    <p:sldId id="4431" r:id="rId19"/>
    <p:sldId id="4432" r:id="rId20"/>
    <p:sldId id="443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3.1</c:v>
                </c:pt>
                <c:pt idx="5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6E-FB45-A2C3-A9443521E9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1.9</c:v>
                </c:pt>
                <c:pt idx="5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6E-FB45-A2C3-A9443521E9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6E-FB45-A2C3-A9443521E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641295"/>
        <c:axId val="379733951"/>
      </c:barChart>
      <c:catAx>
        <c:axId val="34164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379733951"/>
        <c:crosses val="autoZero"/>
        <c:auto val="1"/>
        <c:lblAlgn val="ctr"/>
        <c:lblOffset val="100"/>
        <c:noMultiLvlLbl val="0"/>
      </c:catAx>
      <c:valAx>
        <c:axId val="379733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341641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6E-FB45-A2C3-A9443521E9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6E-FB45-A2C3-A9443521E9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6E-FB45-A2C3-A9443521E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641295"/>
        <c:axId val="379733951"/>
      </c:barChart>
      <c:catAx>
        <c:axId val="34164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379733951"/>
        <c:crosses val="autoZero"/>
        <c:auto val="1"/>
        <c:lblAlgn val="ctr"/>
        <c:lblOffset val="100"/>
        <c:noMultiLvlLbl val="0"/>
      </c:catAx>
      <c:valAx>
        <c:axId val="379733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341641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46-A442-A7F0-D57A810D66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9D46-A442-A7F0-D57A810D66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46-A442-A7F0-D57A810D66A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8F-1044-96C3-859E5C23CB0E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8F-1044-96C3-859E5C23C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4872815"/>
        <c:axId val="484168447"/>
      </c:barChart>
      <c:catAx>
        <c:axId val="4048728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484168447"/>
        <c:crosses val="autoZero"/>
        <c:auto val="1"/>
        <c:lblAlgn val="ctr"/>
        <c:lblOffset val="100"/>
        <c:noMultiLvlLbl val="0"/>
      </c:catAx>
      <c:valAx>
        <c:axId val="48416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40487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FEDE636-5C9A-AF4F-8B1F-C891E49F24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3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FEDE636-5C9A-AF4F-8B1F-C891E49F24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2465465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FEDE636-5C9A-AF4F-8B1F-C891E49F24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46982" y="-261256"/>
            <a:ext cx="25035782" cy="7119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FEDE636-5C9A-AF4F-8B1F-C891E49F24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34456" y="-261256"/>
            <a:ext cx="10254343" cy="14258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FEDE636-5C9A-AF4F-8B1F-C891E49F24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1692" y="6437376"/>
            <a:ext cx="25040491" cy="7559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FEDE636-5C9A-AF4F-8B1F-C891E49F24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231356" y="-246184"/>
            <a:ext cx="12457444" cy="1424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FEDE636-5C9A-AF4F-8B1F-C891E49F24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9" y="-263769"/>
            <a:ext cx="12457444" cy="1424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881A2CB-5695-8846-BEE6-7BA4DF83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62409" y="1591316"/>
            <a:ext cx="5279152" cy="527914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6776988-10DF-D447-AC24-E527828AF5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80274" y="6372057"/>
            <a:ext cx="5279152" cy="527914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-4" y="-7"/>
            <a:ext cx="24377653" cy="13716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2280D-F794-CA4E-AAB9-9FC055EB47F7}"/>
              </a:ext>
            </a:extLst>
          </p:cNvPr>
          <p:cNvGrpSpPr/>
          <p:nvPr/>
        </p:nvGrpSpPr>
        <p:grpSpPr>
          <a:xfrm>
            <a:off x="7021202" y="5272950"/>
            <a:ext cx="10335239" cy="3170099"/>
            <a:chOff x="7760256" y="5272950"/>
            <a:chExt cx="10335239" cy="31700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7760256" y="5272950"/>
              <a:ext cx="8857138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EDGE</a:t>
              </a:r>
            </a:p>
          </p:txBody>
        </p:sp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5F1C2267-6801-134D-A4F8-59206EC983CA}"/>
                </a:ext>
              </a:extLst>
            </p:cNvPr>
            <p:cNvSpPr/>
            <p:nvPr/>
          </p:nvSpPr>
          <p:spPr>
            <a:xfrm>
              <a:off x="16242632" y="5943601"/>
              <a:ext cx="1852863" cy="1828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89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5C965-08AB-5C48-896C-E12B563F4731}"/>
              </a:ext>
            </a:extLst>
          </p:cNvPr>
          <p:cNvSpPr txBox="1"/>
          <p:nvPr/>
        </p:nvSpPr>
        <p:spPr>
          <a:xfrm>
            <a:off x="4451350" y="1597609"/>
            <a:ext cx="1547495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808463-6FCC-5D4D-81C4-830BD7925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790058"/>
              </p:ext>
            </p:extLst>
          </p:nvPr>
        </p:nvGraphicFramePr>
        <p:xfrm>
          <a:off x="2051049" y="3688819"/>
          <a:ext cx="20275552" cy="6126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4534F4-F848-DA47-B633-341E36C51DF7}"/>
              </a:ext>
            </a:extLst>
          </p:cNvPr>
          <p:cNvSpPr txBox="1"/>
          <p:nvPr/>
        </p:nvSpPr>
        <p:spPr>
          <a:xfrm>
            <a:off x="5237294" y="10798791"/>
            <a:ext cx="13903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</p:spTree>
    <p:extLst>
      <p:ext uri="{BB962C8B-B14F-4D97-AF65-F5344CB8AC3E}">
        <p14:creationId xmlns:p14="http://schemas.microsoft.com/office/powerpoint/2010/main" val="279247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3BB601F-A5A5-D44D-A76C-66AB5FBC70A1}"/>
              </a:ext>
            </a:extLst>
          </p:cNvPr>
          <p:cNvSpPr/>
          <p:nvPr/>
        </p:nvSpPr>
        <p:spPr>
          <a:xfrm rot="10800000" flipV="1">
            <a:off x="-1" y="2"/>
            <a:ext cx="24377644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9751D95-F977-A048-AD9B-63D1A3C95B8C}"/>
              </a:ext>
            </a:extLst>
          </p:cNvPr>
          <p:cNvSpPr/>
          <p:nvPr/>
        </p:nvSpPr>
        <p:spPr>
          <a:xfrm rot="13500000">
            <a:off x="-1436714" y="5439945"/>
            <a:ext cx="2873427" cy="283611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9F7C9E-62C0-DA45-970A-1ADFF4D64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65540"/>
              </p:ext>
            </p:extLst>
          </p:nvPr>
        </p:nvGraphicFramePr>
        <p:xfrm>
          <a:off x="11535452" y="2782957"/>
          <a:ext cx="12225130" cy="815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9C9D1F5-6B7F-9742-A026-EF4D7266FBCD}"/>
              </a:ext>
            </a:extLst>
          </p:cNvPr>
          <p:cNvGrpSpPr/>
          <p:nvPr/>
        </p:nvGrpSpPr>
        <p:grpSpPr>
          <a:xfrm>
            <a:off x="2888155" y="3779475"/>
            <a:ext cx="8976969" cy="6157050"/>
            <a:chOff x="2888155" y="5232555"/>
            <a:chExt cx="8976969" cy="61570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ADD3A0A-8A32-5C4D-940B-CC6C7519F954}"/>
                </a:ext>
              </a:extLst>
            </p:cNvPr>
            <p:cNvGrpSpPr/>
            <p:nvPr/>
          </p:nvGrpSpPr>
          <p:grpSpPr>
            <a:xfrm>
              <a:off x="2888155" y="5232555"/>
              <a:ext cx="8976969" cy="3250889"/>
              <a:chOff x="1851451" y="3803187"/>
              <a:chExt cx="8976969" cy="325088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0C5BAD-C2DA-3B4E-A037-4A8C34056223}"/>
                  </a:ext>
                </a:extLst>
              </p:cNvPr>
              <p:cNvSpPr txBox="1"/>
              <p:nvPr/>
            </p:nvSpPr>
            <p:spPr>
              <a:xfrm>
                <a:off x="1851452" y="3803187"/>
                <a:ext cx="8206948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Poppins Medium" pitchFamily="2" charset="77"/>
                  </a:rPr>
                  <a:t>Survey Results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DA97D1-47A2-6C49-926E-B1726385E1CC}"/>
                  </a:ext>
                </a:extLst>
              </p:cNvPr>
              <p:cNvSpPr txBox="1"/>
              <p:nvPr/>
            </p:nvSpPr>
            <p:spPr>
              <a:xfrm>
                <a:off x="1851451" y="5299750"/>
                <a:ext cx="897696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Make sure you promote it in the right place. It’s no secret that you need to be visible online that’s where your customers.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55C515-3F05-1A48-9EA2-39024E5E78E8}"/>
                </a:ext>
              </a:extLst>
            </p:cNvPr>
            <p:cNvGrpSpPr/>
            <p:nvPr/>
          </p:nvGrpSpPr>
          <p:grpSpPr>
            <a:xfrm>
              <a:off x="2967669" y="10681719"/>
              <a:ext cx="3761966" cy="707886"/>
              <a:chOff x="2164510" y="9923928"/>
              <a:chExt cx="3761966" cy="70788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71E4C-0796-2B45-BD0A-656700C9238C}"/>
                  </a:ext>
                </a:extLst>
              </p:cNvPr>
              <p:cNvSpPr/>
              <p:nvPr/>
            </p:nvSpPr>
            <p:spPr>
              <a:xfrm>
                <a:off x="2164510" y="10035386"/>
                <a:ext cx="484970" cy="48497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600B32-0C05-2046-8B99-D02C6AFB6365}"/>
                  </a:ext>
                </a:extLst>
              </p:cNvPr>
              <p:cNvSpPr/>
              <p:nvPr/>
            </p:nvSpPr>
            <p:spPr>
              <a:xfrm>
                <a:off x="2887245" y="9923928"/>
                <a:ext cx="303923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C2AF56-7E0A-DA40-BB70-B8E63C57C81B}"/>
                </a:ext>
              </a:extLst>
            </p:cNvPr>
            <p:cNvGrpSpPr/>
            <p:nvPr/>
          </p:nvGrpSpPr>
          <p:grpSpPr>
            <a:xfrm>
              <a:off x="7203341" y="10681719"/>
              <a:ext cx="3761966" cy="707886"/>
              <a:chOff x="2164510" y="9923928"/>
              <a:chExt cx="3761966" cy="70788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FE150F-D3BD-8548-845E-6CBCBDC5E6BE}"/>
                  </a:ext>
                </a:extLst>
              </p:cNvPr>
              <p:cNvSpPr/>
              <p:nvPr/>
            </p:nvSpPr>
            <p:spPr>
              <a:xfrm>
                <a:off x="2164510" y="10035386"/>
                <a:ext cx="484970" cy="48497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40A4D6-0E33-AD4C-A432-CA1D0EB1C561}"/>
                  </a:ext>
                </a:extLst>
              </p:cNvPr>
              <p:cNvSpPr/>
              <p:nvPr/>
            </p:nvSpPr>
            <p:spPr>
              <a:xfrm>
                <a:off x="2887245" y="9923928"/>
                <a:ext cx="303923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4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AC79DF-1E08-0E4F-8D21-72C85647B4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D0671-0D85-C14F-A8AC-7B0A16ED0508}"/>
              </a:ext>
            </a:extLst>
          </p:cNvPr>
          <p:cNvSpPr/>
          <p:nvPr/>
        </p:nvSpPr>
        <p:spPr>
          <a:xfrm>
            <a:off x="0" y="0"/>
            <a:ext cx="14434457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CA9D1-144C-7542-BD46-9E8D250E0E4B}"/>
              </a:ext>
            </a:extLst>
          </p:cNvPr>
          <p:cNvSpPr txBox="1"/>
          <p:nvPr/>
        </p:nvSpPr>
        <p:spPr>
          <a:xfrm>
            <a:off x="2169320" y="9197348"/>
            <a:ext cx="907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E1AA1-3724-314D-A169-17B1BC0155FF}"/>
              </a:ext>
            </a:extLst>
          </p:cNvPr>
          <p:cNvSpPr txBox="1"/>
          <p:nvPr/>
        </p:nvSpPr>
        <p:spPr>
          <a:xfrm>
            <a:off x="2169320" y="2764326"/>
            <a:ext cx="773297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Overall Performance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82BC5F9-E440-A84F-BD89-934632B9E254}"/>
              </a:ext>
            </a:extLst>
          </p:cNvPr>
          <p:cNvSpPr/>
          <p:nvPr/>
        </p:nvSpPr>
        <p:spPr>
          <a:xfrm rot="13500000">
            <a:off x="13084258" y="8741848"/>
            <a:ext cx="2700398" cy="266532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33C43-4901-D041-B746-F3939BDC837B}"/>
              </a:ext>
            </a:extLst>
          </p:cNvPr>
          <p:cNvSpPr txBox="1"/>
          <p:nvPr/>
        </p:nvSpPr>
        <p:spPr>
          <a:xfrm>
            <a:off x="4451350" y="1597609"/>
            <a:ext cx="1547495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Survey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41CB89-6711-E04D-B452-06323365F865}"/>
              </a:ext>
            </a:extLst>
          </p:cNvPr>
          <p:cNvSpPr/>
          <p:nvPr/>
        </p:nvSpPr>
        <p:spPr>
          <a:xfrm>
            <a:off x="1858293" y="4684870"/>
            <a:ext cx="6361938" cy="759409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E19FA-D278-974D-86C7-2A47F105A40F}"/>
              </a:ext>
            </a:extLst>
          </p:cNvPr>
          <p:cNvSpPr/>
          <p:nvPr/>
        </p:nvSpPr>
        <p:spPr>
          <a:xfrm>
            <a:off x="9051449" y="4684870"/>
            <a:ext cx="6361938" cy="7594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0FFDB-1BF7-6D42-92A6-BDAC93C27532}"/>
              </a:ext>
            </a:extLst>
          </p:cNvPr>
          <p:cNvSpPr/>
          <p:nvPr/>
        </p:nvSpPr>
        <p:spPr>
          <a:xfrm>
            <a:off x="16244604" y="4684870"/>
            <a:ext cx="6361938" cy="759409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92BD1D-1284-8340-900F-54BC3CD4D962}"/>
              </a:ext>
            </a:extLst>
          </p:cNvPr>
          <p:cNvSpPr/>
          <p:nvPr/>
        </p:nvSpPr>
        <p:spPr>
          <a:xfrm>
            <a:off x="2477574" y="5919281"/>
            <a:ext cx="51233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Montserrat Medium" pitchFamily="2" charset="77"/>
              </a:rPr>
              <a:t>12%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95D6FD-E1B2-D040-B7FD-716D3E9569CA}"/>
              </a:ext>
            </a:extLst>
          </p:cNvPr>
          <p:cNvSpPr/>
          <p:nvPr/>
        </p:nvSpPr>
        <p:spPr>
          <a:xfrm>
            <a:off x="9670730" y="5919281"/>
            <a:ext cx="51233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Montserrat Medium" pitchFamily="2" charset="77"/>
              </a:rPr>
              <a:t>120+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830B93-FB1F-564A-93E8-0C1BB85A24D1}"/>
              </a:ext>
            </a:extLst>
          </p:cNvPr>
          <p:cNvSpPr/>
          <p:nvPr/>
        </p:nvSpPr>
        <p:spPr>
          <a:xfrm>
            <a:off x="16863885" y="5919281"/>
            <a:ext cx="51233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Montserrat Medium" pitchFamily="2" charset="77"/>
              </a:rPr>
              <a:t>30+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A69492-FE08-D443-BEBD-837034587F8C}"/>
              </a:ext>
            </a:extLst>
          </p:cNvPr>
          <p:cNvGrpSpPr/>
          <p:nvPr/>
        </p:nvGrpSpPr>
        <p:grpSpPr>
          <a:xfrm>
            <a:off x="3139936" y="10238700"/>
            <a:ext cx="3798652" cy="707886"/>
            <a:chOff x="2316398" y="4752300"/>
            <a:chExt cx="3798652" cy="70788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F92797-38BD-364B-A5CE-9B4DEC5EEE71}"/>
                </a:ext>
              </a:extLst>
            </p:cNvPr>
            <p:cNvSpPr/>
            <p:nvPr/>
          </p:nvSpPr>
          <p:spPr>
            <a:xfrm>
              <a:off x="3223290" y="4752300"/>
              <a:ext cx="2891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44" name="Right Triangle 43">
              <a:extLst>
                <a:ext uri="{FF2B5EF4-FFF2-40B4-BE49-F238E27FC236}">
                  <a16:creationId xmlns:a16="http://schemas.microsoft.com/office/drawing/2014/main" id="{8D468208-D21D-304E-84E7-DA20E14618D5}"/>
                </a:ext>
              </a:extLst>
            </p:cNvPr>
            <p:cNvSpPr/>
            <p:nvPr/>
          </p:nvSpPr>
          <p:spPr>
            <a:xfrm rot="13500000">
              <a:off x="2312993" y="4854512"/>
              <a:ext cx="524306" cy="51749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2C9EF9-F7A2-5C4E-8C4C-629D86ED5DA5}"/>
              </a:ext>
            </a:extLst>
          </p:cNvPr>
          <p:cNvGrpSpPr/>
          <p:nvPr/>
        </p:nvGrpSpPr>
        <p:grpSpPr>
          <a:xfrm>
            <a:off x="10333092" y="10238700"/>
            <a:ext cx="3798652" cy="707886"/>
            <a:chOff x="2316398" y="4752300"/>
            <a:chExt cx="3798652" cy="70788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B9D00-69C0-6B4A-BE27-2C87C548FD59}"/>
                </a:ext>
              </a:extLst>
            </p:cNvPr>
            <p:cNvSpPr/>
            <p:nvPr/>
          </p:nvSpPr>
          <p:spPr>
            <a:xfrm>
              <a:off x="3223290" y="4752300"/>
              <a:ext cx="2891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47" name="Right Triangle 46">
              <a:extLst>
                <a:ext uri="{FF2B5EF4-FFF2-40B4-BE49-F238E27FC236}">
                  <a16:creationId xmlns:a16="http://schemas.microsoft.com/office/drawing/2014/main" id="{4E229DE8-44BC-A640-866B-009D01FD9E4F}"/>
                </a:ext>
              </a:extLst>
            </p:cNvPr>
            <p:cNvSpPr/>
            <p:nvPr/>
          </p:nvSpPr>
          <p:spPr>
            <a:xfrm rot="13500000">
              <a:off x="2312993" y="4854512"/>
              <a:ext cx="524306" cy="51749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8A306E-6644-3E4E-AEE3-9099C48DF0A6}"/>
              </a:ext>
            </a:extLst>
          </p:cNvPr>
          <p:cNvGrpSpPr/>
          <p:nvPr/>
        </p:nvGrpSpPr>
        <p:grpSpPr>
          <a:xfrm>
            <a:off x="17526247" y="10238700"/>
            <a:ext cx="3798652" cy="707886"/>
            <a:chOff x="2316398" y="4752300"/>
            <a:chExt cx="3798652" cy="70788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C898B40-7DBB-A348-887F-FA2958ADB063}"/>
                </a:ext>
              </a:extLst>
            </p:cNvPr>
            <p:cNvSpPr/>
            <p:nvPr/>
          </p:nvSpPr>
          <p:spPr>
            <a:xfrm>
              <a:off x="3223290" y="4752300"/>
              <a:ext cx="2891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FB9F661B-0FB1-D44B-A531-87130BFE62B0}"/>
                </a:ext>
              </a:extLst>
            </p:cNvPr>
            <p:cNvSpPr/>
            <p:nvPr/>
          </p:nvSpPr>
          <p:spPr>
            <a:xfrm rot="13500000">
              <a:off x="2312993" y="4854512"/>
              <a:ext cx="524306" cy="51749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07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2D7494B-4D26-B447-88E4-B28FCA3F7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218662"/>
              </p:ext>
            </p:extLst>
          </p:nvPr>
        </p:nvGraphicFramePr>
        <p:xfrm>
          <a:off x="10302241" y="2384579"/>
          <a:ext cx="11906090" cy="8946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43267E5-4999-4642-AC91-EC1A8A5848D2}"/>
              </a:ext>
            </a:extLst>
          </p:cNvPr>
          <p:cNvGrpSpPr/>
          <p:nvPr/>
        </p:nvGrpSpPr>
        <p:grpSpPr>
          <a:xfrm>
            <a:off x="2169320" y="3384109"/>
            <a:ext cx="4632530" cy="6947782"/>
            <a:chOff x="2164510" y="3384109"/>
            <a:chExt cx="4632530" cy="69477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167568-E3C7-2A49-ADEE-71E33336A0B7}"/>
                </a:ext>
              </a:extLst>
            </p:cNvPr>
            <p:cNvGrpSpPr/>
            <p:nvPr/>
          </p:nvGrpSpPr>
          <p:grpSpPr>
            <a:xfrm>
              <a:off x="2164510" y="8198167"/>
              <a:ext cx="3761966" cy="2133724"/>
              <a:chOff x="2164510" y="8198167"/>
              <a:chExt cx="3761966" cy="213372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A6ECD76-9736-824D-A21E-2C206641CC84}"/>
                  </a:ext>
                </a:extLst>
              </p:cNvPr>
              <p:cNvGrpSpPr/>
              <p:nvPr/>
            </p:nvGrpSpPr>
            <p:grpSpPr>
              <a:xfrm>
                <a:off x="2164510" y="8198167"/>
                <a:ext cx="3761966" cy="707886"/>
                <a:chOff x="2164510" y="9923928"/>
                <a:chExt cx="3761966" cy="707886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192F6AD-5D20-7D4E-A892-F77726267484}"/>
                    </a:ext>
                  </a:extLst>
                </p:cNvPr>
                <p:cNvSpPr/>
                <p:nvPr/>
              </p:nvSpPr>
              <p:spPr>
                <a:xfrm>
                  <a:off x="2164510" y="10035386"/>
                  <a:ext cx="484970" cy="48497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92F8EAD-5D62-1145-9103-FB2E37FDB004}"/>
                    </a:ext>
                  </a:extLst>
                </p:cNvPr>
                <p:cNvSpPr/>
                <p:nvPr/>
              </p:nvSpPr>
              <p:spPr>
                <a:xfrm>
                  <a:off x="2887245" y="9923928"/>
                  <a:ext cx="3039231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/>
                      </a:solidFill>
                      <a:latin typeface="Montserrat Medium" pitchFamily="2" charset="77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Your Title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72A8AA6-95CC-CF4F-BDF4-15B6098CB9CF}"/>
                  </a:ext>
                </a:extLst>
              </p:cNvPr>
              <p:cNvGrpSpPr/>
              <p:nvPr/>
            </p:nvGrpSpPr>
            <p:grpSpPr>
              <a:xfrm>
                <a:off x="2164510" y="9624005"/>
                <a:ext cx="3761966" cy="707886"/>
                <a:chOff x="2164510" y="9923928"/>
                <a:chExt cx="3761966" cy="70788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4467086-371B-0541-AB9E-13D66C8E07E1}"/>
                    </a:ext>
                  </a:extLst>
                </p:cNvPr>
                <p:cNvSpPr/>
                <p:nvPr/>
              </p:nvSpPr>
              <p:spPr>
                <a:xfrm>
                  <a:off x="2164510" y="10035386"/>
                  <a:ext cx="484970" cy="48497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9C998D6-FF9A-8E44-AFD5-0D4CEEB9921B}"/>
                    </a:ext>
                  </a:extLst>
                </p:cNvPr>
                <p:cNvSpPr/>
                <p:nvPr/>
              </p:nvSpPr>
              <p:spPr>
                <a:xfrm>
                  <a:off x="2887245" y="9923928"/>
                  <a:ext cx="3039231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/>
                      </a:solidFill>
                      <a:latin typeface="Montserrat Medium" pitchFamily="2" charset="77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Your Title</a:t>
                  </a: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1C908B-5FA0-5F4F-ADD2-2B3CE9CC6DBC}"/>
                </a:ext>
              </a:extLst>
            </p:cNvPr>
            <p:cNvSpPr txBox="1"/>
            <p:nvPr/>
          </p:nvSpPr>
          <p:spPr>
            <a:xfrm>
              <a:off x="2169320" y="3384109"/>
              <a:ext cx="4627720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Asset Mix By Actual Value</a:t>
              </a:r>
            </a:p>
          </p:txBody>
        </p:sp>
      </p:grp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CA1AE67F-AF76-3A4F-81C6-422EED619D80}"/>
              </a:ext>
            </a:extLst>
          </p:cNvPr>
          <p:cNvSpPr/>
          <p:nvPr/>
        </p:nvSpPr>
        <p:spPr>
          <a:xfrm rot="13500000">
            <a:off x="9236772" y="3267251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7E7A756E-FE43-8B45-81BB-B868CEC95474}"/>
              </a:ext>
            </a:extLst>
          </p:cNvPr>
          <p:cNvSpPr/>
          <p:nvPr/>
        </p:nvSpPr>
        <p:spPr>
          <a:xfrm rot="13500000">
            <a:off x="9236773" y="5244692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4978E2D-08A5-BB43-8ECB-39866B015722}"/>
              </a:ext>
            </a:extLst>
          </p:cNvPr>
          <p:cNvSpPr/>
          <p:nvPr/>
        </p:nvSpPr>
        <p:spPr>
          <a:xfrm rot="13500000">
            <a:off x="9236773" y="7297780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C96A4F22-F551-1948-AE37-662EEECDDB63}"/>
              </a:ext>
            </a:extLst>
          </p:cNvPr>
          <p:cNvSpPr/>
          <p:nvPr/>
        </p:nvSpPr>
        <p:spPr>
          <a:xfrm rot="13500000">
            <a:off x="9236774" y="9350868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6932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58A07C-4EC8-5140-88F9-4F9C8AA5EFAF}"/>
              </a:ext>
            </a:extLst>
          </p:cNvPr>
          <p:cNvSpPr txBox="1"/>
          <p:nvPr/>
        </p:nvSpPr>
        <p:spPr>
          <a:xfrm>
            <a:off x="4451350" y="1597609"/>
            <a:ext cx="1547495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Report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3E57DE-603A-1747-B557-1A7DC49DEE4D}"/>
              </a:ext>
            </a:extLst>
          </p:cNvPr>
          <p:cNvGrpSpPr/>
          <p:nvPr/>
        </p:nvGrpSpPr>
        <p:grpSpPr>
          <a:xfrm>
            <a:off x="2640808" y="5240320"/>
            <a:ext cx="19136393" cy="5940965"/>
            <a:chOff x="2640808" y="5181426"/>
            <a:chExt cx="19136393" cy="59409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DD08F-B08A-9644-A540-35DEB856A51B}"/>
                </a:ext>
              </a:extLst>
            </p:cNvPr>
            <p:cNvSpPr/>
            <p:nvPr/>
          </p:nvSpPr>
          <p:spPr>
            <a:xfrm>
              <a:off x="2886935" y="5181426"/>
              <a:ext cx="3111201" cy="31112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57C2F2C-DF8B-FD41-9D7F-DBB8052D96B5}"/>
                </a:ext>
              </a:extLst>
            </p:cNvPr>
            <p:cNvSpPr/>
            <p:nvPr/>
          </p:nvSpPr>
          <p:spPr>
            <a:xfrm>
              <a:off x="7798625" y="5181426"/>
              <a:ext cx="3111201" cy="31112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B954CA3-686F-FC43-8261-FFEB5E2AF611}"/>
                </a:ext>
              </a:extLst>
            </p:cNvPr>
            <p:cNvSpPr/>
            <p:nvPr/>
          </p:nvSpPr>
          <p:spPr>
            <a:xfrm>
              <a:off x="13080171" y="5181426"/>
              <a:ext cx="3111201" cy="31112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D2B2372-B65D-AE4A-B199-6B0959A6F4EA}"/>
                </a:ext>
              </a:extLst>
            </p:cNvPr>
            <p:cNvSpPr/>
            <p:nvPr/>
          </p:nvSpPr>
          <p:spPr>
            <a:xfrm>
              <a:off x="18389252" y="5181426"/>
              <a:ext cx="3111201" cy="31112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16E967-10BD-3F47-A15D-5020E77B0CED}"/>
                </a:ext>
              </a:extLst>
            </p:cNvPr>
            <p:cNvGrpSpPr/>
            <p:nvPr/>
          </p:nvGrpSpPr>
          <p:grpSpPr>
            <a:xfrm>
              <a:off x="19220457" y="5931897"/>
              <a:ext cx="1448790" cy="1452616"/>
              <a:chOff x="16475127" y="3318857"/>
              <a:chExt cx="1447113" cy="1450936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5F71B6E-617F-D04B-A771-D190C7E3FBB7}"/>
                  </a:ext>
                </a:extLst>
              </p:cNvPr>
              <p:cNvSpPr/>
              <p:nvPr/>
            </p:nvSpPr>
            <p:spPr>
              <a:xfrm>
                <a:off x="16475127" y="3318857"/>
                <a:ext cx="107052" cy="14509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" h="760">
                    <a:moveTo>
                      <a:pt x="27" y="760"/>
                    </a:moveTo>
                    <a:cubicBezTo>
                      <a:pt x="12" y="760"/>
                      <a:pt x="0" y="747"/>
                      <a:pt x="0" y="732"/>
                    </a:cubicBezTo>
                    <a:lnTo>
                      <a:pt x="3" y="28"/>
                    </a:lnTo>
                    <a:cubicBezTo>
                      <a:pt x="3" y="13"/>
                      <a:pt x="15" y="0"/>
                      <a:pt x="30" y="0"/>
                    </a:cubicBezTo>
                    <a:cubicBezTo>
                      <a:pt x="45" y="1"/>
                      <a:pt x="58" y="13"/>
                      <a:pt x="57" y="28"/>
                    </a:cubicBezTo>
                    <a:lnTo>
                      <a:pt x="55" y="732"/>
                    </a:lnTo>
                    <a:cubicBezTo>
                      <a:pt x="55" y="748"/>
                      <a:pt x="42" y="760"/>
                      <a:pt x="27" y="76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8DE18F7E-C1C1-FA42-9B09-9CC93D674348}"/>
                  </a:ext>
                </a:extLst>
              </p:cNvPr>
              <p:cNvSpPr/>
              <p:nvPr/>
            </p:nvSpPr>
            <p:spPr>
              <a:xfrm>
                <a:off x="16475127" y="4666564"/>
                <a:ext cx="1447113" cy="1032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8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31" y="0"/>
                    </a:lnTo>
                    <a:cubicBezTo>
                      <a:pt x="746" y="0"/>
                      <a:pt x="758" y="12"/>
                      <a:pt x="758" y="27"/>
                    </a:cubicBezTo>
                    <a:cubicBezTo>
                      <a:pt x="758" y="42"/>
                      <a:pt x="746" y="55"/>
                      <a:pt x="731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419C0666-B08C-CA4F-AD2E-AADA5E69FBFB}"/>
                  </a:ext>
                </a:extLst>
              </p:cNvPr>
              <p:cNvSpPr/>
              <p:nvPr/>
            </p:nvSpPr>
            <p:spPr>
              <a:xfrm>
                <a:off x="16742763" y="3859846"/>
                <a:ext cx="370858" cy="9099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477">
                    <a:moveTo>
                      <a:pt x="55" y="422"/>
                    </a:moveTo>
                    <a:lnTo>
                      <a:pt x="140" y="422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477"/>
                    </a:moveTo>
                    <a:lnTo>
                      <a:pt x="28" y="477"/>
                    </a:lnTo>
                    <a:cubicBezTo>
                      <a:pt x="13" y="477"/>
                      <a:pt x="0" y="464"/>
                      <a:pt x="0" y="449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7"/>
                    </a:cubicBezTo>
                    <a:lnTo>
                      <a:pt x="195" y="449"/>
                    </a:lnTo>
                    <a:cubicBezTo>
                      <a:pt x="195" y="464"/>
                      <a:pt x="183" y="477"/>
                      <a:pt x="168" y="47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0B1F1C15-6A4C-4B46-84D5-546B3B8C0381}"/>
                  </a:ext>
                </a:extLst>
              </p:cNvPr>
              <p:cNvSpPr/>
              <p:nvPr/>
            </p:nvSpPr>
            <p:spPr>
              <a:xfrm>
                <a:off x="17014216" y="3445025"/>
                <a:ext cx="370858" cy="13247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694">
                    <a:moveTo>
                      <a:pt x="54" y="639"/>
                    </a:moveTo>
                    <a:lnTo>
                      <a:pt x="140" y="639"/>
                    </a:lnTo>
                    <a:lnTo>
                      <a:pt x="140" y="54"/>
                    </a:lnTo>
                    <a:lnTo>
                      <a:pt x="54" y="54"/>
                    </a:lnTo>
                    <a:close/>
                    <a:moveTo>
                      <a:pt x="167" y="694"/>
                    </a:moveTo>
                    <a:lnTo>
                      <a:pt x="27" y="694"/>
                    </a:lnTo>
                    <a:cubicBezTo>
                      <a:pt x="12" y="694"/>
                      <a:pt x="0" y="681"/>
                      <a:pt x="0" y="666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7" y="0"/>
                    </a:lnTo>
                    <a:cubicBezTo>
                      <a:pt x="182" y="0"/>
                      <a:pt x="195" y="12"/>
                      <a:pt x="195" y="27"/>
                    </a:cubicBezTo>
                    <a:lnTo>
                      <a:pt x="195" y="666"/>
                    </a:lnTo>
                    <a:cubicBezTo>
                      <a:pt x="195" y="681"/>
                      <a:pt x="182" y="694"/>
                      <a:pt x="167" y="69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914F2CF0-0E42-FC42-A2CE-CF6AFB533214}"/>
                  </a:ext>
                </a:extLst>
              </p:cNvPr>
              <p:cNvSpPr/>
              <p:nvPr/>
            </p:nvSpPr>
            <p:spPr>
              <a:xfrm>
                <a:off x="17281845" y="3586487"/>
                <a:ext cx="370858" cy="11833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620">
                    <a:moveTo>
                      <a:pt x="54" y="565"/>
                    </a:moveTo>
                    <a:lnTo>
                      <a:pt x="140" y="565"/>
                    </a:lnTo>
                    <a:lnTo>
                      <a:pt x="140" y="55"/>
                    </a:lnTo>
                    <a:lnTo>
                      <a:pt x="54" y="55"/>
                    </a:lnTo>
                    <a:close/>
                    <a:moveTo>
                      <a:pt x="167" y="620"/>
                    </a:moveTo>
                    <a:lnTo>
                      <a:pt x="27" y="620"/>
                    </a:lnTo>
                    <a:cubicBezTo>
                      <a:pt x="12" y="620"/>
                      <a:pt x="0" y="607"/>
                      <a:pt x="0" y="592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7" y="0"/>
                    </a:lnTo>
                    <a:cubicBezTo>
                      <a:pt x="182" y="0"/>
                      <a:pt x="195" y="12"/>
                      <a:pt x="195" y="28"/>
                    </a:cubicBezTo>
                    <a:lnTo>
                      <a:pt x="195" y="592"/>
                    </a:lnTo>
                    <a:cubicBezTo>
                      <a:pt x="195" y="607"/>
                      <a:pt x="182" y="620"/>
                      <a:pt x="167" y="62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8CF882-99A5-F74E-961D-BD7A8387C482}"/>
                </a:ext>
              </a:extLst>
            </p:cNvPr>
            <p:cNvGrpSpPr/>
            <p:nvPr/>
          </p:nvGrpSpPr>
          <p:grpSpPr>
            <a:xfrm>
              <a:off x="13749090" y="5683836"/>
              <a:ext cx="1903642" cy="1948738"/>
              <a:chOff x="8434769" y="10520005"/>
              <a:chExt cx="2259560" cy="2313091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1B6C2B3-498E-A34C-B3CB-6E8811A20124}"/>
                  </a:ext>
                </a:extLst>
              </p:cNvPr>
              <p:cNvSpPr/>
              <p:nvPr/>
            </p:nvSpPr>
            <p:spPr>
              <a:xfrm>
                <a:off x="8434769" y="11240699"/>
                <a:ext cx="1970897" cy="15923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4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6"/>
                      <a:pt x="828" y="749"/>
                    </a:cubicBezTo>
                    <a:cubicBezTo>
                      <a:pt x="828" y="731"/>
                      <a:pt x="830" y="715"/>
                      <a:pt x="832" y="704"/>
                    </a:cubicBezTo>
                    <a:cubicBezTo>
                      <a:pt x="835" y="685"/>
                      <a:pt x="840" y="665"/>
                      <a:pt x="846" y="645"/>
                    </a:cubicBezTo>
                    <a:cubicBezTo>
                      <a:pt x="862" y="591"/>
                      <a:pt x="886" y="560"/>
                      <a:pt x="914" y="524"/>
                    </a:cubicBezTo>
                    <a:cubicBezTo>
                      <a:pt x="920" y="516"/>
                      <a:pt x="927" y="508"/>
                      <a:pt x="934" y="499"/>
                    </a:cubicBezTo>
                    <a:cubicBezTo>
                      <a:pt x="962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5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29" y="100"/>
                      <a:pt x="510" y="101"/>
                      <a:pt x="492" y="102"/>
                    </a:cubicBezTo>
                    <a:cubicBezTo>
                      <a:pt x="491" y="102"/>
                      <a:pt x="491" y="102"/>
                      <a:pt x="490" y="102"/>
                    </a:cubicBez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0" y="128"/>
                    </a:lnTo>
                    <a:cubicBezTo>
                      <a:pt x="245" y="134"/>
                      <a:pt x="247" y="142"/>
                      <a:pt x="246" y="149"/>
                    </a:cubicBezTo>
                    <a:cubicBezTo>
                      <a:pt x="245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2"/>
                    </a:cubicBezTo>
                    <a:cubicBezTo>
                      <a:pt x="124" y="296"/>
                      <a:pt x="101" y="327"/>
                      <a:pt x="58" y="332"/>
                    </a:cubicBezTo>
                    <a:cubicBezTo>
                      <a:pt x="57" y="332"/>
                      <a:pt x="56" y="333"/>
                      <a:pt x="56" y="334"/>
                    </a:cubicBezTo>
                    <a:lnTo>
                      <a:pt x="55" y="431"/>
                    </a:lnTo>
                    <a:cubicBezTo>
                      <a:pt x="55" y="432"/>
                      <a:pt x="55" y="433"/>
                      <a:pt x="56" y="433"/>
                    </a:cubicBezTo>
                    <a:cubicBezTo>
                      <a:pt x="61" y="435"/>
                      <a:pt x="66" y="437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2" y="502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4" y="613"/>
                    </a:cubicBezTo>
                    <a:cubicBezTo>
                      <a:pt x="381" y="608"/>
                      <a:pt x="390" y="606"/>
                      <a:pt x="398" y="608"/>
                    </a:cubicBezTo>
                    <a:cubicBezTo>
                      <a:pt x="446" y="620"/>
                      <a:pt x="496" y="626"/>
                      <a:pt x="548" y="626"/>
                    </a:cubicBezTo>
                    <a:cubicBezTo>
                      <a:pt x="598" y="626"/>
                      <a:pt x="647" y="621"/>
                      <a:pt x="693" y="610"/>
                    </a:cubicBezTo>
                    <a:cubicBezTo>
                      <a:pt x="703" y="607"/>
                      <a:pt x="714" y="611"/>
                      <a:pt x="720" y="618"/>
                    </a:cubicBezTo>
                    <a:lnTo>
                      <a:pt x="735" y="635"/>
                    </a:lnTo>
                    <a:cubicBezTo>
                      <a:pt x="748" y="650"/>
                      <a:pt x="757" y="669"/>
                      <a:pt x="759" y="689"/>
                    </a:cubicBezTo>
                    <a:close/>
                    <a:moveTo>
                      <a:pt x="796" y="834"/>
                    </a:moveTo>
                    <a:cubicBezTo>
                      <a:pt x="758" y="834"/>
                      <a:pt x="725" y="810"/>
                      <a:pt x="714" y="774"/>
                    </a:cubicBezTo>
                    <a:cubicBezTo>
                      <a:pt x="713" y="773"/>
                      <a:pt x="713" y="771"/>
                      <a:pt x="713" y="769"/>
                    </a:cubicBezTo>
                    <a:lnTo>
                      <a:pt x="704" y="695"/>
                    </a:lnTo>
                    <a:cubicBezTo>
                      <a:pt x="703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4"/>
                      <a:pt x="337" y="834"/>
                    </a:cubicBezTo>
                    <a:cubicBezTo>
                      <a:pt x="299" y="834"/>
                      <a:pt x="266" y="808"/>
                      <a:pt x="257" y="771"/>
                    </a:cubicBezTo>
                    <a:lnTo>
                      <a:pt x="214" y="580"/>
                    </a:lnTo>
                    <a:cubicBezTo>
                      <a:pt x="210" y="575"/>
                      <a:pt x="190" y="569"/>
                      <a:pt x="179" y="565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5" y="509"/>
                      <a:pt x="72" y="499"/>
                      <a:pt x="50" y="490"/>
                    </a:cubicBezTo>
                    <a:cubicBezTo>
                      <a:pt x="45" y="488"/>
                      <a:pt x="39" y="486"/>
                      <a:pt x="33" y="483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1" y="334"/>
                    </a:lnTo>
                    <a:cubicBezTo>
                      <a:pt x="2" y="305"/>
                      <a:pt x="23" y="281"/>
                      <a:pt x="52" y="278"/>
                    </a:cubicBezTo>
                    <a:cubicBezTo>
                      <a:pt x="70" y="276"/>
                      <a:pt x="81" y="261"/>
                      <a:pt x="102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1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1"/>
                    </a:cubicBezTo>
                    <a:cubicBezTo>
                      <a:pt x="215" y="6"/>
                      <a:pt x="298" y="31"/>
                      <a:pt x="317" y="38"/>
                    </a:cubicBezTo>
                    <a:cubicBezTo>
                      <a:pt x="344" y="48"/>
                      <a:pt x="436" y="49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5" y="45"/>
                      <a:pt x="795" y="78"/>
                      <a:pt x="886" y="139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1"/>
                      <a:pt x="1013" y="485"/>
                      <a:pt x="978" y="531"/>
                    </a:cubicBezTo>
                    <a:cubicBezTo>
                      <a:pt x="970" y="541"/>
                      <a:pt x="964" y="550"/>
                      <a:pt x="957" y="558"/>
                    </a:cubicBezTo>
                    <a:cubicBezTo>
                      <a:pt x="929" y="593"/>
                      <a:pt x="911" y="617"/>
                      <a:pt x="898" y="661"/>
                    </a:cubicBezTo>
                    <a:cubicBezTo>
                      <a:pt x="893" y="678"/>
                      <a:pt x="889" y="696"/>
                      <a:pt x="886" y="714"/>
                    </a:cubicBezTo>
                    <a:cubicBezTo>
                      <a:pt x="885" y="720"/>
                      <a:pt x="883" y="731"/>
                      <a:pt x="882" y="752"/>
                    </a:cubicBezTo>
                    <a:cubicBezTo>
                      <a:pt x="880" y="798"/>
                      <a:pt x="842" y="834"/>
                      <a:pt x="796" y="83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F77F88DD-9513-6846-A7E1-3CA44E4AAD60}"/>
                  </a:ext>
                </a:extLst>
              </p:cNvPr>
              <p:cNvSpPr/>
              <p:nvPr/>
            </p:nvSpPr>
            <p:spPr>
              <a:xfrm>
                <a:off x="10258475" y="11506417"/>
                <a:ext cx="435854" cy="3020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9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3" y="35"/>
                      <a:pt x="102" y="35"/>
                      <a:pt x="101" y="35"/>
                    </a:cubicBezTo>
                    <a:cubicBezTo>
                      <a:pt x="95" y="36"/>
                      <a:pt x="91" y="39"/>
                      <a:pt x="88" y="45"/>
                    </a:cubicBezTo>
                    <a:cubicBezTo>
                      <a:pt x="85" y="53"/>
                      <a:pt x="84" y="59"/>
                      <a:pt x="87" y="62"/>
                    </a:cubicBezTo>
                    <a:cubicBezTo>
                      <a:pt x="91" y="67"/>
                      <a:pt x="100" y="70"/>
                      <a:pt x="111" y="71"/>
                    </a:cubicBezTo>
                    <a:cubicBezTo>
                      <a:pt x="113" y="69"/>
                      <a:pt x="116" y="65"/>
                      <a:pt x="117" y="62"/>
                    </a:cubicBezTo>
                    <a:cubicBezTo>
                      <a:pt x="121" y="55"/>
                      <a:pt x="122" y="48"/>
                      <a:pt x="120" y="40"/>
                    </a:cubicBezTo>
                    <a:cubicBezTo>
                      <a:pt x="118" y="38"/>
                      <a:pt x="111" y="35"/>
                      <a:pt x="103" y="35"/>
                    </a:cubicBezTo>
                    <a:close/>
                    <a:moveTo>
                      <a:pt x="18" y="159"/>
                    </a:moveTo>
                    <a:cubicBezTo>
                      <a:pt x="10" y="159"/>
                      <a:pt x="3" y="153"/>
                      <a:pt x="1" y="146"/>
                    </a:cubicBezTo>
                    <a:cubicBezTo>
                      <a:pt x="-2" y="136"/>
                      <a:pt x="4" y="127"/>
                      <a:pt x="13" y="124"/>
                    </a:cubicBezTo>
                    <a:cubicBezTo>
                      <a:pt x="27" y="120"/>
                      <a:pt x="53" y="111"/>
                      <a:pt x="77" y="98"/>
                    </a:cubicBezTo>
                    <a:cubicBezTo>
                      <a:pt x="70" y="94"/>
                      <a:pt x="64" y="89"/>
                      <a:pt x="60" y="84"/>
                    </a:cubicBezTo>
                    <a:cubicBezTo>
                      <a:pt x="52" y="74"/>
                      <a:pt x="45" y="57"/>
                      <a:pt x="56" y="31"/>
                    </a:cubicBezTo>
                    <a:cubicBezTo>
                      <a:pt x="65" y="10"/>
                      <a:pt x="83" y="-1"/>
                      <a:pt x="106" y="0"/>
                    </a:cubicBezTo>
                    <a:cubicBezTo>
                      <a:pt x="125" y="1"/>
                      <a:pt x="147" y="11"/>
                      <a:pt x="153" y="28"/>
                    </a:cubicBezTo>
                    <a:cubicBezTo>
                      <a:pt x="158" y="43"/>
                      <a:pt x="157" y="59"/>
                      <a:pt x="151" y="73"/>
                    </a:cubicBezTo>
                    <a:cubicBezTo>
                      <a:pt x="171" y="72"/>
                      <a:pt x="192" y="70"/>
                      <a:pt x="209" y="67"/>
                    </a:cubicBezTo>
                    <a:cubicBezTo>
                      <a:pt x="218" y="65"/>
                      <a:pt x="228" y="71"/>
                      <a:pt x="229" y="80"/>
                    </a:cubicBezTo>
                    <a:cubicBezTo>
                      <a:pt x="231" y="90"/>
                      <a:pt x="225" y="99"/>
                      <a:pt x="215" y="101"/>
                    </a:cubicBezTo>
                    <a:cubicBezTo>
                      <a:pt x="214" y="101"/>
                      <a:pt x="186" y="107"/>
                      <a:pt x="153" y="108"/>
                    </a:cubicBezTo>
                    <a:cubicBezTo>
                      <a:pt x="143" y="109"/>
                      <a:pt x="133" y="109"/>
                      <a:pt x="124" y="108"/>
                    </a:cubicBezTo>
                    <a:cubicBezTo>
                      <a:pt x="111" y="119"/>
                      <a:pt x="94" y="129"/>
                      <a:pt x="74" y="139"/>
                    </a:cubicBezTo>
                    <a:cubicBezTo>
                      <a:pt x="47" y="151"/>
                      <a:pt x="24" y="158"/>
                      <a:pt x="23" y="158"/>
                    </a:cubicBezTo>
                    <a:cubicBezTo>
                      <a:pt x="21" y="158"/>
                      <a:pt x="20" y="159"/>
                      <a:pt x="18" y="1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7A35DF76-D431-3B4B-823C-067EF889F86F}"/>
                  </a:ext>
                </a:extLst>
              </p:cNvPr>
              <p:cNvSpPr/>
              <p:nvPr/>
            </p:nvSpPr>
            <p:spPr>
              <a:xfrm>
                <a:off x="8836214" y="11747284"/>
                <a:ext cx="110875" cy="1127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60">
                    <a:moveTo>
                      <a:pt x="0" y="30"/>
                    </a:moveTo>
                    <a:cubicBezTo>
                      <a:pt x="0" y="14"/>
                      <a:pt x="13" y="0"/>
                      <a:pt x="30" y="0"/>
                    </a:cubicBezTo>
                    <a:cubicBezTo>
                      <a:pt x="46" y="0"/>
                      <a:pt x="59" y="14"/>
                      <a:pt x="59" y="30"/>
                    </a:cubicBezTo>
                    <a:cubicBezTo>
                      <a:pt x="59" y="46"/>
                      <a:pt x="46" y="60"/>
                      <a:pt x="30" y="60"/>
                    </a:cubicBezTo>
                    <a:cubicBezTo>
                      <a:pt x="13" y="60"/>
                      <a:pt x="0" y="46"/>
                      <a:pt x="0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70711B-D65C-BC4C-8C15-DA63467A42E4}"/>
                  </a:ext>
                </a:extLst>
              </p:cNvPr>
              <p:cNvSpPr/>
              <p:nvPr/>
            </p:nvSpPr>
            <p:spPr>
              <a:xfrm>
                <a:off x="9323682" y="11538915"/>
                <a:ext cx="483645" cy="1471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" h="78">
                    <a:moveTo>
                      <a:pt x="226" y="78"/>
                    </a:moveTo>
                    <a:cubicBezTo>
                      <a:pt x="223" y="78"/>
                      <a:pt x="221" y="78"/>
                      <a:pt x="218" y="77"/>
                    </a:cubicBezTo>
                    <a:cubicBezTo>
                      <a:pt x="182" y="66"/>
                      <a:pt x="156" y="60"/>
                      <a:pt x="115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7" y="61"/>
                      <a:pt x="3" y="51"/>
                      <a:pt x="0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7" y="0"/>
                      <a:pt x="99" y="-2"/>
                      <a:pt x="122" y="1"/>
                    </a:cubicBezTo>
                    <a:cubicBezTo>
                      <a:pt x="166" y="6"/>
                      <a:pt x="195" y="13"/>
                      <a:pt x="234" y="25"/>
                    </a:cubicBezTo>
                    <a:cubicBezTo>
                      <a:pt x="248" y="29"/>
                      <a:pt x="257" y="45"/>
                      <a:pt x="252" y="59"/>
                    </a:cubicBezTo>
                    <a:cubicBezTo>
                      <a:pt x="249" y="71"/>
                      <a:pt x="238" y="78"/>
                      <a:pt x="226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AF1FCFE-A1BE-474D-9DAD-8A79A5DABD48}"/>
                  </a:ext>
                </a:extLst>
              </p:cNvPr>
              <p:cNvSpPr/>
              <p:nvPr/>
            </p:nvSpPr>
            <p:spPr>
              <a:xfrm>
                <a:off x="9317947" y="10520005"/>
                <a:ext cx="693926" cy="6939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4" h="364">
                    <a:moveTo>
                      <a:pt x="223" y="28"/>
                    </a:moveTo>
                    <a:cubicBezTo>
                      <a:pt x="138" y="5"/>
                      <a:pt x="50" y="56"/>
                      <a:pt x="28" y="141"/>
                    </a:cubicBezTo>
                    <a:cubicBezTo>
                      <a:pt x="5" y="227"/>
                      <a:pt x="56" y="314"/>
                      <a:pt x="141" y="337"/>
                    </a:cubicBezTo>
                    <a:cubicBezTo>
                      <a:pt x="226" y="360"/>
                      <a:pt x="314" y="309"/>
                      <a:pt x="337" y="224"/>
                    </a:cubicBezTo>
                    <a:cubicBezTo>
                      <a:pt x="359" y="138"/>
                      <a:pt x="308" y="50"/>
                      <a:pt x="223" y="28"/>
                    </a:cubicBezTo>
                    <a:close/>
                    <a:moveTo>
                      <a:pt x="135" y="358"/>
                    </a:moveTo>
                    <a:cubicBezTo>
                      <a:pt x="88" y="346"/>
                      <a:pt x="49" y="316"/>
                      <a:pt x="24" y="274"/>
                    </a:cubicBezTo>
                    <a:cubicBezTo>
                      <a:pt x="0" y="232"/>
                      <a:pt x="-6" y="183"/>
                      <a:pt x="6" y="136"/>
                    </a:cubicBezTo>
                    <a:cubicBezTo>
                      <a:pt x="18" y="89"/>
                      <a:pt x="49" y="49"/>
                      <a:pt x="91" y="25"/>
                    </a:cubicBezTo>
                    <a:cubicBezTo>
                      <a:pt x="133" y="0"/>
                      <a:pt x="182" y="-6"/>
                      <a:pt x="229" y="6"/>
                    </a:cubicBezTo>
                    <a:cubicBezTo>
                      <a:pt x="276" y="19"/>
                      <a:pt x="315" y="49"/>
                      <a:pt x="340" y="91"/>
                    </a:cubicBezTo>
                    <a:cubicBezTo>
                      <a:pt x="364" y="133"/>
                      <a:pt x="371" y="182"/>
                      <a:pt x="358" y="229"/>
                    </a:cubicBezTo>
                    <a:cubicBezTo>
                      <a:pt x="346" y="276"/>
                      <a:pt x="316" y="316"/>
                      <a:pt x="273" y="340"/>
                    </a:cubicBezTo>
                    <a:cubicBezTo>
                      <a:pt x="231" y="364"/>
                      <a:pt x="182" y="371"/>
                      <a:pt x="135" y="35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8217687-C25F-0B4D-ACB9-B5BB78881232}"/>
                  </a:ext>
                </a:extLst>
              </p:cNvPr>
              <p:cNvSpPr/>
              <p:nvPr/>
            </p:nvSpPr>
            <p:spPr>
              <a:xfrm>
                <a:off x="9400148" y="10604117"/>
                <a:ext cx="531436" cy="531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" h="279">
                    <a:moveTo>
                      <a:pt x="169" y="27"/>
                    </a:moveTo>
                    <a:cubicBezTo>
                      <a:pt x="107" y="10"/>
                      <a:pt x="43" y="47"/>
                      <a:pt x="26" y="110"/>
                    </a:cubicBezTo>
                    <a:cubicBezTo>
                      <a:pt x="10" y="172"/>
                      <a:pt x="47" y="236"/>
                      <a:pt x="109" y="253"/>
                    </a:cubicBezTo>
                    <a:cubicBezTo>
                      <a:pt x="172" y="269"/>
                      <a:pt x="236" y="232"/>
                      <a:pt x="252" y="170"/>
                    </a:cubicBezTo>
                    <a:cubicBezTo>
                      <a:pt x="269" y="107"/>
                      <a:pt x="232" y="43"/>
                      <a:pt x="169" y="27"/>
                    </a:cubicBezTo>
                    <a:close/>
                    <a:moveTo>
                      <a:pt x="104" y="274"/>
                    </a:moveTo>
                    <a:cubicBezTo>
                      <a:pt x="29" y="255"/>
                      <a:pt x="-15" y="178"/>
                      <a:pt x="5" y="104"/>
                    </a:cubicBezTo>
                    <a:cubicBezTo>
                      <a:pt x="24" y="30"/>
                      <a:pt x="101" y="-15"/>
                      <a:pt x="175" y="5"/>
                    </a:cubicBezTo>
                    <a:cubicBezTo>
                      <a:pt x="249" y="25"/>
                      <a:pt x="294" y="101"/>
                      <a:pt x="274" y="175"/>
                    </a:cubicBezTo>
                    <a:cubicBezTo>
                      <a:pt x="254" y="250"/>
                      <a:pt x="178" y="294"/>
                      <a:pt x="104" y="27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88E98BE2-2F32-DF4B-A8D1-AC63D44E0256}"/>
                  </a:ext>
                </a:extLst>
              </p:cNvPr>
              <p:cNvSpPr/>
              <p:nvPr/>
            </p:nvSpPr>
            <p:spPr>
              <a:xfrm>
                <a:off x="9579837" y="10760877"/>
                <a:ext cx="170136" cy="2121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0" h="112">
                    <a:moveTo>
                      <a:pt x="28" y="110"/>
                    </a:moveTo>
                    <a:cubicBezTo>
                      <a:pt x="19" y="108"/>
                      <a:pt x="10" y="104"/>
                      <a:pt x="2" y="97"/>
                    </a:cubicBezTo>
                    <a:cubicBezTo>
                      <a:pt x="-1" y="95"/>
                      <a:pt x="-1" y="91"/>
                      <a:pt x="1" y="88"/>
                    </a:cubicBezTo>
                    <a:cubicBezTo>
                      <a:pt x="3" y="86"/>
                      <a:pt x="7" y="85"/>
                      <a:pt x="10" y="87"/>
                    </a:cubicBezTo>
                    <a:cubicBezTo>
                      <a:pt x="23" y="98"/>
                      <a:pt x="38" y="102"/>
                      <a:pt x="49" y="98"/>
                    </a:cubicBezTo>
                    <a:cubicBezTo>
                      <a:pt x="54" y="96"/>
                      <a:pt x="58" y="92"/>
                      <a:pt x="60" y="86"/>
                    </a:cubicBezTo>
                    <a:cubicBezTo>
                      <a:pt x="62" y="79"/>
                      <a:pt x="51" y="70"/>
                      <a:pt x="41" y="61"/>
                    </a:cubicBezTo>
                    <a:cubicBezTo>
                      <a:pt x="35" y="55"/>
                      <a:pt x="29" y="50"/>
                      <a:pt x="24" y="44"/>
                    </a:cubicBezTo>
                    <a:cubicBezTo>
                      <a:pt x="18" y="36"/>
                      <a:pt x="16" y="29"/>
                      <a:pt x="18" y="22"/>
                    </a:cubicBezTo>
                    <a:cubicBezTo>
                      <a:pt x="21" y="12"/>
                      <a:pt x="28" y="5"/>
                      <a:pt x="38" y="2"/>
                    </a:cubicBezTo>
                    <a:cubicBezTo>
                      <a:pt x="52" y="-3"/>
                      <a:pt x="72" y="1"/>
                      <a:pt x="88" y="14"/>
                    </a:cubicBezTo>
                    <a:cubicBezTo>
                      <a:pt x="90" y="16"/>
                      <a:pt x="91" y="20"/>
                      <a:pt x="89" y="23"/>
                    </a:cubicBezTo>
                    <a:cubicBezTo>
                      <a:pt x="87" y="25"/>
                      <a:pt x="83" y="26"/>
                      <a:pt x="80" y="24"/>
                    </a:cubicBezTo>
                    <a:cubicBezTo>
                      <a:pt x="67" y="14"/>
                      <a:pt x="52" y="10"/>
                      <a:pt x="42" y="14"/>
                    </a:cubicBezTo>
                    <a:cubicBezTo>
                      <a:pt x="36" y="16"/>
                      <a:pt x="32" y="20"/>
                      <a:pt x="30" y="26"/>
                    </a:cubicBezTo>
                    <a:cubicBezTo>
                      <a:pt x="29" y="33"/>
                      <a:pt x="39" y="42"/>
                      <a:pt x="49" y="51"/>
                    </a:cubicBezTo>
                    <a:cubicBezTo>
                      <a:pt x="55" y="56"/>
                      <a:pt x="62" y="62"/>
                      <a:pt x="66" y="68"/>
                    </a:cubicBezTo>
                    <a:cubicBezTo>
                      <a:pt x="72" y="76"/>
                      <a:pt x="74" y="83"/>
                      <a:pt x="72" y="90"/>
                    </a:cubicBezTo>
                    <a:cubicBezTo>
                      <a:pt x="69" y="100"/>
                      <a:pt x="62" y="107"/>
                      <a:pt x="53" y="110"/>
                    </a:cubicBezTo>
                    <a:cubicBezTo>
                      <a:pt x="45" y="113"/>
                      <a:pt x="37" y="113"/>
                      <a:pt x="28" y="11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2CCD749-09A8-7C42-8620-BF8437209E3E}"/>
                  </a:ext>
                </a:extLst>
              </p:cNvPr>
              <p:cNvSpPr/>
              <p:nvPr/>
            </p:nvSpPr>
            <p:spPr>
              <a:xfrm>
                <a:off x="9686894" y="10707351"/>
                <a:ext cx="28675" cy="439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" h="24">
                    <a:moveTo>
                      <a:pt x="5" y="24"/>
                    </a:moveTo>
                    <a:cubicBezTo>
                      <a:pt x="1" y="23"/>
                      <a:pt x="-1" y="19"/>
                      <a:pt x="0" y="16"/>
                    </a:cubicBezTo>
                    <a:lnTo>
                      <a:pt x="3" y="5"/>
                    </a:lnTo>
                    <a:cubicBezTo>
                      <a:pt x="4" y="2"/>
                      <a:pt x="8" y="0"/>
                      <a:pt x="11" y="0"/>
                    </a:cubicBezTo>
                    <a:cubicBezTo>
                      <a:pt x="14" y="1"/>
                      <a:pt x="16" y="5"/>
                      <a:pt x="15" y="8"/>
                    </a:cubicBezTo>
                    <a:lnTo>
                      <a:pt x="12" y="19"/>
                    </a:lnTo>
                    <a:cubicBezTo>
                      <a:pt x="12" y="23"/>
                      <a:pt x="8" y="25"/>
                      <a:pt x="5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67B438C-E0B8-6E4D-BE99-09D5F793B111}"/>
                  </a:ext>
                </a:extLst>
              </p:cNvPr>
              <p:cNvSpPr/>
              <p:nvPr/>
            </p:nvSpPr>
            <p:spPr>
              <a:xfrm>
                <a:off x="9614252" y="10982627"/>
                <a:ext cx="28675" cy="439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" h="24">
                    <a:moveTo>
                      <a:pt x="5" y="23"/>
                    </a:moveTo>
                    <a:cubicBezTo>
                      <a:pt x="1" y="22"/>
                      <a:pt x="-1" y="19"/>
                      <a:pt x="0" y="15"/>
                    </a:cubicBezTo>
                    <a:lnTo>
                      <a:pt x="3" y="4"/>
                    </a:lnTo>
                    <a:cubicBezTo>
                      <a:pt x="4" y="1"/>
                      <a:pt x="7" y="-1"/>
                      <a:pt x="11" y="0"/>
                    </a:cubicBezTo>
                    <a:cubicBezTo>
                      <a:pt x="14" y="1"/>
                      <a:pt x="16" y="4"/>
                      <a:pt x="15" y="8"/>
                    </a:cubicBezTo>
                    <a:lnTo>
                      <a:pt x="12" y="19"/>
                    </a:lnTo>
                    <a:cubicBezTo>
                      <a:pt x="12" y="22"/>
                      <a:pt x="8" y="24"/>
                      <a:pt x="5" y="2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F4DACB-D5B9-ED41-AD71-1746A9556A62}"/>
                </a:ext>
              </a:extLst>
            </p:cNvPr>
            <p:cNvGrpSpPr/>
            <p:nvPr/>
          </p:nvGrpSpPr>
          <p:grpSpPr>
            <a:xfrm>
              <a:off x="3596610" y="5743382"/>
              <a:ext cx="1691850" cy="1705246"/>
              <a:chOff x="1252732" y="18285098"/>
              <a:chExt cx="1689891" cy="1703272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1F94F49-C52A-AC45-9302-BE8222B013D3}"/>
                  </a:ext>
                </a:extLst>
              </p:cNvPr>
              <p:cNvSpPr/>
              <p:nvPr/>
            </p:nvSpPr>
            <p:spPr>
              <a:xfrm>
                <a:off x="1252732" y="18917851"/>
                <a:ext cx="1689891" cy="1070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5" h="561">
                    <a:moveTo>
                      <a:pt x="849" y="41"/>
                    </a:moveTo>
                    <a:close/>
                    <a:moveTo>
                      <a:pt x="849" y="561"/>
                    </a:moveTo>
                    <a:lnTo>
                      <a:pt x="36" y="561"/>
                    </a:lnTo>
                    <a:cubicBezTo>
                      <a:pt x="16" y="561"/>
                      <a:pt x="0" y="546"/>
                      <a:pt x="0" y="526"/>
                    </a:cubicBezTo>
                    <a:lnTo>
                      <a:pt x="0" y="35"/>
                    </a:lnTo>
                    <a:cubicBezTo>
                      <a:pt x="0" y="15"/>
                      <a:pt x="16" y="0"/>
                      <a:pt x="36" y="0"/>
                    </a:cubicBezTo>
                    <a:lnTo>
                      <a:pt x="159" y="0"/>
                    </a:lnTo>
                    <a:cubicBezTo>
                      <a:pt x="170" y="0"/>
                      <a:pt x="179" y="9"/>
                      <a:pt x="179" y="20"/>
                    </a:cubicBezTo>
                    <a:cubicBezTo>
                      <a:pt x="179" y="32"/>
                      <a:pt x="170" y="41"/>
                      <a:pt x="159" y="41"/>
                    </a:cubicBezTo>
                    <a:lnTo>
                      <a:pt x="41" y="41"/>
                    </a:lnTo>
                    <a:lnTo>
                      <a:pt x="41" y="520"/>
                    </a:lnTo>
                    <a:lnTo>
                      <a:pt x="844" y="520"/>
                    </a:lnTo>
                    <a:lnTo>
                      <a:pt x="844" y="41"/>
                    </a:lnTo>
                    <a:lnTo>
                      <a:pt x="722" y="41"/>
                    </a:lnTo>
                    <a:cubicBezTo>
                      <a:pt x="711" y="41"/>
                      <a:pt x="702" y="32"/>
                      <a:pt x="702" y="20"/>
                    </a:cubicBezTo>
                    <a:cubicBezTo>
                      <a:pt x="702" y="9"/>
                      <a:pt x="711" y="0"/>
                      <a:pt x="722" y="0"/>
                    </a:cubicBezTo>
                    <a:lnTo>
                      <a:pt x="849" y="0"/>
                    </a:lnTo>
                    <a:cubicBezTo>
                      <a:pt x="869" y="0"/>
                      <a:pt x="885" y="15"/>
                      <a:pt x="885" y="35"/>
                    </a:cubicBezTo>
                    <a:lnTo>
                      <a:pt x="885" y="526"/>
                    </a:lnTo>
                    <a:cubicBezTo>
                      <a:pt x="885" y="546"/>
                      <a:pt x="869" y="561"/>
                      <a:pt x="849" y="561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F3B94AA-CCE2-5649-9C72-679C88DFADB4}"/>
                  </a:ext>
                </a:extLst>
              </p:cNvPr>
              <p:cNvSpPr/>
              <p:nvPr/>
            </p:nvSpPr>
            <p:spPr>
              <a:xfrm>
                <a:off x="2057528" y="18935056"/>
                <a:ext cx="885090" cy="4874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4" h="256">
                    <a:moveTo>
                      <a:pt x="20" y="256"/>
                    </a:moveTo>
                    <a:cubicBezTo>
                      <a:pt x="13" y="256"/>
                      <a:pt x="6" y="252"/>
                      <a:pt x="2" y="245"/>
                    </a:cubicBezTo>
                    <a:cubicBezTo>
                      <a:pt x="-3" y="235"/>
                      <a:pt x="1" y="222"/>
                      <a:pt x="11" y="217"/>
                    </a:cubicBezTo>
                    <a:lnTo>
                      <a:pt x="434" y="3"/>
                    </a:lnTo>
                    <a:cubicBezTo>
                      <a:pt x="444" y="-3"/>
                      <a:pt x="457" y="1"/>
                      <a:pt x="462" y="11"/>
                    </a:cubicBezTo>
                    <a:cubicBezTo>
                      <a:pt x="467" y="22"/>
                      <a:pt x="463" y="34"/>
                      <a:pt x="453" y="39"/>
                    </a:cubicBezTo>
                    <a:lnTo>
                      <a:pt x="30" y="254"/>
                    </a:lnTo>
                    <a:cubicBezTo>
                      <a:pt x="27" y="255"/>
                      <a:pt x="23" y="256"/>
                      <a:pt x="20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209284B-529E-E64C-8C7E-B423DDD6E6C2}"/>
                  </a:ext>
                </a:extLst>
              </p:cNvPr>
              <p:cNvSpPr/>
              <p:nvPr/>
            </p:nvSpPr>
            <p:spPr>
              <a:xfrm>
                <a:off x="1252732" y="18935056"/>
                <a:ext cx="881267" cy="4874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2" h="256">
                    <a:moveTo>
                      <a:pt x="441" y="256"/>
                    </a:moveTo>
                    <a:cubicBezTo>
                      <a:pt x="438" y="256"/>
                      <a:pt x="435" y="255"/>
                      <a:pt x="432" y="254"/>
                    </a:cubicBezTo>
                    <a:lnTo>
                      <a:pt x="11" y="39"/>
                    </a:lnTo>
                    <a:cubicBezTo>
                      <a:pt x="1" y="34"/>
                      <a:pt x="-3" y="22"/>
                      <a:pt x="2" y="11"/>
                    </a:cubicBezTo>
                    <a:cubicBezTo>
                      <a:pt x="7" y="1"/>
                      <a:pt x="19" y="-3"/>
                      <a:pt x="30" y="3"/>
                    </a:cubicBezTo>
                    <a:lnTo>
                      <a:pt x="451" y="217"/>
                    </a:lnTo>
                    <a:cubicBezTo>
                      <a:pt x="461" y="222"/>
                      <a:pt x="465" y="235"/>
                      <a:pt x="460" y="245"/>
                    </a:cubicBezTo>
                    <a:cubicBezTo>
                      <a:pt x="456" y="252"/>
                      <a:pt x="449" y="256"/>
                      <a:pt x="441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9D47F5C6-AFD7-0445-9F54-C86A377F5962}"/>
                  </a:ext>
                </a:extLst>
              </p:cNvPr>
              <p:cNvSpPr/>
              <p:nvPr/>
            </p:nvSpPr>
            <p:spPr>
              <a:xfrm>
                <a:off x="2330898" y="19376645"/>
                <a:ext cx="602167" cy="6040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6" h="317">
                    <a:moveTo>
                      <a:pt x="296" y="317"/>
                    </a:moveTo>
                    <a:cubicBezTo>
                      <a:pt x="290" y="317"/>
                      <a:pt x="285" y="315"/>
                      <a:pt x="281" y="311"/>
                    </a:cubicBezTo>
                    <a:lnTo>
                      <a:pt x="6" y="36"/>
                    </a:lnTo>
                    <a:cubicBezTo>
                      <a:pt x="-2" y="28"/>
                      <a:pt x="-2" y="15"/>
                      <a:pt x="6" y="7"/>
                    </a:cubicBezTo>
                    <a:cubicBezTo>
                      <a:pt x="14" y="-2"/>
                      <a:pt x="27" y="-2"/>
                      <a:pt x="35" y="7"/>
                    </a:cubicBezTo>
                    <a:lnTo>
                      <a:pt x="310" y="282"/>
                    </a:lnTo>
                    <a:cubicBezTo>
                      <a:pt x="318" y="290"/>
                      <a:pt x="318" y="303"/>
                      <a:pt x="310" y="311"/>
                    </a:cubicBezTo>
                    <a:cubicBezTo>
                      <a:pt x="306" y="315"/>
                      <a:pt x="301" y="317"/>
                      <a:pt x="296" y="31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32097490-401C-8848-A81D-165458D67384}"/>
                  </a:ext>
                </a:extLst>
              </p:cNvPr>
              <p:cNvSpPr/>
              <p:nvPr/>
            </p:nvSpPr>
            <p:spPr>
              <a:xfrm>
                <a:off x="1273760" y="19376645"/>
                <a:ext cx="588786" cy="5887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9" h="309">
                    <a:moveTo>
                      <a:pt x="21" y="309"/>
                    </a:moveTo>
                    <a:cubicBezTo>
                      <a:pt x="16" y="309"/>
                      <a:pt x="11" y="307"/>
                      <a:pt x="7" y="303"/>
                    </a:cubicBezTo>
                    <a:cubicBezTo>
                      <a:pt x="-2" y="295"/>
                      <a:pt x="-2" y="282"/>
                      <a:pt x="7" y="274"/>
                    </a:cubicBezTo>
                    <a:lnTo>
                      <a:pt x="274" y="7"/>
                    </a:lnTo>
                    <a:cubicBezTo>
                      <a:pt x="282" y="-2"/>
                      <a:pt x="295" y="-2"/>
                      <a:pt x="303" y="7"/>
                    </a:cubicBezTo>
                    <a:cubicBezTo>
                      <a:pt x="311" y="15"/>
                      <a:pt x="311" y="28"/>
                      <a:pt x="303" y="36"/>
                    </a:cubicBezTo>
                    <a:lnTo>
                      <a:pt x="36" y="303"/>
                    </a:lnTo>
                    <a:cubicBezTo>
                      <a:pt x="32" y="307"/>
                      <a:pt x="26" y="309"/>
                      <a:pt x="21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781B1D9-F211-3847-9FA0-3A8667DB3623}"/>
                  </a:ext>
                </a:extLst>
              </p:cNvPr>
              <p:cNvSpPr/>
              <p:nvPr/>
            </p:nvSpPr>
            <p:spPr>
              <a:xfrm>
                <a:off x="1505069" y="18285098"/>
                <a:ext cx="1183306" cy="8449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0" h="443">
                    <a:moveTo>
                      <a:pt x="593" y="443"/>
                    </a:moveTo>
                    <a:cubicBezTo>
                      <a:pt x="577" y="443"/>
                      <a:pt x="565" y="431"/>
                      <a:pt x="565" y="416"/>
                    </a:cubicBezTo>
                    <a:lnTo>
                      <a:pt x="565" y="55"/>
                    </a:lnTo>
                    <a:lnTo>
                      <a:pt x="55" y="55"/>
                    </a:lnTo>
                    <a:lnTo>
                      <a:pt x="54" y="416"/>
                    </a:lnTo>
                    <a:cubicBezTo>
                      <a:pt x="54" y="431"/>
                      <a:pt x="42" y="443"/>
                      <a:pt x="27" y="443"/>
                    </a:cubicBezTo>
                    <a:cubicBezTo>
                      <a:pt x="12" y="443"/>
                      <a:pt x="-1" y="431"/>
                      <a:pt x="0" y="416"/>
                    </a:cubicBezTo>
                    <a:lnTo>
                      <a:pt x="0" y="38"/>
                    </a:lnTo>
                    <a:cubicBezTo>
                      <a:pt x="0" y="17"/>
                      <a:pt x="16" y="0"/>
                      <a:pt x="36" y="0"/>
                    </a:cubicBezTo>
                    <a:lnTo>
                      <a:pt x="583" y="0"/>
                    </a:lnTo>
                    <a:cubicBezTo>
                      <a:pt x="604" y="0"/>
                      <a:pt x="620" y="17"/>
                      <a:pt x="620" y="38"/>
                    </a:cubicBezTo>
                    <a:lnTo>
                      <a:pt x="620" y="416"/>
                    </a:lnTo>
                    <a:cubicBezTo>
                      <a:pt x="620" y="431"/>
                      <a:pt x="608" y="443"/>
                      <a:pt x="593" y="44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2603C30-6A70-B747-90A8-892192CD84C5}"/>
                  </a:ext>
                </a:extLst>
              </p:cNvPr>
              <p:cNvSpPr/>
              <p:nvPr/>
            </p:nvSpPr>
            <p:spPr>
              <a:xfrm>
                <a:off x="1948569" y="18602430"/>
                <a:ext cx="296304" cy="4798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252">
                    <a:moveTo>
                      <a:pt x="72" y="252"/>
                    </a:moveTo>
                    <a:cubicBezTo>
                      <a:pt x="53" y="252"/>
                      <a:pt x="32" y="248"/>
                      <a:pt x="11" y="239"/>
                    </a:cubicBezTo>
                    <a:cubicBezTo>
                      <a:pt x="2" y="235"/>
                      <a:pt x="-2" y="224"/>
                      <a:pt x="2" y="215"/>
                    </a:cubicBezTo>
                    <a:cubicBezTo>
                      <a:pt x="6" y="206"/>
                      <a:pt x="16" y="202"/>
                      <a:pt x="25" y="206"/>
                    </a:cubicBezTo>
                    <a:cubicBezTo>
                      <a:pt x="56" y="220"/>
                      <a:pt x="88" y="220"/>
                      <a:pt x="107" y="208"/>
                    </a:cubicBezTo>
                    <a:cubicBezTo>
                      <a:pt x="116" y="202"/>
                      <a:pt x="121" y="193"/>
                      <a:pt x="121" y="181"/>
                    </a:cubicBezTo>
                    <a:cubicBezTo>
                      <a:pt x="121" y="167"/>
                      <a:pt x="94" y="154"/>
                      <a:pt x="70" y="142"/>
                    </a:cubicBezTo>
                    <a:cubicBezTo>
                      <a:pt x="37" y="125"/>
                      <a:pt x="0" y="107"/>
                      <a:pt x="0" y="72"/>
                    </a:cubicBezTo>
                    <a:cubicBezTo>
                      <a:pt x="0" y="48"/>
                      <a:pt x="11" y="28"/>
                      <a:pt x="31" y="15"/>
                    </a:cubicBezTo>
                    <a:cubicBezTo>
                      <a:pt x="60" y="-4"/>
                      <a:pt x="103" y="-5"/>
                      <a:pt x="144" y="12"/>
                    </a:cubicBezTo>
                    <a:cubicBezTo>
                      <a:pt x="153" y="16"/>
                      <a:pt x="158" y="26"/>
                      <a:pt x="154" y="35"/>
                    </a:cubicBezTo>
                    <a:cubicBezTo>
                      <a:pt x="150" y="44"/>
                      <a:pt x="140" y="48"/>
                      <a:pt x="131" y="45"/>
                    </a:cubicBezTo>
                    <a:cubicBezTo>
                      <a:pt x="101" y="32"/>
                      <a:pt x="69" y="32"/>
                      <a:pt x="50" y="44"/>
                    </a:cubicBezTo>
                    <a:cubicBezTo>
                      <a:pt x="41" y="51"/>
                      <a:pt x="36" y="60"/>
                      <a:pt x="36" y="72"/>
                    </a:cubicBezTo>
                    <a:cubicBezTo>
                      <a:pt x="36" y="85"/>
                      <a:pt x="63" y="99"/>
                      <a:pt x="86" y="110"/>
                    </a:cubicBezTo>
                    <a:cubicBezTo>
                      <a:pt x="119" y="127"/>
                      <a:pt x="156" y="145"/>
                      <a:pt x="156" y="181"/>
                    </a:cubicBezTo>
                    <a:cubicBezTo>
                      <a:pt x="156" y="205"/>
                      <a:pt x="145" y="225"/>
                      <a:pt x="126" y="237"/>
                    </a:cubicBezTo>
                    <a:cubicBezTo>
                      <a:pt x="111" y="247"/>
                      <a:pt x="92" y="252"/>
                      <a:pt x="72" y="25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6A502D99-58B9-DA4A-BBE9-3708DD5EA06D}"/>
                  </a:ext>
                </a:extLst>
              </p:cNvPr>
              <p:cNvSpPr/>
              <p:nvPr/>
            </p:nvSpPr>
            <p:spPr>
              <a:xfrm>
                <a:off x="2063268" y="18483908"/>
                <a:ext cx="64996" cy="1108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59">
                    <a:moveTo>
                      <a:pt x="18" y="59"/>
                    </a:moveTo>
                    <a:cubicBezTo>
                      <a:pt x="8" y="59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59"/>
                      <a:pt x="1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C700B145-26F0-C742-8283-597A5A376BD7}"/>
                  </a:ext>
                </a:extLst>
              </p:cNvPr>
              <p:cNvSpPr/>
              <p:nvPr/>
            </p:nvSpPr>
            <p:spPr>
              <a:xfrm>
                <a:off x="2063268" y="19087987"/>
                <a:ext cx="64996" cy="1108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59">
                    <a:moveTo>
                      <a:pt x="18" y="59"/>
                    </a:moveTo>
                    <a:cubicBezTo>
                      <a:pt x="8" y="59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59"/>
                      <a:pt x="1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87EF5D8-2FE5-5542-A991-AE7BC60EAA3D}"/>
                </a:ext>
              </a:extLst>
            </p:cNvPr>
            <p:cNvGrpSpPr/>
            <p:nvPr/>
          </p:nvGrpSpPr>
          <p:grpSpPr>
            <a:xfrm>
              <a:off x="8654592" y="6006156"/>
              <a:ext cx="1399266" cy="1613324"/>
              <a:chOff x="6939292" y="3247218"/>
              <a:chExt cx="320040" cy="368999"/>
            </a:xfrm>
            <a:solidFill>
              <a:schemeClr val="bg1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487D0F7C-37F5-0E45-B94C-B4DF72E07375}"/>
                  </a:ext>
                </a:extLst>
              </p:cNvPr>
              <p:cNvSpPr/>
              <p:nvPr/>
            </p:nvSpPr>
            <p:spPr>
              <a:xfrm>
                <a:off x="6939292" y="3247218"/>
                <a:ext cx="320040" cy="3689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7E07840-B861-2347-AD26-B553AB97532C}"/>
                  </a:ext>
                </a:extLst>
              </p:cNvPr>
              <p:cNvSpPr/>
              <p:nvPr/>
            </p:nvSpPr>
            <p:spPr>
              <a:xfrm>
                <a:off x="7039012" y="3422178"/>
                <a:ext cx="12060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FD5596C9-BC8B-E440-8643-F9D8A3429BA4}"/>
                  </a:ext>
                </a:extLst>
              </p:cNvPr>
              <p:cNvSpPr/>
              <p:nvPr/>
            </p:nvSpPr>
            <p:spPr>
              <a:xfrm>
                <a:off x="7048372" y="3354498"/>
                <a:ext cx="10188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B6B9984-44D8-D54F-B96A-7C3C0A15FE84}"/>
                </a:ext>
              </a:extLst>
            </p:cNvPr>
            <p:cNvCxnSpPr/>
            <p:nvPr/>
          </p:nvCxnSpPr>
          <p:spPr>
            <a:xfrm>
              <a:off x="4456606" y="8376261"/>
              <a:ext cx="0" cy="1582326"/>
            </a:xfrm>
            <a:prstGeom prst="line">
              <a:avLst/>
            </a:prstGeom>
            <a:ln w="28575" cmpd="sng">
              <a:solidFill>
                <a:schemeClr val="bg1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501BA3A-7B72-4B4F-9D4B-89CB50205721}"/>
                </a:ext>
              </a:extLst>
            </p:cNvPr>
            <p:cNvCxnSpPr/>
            <p:nvPr/>
          </p:nvCxnSpPr>
          <p:spPr>
            <a:xfrm>
              <a:off x="14700911" y="8353981"/>
              <a:ext cx="0" cy="1582326"/>
            </a:xfrm>
            <a:prstGeom prst="line">
              <a:avLst/>
            </a:prstGeom>
            <a:ln w="28575" cmpd="sng">
              <a:solidFill>
                <a:schemeClr val="bg1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548C8B-7CE4-E248-BBED-022BEB9B9B14}"/>
                </a:ext>
              </a:extLst>
            </p:cNvPr>
            <p:cNvCxnSpPr/>
            <p:nvPr/>
          </p:nvCxnSpPr>
          <p:spPr>
            <a:xfrm>
              <a:off x="9389572" y="8376261"/>
              <a:ext cx="0" cy="1582326"/>
            </a:xfrm>
            <a:prstGeom prst="line">
              <a:avLst/>
            </a:prstGeom>
            <a:ln w="28575" cmpd="sng">
              <a:solidFill>
                <a:schemeClr val="bg1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A3954CE-DA5E-1C48-8EDC-D6AA8BA082DD}"/>
                </a:ext>
              </a:extLst>
            </p:cNvPr>
            <p:cNvCxnSpPr/>
            <p:nvPr/>
          </p:nvCxnSpPr>
          <p:spPr>
            <a:xfrm>
              <a:off x="19962542" y="8376261"/>
              <a:ext cx="0" cy="1582326"/>
            </a:xfrm>
            <a:prstGeom prst="line">
              <a:avLst/>
            </a:prstGeom>
            <a:ln w="28575" cmpd="sng">
              <a:solidFill>
                <a:schemeClr val="bg1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A482EFB-D1AF-A149-8E03-1ACB7CE2309D}"/>
                </a:ext>
              </a:extLst>
            </p:cNvPr>
            <p:cNvSpPr/>
            <p:nvPr/>
          </p:nvSpPr>
          <p:spPr>
            <a:xfrm>
              <a:off x="2640808" y="10414505"/>
              <a:ext cx="36646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81267DB-CD8B-5848-A32F-B83A88D4A2DA}"/>
                </a:ext>
              </a:extLst>
            </p:cNvPr>
            <p:cNvSpPr/>
            <p:nvPr/>
          </p:nvSpPr>
          <p:spPr>
            <a:xfrm>
              <a:off x="7521876" y="10414505"/>
              <a:ext cx="36646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889E890-66C2-6344-A134-7FB069D335D2}"/>
                </a:ext>
              </a:extLst>
            </p:cNvPr>
            <p:cNvSpPr/>
            <p:nvPr/>
          </p:nvSpPr>
          <p:spPr>
            <a:xfrm>
              <a:off x="12868562" y="10414505"/>
              <a:ext cx="36646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0DB4A00-0E65-2547-A2BA-717B3482B5BA}"/>
                </a:ext>
              </a:extLst>
            </p:cNvPr>
            <p:cNvSpPr/>
            <p:nvPr/>
          </p:nvSpPr>
          <p:spPr>
            <a:xfrm>
              <a:off x="18112503" y="10414505"/>
              <a:ext cx="36646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9D11D27B-B4D8-124B-84C2-855D47E6EBD8}"/>
              </a:ext>
            </a:extLst>
          </p:cNvPr>
          <p:cNvSpPr/>
          <p:nvPr/>
        </p:nvSpPr>
        <p:spPr>
          <a:xfrm rot="13500000">
            <a:off x="6452823" y="6545346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65CE1849-340F-5E4A-8223-FAC2F11BCE22}"/>
              </a:ext>
            </a:extLst>
          </p:cNvPr>
          <p:cNvSpPr/>
          <p:nvPr/>
        </p:nvSpPr>
        <p:spPr>
          <a:xfrm rot="13500000">
            <a:off x="11553593" y="6545347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0D688DB0-1174-B041-92AA-25234DD0E074}"/>
              </a:ext>
            </a:extLst>
          </p:cNvPr>
          <p:cNvSpPr/>
          <p:nvPr/>
        </p:nvSpPr>
        <p:spPr>
          <a:xfrm rot="13500000">
            <a:off x="16863733" y="6545349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AA9106A-693A-EE45-8C01-B66369D3DC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6437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A81DCC-1690-E840-9DD1-40C2652065B3}"/>
              </a:ext>
            </a:extLst>
          </p:cNvPr>
          <p:cNvGrpSpPr/>
          <p:nvPr/>
        </p:nvGrpSpPr>
        <p:grpSpPr>
          <a:xfrm>
            <a:off x="2019808" y="1042223"/>
            <a:ext cx="20338034" cy="3657792"/>
            <a:chOff x="2019808" y="5324722"/>
            <a:chExt cx="20338034" cy="3657792"/>
          </a:xfrm>
        </p:grpSpPr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EB0473E1-5FD3-D14A-B9A5-F460ADBFEAF8}"/>
                </a:ext>
              </a:extLst>
            </p:cNvPr>
            <p:cNvSpPr/>
            <p:nvPr/>
          </p:nvSpPr>
          <p:spPr>
            <a:xfrm rot="18900000">
              <a:off x="3835094" y="6249746"/>
              <a:ext cx="1232511" cy="121650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F146FE5-2E71-1E46-BAA3-81AE1B950732}"/>
                </a:ext>
              </a:extLst>
            </p:cNvPr>
            <p:cNvSpPr/>
            <p:nvPr/>
          </p:nvSpPr>
          <p:spPr>
            <a:xfrm rot="18900000">
              <a:off x="11572569" y="6249745"/>
              <a:ext cx="1232511" cy="121650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14C6D3BE-45E9-AD48-882D-BA9BDD6B66A9}"/>
                </a:ext>
              </a:extLst>
            </p:cNvPr>
            <p:cNvSpPr/>
            <p:nvPr/>
          </p:nvSpPr>
          <p:spPr>
            <a:xfrm rot="18900000">
              <a:off x="19310046" y="6249744"/>
              <a:ext cx="1232511" cy="121650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B2A25A-42C6-2E49-8250-95F1EF8F1E5A}"/>
                </a:ext>
              </a:extLst>
            </p:cNvPr>
            <p:cNvGrpSpPr/>
            <p:nvPr/>
          </p:nvGrpSpPr>
          <p:grpSpPr>
            <a:xfrm>
              <a:off x="2019808" y="5324722"/>
              <a:ext cx="4863082" cy="3657792"/>
              <a:chOff x="2019808" y="5288146"/>
              <a:chExt cx="4863082" cy="365779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5CE537-A786-A74D-AF63-EB884CD513F4}"/>
                  </a:ext>
                </a:extLst>
              </p:cNvPr>
              <p:cNvSpPr txBox="1"/>
              <p:nvPr/>
            </p:nvSpPr>
            <p:spPr>
              <a:xfrm>
                <a:off x="3738880" y="5288146"/>
                <a:ext cx="14249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Montserrat Medium" pitchFamily="2" charset="77"/>
                    <a:ea typeface="Lato Black" charset="0"/>
                    <a:cs typeface="Lato Black" charset="0"/>
                  </a:rPr>
                  <a:t>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4DAA10-C7E7-6D4B-B03F-B7F831C0BD69}"/>
                  </a:ext>
                </a:extLst>
              </p:cNvPr>
              <p:cNvSpPr/>
              <p:nvPr/>
            </p:nvSpPr>
            <p:spPr>
              <a:xfrm>
                <a:off x="2019808" y="8238052"/>
                <a:ext cx="48630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Write Your Title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6C3726-048B-6B45-B854-52A55E273D9D}"/>
                </a:ext>
              </a:extLst>
            </p:cNvPr>
            <p:cNvGrpSpPr/>
            <p:nvPr/>
          </p:nvGrpSpPr>
          <p:grpSpPr>
            <a:xfrm>
              <a:off x="9757283" y="5324722"/>
              <a:ext cx="4863082" cy="3657792"/>
              <a:chOff x="2019808" y="5288146"/>
              <a:chExt cx="4863082" cy="365779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16EF13-C3E1-9145-9859-8F480C4EFE79}"/>
                  </a:ext>
                </a:extLst>
              </p:cNvPr>
              <p:cNvSpPr txBox="1"/>
              <p:nvPr/>
            </p:nvSpPr>
            <p:spPr>
              <a:xfrm>
                <a:off x="3738880" y="5288146"/>
                <a:ext cx="14249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Montserrat Medium" pitchFamily="2" charset="77"/>
                    <a:ea typeface="Lato Black" charset="0"/>
                    <a:cs typeface="Lato Black" charset="0"/>
                  </a:rPr>
                  <a:t>B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9EC8322-B375-C94F-AB99-5E7450D6EC40}"/>
                  </a:ext>
                </a:extLst>
              </p:cNvPr>
              <p:cNvSpPr/>
              <p:nvPr/>
            </p:nvSpPr>
            <p:spPr>
              <a:xfrm>
                <a:off x="2019808" y="8238052"/>
                <a:ext cx="48630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Write Your Title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8650685-8D2B-2043-991A-EBACDA7B071E}"/>
                </a:ext>
              </a:extLst>
            </p:cNvPr>
            <p:cNvGrpSpPr/>
            <p:nvPr/>
          </p:nvGrpSpPr>
          <p:grpSpPr>
            <a:xfrm>
              <a:off x="17494760" y="5324722"/>
              <a:ext cx="4863082" cy="3657792"/>
              <a:chOff x="2019808" y="5288146"/>
              <a:chExt cx="4863082" cy="365779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9776BD-ACFD-654D-8482-81E9E4517A7C}"/>
                  </a:ext>
                </a:extLst>
              </p:cNvPr>
              <p:cNvSpPr txBox="1"/>
              <p:nvPr/>
            </p:nvSpPr>
            <p:spPr>
              <a:xfrm>
                <a:off x="3738880" y="5288146"/>
                <a:ext cx="14249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Montserrat Medium" pitchFamily="2" charset="77"/>
                    <a:ea typeface="Lato Black" charset="0"/>
                    <a:cs typeface="Lato Black" charset="0"/>
                  </a:rPr>
                  <a:t>C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FC716B-3B9D-5747-B9B2-F3FB3C1D5121}"/>
                  </a:ext>
                </a:extLst>
              </p:cNvPr>
              <p:cNvSpPr/>
              <p:nvPr/>
            </p:nvSpPr>
            <p:spPr>
              <a:xfrm>
                <a:off x="2019808" y="8238052"/>
                <a:ext cx="48630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Write Your Title</a:t>
                </a:r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C90902-AE29-E84F-894A-B8A69091B1C4}"/>
              </a:ext>
            </a:extLst>
          </p:cNvPr>
          <p:cNvCxnSpPr>
            <a:cxnSpLocks/>
          </p:cNvCxnSpPr>
          <p:nvPr/>
        </p:nvCxnSpPr>
        <p:spPr>
          <a:xfrm>
            <a:off x="0" y="2560320"/>
            <a:ext cx="243776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9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CB523E5-651D-1348-84E7-75425DB4D6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ABAFA-374E-C348-B7E7-AF6E4B12741E}"/>
              </a:ext>
            </a:extLst>
          </p:cNvPr>
          <p:cNvSpPr/>
          <p:nvPr/>
        </p:nvSpPr>
        <p:spPr>
          <a:xfrm rot="10800000" flipV="1">
            <a:off x="0" y="-1"/>
            <a:ext cx="12231355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F4A71-4E84-6842-9319-62903059EF06}"/>
              </a:ext>
            </a:extLst>
          </p:cNvPr>
          <p:cNvSpPr txBox="1"/>
          <p:nvPr/>
        </p:nvSpPr>
        <p:spPr>
          <a:xfrm>
            <a:off x="2169320" y="2764326"/>
            <a:ext cx="773297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Pros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E3ED26FD-59BE-874A-AF93-501969FBC533}"/>
              </a:ext>
            </a:extLst>
          </p:cNvPr>
          <p:cNvSpPr/>
          <p:nvPr/>
        </p:nvSpPr>
        <p:spPr>
          <a:xfrm rot="13500000">
            <a:off x="10881156" y="1985660"/>
            <a:ext cx="2700398" cy="266532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FF7020-8373-C44C-BED4-E908D2005D9D}"/>
              </a:ext>
            </a:extLst>
          </p:cNvPr>
          <p:cNvGrpSpPr/>
          <p:nvPr/>
        </p:nvGrpSpPr>
        <p:grpSpPr>
          <a:xfrm>
            <a:off x="1914949" y="5770714"/>
            <a:ext cx="8419336" cy="5180960"/>
            <a:chOff x="1914949" y="5428334"/>
            <a:chExt cx="8419336" cy="51809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2F427-BE2F-154D-9930-6EC2118AB14D}"/>
                </a:ext>
              </a:extLst>
            </p:cNvPr>
            <p:cNvGrpSpPr/>
            <p:nvPr/>
          </p:nvGrpSpPr>
          <p:grpSpPr>
            <a:xfrm>
              <a:off x="1914949" y="5428334"/>
              <a:ext cx="8419336" cy="2035441"/>
              <a:chOff x="1914949" y="5428334"/>
              <a:chExt cx="8419336" cy="203544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FED2F6-E998-CC40-8117-DEFECBA10F19}"/>
                  </a:ext>
                </a:extLst>
              </p:cNvPr>
              <p:cNvGrpSpPr/>
              <p:nvPr/>
            </p:nvGrpSpPr>
            <p:grpSpPr>
              <a:xfrm>
                <a:off x="3040097" y="5428334"/>
                <a:ext cx="7294188" cy="2035441"/>
                <a:chOff x="2692556" y="10269134"/>
                <a:chExt cx="7294188" cy="2035441"/>
              </a:xfrm>
            </p:grpSpPr>
            <p:sp>
              <p:nvSpPr>
                <p:cNvPr id="28" name="Subtitle 2">
                  <a:extLst>
                    <a:ext uri="{FF2B5EF4-FFF2-40B4-BE49-F238E27FC236}">
                      <a16:creationId xmlns:a16="http://schemas.microsoft.com/office/drawing/2014/main" id="{F48930C4-7B38-0447-84AC-C5F3F93629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92556" y="10977020"/>
                  <a:ext cx="7294188" cy="1327555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787645F-7F69-A643-A941-084DB714F076}"/>
                    </a:ext>
                  </a:extLst>
                </p:cNvPr>
                <p:cNvSpPr/>
                <p:nvPr/>
              </p:nvSpPr>
              <p:spPr>
                <a:xfrm>
                  <a:off x="2842071" y="10269134"/>
                  <a:ext cx="51826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" panose="02000000000000000000" pitchFamily="2" charset="0"/>
                      <a:cs typeface="Lato Light" panose="020F0502020204030203" pitchFamily="34" charset="0"/>
                    </a:rPr>
                    <a:t>Write Your Title</a:t>
                  </a:r>
                </a:p>
              </p:txBody>
            </p:sp>
          </p:grp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59DDA79D-6D95-694C-A16C-FE1B785D97AE}"/>
                  </a:ext>
                </a:extLst>
              </p:cNvPr>
              <p:cNvSpPr/>
              <p:nvPr/>
            </p:nvSpPr>
            <p:spPr>
              <a:xfrm rot="13500000">
                <a:off x="1910185" y="5774183"/>
                <a:ext cx="733602" cy="724074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447136-1529-9E43-8605-521D4B7FAFE6}"/>
                </a:ext>
              </a:extLst>
            </p:cNvPr>
            <p:cNvGrpSpPr/>
            <p:nvPr/>
          </p:nvGrpSpPr>
          <p:grpSpPr>
            <a:xfrm>
              <a:off x="1914950" y="8573853"/>
              <a:ext cx="8419335" cy="2035441"/>
              <a:chOff x="1914950" y="8188216"/>
              <a:chExt cx="8419335" cy="203544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E84B6E9-3162-3A49-BB38-24FF7089530A}"/>
                  </a:ext>
                </a:extLst>
              </p:cNvPr>
              <p:cNvGrpSpPr/>
              <p:nvPr/>
            </p:nvGrpSpPr>
            <p:grpSpPr>
              <a:xfrm>
                <a:off x="3040097" y="8188216"/>
                <a:ext cx="7294188" cy="2035441"/>
                <a:chOff x="2692556" y="10269134"/>
                <a:chExt cx="7294188" cy="2035441"/>
              </a:xfrm>
            </p:grpSpPr>
            <p:sp>
              <p:nvSpPr>
                <p:cNvPr id="31" name="Subtitle 2">
                  <a:extLst>
                    <a:ext uri="{FF2B5EF4-FFF2-40B4-BE49-F238E27FC236}">
                      <a16:creationId xmlns:a16="http://schemas.microsoft.com/office/drawing/2014/main" id="{DDFCC080-1254-2645-9C36-4DD7409DD7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92556" y="10977020"/>
                  <a:ext cx="7294188" cy="1327555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5CEB45C-AC66-304B-8408-B7D3BD816E70}"/>
                    </a:ext>
                  </a:extLst>
                </p:cNvPr>
                <p:cNvSpPr/>
                <p:nvPr/>
              </p:nvSpPr>
              <p:spPr>
                <a:xfrm>
                  <a:off x="2842071" y="10269134"/>
                  <a:ext cx="51826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" panose="02000000000000000000" pitchFamily="2" charset="0"/>
                      <a:cs typeface="Lato Light" panose="020F0502020204030203" pitchFamily="34" charset="0"/>
                    </a:rPr>
                    <a:t>Write Your Title</a:t>
                  </a:r>
                </a:p>
              </p:txBody>
            </p:sp>
          </p:grp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9BB446D0-504C-EA4E-92B9-246615019632}"/>
                  </a:ext>
                </a:extLst>
              </p:cNvPr>
              <p:cNvSpPr/>
              <p:nvPr/>
            </p:nvSpPr>
            <p:spPr>
              <a:xfrm rot="13500000">
                <a:off x="1910186" y="8534064"/>
                <a:ext cx="733602" cy="724074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82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CF13B82-8680-934E-89EF-7F6621D69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ABAFA-374E-C348-B7E7-AF6E4B12741E}"/>
              </a:ext>
            </a:extLst>
          </p:cNvPr>
          <p:cNvSpPr/>
          <p:nvPr/>
        </p:nvSpPr>
        <p:spPr>
          <a:xfrm rot="10800000" flipV="1">
            <a:off x="12146295" y="-1"/>
            <a:ext cx="12231355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E3ED26FD-59BE-874A-AF93-501969FBC533}"/>
              </a:ext>
            </a:extLst>
          </p:cNvPr>
          <p:cNvSpPr/>
          <p:nvPr/>
        </p:nvSpPr>
        <p:spPr>
          <a:xfrm rot="2700000">
            <a:off x="10796096" y="1985661"/>
            <a:ext cx="2700398" cy="266532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F4A71-4E84-6842-9319-62903059EF06}"/>
              </a:ext>
            </a:extLst>
          </p:cNvPr>
          <p:cNvSpPr txBox="1"/>
          <p:nvPr/>
        </p:nvSpPr>
        <p:spPr>
          <a:xfrm>
            <a:off x="14306675" y="2764326"/>
            <a:ext cx="773297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Cons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FED2F6-E998-CC40-8117-DEFECBA10F19}"/>
              </a:ext>
            </a:extLst>
          </p:cNvPr>
          <p:cNvGrpSpPr/>
          <p:nvPr/>
        </p:nvGrpSpPr>
        <p:grpSpPr>
          <a:xfrm>
            <a:off x="15177452" y="5770714"/>
            <a:ext cx="7294188" cy="2035441"/>
            <a:chOff x="2692556" y="10269134"/>
            <a:chExt cx="7294188" cy="2035441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F48930C4-7B38-0447-84AC-C5F3F93629D0}"/>
                </a:ext>
              </a:extLst>
            </p:cNvPr>
            <p:cNvSpPr txBox="1">
              <a:spLocks/>
            </p:cNvSpPr>
            <p:nvPr/>
          </p:nvSpPr>
          <p:spPr>
            <a:xfrm>
              <a:off x="2692556" y="10977020"/>
              <a:ext cx="7294188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87645F-7F69-A643-A941-084DB714F076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59DDA79D-6D95-694C-A16C-FE1B785D97AE}"/>
              </a:ext>
            </a:extLst>
          </p:cNvPr>
          <p:cNvSpPr/>
          <p:nvPr/>
        </p:nvSpPr>
        <p:spPr>
          <a:xfrm rot="13500000">
            <a:off x="14047540" y="6116563"/>
            <a:ext cx="733602" cy="72407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84B6E9-3162-3A49-BB38-24FF7089530A}"/>
              </a:ext>
            </a:extLst>
          </p:cNvPr>
          <p:cNvGrpSpPr/>
          <p:nvPr/>
        </p:nvGrpSpPr>
        <p:grpSpPr>
          <a:xfrm>
            <a:off x="15177452" y="8916233"/>
            <a:ext cx="7294188" cy="2035441"/>
            <a:chOff x="2692556" y="10269134"/>
            <a:chExt cx="7294188" cy="2035441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DDFCC080-1254-2645-9C36-4DD7409DD7AE}"/>
                </a:ext>
              </a:extLst>
            </p:cNvPr>
            <p:cNvSpPr txBox="1">
              <a:spLocks/>
            </p:cNvSpPr>
            <p:nvPr/>
          </p:nvSpPr>
          <p:spPr>
            <a:xfrm>
              <a:off x="2692556" y="10977020"/>
              <a:ext cx="7294188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CEB45C-AC66-304B-8408-B7D3BD816E70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9BB446D0-504C-EA4E-92B9-246615019632}"/>
              </a:ext>
            </a:extLst>
          </p:cNvPr>
          <p:cNvSpPr/>
          <p:nvPr/>
        </p:nvSpPr>
        <p:spPr>
          <a:xfrm rot="13500000">
            <a:off x="14047541" y="9262081"/>
            <a:ext cx="733602" cy="72407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1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5ABAFA-374E-C348-B7E7-AF6E4B12741E}"/>
              </a:ext>
            </a:extLst>
          </p:cNvPr>
          <p:cNvSpPr/>
          <p:nvPr/>
        </p:nvSpPr>
        <p:spPr>
          <a:xfrm rot="10800000" flipV="1">
            <a:off x="-1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9C2D90DD-C3B8-2645-80BE-E025D10074D2}"/>
              </a:ext>
            </a:extLst>
          </p:cNvPr>
          <p:cNvSpPr/>
          <p:nvPr/>
        </p:nvSpPr>
        <p:spPr>
          <a:xfrm rot="10800000">
            <a:off x="10481178" y="0"/>
            <a:ext cx="13896472" cy="13716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18A1A93-328C-D54C-8340-DAC8BC1300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0DEEF5-0964-DD49-A8A4-3E8D15E709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BCD75F-7603-C84F-8BD5-200A18DADE79}"/>
              </a:ext>
            </a:extLst>
          </p:cNvPr>
          <p:cNvSpPr txBox="1"/>
          <p:nvPr/>
        </p:nvSpPr>
        <p:spPr>
          <a:xfrm>
            <a:off x="1897336" y="1597609"/>
            <a:ext cx="718360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The Edge Financial Team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412418-BD10-D940-8255-CD2936353198}"/>
              </a:ext>
            </a:extLst>
          </p:cNvPr>
          <p:cNvGrpSpPr/>
          <p:nvPr/>
        </p:nvGrpSpPr>
        <p:grpSpPr>
          <a:xfrm>
            <a:off x="1738371" y="6937431"/>
            <a:ext cx="8419336" cy="5180960"/>
            <a:chOff x="14052304" y="5770714"/>
            <a:chExt cx="8419336" cy="51809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6BE4E4-A42D-2A49-A896-C93A92528BDD}"/>
                </a:ext>
              </a:extLst>
            </p:cNvPr>
            <p:cNvGrpSpPr/>
            <p:nvPr/>
          </p:nvGrpSpPr>
          <p:grpSpPr>
            <a:xfrm>
              <a:off x="15177452" y="5770714"/>
              <a:ext cx="7294188" cy="2035441"/>
              <a:chOff x="2692556" y="10269134"/>
              <a:chExt cx="7294188" cy="2035441"/>
            </a:xfrm>
          </p:grpSpPr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73ACC822-74D5-8249-AC4D-D1EF215F8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56" y="10977020"/>
                <a:ext cx="7294188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F4470A-0F52-7340-BCBF-2CC6026625DF}"/>
                  </a:ext>
                </a:extLst>
              </p:cNvPr>
              <p:cNvSpPr/>
              <p:nvPr/>
            </p:nvSpPr>
            <p:spPr>
              <a:xfrm>
                <a:off x="2842071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2DBE98DE-825E-844C-8AFE-B819B1D03D33}"/>
                </a:ext>
              </a:extLst>
            </p:cNvPr>
            <p:cNvSpPr/>
            <p:nvPr/>
          </p:nvSpPr>
          <p:spPr>
            <a:xfrm rot="13500000">
              <a:off x="14047540" y="6116563"/>
              <a:ext cx="733602" cy="72407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06692A-E054-DD42-B8A9-10A749F4457C}"/>
                </a:ext>
              </a:extLst>
            </p:cNvPr>
            <p:cNvGrpSpPr/>
            <p:nvPr/>
          </p:nvGrpSpPr>
          <p:grpSpPr>
            <a:xfrm>
              <a:off x="15177452" y="8916233"/>
              <a:ext cx="7294188" cy="2035441"/>
              <a:chOff x="2692556" y="10269134"/>
              <a:chExt cx="7294188" cy="2035441"/>
            </a:xfrm>
          </p:grpSpPr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2D1CC77E-C1FC-9C43-8F9B-704BEBE930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56" y="10977020"/>
                <a:ext cx="7294188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206D9F6-A5F3-1A4B-A528-100A47FA3FD0}"/>
                  </a:ext>
                </a:extLst>
              </p:cNvPr>
              <p:cNvSpPr/>
              <p:nvPr/>
            </p:nvSpPr>
            <p:spPr>
              <a:xfrm>
                <a:off x="2842071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F2E246B6-783D-7C45-97B8-C391868ABB9C}"/>
                </a:ext>
              </a:extLst>
            </p:cNvPr>
            <p:cNvSpPr/>
            <p:nvPr/>
          </p:nvSpPr>
          <p:spPr>
            <a:xfrm rot="13500000">
              <a:off x="14047541" y="9262081"/>
              <a:ext cx="733602" cy="72407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232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8516B0-1716-284B-930F-DD166FEDD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A47B0D-9488-F542-ABF1-03C56217333C}"/>
              </a:ext>
            </a:extLst>
          </p:cNvPr>
          <p:cNvSpPr/>
          <p:nvPr/>
        </p:nvSpPr>
        <p:spPr>
          <a:xfrm>
            <a:off x="-2" y="0"/>
            <a:ext cx="24377651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D4BC0D-3F89-7747-AB4B-6A5B42CE8F74}"/>
              </a:ext>
            </a:extLst>
          </p:cNvPr>
          <p:cNvGrpSpPr/>
          <p:nvPr/>
        </p:nvGrpSpPr>
        <p:grpSpPr>
          <a:xfrm>
            <a:off x="17387248" y="6082381"/>
            <a:ext cx="4371895" cy="4739759"/>
            <a:chOff x="15681579" y="2648167"/>
            <a:chExt cx="4371895" cy="47397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388E2-A05C-F549-9A7B-51151E4772DD}"/>
                </a:ext>
              </a:extLst>
            </p:cNvPr>
            <p:cNvSpPr/>
            <p:nvPr/>
          </p:nvSpPr>
          <p:spPr>
            <a:xfrm>
              <a:off x="15709140" y="3971606"/>
              <a:ext cx="4344334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Mission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Services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Meet Our Team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Listing Properties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Social Media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C7578C-98BA-D14B-A93D-CD4E6AC11514}"/>
                </a:ext>
              </a:extLst>
            </p:cNvPr>
            <p:cNvSpPr/>
            <p:nvPr/>
          </p:nvSpPr>
          <p:spPr>
            <a:xfrm>
              <a:off x="15681579" y="2648167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Topic Online</a:t>
              </a:r>
            </a:p>
          </p:txBody>
        </p:sp>
      </p:grp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137A2C7-8E1D-3C40-82FB-8C9FDF951B5B}"/>
              </a:ext>
            </a:extLst>
          </p:cNvPr>
          <p:cNvSpPr/>
          <p:nvPr/>
        </p:nvSpPr>
        <p:spPr>
          <a:xfrm>
            <a:off x="-4" y="3336964"/>
            <a:ext cx="10515603" cy="103790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91B72-CD8A-E24B-BE5F-DE12CE333FF0}"/>
              </a:ext>
            </a:extLst>
          </p:cNvPr>
          <p:cNvSpPr txBox="1"/>
          <p:nvPr/>
        </p:nvSpPr>
        <p:spPr>
          <a:xfrm>
            <a:off x="16116103" y="2893860"/>
            <a:ext cx="56430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14525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-4" y="-7"/>
            <a:ext cx="24377653" cy="13716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F1C2267-6801-134D-A4F8-59206EC983CA}"/>
              </a:ext>
            </a:extLst>
          </p:cNvPr>
          <p:cNvSpPr/>
          <p:nvPr/>
        </p:nvSpPr>
        <p:spPr>
          <a:xfrm>
            <a:off x="0" y="42750"/>
            <a:ext cx="13853160" cy="136732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84B961-5515-6E41-B853-351F55CD8418}"/>
              </a:ext>
            </a:extLst>
          </p:cNvPr>
          <p:cNvGrpSpPr/>
          <p:nvPr/>
        </p:nvGrpSpPr>
        <p:grpSpPr>
          <a:xfrm>
            <a:off x="15129521" y="7208027"/>
            <a:ext cx="7971764" cy="4290441"/>
            <a:chOff x="14813815" y="7694206"/>
            <a:chExt cx="7971764" cy="42904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0FD90B-3475-8F44-887D-C33A241414A8}"/>
                </a:ext>
              </a:extLst>
            </p:cNvPr>
            <p:cNvGrpSpPr/>
            <p:nvPr/>
          </p:nvGrpSpPr>
          <p:grpSpPr>
            <a:xfrm flipH="1">
              <a:off x="14813815" y="7694206"/>
              <a:ext cx="7971764" cy="2035441"/>
              <a:chOff x="14930406" y="2386646"/>
              <a:chExt cx="7971764" cy="2035441"/>
            </a:xfrm>
          </p:grpSpPr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71A992BA-7181-FC42-8226-59FA43E9CD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0406" y="3094532"/>
                <a:ext cx="7971764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  <a:endPara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BA370A-433E-AA43-AA74-83CA4F803111}"/>
                  </a:ext>
                </a:extLst>
              </p:cNvPr>
              <p:cNvSpPr/>
              <p:nvPr/>
            </p:nvSpPr>
            <p:spPr>
              <a:xfrm>
                <a:off x="15079922" y="2386646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75A6BC-8935-6044-A656-A690F8FDBEBF}"/>
                </a:ext>
              </a:extLst>
            </p:cNvPr>
            <p:cNvGrpSpPr/>
            <p:nvPr/>
          </p:nvGrpSpPr>
          <p:grpSpPr>
            <a:xfrm flipH="1">
              <a:off x="14813815" y="10503204"/>
              <a:ext cx="7971764" cy="1481443"/>
              <a:chOff x="14930406" y="2386646"/>
              <a:chExt cx="7971764" cy="1481443"/>
            </a:xfrm>
          </p:grpSpPr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B2B65148-568F-7648-8023-841E25F559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0406" y="3094532"/>
                <a:ext cx="7971764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882B15-0783-834B-B6E7-BA8A02CB8706}"/>
                  </a:ext>
                </a:extLst>
              </p:cNvPr>
              <p:cNvSpPr/>
              <p:nvPr/>
            </p:nvSpPr>
            <p:spPr>
              <a:xfrm>
                <a:off x="15079922" y="2386646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E0C55FEE-DA01-FC49-800A-5FD1480D27AF}"/>
              </a:ext>
            </a:extLst>
          </p:cNvPr>
          <p:cNvSpPr/>
          <p:nvPr/>
        </p:nvSpPr>
        <p:spPr>
          <a:xfrm rot="2700000">
            <a:off x="23876612" y="7067441"/>
            <a:ext cx="1002073" cy="9890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C32CE0F-8718-B648-B5B5-14BF26D33CF8}"/>
              </a:ext>
            </a:extLst>
          </p:cNvPr>
          <p:cNvSpPr/>
          <p:nvPr/>
        </p:nvSpPr>
        <p:spPr>
          <a:xfrm rot="2700000">
            <a:off x="23876612" y="9876437"/>
            <a:ext cx="1002073" cy="9890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46900-6FF6-9B4F-A6C2-434C181E1D5A}"/>
              </a:ext>
            </a:extLst>
          </p:cNvPr>
          <p:cNvSpPr txBox="1"/>
          <p:nvPr/>
        </p:nvSpPr>
        <p:spPr>
          <a:xfrm>
            <a:off x="15129521" y="2217532"/>
            <a:ext cx="773297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71122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816D84-B6B9-EB4D-8193-BD44067DC9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BFA85-6B20-E146-8CDB-E480FC5646F3}"/>
              </a:ext>
            </a:extLst>
          </p:cNvPr>
          <p:cNvSpPr txBox="1"/>
          <p:nvPr/>
        </p:nvSpPr>
        <p:spPr>
          <a:xfrm>
            <a:off x="1574453" y="9181574"/>
            <a:ext cx="1554514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 believe that through knowledge and discipline, financial peace is possible for all of us. </a:t>
            </a:r>
            <a:r>
              <a:rPr lang="en-US" sz="6000" b="1" dirty="0">
                <a:solidFill>
                  <a:schemeClr val="accent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Dave Ramset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9F04A95-0D47-4941-979E-F753BCA8F011}"/>
              </a:ext>
            </a:extLst>
          </p:cNvPr>
          <p:cNvSpPr/>
          <p:nvPr/>
        </p:nvSpPr>
        <p:spPr>
          <a:xfrm rot="10800000">
            <a:off x="13862047" y="0"/>
            <a:ext cx="10515603" cy="103790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E8072F4-249C-274B-ACD2-ED7EB519BB15}"/>
              </a:ext>
            </a:extLst>
          </p:cNvPr>
          <p:cNvSpPr/>
          <p:nvPr/>
        </p:nvSpPr>
        <p:spPr>
          <a:xfrm rot="10800000" flipV="1">
            <a:off x="0" y="-2"/>
            <a:ext cx="24377650" cy="13716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E93AB9E-D9DD-0647-A6DE-55DF2F74D685}"/>
              </a:ext>
            </a:extLst>
          </p:cNvPr>
          <p:cNvGrpSpPr/>
          <p:nvPr/>
        </p:nvGrpSpPr>
        <p:grpSpPr>
          <a:xfrm>
            <a:off x="14500814" y="2098926"/>
            <a:ext cx="1838530" cy="1772950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5E0612B-A540-EE44-B71F-F33E35043895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000B35E-D231-5943-A845-24CA25F0638A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B8F5DE3A-60D3-7645-8B4C-05FF5F519B42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8E07A78-5B9E-2E4D-8799-B99AE30AFEB5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B69FEB8-EBFB-EA4B-91EC-31ECB58E3518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418E90A-E442-3B48-93C4-6CA2BFCAF4C8}"/>
              </a:ext>
            </a:extLst>
          </p:cNvPr>
          <p:cNvGrpSpPr/>
          <p:nvPr/>
        </p:nvGrpSpPr>
        <p:grpSpPr>
          <a:xfrm>
            <a:off x="14240169" y="5670950"/>
            <a:ext cx="2305416" cy="2103184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1183588-72BA-B744-BAB2-AF8559FA7821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9CF1C95-1D7E-3647-9E49-CD499B15B1EA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3C4C7D-7E94-4D4B-8AC1-7C0A47005DE7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6A86FA4-AC3C-484E-8DF7-7A192D3D4BE8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B2D803A-F053-4646-B5EC-E8B5612232AE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C92788E-5DEE-114E-BA49-461233AD56E4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3C62517-7A36-C348-987A-003BD1475ADE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50069C5-E379-724D-B5F1-0ABDBDDB83BB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27ED18B-C4F3-1D46-9E69-C505073BD25D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5B0FA08-1B14-0845-ADF1-A709E0CD9448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8D17CB-3C8F-694E-867D-DD966104B66E}"/>
              </a:ext>
            </a:extLst>
          </p:cNvPr>
          <p:cNvGrpSpPr/>
          <p:nvPr/>
        </p:nvGrpSpPr>
        <p:grpSpPr>
          <a:xfrm>
            <a:off x="14385507" y="9632273"/>
            <a:ext cx="2069144" cy="1984178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B85A7F2-5015-4F46-A128-4417E13E751D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701B3CC-5871-E947-8B59-DCB98E4733E0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E71A511-FE56-924F-8823-2A0ADC449C10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2919028-E882-BD47-8CF8-A1971EADE8BA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0EB4AB-84DF-0242-9241-81202F2BB57B}"/>
              </a:ext>
            </a:extLst>
          </p:cNvPr>
          <p:cNvGrpSpPr/>
          <p:nvPr/>
        </p:nvGrpSpPr>
        <p:grpSpPr>
          <a:xfrm>
            <a:off x="17426152" y="2611840"/>
            <a:ext cx="5205822" cy="8638588"/>
            <a:chOff x="15798116" y="2392602"/>
            <a:chExt cx="5205822" cy="863858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6750A16-298A-F947-8F08-CD428DD9111D}"/>
                </a:ext>
              </a:extLst>
            </p:cNvPr>
            <p:cNvSpPr txBox="1"/>
            <p:nvPr/>
          </p:nvSpPr>
          <p:spPr>
            <a:xfrm>
              <a:off x="15798116" y="2392602"/>
              <a:ext cx="52058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06F3B3-59F5-244C-B0FF-9FA709EAF764}"/>
                </a:ext>
              </a:extLst>
            </p:cNvPr>
            <p:cNvSpPr txBox="1"/>
            <p:nvPr/>
          </p:nvSpPr>
          <p:spPr>
            <a:xfrm>
              <a:off x="15798116" y="6114448"/>
              <a:ext cx="52058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14D946-20AE-DD4C-BC89-C55D38DCEDC4}"/>
                </a:ext>
              </a:extLst>
            </p:cNvPr>
            <p:cNvSpPr txBox="1"/>
            <p:nvPr/>
          </p:nvSpPr>
          <p:spPr>
            <a:xfrm>
              <a:off x="15798116" y="9830861"/>
              <a:ext cx="52058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940768" y="6196279"/>
            <a:ext cx="815071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Tools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CD949EF6-3634-DA4E-9907-54D91FDB1C50}"/>
              </a:ext>
            </a:extLst>
          </p:cNvPr>
          <p:cNvSpPr/>
          <p:nvPr/>
        </p:nvSpPr>
        <p:spPr>
          <a:xfrm rot="13500000">
            <a:off x="12577944" y="2820460"/>
            <a:ext cx="793392" cy="7830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3150DCBA-009F-8C44-B5CF-2798800313C7}"/>
              </a:ext>
            </a:extLst>
          </p:cNvPr>
          <p:cNvSpPr/>
          <p:nvPr/>
        </p:nvSpPr>
        <p:spPr>
          <a:xfrm rot="13500000">
            <a:off x="12577944" y="6542306"/>
            <a:ext cx="793392" cy="7830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0C5F51E3-1D07-5643-A52F-55EE8F97E49E}"/>
              </a:ext>
            </a:extLst>
          </p:cNvPr>
          <p:cNvSpPr/>
          <p:nvPr/>
        </p:nvSpPr>
        <p:spPr>
          <a:xfrm rot="13500000">
            <a:off x="12577944" y="10264151"/>
            <a:ext cx="793392" cy="7830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4" y="2"/>
            <a:ext cx="12188825" cy="1371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12188824" y="2"/>
            <a:ext cx="12188825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14308570" y="10609479"/>
            <a:ext cx="8805689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4DD32-9B77-2C45-BBB7-F037C4C2B467}"/>
              </a:ext>
            </a:extLst>
          </p:cNvPr>
          <p:cNvSpPr txBox="1"/>
          <p:nvPr/>
        </p:nvSpPr>
        <p:spPr>
          <a:xfrm>
            <a:off x="14308570" y="1224968"/>
            <a:ext cx="71499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Why Is This Important?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B84D1F90-2699-A545-8E41-8A70FE6C629C}"/>
              </a:ext>
            </a:extLst>
          </p:cNvPr>
          <p:cNvSpPr/>
          <p:nvPr/>
        </p:nvSpPr>
        <p:spPr>
          <a:xfrm rot="2700000">
            <a:off x="10791866" y="5439945"/>
            <a:ext cx="2873427" cy="283611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AFD5D7-B679-654D-8F39-A7A6F986ECF8}"/>
              </a:ext>
            </a:extLst>
          </p:cNvPr>
          <p:cNvSpPr/>
          <p:nvPr/>
        </p:nvSpPr>
        <p:spPr>
          <a:xfrm rot="10800000" flipV="1">
            <a:off x="-1" y="0"/>
            <a:ext cx="24377649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E1405F-E953-2542-91CE-F747EF35736B}"/>
              </a:ext>
            </a:extLst>
          </p:cNvPr>
          <p:cNvSpPr/>
          <p:nvPr/>
        </p:nvSpPr>
        <p:spPr>
          <a:xfrm rot="10800000" flipV="1">
            <a:off x="-4" y="2062321"/>
            <a:ext cx="8668516" cy="4590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F3B01-F7E4-524A-87C4-714FC5B41C51}"/>
              </a:ext>
            </a:extLst>
          </p:cNvPr>
          <p:cNvSpPr txBox="1"/>
          <p:nvPr/>
        </p:nvSpPr>
        <p:spPr>
          <a:xfrm>
            <a:off x="1689318" y="5580726"/>
            <a:ext cx="52898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9F3B1E-EC71-444C-B15C-680E9450BD7B}"/>
              </a:ext>
            </a:extLst>
          </p:cNvPr>
          <p:cNvGrpSpPr/>
          <p:nvPr/>
        </p:nvGrpSpPr>
        <p:grpSpPr>
          <a:xfrm>
            <a:off x="10845153" y="1844356"/>
            <a:ext cx="11785445" cy="1481443"/>
            <a:chOff x="2692555" y="10269134"/>
            <a:chExt cx="11785445" cy="1481443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B20A75A9-D906-9E40-A8BE-AEEC3C260259}"/>
                </a:ext>
              </a:extLst>
            </p:cNvPr>
            <p:cNvSpPr txBox="1">
              <a:spLocks/>
            </p:cNvSpPr>
            <p:nvPr/>
          </p:nvSpPr>
          <p:spPr>
            <a:xfrm>
              <a:off x="2692555" y="10977020"/>
              <a:ext cx="1178544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A7129A-2CD4-7140-94BA-0F1B6FB1F1C9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0C1F39-9B9F-7A48-BE65-D39F90A375A9}"/>
              </a:ext>
            </a:extLst>
          </p:cNvPr>
          <p:cNvGrpSpPr/>
          <p:nvPr/>
        </p:nvGrpSpPr>
        <p:grpSpPr>
          <a:xfrm>
            <a:off x="10845153" y="4604238"/>
            <a:ext cx="11785445" cy="1481443"/>
            <a:chOff x="2692555" y="10269134"/>
            <a:chExt cx="11785445" cy="1481443"/>
          </a:xfrm>
        </p:grpSpPr>
        <p:sp>
          <p:nvSpPr>
            <p:cNvPr id="76" name="Subtitle 2">
              <a:extLst>
                <a:ext uri="{FF2B5EF4-FFF2-40B4-BE49-F238E27FC236}">
                  <a16:creationId xmlns:a16="http://schemas.microsoft.com/office/drawing/2014/main" id="{F8B0ADB4-800D-344C-9EC8-D9C6F6DC37D8}"/>
                </a:ext>
              </a:extLst>
            </p:cNvPr>
            <p:cNvSpPr txBox="1">
              <a:spLocks/>
            </p:cNvSpPr>
            <p:nvPr/>
          </p:nvSpPr>
          <p:spPr>
            <a:xfrm>
              <a:off x="2692555" y="10977020"/>
              <a:ext cx="1178544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DB02B43-F4AD-2E46-B807-4BE184EB65EF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8210A8E-47F1-EA4C-92DA-340E19DFD50C}"/>
              </a:ext>
            </a:extLst>
          </p:cNvPr>
          <p:cNvGrpSpPr/>
          <p:nvPr/>
        </p:nvGrpSpPr>
        <p:grpSpPr>
          <a:xfrm>
            <a:off x="10845153" y="7406042"/>
            <a:ext cx="11785445" cy="1481443"/>
            <a:chOff x="2692555" y="10269134"/>
            <a:chExt cx="11785445" cy="1481443"/>
          </a:xfrm>
        </p:grpSpPr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613AE1D1-78B8-374D-842C-0E7387E2D947}"/>
                </a:ext>
              </a:extLst>
            </p:cNvPr>
            <p:cNvSpPr txBox="1">
              <a:spLocks/>
            </p:cNvSpPr>
            <p:nvPr/>
          </p:nvSpPr>
          <p:spPr>
            <a:xfrm>
              <a:off x="2692555" y="10977020"/>
              <a:ext cx="1178544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840D4FF-0B23-034C-AA14-849CC134E52C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3B6634C-45A9-9B46-8906-CB79EC9524D4}"/>
              </a:ext>
            </a:extLst>
          </p:cNvPr>
          <p:cNvGrpSpPr/>
          <p:nvPr/>
        </p:nvGrpSpPr>
        <p:grpSpPr>
          <a:xfrm>
            <a:off x="10845153" y="10390198"/>
            <a:ext cx="11785445" cy="1481443"/>
            <a:chOff x="2692555" y="10269134"/>
            <a:chExt cx="11785445" cy="1481443"/>
          </a:xfrm>
        </p:grpSpPr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06853AA4-ED61-D349-B09E-6F314AF1E20B}"/>
                </a:ext>
              </a:extLst>
            </p:cNvPr>
            <p:cNvSpPr txBox="1">
              <a:spLocks/>
            </p:cNvSpPr>
            <p:nvPr/>
          </p:nvSpPr>
          <p:spPr>
            <a:xfrm>
              <a:off x="2692555" y="10977020"/>
              <a:ext cx="1178544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D5FFF43-305D-0E4C-8535-38F6D336CF3A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E582E06A-9C21-0E4A-9D8E-942C74DE2576}"/>
              </a:ext>
            </a:extLst>
          </p:cNvPr>
          <p:cNvSpPr/>
          <p:nvPr/>
        </p:nvSpPr>
        <p:spPr>
          <a:xfrm rot="13500000">
            <a:off x="9715242" y="2190205"/>
            <a:ext cx="733602" cy="72407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2896B0D-DA2E-E34F-8266-1C9A460ED35E}"/>
              </a:ext>
            </a:extLst>
          </p:cNvPr>
          <p:cNvSpPr/>
          <p:nvPr/>
        </p:nvSpPr>
        <p:spPr>
          <a:xfrm rot="13500000">
            <a:off x="9715243" y="4950086"/>
            <a:ext cx="733602" cy="72407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FE092C1-D53E-3C4D-B068-1F957D38904E}"/>
              </a:ext>
            </a:extLst>
          </p:cNvPr>
          <p:cNvSpPr/>
          <p:nvPr/>
        </p:nvSpPr>
        <p:spPr>
          <a:xfrm rot="13500000">
            <a:off x="9715243" y="7751892"/>
            <a:ext cx="733602" cy="72407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A77369A-BF3E-0A44-BF3C-810F73C7591A}"/>
              </a:ext>
            </a:extLst>
          </p:cNvPr>
          <p:cNvSpPr/>
          <p:nvPr/>
        </p:nvSpPr>
        <p:spPr>
          <a:xfrm rot="13500000">
            <a:off x="9715245" y="10736047"/>
            <a:ext cx="733602" cy="72407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8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3068C9A-4E63-E94C-8E5E-D1F902EE0E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9605D-996A-6B46-997C-B0CF3733B166}"/>
              </a:ext>
            </a:extLst>
          </p:cNvPr>
          <p:cNvSpPr/>
          <p:nvPr/>
        </p:nvSpPr>
        <p:spPr>
          <a:xfrm rot="10800000" flipV="1">
            <a:off x="2" y="2"/>
            <a:ext cx="24377642" cy="1371599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C2C3A-71C5-8B42-806D-6028F3EDF38C}"/>
              </a:ext>
            </a:extLst>
          </p:cNvPr>
          <p:cNvSpPr txBox="1"/>
          <p:nvPr/>
        </p:nvSpPr>
        <p:spPr>
          <a:xfrm>
            <a:off x="2667104" y="5657671"/>
            <a:ext cx="442532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4.2+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C5D90D-1AD6-8547-A21E-48DE8C5FC242}"/>
              </a:ext>
            </a:extLst>
          </p:cNvPr>
          <p:cNvGrpSpPr/>
          <p:nvPr/>
        </p:nvGrpSpPr>
        <p:grpSpPr>
          <a:xfrm>
            <a:off x="14793958" y="5536349"/>
            <a:ext cx="6978552" cy="2643299"/>
            <a:chOff x="13565387" y="6317908"/>
            <a:chExt cx="6978552" cy="2643299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05F86B-5FD4-4443-9716-9A3FED855C8D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7087349"/>
              <a:ext cx="6978552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BB8B17-18C9-ED4B-A949-35909D9D3BB9}"/>
                </a:ext>
              </a:extLst>
            </p:cNvPr>
            <p:cNvSpPr/>
            <p:nvPr/>
          </p:nvSpPr>
          <p:spPr>
            <a:xfrm>
              <a:off x="16118618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Investor ROI</a:t>
              </a: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77D0B5F1-F5C7-2E4F-BFDB-04303360968F}"/>
              </a:ext>
            </a:extLst>
          </p:cNvPr>
          <p:cNvSpPr/>
          <p:nvPr/>
        </p:nvSpPr>
        <p:spPr>
          <a:xfrm rot="13500000">
            <a:off x="8074563" y="6266743"/>
            <a:ext cx="1198068" cy="118250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3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319C671-AF19-8D43-B4D1-807C6002F8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6858000"/>
            <a:ext cx="243776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141B88-42F2-A64D-A28D-260FCCC2E0DF}"/>
              </a:ext>
            </a:extLst>
          </p:cNvPr>
          <p:cNvGrpSpPr/>
          <p:nvPr/>
        </p:nvGrpSpPr>
        <p:grpSpPr>
          <a:xfrm>
            <a:off x="2352900" y="8350033"/>
            <a:ext cx="4293471" cy="3873933"/>
            <a:chOff x="3799185" y="8033647"/>
            <a:chExt cx="4293471" cy="3873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8615A2-B93C-1F48-BDEF-AC6674C22C05}"/>
                </a:ext>
              </a:extLst>
            </p:cNvPr>
            <p:cNvSpPr/>
            <p:nvPr/>
          </p:nvSpPr>
          <p:spPr>
            <a:xfrm>
              <a:off x="3799185" y="9322257"/>
              <a:ext cx="4293471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</a:rPr>
                <a:t>12%</a:t>
              </a:r>
            </a:p>
            <a:p>
              <a:pPr algn="ctr"/>
              <a:r>
                <a:rPr lang="en-US" sz="5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Revenue Of Investment</a:t>
              </a: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38E170C6-4A30-C14E-9FD1-8938ED7BE12F}"/>
                </a:ext>
              </a:extLst>
            </p:cNvPr>
            <p:cNvSpPr/>
            <p:nvPr/>
          </p:nvSpPr>
          <p:spPr>
            <a:xfrm rot="18900000">
              <a:off x="5579119" y="8033647"/>
              <a:ext cx="733602" cy="72407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15C49D-05F7-C54B-BC8D-E89C79990396}"/>
              </a:ext>
            </a:extLst>
          </p:cNvPr>
          <p:cNvGrpSpPr/>
          <p:nvPr/>
        </p:nvGrpSpPr>
        <p:grpSpPr>
          <a:xfrm>
            <a:off x="18235309" y="8350034"/>
            <a:ext cx="3789440" cy="3873932"/>
            <a:chOff x="12280799" y="8033648"/>
            <a:chExt cx="3789440" cy="38739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824B1-08B5-D343-B248-4B0494D303F6}"/>
                </a:ext>
              </a:extLst>
            </p:cNvPr>
            <p:cNvSpPr/>
            <p:nvPr/>
          </p:nvSpPr>
          <p:spPr>
            <a:xfrm>
              <a:off x="12280799" y="9322257"/>
              <a:ext cx="3789440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</a:rPr>
                <a:t>77%</a:t>
              </a:r>
            </a:p>
            <a:p>
              <a:pPr algn="ctr"/>
              <a:r>
                <a:rPr lang="en-US" sz="5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Increase In Portfolio</a:t>
              </a: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B38DAFFD-2683-AC47-9823-9B49FA74305C}"/>
                </a:ext>
              </a:extLst>
            </p:cNvPr>
            <p:cNvSpPr/>
            <p:nvPr/>
          </p:nvSpPr>
          <p:spPr>
            <a:xfrm rot="18900000">
              <a:off x="13808717" y="8033648"/>
              <a:ext cx="733602" cy="72407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CFF1C8-DB41-004A-AEA6-7F0A4EF42748}"/>
              </a:ext>
            </a:extLst>
          </p:cNvPr>
          <p:cNvGrpSpPr/>
          <p:nvPr/>
        </p:nvGrpSpPr>
        <p:grpSpPr>
          <a:xfrm>
            <a:off x="11278056" y="8350035"/>
            <a:ext cx="2325568" cy="3042934"/>
            <a:chOff x="20180499" y="8033649"/>
            <a:chExt cx="2325568" cy="304293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EB0651-D688-6640-96E3-3EA73B898BCB}"/>
                </a:ext>
              </a:extLst>
            </p:cNvPr>
            <p:cNvSpPr/>
            <p:nvPr/>
          </p:nvSpPr>
          <p:spPr>
            <a:xfrm>
              <a:off x="20180499" y="9322257"/>
              <a:ext cx="232556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</a:rPr>
                <a:t>129</a:t>
              </a:r>
            </a:p>
            <a:p>
              <a:pPr algn="ctr"/>
              <a:r>
                <a:rPr lang="en-US" sz="5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Funds</a:t>
              </a:r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5FA5B761-87C7-D244-836D-DAFFA13A332A}"/>
                </a:ext>
              </a:extLst>
            </p:cNvPr>
            <p:cNvSpPr/>
            <p:nvPr/>
          </p:nvSpPr>
          <p:spPr>
            <a:xfrm rot="18900000">
              <a:off x="20976482" y="8033649"/>
              <a:ext cx="733602" cy="72407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41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5C965-08AB-5C48-896C-E12B563F4731}"/>
              </a:ext>
            </a:extLst>
          </p:cNvPr>
          <p:cNvSpPr txBox="1"/>
          <p:nvPr/>
        </p:nvSpPr>
        <p:spPr>
          <a:xfrm>
            <a:off x="4451350" y="1597609"/>
            <a:ext cx="1547495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808463-6FCC-5D4D-81C4-830BD7925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205374"/>
              </p:ext>
            </p:extLst>
          </p:nvPr>
        </p:nvGraphicFramePr>
        <p:xfrm>
          <a:off x="9550385" y="4397275"/>
          <a:ext cx="12775349" cy="7627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2909BF9-ACCA-E54D-B6B6-C8D930655A9F}"/>
              </a:ext>
            </a:extLst>
          </p:cNvPr>
          <p:cNvSpPr/>
          <p:nvPr/>
        </p:nvSpPr>
        <p:spPr>
          <a:xfrm>
            <a:off x="3223290" y="6293190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C9875B-ECF7-E94E-BEF1-53C4215438D1}"/>
              </a:ext>
            </a:extLst>
          </p:cNvPr>
          <p:cNvSpPr/>
          <p:nvPr/>
        </p:nvSpPr>
        <p:spPr>
          <a:xfrm>
            <a:off x="3223290" y="7862859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A36B08-2E37-9C49-9563-F85A06D70AF3}"/>
              </a:ext>
            </a:extLst>
          </p:cNvPr>
          <p:cNvSpPr/>
          <p:nvPr/>
        </p:nvSpPr>
        <p:spPr>
          <a:xfrm>
            <a:off x="3223290" y="9425156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26131-E546-E542-ABE4-052044435F59}"/>
              </a:ext>
            </a:extLst>
          </p:cNvPr>
          <p:cNvGrpSpPr/>
          <p:nvPr/>
        </p:nvGrpSpPr>
        <p:grpSpPr>
          <a:xfrm>
            <a:off x="2051916" y="4752300"/>
            <a:ext cx="6354056" cy="707886"/>
            <a:chOff x="2051916" y="4752300"/>
            <a:chExt cx="6354056" cy="707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5F1368-995C-3B4A-982C-AB83B99713B6}"/>
                </a:ext>
              </a:extLst>
            </p:cNvPr>
            <p:cNvSpPr/>
            <p:nvPr/>
          </p:nvSpPr>
          <p:spPr>
            <a:xfrm>
              <a:off x="3223290" y="4752300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2A717F96-0D40-5A4F-9CC4-BDBB3CECB527}"/>
                </a:ext>
              </a:extLst>
            </p:cNvPr>
            <p:cNvSpPr/>
            <p:nvPr/>
          </p:nvSpPr>
          <p:spPr>
            <a:xfrm rot="13500000">
              <a:off x="2048511" y="4854512"/>
              <a:ext cx="524306" cy="51749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27C90009-D320-5849-A4F4-9177C218FF9C}"/>
              </a:ext>
            </a:extLst>
          </p:cNvPr>
          <p:cNvSpPr/>
          <p:nvPr/>
        </p:nvSpPr>
        <p:spPr>
          <a:xfrm rot="13500000">
            <a:off x="2048512" y="6395401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09CF1A25-066A-4148-BF2F-E91EE77B2D14}"/>
              </a:ext>
            </a:extLst>
          </p:cNvPr>
          <p:cNvSpPr/>
          <p:nvPr/>
        </p:nvSpPr>
        <p:spPr>
          <a:xfrm rot="13500000">
            <a:off x="2048512" y="7965072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63EC4336-ADF0-314F-8259-120181707DF2}"/>
              </a:ext>
            </a:extLst>
          </p:cNvPr>
          <p:cNvSpPr/>
          <p:nvPr/>
        </p:nvSpPr>
        <p:spPr>
          <a:xfrm rot="13500000">
            <a:off x="2048514" y="9527368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86A5E-789A-664C-8FCD-986B1ED3148D}"/>
              </a:ext>
            </a:extLst>
          </p:cNvPr>
          <p:cNvSpPr/>
          <p:nvPr/>
        </p:nvSpPr>
        <p:spPr>
          <a:xfrm>
            <a:off x="3223290" y="10961417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8F07BA0-F3AF-214B-9BDD-1599AC86ECED}"/>
              </a:ext>
            </a:extLst>
          </p:cNvPr>
          <p:cNvSpPr/>
          <p:nvPr/>
        </p:nvSpPr>
        <p:spPr>
          <a:xfrm rot="13500000">
            <a:off x="2048514" y="11063629"/>
            <a:ext cx="524306" cy="517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2">
      <a:dk1>
        <a:srgbClr val="999999"/>
      </a:dk1>
      <a:lt1>
        <a:srgbClr val="FFFFFF"/>
      </a:lt1>
      <a:dk2>
        <a:srgbClr val="353336"/>
      </a:dk2>
      <a:lt2>
        <a:srgbClr val="FFFFFF"/>
      </a:lt2>
      <a:accent1>
        <a:srgbClr val="0F386E"/>
      </a:accent1>
      <a:accent2>
        <a:srgbClr val="059557"/>
      </a:accent2>
      <a:accent3>
        <a:srgbClr val="00AFC6"/>
      </a:accent3>
      <a:accent4>
        <a:srgbClr val="0F386E"/>
      </a:accent4>
      <a:accent5>
        <a:srgbClr val="059557"/>
      </a:accent5>
      <a:accent6>
        <a:srgbClr val="00AFC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91768</TotalTime>
  <Words>476</Words>
  <Application>Microsoft Macintosh PowerPoint</Application>
  <PresentationFormat>Personalizado</PresentationFormat>
  <Paragraphs>92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Lato</vt:lpstr>
      <vt:lpstr>Lato Black</vt:lpstr>
      <vt:lpstr>Lato Light</vt:lpstr>
      <vt:lpstr>Montserrat</vt:lpstr>
      <vt:lpstr>Montserrat Bold</vt:lpstr>
      <vt:lpstr>Montserrat Light</vt:lpstr>
      <vt:lpstr>Montserrat Medium</vt:lpstr>
      <vt:lpstr>Montserrat SemiBold</vt:lpstr>
      <vt:lpstr>Poppins Medium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16702</cp:revision>
  <dcterms:created xsi:type="dcterms:W3CDTF">2014-11-12T21:47:38Z</dcterms:created>
  <dcterms:modified xsi:type="dcterms:W3CDTF">2019-08-06T13:38:56Z</dcterms:modified>
  <cp:category/>
</cp:coreProperties>
</file>