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33" r:id="rId2"/>
    <p:sldId id="4436" r:id="rId3"/>
    <p:sldId id="4375" r:id="rId4"/>
    <p:sldId id="4435" r:id="rId5"/>
    <p:sldId id="4437" r:id="rId6"/>
    <p:sldId id="4439" r:id="rId7"/>
    <p:sldId id="4431" r:id="rId8"/>
    <p:sldId id="4404" r:id="rId9"/>
    <p:sldId id="4408" r:id="rId10"/>
    <p:sldId id="4432" r:id="rId11"/>
    <p:sldId id="4442" r:id="rId12"/>
    <p:sldId id="4441" r:id="rId13"/>
    <p:sldId id="4443" r:id="rId14"/>
    <p:sldId id="4421" r:id="rId15"/>
    <p:sldId id="4444" r:id="rId16"/>
    <p:sldId id="4445" r:id="rId17"/>
    <p:sldId id="4413" r:id="rId18"/>
    <p:sldId id="4446" r:id="rId19"/>
    <p:sldId id="4447" r:id="rId20"/>
    <p:sldId id="444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5890" autoAdjust="0"/>
  </p:normalViewPr>
  <p:slideViewPr>
    <p:cSldViewPr snapToGrid="0" snapToObjects="1">
      <p:cViewPr varScale="1">
        <p:scale>
          <a:sx n="62" d="100"/>
          <a:sy n="62" d="100"/>
        </p:scale>
        <p:origin x="1176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C-6248-9C6C-438308904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6C-6248-9C6C-438308904E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6C-6248-9C6C-438308904E6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047482704"/>
        <c:axId val="1047484336"/>
      </c:barChart>
      <c:catAx>
        <c:axId val="104748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1047484336"/>
        <c:crosses val="autoZero"/>
        <c:auto val="1"/>
        <c:lblAlgn val="ctr"/>
        <c:lblOffset val="100"/>
        <c:noMultiLvlLbl val="0"/>
      </c:catAx>
      <c:valAx>
        <c:axId val="104748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104748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3B-9E4D-80EC-FB87B6E715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D3-6345-A147-E36908B60E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1D3-6345-A147-E36908B60E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B-9E4D-80EC-FB87B6E7150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3B-9E4D-80EC-FB87B6E715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24-524E-8391-9BCD659C1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524-524E-8391-9BCD659C13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3.9</c:v>
                </c:pt>
                <c:pt idx="1">
                  <c:v>2.7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B-9E4D-80EC-FB87B6E7150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A-B44F-8E4A-135632C66D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A-B44F-8E4A-135632C66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22924111"/>
        <c:axId val="922925743"/>
      </c:barChart>
      <c:catAx>
        <c:axId val="922924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922925743"/>
        <c:crosses val="autoZero"/>
        <c:auto val="1"/>
        <c:lblAlgn val="ctr"/>
        <c:lblOffset val="100"/>
        <c:noMultiLvlLbl val="0"/>
      </c:catAx>
      <c:valAx>
        <c:axId val="92292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922924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77A43A-2FCD-0244-A75E-D5D1064E1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77A43A-2FCD-0244-A75E-D5D1064E1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-261256"/>
            <a:ext cx="1246546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77A43A-2FCD-0244-A75E-D5D1064E1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6" y="-261256"/>
            <a:ext cx="25046179" cy="1069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77A43A-2FCD-0244-A75E-D5D1064E1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7164" y="-326571"/>
            <a:ext cx="14097129" cy="14401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77A43A-2FCD-0244-A75E-D5D1064E1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15" y="-326570"/>
            <a:ext cx="12465478" cy="10229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677A43A-2FCD-0244-A75E-D5D1064E1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5" y="3812853"/>
            <a:ext cx="12465478" cy="10229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4FA18CB-9902-8F4A-940E-6362C1E009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84766" y="4887935"/>
            <a:ext cx="5128602" cy="51285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0E7F53A-464E-C849-890A-9AC30BF036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5609" y="4887935"/>
            <a:ext cx="5128602" cy="51285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5E384DA-84B4-1249-8487-02A6FF6D27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06452" y="4887935"/>
            <a:ext cx="5128602" cy="51285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F99904-A71C-BC45-9099-5D4896380D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0"/>
            <a:ext cx="2437765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9F80DB8-54D5-F049-945C-A046008DF263}"/>
              </a:ext>
            </a:extLst>
          </p:cNvPr>
          <p:cNvSpPr txBox="1">
            <a:spLocks/>
          </p:cNvSpPr>
          <p:nvPr/>
        </p:nvSpPr>
        <p:spPr>
          <a:xfrm>
            <a:off x="6855769" y="11952664"/>
            <a:ext cx="10666112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41B03E-2201-3541-97C2-074764EB5972}"/>
              </a:ext>
            </a:extLst>
          </p:cNvPr>
          <p:cNvGrpSpPr/>
          <p:nvPr/>
        </p:nvGrpSpPr>
        <p:grpSpPr>
          <a:xfrm>
            <a:off x="7326490" y="5179390"/>
            <a:ext cx="9982932" cy="3357214"/>
            <a:chOff x="4061030" y="5179390"/>
            <a:chExt cx="9982932" cy="33572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7528637" y="5272948"/>
              <a:ext cx="6515325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FAST GROWTH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6B09D6-27C1-6143-88FB-5980484C6446}"/>
                </a:ext>
              </a:extLst>
            </p:cNvPr>
            <p:cNvGrpSpPr/>
            <p:nvPr/>
          </p:nvGrpSpPr>
          <p:grpSpPr>
            <a:xfrm>
              <a:off x="4061030" y="5179390"/>
              <a:ext cx="2656443" cy="3357214"/>
              <a:chOff x="4061030" y="5179390"/>
              <a:chExt cx="2656443" cy="3357214"/>
            </a:xfrm>
            <a:solidFill>
              <a:schemeClr val="accent2"/>
            </a:solidFill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EF1D763-CF32-1E45-BCF3-569DA1357261}"/>
                  </a:ext>
                </a:extLst>
              </p:cNvPr>
              <p:cNvGrpSpPr/>
              <p:nvPr/>
            </p:nvGrpSpPr>
            <p:grpSpPr>
              <a:xfrm>
                <a:off x="5102430" y="6061056"/>
                <a:ext cx="1615043" cy="1593882"/>
                <a:chOff x="5102430" y="5967499"/>
                <a:chExt cx="1615043" cy="1593882"/>
              </a:xfrm>
              <a:grpFill/>
            </p:grpSpPr>
            <p:sp>
              <p:nvSpPr>
                <p:cNvPr id="2" name="Right Arrow 1">
                  <a:extLst>
                    <a:ext uri="{FF2B5EF4-FFF2-40B4-BE49-F238E27FC236}">
                      <a16:creationId xmlns:a16="http://schemas.microsoft.com/office/drawing/2014/main" id="{74C773FC-8F7E-084D-BCCD-0C4188E38ED6}"/>
                    </a:ext>
                  </a:extLst>
                </p:cNvPr>
                <p:cNvSpPr/>
                <p:nvPr/>
              </p:nvSpPr>
              <p:spPr>
                <a:xfrm>
                  <a:off x="5102430" y="5967499"/>
                  <a:ext cx="1615043" cy="712216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7458DA1A-C77C-A34B-862F-E53BFD1A7B8B}"/>
                    </a:ext>
                  </a:extLst>
                </p:cNvPr>
                <p:cNvSpPr/>
                <p:nvPr/>
              </p:nvSpPr>
              <p:spPr>
                <a:xfrm>
                  <a:off x="5102430" y="6849165"/>
                  <a:ext cx="1615043" cy="712216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7E1CF615-0DD3-244A-8EB0-2291D9031B04}"/>
                  </a:ext>
                </a:extLst>
              </p:cNvPr>
              <p:cNvSpPr/>
              <p:nvPr/>
            </p:nvSpPr>
            <p:spPr>
              <a:xfrm rot="10800000">
                <a:off x="4061030" y="5179390"/>
                <a:ext cx="1615043" cy="71221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20FE36EE-5207-054D-9122-20AF74B2659E}"/>
                  </a:ext>
                </a:extLst>
              </p:cNvPr>
              <p:cNvSpPr/>
              <p:nvPr/>
            </p:nvSpPr>
            <p:spPr>
              <a:xfrm rot="10800000">
                <a:off x="4061030" y="7824388"/>
                <a:ext cx="1615043" cy="71221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3A70CE-3A53-DF40-9A2A-BE6823B2AAF4}"/>
              </a:ext>
            </a:extLst>
          </p:cNvPr>
          <p:cNvGrpSpPr/>
          <p:nvPr/>
        </p:nvGrpSpPr>
        <p:grpSpPr>
          <a:xfrm>
            <a:off x="927789" y="1761469"/>
            <a:ext cx="22522071" cy="9780105"/>
            <a:chOff x="927789" y="2623930"/>
            <a:chExt cx="22522071" cy="9780105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11EF5CB7-ADF3-CF49-888D-300F925D6F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8956406"/>
                </p:ext>
              </p:extLst>
            </p:nvPr>
          </p:nvGraphicFramePr>
          <p:xfrm>
            <a:off x="927789" y="2623930"/>
            <a:ext cx="12702210" cy="84681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972BB180-828C-1649-AD89-90016D827E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8166316"/>
                </p:ext>
              </p:extLst>
            </p:nvPr>
          </p:nvGraphicFramePr>
          <p:xfrm>
            <a:off x="10747650" y="2623930"/>
            <a:ext cx="12702210" cy="84681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17D537-86F4-EA42-AA42-41AF708F7BB5}"/>
                </a:ext>
              </a:extLst>
            </p:cNvPr>
            <p:cNvGrpSpPr/>
            <p:nvPr/>
          </p:nvGrpSpPr>
          <p:grpSpPr>
            <a:xfrm>
              <a:off x="3995711" y="10922592"/>
              <a:ext cx="6566365" cy="1481443"/>
              <a:chOff x="15894499" y="6118579"/>
              <a:chExt cx="6566365" cy="1481443"/>
            </a:xfrm>
          </p:grpSpPr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90F8CADC-8E02-D24A-8756-88EA4D4796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94499" y="6826465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74BD11D-2B9B-AF4F-B33B-D8FF95B45490}"/>
                  </a:ext>
                </a:extLst>
              </p:cNvPr>
              <p:cNvSpPr/>
              <p:nvPr/>
            </p:nvSpPr>
            <p:spPr>
              <a:xfrm>
                <a:off x="16586341" y="6118579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AC3CEE9-C15C-CE44-B3AB-E2C1AA99AFAB}"/>
                </a:ext>
              </a:extLst>
            </p:cNvPr>
            <p:cNvGrpSpPr/>
            <p:nvPr/>
          </p:nvGrpSpPr>
          <p:grpSpPr>
            <a:xfrm>
              <a:off x="13815572" y="10922592"/>
              <a:ext cx="6566365" cy="1481443"/>
              <a:chOff x="15894499" y="6118579"/>
              <a:chExt cx="6566365" cy="1481443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9175AB23-D680-014B-944A-4055DFAFDC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94499" y="6826465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C2E33E1-B826-8A40-BC64-6F74B65AB13E}"/>
                  </a:ext>
                </a:extLst>
              </p:cNvPr>
              <p:cNvSpPr/>
              <p:nvPr/>
            </p:nvSpPr>
            <p:spPr>
              <a:xfrm>
                <a:off x="16586341" y="6118579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A33BCBB-CF0E-0E42-9498-2D8F00806056}"/>
              </a:ext>
            </a:extLst>
          </p:cNvPr>
          <p:cNvSpPr/>
          <p:nvPr/>
        </p:nvSpPr>
        <p:spPr>
          <a:xfrm rot="10800000" flipV="1">
            <a:off x="0" y="13303044"/>
            <a:ext cx="24377650" cy="412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57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F5F839-1D59-0A48-9FCE-7F7E9F5F780C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108973-6829-8847-BDCA-F85D6142C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210327"/>
              </p:ext>
            </p:extLst>
          </p:nvPr>
        </p:nvGraphicFramePr>
        <p:xfrm>
          <a:off x="10863072" y="1440744"/>
          <a:ext cx="11426740" cy="108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8B440C9-22F7-C94A-993D-8517115C5B4F}"/>
              </a:ext>
            </a:extLst>
          </p:cNvPr>
          <p:cNvGrpSpPr/>
          <p:nvPr/>
        </p:nvGrpSpPr>
        <p:grpSpPr>
          <a:xfrm>
            <a:off x="1902635" y="3569013"/>
            <a:ext cx="6898465" cy="6577974"/>
            <a:chOff x="1902635" y="1492671"/>
            <a:chExt cx="6898465" cy="6577974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6C1378B8-6311-FE4B-8C88-7D81C00878E5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5645354"/>
              <a:ext cx="678416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2900ED-7B63-7B41-84BA-CFBDA3C4AADD}"/>
                </a:ext>
              </a:extLst>
            </p:cNvPr>
            <p:cNvSpPr txBox="1"/>
            <p:nvPr/>
          </p:nvSpPr>
          <p:spPr>
            <a:xfrm>
              <a:off x="2016935" y="1492671"/>
              <a:ext cx="678416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Survey Results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8AC1BF-7667-4D43-B388-502286198BD6}"/>
                </a:ext>
              </a:extLst>
            </p:cNvPr>
            <p:cNvSpPr/>
            <p:nvPr/>
          </p:nvSpPr>
          <p:spPr>
            <a:xfrm>
              <a:off x="2157303" y="4243857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7726A50-2F55-7240-A708-D4FF88F1CA61}"/>
              </a:ext>
            </a:extLst>
          </p:cNvPr>
          <p:cNvSpPr/>
          <p:nvPr/>
        </p:nvSpPr>
        <p:spPr>
          <a:xfrm rot="10800000" flipV="1">
            <a:off x="0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50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CD0B82C-2ED8-2143-949A-387CB1520780}"/>
              </a:ext>
            </a:extLst>
          </p:cNvPr>
          <p:cNvGrpSpPr/>
          <p:nvPr/>
        </p:nvGrpSpPr>
        <p:grpSpPr>
          <a:xfrm>
            <a:off x="2016935" y="2111559"/>
            <a:ext cx="7529230" cy="2867119"/>
            <a:chOff x="2016935" y="1492671"/>
            <a:chExt cx="7529230" cy="286711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DCA7D85-E3A5-2643-9454-F6C8C69CC058}"/>
                </a:ext>
              </a:extLst>
            </p:cNvPr>
            <p:cNvSpPr txBox="1"/>
            <p:nvPr/>
          </p:nvSpPr>
          <p:spPr>
            <a:xfrm>
              <a:off x="2016935" y="1492671"/>
              <a:ext cx="752923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Overall Performance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75D6199-06C5-5744-9A45-0E3F3852F380}"/>
                </a:ext>
              </a:extLst>
            </p:cNvPr>
            <p:cNvSpPr/>
            <p:nvPr/>
          </p:nvSpPr>
          <p:spPr>
            <a:xfrm>
              <a:off x="2157303" y="4243857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59A763-33EF-E44E-BCA3-E0346A8BFB72}"/>
              </a:ext>
            </a:extLst>
          </p:cNvPr>
          <p:cNvGrpSpPr/>
          <p:nvPr/>
        </p:nvGrpSpPr>
        <p:grpSpPr>
          <a:xfrm>
            <a:off x="12618580" y="1393459"/>
            <a:ext cx="8541063" cy="7854064"/>
            <a:chOff x="11695620" y="1993885"/>
            <a:chExt cx="10579163" cy="9728230"/>
          </a:xfrm>
        </p:grpSpPr>
        <p:sp>
          <p:nvSpPr>
            <p:cNvPr id="5" name="Freeform 163">
              <a:extLst>
                <a:ext uri="{FF2B5EF4-FFF2-40B4-BE49-F238E27FC236}">
                  <a16:creationId xmlns:a16="http://schemas.microsoft.com/office/drawing/2014/main" id="{C5DF7375-158C-4147-BD21-12CAE5E4B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3255" y="1993885"/>
              <a:ext cx="5523398" cy="5531061"/>
            </a:xfrm>
            <a:custGeom>
              <a:avLst/>
              <a:gdLst>
                <a:gd name="T0" fmla="*/ 6354 w 6355"/>
                <a:gd name="T1" fmla="*/ 3181 h 6363"/>
                <a:gd name="T2" fmla="*/ 6354 w 6355"/>
                <a:gd name="T3" fmla="*/ 3181 h 6363"/>
                <a:gd name="T4" fmla="*/ 3172 w 6355"/>
                <a:gd name="T5" fmla="*/ 6362 h 6363"/>
                <a:gd name="T6" fmla="*/ 0 w 6355"/>
                <a:gd name="T7" fmla="*/ 3181 h 6363"/>
                <a:gd name="T8" fmla="*/ 3172 w 6355"/>
                <a:gd name="T9" fmla="*/ 0 h 6363"/>
                <a:gd name="T10" fmla="*/ 6354 w 6355"/>
                <a:gd name="T11" fmla="*/ 3181 h 6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5" h="6363">
                  <a:moveTo>
                    <a:pt x="6354" y="3181"/>
                  </a:moveTo>
                  <a:lnTo>
                    <a:pt x="6354" y="3181"/>
                  </a:lnTo>
                  <a:cubicBezTo>
                    <a:pt x="6354" y="4935"/>
                    <a:pt x="4936" y="6362"/>
                    <a:pt x="3172" y="6362"/>
                  </a:cubicBezTo>
                  <a:cubicBezTo>
                    <a:pt x="1418" y="6362"/>
                    <a:pt x="0" y="4935"/>
                    <a:pt x="0" y="3181"/>
                  </a:cubicBezTo>
                  <a:cubicBezTo>
                    <a:pt x="0" y="1427"/>
                    <a:pt x="1418" y="0"/>
                    <a:pt x="3172" y="0"/>
                  </a:cubicBezTo>
                  <a:cubicBezTo>
                    <a:pt x="4936" y="0"/>
                    <a:pt x="6354" y="1427"/>
                    <a:pt x="6354" y="3181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164">
              <a:extLst>
                <a:ext uri="{FF2B5EF4-FFF2-40B4-BE49-F238E27FC236}">
                  <a16:creationId xmlns:a16="http://schemas.microsoft.com/office/drawing/2014/main" id="{54A3ACD3-4C3C-9E4C-8C19-E8B82454F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85" y="6102893"/>
              <a:ext cx="5523398" cy="5531061"/>
            </a:xfrm>
            <a:custGeom>
              <a:avLst/>
              <a:gdLst>
                <a:gd name="T0" fmla="*/ 6354 w 6355"/>
                <a:gd name="T1" fmla="*/ 3181 h 6363"/>
                <a:gd name="T2" fmla="*/ 6354 w 6355"/>
                <a:gd name="T3" fmla="*/ 3181 h 6363"/>
                <a:gd name="T4" fmla="*/ 3182 w 6355"/>
                <a:gd name="T5" fmla="*/ 6362 h 6363"/>
                <a:gd name="T6" fmla="*/ 0 w 6355"/>
                <a:gd name="T7" fmla="*/ 3181 h 6363"/>
                <a:gd name="T8" fmla="*/ 3182 w 6355"/>
                <a:gd name="T9" fmla="*/ 0 h 6363"/>
                <a:gd name="T10" fmla="*/ 6354 w 6355"/>
                <a:gd name="T11" fmla="*/ 3181 h 6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5" h="6363">
                  <a:moveTo>
                    <a:pt x="6354" y="3181"/>
                  </a:moveTo>
                  <a:lnTo>
                    <a:pt x="6354" y="3181"/>
                  </a:lnTo>
                  <a:cubicBezTo>
                    <a:pt x="6354" y="4935"/>
                    <a:pt x="4936" y="6362"/>
                    <a:pt x="3182" y="6362"/>
                  </a:cubicBezTo>
                  <a:cubicBezTo>
                    <a:pt x="1418" y="6362"/>
                    <a:pt x="0" y="4935"/>
                    <a:pt x="0" y="3181"/>
                  </a:cubicBezTo>
                  <a:cubicBezTo>
                    <a:pt x="0" y="1426"/>
                    <a:pt x="1418" y="0"/>
                    <a:pt x="3182" y="0"/>
                  </a:cubicBezTo>
                  <a:cubicBezTo>
                    <a:pt x="4936" y="0"/>
                    <a:pt x="6354" y="1426"/>
                    <a:pt x="6354" y="3181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65">
              <a:extLst>
                <a:ext uri="{FF2B5EF4-FFF2-40B4-BE49-F238E27FC236}">
                  <a16:creationId xmlns:a16="http://schemas.microsoft.com/office/drawing/2014/main" id="{2F0767E9-EDC7-DD4F-9D9C-F54DC582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5620" y="6191052"/>
              <a:ext cx="5531061" cy="5531063"/>
            </a:xfrm>
            <a:custGeom>
              <a:avLst/>
              <a:gdLst>
                <a:gd name="T0" fmla="*/ 6362 w 6363"/>
                <a:gd name="T1" fmla="*/ 3181 h 6363"/>
                <a:gd name="T2" fmla="*/ 6362 w 6363"/>
                <a:gd name="T3" fmla="*/ 3181 h 6363"/>
                <a:gd name="T4" fmla="*/ 3181 w 6363"/>
                <a:gd name="T5" fmla="*/ 6362 h 6363"/>
                <a:gd name="T6" fmla="*/ 0 w 6363"/>
                <a:gd name="T7" fmla="*/ 3181 h 6363"/>
                <a:gd name="T8" fmla="*/ 3181 w 6363"/>
                <a:gd name="T9" fmla="*/ 0 h 6363"/>
                <a:gd name="T10" fmla="*/ 6362 w 6363"/>
                <a:gd name="T11" fmla="*/ 3181 h 6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3" h="6363">
                  <a:moveTo>
                    <a:pt x="6362" y="3181"/>
                  </a:moveTo>
                  <a:lnTo>
                    <a:pt x="6362" y="3181"/>
                  </a:lnTo>
                  <a:cubicBezTo>
                    <a:pt x="6362" y="4935"/>
                    <a:pt x="4935" y="6362"/>
                    <a:pt x="3181" y="6362"/>
                  </a:cubicBezTo>
                  <a:cubicBezTo>
                    <a:pt x="1418" y="6362"/>
                    <a:pt x="0" y="4935"/>
                    <a:pt x="0" y="3181"/>
                  </a:cubicBezTo>
                  <a:cubicBezTo>
                    <a:pt x="0" y="1417"/>
                    <a:pt x="1418" y="0"/>
                    <a:pt x="3181" y="0"/>
                  </a:cubicBezTo>
                  <a:cubicBezTo>
                    <a:pt x="4935" y="0"/>
                    <a:pt x="6362" y="1417"/>
                    <a:pt x="6362" y="3181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6">
              <a:extLst>
                <a:ext uri="{FF2B5EF4-FFF2-40B4-BE49-F238E27FC236}">
                  <a16:creationId xmlns:a16="http://schemas.microsoft.com/office/drawing/2014/main" id="{76ECA529-1FF9-2E4F-8AB0-D2FC786C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8327" y="5819249"/>
              <a:ext cx="2989763" cy="2985929"/>
            </a:xfrm>
            <a:custGeom>
              <a:avLst/>
              <a:gdLst>
                <a:gd name="T0" fmla="*/ 3437 w 3438"/>
                <a:gd name="T1" fmla="*/ 1717 h 3436"/>
                <a:gd name="T2" fmla="*/ 3437 w 3438"/>
                <a:gd name="T3" fmla="*/ 1717 h 3436"/>
                <a:gd name="T4" fmla="*/ 1718 w 3438"/>
                <a:gd name="T5" fmla="*/ 3435 h 3436"/>
                <a:gd name="T6" fmla="*/ 0 w 3438"/>
                <a:gd name="T7" fmla="*/ 1717 h 3436"/>
                <a:gd name="T8" fmla="*/ 1718 w 3438"/>
                <a:gd name="T9" fmla="*/ 0 h 3436"/>
                <a:gd name="T10" fmla="*/ 3437 w 3438"/>
                <a:gd name="T11" fmla="*/ 1717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8" h="3436">
                  <a:moveTo>
                    <a:pt x="3437" y="1717"/>
                  </a:moveTo>
                  <a:lnTo>
                    <a:pt x="3437" y="1717"/>
                  </a:lnTo>
                  <a:cubicBezTo>
                    <a:pt x="3437" y="2662"/>
                    <a:pt x="2664" y="3435"/>
                    <a:pt x="1718" y="3435"/>
                  </a:cubicBezTo>
                  <a:cubicBezTo>
                    <a:pt x="773" y="3435"/>
                    <a:pt x="0" y="2662"/>
                    <a:pt x="0" y="1717"/>
                  </a:cubicBezTo>
                  <a:cubicBezTo>
                    <a:pt x="0" y="764"/>
                    <a:pt x="773" y="0"/>
                    <a:pt x="1718" y="0"/>
                  </a:cubicBezTo>
                  <a:cubicBezTo>
                    <a:pt x="2664" y="0"/>
                    <a:pt x="3437" y="764"/>
                    <a:pt x="3437" y="17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7646CC5-1639-1841-AF25-4F09A6F8C396}"/>
                </a:ext>
              </a:extLst>
            </p:cNvPr>
            <p:cNvGrpSpPr/>
            <p:nvPr/>
          </p:nvGrpSpPr>
          <p:grpSpPr>
            <a:xfrm>
              <a:off x="13512580" y="8359088"/>
              <a:ext cx="1159239" cy="1376974"/>
              <a:chOff x="12886031" y="1525742"/>
              <a:chExt cx="938519" cy="1114797"/>
            </a:xfrm>
            <a:solidFill>
              <a:schemeClr val="bg1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63DC38CE-FD5E-6A4D-BB8B-0BAE06AC079D}"/>
                  </a:ext>
                </a:extLst>
              </p:cNvPr>
              <p:cNvSpPr/>
              <p:nvPr/>
            </p:nvSpPr>
            <p:spPr>
              <a:xfrm>
                <a:off x="12886031" y="2227145"/>
                <a:ext cx="240836" cy="413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334">
                    <a:moveTo>
                      <a:pt x="55" y="279"/>
                    </a:moveTo>
                    <a:lnTo>
                      <a:pt x="140" y="279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334"/>
                    </a:moveTo>
                    <a:lnTo>
                      <a:pt x="27" y="334"/>
                    </a:lnTo>
                    <a:cubicBezTo>
                      <a:pt x="12" y="334"/>
                      <a:pt x="0" y="322"/>
                      <a:pt x="0" y="307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8"/>
                    </a:cubicBezTo>
                    <a:lnTo>
                      <a:pt x="195" y="307"/>
                    </a:lnTo>
                    <a:cubicBezTo>
                      <a:pt x="195" y="322"/>
                      <a:pt x="183" y="334"/>
                      <a:pt x="168" y="3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0E616F22-37A6-584C-9A79-9D3DBD7DAE58}"/>
                  </a:ext>
                </a:extLst>
              </p:cNvPr>
              <p:cNvSpPr/>
              <p:nvPr/>
            </p:nvSpPr>
            <p:spPr>
              <a:xfrm>
                <a:off x="13233633" y="1874581"/>
                <a:ext cx="242077" cy="76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6" h="618">
                    <a:moveTo>
                      <a:pt x="55" y="563"/>
                    </a:moveTo>
                    <a:lnTo>
                      <a:pt x="141" y="563"/>
                    </a:lnTo>
                    <a:lnTo>
                      <a:pt x="141" y="55"/>
                    </a:lnTo>
                    <a:lnTo>
                      <a:pt x="55" y="55"/>
                    </a:lnTo>
                    <a:close/>
                    <a:moveTo>
                      <a:pt x="169" y="618"/>
                    </a:moveTo>
                    <a:lnTo>
                      <a:pt x="28" y="618"/>
                    </a:lnTo>
                    <a:cubicBezTo>
                      <a:pt x="13" y="618"/>
                      <a:pt x="0" y="606"/>
                      <a:pt x="0" y="591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9" y="0"/>
                    </a:lnTo>
                    <a:cubicBezTo>
                      <a:pt x="184" y="0"/>
                      <a:pt x="196" y="12"/>
                      <a:pt x="196" y="27"/>
                    </a:cubicBezTo>
                    <a:lnTo>
                      <a:pt x="196" y="591"/>
                    </a:lnTo>
                    <a:cubicBezTo>
                      <a:pt x="196" y="606"/>
                      <a:pt x="184" y="618"/>
                      <a:pt x="169" y="6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B9812F99-6BAF-FE46-A09C-98AFF4E5039B}"/>
                  </a:ext>
                </a:extLst>
              </p:cNvPr>
              <p:cNvSpPr/>
              <p:nvPr/>
            </p:nvSpPr>
            <p:spPr>
              <a:xfrm>
                <a:off x="13578748" y="1525742"/>
                <a:ext cx="245802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899">
                    <a:moveTo>
                      <a:pt x="55" y="844"/>
                    </a:moveTo>
                    <a:lnTo>
                      <a:pt x="144" y="844"/>
                    </a:lnTo>
                    <a:lnTo>
                      <a:pt x="144" y="55"/>
                    </a:lnTo>
                    <a:lnTo>
                      <a:pt x="55" y="55"/>
                    </a:lnTo>
                    <a:close/>
                    <a:moveTo>
                      <a:pt x="172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2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72" y="0"/>
                    </a:lnTo>
                    <a:cubicBezTo>
                      <a:pt x="187" y="0"/>
                      <a:pt x="199" y="12"/>
                      <a:pt x="199" y="27"/>
                    </a:cubicBezTo>
                    <a:lnTo>
                      <a:pt x="199" y="872"/>
                    </a:lnTo>
                    <a:cubicBezTo>
                      <a:pt x="199" y="887"/>
                      <a:pt x="187" y="899"/>
                      <a:pt x="172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B63EAD6-3D08-D948-BD89-25CF6B963CF5}"/>
                </a:ext>
              </a:extLst>
            </p:cNvPr>
            <p:cNvGrpSpPr/>
            <p:nvPr/>
          </p:nvGrpSpPr>
          <p:grpSpPr>
            <a:xfrm>
              <a:off x="18941582" y="8306266"/>
              <a:ext cx="1987806" cy="1124314"/>
              <a:chOff x="22233943" y="3999896"/>
              <a:chExt cx="1797579" cy="1016721"/>
            </a:xfrm>
            <a:solidFill>
              <a:schemeClr val="bg1"/>
            </a:solidFill>
          </p:grpSpPr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068DE66D-A1CD-B44F-B22E-2DAE49417C57}"/>
                  </a:ext>
                </a:extLst>
              </p:cNvPr>
              <p:cNvSpPr/>
              <p:nvPr/>
            </p:nvSpPr>
            <p:spPr>
              <a:xfrm>
                <a:off x="22233943" y="4732331"/>
                <a:ext cx="762233" cy="284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30">
                    <a:moveTo>
                      <a:pt x="55" y="28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2"/>
                    </a:cubicBezTo>
                    <a:cubicBezTo>
                      <a:pt x="180" y="170"/>
                      <a:pt x="243" y="175"/>
                      <a:pt x="307" y="175"/>
                    </a:cubicBezTo>
                    <a:cubicBezTo>
                      <a:pt x="371" y="175"/>
                      <a:pt x="433" y="170"/>
                      <a:pt x="482" y="162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8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30"/>
                    </a:moveTo>
                    <a:cubicBezTo>
                      <a:pt x="230" y="230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5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9"/>
                      <a:pt x="314" y="59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5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3"/>
                      <a:pt x="615" y="28"/>
                    </a:cubicBezTo>
                    <a:lnTo>
                      <a:pt x="614" y="144"/>
                    </a:lnTo>
                    <a:cubicBezTo>
                      <a:pt x="614" y="186"/>
                      <a:pt x="555" y="203"/>
                      <a:pt x="510" y="212"/>
                    </a:cubicBezTo>
                    <a:cubicBezTo>
                      <a:pt x="456" y="223"/>
                      <a:pt x="383" y="230"/>
                      <a:pt x="307" y="2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B5A83E51-A25B-3642-8113-0132B81108AD}"/>
                  </a:ext>
                </a:extLst>
              </p:cNvPr>
              <p:cNvSpPr/>
              <p:nvPr/>
            </p:nvSpPr>
            <p:spPr>
              <a:xfrm>
                <a:off x="22233943" y="4588330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1"/>
                    </a:cubicBezTo>
                    <a:cubicBezTo>
                      <a:pt x="180" y="170"/>
                      <a:pt x="243" y="174"/>
                      <a:pt x="307" y="174"/>
                    </a:cubicBezTo>
                    <a:cubicBezTo>
                      <a:pt x="371" y="174"/>
                      <a:pt x="433" y="170"/>
                      <a:pt x="482" y="161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4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4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5" y="28"/>
                    </a:lnTo>
                    <a:lnTo>
                      <a:pt x="614" y="144"/>
                    </a:lnTo>
                    <a:cubicBezTo>
                      <a:pt x="614" y="185"/>
                      <a:pt x="555" y="202"/>
                      <a:pt x="510" y="212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7B9B3B9-725E-6C43-8B44-A798866F8478}"/>
                  </a:ext>
                </a:extLst>
              </p:cNvPr>
              <p:cNvSpPr/>
              <p:nvPr/>
            </p:nvSpPr>
            <p:spPr>
              <a:xfrm>
                <a:off x="22233943" y="4371081"/>
                <a:ext cx="762233" cy="212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172">
                    <a:moveTo>
                      <a:pt x="562" y="94"/>
                    </a:moveTo>
                    <a:close/>
                    <a:moveTo>
                      <a:pt x="66" y="86"/>
                    </a:moveTo>
                    <a:cubicBezTo>
                      <a:pt x="76" y="91"/>
                      <a:pt x="94" y="97"/>
                      <a:pt x="125" y="102"/>
                    </a:cubicBezTo>
                    <a:cubicBezTo>
                      <a:pt x="170" y="111"/>
                      <a:pt x="227" y="116"/>
                      <a:pt x="287" y="117"/>
                    </a:cubicBezTo>
                    <a:cubicBezTo>
                      <a:pt x="300" y="117"/>
                      <a:pt x="314" y="117"/>
                      <a:pt x="327" y="117"/>
                    </a:cubicBezTo>
                    <a:cubicBezTo>
                      <a:pt x="387" y="116"/>
                      <a:pt x="445" y="111"/>
                      <a:pt x="489" y="102"/>
                    </a:cubicBezTo>
                    <a:cubicBezTo>
                      <a:pt x="520" y="97"/>
                      <a:pt x="538" y="91"/>
                      <a:pt x="549" y="86"/>
                    </a:cubicBezTo>
                    <a:cubicBezTo>
                      <a:pt x="538" y="81"/>
                      <a:pt x="517" y="75"/>
                      <a:pt x="483" y="68"/>
                    </a:cubicBezTo>
                    <a:cubicBezTo>
                      <a:pt x="434" y="60"/>
                      <a:pt x="372" y="55"/>
                      <a:pt x="307" y="55"/>
                    </a:cubicBezTo>
                    <a:cubicBezTo>
                      <a:pt x="243" y="55"/>
                      <a:pt x="181" y="60"/>
                      <a:pt x="132" y="68"/>
                    </a:cubicBezTo>
                    <a:cubicBezTo>
                      <a:pt x="97" y="75"/>
                      <a:pt x="77" y="81"/>
                      <a:pt x="66" y="86"/>
                    </a:cubicBezTo>
                    <a:close/>
                    <a:moveTo>
                      <a:pt x="307" y="172"/>
                    </a:moveTo>
                    <a:cubicBezTo>
                      <a:pt x="300" y="172"/>
                      <a:pt x="293" y="172"/>
                      <a:pt x="286" y="172"/>
                    </a:cubicBezTo>
                    <a:cubicBezTo>
                      <a:pt x="214" y="170"/>
                      <a:pt x="147" y="164"/>
                      <a:pt x="97" y="152"/>
                    </a:cubicBezTo>
                    <a:cubicBezTo>
                      <a:pt x="55" y="143"/>
                      <a:pt x="0" y="126"/>
                      <a:pt x="0" y="86"/>
                    </a:cubicBezTo>
                    <a:cubicBezTo>
                      <a:pt x="0" y="44"/>
                      <a:pt x="59" y="27"/>
                      <a:pt x="104" y="18"/>
                    </a:cubicBezTo>
                    <a:cubicBezTo>
                      <a:pt x="158" y="7"/>
                      <a:pt x="231" y="0"/>
                      <a:pt x="307" y="0"/>
                    </a:cubicBezTo>
                    <a:cubicBezTo>
                      <a:pt x="384" y="0"/>
                      <a:pt x="456" y="7"/>
                      <a:pt x="511" y="18"/>
                    </a:cubicBezTo>
                    <a:cubicBezTo>
                      <a:pt x="539" y="24"/>
                      <a:pt x="561" y="31"/>
                      <a:pt x="577" y="39"/>
                    </a:cubicBezTo>
                    <a:cubicBezTo>
                      <a:pt x="602" y="51"/>
                      <a:pt x="615" y="67"/>
                      <a:pt x="615" y="86"/>
                    </a:cubicBezTo>
                    <a:cubicBezTo>
                      <a:pt x="615" y="126"/>
                      <a:pt x="559" y="143"/>
                      <a:pt x="518" y="153"/>
                    </a:cubicBezTo>
                    <a:cubicBezTo>
                      <a:pt x="467" y="164"/>
                      <a:pt x="400" y="170"/>
                      <a:pt x="328" y="172"/>
                    </a:cubicBezTo>
                    <a:cubicBezTo>
                      <a:pt x="321" y="172"/>
                      <a:pt x="314" y="172"/>
                      <a:pt x="307" y="1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2FC089BD-9D81-704C-88EE-E40FC42819E7}"/>
                  </a:ext>
                </a:extLst>
              </p:cNvPr>
              <p:cNvSpPr/>
              <p:nvPr/>
            </p:nvSpPr>
            <p:spPr>
              <a:xfrm>
                <a:off x="22233943" y="4444325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3"/>
                    </a:moveTo>
                    <a:close/>
                    <a:moveTo>
                      <a:pt x="54" y="137"/>
                    </a:moveTo>
                    <a:cubicBezTo>
                      <a:pt x="60" y="141"/>
                      <a:pt x="79" y="152"/>
                      <a:pt x="132" y="161"/>
                    </a:cubicBezTo>
                    <a:cubicBezTo>
                      <a:pt x="180" y="169"/>
                      <a:pt x="243" y="174"/>
                      <a:pt x="307" y="174"/>
                    </a:cubicBezTo>
                    <a:cubicBezTo>
                      <a:pt x="371" y="174"/>
                      <a:pt x="433" y="169"/>
                      <a:pt x="482" y="161"/>
                    </a:cubicBezTo>
                    <a:cubicBezTo>
                      <a:pt x="534" y="152"/>
                      <a:pt x="553" y="141"/>
                      <a:pt x="559" y="137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1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1"/>
                      <a:pt x="147" y="105"/>
                      <a:pt x="97" y="93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1"/>
                    </a:cubicBezTo>
                    <a:cubicBezTo>
                      <a:pt x="75" y="205"/>
                      <a:pt x="53" y="198"/>
                      <a:pt x="37" y="190"/>
                    </a:cubicBezTo>
                    <a:cubicBezTo>
                      <a:pt x="12" y="178"/>
                      <a:pt x="0" y="162"/>
                      <a:pt x="0" y="143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4"/>
                      <a:pt x="76" y="34"/>
                      <a:pt x="125" y="43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3"/>
                    </a:cubicBezTo>
                    <a:cubicBezTo>
                      <a:pt x="539" y="34"/>
                      <a:pt x="556" y="24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4" y="143"/>
                    </a:lnTo>
                    <a:cubicBezTo>
                      <a:pt x="614" y="185"/>
                      <a:pt x="555" y="202"/>
                      <a:pt x="510" y="211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B094146-64B0-D44D-9430-B27E3CC06323}"/>
                  </a:ext>
                </a:extLst>
              </p:cNvPr>
              <p:cNvSpPr/>
              <p:nvPr/>
            </p:nvSpPr>
            <p:spPr>
              <a:xfrm>
                <a:off x="23048316" y="3999896"/>
                <a:ext cx="983206" cy="9832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6" y="49"/>
                    </a:moveTo>
                    <a:cubicBezTo>
                      <a:pt x="204" y="49"/>
                      <a:pt x="48" y="205"/>
                      <a:pt x="48" y="397"/>
                    </a:cubicBezTo>
                    <a:cubicBezTo>
                      <a:pt x="48" y="589"/>
                      <a:pt x="204" y="745"/>
                      <a:pt x="396" y="745"/>
                    </a:cubicBezTo>
                    <a:cubicBezTo>
                      <a:pt x="588" y="745"/>
                      <a:pt x="744" y="589"/>
                      <a:pt x="744" y="397"/>
                    </a:cubicBezTo>
                    <a:cubicBezTo>
                      <a:pt x="744" y="205"/>
                      <a:pt x="588" y="49"/>
                      <a:pt x="396" y="49"/>
                    </a:cubicBezTo>
                    <a:close/>
                    <a:moveTo>
                      <a:pt x="396" y="793"/>
                    </a:moveTo>
                    <a:cubicBezTo>
                      <a:pt x="290" y="793"/>
                      <a:pt x="191" y="752"/>
                      <a:pt x="116" y="677"/>
                    </a:cubicBezTo>
                    <a:cubicBezTo>
                      <a:pt x="41" y="602"/>
                      <a:pt x="0" y="503"/>
                      <a:pt x="0" y="397"/>
                    </a:cubicBezTo>
                    <a:cubicBezTo>
                      <a:pt x="0" y="291"/>
                      <a:pt x="41" y="191"/>
                      <a:pt x="116" y="116"/>
                    </a:cubicBezTo>
                    <a:cubicBezTo>
                      <a:pt x="191" y="42"/>
                      <a:pt x="290" y="0"/>
                      <a:pt x="396" y="0"/>
                    </a:cubicBezTo>
                    <a:cubicBezTo>
                      <a:pt x="502" y="0"/>
                      <a:pt x="602" y="42"/>
                      <a:pt x="676" y="116"/>
                    </a:cubicBezTo>
                    <a:cubicBezTo>
                      <a:pt x="751" y="191"/>
                      <a:pt x="793" y="291"/>
                      <a:pt x="793" y="397"/>
                    </a:cubicBezTo>
                    <a:cubicBezTo>
                      <a:pt x="793" y="503"/>
                      <a:pt x="751" y="602"/>
                      <a:pt x="676" y="677"/>
                    </a:cubicBezTo>
                    <a:cubicBezTo>
                      <a:pt x="602" y="752"/>
                      <a:pt x="502" y="793"/>
                      <a:pt x="396" y="7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D391609C-5A20-004D-BFE4-64F8F7906729}"/>
                  </a:ext>
                </a:extLst>
              </p:cNvPr>
              <p:cNvSpPr/>
              <p:nvPr/>
            </p:nvSpPr>
            <p:spPr>
              <a:xfrm>
                <a:off x="23163768" y="4116586"/>
                <a:ext cx="752302" cy="751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7" h="606">
                    <a:moveTo>
                      <a:pt x="304" y="48"/>
                    </a:moveTo>
                    <a:cubicBezTo>
                      <a:pt x="163" y="48"/>
                      <a:pt x="49" y="163"/>
                      <a:pt x="49" y="303"/>
                    </a:cubicBezTo>
                    <a:cubicBezTo>
                      <a:pt x="49" y="444"/>
                      <a:pt x="163" y="558"/>
                      <a:pt x="304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4" y="48"/>
                    </a:cubicBezTo>
                    <a:close/>
                    <a:moveTo>
                      <a:pt x="304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4" y="0"/>
                    </a:cubicBezTo>
                    <a:cubicBezTo>
                      <a:pt x="471" y="0"/>
                      <a:pt x="607" y="136"/>
                      <a:pt x="607" y="303"/>
                    </a:cubicBezTo>
                    <a:cubicBezTo>
                      <a:pt x="607" y="470"/>
                      <a:pt x="471" y="606"/>
                      <a:pt x="304" y="6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0BB5CFEC-9B04-6541-B96F-87DD75B6750F}"/>
                  </a:ext>
                </a:extLst>
              </p:cNvPr>
              <p:cNvSpPr/>
              <p:nvPr/>
            </p:nvSpPr>
            <p:spPr>
              <a:xfrm>
                <a:off x="23429432" y="4309010"/>
                <a:ext cx="220973" cy="3612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60" y="292"/>
                      <a:pt x="35" y="287"/>
                      <a:pt x="11" y="276"/>
                    </a:cubicBezTo>
                    <a:cubicBezTo>
                      <a:pt x="2" y="272"/>
                      <a:pt x="-2" y="261"/>
                      <a:pt x="2" y="252"/>
                    </a:cubicBezTo>
                    <a:cubicBezTo>
                      <a:pt x="6" y="243"/>
                      <a:pt x="17" y="238"/>
                      <a:pt x="26" y="242"/>
                    </a:cubicBezTo>
                    <a:cubicBezTo>
                      <a:pt x="63" y="258"/>
                      <a:pt x="101" y="259"/>
                      <a:pt x="124" y="244"/>
                    </a:cubicBezTo>
                    <a:cubicBezTo>
                      <a:pt x="136" y="236"/>
                      <a:pt x="142" y="225"/>
                      <a:pt x="142" y="210"/>
                    </a:cubicBezTo>
                    <a:cubicBezTo>
                      <a:pt x="142" y="193"/>
                      <a:pt x="110" y="177"/>
                      <a:pt x="81" y="162"/>
                    </a:cubicBezTo>
                    <a:cubicBezTo>
                      <a:pt x="63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3" y="32"/>
                      <a:pt x="35" y="17"/>
                    </a:cubicBezTo>
                    <a:cubicBezTo>
                      <a:pt x="68" y="-5"/>
                      <a:pt x="119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6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6" y="139"/>
                      <a:pt x="135" y="148"/>
                      <a:pt x="149" y="159"/>
                    </a:cubicBezTo>
                    <a:cubicBezTo>
                      <a:pt x="169" y="175"/>
                      <a:pt x="179" y="191"/>
                      <a:pt x="179" y="210"/>
                    </a:cubicBezTo>
                    <a:cubicBezTo>
                      <a:pt x="179" y="238"/>
                      <a:pt x="167" y="261"/>
                      <a:pt x="144" y="275"/>
                    </a:cubicBezTo>
                    <a:cubicBezTo>
                      <a:pt x="127" y="286"/>
                      <a:pt x="106" y="292"/>
                      <a:pt x="82" y="2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49D9C97-4763-6442-BFCE-86C55C03DF4A}"/>
                  </a:ext>
                </a:extLst>
              </p:cNvPr>
              <p:cNvSpPr/>
              <p:nvPr/>
            </p:nvSpPr>
            <p:spPr>
              <a:xfrm>
                <a:off x="23516332" y="4218386"/>
                <a:ext cx="44691" cy="80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9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9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9" y="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282E0821-194F-6945-BEF8-AF7E452AB614}"/>
                  </a:ext>
                </a:extLst>
              </p:cNvPr>
              <p:cNvSpPr/>
              <p:nvPr/>
            </p:nvSpPr>
            <p:spPr>
              <a:xfrm>
                <a:off x="23516332" y="4680192"/>
                <a:ext cx="44691" cy="79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9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9" y="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3042AD9-EEA2-BE46-8257-E911F3B93589}"/>
                </a:ext>
              </a:extLst>
            </p:cNvPr>
            <p:cNvGrpSpPr/>
            <p:nvPr/>
          </p:nvGrpSpPr>
          <p:grpSpPr>
            <a:xfrm>
              <a:off x="16232080" y="3204830"/>
              <a:ext cx="1376973" cy="1378506"/>
              <a:chOff x="538851" y="1525742"/>
              <a:chExt cx="1114797" cy="1116038"/>
            </a:xfrm>
            <a:solidFill>
              <a:schemeClr val="bg1"/>
            </a:solidFill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D897E85D-7B75-494A-B020-F330F6F33711}"/>
                  </a:ext>
                </a:extLst>
              </p:cNvPr>
              <p:cNvSpPr/>
              <p:nvPr/>
            </p:nvSpPr>
            <p:spPr>
              <a:xfrm>
                <a:off x="538851" y="1525742"/>
                <a:ext cx="1114797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C48B7D36-04FE-0849-AE61-9B1DB33B9D51}"/>
                  </a:ext>
                </a:extLst>
              </p:cNvPr>
              <p:cNvSpPr/>
              <p:nvPr/>
            </p:nvSpPr>
            <p:spPr>
              <a:xfrm>
                <a:off x="708926" y="1663539"/>
                <a:ext cx="777130" cy="1812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F2FDDD4-7FB9-B64A-9D42-7293113E4591}"/>
                  </a:ext>
                </a:extLst>
              </p:cNvPr>
              <p:cNvSpPr/>
              <p:nvPr/>
            </p:nvSpPr>
            <p:spPr>
              <a:xfrm>
                <a:off x="708926" y="2322735"/>
                <a:ext cx="777130" cy="1812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2FC57BEB-E4EC-CF47-82CB-3F147BF72122}"/>
                  </a:ext>
                </a:extLst>
              </p:cNvPr>
              <p:cNvSpPr/>
              <p:nvPr/>
            </p:nvSpPr>
            <p:spPr>
              <a:xfrm>
                <a:off x="538851" y="2049622"/>
                <a:ext cx="1114797" cy="67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03E9A5C9-2D1E-C740-B040-EE1791656690}"/>
                  </a:ext>
                </a:extLst>
              </p:cNvPr>
              <p:cNvSpPr/>
              <p:nvPr/>
            </p:nvSpPr>
            <p:spPr>
              <a:xfrm>
                <a:off x="767273" y="1525742"/>
                <a:ext cx="362495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1AC2461-6509-0845-97ED-DC849DF4282C}"/>
                  </a:ext>
                </a:extLst>
              </p:cNvPr>
              <p:cNvSpPr/>
              <p:nvPr/>
            </p:nvSpPr>
            <p:spPr>
              <a:xfrm>
                <a:off x="1063969" y="1526983"/>
                <a:ext cx="363737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27196D8-4F98-5E49-A979-72AF24E4F7AF}"/>
              </a:ext>
            </a:extLst>
          </p:cNvPr>
          <p:cNvSpPr/>
          <p:nvPr/>
        </p:nvSpPr>
        <p:spPr>
          <a:xfrm rot="10800000" flipV="1">
            <a:off x="0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72" name="Subtitle 2">
            <a:extLst>
              <a:ext uri="{FF2B5EF4-FFF2-40B4-BE49-F238E27FC236}">
                <a16:creationId xmlns:a16="http://schemas.microsoft.com/office/drawing/2014/main" id="{8DD127CE-6556-DC4D-B197-0F823881D4F9}"/>
              </a:ext>
            </a:extLst>
          </p:cNvPr>
          <p:cNvSpPr txBox="1">
            <a:spLocks/>
          </p:cNvSpPr>
          <p:nvPr/>
        </p:nvSpPr>
        <p:spPr>
          <a:xfrm>
            <a:off x="1902635" y="10282016"/>
            <a:ext cx="5375989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consumer.</a:t>
            </a:r>
          </a:p>
        </p:txBody>
      </p:sp>
      <p:sp>
        <p:nvSpPr>
          <p:cNvPr id="173" name="Subtitle 2">
            <a:extLst>
              <a:ext uri="{FF2B5EF4-FFF2-40B4-BE49-F238E27FC236}">
                <a16:creationId xmlns:a16="http://schemas.microsoft.com/office/drawing/2014/main" id="{FE805468-E6E2-D943-9221-657EFE860194}"/>
              </a:ext>
            </a:extLst>
          </p:cNvPr>
          <p:cNvSpPr txBox="1">
            <a:spLocks/>
          </p:cNvSpPr>
          <p:nvPr/>
        </p:nvSpPr>
        <p:spPr>
          <a:xfrm>
            <a:off x="9323150" y="10282016"/>
            <a:ext cx="5375989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consumer.</a:t>
            </a: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0038CC3B-B050-C64B-A4E4-02DFCB911440}"/>
              </a:ext>
            </a:extLst>
          </p:cNvPr>
          <p:cNvSpPr txBox="1">
            <a:spLocks/>
          </p:cNvSpPr>
          <p:nvPr/>
        </p:nvSpPr>
        <p:spPr>
          <a:xfrm>
            <a:off x="17099026" y="10282016"/>
            <a:ext cx="5375989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consumer.</a:t>
            </a:r>
          </a:p>
        </p:txBody>
      </p:sp>
    </p:spTree>
    <p:extLst>
      <p:ext uri="{BB962C8B-B14F-4D97-AF65-F5344CB8AC3E}">
        <p14:creationId xmlns:p14="http://schemas.microsoft.com/office/powerpoint/2010/main" val="323771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504DA7-F10F-A74B-ABBF-FD44FA744781}"/>
              </a:ext>
            </a:extLst>
          </p:cNvPr>
          <p:cNvSpPr/>
          <p:nvPr/>
        </p:nvSpPr>
        <p:spPr>
          <a:xfrm>
            <a:off x="2871348" y="1390746"/>
            <a:ext cx="9743216" cy="31896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D5EA93-50D9-7449-9B7A-322E88948036}"/>
              </a:ext>
            </a:extLst>
          </p:cNvPr>
          <p:cNvSpPr/>
          <p:nvPr/>
        </p:nvSpPr>
        <p:spPr>
          <a:xfrm>
            <a:off x="1677640" y="1766041"/>
            <a:ext cx="2389864" cy="23898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66F36-FF10-7040-BBBF-AA32B569001D}"/>
              </a:ext>
            </a:extLst>
          </p:cNvPr>
          <p:cNvSpPr/>
          <p:nvPr/>
        </p:nvSpPr>
        <p:spPr>
          <a:xfrm>
            <a:off x="2871348" y="5390349"/>
            <a:ext cx="9743216" cy="31896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D3E900-792A-884F-86EB-07C37DE2F678}"/>
              </a:ext>
            </a:extLst>
          </p:cNvPr>
          <p:cNvSpPr/>
          <p:nvPr/>
        </p:nvSpPr>
        <p:spPr>
          <a:xfrm>
            <a:off x="1677640" y="5790234"/>
            <a:ext cx="2389864" cy="2389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521433-6376-E44D-836F-FDE237D56D5F}"/>
              </a:ext>
            </a:extLst>
          </p:cNvPr>
          <p:cNvSpPr/>
          <p:nvPr/>
        </p:nvSpPr>
        <p:spPr>
          <a:xfrm>
            <a:off x="2871348" y="9409746"/>
            <a:ext cx="9743216" cy="31896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BC0C4B-BA36-E34A-BCCA-4FB1D37E2B28}"/>
              </a:ext>
            </a:extLst>
          </p:cNvPr>
          <p:cNvSpPr/>
          <p:nvPr/>
        </p:nvSpPr>
        <p:spPr>
          <a:xfrm>
            <a:off x="1677640" y="9809631"/>
            <a:ext cx="2389864" cy="23898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A46B3A-3782-414B-9901-8300BBAC2243}"/>
              </a:ext>
            </a:extLst>
          </p:cNvPr>
          <p:cNvGrpSpPr/>
          <p:nvPr/>
        </p:nvGrpSpPr>
        <p:grpSpPr>
          <a:xfrm>
            <a:off x="2200594" y="2542596"/>
            <a:ext cx="1370446" cy="965333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23DB018-69AF-D14C-9CE1-03BF57E89999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542800F-59C5-334E-8715-63C520FCB61E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EE13697-EC88-0143-A664-4FC29598C620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658B497-8333-3248-9B27-5425BF82E8E4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51479BB-26D6-0545-80E7-68F0A244362B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C963DD6-D943-C948-8552-470D5BDF78EC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A77A25A-C4F7-8D4C-A688-3CD7BC9E6F9D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DADC8-C0BA-3344-9B6B-5E1013328C70}"/>
              </a:ext>
            </a:extLst>
          </p:cNvPr>
          <p:cNvGrpSpPr/>
          <p:nvPr/>
        </p:nvGrpSpPr>
        <p:grpSpPr>
          <a:xfrm>
            <a:off x="2128623" y="10588173"/>
            <a:ext cx="1500500" cy="848691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33FBE15-7EB7-AF4F-9D1A-05C697AF4AE5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B1ACECF-47AE-404D-A10E-471D852F8C1E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628E408-C9A7-F749-8C2E-61BD15B78DA7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F1440AE-C447-D24F-9A46-759C8725A8B3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2D27056-DBAC-D444-A4FA-07A458564D28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841362F-5524-0D44-9A72-E01D2407BBEA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C19D8DA-D0E0-CB45-BD68-9FD080BD1BB3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EE91A08-EEBB-624D-9DE2-E0F633E068D7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6971C72-21E1-154C-AA06-C0231D39FE62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165259-6F96-4E48-AF3B-B93519B17967}"/>
              </a:ext>
            </a:extLst>
          </p:cNvPr>
          <p:cNvGrpSpPr/>
          <p:nvPr/>
        </p:nvGrpSpPr>
        <p:grpSpPr>
          <a:xfrm>
            <a:off x="2320391" y="6464880"/>
            <a:ext cx="1039411" cy="1040568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7246530-1FA3-814F-9BA1-AC433CEBA54E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5F274A3-1664-5A4F-933C-DD9E5B6760CC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467F806-1FEF-D841-81D1-3FC4DE78DB37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4FF9F0F-2F2C-E243-A292-143905C0447A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0401999-E477-164C-96F3-32A55BFD9855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B44B0C4-B7D1-C14B-A22C-097F2821346F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DAD85F-208D-F640-98BC-8A7663CACD2A}"/>
              </a:ext>
            </a:extLst>
          </p:cNvPr>
          <p:cNvGrpSpPr/>
          <p:nvPr/>
        </p:nvGrpSpPr>
        <p:grpSpPr>
          <a:xfrm>
            <a:off x="5057851" y="2284540"/>
            <a:ext cx="6566365" cy="1481443"/>
            <a:chOff x="15616178" y="6118579"/>
            <a:chExt cx="6566365" cy="1481443"/>
          </a:xfrm>
        </p:grpSpPr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16828507-ABD4-0A4B-BE72-765817385554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AA5E12-418B-F345-9AD6-89A017677A84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27838E-A121-1D4C-AD77-DAE3DDA6B8AE}"/>
              </a:ext>
            </a:extLst>
          </p:cNvPr>
          <p:cNvGrpSpPr/>
          <p:nvPr/>
        </p:nvGrpSpPr>
        <p:grpSpPr>
          <a:xfrm>
            <a:off x="5057851" y="6275116"/>
            <a:ext cx="6566365" cy="1481443"/>
            <a:chOff x="15616178" y="6118579"/>
            <a:chExt cx="6566365" cy="1481443"/>
          </a:xfrm>
        </p:grpSpPr>
        <p:sp>
          <p:nvSpPr>
            <p:cNvPr id="76" name="Subtitle 2">
              <a:extLst>
                <a:ext uri="{FF2B5EF4-FFF2-40B4-BE49-F238E27FC236}">
                  <a16:creationId xmlns:a16="http://schemas.microsoft.com/office/drawing/2014/main" id="{B9ACE426-9653-C646-8B23-0A6223ECA42E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E890F3-A127-764B-AA45-C01341B16912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8C1177E-F85E-EA45-AE8A-4E5463FADBA4}"/>
              </a:ext>
            </a:extLst>
          </p:cNvPr>
          <p:cNvGrpSpPr/>
          <p:nvPr/>
        </p:nvGrpSpPr>
        <p:grpSpPr>
          <a:xfrm>
            <a:off x="5057851" y="10407030"/>
            <a:ext cx="6566365" cy="1481443"/>
            <a:chOff x="15616178" y="6118579"/>
            <a:chExt cx="6566365" cy="1481443"/>
          </a:xfrm>
        </p:grpSpPr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1B6B4E78-C751-BE4D-A5AE-3A5652161C39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3AAE8E-500C-FF40-A342-9E17CE2847C8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28AB3A3-1917-934D-B04D-4D3953FC6ECF}"/>
              </a:ext>
            </a:extLst>
          </p:cNvPr>
          <p:cNvGrpSpPr/>
          <p:nvPr/>
        </p:nvGrpSpPr>
        <p:grpSpPr>
          <a:xfrm>
            <a:off x="15170780" y="5424440"/>
            <a:ext cx="7529230" cy="2867119"/>
            <a:chOff x="2016935" y="1492671"/>
            <a:chExt cx="7529230" cy="286711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AE24E75-AA51-0F4A-9A0F-1F329509D9C3}"/>
                </a:ext>
              </a:extLst>
            </p:cNvPr>
            <p:cNvSpPr txBox="1"/>
            <p:nvPr/>
          </p:nvSpPr>
          <p:spPr>
            <a:xfrm>
              <a:off x="2016935" y="1492671"/>
              <a:ext cx="752923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Start To Investing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CC060CE-D870-3940-B409-11952E0D3BB3}"/>
                </a:ext>
              </a:extLst>
            </p:cNvPr>
            <p:cNvSpPr/>
            <p:nvPr/>
          </p:nvSpPr>
          <p:spPr>
            <a:xfrm>
              <a:off x="2157303" y="4243857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D79328FF-FC78-7F4C-A659-8BBA8211CE82}"/>
              </a:ext>
            </a:extLst>
          </p:cNvPr>
          <p:cNvSpPr/>
          <p:nvPr/>
        </p:nvSpPr>
        <p:spPr>
          <a:xfrm rot="10800000" flipV="1">
            <a:off x="23946959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31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2DD23706-6627-CD46-9DD9-7E82633D1231}"/>
              </a:ext>
            </a:extLst>
          </p:cNvPr>
          <p:cNvGrpSpPr/>
          <p:nvPr/>
        </p:nvGrpSpPr>
        <p:grpSpPr>
          <a:xfrm>
            <a:off x="9009542" y="4966404"/>
            <a:ext cx="6501023" cy="6521323"/>
            <a:chOff x="9209996" y="4861463"/>
            <a:chExt cx="6501023" cy="6521323"/>
          </a:xfrm>
        </p:grpSpPr>
        <p:sp>
          <p:nvSpPr>
            <p:cNvPr id="65" name="Pie 64">
              <a:extLst>
                <a:ext uri="{FF2B5EF4-FFF2-40B4-BE49-F238E27FC236}">
                  <a16:creationId xmlns:a16="http://schemas.microsoft.com/office/drawing/2014/main" id="{2EC39D40-8AE6-6D42-964D-DBFD8B3D9F36}"/>
                </a:ext>
              </a:extLst>
            </p:cNvPr>
            <p:cNvSpPr/>
            <p:nvPr/>
          </p:nvSpPr>
          <p:spPr>
            <a:xfrm>
              <a:off x="9209997" y="4861463"/>
              <a:ext cx="3253602" cy="3254448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Pie 65">
              <a:extLst>
                <a:ext uri="{FF2B5EF4-FFF2-40B4-BE49-F238E27FC236}">
                  <a16:creationId xmlns:a16="http://schemas.microsoft.com/office/drawing/2014/main" id="{7C4D7471-A6F4-C141-B274-18AD26B7E38E}"/>
                </a:ext>
              </a:extLst>
            </p:cNvPr>
            <p:cNvSpPr/>
            <p:nvPr/>
          </p:nvSpPr>
          <p:spPr>
            <a:xfrm rot="5400000">
              <a:off x="12456994" y="4861887"/>
              <a:ext cx="3254448" cy="3253600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Pie 66">
              <a:extLst>
                <a:ext uri="{FF2B5EF4-FFF2-40B4-BE49-F238E27FC236}">
                  <a16:creationId xmlns:a16="http://schemas.microsoft.com/office/drawing/2014/main" id="{B9F41395-0137-344E-81F7-05B76E1F2F98}"/>
                </a:ext>
              </a:extLst>
            </p:cNvPr>
            <p:cNvSpPr/>
            <p:nvPr/>
          </p:nvSpPr>
          <p:spPr>
            <a:xfrm rot="16200000">
              <a:off x="9209573" y="8128761"/>
              <a:ext cx="3254448" cy="3253602"/>
            </a:xfrm>
            <a:prstGeom prst="pieWedg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Pie 67">
              <a:extLst>
                <a:ext uri="{FF2B5EF4-FFF2-40B4-BE49-F238E27FC236}">
                  <a16:creationId xmlns:a16="http://schemas.microsoft.com/office/drawing/2014/main" id="{6A1FEF7C-A0EB-B947-B126-48169D694D08}"/>
                </a:ext>
              </a:extLst>
            </p:cNvPr>
            <p:cNvSpPr/>
            <p:nvPr/>
          </p:nvSpPr>
          <p:spPr>
            <a:xfrm rot="10800000">
              <a:off x="12457419" y="8115911"/>
              <a:ext cx="3253600" cy="3254448"/>
            </a:xfrm>
            <a:prstGeom prst="pieWedg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7B1194-1512-B54B-B2E2-468EC2ED7ED8}"/>
                </a:ext>
              </a:extLst>
            </p:cNvPr>
            <p:cNvSpPr txBox="1"/>
            <p:nvPr/>
          </p:nvSpPr>
          <p:spPr>
            <a:xfrm>
              <a:off x="12730158" y="6093812"/>
              <a:ext cx="2132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15%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14E48D-7EDE-AA47-B47B-106B18547C00}"/>
                </a:ext>
              </a:extLst>
            </p:cNvPr>
            <p:cNvSpPr txBox="1"/>
            <p:nvPr/>
          </p:nvSpPr>
          <p:spPr>
            <a:xfrm>
              <a:off x="10255537" y="6093812"/>
              <a:ext cx="1838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40%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F2BA1BA-E630-4F4A-9B65-AC74A7C31A47}"/>
                </a:ext>
              </a:extLst>
            </p:cNvPr>
            <p:cNvSpPr txBox="1"/>
            <p:nvPr/>
          </p:nvSpPr>
          <p:spPr>
            <a:xfrm>
              <a:off x="12662703" y="9319275"/>
              <a:ext cx="2267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30%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B88710-46B6-A645-9613-FFD48103880D}"/>
                </a:ext>
              </a:extLst>
            </p:cNvPr>
            <p:cNvSpPr txBox="1"/>
            <p:nvPr/>
          </p:nvSpPr>
          <p:spPr>
            <a:xfrm>
              <a:off x="10110130" y="9319275"/>
              <a:ext cx="21292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65%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04E6FC-6812-CD42-A432-08075DC5E3BE}"/>
              </a:ext>
            </a:extLst>
          </p:cNvPr>
          <p:cNvGrpSpPr/>
          <p:nvPr/>
        </p:nvGrpSpPr>
        <p:grpSpPr>
          <a:xfrm>
            <a:off x="3545233" y="1492671"/>
            <a:ext cx="17287184" cy="1439372"/>
            <a:chOff x="3545233" y="1492671"/>
            <a:chExt cx="17287184" cy="143937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B5A378-9AA7-484C-8DCC-4377521131B1}"/>
                </a:ext>
              </a:extLst>
            </p:cNvPr>
            <p:cNvSpPr txBox="1"/>
            <p:nvPr/>
          </p:nvSpPr>
          <p:spPr>
            <a:xfrm>
              <a:off x="3545233" y="1492671"/>
              <a:ext cx="172871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Asset Mix By Actual Value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1529B2-C310-4D4F-874C-45D6B76E22AC}"/>
                </a:ext>
              </a:extLst>
            </p:cNvPr>
            <p:cNvSpPr/>
            <p:nvPr/>
          </p:nvSpPr>
          <p:spPr>
            <a:xfrm>
              <a:off x="11247037" y="2816110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F79E03-1546-D44F-979E-F992FA2D1336}"/>
              </a:ext>
            </a:extLst>
          </p:cNvPr>
          <p:cNvGrpSpPr/>
          <p:nvPr/>
        </p:nvGrpSpPr>
        <p:grpSpPr>
          <a:xfrm>
            <a:off x="16367535" y="5873529"/>
            <a:ext cx="6566365" cy="1481443"/>
            <a:chOff x="15616178" y="6118579"/>
            <a:chExt cx="6566365" cy="1481443"/>
          </a:xfrm>
        </p:grpSpPr>
        <p:sp>
          <p:nvSpPr>
            <p:cNvPr id="77" name="Subtitle 2">
              <a:extLst>
                <a:ext uri="{FF2B5EF4-FFF2-40B4-BE49-F238E27FC236}">
                  <a16:creationId xmlns:a16="http://schemas.microsoft.com/office/drawing/2014/main" id="{D58381CE-80F4-524A-900F-BEED7A2A60AB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1BD4854-86A0-E847-9C7E-D9BECFF65C73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B54C414-0DC4-5240-BC38-87D0727CEAC1}"/>
              </a:ext>
            </a:extLst>
          </p:cNvPr>
          <p:cNvGrpSpPr/>
          <p:nvPr/>
        </p:nvGrpSpPr>
        <p:grpSpPr>
          <a:xfrm>
            <a:off x="16367534" y="9202159"/>
            <a:ext cx="6566365" cy="1481443"/>
            <a:chOff x="15616178" y="6118579"/>
            <a:chExt cx="6566365" cy="1481443"/>
          </a:xfrm>
        </p:grpSpPr>
        <p:sp>
          <p:nvSpPr>
            <p:cNvPr id="80" name="Subtitle 2">
              <a:extLst>
                <a:ext uri="{FF2B5EF4-FFF2-40B4-BE49-F238E27FC236}">
                  <a16:creationId xmlns:a16="http://schemas.microsoft.com/office/drawing/2014/main" id="{64C54A36-16A2-1848-9649-2701728AD433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F1FF4E5-E3E3-2C45-AC09-BA2B66489E7B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C83DE6-6147-304B-84EF-9F91F61A8261}"/>
              </a:ext>
            </a:extLst>
          </p:cNvPr>
          <p:cNvGrpSpPr/>
          <p:nvPr/>
        </p:nvGrpSpPr>
        <p:grpSpPr>
          <a:xfrm flipH="1">
            <a:off x="1661999" y="5873529"/>
            <a:ext cx="6566365" cy="1481443"/>
            <a:chOff x="15616178" y="6118579"/>
            <a:chExt cx="6566365" cy="1481443"/>
          </a:xfrm>
        </p:grpSpPr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43B3B291-6911-F343-860A-2770E75D529E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95555C-CA41-F74E-A6EF-3DAADBE03CEF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DD9E3D5-5FDE-7D41-88E8-C8D1366BCACF}"/>
              </a:ext>
            </a:extLst>
          </p:cNvPr>
          <p:cNvGrpSpPr/>
          <p:nvPr/>
        </p:nvGrpSpPr>
        <p:grpSpPr>
          <a:xfrm flipH="1">
            <a:off x="1661998" y="9202159"/>
            <a:ext cx="6566365" cy="1481443"/>
            <a:chOff x="15616178" y="6118579"/>
            <a:chExt cx="6566365" cy="1481443"/>
          </a:xfrm>
        </p:grpSpPr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40D4133F-FF06-0445-8D7A-8EF30FB2E3C9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E2D19E-6B7C-0D48-9D98-F29B9C734F4A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3A5E2E-9E46-1E46-ABDE-BC62C1E2BAD2}"/>
              </a:ext>
            </a:extLst>
          </p:cNvPr>
          <p:cNvSpPr/>
          <p:nvPr/>
        </p:nvSpPr>
        <p:spPr>
          <a:xfrm rot="10800000" flipV="1">
            <a:off x="0" y="13303044"/>
            <a:ext cx="24377650" cy="412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86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104E6FC-6812-CD42-A432-08075DC5E3BE}"/>
              </a:ext>
            </a:extLst>
          </p:cNvPr>
          <p:cNvGrpSpPr/>
          <p:nvPr/>
        </p:nvGrpSpPr>
        <p:grpSpPr>
          <a:xfrm>
            <a:off x="3545233" y="1492671"/>
            <a:ext cx="17287184" cy="1439372"/>
            <a:chOff x="3545233" y="1492671"/>
            <a:chExt cx="17287184" cy="143937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B5A378-9AA7-484C-8DCC-4377521131B1}"/>
                </a:ext>
              </a:extLst>
            </p:cNvPr>
            <p:cNvSpPr txBox="1"/>
            <p:nvPr/>
          </p:nvSpPr>
          <p:spPr>
            <a:xfrm>
              <a:off x="3545233" y="1492671"/>
              <a:ext cx="172871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Asset Mix By Actual Value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1529B2-C310-4D4F-874C-45D6B76E22AC}"/>
                </a:ext>
              </a:extLst>
            </p:cNvPr>
            <p:cNvSpPr/>
            <p:nvPr/>
          </p:nvSpPr>
          <p:spPr>
            <a:xfrm>
              <a:off x="11247037" y="2816110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3A5E2E-9E46-1E46-ABDE-BC62C1E2BAD2}"/>
              </a:ext>
            </a:extLst>
          </p:cNvPr>
          <p:cNvSpPr/>
          <p:nvPr/>
        </p:nvSpPr>
        <p:spPr>
          <a:xfrm rot="10800000" flipV="1">
            <a:off x="0" y="13303044"/>
            <a:ext cx="24377650" cy="412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125845-122D-B24D-87C8-C8FEAB6FC66F}"/>
              </a:ext>
            </a:extLst>
          </p:cNvPr>
          <p:cNvGrpSpPr/>
          <p:nvPr/>
        </p:nvGrpSpPr>
        <p:grpSpPr>
          <a:xfrm>
            <a:off x="3556299" y="3903507"/>
            <a:ext cx="16987222" cy="5908986"/>
            <a:chOff x="1950761" y="3894484"/>
            <a:chExt cx="20198297" cy="7025957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1C6F2DA1-A350-1C47-BD5F-E656E9164C23}"/>
                </a:ext>
              </a:extLst>
            </p:cNvPr>
            <p:cNvSpPr/>
            <p:nvPr/>
          </p:nvSpPr>
          <p:spPr>
            <a:xfrm>
              <a:off x="2451358" y="4281982"/>
              <a:ext cx="19697700" cy="1480483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E19D6017-4B58-D742-9CBA-AF0256B1F646}"/>
                </a:ext>
              </a:extLst>
            </p:cNvPr>
            <p:cNvSpPr/>
            <p:nvPr/>
          </p:nvSpPr>
          <p:spPr>
            <a:xfrm>
              <a:off x="7244294" y="6612387"/>
              <a:ext cx="14904764" cy="148048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DFF947A-C750-D94D-82D8-A9252F9DB45C}"/>
                </a:ext>
              </a:extLst>
            </p:cNvPr>
            <p:cNvSpPr/>
            <p:nvPr/>
          </p:nvSpPr>
          <p:spPr>
            <a:xfrm>
              <a:off x="1950761" y="3894484"/>
              <a:ext cx="2255480" cy="225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95ED92A-0B78-154C-9845-8C1820C05DF3}"/>
                </a:ext>
              </a:extLst>
            </p:cNvPr>
            <p:cNvSpPr/>
            <p:nvPr/>
          </p:nvSpPr>
          <p:spPr>
            <a:xfrm>
              <a:off x="6805538" y="6224889"/>
              <a:ext cx="2255480" cy="22554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519FCFDD-241F-8B4E-8A91-AF35C4A5062A}"/>
                </a:ext>
              </a:extLst>
            </p:cNvPr>
            <p:cNvSpPr/>
            <p:nvPr/>
          </p:nvSpPr>
          <p:spPr>
            <a:xfrm>
              <a:off x="12357358" y="9052461"/>
              <a:ext cx="9791700" cy="148048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AB0E42-FB16-D046-B845-36BD1D143AB6}"/>
                </a:ext>
              </a:extLst>
            </p:cNvPr>
            <p:cNvSpPr/>
            <p:nvPr/>
          </p:nvSpPr>
          <p:spPr>
            <a:xfrm>
              <a:off x="11897087" y="8664963"/>
              <a:ext cx="2255480" cy="22554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2B6060-3A75-234A-892B-260254BAAE3A}"/>
                </a:ext>
              </a:extLst>
            </p:cNvPr>
            <p:cNvSpPr txBox="1"/>
            <p:nvPr/>
          </p:nvSpPr>
          <p:spPr>
            <a:xfrm>
              <a:off x="2159294" y="4606724"/>
              <a:ext cx="1838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2026E7-BB44-384E-92E7-1E1A5A6B8285}"/>
                </a:ext>
              </a:extLst>
            </p:cNvPr>
            <p:cNvSpPr txBox="1"/>
            <p:nvPr/>
          </p:nvSpPr>
          <p:spPr>
            <a:xfrm>
              <a:off x="7014071" y="6888480"/>
              <a:ext cx="1838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B640B1-8997-9C41-87AF-996F429F0727}"/>
                </a:ext>
              </a:extLst>
            </p:cNvPr>
            <p:cNvSpPr txBox="1"/>
            <p:nvPr/>
          </p:nvSpPr>
          <p:spPr>
            <a:xfrm>
              <a:off x="12134711" y="9357360"/>
              <a:ext cx="1838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C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095179-2C94-CF4D-8F80-8FB08CF46FAB}"/>
              </a:ext>
            </a:extLst>
          </p:cNvPr>
          <p:cNvGrpSpPr/>
          <p:nvPr/>
        </p:nvGrpSpPr>
        <p:grpSpPr>
          <a:xfrm>
            <a:off x="3235555" y="6219262"/>
            <a:ext cx="4084545" cy="1481443"/>
            <a:chOff x="15616178" y="6118579"/>
            <a:chExt cx="6566365" cy="1481443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CA42F2C7-9B32-3646-BC6B-424F1EBA38A0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FDCF86-7AE3-4249-BB35-FF3D77380FDA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24A5C4-20DA-704E-B546-990BE6C65E2F}"/>
              </a:ext>
            </a:extLst>
          </p:cNvPr>
          <p:cNvGrpSpPr/>
          <p:nvPr/>
        </p:nvGrpSpPr>
        <p:grpSpPr>
          <a:xfrm>
            <a:off x="7493912" y="8259832"/>
            <a:ext cx="4084545" cy="1481443"/>
            <a:chOff x="15616178" y="6118579"/>
            <a:chExt cx="6566365" cy="1481443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49B1E44C-5CB9-8E4B-8182-70D945AF762B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823380-A9F0-864E-96D9-89D9C1D440A3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794A54-DDB4-BE4A-9EBC-02123AB7301E}"/>
              </a:ext>
            </a:extLst>
          </p:cNvPr>
          <p:cNvGrpSpPr/>
          <p:nvPr/>
        </p:nvGrpSpPr>
        <p:grpSpPr>
          <a:xfrm>
            <a:off x="11829943" y="10233167"/>
            <a:ext cx="4084545" cy="2035441"/>
            <a:chOff x="15616178" y="6118579"/>
            <a:chExt cx="6566365" cy="2035441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F0F2CD2B-30B7-724F-924A-9E2A75EB3021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0E5E4F2-4C49-194C-9529-328C8C04F3B6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83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104E6FC-6812-CD42-A432-08075DC5E3BE}"/>
              </a:ext>
            </a:extLst>
          </p:cNvPr>
          <p:cNvGrpSpPr/>
          <p:nvPr/>
        </p:nvGrpSpPr>
        <p:grpSpPr>
          <a:xfrm>
            <a:off x="3545233" y="1492671"/>
            <a:ext cx="17287184" cy="1439372"/>
            <a:chOff x="3545233" y="1492671"/>
            <a:chExt cx="17287184" cy="143937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B5A378-9AA7-484C-8DCC-4377521131B1}"/>
                </a:ext>
              </a:extLst>
            </p:cNvPr>
            <p:cNvSpPr txBox="1"/>
            <p:nvPr/>
          </p:nvSpPr>
          <p:spPr>
            <a:xfrm>
              <a:off x="3545233" y="1492671"/>
              <a:ext cx="172871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Timeline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1529B2-C310-4D4F-874C-45D6B76E22AC}"/>
                </a:ext>
              </a:extLst>
            </p:cNvPr>
            <p:cNvSpPr/>
            <p:nvPr/>
          </p:nvSpPr>
          <p:spPr>
            <a:xfrm>
              <a:off x="11247037" y="2816110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3A5E2E-9E46-1E46-ABDE-BC62C1E2BAD2}"/>
              </a:ext>
            </a:extLst>
          </p:cNvPr>
          <p:cNvSpPr/>
          <p:nvPr/>
        </p:nvSpPr>
        <p:spPr>
          <a:xfrm rot="10800000" flipV="1">
            <a:off x="0" y="13303044"/>
            <a:ext cx="24377650" cy="412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B9EE23-B818-8246-88F1-BEBF46692D18}"/>
              </a:ext>
            </a:extLst>
          </p:cNvPr>
          <p:cNvSpPr/>
          <p:nvPr/>
        </p:nvSpPr>
        <p:spPr>
          <a:xfrm>
            <a:off x="2037018" y="8656321"/>
            <a:ext cx="2755106" cy="27551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82FF00-86FB-0F47-BDB5-4B8444434B7E}"/>
              </a:ext>
            </a:extLst>
          </p:cNvPr>
          <p:cNvCxnSpPr>
            <a:cxnSpLocks/>
          </p:cNvCxnSpPr>
          <p:nvPr/>
        </p:nvCxnSpPr>
        <p:spPr>
          <a:xfrm flipV="1">
            <a:off x="4420358" y="7091069"/>
            <a:ext cx="2348631" cy="193701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AE4A2D9-5814-FB4D-A160-384EB5673EA4}"/>
              </a:ext>
            </a:extLst>
          </p:cNvPr>
          <p:cNvSpPr/>
          <p:nvPr/>
        </p:nvSpPr>
        <p:spPr>
          <a:xfrm>
            <a:off x="6397224" y="4707730"/>
            <a:ext cx="2755106" cy="2755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5380805-3088-3047-9941-EA5C94F93BA7}"/>
              </a:ext>
            </a:extLst>
          </p:cNvPr>
          <p:cNvSpPr/>
          <p:nvPr/>
        </p:nvSpPr>
        <p:spPr>
          <a:xfrm>
            <a:off x="10830067" y="8656321"/>
            <a:ext cx="2755106" cy="2755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9E96B4-6573-EA45-83CB-1BB024F2148C}"/>
              </a:ext>
            </a:extLst>
          </p:cNvPr>
          <p:cNvCxnSpPr/>
          <p:nvPr/>
        </p:nvCxnSpPr>
        <p:spPr>
          <a:xfrm>
            <a:off x="8780564" y="7091069"/>
            <a:ext cx="2421268" cy="193701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F0AAC3-5B21-EC46-9138-69F306103739}"/>
              </a:ext>
            </a:extLst>
          </p:cNvPr>
          <p:cNvCxnSpPr>
            <a:cxnSpLocks/>
          </p:cNvCxnSpPr>
          <p:nvPr/>
        </p:nvCxnSpPr>
        <p:spPr>
          <a:xfrm flipV="1">
            <a:off x="13213408" y="7091069"/>
            <a:ext cx="2348631" cy="193701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861DEB1-A416-6042-BF4E-72B2E55A2C82}"/>
              </a:ext>
            </a:extLst>
          </p:cNvPr>
          <p:cNvSpPr/>
          <p:nvPr/>
        </p:nvSpPr>
        <p:spPr>
          <a:xfrm>
            <a:off x="15190274" y="4707730"/>
            <a:ext cx="2755106" cy="2755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AFF2040-55B0-BA48-A036-E740899B6F7A}"/>
              </a:ext>
            </a:extLst>
          </p:cNvPr>
          <p:cNvSpPr/>
          <p:nvPr/>
        </p:nvSpPr>
        <p:spPr>
          <a:xfrm>
            <a:off x="19623117" y="8656321"/>
            <a:ext cx="2755106" cy="27551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57ADD5-A72E-7045-851B-522280BAA2AA}"/>
              </a:ext>
            </a:extLst>
          </p:cNvPr>
          <p:cNvCxnSpPr/>
          <p:nvPr/>
        </p:nvCxnSpPr>
        <p:spPr>
          <a:xfrm>
            <a:off x="17573614" y="7091069"/>
            <a:ext cx="2421268" cy="1937016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17D502-FC51-D149-AE84-81F24F6577E4}"/>
              </a:ext>
            </a:extLst>
          </p:cNvPr>
          <p:cNvSpPr txBox="1"/>
          <p:nvPr/>
        </p:nvSpPr>
        <p:spPr>
          <a:xfrm>
            <a:off x="2495364" y="9618374"/>
            <a:ext cx="183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90B05D-D83D-7643-AC95-BAE93D6E4DA6}"/>
              </a:ext>
            </a:extLst>
          </p:cNvPr>
          <p:cNvSpPr txBox="1"/>
          <p:nvPr/>
        </p:nvSpPr>
        <p:spPr>
          <a:xfrm>
            <a:off x="6914964" y="5625494"/>
            <a:ext cx="183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9FBAB2-3485-C042-85CD-CA6994AC0F57}"/>
              </a:ext>
            </a:extLst>
          </p:cNvPr>
          <p:cNvSpPr txBox="1"/>
          <p:nvPr/>
        </p:nvSpPr>
        <p:spPr>
          <a:xfrm>
            <a:off x="11304084" y="9618374"/>
            <a:ext cx="183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9A73A7-FFB0-8F43-AFF8-3CE276C42B6D}"/>
              </a:ext>
            </a:extLst>
          </p:cNvPr>
          <p:cNvSpPr txBox="1"/>
          <p:nvPr/>
        </p:nvSpPr>
        <p:spPr>
          <a:xfrm>
            <a:off x="15648620" y="5625494"/>
            <a:ext cx="183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F16628-74FB-2744-A105-806C66CCEBEC}"/>
              </a:ext>
            </a:extLst>
          </p:cNvPr>
          <p:cNvSpPr txBox="1"/>
          <p:nvPr/>
        </p:nvSpPr>
        <p:spPr>
          <a:xfrm>
            <a:off x="20082324" y="9618374"/>
            <a:ext cx="183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EE2F69-3937-C348-8AC3-7618CE65D0CD}"/>
              </a:ext>
            </a:extLst>
          </p:cNvPr>
          <p:cNvGrpSpPr/>
          <p:nvPr/>
        </p:nvGrpSpPr>
        <p:grpSpPr>
          <a:xfrm>
            <a:off x="1370428" y="5985945"/>
            <a:ext cx="4088284" cy="1481443"/>
            <a:chOff x="15616178" y="6118579"/>
            <a:chExt cx="6566365" cy="1481443"/>
          </a:xfrm>
        </p:grpSpPr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1BE38436-4B89-3146-B8B3-871027852919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7DF54BE-47EC-7E44-9F73-312C52C3F1C4}"/>
                </a:ext>
              </a:extLst>
            </p:cNvPr>
            <p:cNvSpPr/>
            <p:nvPr/>
          </p:nvSpPr>
          <p:spPr>
            <a:xfrm>
              <a:off x="16308019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20BEAE-F302-5846-88EB-37961F1D254E}"/>
              </a:ext>
            </a:extLst>
          </p:cNvPr>
          <p:cNvGrpSpPr/>
          <p:nvPr/>
        </p:nvGrpSpPr>
        <p:grpSpPr>
          <a:xfrm>
            <a:off x="5730634" y="8118870"/>
            <a:ext cx="4088284" cy="1481443"/>
            <a:chOff x="15616178" y="6118579"/>
            <a:chExt cx="6566365" cy="1481443"/>
          </a:xfrm>
        </p:grpSpPr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3B326B80-65EC-B641-A6CC-7C1D2629657A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69926D-5F56-AB43-9064-B2C8174480C4}"/>
                </a:ext>
              </a:extLst>
            </p:cNvPr>
            <p:cNvSpPr/>
            <p:nvPr/>
          </p:nvSpPr>
          <p:spPr>
            <a:xfrm>
              <a:off x="16308019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EC7832E-06AD-1D4A-BD31-8EDE6A1279D7}"/>
              </a:ext>
            </a:extLst>
          </p:cNvPr>
          <p:cNvGrpSpPr/>
          <p:nvPr/>
        </p:nvGrpSpPr>
        <p:grpSpPr>
          <a:xfrm>
            <a:off x="10182441" y="5985945"/>
            <a:ext cx="4088284" cy="1481443"/>
            <a:chOff x="15616178" y="6118579"/>
            <a:chExt cx="6566365" cy="1481443"/>
          </a:xfrm>
        </p:grpSpPr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975691D8-A548-B84A-9297-69DB75261BB2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DD668C7-40DE-8C45-AEDA-303D92197DF9}"/>
                </a:ext>
              </a:extLst>
            </p:cNvPr>
            <p:cNvSpPr/>
            <p:nvPr/>
          </p:nvSpPr>
          <p:spPr>
            <a:xfrm>
              <a:off x="16308019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2F10236-D1E1-9D43-A77C-081CAD6FDB8D}"/>
              </a:ext>
            </a:extLst>
          </p:cNvPr>
          <p:cNvGrpSpPr/>
          <p:nvPr/>
        </p:nvGrpSpPr>
        <p:grpSpPr>
          <a:xfrm>
            <a:off x="14560003" y="8118870"/>
            <a:ext cx="4088284" cy="1481443"/>
            <a:chOff x="15616178" y="6118579"/>
            <a:chExt cx="6566365" cy="1481443"/>
          </a:xfrm>
        </p:grpSpPr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C62D4EBC-F315-F545-B4DE-BE640D183DDA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D82E11-4BAD-AD4A-8424-E4F393E89B17}"/>
                </a:ext>
              </a:extLst>
            </p:cNvPr>
            <p:cNvSpPr/>
            <p:nvPr/>
          </p:nvSpPr>
          <p:spPr>
            <a:xfrm>
              <a:off x="16308019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C9CB2E7-62DA-E44B-B1DB-6EC5D78EADD0}"/>
              </a:ext>
            </a:extLst>
          </p:cNvPr>
          <p:cNvGrpSpPr/>
          <p:nvPr/>
        </p:nvGrpSpPr>
        <p:grpSpPr>
          <a:xfrm>
            <a:off x="18956528" y="5985945"/>
            <a:ext cx="4088284" cy="1481443"/>
            <a:chOff x="15616178" y="6118579"/>
            <a:chExt cx="6566365" cy="1481443"/>
          </a:xfrm>
        </p:grpSpPr>
        <p:sp>
          <p:nvSpPr>
            <p:cNvPr id="90" name="Subtitle 2">
              <a:extLst>
                <a:ext uri="{FF2B5EF4-FFF2-40B4-BE49-F238E27FC236}">
                  <a16:creationId xmlns:a16="http://schemas.microsoft.com/office/drawing/2014/main" id="{37FBB482-55CB-A54A-A53A-35B36C8E19FF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416AE05-FB49-3A4F-90CC-455C2A09A942}"/>
                </a:ext>
              </a:extLst>
            </p:cNvPr>
            <p:cNvSpPr/>
            <p:nvPr/>
          </p:nvSpPr>
          <p:spPr>
            <a:xfrm>
              <a:off x="16308019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57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7F90A1-E421-8742-9507-A21685DE464C}"/>
              </a:ext>
            </a:extLst>
          </p:cNvPr>
          <p:cNvGrpSpPr/>
          <p:nvPr/>
        </p:nvGrpSpPr>
        <p:grpSpPr>
          <a:xfrm>
            <a:off x="1902635" y="3569013"/>
            <a:ext cx="7210885" cy="6577974"/>
            <a:chOff x="1902635" y="1492671"/>
            <a:chExt cx="7210885" cy="6577974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B452FBEB-E11C-0F4D-844A-A9DB782C0948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5645354"/>
              <a:ext cx="678416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5201AC-29AC-5F42-9279-DB2261B5A656}"/>
                </a:ext>
              </a:extLst>
            </p:cNvPr>
            <p:cNvSpPr txBox="1"/>
            <p:nvPr/>
          </p:nvSpPr>
          <p:spPr>
            <a:xfrm>
              <a:off x="2016935" y="1492671"/>
              <a:ext cx="709658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Investments Pros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9B3171-4364-4B4D-8612-0BCC071B6865}"/>
                </a:ext>
              </a:extLst>
            </p:cNvPr>
            <p:cNvSpPr/>
            <p:nvPr/>
          </p:nvSpPr>
          <p:spPr>
            <a:xfrm>
              <a:off x="2157303" y="4243857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56FC1-9EC4-BC47-9C6E-B85B180A9EB9}"/>
              </a:ext>
            </a:extLst>
          </p:cNvPr>
          <p:cNvSpPr/>
          <p:nvPr/>
        </p:nvSpPr>
        <p:spPr>
          <a:xfrm rot="10800000" flipV="1">
            <a:off x="-9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9B84A14-FDD4-B346-8210-3557ECB6DC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9792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DE1A0FC-154B-6040-8226-202AC2C24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56FC1-9EC4-BC47-9C6E-B85B180A9EB9}"/>
              </a:ext>
            </a:extLst>
          </p:cNvPr>
          <p:cNvSpPr/>
          <p:nvPr/>
        </p:nvSpPr>
        <p:spPr>
          <a:xfrm rot="10800000" flipV="1">
            <a:off x="23950924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ABD483-ECE1-D842-B235-D7A5645403CC}"/>
              </a:ext>
            </a:extLst>
          </p:cNvPr>
          <p:cNvGrpSpPr/>
          <p:nvPr/>
        </p:nvGrpSpPr>
        <p:grpSpPr>
          <a:xfrm>
            <a:off x="15009462" y="3569013"/>
            <a:ext cx="7210885" cy="6577974"/>
            <a:chOff x="1902635" y="1492671"/>
            <a:chExt cx="7210885" cy="6577974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83428C43-FB11-E44D-9654-3DD35101CF8E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5645354"/>
              <a:ext cx="678416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ED3A2B-9B46-0848-B460-7E82F1DD4F7E}"/>
                </a:ext>
              </a:extLst>
            </p:cNvPr>
            <p:cNvSpPr txBox="1"/>
            <p:nvPr/>
          </p:nvSpPr>
          <p:spPr>
            <a:xfrm>
              <a:off x="2016935" y="1492671"/>
              <a:ext cx="709658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Investments Cons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E0F34A-6A8D-D245-9451-57FFBD3959C4}"/>
                </a:ext>
              </a:extLst>
            </p:cNvPr>
            <p:cNvSpPr/>
            <p:nvPr/>
          </p:nvSpPr>
          <p:spPr>
            <a:xfrm>
              <a:off x="2157303" y="4243857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15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13411C9-FBCC-964C-8321-BA6C24540F37}"/>
              </a:ext>
            </a:extLst>
          </p:cNvPr>
          <p:cNvSpPr/>
          <p:nvPr/>
        </p:nvSpPr>
        <p:spPr>
          <a:xfrm rot="10800000" flipV="1">
            <a:off x="-11" y="0"/>
            <a:ext cx="24377653" cy="7553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04E6FC-6812-CD42-A432-08075DC5E3BE}"/>
              </a:ext>
            </a:extLst>
          </p:cNvPr>
          <p:cNvGrpSpPr/>
          <p:nvPr/>
        </p:nvGrpSpPr>
        <p:grpSpPr>
          <a:xfrm>
            <a:off x="2663708" y="1492671"/>
            <a:ext cx="19050234" cy="1439372"/>
            <a:chOff x="2663708" y="1492671"/>
            <a:chExt cx="19050234" cy="143937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B5A378-9AA7-484C-8DCC-4377521131B1}"/>
                </a:ext>
              </a:extLst>
            </p:cNvPr>
            <p:cNvSpPr txBox="1"/>
            <p:nvPr/>
          </p:nvSpPr>
          <p:spPr>
            <a:xfrm>
              <a:off x="2663708" y="1492671"/>
              <a:ext cx="1905023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Fast Growth Financial Team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1529B2-C310-4D4F-874C-45D6B76E22AC}"/>
                </a:ext>
              </a:extLst>
            </p:cNvPr>
            <p:cNvSpPr/>
            <p:nvPr/>
          </p:nvSpPr>
          <p:spPr>
            <a:xfrm>
              <a:off x="11247037" y="2816110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3A5E2E-9E46-1E46-ABDE-BC62C1E2BAD2}"/>
              </a:ext>
            </a:extLst>
          </p:cNvPr>
          <p:cNvSpPr/>
          <p:nvPr/>
        </p:nvSpPr>
        <p:spPr>
          <a:xfrm rot="10800000" flipV="1">
            <a:off x="0" y="13303045"/>
            <a:ext cx="24377650" cy="412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0D26D5-E648-0041-A782-A0C895FA0AFF}"/>
              </a:ext>
            </a:extLst>
          </p:cNvPr>
          <p:cNvSpPr/>
          <p:nvPr/>
        </p:nvSpPr>
        <p:spPr>
          <a:xfrm>
            <a:off x="2636641" y="10741886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BC8CA-3644-1F4E-A429-44972338AAF9}"/>
              </a:ext>
            </a:extLst>
          </p:cNvPr>
          <p:cNvSpPr/>
          <p:nvPr/>
        </p:nvSpPr>
        <p:spPr>
          <a:xfrm>
            <a:off x="9597473" y="10741886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D58EB7-AD43-FD40-9079-70C1650AEEDE}"/>
              </a:ext>
            </a:extLst>
          </p:cNvPr>
          <p:cNvSpPr/>
          <p:nvPr/>
        </p:nvSpPr>
        <p:spPr>
          <a:xfrm>
            <a:off x="16558305" y="10741886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897B06-9767-A44C-8D39-CAEB8EE03F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6317802-2817-9041-8C59-2481864111C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B5085C3-14EE-8240-BFA6-FEA074189A3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9958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12D88C-E2F9-974C-9CA7-A9ADA1C147B9}"/>
              </a:ext>
            </a:extLst>
          </p:cNvPr>
          <p:cNvSpPr/>
          <p:nvPr/>
        </p:nvSpPr>
        <p:spPr>
          <a:xfrm>
            <a:off x="15630525" y="0"/>
            <a:ext cx="8747125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5431DF-863D-914C-844E-84449E8CEEB4}"/>
              </a:ext>
            </a:extLst>
          </p:cNvPr>
          <p:cNvGrpSpPr/>
          <p:nvPr/>
        </p:nvGrpSpPr>
        <p:grpSpPr>
          <a:xfrm>
            <a:off x="17683957" y="1492671"/>
            <a:ext cx="5221749" cy="5335346"/>
            <a:chOff x="3482182" y="5932508"/>
            <a:chExt cx="5221749" cy="533534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C45906-512A-A84A-8DED-2E4D086D592D}"/>
                </a:ext>
              </a:extLst>
            </p:cNvPr>
            <p:cNvSpPr txBox="1"/>
            <p:nvPr/>
          </p:nvSpPr>
          <p:spPr>
            <a:xfrm>
              <a:off x="3482184" y="5932508"/>
              <a:ext cx="4501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About Us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0902BE-67D5-A44F-96E8-5D4624CAB8EE}"/>
                </a:ext>
              </a:extLst>
            </p:cNvPr>
            <p:cNvSpPr txBox="1"/>
            <p:nvPr/>
          </p:nvSpPr>
          <p:spPr>
            <a:xfrm>
              <a:off x="3482184" y="6858000"/>
              <a:ext cx="4501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Our Mission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87092A-4C1A-614C-865C-5BFC45EE96D6}"/>
                </a:ext>
              </a:extLst>
            </p:cNvPr>
            <p:cNvSpPr txBox="1"/>
            <p:nvPr/>
          </p:nvSpPr>
          <p:spPr>
            <a:xfrm>
              <a:off x="3482183" y="7783492"/>
              <a:ext cx="4501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Our Services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161C35-5C9D-B14E-A8FC-28FBE4623154}"/>
                </a:ext>
              </a:extLst>
            </p:cNvPr>
            <p:cNvSpPr txBox="1"/>
            <p:nvPr/>
          </p:nvSpPr>
          <p:spPr>
            <a:xfrm>
              <a:off x="3482182" y="8708984"/>
              <a:ext cx="4501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Meet Our Team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555A2C-EA37-5043-AA57-8CAB91525E98}"/>
                </a:ext>
              </a:extLst>
            </p:cNvPr>
            <p:cNvSpPr txBox="1"/>
            <p:nvPr/>
          </p:nvSpPr>
          <p:spPr>
            <a:xfrm>
              <a:off x="3482182" y="9634476"/>
              <a:ext cx="52217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Finances Listing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4B5468-8672-A948-B8CF-DC2635930FD4}"/>
                </a:ext>
              </a:extLst>
            </p:cNvPr>
            <p:cNvSpPr txBox="1"/>
            <p:nvPr/>
          </p:nvSpPr>
          <p:spPr>
            <a:xfrm>
              <a:off x="3482182" y="10559968"/>
              <a:ext cx="3445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Social Media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B306D716-0993-7C43-87BB-3A36DF4C40E8}"/>
              </a:ext>
            </a:extLst>
          </p:cNvPr>
          <p:cNvSpPr txBox="1">
            <a:spLocks/>
          </p:cNvSpPr>
          <p:nvPr/>
        </p:nvSpPr>
        <p:spPr>
          <a:xfrm>
            <a:off x="1902635" y="10349471"/>
            <a:ext cx="9087498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2016935" y="1492671"/>
            <a:ext cx="56430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FBDAD-817A-2A41-8C13-5248D3C2E8A3}"/>
              </a:ext>
            </a:extLst>
          </p:cNvPr>
          <p:cNvSpPr/>
          <p:nvPr/>
        </p:nvSpPr>
        <p:spPr>
          <a:xfrm>
            <a:off x="2093135" y="2816110"/>
            <a:ext cx="1883576" cy="115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1F7F0-2F2C-F048-948C-2E2D37723CFA}"/>
              </a:ext>
            </a:extLst>
          </p:cNvPr>
          <p:cNvSpPr/>
          <p:nvPr/>
        </p:nvSpPr>
        <p:spPr>
          <a:xfrm rot="10800000" flipV="1">
            <a:off x="0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97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92E06F0-3BA4-C249-BC2E-A6719B2ECB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10607040" y="0"/>
            <a:ext cx="1377061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969468-968A-304B-9C64-93223054B804}"/>
              </a:ext>
            </a:extLst>
          </p:cNvPr>
          <p:cNvSpPr txBox="1"/>
          <p:nvPr/>
        </p:nvSpPr>
        <p:spPr>
          <a:xfrm>
            <a:off x="16588758" y="10622469"/>
            <a:ext cx="58192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charset="0"/>
              </a:rPr>
              <a:t>Empire State Building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charset="0"/>
              </a:rPr>
              <a:t>350 5th Ave, New York, NY 10118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charset="0"/>
              </a:rPr>
              <a:t>(212) 736-3100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F34D2A-5580-314E-AB73-66F0550A7FA9}"/>
              </a:ext>
            </a:extLst>
          </p:cNvPr>
          <p:cNvGrpSpPr/>
          <p:nvPr/>
        </p:nvGrpSpPr>
        <p:grpSpPr>
          <a:xfrm>
            <a:off x="1902635" y="4493820"/>
            <a:ext cx="6784165" cy="4728359"/>
            <a:chOff x="1902635" y="5418628"/>
            <a:chExt cx="6784165" cy="4728359"/>
          </a:xfrm>
        </p:grpSpPr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7DD5E70F-26B2-9C47-AF5E-691EBC2D0543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7721696"/>
              <a:ext cx="678416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B0145A-7087-5F4F-A889-069D01098E68}"/>
                </a:ext>
              </a:extLst>
            </p:cNvPr>
            <p:cNvGrpSpPr/>
            <p:nvPr/>
          </p:nvGrpSpPr>
          <p:grpSpPr>
            <a:xfrm>
              <a:off x="2016935" y="5418628"/>
              <a:ext cx="6669865" cy="1439372"/>
              <a:chOff x="2016935" y="3569013"/>
              <a:chExt cx="6669865" cy="143937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D52601-B626-A14C-8DEA-824F9F9695A6}"/>
                  </a:ext>
                </a:extLst>
              </p:cNvPr>
              <p:cNvSpPr txBox="1"/>
              <p:nvPr/>
            </p:nvSpPr>
            <p:spPr>
              <a:xfrm>
                <a:off x="2016935" y="3569013"/>
                <a:ext cx="6669865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Contact Us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4E250D-BAAB-4443-A173-23810506929F}"/>
                  </a:ext>
                </a:extLst>
              </p:cNvPr>
              <p:cNvSpPr/>
              <p:nvPr/>
            </p:nvSpPr>
            <p:spPr>
              <a:xfrm>
                <a:off x="2157303" y="4892452"/>
                <a:ext cx="1883576" cy="115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507ED5-6A1D-F149-B35D-12D6295C2174}"/>
              </a:ext>
            </a:extLst>
          </p:cNvPr>
          <p:cNvGrpSpPr/>
          <p:nvPr/>
        </p:nvGrpSpPr>
        <p:grpSpPr>
          <a:xfrm>
            <a:off x="12028164" y="755424"/>
            <a:ext cx="10928362" cy="6102576"/>
            <a:chOff x="12028164" y="4182949"/>
            <a:chExt cx="10928362" cy="6102576"/>
          </a:xfrm>
        </p:grpSpPr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B452A3EA-04AB-7343-8C14-075088FB4846}"/>
                </a:ext>
              </a:extLst>
            </p:cNvPr>
            <p:cNvSpPr/>
            <p:nvPr/>
          </p:nvSpPr>
          <p:spPr>
            <a:xfrm rot="5400000">
              <a:off x="19777082" y="5416369"/>
              <a:ext cx="4412864" cy="1946024"/>
            </a:xfrm>
            <a:prstGeom prst="rightArrow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291EB45-02C8-3449-B3B1-A4D9E433E3DB}"/>
                </a:ext>
              </a:extLst>
            </p:cNvPr>
            <p:cNvSpPr/>
            <p:nvPr/>
          </p:nvSpPr>
          <p:spPr>
            <a:xfrm rot="5400000">
              <a:off x="15285913" y="7106081"/>
              <a:ext cx="4412864" cy="1946024"/>
            </a:xfrm>
            <a:prstGeom prst="rightArrow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2EB1EEF-E5E5-5E42-8C04-F87936B898F3}"/>
                </a:ext>
              </a:extLst>
            </p:cNvPr>
            <p:cNvSpPr/>
            <p:nvPr/>
          </p:nvSpPr>
          <p:spPr>
            <a:xfrm rot="5400000">
              <a:off x="10794744" y="5416369"/>
              <a:ext cx="4412864" cy="1946024"/>
            </a:xfrm>
            <a:prstGeom prst="rightArrow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33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73B4D8E-A615-AE47-BDA3-85CB1AED90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9395F-D1CA-C447-854F-EFB80C8FEA03}"/>
              </a:ext>
            </a:extLst>
          </p:cNvPr>
          <p:cNvSpPr/>
          <p:nvPr/>
        </p:nvSpPr>
        <p:spPr>
          <a:xfrm>
            <a:off x="0" y="0"/>
            <a:ext cx="1218882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2003418" y="2150608"/>
            <a:ext cx="8181989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9B5D3-E6E7-6642-8FF3-D0DF5B936516}"/>
              </a:ext>
            </a:extLst>
          </p:cNvPr>
          <p:cNvSpPr txBox="1"/>
          <p:nvPr/>
        </p:nvSpPr>
        <p:spPr>
          <a:xfrm>
            <a:off x="2003418" y="10919061"/>
            <a:ext cx="501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DAVE RAMSEY</a:t>
            </a:r>
          </a:p>
        </p:txBody>
      </p:sp>
    </p:spTree>
    <p:extLst>
      <p:ext uri="{BB962C8B-B14F-4D97-AF65-F5344CB8AC3E}">
        <p14:creationId xmlns:p14="http://schemas.microsoft.com/office/powerpoint/2010/main" val="388110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4890CFC-46D9-F64D-833A-DC37892380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035E-1DF1-2740-94FA-2B35CF363D81}"/>
              </a:ext>
            </a:extLst>
          </p:cNvPr>
          <p:cNvSpPr/>
          <p:nvPr/>
        </p:nvSpPr>
        <p:spPr>
          <a:xfrm rot="10800000" flipV="1">
            <a:off x="0" y="0"/>
            <a:ext cx="24377650" cy="1043504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71AF96-A599-A948-A203-8698C1374918}"/>
              </a:ext>
            </a:extLst>
          </p:cNvPr>
          <p:cNvGrpSpPr/>
          <p:nvPr/>
        </p:nvGrpSpPr>
        <p:grpSpPr>
          <a:xfrm>
            <a:off x="7102880" y="1492671"/>
            <a:ext cx="10171890" cy="1439372"/>
            <a:chOff x="7102880" y="1492671"/>
            <a:chExt cx="10171890" cy="14393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14D2F-6EAA-3945-858A-FCFC6C102C61}"/>
                </a:ext>
              </a:extLst>
            </p:cNvPr>
            <p:cNvSpPr txBox="1"/>
            <p:nvPr/>
          </p:nvSpPr>
          <p:spPr>
            <a:xfrm>
              <a:off x="7102880" y="1492671"/>
              <a:ext cx="1017189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Tools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0CB3A4-FB79-744B-9CCE-F43D3CCCF7CF}"/>
                </a:ext>
              </a:extLst>
            </p:cNvPr>
            <p:cNvSpPr/>
            <p:nvPr/>
          </p:nvSpPr>
          <p:spPr>
            <a:xfrm>
              <a:off x="11247037" y="2816110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277B1A7-AF8E-0D4E-87CE-30BEEC87BF12}"/>
              </a:ext>
            </a:extLst>
          </p:cNvPr>
          <p:cNvSpPr/>
          <p:nvPr/>
        </p:nvSpPr>
        <p:spPr>
          <a:xfrm>
            <a:off x="2326542" y="8559497"/>
            <a:ext cx="3663833" cy="36638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9D126B-1550-2040-8466-FAF98D940D1A}"/>
              </a:ext>
            </a:extLst>
          </p:cNvPr>
          <p:cNvSpPr/>
          <p:nvPr/>
        </p:nvSpPr>
        <p:spPr>
          <a:xfrm>
            <a:off x="7680120" y="8559497"/>
            <a:ext cx="3663833" cy="36638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60CB77-A853-5546-99BE-28E70C5F19D1}"/>
              </a:ext>
            </a:extLst>
          </p:cNvPr>
          <p:cNvSpPr/>
          <p:nvPr/>
        </p:nvSpPr>
        <p:spPr>
          <a:xfrm>
            <a:off x="13033698" y="8559497"/>
            <a:ext cx="3663833" cy="36638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DDA53F-C685-BF49-9EBA-D5EDAC7FECE7}"/>
              </a:ext>
            </a:extLst>
          </p:cNvPr>
          <p:cNvSpPr/>
          <p:nvPr/>
        </p:nvSpPr>
        <p:spPr>
          <a:xfrm>
            <a:off x="18387275" y="8559497"/>
            <a:ext cx="3663833" cy="36638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D03422-5388-C54D-9C9B-59E01ED85A8F}"/>
              </a:ext>
            </a:extLst>
          </p:cNvPr>
          <p:cNvGrpSpPr/>
          <p:nvPr/>
        </p:nvGrpSpPr>
        <p:grpSpPr>
          <a:xfrm>
            <a:off x="3316572" y="9832688"/>
            <a:ext cx="1815515" cy="1278837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551077-BF2D-3246-9A6C-D801666CFB2F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FD645DE-4447-F444-96CC-C5ECABD9F46F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96F0AA0-01C7-504D-92F9-32BB52B86DCD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B990284-20B0-6546-9569-29652966FC13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A135BF1-B75A-0249-8E42-2FE94FB22E9A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A586DEB-D0C8-E345-BB87-CE18E1C858C9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93E67C4-B9D0-4D42-84ED-08215B92C623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FEB6F5-8780-4E4B-AC85-D82C41EF2EBF}"/>
              </a:ext>
            </a:extLst>
          </p:cNvPr>
          <p:cNvGrpSpPr/>
          <p:nvPr/>
        </p:nvGrpSpPr>
        <p:grpSpPr>
          <a:xfrm>
            <a:off x="19579830" y="9552075"/>
            <a:ext cx="1159239" cy="1376974"/>
            <a:chOff x="12886031" y="1525742"/>
            <a:chExt cx="938519" cy="1114797"/>
          </a:xfrm>
          <a:solidFill>
            <a:schemeClr val="bg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6D23239-CEF2-1842-8D61-B888104BAECA}"/>
                </a:ext>
              </a:extLst>
            </p:cNvPr>
            <p:cNvSpPr/>
            <p:nvPr/>
          </p:nvSpPr>
          <p:spPr>
            <a:xfrm>
              <a:off x="12886031" y="2227145"/>
              <a:ext cx="240836" cy="413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34">
                  <a:moveTo>
                    <a:pt x="55" y="279"/>
                  </a:moveTo>
                  <a:lnTo>
                    <a:pt x="140" y="279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334"/>
                  </a:moveTo>
                  <a:lnTo>
                    <a:pt x="27" y="334"/>
                  </a:lnTo>
                  <a:cubicBezTo>
                    <a:pt x="12" y="334"/>
                    <a:pt x="0" y="322"/>
                    <a:pt x="0" y="307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8"/>
                  </a:cubicBezTo>
                  <a:lnTo>
                    <a:pt x="195" y="307"/>
                  </a:lnTo>
                  <a:cubicBezTo>
                    <a:pt x="195" y="322"/>
                    <a:pt x="183" y="334"/>
                    <a:pt x="168" y="3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5BDE35C-6A05-1C43-AAFE-38340007E81B}"/>
                </a:ext>
              </a:extLst>
            </p:cNvPr>
            <p:cNvSpPr/>
            <p:nvPr/>
          </p:nvSpPr>
          <p:spPr>
            <a:xfrm>
              <a:off x="13233633" y="1874581"/>
              <a:ext cx="242077" cy="765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618">
                  <a:moveTo>
                    <a:pt x="55" y="563"/>
                  </a:moveTo>
                  <a:lnTo>
                    <a:pt x="141" y="563"/>
                  </a:lnTo>
                  <a:lnTo>
                    <a:pt x="141" y="55"/>
                  </a:lnTo>
                  <a:lnTo>
                    <a:pt x="55" y="55"/>
                  </a:lnTo>
                  <a:close/>
                  <a:moveTo>
                    <a:pt x="169" y="618"/>
                  </a:moveTo>
                  <a:lnTo>
                    <a:pt x="28" y="618"/>
                  </a:lnTo>
                  <a:cubicBezTo>
                    <a:pt x="13" y="618"/>
                    <a:pt x="0" y="606"/>
                    <a:pt x="0" y="591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9" y="0"/>
                  </a:lnTo>
                  <a:cubicBezTo>
                    <a:pt x="184" y="0"/>
                    <a:pt x="196" y="12"/>
                    <a:pt x="196" y="27"/>
                  </a:cubicBezTo>
                  <a:lnTo>
                    <a:pt x="196" y="591"/>
                  </a:lnTo>
                  <a:cubicBezTo>
                    <a:pt x="196" y="606"/>
                    <a:pt x="184" y="618"/>
                    <a:pt x="169" y="6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12A7137-7475-A84E-9BA8-D973D2966A8F}"/>
                </a:ext>
              </a:extLst>
            </p:cNvPr>
            <p:cNvSpPr/>
            <p:nvPr/>
          </p:nvSpPr>
          <p:spPr>
            <a:xfrm>
              <a:off x="13578748" y="1525742"/>
              <a:ext cx="245802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899">
                  <a:moveTo>
                    <a:pt x="55" y="844"/>
                  </a:moveTo>
                  <a:lnTo>
                    <a:pt x="144" y="844"/>
                  </a:lnTo>
                  <a:lnTo>
                    <a:pt x="144" y="55"/>
                  </a:lnTo>
                  <a:lnTo>
                    <a:pt x="55" y="55"/>
                  </a:lnTo>
                  <a:close/>
                  <a:moveTo>
                    <a:pt x="172" y="899"/>
                  </a:moveTo>
                  <a:lnTo>
                    <a:pt x="27" y="899"/>
                  </a:lnTo>
                  <a:cubicBezTo>
                    <a:pt x="12" y="899"/>
                    <a:pt x="0" y="887"/>
                    <a:pt x="0" y="8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lnTo>
                    <a:pt x="199" y="872"/>
                  </a:lnTo>
                  <a:cubicBezTo>
                    <a:pt x="199" y="887"/>
                    <a:pt x="187" y="899"/>
                    <a:pt x="172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F2B7BD-99E1-C049-A224-BA1D86524706}"/>
              </a:ext>
            </a:extLst>
          </p:cNvPr>
          <p:cNvGrpSpPr/>
          <p:nvPr/>
        </p:nvGrpSpPr>
        <p:grpSpPr>
          <a:xfrm>
            <a:off x="13871711" y="9752774"/>
            <a:ext cx="1987806" cy="1124314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6D7401B-64D5-4446-8E7A-C59CD51C1F52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93EB7B9-B55E-3544-A6D8-E5DFCD990F7C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B614CBC-8A1C-9C45-A1CC-F07F6C6B8FC2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2614A61-E443-BC4E-A32D-91C9F7CD1AF4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A3CCBA6-7B3C-CE4D-9A27-C2FA2567BF89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6F5E252-E9B7-0847-9DBD-F3B12ECFDEC3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C5C746F-10E5-F647-9218-01175AF219DE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F65415B-7728-C74E-B208-2DD55AFC69A9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2F9A5F0-8F12-EF40-8A48-2EB2111AC719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DE5C0F-DA0C-314C-8525-B1EB0BD94EC5}"/>
              </a:ext>
            </a:extLst>
          </p:cNvPr>
          <p:cNvGrpSpPr/>
          <p:nvPr/>
        </p:nvGrpSpPr>
        <p:grpSpPr>
          <a:xfrm>
            <a:off x="8822911" y="9733019"/>
            <a:ext cx="1376973" cy="1378506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5910EE4-3FC7-7143-ADAA-E0FDAEABF9D1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8B4292D-5047-3B48-AD0B-329BB02B5864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A1384FF-922C-C545-9987-66C89E805359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882075D-48FB-EB4A-B280-6F71E6314BF6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6B2769B-22D5-1349-A0BF-6629E17313B5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30310A4-875E-554A-8244-243CB45CA362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0" name="Subtitle 2">
            <a:extLst>
              <a:ext uri="{FF2B5EF4-FFF2-40B4-BE49-F238E27FC236}">
                <a16:creationId xmlns:a16="http://schemas.microsoft.com/office/drawing/2014/main" id="{2D648D85-7922-1544-B261-6CCBD18F1EA5}"/>
              </a:ext>
            </a:extLst>
          </p:cNvPr>
          <p:cNvSpPr txBox="1">
            <a:spLocks/>
          </p:cNvSpPr>
          <p:nvPr/>
        </p:nvSpPr>
        <p:spPr>
          <a:xfrm>
            <a:off x="4368469" y="5084557"/>
            <a:ext cx="15640712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56190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72AD831-C3CB-6E44-B22C-2C6CD7CE69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6E854-D001-4B45-8A6D-A5DDA30971C0}"/>
              </a:ext>
            </a:extLst>
          </p:cNvPr>
          <p:cNvGrpSpPr/>
          <p:nvPr/>
        </p:nvGrpSpPr>
        <p:grpSpPr>
          <a:xfrm>
            <a:off x="1902635" y="3569013"/>
            <a:ext cx="6898465" cy="6577974"/>
            <a:chOff x="1902635" y="1492671"/>
            <a:chExt cx="6898465" cy="6577974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B306D716-0993-7C43-87BB-3A36DF4C40E8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5645354"/>
              <a:ext cx="678416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14D2F-6EAA-3945-858A-FCFC6C102C61}"/>
                </a:ext>
              </a:extLst>
            </p:cNvPr>
            <p:cNvSpPr txBox="1"/>
            <p:nvPr/>
          </p:nvSpPr>
          <p:spPr>
            <a:xfrm>
              <a:off x="2016935" y="1492671"/>
              <a:ext cx="678416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Why Is This Important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6FBDAD-817A-2A41-8C13-5248D3C2E8A3}"/>
                </a:ext>
              </a:extLst>
            </p:cNvPr>
            <p:cNvSpPr/>
            <p:nvPr/>
          </p:nvSpPr>
          <p:spPr>
            <a:xfrm>
              <a:off x="2157303" y="4243857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EFB3C9-DEF6-C643-8DD9-FE9121F81C20}"/>
              </a:ext>
            </a:extLst>
          </p:cNvPr>
          <p:cNvGrpSpPr/>
          <p:nvPr/>
        </p:nvGrpSpPr>
        <p:grpSpPr>
          <a:xfrm>
            <a:off x="14641078" y="4031673"/>
            <a:ext cx="5652658" cy="5652654"/>
            <a:chOff x="18387275" y="8559497"/>
            <a:chExt cx="3663833" cy="36638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FBC351-180E-784F-8899-420119B9CB01}"/>
                </a:ext>
              </a:extLst>
            </p:cNvPr>
            <p:cNvSpPr/>
            <p:nvPr/>
          </p:nvSpPr>
          <p:spPr>
            <a:xfrm>
              <a:off x="18387275" y="8559497"/>
              <a:ext cx="3663833" cy="3663832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15D205-F649-ED4A-A871-B2242245971C}"/>
                </a:ext>
              </a:extLst>
            </p:cNvPr>
            <p:cNvGrpSpPr/>
            <p:nvPr/>
          </p:nvGrpSpPr>
          <p:grpSpPr>
            <a:xfrm>
              <a:off x="19579830" y="9552075"/>
              <a:ext cx="1159239" cy="1376974"/>
              <a:chOff x="12886031" y="1525742"/>
              <a:chExt cx="938519" cy="1114797"/>
            </a:xfrm>
            <a:solidFill>
              <a:schemeClr val="bg1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6827307-0D74-1848-9689-005022F363BD}"/>
                  </a:ext>
                </a:extLst>
              </p:cNvPr>
              <p:cNvSpPr/>
              <p:nvPr/>
            </p:nvSpPr>
            <p:spPr>
              <a:xfrm>
                <a:off x="12886031" y="2227145"/>
                <a:ext cx="240836" cy="413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334">
                    <a:moveTo>
                      <a:pt x="55" y="279"/>
                    </a:moveTo>
                    <a:lnTo>
                      <a:pt x="140" y="279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334"/>
                    </a:moveTo>
                    <a:lnTo>
                      <a:pt x="27" y="334"/>
                    </a:lnTo>
                    <a:cubicBezTo>
                      <a:pt x="12" y="334"/>
                      <a:pt x="0" y="322"/>
                      <a:pt x="0" y="307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8"/>
                    </a:cubicBezTo>
                    <a:lnTo>
                      <a:pt x="195" y="307"/>
                    </a:lnTo>
                    <a:cubicBezTo>
                      <a:pt x="195" y="322"/>
                      <a:pt x="183" y="334"/>
                      <a:pt x="168" y="3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DD11041-4119-2C44-9198-92978D49F5B1}"/>
                  </a:ext>
                </a:extLst>
              </p:cNvPr>
              <p:cNvSpPr/>
              <p:nvPr/>
            </p:nvSpPr>
            <p:spPr>
              <a:xfrm>
                <a:off x="13233633" y="1874581"/>
                <a:ext cx="242077" cy="76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6" h="618">
                    <a:moveTo>
                      <a:pt x="55" y="563"/>
                    </a:moveTo>
                    <a:lnTo>
                      <a:pt x="141" y="563"/>
                    </a:lnTo>
                    <a:lnTo>
                      <a:pt x="141" y="55"/>
                    </a:lnTo>
                    <a:lnTo>
                      <a:pt x="55" y="55"/>
                    </a:lnTo>
                    <a:close/>
                    <a:moveTo>
                      <a:pt x="169" y="618"/>
                    </a:moveTo>
                    <a:lnTo>
                      <a:pt x="28" y="618"/>
                    </a:lnTo>
                    <a:cubicBezTo>
                      <a:pt x="13" y="618"/>
                      <a:pt x="0" y="606"/>
                      <a:pt x="0" y="591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9" y="0"/>
                    </a:lnTo>
                    <a:cubicBezTo>
                      <a:pt x="184" y="0"/>
                      <a:pt x="196" y="12"/>
                      <a:pt x="196" y="27"/>
                    </a:cubicBezTo>
                    <a:lnTo>
                      <a:pt x="196" y="591"/>
                    </a:lnTo>
                    <a:cubicBezTo>
                      <a:pt x="196" y="606"/>
                      <a:pt x="184" y="618"/>
                      <a:pt x="169" y="6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FE2646C-CC17-5F41-8C79-A5924739D0FE}"/>
                  </a:ext>
                </a:extLst>
              </p:cNvPr>
              <p:cNvSpPr/>
              <p:nvPr/>
            </p:nvSpPr>
            <p:spPr>
              <a:xfrm>
                <a:off x="13578748" y="1525742"/>
                <a:ext cx="245802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899">
                    <a:moveTo>
                      <a:pt x="55" y="844"/>
                    </a:moveTo>
                    <a:lnTo>
                      <a:pt x="144" y="844"/>
                    </a:lnTo>
                    <a:lnTo>
                      <a:pt x="144" y="55"/>
                    </a:lnTo>
                    <a:lnTo>
                      <a:pt x="55" y="55"/>
                    </a:lnTo>
                    <a:close/>
                    <a:moveTo>
                      <a:pt x="172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2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72" y="0"/>
                    </a:lnTo>
                    <a:cubicBezTo>
                      <a:pt x="187" y="0"/>
                      <a:pt x="199" y="12"/>
                      <a:pt x="199" y="27"/>
                    </a:cubicBezTo>
                    <a:lnTo>
                      <a:pt x="199" y="872"/>
                    </a:lnTo>
                    <a:cubicBezTo>
                      <a:pt x="199" y="887"/>
                      <a:pt x="187" y="899"/>
                      <a:pt x="172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318DF03-01FF-E84F-8287-A3B672C05EF9}"/>
              </a:ext>
            </a:extLst>
          </p:cNvPr>
          <p:cNvSpPr/>
          <p:nvPr/>
        </p:nvSpPr>
        <p:spPr>
          <a:xfrm rot="10800000" flipV="1">
            <a:off x="0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478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A6E854-D001-4B45-8A6D-A5DDA30971C0}"/>
              </a:ext>
            </a:extLst>
          </p:cNvPr>
          <p:cNvGrpSpPr/>
          <p:nvPr/>
        </p:nvGrpSpPr>
        <p:grpSpPr>
          <a:xfrm>
            <a:off x="1902635" y="3569013"/>
            <a:ext cx="6898465" cy="6577974"/>
            <a:chOff x="1902635" y="1492671"/>
            <a:chExt cx="6898465" cy="6577974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B306D716-0993-7C43-87BB-3A36DF4C40E8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5645354"/>
              <a:ext cx="6784165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414D2F-6EAA-3945-858A-FCFC6C102C61}"/>
                </a:ext>
              </a:extLst>
            </p:cNvPr>
            <p:cNvSpPr txBox="1"/>
            <p:nvPr/>
          </p:nvSpPr>
          <p:spPr>
            <a:xfrm>
              <a:off x="2016935" y="1492671"/>
              <a:ext cx="678416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Goals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6FBDAD-817A-2A41-8C13-5248D3C2E8A3}"/>
                </a:ext>
              </a:extLst>
            </p:cNvPr>
            <p:cNvSpPr/>
            <p:nvPr/>
          </p:nvSpPr>
          <p:spPr>
            <a:xfrm>
              <a:off x="2157303" y="4243857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2FBC351-180E-784F-8899-420119B9CB01}"/>
              </a:ext>
            </a:extLst>
          </p:cNvPr>
          <p:cNvSpPr/>
          <p:nvPr/>
        </p:nvSpPr>
        <p:spPr>
          <a:xfrm>
            <a:off x="11272529" y="2059411"/>
            <a:ext cx="4026578" cy="4026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0ABE3E-A299-8A41-B004-7E800672BB9B}"/>
              </a:ext>
            </a:extLst>
          </p:cNvPr>
          <p:cNvSpPr/>
          <p:nvPr/>
        </p:nvSpPr>
        <p:spPr>
          <a:xfrm>
            <a:off x="11272529" y="7630013"/>
            <a:ext cx="4026578" cy="4026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4A8172-B8E2-6A48-94EA-BC3A889597BA}"/>
              </a:ext>
            </a:extLst>
          </p:cNvPr>
          <p:cNvGrpSpPr/>
          <p:nvPr/>
        </p:nvGrpSpPr>
        <p:grpSpPr>
          <a:xfrm>
            <a:off x="12246632" y="8900072"/>
            <a:ext cx="1932395" cy="1486458"/>
            <a:chOff x="6129291" y="0"/>
            <a:chExt cx="1932395" cy="1486458"/>
          </a:xfrm>
          <a:solidFill>
            <a:schemeClr val="bg1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DF8654E-1479-0942-82FE-996EEF8A89DD}"/>
                </a:ext>
              </a:extLst>
            </p:cNvPr>
            <p:cNvSpPr/>
            <p:nvPr/>
          </p:nvSpPr>
          <p:spPr>
            <a:xfrm>
              <a:off x="6788154" y="1005703"/>
              <a:ext cx="609314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66">
                  <a:moveTo>
                    <a:pt x="420" y="104"/>
                  </a:moveTo>
                  <a:lnTo>
                    <a:pt x="420" y="105"/>
                  </a:lnTo>
                  <a:close/>
                  <a:moveTo>
                    <a:pt x="36" y="102"/>
                  </a:moveTo>
                  <a:cubicBezTo>
                    <a:pt x="47" y="112"/>
                    <a:pt x="113" y="130"/>
                    <a:pt x="228" y="130"/>
                  </a:cubicBezTo>
                  <a:cubicBezTo>
                    <a:pt x="343" y="130"/>
                    <a:pt x="409" y="112"/>
                    <a:pt x="421" y="102"/>
                  </a:cubicBezTo>
                  <a:lnTo>
                    <a:pt x="421" y="55"/>
                  </a:lnTo>
                  <a:cubicBezTo>
                    <a:pt x="409" y="59"/>
                    <a:pt x="397" y="62"/>
                    <a:pt x="386" y="65"/>
                  </a:cubicBezTo>
                  <a:cubicBezTo>
                    <a:pt x="348" y="73"/>
                    <a:pt x="298" y="78"/>
                    <a:pt x="244" y="79"/>
                  </a:cubicBezTo>
                  <a:cubicBezTo>
                    <a:pt x="234" y="79"/>
                    <a:pt x="223" y="79"/>
                    <a:pt x="213" y="79"/>
                  </a:cubicBezTo>
                  <a:cubicBezTo>
                    <a:pt x="159" y="78"/>
                    <a:pt x="108" y="73"/>
                    <a:pt x="71" y="65"/>
                  </a:cubicBezTo>
                  <a:cubicBezTo>
                    <a:pt x="60" y="62"/>
                    <a:pt x="47" y="59"/>
                    <a:pt x="36" y="54"/>
                  </a:cubicBezTo>
                  <a:close/>
                  <a:moveTo>
                    <a:pt x="228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9" y="0"/>
                    <a:pt x="18" y="0"/>
                  </a:cubicBezTo>
                  <a:cubicBezTo>
                    <a:pt x="27" y="0"/>
                    <a:pt x="34" y="6"/>
                    <a:pt x="36" y="15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7" y="43"/>
                    <a:pt x="213" y="44"/>
                  </a:cubicBezTo>
                  <a:cubicBezTo>
                    <a:pt x="223" y="44"/>
                    <a:pt x="233" y="44"/>
                    <a:pt x="243" y="44"/>
                  </a:cubicBezTo>
                  <a:cubicBezTo>
                    <a:pt x="289" y="43"/>
                    <a:pt x="333" y="39"/>
                    <a:pt x="367" y="32"/>
                  </a:cubicBezTo>
                  <a:cubicBezTo>
                    <a:pt x="406" y="25"/>
                    <a:pt x="418" y="17"/>
                    <a:pt x="421" y="15"/>
                  </a:cubicBezTo>
                  <a:cubicBezTo>
                    <a:pt x="423" y="6"/>
                    <a:pt x="430" y="0"/>
                    <a:pt x="439" y="0"/>
                  </a:cubicBezTo>
                  <a:cubicBezTo>
                    <a:pt x="448" y="0"/>
                    <a:pt x="456" y="8"/>
                    <a:pt x="456" y="18"/>
                  </a:cubicBezTo>
                  <a:lnTo>
                    <a:pt x="456" y="105"/>
                  </a:lnTo>
                  <a:cubicBezTo>
                    <a:pt x="456" y="127"/>
                    <a:pt x="432" y="142"/>
                    <a:pt x="380" y="153"/>
                  </a:cubicBezTo>
                  <a:cubicBezTo>
                    <a:pt x="339" y="161"/>
                    <a:pt x="285" y="166"/>
                    <a:pt x="228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6B2168D-4076-D646-9CED-B60A0BFD2AA6}"/>
                </a:ext>
              </a:extLst>
            </p:cNvPr>
            <p:cNvSpPr/>
            <p:nvPr/>
          </p:nvSpPr>
          <p:spPr>
            <a:xfrm>
              <a:off x="6788154" y="1123548"/>
              <a:ext cx="609314" cy="219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65">
                  <a:moveTo>
                    <a:pt x="420" y="104"/>
                  </a:moveTo>
                  <a:close/>
                  <a:moveTo>
                    <a:pt x="36" y="101"/>
                  </a:moveTo>
                  <a:cubicBezTo>
                    <a:pt x="47" y="111"/>
                    <a:pt x="113" y="130"/>
                    <a:pt x="228" y="130"/>
                  </a:cubicBezTo>
                  <a:cubicBezTo>
                    <a:pt x="343" y="130"/>
                    <a:pt x="409" y="111"/>
                    <a:pt x="421" y="101"/>
                  </a:cubicBezTo>
                  <a:lnTo>
                    <a:pt x="421" y="54"/>
                  </a:lnTo>
                  <a:cubicBezTo>
                    <a:pt x="409" y="58"/>
                    <a:pt x="397" y="61"/>
                    <a:pt x="386" y="64"/>
                  </a:cubicBezTo>
                  <a:cubicBezTo>
                    <a:pt x="348" y="72"/>
                    <a:pt x="298" y="77"/>
                    <a:pt x="244" y="78"/>
                  </a:cubicBezTo>
                  <a:cubicBezTo>
                    <a:pt x="234" y="78"/>
                    <a:pt x="223" y="78"/>
                    <a:pt x="213" y="78"/>
                  </a:cubicBezTo>
                  <a:cubicBezTo>
                    <a:pt x="159" y="77"/>
                    <a:pt x="108" y="72"/>
                    <a:pt x="71" y="64"/>
                  </a:cubicBezTo>
                  <a:cubicBezTo>
                    <a:pt x="60" y="61"/>
                    <a:pt x="47" y="58"/>
                    <a:pt x="36" y="54"/>
                  </a:cubicBezTo>
                  <a:close/>
                  <a:moveTo>
                    <a:pt x="228" y="165"/>
                  </a:moveTo>
                  <a:cubicBezTo>
                    <a:pt x="171" y="165"/>
                    <a:pt x="117" y="160"/>
                    <a:pt x="76" y="152"/>
                  </a:cubicBezTo>
                  <a:cubicBezTo>
                    <a:pt x="24" y="141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9" y="0"/>
                    <a:pt x="18" y="0"/>
                  </a:cubicBezTo>
                  <a:cubicBezTo>
                    <a:pt x="27" y="0"/>
                    <a:pt x="34" y="6"/>
                    <a:pt x="36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7" y="42"/>
                    <a:pt x="213" y="43"/>
                  </a:cubicBezTo>
                  <a:cubicBezTo>
                    <a:pt x="223" y="43"/>
                    <a:pt x="233" y="43"/>
                    <a:pt x="243" y="43"/>
                  </a:cubicBezTo>
                  <a:cubicBezTo>
                    <a:pt x="289" y="42"/>
                    <a:pt x="333" y="38"/>
                    <a:pt x="367" y="32"/>
                  </a:cubicBezTo>
                  <a:cubicBezTo>
                    <a:pt x="406" y="24"/>
                    <a:pt x="418" y="16"/>
                    <a:pt x="421" y="14"/>
                  </a:cubicBezTo>
                  <a:cubicBezTo>
                    <a:pt x="423" y="6"/>
                    <a:pt x="430" y="0"/>
                    <a:pt x="439" y="0"/>
                  </a:cubicBezTo>
                  <a:cubicBezTo>
                    <a:pt x="448" y="0"/>
                    <a:pt x="456" y="7"/>
                    <a:pt x="456" y="17"/>
                  </a:cubicBezTo>
                  <a:lnTo>
                    <a:pt x="456" y="104"/>
                  </a:lnTo>
                  <a:cubicBezTo>
                    <a:pt x="456" y="126"/>
                    <a:pt x="432" y="141"/>
                    <a:pt x="380" y="152"/>
                  </a:cubicBezTo>
                  <a:cubicBezTo>
                    <a:pt x="339" y="160"/>
                    <a:pt x="285" y="165"/>
                    <a:pt x="228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856F7AA-B4A1-8E4C-8F3B-BB8BE60C766E}"/>
                </a:ext>
              </a:extLst>
            </p:cNvPr>
            <p:cNvSpPr/>
            <p:nvPr/>
          </p:nvSpPr>
          <p:spPr>
            <a:xfrm>
              <a:off x="6788154" y="1240050"/>
              <a:ext cx="609314" cy="219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65">
                  <a:moveTo>
                    <a:pt x="420" y="104"/>
                  </a:moveTo>
                  <a:close/>
                  <a:moveTo>
                    <a:pt x="36" y="101"/>
                  </a:moveTo>
                  <a:cubicBezTo>
                    <a:pt x="47" y="112"/>
                    <a:pt x="113" y="130"/>
                    <a:pt x="228" y="130"/>
                  </a:cubicBezTo>
                  <a:cubicBezTo>
                    <a:pt x="343" y="130"/>
                    <a:pt x="409" y="112"/>
                    <a:pt x="421" y="101"/>
                  </a:cubicBezTo>
                  <a:lnTo>
                    <a:pt x="421" y="54"/>
                  </a:lnTo>
                  <a:cubicBezTo>
                    <a:pt x="409" y="59"/>
                    <a:pt x="397" y="62"/>
                    <a:pt x="386" y="64"/>
                  </a:cubicBezTo>
                  <a:cubicBezTo>
                    <a:pt x="348" y="73"/>
                    <a:pt x="298" y="78"/>
                    <a:pt x="244" y="78"/>
                  </a:cubicBezTo>
                  <a:cubicBezTo>
                    <a:pt x="234" y="79"/>
                    <a:pt x="223" y="79"/>
                    <a:pt x="213" y="78"/>
                  </a:cubicBezTo>
                  <a:cubicBezTo>
                    <a:pt x="159" y="78"/>
                    <a:pt x="108" y="73"/>
                    <a:pt x="71" y="64"/>
                  </a:cubicBezTo>
                  <a:cubicBezTo>
                    <a:pt x="60" y="62"/>
                    <a:pt x="47" y="59"/>
                    <a:pt x="36" y="54"/>
                  </a:cubicBezTo>
                  <a:close/>
                  <a:moveTo>
                    <a:pt x="228" y="165"/>
                  </a:moveTo>
                  <a:cubicBezTo>
                    <a:pt x="171" y="165"/>
                    <a:pt x="117" y="160"/>
                    <a:pt x="76" y="152"/>
                  </a:cubicBezTo>
                  <a:cubicBezTo>
                    <a:pt x="24" y="141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8"/>
                    <a:pt x="9" y="0"/>
                    <a:pt x="18" y="0"/>
                  </a:cubicBezTo>
                  <a:cubicBezTo>
                    <a:pt x="27" y="0"/>
                    <a:pt x="34" y="6"/>
                    <a:pt x="36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8"/>
                    <a:pt x="167" y="42"/>
                    <a:pt x="213" y="43"/>
                  </a:cubicBezTo>
                  <a:cubicBezTo>
                    <a:pt x="223" y="43"/>
                    <a:pt x="233" y="43"/>
                    <a:pt x="243" y="43"/>
                  </a:cubicBezTo>
                  <a:cubicBezTo>
                    <a:pt x="289" y="42"/>
                    <a:pt x="333" y="39"/>
                    <a:pt x="367" y="32"/>
                  </a:cubicBezTo>
                  <a:cubicBezTo>
                    <a:pt x="406" y="25"/>
                    <a:pt x="418" y="17"/>
                    <a:pt x="421" y="14"/>
                  </a:cubicBezTo>
                  <a:cubicBezTo>
                    <a:pt x="423" y="6"/>
                    <a:pt x="430" y="0"/>
                    <a:pt x="439" y="0"/>
                  </a:cubicBezTo>
                  <a:cubicBezTo>
                    <a:pt x="448" y="0"/>
                    <a:pt x="456" y="8"/>
                    <a:pt x="456" y="17"/>
                  </a:cubicBezTo>
                  <a:lnTo>
                    <a:pt x="456" y="18"/>
                  </a:lnTo>
                  <a:lnTo>
                    <a:pt x="456" y="104"/>
                  </a:lnTo>
                  <a:cubicBezTo>
                    <a:pt x="456" y="126"/>
                    <a:pt x="432" y="141"/>
                    <a:pt x="380" y="152"/>
                  </a:cubicBezTo>
                  <a:cubicBezTo>
                    <a:pt x="339" y="160"/>
                    <a:pt x="285" y="165"/>
                    <a:pt x="228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3EC1F56-B0DE-7849-B92B-000E2E1B36E8}"/>
                </a:ext>
              </a:extLst>
            </p:cNvPr>
            <p:cNvSpPr/>
            <p:nvPr/>
          </p:nvSpPr>
          <p:spPr>
            <a:xfrm>
              <a:off x="6788154" y="889196"/>
              <a:ext cx="609314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66">
                  <a:moveTo>
                    <a:pt x="420" y="105"/>
                  </a:moveTo>
                  <a:close/>
                  <a:moveTo>
                    <a:pt x="36" y="102"/>
                  </a:moveTo>
                  <a:cubicBezTo>
                    <a:pt x="47" y="112"/>
                    <a:pt x="113" y="131"/>
                    <a:pt x="228" y="131"/>
                  </a:cubicBezTo>
                  <a:cubicBezTo>
                    <a:pt x="343" y="131"/>
                    <a:pt x="409" y="112"/>
                    <a:pt x="421" y="102"/>
                  </a:cubicBezTo>
                  <a:lnTo>
                    <a:pt x="421" y="55"/>
                  </a:lnTo>
                  <a:cubicBezTo>
                    <a:pt x="409" y="59"/>
                    <a:pt x="397" y="63"/>
                    <a:pt x="386" y="65"/>
                  </a:cubicBezTo>
                  <a:cubicBezTo>
                    <a:pt x="348" y="73"/>
                    <a:pt x="298" y="78"/>
                    <a:pt x="244" y="79"/>
                  </a:cubicBezTo>
                  <a:cubicBezTo>
                    <a:pt x="234" y="79"/>
                    <a:pt x="223" y="79"/>
                    <a:pt x="213" y="79"/>
                  </a:cubicBezTo>
                  <a:cubicBezTo>
                    <a:pt x="159" y="78"/>
                    <a:pt x="108" y="73"/>
                    <a:pt x="71" y="65"/>
                  </a:cubicBezTo>
                  <a:cubicBezTo>
                    <a:pt x="60" y="62"/>
                    <a:pt x="47" y="59"/>
                    <a:pt x="36" y="55"/>
                  </a:cubicBezTo>
                  <a:close/>
                  <a:moveTo>
                    <a:pt x="228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9" y="0"/>
                    <a:pt x="18" y="0"/>
                  </a:cubicBezTo>
                  <a:cubicBezTo>
                    <a:pt x="27" y="0"/>
                    <a:pt x="34" y="7"/>
                    <a:pt x="36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7" y="43"/>
                    <a:pt x="213" y="44"/>
                  </a:cubicBezTo>
                  <a:cubicBezTo>
                    <a:pt x="223" y="44"/>
                    <a:pt x="233" y="44"/>
                    <a:pt x="243" y="44"/>
                  </a:cubicBezTo>
                  <a:cubicBezTo>
                    <a:pt x="289" y="43"/>
                    <a:pt x="333" y="39"/>
                    <a:pt x="367" y="33"/>
                  </a:cubicBezTo>
                  <a:cubicBezTo>
                    <a:pt x="406" y="25"/>
                    <a:pt x="418" y="17"/>
                    <a:pt x="421" y="15"/>
                  </a:cubicBezTo>
                  <a:cubicBezTo>
                    <a:pt x="423" y="7"/>
                    <a:pt x="430" y="0"/>
                    <a:pt x="439" y="0"/>
                  </a:cubicBezTo>
                  <a:cubicBezTo>
                    <a:pt x="448" y="0"/>
                    <a:pt x="456" y="8"/>
                    <a:pt x="456" y="18"/>
                  </a:cubicBezTo>
                  <a:lnTo>
                    <a:pt x="456" y="105"/>
                  </a:lnTo>
                  <a:cubicBezTo>
                    <a:pt x="456" y="127"/>
                    <a:pt x="432" y="142"/>
                    <a:pt x="380" y="153"/>
                  </a:cubicBezTo>
                  <a:cubicBezTo>
                    <a:pt x="339" y="161"/>
                    <a:pt x="285" y="166"/>
                    <a:pt x="228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FE051F-C5BC-5F48-9290-A29ED9A1168C}"/>
                </a:ext>
              </a:extLst>
            </p:cNvPr>
            <p:cNvSpPr/>
            <p:nvPr/>
          </p:nvSpPr>
          <p:spPr>
            <a:xfrm>
              <a:off x="6789493" y="715107"/>
              <a:ext cx="607975" cy="162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122">
                  <a:moveTo>
                    <a:pt x="421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0"/>
                    <a:pt x="88" y="76"/>
                  </a:cubicBezTo>
                  <a:cubicBezTo>
                    <a:pt x="122" y="82"/>
                    <a:pt x="166" y="86"/>
                    <a:pt x="212" y="87"/>
                  </a:cubicBezTo>
                  <a:cubicBezTo>
                    <a:pt x="222" y="87"/>
                    <a:pt x="232" y="87"/>
                    <a:pt x="242" y="87"/>
                  </a:cubicBezTo>
                  <a:cubicBezTo>
                    <a:pt x="288" y="86"/>
                    <a:pt x="332" y="82"/>
                    <a:pt x="366" y="76"/>
                  </a:cubicBezTo>
                  <a:cubicBezTo>
                    <a:pt x="395" y="70"/>
                    <a:pt x="409" y="65"/>
                    <a:pt x="416" y="61"/>
                  </a:cubicBezTo>
                  <a:cubicBezTo>
                    <a:pt x="396" y="51"/>
                    <a:pt x="332" y="35"/>
                    <a:pt x="227" y="35"/>
                  </a:cubicBezTo>
                  <a:cubicBezTo>
                    <a:pt x="123" y="35"/>
                    <a:pt x="59" y="51"/>
                    <a:pt x="39" y="61"/>
                  </a:cubicBezTo>
                  <a:close/>
                  <a:moveTo>
                    <a:pt x="227" y="122"/>
                  </a:moveTo>
                  <a:cubicBezTo>
                    <a:pt x="222" y="122"/>
                    <a:pt x="217" y="122"/>
                    <a:pt x="212" y="122"/>
                  </a:cubicBezTo>
                  <a:cubicBezTo>
                    <a:pt x="158" y="121"/>
                    <a:pt x="107" y="116"/>
                    <a:pt x="70" y="108"/>
                  </a:cubicBezTo>
                  <a:cubicBezTo>
                    <a:pt x="40" y="101"/>
                    <a:pt x="0" y="89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7" y="0"/>
                  </a:cubicBezTo>
                  <a:cubicBezTo>
                    <a:pt x="285" y="0"/>
                    <a:pt x="339" y="5"/>
                    <a:pt x="379" y="13"/>
                  </a:cubicBezTo>
                  <a:cubicBezTo>
                    <a:pt x="431" y="24"/>
                    <a:pt x="455" y="39"/>
                    <a:pt x="455" y="61"/>
                  </a:cubicBezTo>
                  <a:cubicBezTo>
                    <a:pt x="455" y="89"/>
                    <a:pt x="415" y="101"/>
                    <a:pt x="385" y="108"/>
                  </a:cubicBezTo>
                  <a:cubicBezTo>
                    <a:pt x="347" y="116"/>
                    <a:pt x="297" y="121"/>
                    <a:pt x="243" y="122"/>
                  </a:cubicBezTo>
                  <a:cubicBezTo>
                    <a:pt x="238" y="122"/>
                    <a:pt x="233" y="122"/>
                    <a:pt x="227" y="1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33F849A-D02A-FF49-8733-5FB26473F2A3}"/>
                </a:ext>
              </a:extLst>
            </p:cNvPr>
            <p:cNvSpPr/>
            <p:nvPr/>
          </p:nvSpPr>
          <p:spPr>
            <a:xfrm>
              <a:off x="6788154" y="774029"/>
              <a:ext cx="609314" cy="219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65">
                  <a:moveTo>
                    <a:pt x="420" y="104"/>
                  </a:moveTo>
                  <a:close/>
                  <a:moveTo>
                    <a:pt x="36" y="101"/>
                  </a:moveTo>
                  <a:cubicBezTo>
                    <a:pt x="47" y="111"/>
                    <a:pt x="113" y="130"/>
                    <a:pt x="228" y="130"/>
                  </a:cubicBezTo>
                  <a:cubicBezTo>
                    <a:pt x="343" y="130"/>
                    <a:pt x="409" y="111"/>
                    <a:pt x="421" y="101"/>
                  </a:cubicBezTo>
                  <a:lnTo>
                    <a:pt x="421" y="54"/>
                  </a:lnTo>
                  <a:cubicBezTo>
                    <a:pt x="409" y="58"/>
                    <a:pt x="397" y="62"/>
                    <a:pt x="386" y="64"/>
                  </a:cubicBezTo>
                  <a:cubicBezTo>
                    <a:pt x="348" y="72"/>
                    <a:pt x="298" y="77"/>
                    <a:pt x="244" y="78"/>
                  </a:cubicBezTo>
                  <a:cubicBezTo>
                    <a:pt x="234" y="78"/>
                    <a:pt x="223" y="78"/>
                    <a:pt x="213" y="78"/>
                  </a:cubicBezTo>
                  <a:cubicBezTo>
                    <a:pt x="159" y="77"/>
                    <a:pt x="108" y="72"/>
                    <a:pt x="71" y="64"/>
                  </a:cubicBezTo>
                  <a:cubicBezTo>
                    <a:pt x="60" y="62"/>
                    <a:pt x="47" y="58"/>
                    <a:pt x="36" y="54"/>
                  </a:cubicBezTo>
                  <a:close/>
                  <a:moveTo>
                    <a:pt x="228" y="165"/>
                  </a:moveTo>
                  <a:cubicBezTo>
                    <a:pt x="171" y="165"/>
                    <a:pt x="117" y="160"/>
                    <a:pt x="76" y="152"/>
                  </a:cubicBezTo>
                  <a:cubicBezTo>
                    <a:pt x="24" y="141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9" y="0"/>
                    <a:pt x="18" y="0"/>
                  </a:cubicBezTo>
                  <a:cubicBezTo>
                    <a:pt x="27" y="0"/>
                    <a:pt x="34" y="6"/>
                    <a:pt x="36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7" y="42"/>
                    <a:pt x="213" y="43"/>
                  </a:cubicBezTo>
                  <a:cubicBezTo>
                    <a:pt x="223" y="43"/>
                    <a:pt x="233" y="43"/>
                    <a:pt x="243" y="43"/>
                  </a:cubicBezTo>
                  <a:cubicBezTo>
                    <a:pt x="289" y="42"/>
                    <a:pt x="333" y="38"/>
                    <a:pt x="367" y="32"/>
                  </a:cubicBezTo>
                  <a:cubicBezTo>
                    <a:pt x="406" y="24"/>
                    <a:pt x="418" y="16"/>
                    <a:pt x="421" y="14"/>
                  </a:cubicBezTo>
                  <a:cubicBezTo>
                    <a:pt x="423" y="6"/>
                    <a:pt x="430" y="0"/>
                    <a:pt x="439" y="0"/>
                  </a:cubicBezTo>
                  <a:cubicBezTo>
                    <a:pt x="448" y="0"/>
                    <a:pt x="456" y="8"/>
                    <a:pt x="456" y="17"/>
                  </a:cubicBezTo>
                  <a:lnTo>
                    <a:pt x="456" y="104"/>
                  </a:lnTo>
                  <a:cubicBezTo>
                    <a:pt x="456" y="126"/>
                    <a:pt x="432" y="141"/>
                    <a:pt x="380" y="152"/>
                  </a:cubicBezTo>
                  <a:cubicBezTo>
                    <a:pt x="339" y="160"/>
                    <a:pt x="285" y="165"/>
                    <a:pt x="228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FB2D532-C0FD-764F-902B-B8133E5B70C3}"/>
                </a:ext>
              </a:extLst>
            </p:cNvPr>
            <p:cNvSpPr/>
            <p:nvPr/>
          </p:nvSpPr>
          <p:spPr>
            <a:xfrm>
              <a:off x="7449694" y="772690"/>
              <a:ext cx="611992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9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6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0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6" y="15"/>
                  </a:cubicBezTo>
                  <a:cubicBezTo>
                    <a:pt x="38" y="17"/>
                    <a:pt x="50" y="25"/>
                    <a:pt x="90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50" y="0"/>
                    <a:pt x="458" y="8"/>
                    <a:pt x="458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F35EFC0-505B-AC43-B58D-B0DE07DD3501}"/>
                </a:ext>
              </a:extLst>
            </p:cNvPr>
            <p:cNvSpPr/>
            <p:nvPr/>
          </p:nvSpPr>
          <p:spPr>
            <a:xfrm>
              <a:off x="7449694" y="890536"/>
              <a:ext cx="611992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66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9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6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0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6" y="14"/>
                  </a:cubicBezTo>
                  <a:cubicBezTo>
                    <a:pt x="38" y="17"/>
                    <a:pt x="50" y="25"/>
                    <a:pt x="90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50" y="0"/>
                    <a:pt x="458" y="8"/>
                    <a:pt x="458" y="17"/>
                  </a:cubicBezTo>
                  <a:lnTo>
                    <a:pt x="458" y="18"/>
                  </a:ln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697AC9-045A-4947-B72E-A310C88AB78E}"/>
                </a:ext>
              </a:extLst>
            </p:cNvPr>
            <p:cNvSpPr/>
            <p:nvPr/>
          </p:nvSpPr>
          <p:spPr>
            <a:xfrm>
              <a:off x="7449694" y="1007042"/>
              <a:ext cx="611992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9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6" y="55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0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7"/>
                    <a:pt x="36" y="15"/>
                  </a:cubicBezTo>
                  <a:cubicBezTo>
                    <a:pt x="38" y="17"/>
                    <a:pt x="50" y="25"/>
                    <a:pt x="90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7"/>
                    <a:pt x="431" y="0"/>
                    <a:pt x="440" y="0"/>
                  </a:cubicBezTo>
                  <a:cubicBezTo>
                    <a:pt x="450" y="0"/>
                    <a:pt x="458" y="8"/>
                    <a:pt x="458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4A4839F-F131-E448-9E75-947F895F5466}"/>
                </a:ext>
              </a:extLst>
            </p:cNvPr>
            <p:cNvSpPr/>
            <p:nvPr/>
          </p:nvSpPr>
          <p:spPr>
            <a:xfrm>
              <a:off x="7449694" y="1124887"/>
              <a:ext cx="611992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9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6" y="55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0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7"/>
                    <a:pt x="36" y="15"/>
                  </a:cubicBezTo>
                  <a:cubicBezTo>
                    <a:pt x="38" y="17"/>
                    <a:pt x="50" y="25"/>
                    <a:pt x="90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7"/>
                    <a:pt x="431" y="0"/>
                    <a:pt x="440" y="0"/>
                  </a:cubicBezTo>
                  <a:cubicBezTo>
                    <a:pt x="450" y="0"/>
                    <a:pt x="458" y="8"/>
                    <a:pt x="458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BA58384-0123-3744-B8CF-1C41A999AF1F}"/>
                </a:ext>
              </a:extLst>
            </p:cNvPr>
            <p:cNvSpPr/>
            <p:nvPr/>
          </p:nvSpPr>
          <p:spPr>
            <a:xfrm>
              <a:off x="7449694" y="1242732"/>
              <a:ext cx="611992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9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6" y="55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0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6" y="15"/>
                  </a:cubicBezTo>
                  <a:cubicBezTo>
                    <a:pt x="38" y="17"/>
                    <a:pt x="50" y="25"/>
                    <a:pt x="90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50" y="0"/>
                    <a:pt x="458" y="8"/>
                    <a:pt x="458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160BE1B-D608-4142-B8CF-40AA74244EB3}"/>
                </a:ext>
              </a:extLst>
            </p:cNvPr>
            <p:cNvSpPr/>
            <p:nvPr/>
          </p:nvSpPr>
          <p:spPr>
            <a:xfrm>
              <a:off x="7449694" y="656184"/>
              <a:ext cx="611992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9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6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0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6" y="15"/>
                  </a:cubicBezTo>
                  <a:cubicBezTo>
                    <a:pt x="38" y="17"/>
                    <a:pt x="50" y="25"/>
                    <a:pt x="90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50" y="0"/>
                    <a:pt x="458" y="8"/>
                    <a:pt x="458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ACF2F62-3B68-E64C-A138-7D2ED20BCB3D}"/>
                </a:ext>
              </a:extLst>
            </p:cNvPr>
            <p:cNvSpPr/>
            <p:nvPr/>
          </p:nvSpPr>
          <p:spPr>
            <a:xfrm>
              <a:off x="7449694" y="480752"/>
              <a:ext cx="611992" cy="163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23">
                  <a:moveTo>
                    <a:pt x="423" y="65"/>
                  </a:moveTo>
                  <a:close/>
                  <a:moveTo>
                    <a:pt x="40" y="61"/>
                  </a:moveTo>
                  <a:cubicBezTo>
                    <a:pt x="47" y="65"/>
                    <a:pt x="61" y="71"/>
                    <a:pt x="90" y="76"/>
                  </a:cubicBezTo>
                  <a:cubicBezTo>
                    <a:pt x="123" y="83"/>
                    <a:pt x="168" y="87"/>
                    <a:pt x="214" y="87"/>
                  </a:cubicBezTo>
                  <a:cubicBezTo>
                    <a:pt x="224" y="87"/>
                    <a:pt x="234" y="88"/>
                    <a:pt x="244" y="87"/>
                  </a:cubicBezTo>
                  <a:cubicBezTo>
                    <a:pt x="290" y="87"/>
                    <a:pt x="334" y="83"/>
                    <a:pt x="368" y="76"/>
                  </a:cubicBezTo>
                  <a:cubicBezTo>
                    <a:pt x="397" y="71"/>
                    <a:pt x="411" y="65"/>
                    <a:pt x="418" y="61"/>
                  </a:cubicBezTo>
                  <a:cubicBezTo>
                    <a:pt x="399" y="51"/>
                    <a:pt x="334" y="35"/>
                    <a:pt x="229" y="35"/>
                  </a:cubicBezTo>
                  <a:cubicBezTo>
                    <a:pt x="124" y="35"/>
                    <a:pt x="59" y="51"/>
                    <a:pt x="40" y="61"/>
                  </a:cubicBezTo>
                  <a:close/>
                  <a:moveTo>
                    <a:pt x="229" y="123"/>
                  </a:moveTo>
                  <a:cubicBezTo>
                    <a:pt x="224" y="123"/>
                    <a:pt x="219" y="123"/>
                    <a:pt x="213" y="123"/>
                  </a:cubicBezTo>
                  <a:cubicBezTo>
                    <a:pt x="159" y="122"/>
                    <a:pt x="109" y="117"/>
                    <a:pt x="71" y="109"/>
                  </a:cubicBezTo>
                  <a:cubicBezTo>
                    <a:pt x="41" y="102"/>
                    <a:pt x="0" y="90"/>
                    <a:pt x="0" y="61"/>
                  </a:cubicBezTo>
                  <a:cubicBezTo>
                    <a:pt x="0" y="39"/>
                    <a:pt x="25" y="24"/>
                    <a:pt x="76" y="13"/>
                  </a:cubicBezTo>
                  <a:cubicBezTo>
                    <a:pt x="117" y="5"/>
                    <a:pt x="172" y="0"/>
                    <a:pt x="229" y="0"/>
                  </a:cubicBezTo>
                  <a:cubicBezTo>
                    <a:pt x="287" y="0"/>
                    <a:pt x="341" y="5"/>
                    <a:pt x="382" y="13"/>
                  </a:cubicBezTo>
                  <a:cubicBezTo>
                    <a:pt x="433" y="24"/>
                    <a:pt x="458" y="39"/>
                    <a:pt x="458" y="61"/>
                  </a:cubicBezTo>
                  <a:cubicBezTo>
                    <a:pt x="458" y="90"/>
                    <a:pt x="417" y="102"/>
                    <a:pt x="387" y="109"/>
                  </a:cubicBezTo>
                  <a:cubicBezTo>
                    <a:pt x="349" y="117"/>
                    <a:pt x="299" y="122"/>
                    <a:pt x="244" y="123"/>
                  </a:cubicBezTo>
                  <a:cubicBezTo>
                    <a:pt x="239" y="123"/>
                    <a:pt x="234" y="123"/>
                    <a:pt x="229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EB6BD98-3F66-134B-BB17-C97F85547E0B}"/>
                </a:ext>
              </a:extLst>
            </p:cNvPr>
            <p:cNvSpPr/>
            <p:nvPr/>
          </p:nvSpPr>
          <p:spPr>
            <a:xfrm>
              <a:off x="7449694" y="539678"/>
              <a:ext cx="611992" cy="22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9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6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0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6" y="14"/>
                  </a:cubicBezTo>
                  <a:cubicBezTo>
                    <a:pt x="38" y="17"/>
                    <a:pt x="50" y="25"/>
                    <a:pt x="90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50" y="0"/>
                    <a:pt x="458" y="8"/>
                    <a:pt x="458" y="17"/>
                  </a:cubicBezTo>
                  <a:lnTo>
                    <a:pt x="458" y="18"/>
                  </a:ln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689CCF8-EC38-1141-9173-1B8F696A4E84}"/>
                </a:ext>
              </a:extLst>
            </p:cNvPr>
            <p:cNvSpPr/>
            <p:nvPr/>
          </p:nvSpPr>
          <p:spPr>
            <a:xfrm>
              <a:off x="6129291" y="1268176"/>
              <a:ext cx="606636" cy="2182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64">
                  <a:moveTo>
                    <a:pt x="418" y="103"/>
                  </a:moveTo>
                  <a:close/>
                  <a:moveTo>
                    <a:pt x="35" y="101"/>
                  </a:moveTo>
                  <a:cubicBezTo>
                    <a:pt x="47" y="111"/>
                    <a:pt x="113" y="129"/>
                    <a:pt x="227" y="129"/>
                  </a:cubicBezTo>
                  <a:cubicBezTo>
                    <a:pt x="341" y="129"/>
                    <a:pt x="407" y="111"/>
                    <a:pt x="418" y="101"/>
                  </a:cubicBezTo>
                  <a:lnTo>
                    <a:pt x="418" y="54"/>
                  </a:lnTo>
                  <a:cubicBezTo>
                    <a:pt x="407" y="58"/>
                    <a:pt x="395" y="62"/>
                    <a:pt x="384" y="64"/>
                  </a:cubicBezTo>
                  <a:cubicBezTo>
                    <a:pt x="346" y="72"/>
                    <a:pt x="296" y="77"/>
                    <a:pt x="242" y="78"/>
                  </a:cubicBezTo>
                  <a:cubicBezTo>
                    <a:pt x="232" y="78"/>
                    <a:pt x="222" y="78"/>
                    <a:pt x="211" y="78"/>
                  </a:cubicBezTo>
                  <a:cubicBezTo>
                    <a:pt x="158" y="77"/>
                    <a:pt x="107" y="72"/>
                    <a:pt x="70" y="64"/>
                  </a:cubicBezTo>
                  <a:cubicBezTo>
                    <a:pt x="59" y="61"/>
                    <a:pt x="47" y="58"/>
                    <a:pt x="35" y="54"/>
                  </a:cubicBezTo>
                  <a:close/>
                  <a:moveTo>
                    <a:pt x="227" y="164"/>
                  </a:moveTo>
                  <a:cubicBezTo>
                    <a:pt x="170" y="164"/>
                    <a:pt x="116" y="160"/>
                    <a:pt x="75" y="151"/>
                  </a:cubicBezTo>
                  <a:cubicBezTo>
                    <a:pt x="24" y="141"/>
                    <a:pt x="0" y="125"/>
                    <a:pt x="0" y="103"/>
                  </a:cubicBezTo>
                  <a:lnTo>
                    <a:pt x="0" y="17"/>
                  </a:lnTo>
                  <a:cubicBezTo>
                    <a:pt x="0" y="7"/>
                    <a:pt x="8" y="0"/>
                    <a:pt x="18" y="0"/>
                  </a:cubicBezTo>
                  <a:cubicBezTo>
                    <a:pt x="26" y="0"/>
                    <a:pt x="34" y="6"/>
                    <a:pt x="35" y="14"/>
                  </a:cubicBezTo>
                  <a:cubicBezTo>
                    <a:pt x="45" y="24"/>
                    <a:pt x="105" y="41"/>
                    <a:pt x="212" y="43"/>
                  </a:cubicBezTo>
                  <a:cubicBezTo>
                    <a:pt x="222" y="43"/>
                    <a:pt x="232" y="43"/>
                    <a:pt x="242" y="43"/>
                  </a:cubicBezTo>
                  <a:cubicBezTo>
                    <a:pt x="349" y="41"/>
                    <a:pt x="408" y="24"/>
                    <a:pt x="419" y="14"/>
                  </a:cubicBezTo>
                  <a:cubicBezTo>
                    <a:pt x="420" y="6"/>
                    <a:pt x="427" y="0"/>
                    <a:pt x="436" y="0"/>
                  </a:cubicBezTo>
                  <a:cubicBezTo>
                    <a:pt x="446" y="0"/>
                    <a:pt x="454" y="7"/>
                    <a:pt x="454" y="17"/>
                  </a:cubicBezTo>
                  <a:lnTo>
                    <a:pt x="453" y="103"/>
                  </a:lnTo>
                  <a:cubicBezTo>
                    <a:pt x="453" y="125"/>
                    <a:pt x="429" y="141"/>
                    <a:pt x="378" y="151"/>
                  </a:cubicBezTo>
                  <a:cubicBezTo>
                    <a:pt x="337" y="160"/>
                    <a:pt x="284" y="164"/>
                    <a:pt x="227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B367B1D-1608-EE41-B004-3BD79301F379}"/>
                </a:ext>
              </a:extLst>
            </p:cNvPr>
            <p:cNvSpPr/>
            <p:nvPr/>
          </p:nvSpPr>
          <p:spPr>
            <a:xfrm>
              <a:off x="6129291" y="1151670"/>
              <a:ext cx="606636" cy="219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65">
                  <a:moveTo>
                    <a:pt x="418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7" y="130"/>
                  </a:cubicBezTo>
                  <a:cubicBezTo>
                    <a:pt x="341" y="130"/>
                    <a:pt x="407" y="112"/>
                    <a:pt x="418" y="101"/>
                  </a:cubicBezTo>
                  <a:lnTo>
                    <a:pt x="418" y="54"/>
                  </a:lnTo>
                  <a:cubicBezTo>
                    <a:pt x="407" y="59"/>
                    <a:pt x="395" y="62"/>
                    <a:pt x="384" y="65"/>
                  </a:cubicBezTo>
                  <a:cubicBezTo>
                    <a:pt x="346" y="73"/>
                    <a:pt x="296" y="78"/>
                    <a:pt x="242" y="79"/>
                  </a:cubicBezTo>
                  <a:cubicBezTo>
                    <a:pt x="232" y="79"/>
                    <a:pt x="222" y="79"/>
                    <a:pt x="211" y="79"/>
                  </a:cubicBezTo>
                  <a:cubicBezTo>
                    <a:pt x="158" y="78"/>
                    <a:pt x="107" y="73"/>
                    <a:pt x="70" y="65"/>
                  </a:cubicBezTo>
                  <a:cubicBezTo>
                    <a:pt x="59" y="62"/>
                    <a:pt x="47" y="59"/>
                    <a:pt x="35" y="54"/>
                  </a:cubicBezTo>
                  <a:close/>
                  <a:moveTo>
                    <a:pt x="227" y="165"/>
                  </a:moveTo>
                  <a:cubicBezTo>
                    <a:pt x="170" y="165"/>
                    <a:pt x="116" y="160"/>
                    <a:pt x="75" y="152"/>
                  </a:cubicBezTo>
                  <a:cubicBezTo>
                    <a:pt x="24" y="141"/>
                    <a:pt x="0" y="126"/>
                    <a:pt x="0" y="104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4" y="7"/>
                    <a:pt x="35" y="15"/>
                  </a:cubicBezTo>
                  <a:cubicBezTo>
                    <a:pt x="45" y="24"/>
                    <a:pt x="105" y="42"/>
                    <a:pt x="212" y="43"/>
                  </a:cubicBezTo>
                  <a:cubicBezTo>
                    <a:pt x="222" y="43"/>
                    <a:pt x="232" y="43"/>
                    <a:pt x="242" y="43"/>
                  </a:cubicBezTo>
                  <a:cubicBezTo>
                    <a:pt x="287" y="43"/>
                    <a:pt x="331" y="39"/>
                    <a:pt x="365" y="32"/>
                  </a:cubicBezTo>
                  <a:cubicBezTo>
                    <a:pt x="404" y="25"/>
                    <a:pt x="416" y="17"/>
                    <a:pt x="419" y="15"/>
                  </a:cubicBezTo>
                  <a:cubicBezTo>
                    <a:pt x="420" y="6"/>
                    <a:pt x="427" y="0"/>
                    <a:pt x="436" y="0"/>
                  </a:cubicBezTo>
                  <a:cubicBezTo>
                    <a:pt x="446" y="0"/>
                    <a:pt x="454" y="8"/>
                    <a:pt x="454" y="18"/>
                  </a:cubicBezTo>
                  <a:lnTo>
                    <a:pt x="453" y="104"/>
                  </a:lnTo>
                  <a:cubicBezTo>
                    <a:pt x="453" y="126"/>
                    <a:pt x="429" y="141"/>
                    <a:pt x="378" y="152"/>
                  </a:cubicBezTo>
                  <a:cubicBezTo>
                    <a:pt x="337" y="160"/>
                    <a:pt x="284" y="165"/>
                    <a:pt x="227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35B7D3D-1C6A-F34E-AA3A-B93A96FFE407}"/>
                </a:ext>
              </a:extLst>
            </p:cNvPr>
            <p:cNvSpPr/>
            <p:nvPr/>
          </p:nvSpPr>
          <p:spPr>
            <a:xfrm>
              <a:off x="6129291" y="978920"/>
              <a:ext cx="606636" cy="1606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21">
                  <a:moveTo>
                    <a:pt x="420" y="64"/>
                  </a:moveTo>
                  <a:close/>
                  <a:moveTo>
                    <a:pt x="40" y="60"/>
                  </a:moveTo>
                  <a:cubicBezTo>
                    <a:pt x="58" y="70"/>
                    <a:pt x="115" y="84"/>
                    <a:pt x="212" y="86"/>
                  </a:cubicBezTo>
                  <a:cubicBezTo>
                    <a:pt x="222" y="86"/>
                    <a:pt x="232" y="86"/>
                    <a:pt x="242" y="86"/>
                  </a:cubicBezTo>
                  <a:cubicBezTo>
                    <a:pt x="338" y="84"/>
                    <a:pt x="396" y="70"/>
                    <a:pt x="414" y="60"/>
                  </a:cubicBezTo>
                  <a:cubicBezTo>
                    <a:pt x="395" y="50"/>
                    <a:pt x="331" y="35"/>
                    <a:pt x="227" y="35"/>
                  </a:cubicBezTo>
                  <a:cubicBezTo>
                    <a:pt x="123" y="35"/>
                    <a:pt x="59" y="50"/>
                    <a:pt x="40" y="60"/>
                  </a:cubicBezTo>
                  <a:close/>
                  <a:moveTo>
                    <a:pt x="227" y="121"/>
                  </a:moveTo>
                  <a:cubicBezTo>
                    <a:pt x="222" y="121"/>
                    <a:pt x="217" y="121"/>
                    <a:pt x="211" y="121"/>
                  </a:cubicBezTo>
                  <a:cubicBezTo>
                    <a:pt x="158" y="120"/>
                    <a:pt x="107" y="115"/>
                    <a:pt x="70" y="107"/>
                  </a:cubicBezTo>
                  <a:cubicBezTo>
                    <a:pt x="40" y="100"/>
                    <a:pt x="0" y="88"/>
                    <a:pt x="0" y="60"/>
                  </a:cubicBezTo>
                  <a:cubicBezTo>
                    <a:pt x="0" y="38"/>
                    <a:pt x="24" y="23"/>
                    <a:pt x="76" y="13"/>
                  </a:cubicBezTo>
                  <a:cubicBezTo>
                    <a:pt x="116" y="4"/>
                    <a:pt x="170" y="0"/>
                    <a:pt x="227" y="0"/>
                  </a:cubicBezTo>
                  <a:cubicBezTo>
                    <a:pt x="284" y="0"/>
                    <a:pt x="338" y="4"/>
                    <a:pt x="378" y="13"/>
                  </a:cubicBezTo>
                  <a:cubicBezTo>
                    <a:pt x="430" y="23"/>
                    <a:pt x="454" y="38"/>
                    <a:pt x="454" y="60"/>
                  </a:cubicBezTo>
                  <a:cubicBezTo>
                    <a:pt x="454" y="88"/>
                    <a:pt x="414" y="100"/>
                    <a:pt x="384" y="107"/>
                  </a:cubicBezTo>
                  <a:cubicBezTo>
                    <a:pt x="346" y="115"/>
                    <a:pt x="296" y="120"/>
                    <a:pt x="242" y="121"/>
                  </a:cubicBezTo>
                  <a:cubicBezTo>
                    <a:pt x="237" y="121"/>
                    <a:pt x="232" y="121"/>
                    <a:pt x="227" y="1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7E946CB-0EB9-3149-ACD3-BCBE6F920928}"/>
                </a:ext>
              </a:extLst>
            </p:cNvPr>
            <p:cNvSpPr/>
            <p:nvPr/>
          </p:nvSpPr>
          <p:spPr>
            <a:xfrm>
              <a:off x="6129291" y="1036503"/>
              <a:ext cx="606636" cy="2196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65">
                  <a:moveTo>
                    <a:pt x="418" y="104"/>
                  </a:moveTo>
                  <a:close/>
                  <a:moveTo>
                    <a:pt x="35" y="101"/>
                  </a:moveTo>
                  <a:cubicBezTo>
                    <a:pt x="47" y="111"/>
                    <a:pt x="113" y="129"/>
                    <a:pt x="227" y="129"/>
                  </a:cubicBezTo>
                  <a:cubicBezTo>
                    <a:pt x="341" y="129"/>
                    <a:pt x="407" y="111"/>
                    <a:pt x="418" y="101"/>
                  </a:cubicBezTo>
                  <a:lnTo>
                    <a:pt x="418" y="54"/>
                  </a:lnTo>
                  <a:cubicBezTo>
                    <a:pt x="407" y="59"/>
                    <a:pt x="395" y="62"/>
                    <a:pt x="384" y="64"/>
                  </a:cubicBezTo>
                  <a:cubicBezTo>
                    <a:pt x="346" y="72"/>
                    <a:pt x="296" y="77"/>
                    <a:pt x="242" y="78"/>
                  </a:cubicBezTo>
                  <a:cubicBezTo>
                    <a:pt x="232" y="78"/>
                    <a:pt x="222" y="78"/>
                    <a:pt x="211" y="78"/>
                  </a:cubicBezTo>
                  <a:cubicBezTo>
                    <a:pt x="158" y="77"/>
                    <a:pt x="107" y="72"/>
                    <a:pt x="70" y="64"/>
                  </a:cubicBezTo>
                  <a:cubicBezTo>
                    <a:pt x="59" y="62"/>
                    <a:pt x="47" y="58"/>
                    <a:pt x="35" y="54"/>
                  </a:cubicBezTo>
                  <a:close/>
                  <a:moveTo>
                    <a:pt x="227" y="165"/>
                  </a:moveTo>
                  <a:cubicBezTo>
                    <a:pt x="170" y="165"/>
                    <a:pt x="116" y="160"/>
                    <a:pt x="75" y="152"/>
                  </a:cubicBezTo>
                  <a:cubicBezTo>
                    <a:pt x="24" y="141"/>
                    <a:pt x="0" y="126"/>
                    <a:pt x="0" y="104"/>
                  </a:cubicBezTo>
                  <a:lnTo>
                    <a:pt x="0" y="17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4" y="6"/>
                    <a:pt x="35" y="14"/>
                  </a:cubicBezTo>
                  <a:cubicBezTo>
                    <a:pt x="45" y="24"/>
                    <a:pt x="105" y="41"/>
                    <a:pt x="212" y="43"/>
                  </a:cubicBezTo>
                  <a:cubicBezTo>
                    <a:pt x="222" y="43"/>
                    <a:pt x="232" y="43"/>
                    <a:pt x="242" y="43"/>
                  </a:cubicBezTo>
                  <a:cubicBezTo>
                    <a:pt x="349" y="41"/>
                    <a:pt x="408" y="24"/>
                    <a:pt x="419" y="14"/>
                  </a:cubicBezTo>
                  <a:cubicBezTo>
                    <a:pt x="420" y="6"/>
                    <a:pt x="427" y="0"/>
                    <a:pt x="436" y="0"/>
                  </a:cubicBezTo>
                  <a:cubicBezTo>
                    <a:pt x="446" y="0"/>
                    <a:pt x="454" y="8"/>
                    <a:pt x="454" y="17"/>
                  </a:cubicBezTo>
                  <a:lnTo>
                    <a:pt x="454" y="18"/>
                  </a:lnTo>
                  <a:lnTo>
                    <a:pt x="453" y="104"/>
                  </a:lnTo>
                  <a:cubicBezTo>
                    <a:pt x="453" y="126"/>
                    <a:pt x="429" y="141"/>
                    <a:pt x="378" y="152"/>
                  </a:cubicBezTo>
                  <a:cubicBezTo>
                    <a:pt x="337" y="160"/>
                    <a:pt x="284" y="165"/>
                    <a:pt x="227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4218D77-E75A-1D42-B71C-E0022D042921}"/>
                </a:ext>
              </a:extLst>
            </p:cNvPr>
            <p:cNvSpPr/>
            <p:nvPr/>
          </p:nvSpPr>
          <p:spPr>
            <a:xfrm>
              <a:off x="6397121" y="5357"/>
              <a:ext cx="1400752" cy="827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7" h="619">
                  <a:moveTo>
                    <a:pt x="28" y="619"/>
                  </a:moveTo>
                  <a:cubicBezTo>
                    <a:pt x="20" y="619"/>
                    <a:pt x="12" y="615"/>
                    <a:pt x="6" y="609"/>
                  </a:cubicBezTo>
                  <a:cubicBezTo>
                    <a:pt x="-3" y="597"/>
                    <a:pt x="-1" y="580"/>
                    <a:pt x="10" y="570"/>
                  </a:cubicBezTo>
                  <a:lnTo>
                    <a:pt x="225" y="395"/>
                  </a:lnTo>
                  <a:cubicBezTo>
                    <a:pt x="230" y="391"/>
                    <a:pt x="235" y="389"/>
                    <a:pt x="242" y="389"/>
                  </a:cubicBezTo>
                  <a:lnTo>
                    <a:pt x="635" y="383"/>
                  </a:lnTo>
                  <a:lnTo>
                    <a:pt x="785" y="236"/>
                  </a:lnTo>
                  <a:lnTo>
                    <a:pt x="1001" y="9"/>
                  </a:lnTo>
                  <a:cubicBezTo>
                    <a:pt x="1011" y="-2"/>
                    <a:pt x="1028" y="-3"/>
                    <a:pt x="1039" y="8"/>
                  </a:cubicBezTo>
                  <a:cubicBezTo>
                    <a:pt x="1050" y="18"/>
                    <a:pt x="1051" y="36"/>
                    <a:pt x="1040" y="47"/>
                  </a:cubicBezTo>
                  <a:lnTo>
                    <a:pt x="825" y="274"/>
                  </a:lnTo>
                  <a:lnTo>
                    <a:pt x="824" y="275"/>
                  </a:lnTo>
                  <a:lnTo>
                    <a:pt x="666" y="430"/>
                  </a:lnTo>
                  <a:cubicBezTo>
                    <a:pt x="661" y="435"/>
                    <a:pt x="654" y="437"/>
                    <a:pt x="647" y="438"/>
                  </a:cubicBezTo>
                  <a:lnTo>
                    <a:pt x="252" y="444"/>
                  </a:lnTo>
                  <a:lnTo>
                    <a:pt x="45" y="612"/>
                  </a:lnTo>
                  <a:cubicBezTo>
                    <a:pt x="40" y="617"/>
                    <a:pt x="34" y="619"/>
                    <a:pt x="28" y="61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9B6EF29-0906-4940-9E1A-A26143736F36}"/>
                </a:ext>
              </a:extLst>
            </p:cNvPr>
            <p:cNvSpPr/>
            <p:nvPr/>
          </p:nvSpPr>
          <p:spPr>
            <a:xfrm>
              <a:off x="7721542" y="4017"/>
              <a:ext cx="76332" cy="2102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58">
                  <a:moveTo>
                    <a:pt x="27" y="158"/>
                  </a:moveTo>
                  <a:lnTo>
                    <a:pt x="26" y="158"/>
                  </a:lnTo>
                  <a:cubicBezTo>
                    <a:pt x="11" y="158"/>
                    <a:pt x="-1" y="145"/>
                    <a:pt x="0" y="130"/>
                  </a:cubicBezTo>
                  <a:lnTo>
                    <a:pt x="3" y="27"/>
                  </a:lnTo>
                  <a:cubicBezTo>
                    <a:pt x="4" y="12"/>
                    <a:pt x="16" y="0"/>
                    <a:pt x="31" y="0"/>
                  </a:cubicBezTo>
                  <a:cubicBezTo>
                    <a:pt x="46" y="1"/>
                    <a:pt x="58" y="14"/>
                    <a:pt x="58" y="29"/>
                  </a:cubicBezTo>
                  <a:lnTo>
                    <a:pt x="54" y="132"/>
                  </a:lnTo>
                  <a:cubicBezTo>
                    <a:pt x="54" y="147"/>
                    <a:pt x="42" y="158"/>
                    <a:pt x="27" y="1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58170D6-A5FC-BA4E-8135-DC9E8E5F91FF}"/>
                </a:ext>
              </a:extLst>
            </p:cNvPr>
            <p:cNvSpPr/>
            <p:nvPr/>
          </p:nvSpPr>
          <p:spPr>
            <a:xfrm>
              <a:off x="7587627" y="0"/>
              <a:ext cx="210247" cy="763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58">
                  <a:moveTo>
                    <a:pt x="130" y="58"/>
                  </a:moveTo>
                  <a:lnTo>
                    <a:pt x="26" y="55"/>
                  </a:lnTo>
                  <a:cubicBezTo>
                    <a:pt x="11" y="55"/>
                    <a:pt x="-1" y="42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lnTo>
                    <a:pt x="131" y="3"/>
                  </a:lnTo>
                  <a:cubicBezTo>
                    <a:pt x="146" y="4"/>
                    <a:pt x="158" y="17"/>
                    <a:pt x="158" y="32"/>
                  </a:cubicBezTo>
                  <a:cubicBezTo>
                    <a:pt x="157" y="47"/>
                    <a:pt x="145" y="58"/>
                    <a:pt x="130" y="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EE8F1-5820-2F4F-B6A8-DE9393C1F931}"/>
              </a:ext>
            </a:extLst>
          </p:cNvPr>
          <p:cNvGrpSpPr/>
          <p:nvPr/>
        </p:nvGrpSpPr>
        <p:grpSpPr>
          <a:xfrm>
            <a:off x="12383899" y="3471420"/>
            <a:ext cx="1803837" cy="1202558"/>
            <a:chOff x="8834377" y="271848"/>
            <a:chExt cx="1803837" cy="1202558"/>
          </a:xfrm>
          <a:solidFill>
            <a:schemeClr val="bg1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5D402CC-E0A0-E345-842F-9C0F300BAC2E}"/>
                </a:ext>
              </a:extLst>
            </p:cNvPr>
            <p:cNvSpPr/>
            <p:nvPr/>
          </p:nvSpPr>
          <p:spPr>
            <a:xfrm>
              <a:off x="8834377" y="271848"/>
              <a:ext cx="1585555" cy="12025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5" h="899">
                  <a:moveTo>
                    <a:pt x="1103" y="899"/>
                  </a:moveTo>
                  <a:lnTo>
                    <a:pt x="83" y="899"/>
                  </a:lnTo>
                  <a:cubicBezTo>
                    <a:pt x="37" y="899"/>
                    <a:pt x="0" y="862"/>
                    <a:pt x="0" y="817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5" y="37"/>
                    <a:pt x="1185" y="83"/>
                  </a:cubicBezTo>
                  <a:lnTo>
                    <a:pt x="1185" y="167"/>
                  </a:lnTo>
                  <a:cubicBezTo>
                    <a:pt x="1185" y="183"/>
                    <a:pt x="1173" y="195"/>
                    <a:pt x="1158" y="195"/>
                  </a:cubicBezTo>
                  <a:cubicBezTo>
                    <a:pt x="1143" y="195"/>
                    <a:pt x="1131" y="183"/>
                    <a:pt x="1131" y="167"/>
                  </a:cubicBezTo>
                  <a:lnTo>
                    <a:pt x="1131" y="83"/>
                  </a:lnTo>
                  <a:cubicBezTo>
                    <a:pt x="1131" y="67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7"/>
                    <a:pt x="55" y="83"/>
                  </a:cubicBezTo>
                  <a:lnTo>
                    <a:pt x="55" y="817"/>
                  </a:lnTo>
                  <a:cubicBezTo>
                    <a:pt x="55" y="832"/>
                    <a:pt x="67" y="844"/>
                    <a:pt x="83" y="844"/>
                  </a:cubicBezTo>
                  <a:lnTo>
                    <a:pt x="1103" y="844"/>
                  </a:lnTo>
                  <a:cubicBezTo>
                    <a:pt x="1118" y="844"/>
                    <a:pt x="1131" y="832"/>
                    <a:pt x="1131" y="817"/>
                  </a:cubicBezTo>
                  <a:lnTo>
                    <a:pt x="1131" y="731"/>
                  </a:lnTo>
                  <a:cubicBezTo>
                    <a:pt x="1131" y="716"/>
                    <a:pt x="1143" y="704"/>
                    <a:pt x="1158" y="704"/>
                  </a:cubicBezTo>
                  <a:cubicBezTo>
                    <a:pt x="1173" y="704"/>
                    <a:pt x="1185" y="716"/>
                    <a:pt x="1185" y="731"/>
                  </a:cubicBezTo>
                  <a:lnTo>
                    <a:pt x="1185" y="817"/>
                  </a:lnTo>
                  <a:cubicBezTo>
                    <a:pt x="1185" y="862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2E5A50E-3C2D-D149-B915-3960073A477E}"/>
                </a:ext>
              </a:extLst>
            </p:cNvPr>
            <p:cNvSpPr/>
            <p:nvPr/>
          </p:nvSpPr>
          <p:spPr>
            <a:xfrm>
              <a:off x="9777140" y="1027129"/>
              <a:ext cx="451294" cy="259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8" h="195">
                  <a:moveTo>
                    <a:pt x="55" y="140"/>
                  </a:moveTo>
                  <a:lnTo>
                    <a:pt x="284" y="140"/>
                  </a:lnTo>
                  <a:lnTo>
                    <a:pt x="284" y="55"/>
                  </a:lnTo>
                  <a:lnTo>
                    <a:pt x="55" y="55"/>
                  </a:lnTo>
                  <a:close/>
                  <a:moveTo>
                    <a:pt x="311" y="195"/>
                  </a:moveTo>
                  <a:lnTo>
                    <a:pt x="28" y="195"/>
                  </a:lnTo>
                  <a:cubicBezTo>
                    <a:pt x="13" y="195"/>
                    <a:pt x="0" y="183"/>
                    <a:pt x="0" y="167"/>
                  </a:cubicBezTo>
                  <a:lnTo>
                    <a:pt x="0" y="28"/>
                  </a:lnTo>
                  <a:cubicBezTo>
                    <a:pt x="0" y="13"/>
                    <a:pt x="13" y="0"/>
                    <a:pt x="28" y="0"/>
                  </a:cubicBezTo>
                  <a:lnTo>
                    <a:pt x="311" y="0"/>
                  </a:lnTo>
                  <a:cubicBezTo>
                    <a:pt x="326" y="0"/>
                    <a:pt x="338" y="13"/>
                    <a:pt x="338" y="28"/>
                  </a:cubicBezTo>
                  <a:lnTo>
                    <a:pt x="338" y="167"/>
                  </a:lnTo>
                  <a:cubicBezTo>
                    <a:pt x="338" y="183"/>
                    <a:pt x="326" y="195"/>
                    <a:pt x="311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A4F99CA-6563-974E-AB05-0B484C781B41}"/>
                </a:ext>
              </a:extLst>
            </p:cNvPr>
            <p:cNvSpPr/>
            <p:nvPr/>
          </p:nvSpPr>
          <p:spPr>
            <a:xfrm>
              <a:off x="9777140" y="557087"/>
              <a:ext cx="263813" cy="72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55">
                  <a:moveTo>
                    <a:pt x="171" y="55"/>
                  </a:moveTo>
                  <a:lnTo>
                    <a:pt x="28" y="55"/>
                  </a:lnTo>
                  <a:cubicBezTo>
                    <a:pt x="13" y="55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lnTo>
                    <a:pt x="171" y="0"/>
                  </a:lnTo>
                  <a:cubicBezTo>
                    <a:pt x="186" y="0"/>
                    <a:pt x="198" y="12"/>
                    <a:pt x="198" y="28"/>
                  </a:cubicBezTo>
                  <a:cubicBezTo>
                    <a:pt x="198" y="43"/>
                    <a:pt x="186" y="55"/>
                    <a:pt x="171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226EE66-E154-6744-AE90-8D48D3E63763}"/>
                </a:ext>
              </a:extLst>
            </p:cNvPr>
            <p:cNvSpPr/>
            <p:nvPr/>
          </p:nvSpPr>
          <p:spPr>
            <a:xfrm>
              <a:off x="9777140" y="744564"/>
              <a:ext cx="333449" cy="70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54">
                  <a:moveTo>
                    <a:pt x="223" y="54"/>
                  </a:move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lnTo>
                    <a:pt x="223" y="0"/>
                  </a:lnTo>
                  <a:cubicBezTo>
                    <a:pt x="238" y="0"/>
                    <a:pt x="250" y="12"/>
                    <a:pt x="250" y="27"/>
                  </a:cubicBezTo>
                  <a:cubicBezTo>
                    <a:pt x="250" y="42"/>
                    <a:pt x="238" y="54"/>
                    <a:pt x="223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A0114DF-96A1-0E4E-A3FC-E3DE436DEE0A}"/>
                </a:ext>
              </a:extLst>
            </p:cNvPr>
            <p:cNvSpPr/>
            <p:nvPr/>
          </p:nvSpPr>
          <p:spPr>
            <a:xfrm>
              <a:off x="9155773" y="522269"/>
              <a:ext cx="378980" cy="3776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83">
                  <a:moveTo>
                    <a:pt x="142" y="55"/>
                  </a:moveTo>
                  <a:cubicBezTo>
                    <a:pt x="94" y="55"/>
                    <a:pt x="55" y="94"/>
                    <a:pt x="55" y="142"/>
                  </a:cubicBezTo>
                  <a:cubicBezTo>
                    <a:pt x="55" y="190"/>
                    <a:pt x="94" y="229"/>
                    <a:pt x="142" y="229"/>
                  </a:cubicBezTo>
                  <a:cubicBezTo>
                    <a:pt x="190" y="229"/>
                    <a:pt x="229" y="190"/>
                    <a:pt x="229" y="142"/>
                  </a:cubicBezTo>
                  <a:cubicBezTo>
                    <a:pt x="229" y="94"/>
                    <a:pt x="190" y="55"/>
                    <a:pt x="142" y="55"/>
                  </a:cubicBezTo>
                  <a:close/>
                  <a:moveTo>
                    <a:pt x="142" y="283"/>
                  </a:moveTo>
                  <a:cubicBezTo>
                    <a:pt x="64" y="283"/>
                    <a:pt x="0" y="220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0" y="0"/>
                    <a:pt x="284" y="64"/>
                    <a:pt x="284" y="142"/>
                  </a:cubicBezTo>
                  <a:cubicBezTo>
                    <a:pt x="284" y="220"/>
                    <a:pt x="220" y="283"/>
                    <a:pt x="142" y="28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564E173-910E-C644-B3D5-D1D6C3A1973C}"/>
                </a:ext>
              </a:extLst>
            </p:cNvPr>
            <p:cNvSpPr/>
            <p:nvPr/>
          </p:nvSpPr>
          <p:spPr>
            <a:xfrm>
              <a:off x="9028550" y="928032"/>
              <a:ext cx="634758" cy="3588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269">
                  <a:moveTo>
                    <a:pt x="54" y="214"/>
                  </a:moveTo>
                  <a:lnTo>
                    <a:pt x="420" y="214"/>
                  </a:lnTo>
                  <a:cubicBezTo>
                    <a:pt x="420" y="189"/>
                    <a:pt x="420" y="164"/>
                    <a:pt x="420" y="144"/>
                  </a:cubicBezTo>
                  <a:cubicBezTo>
                    <a:pt x="420" y="128"/>
                    <a:pt x="412" y="113"/>
                    <a:pt x="399" y="104"/>
                  </a:cubicBezTo>
                  <a:cubicBezTo>
                    <a:pt x="354" y="72"/>
                    <a:pt x="297" y="54"/>
                    <a:pt x="237" y="54"/>
                  </a:cubicBezTo>
                  <a:cubicBezTo>
                    <a:pt x="178" y="54"/>
                    <a:pt x="121" y="72"/>
                    <a:pt x="76" y="103"/>
                  </a:cubicBezTo>
                  <a:cubicBezTo>
                    <a:pt x="63" y="112"/>
                    <a:pt x="54" y="128"/>
                    <a:pt x="54" y="144"/>
                  </a:cubicBezTo>
                  <a:close/>
                  <a:moveTo>
                    <a:pt x="448" y="269"/>
                  </a:moveTo>
                  <a:lnTo>
                    <a:pt x="27" y="269"/>
                  </a:lnTo>
                  <a:cubicBezTo>
                    <a:pt x="12" y="269"/>
                    <a:pt x="0" y="257"/>
                    <a:pt x="0" y="241"/>
                  </a:cubicBezTo>
                  <a:lnTo>
                    <a:pt x="0" y="144"/>
                  </a:lnTo>
                  <a:cubicBezTo>
                    <a:pt x="0" y="110"/>
                    <a:pt x="17" y="78"/>
                    <a:pt x="45" y="58"/>
                  </a:cubicBezTo>
                  <a:cubicBezTo>
                    <a:pt x="99" y="20"/>
                    <a:pt x="167" y="0"/>
                    <a:pt x="237" y="0"/>
                  </a:cubicBezTo>
                  <a:cubicBezTo>
                    <a:pt x="308" y="0"/>
                    <a:pt x="377" y="21"/>
                    <a:pt x="431" y="59"/>
                  </a:cubicBezTo>
                  <a:cubicBezTo>
                    <a:pt x="458" y="78"/>
                    <a:pt x="475" y="110"/>
                    <a:pt x="475" y="144"/>
                  </a:cubicBezTo>
                  <a:cubicBezTo>
                    <a:pt x="475" y="171"/>
                    <a:pt x="475" y="210"/>
                    <a:pt x="475" y="241"/>
                  </a:cubicBezTo>
                  <a:cubicBezTo>
                    <a:pt x="475" y="257"/>
                    <a:pt x="463" y="269"/>
                    <a:pt x="44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D4CD4E7-91C0-ED46-88B5-1C89BA2BAAD5}"/>
                </a:ext>
              </a:extLst>
            </p:cNvPr>
            <p:cNvSpPr/>
            <p:nvPr/>
          </p:nvSpPr>
          <p:spPr>
            <a:xfrm>
              <a:off x="10132015" y="573157"/>
              <a:ext cx="506199" cy="579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434">
                  <a:moveTo>
                    <a:pt x="189" y="35"/>
                  </a:moveTo>
                  <a:cubicBezTo>
                    <a:pt x="188" y="35"/>
                    <a:pt x="187" y="35"/>
                    <a:pt x="187" y="36"/>
                  </a:cubicBezTo>
                  <a:cubicBezTo>
                    <a:pt x="164" y="52"/>
                    <a:pt x="114" y="81"/>
                    <a:pt x="39" y="87"/>
                  </a:cubicBezTo>
                  <a:cubicBezTo>
                    <a:pt x="38" y="87"/>
                    <a:pt x="37" y="88"/>
                    <a:pt x="36" y="89"/>
                  </a:cubicBezTo>
                  <a:cubicBezTo>
                    <a:pt x="35" y="89"/>
                    <a:pt x="35" y="91"/>
                    <a:pt x="35" y="92"/>
                  </a:cubicBezTo>
                  <a:cubicBezTo>
                    <a:pt x="40" y="140"/>
                    <a:pt x="56" y="258"/>
                    <a:pt x="106" y="331"/>
                  </a:cubicBezTo>
                  <a:cubicBezTo>
                    <a:pt x="127" y="362"/>
                    <a:pt x="172" y="388"/>
                    <a:pt x="189" y="397"/>
                  </a:cubicBezTo>
                  <a:cubicBezTo>
                    <a:pt x="207" y="388"/>
                    <a:pt x="251" y="362"/>
                    <a:pt x="273" y="331"/>
                  </a:cubicBezTo>
                  <a:cubicBezTo>
                    <a:pt x="322" y="258"/>
                    <a:pt x="339" y="139"/>
                    <a:pt x="343" y="92"/>
                  </a:cubicBezTo>
                  <a:cubicBezTo>
                    <a:pt x="343" y="90"/>
                    <a:pt x="343" y="89"/>
                    <a:pt x="342" y="88"/>
                  </a:cubicBezTo>
                  <a:cubicBezTo>
                    <a:pt x="342" y="87"/>
                    <a:pt x="341" y="86"/>
                    <a:pt x="339" y="86"/>
                  </a:cubicBezTo>
                  <a:cubicBezTo>
                    <a:pt x="264" y="81"/>
                    <a:pt x="215" y="52"/>
                    <a:pt x="192" y="36"/>
                  </a:cubicBezTo>
                  <a:cubicBezTo>
                    <a:pt x="191" y="35"/>
                    <a:pt x="190" y="35"/>
                    <a:pt x="189" y="35"/>
                  </a:cubicBezTo>
                  <a:close/>
                  <a:moveTo>
                    <a:pt x="182" y="401"/>
                  </a:moveTo>
                  <a:close/>
                  <a:moveTo>
                    <a:pt x="189" y="434"/>
                  </a:moveTo>
                  <a:cubicBezTo>
                    <a:pt x="187" y="434"/>
                    <a:pt x="184" y="434"/>
                    <a:pt x="182" y="433"/>
                  </a:cubicBezTo>
                  <a:cubicBezTo>
                    <a:pt x="179" y="432"/>
                    <a:pt x="109" y="398"/>
                    <a:pt x="77" y="351"/>
                  </a:cubicBezTo>
                  <a:cubicBezTo>
                    <a:pt x="22" y="271"/>
                    <a:pt x="5" y="146"/>
                    <a:pt x="0" y="96"/>
                  </a:cubicBezTo>
                  <a:cubicBezTo>
                    <a:pt x="-1" y="85"/>
                    <a:pt x="2" y="74"/>
                    <a:pt x="9" y="66"/>
                  </a:cubicBezTo>
                  <a:cubicBezTo>
                    <a:pt x="16" y="58"/>
                    <a:pt x="26" y="53"/>
                    <a:pt x="37" y="52"/>
                  </a:cubicBezTo>
                  <a:cubicBezTo>
                    <a:pt x="103" y="47"/>
                    <a:pt x="146" y="22"/>
                    <a:pt x="166" y="7"/>
                  </a:cubicBezTo>
                  <a:cubicBezTo>
                    <a:pt x="180" y="-2"/>
                    <a:pt x="199" y="-2"/>
                    <a:pt x="213" y="7"/>
                  </a:cubicBezTo>
                  <a:cubicBezTo>
                    <a:pt x="233" y="22"/>
                    <a:pt x="275" y="46"/>
                    <a:pt x="341" y="51"/>
                  </a:cubicBezTo>
                  <a:cubicBezTo>
                    <a:pt x="352" y="52"/>
                    <a:pt x="362" y="57"/>
                    <a:pt x="369" y="65"/>
                  </a:cubicBezTo>
                  <a:cubicBezTo>
                    <a:pt x="376" y="74"/>
                    <a:pt x="380" y="84"/>
                    <a:pt x="378" y="95"/>
                  </a:cubicBezTo>
                  <a:cubicBezTo>
                    <a:pt x="373" y="145"/>
                    <a:pt x="356" y="271"/>
                    <a:pt x="302" y="351"/>
                  </a:cubicBezTo>
                  <a:cubicBezTo>
                    <a:pt x="269" y="398"/>
                    <a:pt x="200" y="432"/>
                    <a:pt x="197" y="433"/>
                  </a:cubicBezTo>
                  <a:cubicBezTo>
                    <a:pt x="194" y="434"/>
                    <a:pt x="192" y="434"/>
                    <a:pt x="189" y="4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13FD42A-7FA2-B047-803C-99008EA72EA1}"/>
                </a:ext>
              </a:extLst>
            </p:cNvPr>
            <p:cNvSpPr/>
            <p:nvPr/>
          </p:nvSpPr>
          <p:spPr>
            <a:xfrm>
              <a:off x="10284678" y="840987"/>
              <a:ext cx="199534" cy="1499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113">
                  <a:moveTo>
                    <a:pt x="35" y="78"/>
                  </a:moveTo>
                  <a:lnTo>
                    <a:pt x="115" y="78"/>
                  </a:lnTo>
                  <a:lnTo>
                    <a:pt x="115" y="36"/>
                  </a:lnTo>
                  <a:lnTo>
                    <a:pt x="35" y="36"/>
                  </a:lnTo>
                  <a:close/>
                  <a:moveTo>
                    <a:pt x="117" y="113"/>
                  </a:moveTo>
                  <a:lnTo>
                    <a:pt x="33" y="113"/>
                  </a:lnTo>
                  <a:cubicBezTo>
                    <a:pt x="15" y="113"/>
                    <a:pt x="0" y="98"/>
                    <a:pt x="0" y="80"/>
                  </a:cubicBezTo>
                  <a:lnTo>
                    <a:pt x="0" y="34"/>
                  </a:lnTo>
                  <a:cubicBezTo>
                    <a:pt x="0" y="15"/>
                    <a:pt x="15" y="0"/>
                    <a:pt x="33" y="0"/>
                  </a:cubicBezTo>
                  <a:lnTo>
                    <a:pt x="117" y="0"/>
                  </a:lnTo>
                  <a:cubicBezTo>
                    <a:pt x="136" y="0"/>
                    <a:pt x="150" y="15"/>
                    <a:pt x="150" y="34"/>
                  </a:cubicBezTo>
                  <a:lnTo>
                    <a:pt x="150" y="80"/>
                  </a:lnTo>
                  <a:cubicBezTo>
                    <a:pt x="150" y="98"/>
                    <a:pt x="136" y="113"/>
                    <a:pt x="117" y="1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2F933AD-BBF6-C744-94CE-B27445AEE851}"/>
                </a:ext>
              </a:extLst>
            </p:cNvPr>
            <p:cNvSpPr/>
            <p:nvPr/>
          </p:nvSpPr>
          <p:spPr>
            <a:xfrm>
              <a:off x="10298070" y="737872"/>
              <a:ext cx="172751" cy="1499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13">
                  <a:moveTo>
                    <a:pt x="112" y="113"/>
                  </a:moveTo>
                  <a:cubicBezTo>
                    <a:pt x="102" y="113"/>
                    <a:pt x="94" y="105"/>
                    <a:pt x="94" y="95"/>
                  </a:cubicBezTo>
                  <a:lnTo>
                    <a:pt x="94" y="65"/>
                  </a:lnTo>
                  <a:cubicBezTo>
                    <a:pt x="94" y="48"/>
                    <a:pt x="81" y="35"/>
                    <a:pt x="65" y="35"/>
                  </a:cubicBezTo>
                  <a:cubicBezTo>
                    <a:pt x="49" y="35"/>
                    <a:pt x="36" y="48"/>
                    <a:pt x="36" y="65"/>
                  </a:cubicBezTo>
                  <a:lnTo>
                    <a:pt x="36" y="95"/>
                  </a:lnTo>
                  <a:cubicBezTo>
                    <a:pt x="36" y="105"/>
                    <a:pt x="28" y="113"/>
                    <a:pt x="18" y="113"/>
                  </a:cubicBezTo>
                  <a:cubicBezTo>
                    <a:pt x="8" y="113"/>
                    <a:pt x="0" y="105"/>
                    <a:pt x="0" y="95"/>
                  </a:cubicBezTo>
                  <a:lnTo>
                    <a:pt x="0" y="65"/>
                  </a:lnTo>
                  <a:cubicBezTo>
                    <a:pt x="0" y="29"/>
                    <a:pt x="29" y="0"/>
                    <a:pt x="65" y="0"/>
                  </a:cubicBezTo>
                  <a:cubicBezTo>
                    <a:pt x="100" y="0"/>
                    <a:pt x="130" y="29"/>
                    <a:pt x="130" y="65"/>
                  </a:cubicBezTo>
                  <a:lnTo>
                    <a:pt x="130" y="95"/>
                  </a:lnTo>
                  <a:cubicBezTo>
                    <a:pt x="130" y="105"/>
                    <a:pt x="122" y="113"/>
                    <a:pt x="112" y="1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DE477E7-A5C6-4545-9F60-3FD5E16A66EC}"/>
              </a:ext>
            </a:extLst>
          </p:cNvPr>
          <p:cNvGrpSpPr/>
          <p:nvPr/>
        </p:nvGrpSpPr>
        <p:grpSpPr>
          <a:xfrm>
            <a:off x="15653982" y="3331977"/>
            <a:ext cx="6566365" cy="1481443"/>
            <a:chOff x="15616178" y="6118579"/>
            <a:chExt cx="6566365" cy="1481443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00B54605-1ECF-1847-ABE0-EDF617BA3554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C4D53E-D2AD-3F44-BAA7-10EEBD3D5A70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2DC884-BE94-6742-8131-7BAE835F3B04}"/>
              </a:ext>
            </a:extLst>
          </p:cNvPr>
          <p:cNvGrpSpPr/>
          <p:nvPr/>
        </p:nvGrpSpPr>
        <p:grpSpPr>
          <a:xfrm>
            <a:off x="15653982" y="9049886"/>
            <a:ext cx="6566365" cy="1481443"/>
            <a:chOff x="15616178" y="6118579"/>
            <a:chExt cx="6566365" cy="1481443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9CF4AC80-B763-B447-B418-2B4310C5F435}"/>
                </a:ext>
              </a:extLst>
            </p:cNvPr>
            <p:cNvSpPr txBox="1">
              <a:spLocks/>
            </p:cNvSpPr>
            <p:nvPr/>
          </p:nvSpPr>
          <p:spPr>
            <a:xfrm>
              <a:off x="15616178" y="6826465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B20F86-130A-CF44-961E-1F34C47D0F9F}"/>
                </a:ext>
              </a:extLst>
            </p:cNvPr>
            <p:cNvSpPr/>
            <p:nvPr/>
          </p:nvSpPr>
          <p:spPr>
            <a:xfrm>
              <a:off x="15834956" y="611857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285F9-B624-C04A-B6C0-00978F770101}"/>
              </a:ext>
            </a:extLst>
          </p:cNvPr>
          <p:cNvSpPr/>
          <p:nvPr/>
        </p:nvSpPr>
        <p:spPr>
          <a:xfrm rot="10800000" flipV="1">
            <a:off x="0" y="-1"/>
            <a:ext cx="43069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90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6DC87F1-6582-E149-9354-855C0E0814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8" cy="1371599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6D0286E6-5F60-514A-BE2C-A5FC1AAF1507}"/>
              </a:ext>
            </a:extLst>
          </p:cNvPr>
          <p:cNvSpPr/>
          <p:nvPr/>
        </p:nvSpPr>
        <p:spPr>
          <a:xfrm>
            <a:off x="1106300" y="1393819"/>
            <a:ext cx="4412864" cy="1946024"/>
          </a:xfrm>
          <a:prstGeom prst="rightArrow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1B10A554-3C66-D44C-BDA5-60846ECF30E2}"/>
              </a:ext>
            </a:extLst>
          </p:cNvPr>
          <p:cNvSpPr/>
          <p:nvPr/>
        </p:nvSpPr>
        <p:spPr>
          <a:xfrm>
            <a:off x="-1773480" y="5884988"/>
            <a:ext cx="4412864" cy="1946024"/>
          </a:xfrm>
          <a:prstGeom prst="rightArrow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9BE86A8C-1BCA-F741-9E47-4CA647F4E83F}"/>
              </a:ext>
            </a:extLst>
          </p:cNvPr>
          <p:cNvSpPr/>
          <p:nvPr/>
        </p:nvSpPr>
        <p:spPr>
          <a:xfrm>
            <a:off x="1106300" y="10376157"/>
            <a:ext cx="4412864" cy="1946024"/>
          </a:xfrm>
          <a:prstGeom prst="rightArrow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DCE1C6F3-8F21-D948-AB86-E0B3761454D6}"/>
              </a:ext>
            </a:extLst>
          </p:cNvPr>
          <p:cNvSpPr/>
          <p:nvPr/>
        </p:nvSpPr>
        <p:spPr>
          <a:xfrm>
            <a:off x="7229719" y="1393819"/>
            <a:ext cx="4412864" cy="1946024"/>
          </a:xfrm>
          <a:prstGeom prst="rightArrow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BA4B1F4-135E-BB45-8C2F-5C92423D8A2E}"/>
              </a:ext>
            </a:extLst>
          </p:cNvPr>
          <p:cNvSpPr/>
          <p:nvPr/>
        </p:nvSpPr>
        <p:spPr>
          <a:xfrm>
            <a:off x="5263424" y="5884988"/>
            <a:ext cx="4412864" cy="1946024"/>
          </a:xfrm>
          <a:prstGeom prst="rightArrow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A81310F-9F39-8942-B667-743BB6DE7CA1}"/>
              </a:ext>
            </a:extLst>
          </p:cNvPr>
          <p:cNvSpPr/>
          <p:nvPr/>
        </p:nvSpPr>
        <p:spPr>
          <a:xfrm>
            <a:off x="7229719" y="10376157"/>
            <a:ext cx="4412864" cy="1946024"/>
          </a:xfrm>
          <a:prstGeom prst="rightArrow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C91D119-BFC8-F04C-87F1-4093C7B2726B}"/>
              </a:ext>
            </a:extLst>
          </p:cNvPr>
          <p:cNvSpPr/>
          <p:nvPr/>
        </p:nvSpPr>
        <p:spPr>
          <a:xfrm>
            <a:off x="11296468" y="1325880"/>
            <a:ext cx="11064248" cy="1106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7D4784-7306-634C-8861-EF3D1C871D9C}"/>
              </a:ext>
            </a:extLst>
          </p:cNvPr>
          <p:cNvGrpSpPr/>
          <p:nvPr/>
        </p:nvGrpSpPr>
        <p:grpSpPr>
          <a:xfrm>
            <a:off x="13283475" y="4827248"/>
            <a:ext cx="7090231" cy="4061503"/>
            <a:chOff x="13283475" y="3746497"/>
            <a:chExt cx="7090231" cy="40615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14227662" y="5792064"/>
              <a:ext cx="5201860" cy="20159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5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34.7+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A48BA6-A6DD-2D40-A6DD-3EFDCC9F1DA3}"/>
                </a:ext>
              </a:extLst>
            </p:cNvPr>
            <p:cNvGrpSpPr/>
            <p:nvPr/>
          </p:nvGrpSpPr>
          <p:grpSpPr>
            <a:xfrm>
              <a:off x="13283475" y="3746497"/>
              <a:ext cx="7090231" cy="1439372"/>
              <a:chOff x="13283475" y="3746497"/>
              <a:chExt cx="7090231" cy="143937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08269C-C282-2D48-BA49-30E3B5A40088}"/>
                  </a:ext>
                </a:extLst>
              </p:cNvPr>
              <p:cNvSpPr txBox="1"/>
              <p:nvPr/>
            </p:nvSpPr>
            <p:spPr>
              <a:xfrm>
                <a:off x="13283475" y="3746497"/>
                <a:ext cx="7090231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Investor ROI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BB0EE45-FE51-CF43-8039-C9A4357626B2}"/>
                  </a:ext>
                </a:extLst>
              </p:cNvPr>
              <p:cNvSpPr/>
              <p:nvPr/>
            </p:nvSpPr>
            <p:spPr>
              <a:xfrm>
                <a:off x="15886803" y="5069936"/>
                <a:ext cx="1883576" cy="115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3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11" y="0"/>
            <a:ext cx="243776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C0ECD-74AE-2D4B-8C13-C6D16AEC3909}"/>
              </a:ext>
            </a:extLst>
          </p:cNvPr>
          <p:cNvSpPr/>
          <p:nvPr/>
        </p:nvSpPr>
        <p:spPr>
          <a:xfrm rot="10800000" flipV="1">
            <a:off x="-12" y="6858000"/>
            <a:ext cx="243776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5965B-5A90-B348-9242-FC1E7D3C1D5D}"/>
              </a:ext>
            </a:extLst>
          </p:cNvPr>
          <p:cNvGrpSpPr/>
          <p:nvPr/>
        </p:nvGrpSpPr>
        <p:grpSpPr>
          <a:xfrm>
            <a:off x="3999829" y="2623589"/>
            <a:ext cx="16377992" cy="1610822"/>
            <a:chOff x="3999829" y="1492671"/>
            <a:chExt cx="16377992" cy="16108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5742C3-1190-D948-BF77-D95216E0E8B9}"/>
                </a:ext>
              </a:extLst>
            </p:cNvPr>
            <p:cNvSpPr txBox="1"/>
            <p:nvPr/>
          </p:nvSpPr>
          <p:spPr>
            <a:xfrm>
              <a:off x="3999829" y="1492671"/>
              <a:ext cx="1637799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Our Company In Numbers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B81F55-18F2-9846-B314-5DC28E2CC6FC}"/>
                </a:ext>
              </a:extLst>
            </p:cNvPr>
            <p:cNvSpPr/>
            <p:nvPr/>
          </p:nvSpPr>
          <p:spPr>
            <a:xfrm>
              <a:off x="11247037" y="2987560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D86878-A389-0B45-9603-A610CE2224F4}"/>
              </a:ext>
            </a:extLst>
          </p:cNvPr>
          <p:cNvGrpSpPr/>
          <p:nvPr/>
        </p:nvGrpSpPr>
        <p:grpSpPr>
          <a:xfrm>
            <a:off x="2546210" y="8518505"/>
            <a:ext cx="4940871" cy="3536992"/>
            <a:chOff x="1902635" y="9315314"/>
            <a:chExt cx="4940871" cy="3536992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9E3BD484-39E8-214C-8CBC-8F498CDF7E9A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10427015"/>
              <a:ext cx="4940871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1104FA-CF20-2C48-AE5A-6A4C33564FC8}"/>
                </a:ext>
              </a:extLst>
            </p:cNvPr>
            <p:cNvSpPr txBox="1"/>
            <p:nvPr/>
          </p:nvSpPr>
          <p:spPr>
            <a:xfrm>
              <a:off x="2016935" y="9315314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12%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17ACC6-200D-114D-8839-B8FD6F77F77E}"/>
              </a:ext>
            </a:extLst>
          </p:cNvPr>
          <p:cNvGrpSpPr/>
          <p:nvPr/>
        </p:nvGrpSpPr>
        <p:grpSpPr>
          <a:xfrm>
            <a:off x="9718378" y="8518505"/>
            <a:ext cx="4940871" cy="3536992"/>
            <a:chOff x="1902635" y="9315314"/>
            <a:chExt cx="4940871" cy="3536992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3E218E74-2BEA-BA4A-AD03-935D75C9EE90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10427015"/>
              <a:ext cx="4940871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E4B441-7B2E-1F46-BB4F-30089AD325AD}"/>
                </a:ext>
              </a:extLst>
            </p:cNvPr>
            <p:cNvSpPr txBox="1"/>
            <p:nvPr/>
          </p:nvSpPr>
          <p:spPr>
            <a:xfrm>
              <a:off x="2016935" y="9315314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320+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67AF0D-C12B-AB41-A7E5-24DE843EC5C2}"/>
              </a:ext>
            </a:extLst>
          </p:cNvPr>
          <p:cNvGrpSpPr/>
          <p:nvPr/>
        </p:nvGrpSpPr>
        <p:grpSpPr>
          <a:xfrm>
            <a:off x="16890546" y="8518505"/>
            <a:ext cx="4940871" cy="3536992"/>
            <a:chOff x="1902635" y="9315314"/>
            <a:chExt cx="4940871" cy="3536992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2036CC28-CA2C-1B4B-BEE2-535454245019}"/>
                </a:ext>
              </a:extLst>
            </p:cNvPr>
            <p:cNvSpPr txBox="1">
              <a:spLocks/>
            </p:cNvSpPr>
            <p:nvPr/>
          </p:nvSpPr>
          <p:spPr>
            <a:xfrm>
              <a:off x="1902635" y="10427015"/>
              <a:ext cx="4940871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6A7FF8-4B66-1E4D-A5EC-08745463B448}"/>
                </a:ext>
              </a:extLst>
            </p:cNvPr>
            <p:cNvSpPr txBox="1"/>
            <p:nvPr/>
          </p:nvSpPr>
          <p:spPr>
            <a:xfrm>
              <a:off x="2016935" y="9315314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77%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42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36A884-9F17-7F4D-B16F-80AA062AF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616744"/>
              </p:ext>
            </p:extLst>
          </p:nvPr>
        </p:nvGraphicFramePr>
        <p:xfrm>
          <a:off x="2045186" y="4797874"/>
          <a:ext cx="20287276" cy="6639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89D5538-5BA9-DC44-98FB-53C4CC0D29BC}"/>
              </a:ext>
            </a:extLst>
          </p:cNvPr>
          <p:cNvGrpSpPr/>
          <p:nvPr/>
        </p:nvGrpSpPr>
        <p:grpSpPr>
          <a:xfrm>
            <a:off x="3545233" y="1492671"/>
            <a:ext cx="17287184" cy="1439372"/>
            <a:chOff x="3545233" y="1492671"/>
            <a:chExt cx="17287184" cy="14393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97A26E-FE1E-9045-95D0-2A20D67CEBDC}"/>
                </a:ext>
              </a:extLst>
            </p:cNvPr>
            <p:cNvSpPr txBox="1"/>
            <p:nvPr/>
          </p:nvSpPr>
          <p:spPr>
            <a:xfrm>
              <a:off x="3545233" y="1492671"/>
              <a:ext cx="1728718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Financial Group Performance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656C46-D81A-964D-9A15-EA6FE44F4946}"/>
                </a:ext>
              </a:extLst>
            </p:cNvPr>
            <p:cNvSpPr/>
            <p:nvPr/>
          </p:nvSpPr>
          <p:spPr>
            <a:xfrm>
              <a:off x="11247037" y="2816110"/>
              <a:ext cx="1883576" cy="115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8D780-49B3-9A48-87CE-F2721B594BA3}"/>
              </a:ext>
            </a:extLst>
          </p:cNvPr>
          <p:cNvSpPr/>
          <p:nvPr/>
        </p:nvSpPr>
        <p:spPr>
          <a:xfrm rot="10800000" flipV="1">
            <a:off x="0" y="13303044"/>
            <a:ext cx="24377650" cy="412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699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4">
      <a:dk1>
        <a:srgbClr val="999999"/>
      </a:dk1>
      <a:lt1>
        <a:srgbClr val="FFFFFF"/>
      </a:lt1>
      <a:dk2>
        <a:srgbClr val="162B4B"/>
      </a:dk2>
      <a:lt2>
        <a:srgbClr val="FFFFFF"/>
      </a:lt2>
      <a:accent1>
        <a:srgbClr val="162B4B"/>
      </a:accent1>
      <a:accent2>
        <a:srgbClr val="C2A159"/>
      </a:accent2>
      <a:accent3>
        <a:srgbClr val="E5C58E"/>
      </a:accent3>
      <a:accent4>
        <a:srgbClr val="162B4B"/>
      </a:accent4>
      <a:accent5>
        <a:srgbClr val="C2A159"/>
      </a:accent5>
      <a:accent6>
        <a:srgbClr val="E5C68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96557</TotalTime>
  <Words>557</Words>
  <Application>Microsoft Macintosh PowerPoint</Application>
  <PresentationFormat>Custom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Light</vt:lpstr>
      <vt:lpstr>Montserrat Light</vt:lpstr>
      <vt:lpstr>Montserrat Medium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16896</cp:revision>
  <dcterms:created xsi:type="dcterms:W3CDTF">2014-11-12T21:47:38Z</dcterms:created>
  <dcterms:modified xsi:type="dcterms:W3CDTF">2019-10-22T21:43:29Z</dcterms:modified>
  <cp:category/>
</cp:coreProperties>
</file>