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2" r:id="rId2"/>
    <p:sldId id="4413" r:id="rId3"/>
    <p:sldId id="4375" r:id="rId4"/>
    <p:sldId id="4414" r:id="rId5"/>
    <p:sldId id="4415" r:id="rId6"/>
    <p:sldId id="4288" r:id="rId7"/>
    <p:sldId id="4431" r:id="rId8"/>
    <p:sldId id="4433" r:id="rId9"/>
    <p:sldId id="4408" r:id="rId10"/>
    <p:sldId id="4432" r:id="rId11"/>
    <p:sldId id="4419" r:id="rId12"/>
    <p:sldId id="4422" r:id="rId13"/>
    <p:sldId id="4435" r:id="rId14"/>
    <p:sldId id="4421" r:id="rId15"/>
    <p:sldId id="4425" r:id="rId16"/>
    <p:sldId id="4426" r:id="rId17"/>
    <p:sldId id="4427" r:id="rId18"/>
    <p:sldId id="4436" r:id="rId19"/>
    <p:sldId id="4437" r:id="rId20"/>
    <p:sldId id="443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 autoAdjust="0"/>
    <p:restoredTop sz="95763" autoAdjust="0"/>
  </p:normalViewPr>
  <p:slideViewPr>
    <p:cSldViewPr snapToGrid="0" snapToObjects="1">
      <p:cViewPr varScale="1">
        <p:scale>
          <a:sx n="44" d="100"/>
          <a:sy n="44" d="100"/>
        </p:scale>
        <p:origin x="256" y="4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C-6248-9C6C-438308904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C-6248-9C6C-438308904E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6C-6248-9C6C-438308904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7482704"/>
        <c:axId val="1047484336"/>
      </c:barChart>
      <c:catAx>
        <c:axId val="104748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047484336"/>
        <c:crosses val="autoZero"/>
        <c:auto val="1"/>
        <c:lblAlgn val="ctr"/>
        <c:lblOffset val="100"/>
        <c:noMultiLvlLbl val="0"/>
      </c:catAx>
      <c:valAx>
        <c:axId val="104748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0474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7602A99-2A7E-FD45-A21C-A7962FFDC6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1D2A113-A1F7-414A-810E-7B7BF1ED4E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79381" y="-797131"/>
            <a:ext cx="15310295" cy="153102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203C18B-EA0B-2D41-BC65-2EEF24EA58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2127277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1">
            <a:extLst>
              <a:ext uri="{FF2B5EF4-FFF2-40B4-BE49-F238E27FC236}">
                <a16:creationId xmlns:a16="http://schemas.microsoft.com/office/drawing/2014/main" id="{8F214BA6-E8AE-D34A-8029-F1F216C31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83042" y="4982295"/>
            <a:ext cx="7098156" cy="15295377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D8619EF-9505-EC40-B722-207AAA48C5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2" y="5230370"/>
            <a:ext cx="12499978" cy="8844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D8619EF-9505-EC40-B722-207AAA48C5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3" y="5230369"/>
            <a:ext cx="12499978" cy="8844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4DB8DF3-83E4-4844-9F1E-C29F4F8183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29498" y="4341441"/>
            <a:ext cx="2352569" cy="23525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441A04-9AB8-2B44-B128-8A45B4B661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9498" y="8739792"/>
            <a:ext cx="2352569" cy="23525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886AB72-11ED-6649-BADB-549D91E437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734489" y="4341441"/>
            <a:ext cx="2352569" cy="23525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190F96E-98BD-D441-8B28-707EF51B916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22908" y="8759537"/>
            <a:ext cx="2352569" cy="23525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7619D25-3C03-6B43-BDA1-F732FCF357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9F80DB8-54D5-F049-945C-A046008DF263}"/>
              </a:ext>
            </a:extLst>
          </p:cNvPr>
          <p:cNvSpPr txBox="1">
            <a:spLocks/>
          </p:cNvSpPr>
          <p:nvPr/>
        </p:nvSpPr>
        <p:spPr>
          <a:xfrm>
            <a:off x="2408905" y="10309019"/>
            <a:ext cx="5792095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0F621E-5D4A-574F-9038-44A5D91A61E8}"/>
              </a:ext>
            </a:extLst>
          </p:cNvPr>
          <p:cNvGrpSpPr/>
          <p:nvPr/>
        </p:nvGrpSpPr>
        <p:grpSpPr>
          <a:xfrm>
            <a:off x="2408905" y="5486397"/>
            <a:ext cx="2743192" cy="2743191"/>
            <a:chOff x="2836985" y="5577984"/>
            <a:chExt cx="1887032" cy="1887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E3236F-63F8-9746-A666-3A496FA35AA2}"/>
                </a:ext>
              </a:extLst>
            </p:cNvPr>
            <p:cNvSpPr/>
            <p:nvPr/>
          </p:nvSpPr>
          <p:spPr>
            <a:xfrm>
              <a:off x="2836985" y="5577984"/>
              <a:ext cx="1887032" cy="1887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FFD407-97AD-FC42-A8F7-D53D816FEC34}"/>
                </a:ext>
              </a:extLst>
            </p:cNvPr>
            <p:cNvSpPr txBox="1"/>
            <p:nvPr/>
          </p:nvSpPr>
          <p:spPr>
            <a:xfrm>
              <a:off x="2927714" y="5854587"/>
              <a:ext cx="1705573" cy="13338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1B3D1E-AF0A-F841-B40F-5CC4C7068971}"/>
              </a:ext>
            </a:extLst>
          </p:cNvPr>
          <p:cNvSpPr txBox="1"/>
          <p:nvPr/>
        </p:nvSpPr>
        <p:spPr>
          <a:xfrm>
            <a:off x="5496669" y="4965170"/>
            <a:ext cx="796142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0" b="1" spc="1000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FIFTH AVENUE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F7F45F-D43B-F944-8F70-BD0D94F14EF8}"/>
              </a:ext>
            </a:extLst>
          </p:cNvPr>
          <p:cNvSpPr/>
          <p:nvPr/>
        </p:nvSpPr>
        <p:spPr>
          <a:xfrm>
            <a:off x="17598105" y="-1193800"/>
            <a:ext cx="16103592" cy="16103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639C9-D08A-1349-A7CE-62CDA0E60724}"/>
              </a:ext>
            </a:extLst>
          </p:cNvPr>
          <p:cNvSpPr txBox="1"/>
          <p:nvPr/>
        </p:nvSpPr>
        <p:spPr>
          <a:xfrm>
            <a:off x="3100263" y="1683174"/>
            <a:ext cx="181771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Group Performance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F95AC-F6DB-1248-B842-720E4FF6335C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CAFF6C-54EE-634B-A33D-81D3FA222EAE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1E26BE-AC37-AA4C-9C9A-AC57395B97C6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81B5AD-67A6-7D45-B196-4E6C14D9FE15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93F1F4-7298-AA48-8492-18465ADC1197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원형 4">
            <a:extLst>
              <a:ext uri="{FF2B5EF4-FFF2-40B4-BE49-F238E27FC236}">
                <a16:creationId xmlns:a16="http://schemas.microsoft.com/office/drawing/2014/main" id="{FCAE83D2-5DA7-D744-86B3-B669EE00F4D2}"/>
              </a:ext>
            </a:extLst>
          </p:cNvPr>
          <p:cNvSpPr>
            <a:spLocks/>
          </p:cNvSpPr>
          <p:nvPr/>
        </p:nvSpPr>
        <p:spPr>
          <a:xfrm>
            <a:off x="2917040" y="4487279"/>
            <a:ext cx="5212707" cy="5214051"/>
          </a:xfrm>
          <a:prstGeom prst="pie">
            <a:avLst>
              <a:gd name="adj1" fmla="val 16219411"/>
              <a:gd name="adj2" fmla="val 10760707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6675BA-6114-8041-A304-ED59F1AB427C}"/>
              </a:ext>
            </a:extLst>
          </p:cNvPr>
          <p:cNvSpPr/>
          <p:nvPr/>
        </p:nvSpPr>
        <p:spPr>
          <a:xfrm>
            <a:off x="3426673" y="5019588"/>
            <a:ext cx="4193440" cy="41934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E9D6AE-8A1D-7C4D-ACFA-D1D997F8298D}"/>
              </a:ext>
            </a:extLst>
          </p:cNvPr>
          <p:cNvSpPr txBox="1"/>
          <p:nvPr/>
        </p:nvSpPr>
        <p:spPr>
          <a:xfrm>
            <a:off x="4396549" y="6635494"/>
            <a:ext cx="2253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75%</a:t>
            </a:r>
            <a:endParaRPr lang="en-US" sz="8800" dirty="0">
              <a:solidFill>
                <a:schemeClr val="tx2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원형 4">
            <a:extLst>
              <a:ext uri="{FF2B5EF4-FFF2-40B4-BE49-F238E27FC236}">
                <a16:creationId xmlns:a16="http://schemas.microsoft.com/office/drawing/2014/main" id="{AD6ADF00-BB8E-8440-B7E2-700BEDCA24C8}"/>
              </a:ext>
            </a:extLst>
          </p:cNvPr>
          <p:cNvSpPr>
            <a:spLocks/>
          </p:cNvSpPr>
          <p:nvPr/>
        </p:nvSpPr>
        <p:spPr>
          <a:xfrm>
            <a:off x="9582116" y="4492746"/>
            <a:ext cx="5207241" cy="5208584"/>
          </a:xfrm>
          <a:prstGeom prst="pie">
            <a:avLst>
              <a:gd name="adj1" fmla="val 16196407"/>
              <a:gd name="adj2" fmla="val 6688267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83545D-7FD2-2E4A-9CB4-805D77E1CC27}"/>
              </a:ext>
            </a:extLst>
          </p:cNvPr>
          <p:cNvSpPr/>
          <p:nvPr/>
        </p:nvSpPr>
        <p:spPr>
          <a:xfrm>
            <a:off x="10094304" y="5010427"/>
            <a:ext cx="4189042" cy="418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EA39B2-ABDD-3143-AA0A-F35A3B70BBAC}"/>
              </a:ext>
            </a:extLst>
          </p:cNvPr>
          <p:cNvSpPr txBox="1"/>
          <p:nvPr/>
        </p:nvSpPr>
        <p:spPr>
          <a:xfrm>
            <a:off x="11091494" y="6635494"/>
            <a:ext cx="2188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55%</a:t>
            </a:r>
            <a:endParaRPr lang="en-US" sz="8800" dirty="0">
              <a:solidFill>
                <a:schemeClr val="tx2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원형 4">
            <a:extLst>
              <a:ext uri="{FF2B5EF4-FFF2-40B4-BE49-F238E27FC236}">
                <a16:creationId xmlns:a16="http://schemas.microsoft.com/office/drawing/2014/main" id="{3778CED9-0419-6643-A102-99390B5D6FF4}"/>
              </a:ext>
            </a:extLst>
          </p:cNvPr>
          <p:cNvSpPr>
            <a:spLocks/>
          </p:cNvSpPr>
          <p:nvPr/>
        </p:nvSpPr>
        <p:spPr>
          <a:xfrm>
            <a:off x="16238530" y="4492746"/>
            <a:ext cx="5207241" cy="5208584"/>
          </a:xfrm>
          <a:prstGeom prst="pie">
            <a:avLst>
              <a:gd name="adj1" fmla="val 16196407"/>
              <a:gd name="adj2" fmla="val 314622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815877-970F-BD44-AE8F-532AF0172448}"/>
              </a:ext>
            </a:extLst>
          </p:cNvPr>
          <p:cNvSpPr/>
          <p:nvPr/>
        </p:nvSpPr>
        <p:spPr>
          <a:xfrm>
            <a:off x="16750718" y="5010427"/>
            <a:ext cx="4189042" cy="418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12D7EA-CC50-754F-B683-247EDFD07E16}"/>
              </a:ext>
            </a:extLst>
          </p:cNvPr>
          <p:cNvSpPr txBox="1"/>
          <p:nvPr/>
        </p:nvSpPr>
        <p:spPr>
          <a:xfrm>
            <a:off x="17745952" y="6635494"/>
            <a:ext cx="221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40%</a:t>
            </a:r>
            <a:endParaRPr lang="en-US" sz="8800" dirty="0">
              <a:solidFill>
                <a:schemeClr val="tx2"/>
              </a:solidFill>
              <a:latin typeface="Montserrat Medium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388676D-9297-6642-ACCC-B627713F3B0D}"/>
              </a:ext>
            </a:extLst>
          </p:cNvPr>
          <p:cNvSpPr txBox="1">
            <a:spLocks/>
          </p:cNvSpPr>
          <p:nvPr/>
        </p:nvSpPr>
        <p:spPr>
          <a:xfrm>
            <a:off x="3096622" y="10120774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D5E15C31-45B4-1547-807A-BCE19FD90A27}"/>
              </a:ext>
            </a:extLst>
          </p:cNvPr>
          <p:cNvSpPr txBox="1">
            <a:spLocks/>
          </p:cNvSpPr>
          <p:nvPr/>
        </p:nvSpPr>
        <p:spPr>
          <a:xfrm>
            <a:off x="9758965" y="10120774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57A3B36-74E4-8840-AF12-5A18A548A7D6}"/>
              </a:ext>
            </a:extLst>
          </p:cNvPr>
          <p:cNvSpPr txBox="1">
            <a:spLocks/>
          </p:cNvSpPr>
          <p:nvPr/>
        </p:nvSpPr>
        <p:spPr>
          <a:xfrm>
            <a:off x="16415379" y="10120774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</p:spTree>
    <p:extLst>
      <p:ext uri="{BB962C8B-B14F-4D97-AF65-F5344CB8AC3E}">
        <p14:creationId xmlns:p14="http://schemas.microsoft.com/office/powerpoint/2010/main" val="293638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BA8AE-6864-A045-B131-D7C9349D3ED0}"/>
              </a:ext>
            </a:extLst>
          </p:cNvPr>
          <p:cNvSpPr txBox="1"/>
          <p:nvPr/>
        </p:nvSpPr>
        <p:spPr>
          <a:xfrm>
            <a:off x="7487441" y="1683174"/>
            <a:ext cx="94027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Survey Results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091195-BF43-4A42-9007-58106A2AD3EC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84CFB0-67D1-464C-9A33-64BDA9D69E5E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03FA65-E474-3A48-A3CE-3E21E05769E8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E26A56-B320-1449-BCA2-D1076CDF121A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DCB2DA-3C63-4243-8E4A-BE080C98BC09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A1B1E-0EB9-DB40-8B60-F35D306B6808}"/>
              </a:ext>
            </a:extLst>
          </p:cNvPr>
          <p:cNvGrpSpPr/>
          <p:nvPr/>
        </p:nvGrpSpPr>
        <p:grpSpPr>
          <a:xfrm>
            <a:off x="8452888" y="4579678"/>
            <a:ext cx="7465985" cy="7467910"/>
            <a:chOff x="9390623" y="5735029"/>
            <a:chExt cx="5251202" cy="525255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BB306E-E919-F44C-9C46-B8AACB7A87F9}"/>
                </a:ext>
              </a:extLst>
            </p:cNvPr>
            <p:cNvSpPr/>
            <p:nvPr/>
          </p:nvSpPr>
          <p:spPr>
            <a:xfrm>
              <a:off x="9394765" y="5740527"/>
              <a:ext cx="5247060" cy="5247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원형 4">
              <a:extLst>
                <a:ext uri="{FF2B5EF4-FFF2-40B4-BE49-F238E27FC236}">
                  <a16:creationId xmlns:a16="http://schemas.microsoft.com/office/drawing/2014/main" id="{CA5DE36D-F0F2-BA44-94E1-3F0427849DA5}"/>
                </a:ext>
              </a:extLst>
            </p:cNvPr>
            <p:cNvSpPr>
              <a:spLocks/>
            </p:cNvSpPr>
            <p:nvPr/>
          </p:nvSpPr>
          <p:spPr>
            <a:xfrm>
              <a:off x="9390623" y="5735029"/>
              <a:ext cx="5251202" cy="5252556"/>
            </a:xfrm>
            <a:prstGeom prst="pie">
              <a:avLst>
                <a:gd name="adj1" fmla="val 16219411"/>
                <a:gd name="adj2" fmla="val 724107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C8CBE2B-8FA1-184B-B601-1592A16866E3}"/>
                </a:ext>
              </a:extLst>
            </p:cNvPr>
            <p:cNvSpPr/>
            <p:nvPr/>
          </p:nvSpPr>
          <p:spPr>
            <a:xfrm>
              <a:off x="10073419" y="6402006"/>
              <a:ext cx="3924105" cy="39241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A63F1F-55E3-C549-9500-E4D4F28A93B9}"/>
                </a:ext>
              </a:extLst>
            </p:cNvPr>
            <p:cNvSpPr txBox="1"/>
            <p:nvPr/>
          </p:nvSpPr>
          <p:spPr>
            <a:xfrm>
              <a:off x="10730461" y="8006872"/>
              <a:ext cx="2575667" cy="71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60%</a:t>
              </a:r>
              <a:endParaRPr lang="en-US" sz="8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1" name="Subtitle 2">
            <a:extLst>
              <a:ext uri="{FF2B5EF4-FFF2-40B4-BE49-F238E27FC236}">
                <a16:creationId xmlns:a16="http://schemas.microsoft.com/office/drawing/2014/main" id="{553AEE9A-3DB1-0B48-87B5-148B15F1EC24}"/>
              </a:ext>
            </a:extLst>
          </p:cNvPr>
          <p:cNvSpPr txBox="1">
            <a:spLocks/>
          </p:cNvSpPr>
          <p:nvPr/>
        </p:nvSpPr>
        <p:spPr>
          <a:xfrm flipH="1">
            <a:off x="2150445" y="7100987"/>
            <a:ext cx="5160200" cy="24252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212AC2-D113-0B45-8C5D-EA8FFC6A2E81}"/>
              </a:ext>
            </a:extLst>
          </p:cNvPr>
          <p:cNvSpPr txBox="1"/>
          <p:nvPr/>
        </p:nvSpPr>
        <p:spPr>
          <a:xfrm>
            <a:off x="18526365" y="6469364"/>
            <a:ext cx="324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Your Title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200762-D41A-E340-9710-125FA1204684}"/>
              </a:ext>
            </a:extLst>
          </p:cNvPr>
          <p:cNvSpPr txBox="1"/>
          <p:nvPr/>
        </p:nvSpPr>
        <p:spPr>
          <a:xfrm>
            <a:off x="18526365" y="9456521"/>
            <a:ext cx="324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Your Title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ADB999C-E6BA-C345-A984-D4E85A0AF519}"/>
              </a:ext>
            </a:extLst>
          </p:cNvPr>
          <p:cNvSpPr/>
          <p:nvPr/>
        </p:nvSpPr>
        <p:spPr>
          <a:xfrm>
            <a:off x="17061116" y="6227243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8F2A8-F85B-E043-BFE8-3E95DE896356}"/>
              </a:ext>
            </a:extLst>
          </p:cNvPr>
          <p:cNvSpPr txBox="1"/>
          <p:nvPr/>
        </p:nvSpPr>
        <p:spPr>
          <a:xfrm>
            <a:off x="17252853" y="6497173"/>
            <a:ext cx="80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01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CA554F-E51B-0D48-8C35-05406732DD8B}"/>
              </a:ext>
            </a:extLst>
          </p:cNvPr>
          <p:cNvSpPr/>
          <p:nvPr/>
        </p:nvSpPr>
        <p:spPr>
          <a:xfrm>
            <a:off x="17061116" y="9207893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61F6DA-4704-9141-89B3-63FF30041887}"/>
              </a:ext>
            </a:extLst>
          </p:cNvPr>
          <p:cNvSpPr txBox="1"/>
          <p:nvPr/>
        </p:nvSpPr>
        <p:spPr>
          <a:xfrm>
            <a:off x="17202154" y="9477823"/>
            <a:ext cx="9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02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6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1C32C95-1F42-3A4A-94AF-F6E1DEED89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11850634" y="0"/>
            <a:ext cx="125270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F82E85-72A1-A04F-A5CB-7D147BCB1B61}"/>
              </a:ext>
            </a:extLst>
          </p:cNvPr>
          <p:cNvSpPr/>
          <p:nvPr/>
        </p:nvSpPr>
        <p:spPr>
          <a:xfrm rot="10800000" flipV="1">
            <a:off x="11850634" y="6858000"/>
            <a:ext cx="12527014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8740E19-088F-E74A-AC0E-96EBD0B35E7F}"/>
              </a:ext>
            </a:extLst>
          </p:cNvPr>
          <p:cNvSpPr txBox="1">
            <a:spLocks/>
          </p:cNvSpPr>
          <p:nvPr/>
        </p:nvSpPr>
        <p:spPr>
          <a:xfrm flipH="1">
            <a:off x="14631546" y="9350072"/>
            <a:ext cx="6965189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0B6C55-69FF-1843-B60F-0D1EA278D500}"/>
              </a:ext>
            </a:extLst>
          </p:cNvPr>
          <p:cNvGrpSpPr/>
          <p:nvPr/>
        </p:nvGrpSpPr>
        <p:grpSpPr>
          <a:xfrm>
            <a:off x="14447687" y="1998563"/>
            <a:ext cx="7332908" cy="2860874"/>
            <a:chOff x="14424692" y="1998563"/>
            <a:chExt cx="7332908" cy="28608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A51A30-0120-B94C-9F35-EC03E3EF9137}"/>
                </a:ext>
              </a:extLst>
            </p:cNvPr>
            <p:cNvSpPr txBox="1"/>
            <p:nvPr/>
          </p:nvSpPr>
          <p:spPr>
            <a:xfrm>
              <a:off x="14424692" y="2304892"/>
              <a:ext cx="733290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Overall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2DD2F5-2B4F-3E41-850C-CADB8FE1A6AF}"/>
                </a:ext>
              </a:extLst>
            </p:cNvPr>
            <p:cNvGrpSpPr/>
            <p:nvPr/>
          </p:nvGrpSpPr>
          <p:grpSpPr>
            <a:xfrm>
              <a:off x="17186063" y="1998563"/>
              <a:ext cx="1856156" cy="234011"/>
              <a:chOff x="1966578" y="6116153"/>
              <a:chExt cx="1856156" cy="23401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ADD81E-4CAC-B349-9C59-E619AA1520F1}"/>
                  </a:ext>
                </a:extLst>
              </p:cNvPr>
              <p:cNvSpPr/>
              <p:nvPr/>
            </p:nvSpPr>
            <p:spPr>
              <a:xfrm>
                <a:off x="196657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9010757-E530-774A-AAFE-F64291C015B6}"/>
                  </a:ext>
                </a:extLst>
              </p:cNvPr>
              <p:cNvSpPr/>
              <p:nvPr/>
            </p:nvSpPr>
            <p:spPr>
              <a:xfrm>
                <a:off x="250729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40EAA19-93B7-A34B-8881-46EF8AD4AD28}"/>
                  </a:ext>
                </a:extLst>
              </p:cNvPr>
              <p:cNvSpPr/>
              <p:nvPr/>
            </p:nvSpPr>
            <p:spPr>
              <a:xfrm>
                <a:off x="304800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F3F721A-4E60-C149-A38C-6C8D110A9F59}"/>
                  </a:ext>
                </a:extLst>
              </p:cNvPr>
              <p:cNvSpPr/>
              <p:nvPr/>
            </p:nvSpPr>
            <p:spPr>
              <a:xfrm>
                <a:off x="358872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37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32657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76" name="Oval 11">
            <a:extLst>
              <a:ext uri="{FF2B5EF4-FFF2-40B4-BE49-F238E27FC236}">
                <a16:creationId xmlns:a16="http://schemas.microsoft.com/office/drawing/2014/main" id="{5694949E-85F3-BB4D-B794-285C0A60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183" y="1098385"/>
            <a:ext cx="2455500" cy="24575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77" name="Oval 12">
            <a:extLst>
              <a:ext uri="{FF2B5EF4-FFF2-40B4-BE49-F238E27FC236}">
                <a16:creationId xmlns:a16="http://schemas.microsoft.com/office/drawing/2014/main" id="{D5B6012F-B04C-5647-8F28-1B8AAE74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116" y="4115188"/>
            <a:ext cx="2455500" cy="2459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78" name="Oval 13">
            <a:extLst>
              <a:ext uri="{FF2B5EF4-FFF2-40B4-BE49-F238E27FC236}">
                <a16:creationId xmlns:a16="http://schemas.microsoft.com/office/drawing/2014/main" id="{31F77322-407A-8F46-87A9-1B995983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116" y="7132177"/>
            <a:ext cx="2455500" cy="2459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09E23732-64EC-9D4F-B7F1-523A5361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645" y="10152966"/>
            <a:ext cx="2455500" cy="2455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A3BA099-AC44-D04B-BFD0-1D0B1FEF3049}"/>
              </a:ext>
            </a:extLst>
          </p:cNvPr>
          <p:cNvGrpSpPr/>
          <p:nvPr/>
        </p:nvGrpSpPr>
        <p:grpSpPr>
          <a:xfrm>
            <a:off x="11604965" y="4862454"/>
            <a:ext cx="1555435" cy="1095637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577600C-DE3D-F747-9D41-F7494B3EEE6A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07312E9-BA03-124B-9B5F-39904CEE8106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666524C-161F-5940-B25F-F502CA3F0E74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211B2F0-1FCE-E446-90A9-744AC81BEF60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0405FF6-7FB7-0F4D-9B86-326274A8B98F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DB75436-4307-3047-A8CF-D39A0ACE193C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2014F5C-6721-F24C-BCF8-B21BE9786547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FC2374-28F5-FD4D-B75C-367C2B19F5E7}"/>
              </a:ext>
            </a:extLst>
          </p:cNvPr>
          <p:cNvGrpSpPr/>
          <p:nvPr/>
        </p:nvGrpSpPr>
        <p:grpSpPr>
          <a:xfrm>
            <a:off x="10697841" y="10763886"/>
            <a:ext cx="993172" cy="1179716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410E0-5866-3F40-A2BC-235E16B79E80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927D0C0-7A8F-2C42-A4F6-F39625D450E6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A725101-70EC-D047-8FA3-19640CF22C1E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7D1E89-E5E9-564B-A927-477C5810BE1F}"/>
              </a:ext>
            </a:extLst>
          </p:cNvPr>
          <p:cNvGrpSpPr/>
          <p:nvPr/>
        </p:nvGrpSpPr>
        <p:grpSpPr>
          <a:xfrm>
            <a:off x="10241594" y="1778606"/>
            <a:ext cx="1703043" cy="963250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74ABC5F-5669-CE43-8108-E75A46B733B4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24BDEDA-0C6B-9A47-B4A1-BC957663F75F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E9549DF-1768-1A48-869D-46594A5D6DB1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65E6C45-CCD7-7847-88CF-8AD48F31BD3D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3F6BAE83-3F75-DF46-8F4F-16BC9CFC874D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7596004-9AEE-4D4C-9009-4FC468729710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C6B103E-C289-6542-B1E7-CDCACFD800DF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6D04D8AF-0CA8-6F41-9837-075D59ED1533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24CEC4B4-5B73-2B49-B75D-420395642DA6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31ADEE4-AE4F-FC45-8A24-32B9BE6AB2C4}"/>
              </a:ext>
            </a:extLst>
          </p:cNvPr>
          <p:cNvGrpSpPr/>
          <p:nvPr/>
        </p:nvGrpSpPr>
        <p:grpSpPr>
          <a:xfrm>
            <a:off x="11699650" y="7755483"/>
            <a:ext cx="1241458" cy="1242840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0CBA2C5-D131-644E-8ACB-F34EFCF3B373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88C8F6E-E2B6-9B43-88F7-59171EBBFC6F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D12C3201-12F9-6A49-A823-DD5152D30915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0A9104F-C90D-244A-BFE0-E5B98AB2F423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465213E-04FB-EF40-AFE7-DE5D291B6B92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DE808A33-075E-2B42-AA45-A3843100A558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7" name="Subtitle 2">
            <a:extLst>
              <a:ext uri="{FF2B5EF4-FFF2-40B4-BE49-F238E27FC236}">
                <a16:creationId xmlns:a16="http://schemas.microsoft.com/office/drawing/2014/main" id="{3C8F3EFC-99BF-364C-BE82-70E05D3A1EDC}"/>
              </a:ext>
            </a:extLst>
          </p:cNvPr>
          <p:cNvSpPr txBox="1">
            <a:spLocks/>
          </p:cNvSpPr>
          <p:nvPr/>
        </p:nvSpPr>
        <p:spPr>
          <a:xfrm flipH="1">
            <a:off x="15277104" y="5921071"/>
            <a:ext cx="6965189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F3D95F4-4E28-2A40-99D7-87E1B11C05FD}"/>
              </a:ext>
            </a:extLst>
          </p:cNvPr>
          <p:cNvGrpSpPr/>
          <p:nvPr/>
        </p:nvGrpSpPr>
        <p:grpSpPr>
          <a:xfrm>
            <a:off x="2129840" y="5427563"/>
            <a:ext cx="7329470" cy="2860874"/>
            <a:chOff x="2129840" y="6043112"/>
            <a:chExt cx="7329470" cy="286087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7B5CB6-36DD-0C4C-B93D-32832D11F5B9}"/>
                </a:ext>
              </a:extLst>
            </p:cNvPr>
            <p:cNvSpPr txBox="1"/>
            <p:nvPr/>
          </p:nvSpPr>
          <p:spPr>
            <a:xfrm>
              <a:off x="2129840" y="6349441"/>
              <a:ext cx="732947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How To Start Investing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917A53C-4AF9-384C-B2AF-799648511DC1}"/>
                </a:ext>
              </a:extLst>
            </p:cNvPr>
            <p:cNvGrpSpPr/>
            <p:nvPr/>
          </p:nvGrpSpPr>
          <p:grpSpPr>
            <a:xfrm>
              <a:off x="2252503" y="6043112"/>
              <a:ext cx="1856156" cy="234011"/>
              <a:chOff x="1966578" y="6116153"/>
              <a:chExt cx="1856156" cy="234011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D0480F4-2BAD-9640-921F-E548AF620C15}"/>
                  </a:ext>
                </a:extLst>
              </p:cNvPr>
              <p:cNvSpPr/>
              <p:nvPr/>
            </p:nvSpPr>
            <p:spPr>
              <a:xfrm>
                <a:off x="196657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0797B8A-10CC-834C-BAA6-2B7FB70302DC}"/>
                  </a:ext>
                </a:extLst>
              </p:cNvPr>
              <p:cNvSpPr/>
              <p:nvPr/>
            </p:nvSpPr>
            <p:spPr>
              <a:xfrm>
                <a:off x="250729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FD88857-A584-D542-8CF5-E589FAD179DD}"/>
                  </a:ext>
                </a:extLst>
              </p:cNvPr>
              <p:cNvSpPr/>
              <p:nvPr/>
            </p:nvSpPr>
            <p:spPr>
              <a:xfrm>
                <a:off x="304800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C793015-61A1-8E48-8887-DC04C0879D2A}"/>
                  </a:ext>
                </a:extLst>
              </p:cNvPr>
              <p:cNvSpPr/>
              <p:nvPr/>
            </p:nvSpPr>
            <p:spPr>
              <a:xfrm>
                <a:off x="358872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537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E06BC-CF20-6046-A0DB-2222E046E0B4}"/>
              </a:ext>
            </a:extLst>
          </p:cNvPr>
          <p:cNvSpPr txBox="1"/>
          <p:nvPr/>
        </p:nvSpPr>
        <p:spPr>
          <a:xfrm>
            <a:off x="4537652" y="1683174"/>
            <a:ext cx="153023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Asset Mix By Actual Value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9068E7-3F83-E74A-AB12-F1A9E08C6868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F1F9C6-5A55-3346-AA9D-D3B14F7B3579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1A53CC-7F1B-924D-BA71-7D0360799D02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505881-2E54-594E-9F0D-7F044F1D3094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4D69C0-651B-A747-91C8-432B44760B6F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ACB0EF0-6857-684C-B3C3-2D6104691282}"/>
              </a:ext>
            </a:extLst>
          </p:cNvPr>
          <p:cNvSpPr/>
          <p:nvPr/>
        </p:nvSpPr>
        <p:spPr>
          <a:xfrm>
            <a:off x="115545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FA90C5-28D2-E04F-85BE-9575CAF7A435}"/>
              </a:ext>
            </a:extLst>
          </p:cNvPr>
          <p:cNvSpPr/>
          <p:nvPr/>
        </p:nvSpPr>
        <p:spPr>
          <a:xfrm>
            <a:off x="124689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D9E870-AF0D-A34A-ACBF-BC8915283E62}"/>
              </a:ext>
            </a:extLst>
          </p:cNvPr>
          <p:cNvSpPr/>
          <p:nvPr/>
        </p:nvSpPr>
        <p:spPr>
          <a:xfrm>
            <a:off x="133833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4CD7E8-4E59-EE4E-9C7D-0AC9C227C20E}"/>
              </a:ext>
            </a:extLst>
          </p:cNvPr>
          <p:cNvSpPr/>
          <p:nvPr/>
        </p:nvSpPr>
        <p:spPr>
          <a:xfrm>
            <a:off x="142977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1D6759-0759-1B43-A2E1-3D8DEFEC86E3}"/>
              </a:ext>
            </a:extLst>
          </p:cNvPr>
          <p:cNvSpPr/>
          <p:nvPr/>
        </p:nvSpPr>
        <p:spPr>
          <a:xfrm>
            <a:off x="152121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4C0ABE-0464-FD46-AAEF-27D0094D5C97}"/>
              </a:ext>
            </a:extLst>
          </p:cNvPr>
          <p:cNvSpPr/>
          <p:nvPr/>
        </p:nvSpPr>
        <p:spPr>
          <a:xfrm>
            <a:off x="161265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5C313E-EDC9-E447-A66D-0B1894B063E3}"/>
              </a:ext>
            </a:extLst>
          </p:cNvPr>
          <p:cNvSpPr/>
          <p:nvPr/>
        </p:nvSpPr>
        <p:spPr>
          <a:xfrm>
            <a:off x="17040950" y="6049561"/>
            <a:ext cx="663575" cy="663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3744ED-90CF-474B-A442-2E4E2F7B6147}"/>
              </a:ext>
            </a:extLst>
          </p:cNvPr>
          <p:cNvSpPr/>
          <p:nvPr/>
        </p:nvSpPr>
        <p:spPr>
          <a:xfrm>
            <a:off x="17955350" y="6049561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E0884B-D6B8-3142-A038-184C5A45C1D6}"/>
              </a:ext>
            </a:extLst>
          </p:cNvPr>
          <p:cNvSpPr/>
          <p:nvPr/>
        </p:nvSpPr>
        <p:spPr>
          <a:xfrm>
            <a:off x="18869750" y="6049561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FC6340-2716-5A49-8937-5A2657DC4384}"/>
              </a:ext>
            </a:extLst>
          </p:cNvPr>
          <p:cNvSpPr/>
          <p:nvPr/>
        </p:nvSpPr>
        <p:spPr>
          <a:xfrm>
            <a:off x="19784150" y="6049561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30865F-1001-B842-9273-F03E1821F12D}"/>
              </a:ext>
            </a:extLst>
          </p:cNvPr>
          <p:cNvSpPr/>
          <p:nvPr/>
        </p:nvSpPr>
        <p:spPr>
          <a:xfrm>
            <a:off x="20698550" y="6049561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B1E7C4-F70C-FE45-B903-BE5C4E9D1287}"/>
              </a:ext>
            </a:extLst>
          </p:cNvPr>
          <p:cNvSpPr/>
          <p:nvPr/>
        </p:nvSpPr>
        <p:spPr>
          <a:xfrm>
            <a:off x="21612950" y="6049561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3CF231-7100-A646-9503-AC6D92285DAC}"/>
              </a:ext>
            </a:extLst>
          </p:cNvPr>
          <p:cNvSpPr/>
          <p:nvPr/>
        </p:nvSpPr>
        <p:spPr>
          <a:xfrm>
            <a:off x="115545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303592D-32A8-B842-A191-7F72C9D3A67E}"/>
              </a:ext>
            </a:extLst>
          </p:cNvPr>
          <p:cNvSpPr/>
          <p:nvPr/>
        </p:nvSpPr>
        <p:spPr>
          <a:xfrm>
            <a:off x="124689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620C7C-59FB-1742-BA93-4EEB24758CAB}"/>
              </a:ext>
            </a:extLst>
          </p:cNvPr>
          <p:cNvSpPr/>
          <p:nvPr/>
        </p:nvSpPr>
        <p:spPr>
          <a:xfrm>
            <a:off x="133833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5A3F5C-CA33-9948-A0BD-CFC6E9F90F52}"/>
              </a:ext>
            </a:extLst>
          </p:cNvPr>
          <p:cNvSpPr/>
          <p:nvPr/>
        </p:nvSpPr>
        <p:spPr>
          <a:xfrm>
            <a:off x="142977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D74F77-D5E7-6D49-81FA-742F63EC52EE}"/>
              </a:ext>
            </a:extLst>
          </p:cNvPr>
          <p:cNvSpPr/>
          <p:nvPr/>
        </p:nvSpPr>
        <p:spPr>
          <a:xfrm>
            <a:off x="152121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AF0ECD-3DC5-9349-B5AE-A15B471FB49F}"/>
              </a:ext>
            </a:extLst>
          </p:cNvPr>
          <p:cNvSpPr/>
          <p:nvPr/>
        </p:nvSpPr>
        <p:spPr>
          <a:xfrm>
            <a:off x="161265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D8318D-414B-BA4E-823D-36A738F1F161}"/>
              </a:ext>
            </a:extLst>
          </p:cNvPr>
          <p:cNvSpPr/>
          <p:nvPr/>
        </p:nvSpPr>
        <p:spPr>
          <a:xfrm>
            <a:off x="170409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C02819-51A3-774F-A99D-59FC5B5C2A9F}"/>
              </a:ext>
            </a:extLst>
          </p:cNvPr>
          <p:cNvSpPr/>
          <p:nvPr/>
        </p:nvSpPr>
        <p:spPr>
          <a:xfrm>
            <a:off x="179553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06B3C3-AB03-574B-BD86-5625C5F47C19}"/>
              </a:ext>
            </a:extLst>
          </p:cNvPr>
          <p:cNvSpPr/>
          <p:nvPr/>
        </p:nvSpPr>
        <p:spPr>
          <a:xfrm>
            <a:off x="18869750" y="9813536"/>
            <a:ext cx="663575" cy="663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F48BA8-5046-6A45-9095-7DAD5A92AF76}"/>
              </a:ext>
            </a:extLst>
          </p:cNvPr>
          <p:cNvSpPr/>
          <p:nvPr/>
        </p:nvSpPr>
        <p:spPr>
          <a:xfrm>
            <a:off x="19784150" y="9813536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7BFD6F-E064-AA40-9C90-4CE8C6BA7C00}"/>
              </a:ext>
            </a:extLst>
          </p:cNvPr>
          <p:cNvSpPr/>
          <p:nvPr/>
        </p:nvSpPr>
        <p:spPr>
          <a:xfrm>
            <a:off x="20698550" y="9813536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931AEEB-F4AC-F246-B2F5-1D9EF4BD86C9}"/>
              </a:ext>
            </a:extLst>
          </p:cNvPr>
          <p:cNvSpPr/>
          <p:nvPr/>
        </p:nvSpPr>
        <p:spPr>
          <a:xfrm>
            <a:off x="21612950" y="9813536"/>
            <a:ext cx="663575" cy="663575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80B46E-F21F-8740-AC7A-D5A721471651}"/>
              </a:ext>
            </a:extLst>
          </p:cNvPr>
          <p:cNvGrpSpPr/>
          <p:nvPr/>
        </p:nvGrpSpPr>
        <p:grpSpPr>
          <a:xfrm>
            <a:off x="2102579" y="5152561"/>
            <a:ext cx="2455500" cy="2457574"/>
            <a:chOff x="8563602" y="3697097"/>
            <a:chExt cx="2455500" cy="2457574"/>
          </a:xfrm>
        </p:grpSpPr>
        <p:sp>
          <p:nvSpPr>
            <p:cNvPr id="107" name="Oval 11">
              <a:extLst>
                <a:ext uri="{FF2B5EF4-FFF2-40B4-BE49-F238E27FC236}">
                  <a16:creationId xmlns:a16="http://schemas.microsoft.com/office/drawing/2014/main" id="{F76BF32A-ABE9-5344-BE9F-C973D365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3602" y="3697097"/>
              <a:ext cx="2455500" cy="24575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A55EBC8-9724-8345-8C27-B0AB20027BD8}"/>
                </a:ext>
              </a:extLst>
            </p:cNvPr>
            <p:cNvGrpSpPr/>
            <p:nvPr/>
          </p:nvGrpSpPr>
          <p:grpSpPr>
            <a:xfrm>
              <a:off x="9216333" y="4351351"/>
              <a:ext cx="1150038" cy="1149066"/>
              <a:chOff x="1909731" y="-7611165"/>
              <a:chExt cx="1925559" cy="1923934"/>
            </a:xfrm>
            <a:solidFill>
              <a:schemeClr val="bg1"/>
            </a:solidFill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F795AF3-05A7-514A-B891-94F597F09110}"/>
                  </a:ext>
                </a:extLst>
              </p:cNvPr>
              <p:cNvSpPr/>
              <p:nvPr/>
            </p:nvSpPr>
            <p:spPr>
              <a:xfrm>
                <a:off x="1909731" y="-7611165"/>
                <a:ext cx="1925559" cy="19239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1185">
                    <a:moveTo>
                      <a:pt x="524" y="1130"/>
                    </a:moveTo>
                    <a:lnTo>
                      <a:pt x="664" y="1130"/>
                    </a:lnTo>
                    <a:lnTo>
                      <a:pt x="664" y="958"/>
                    </a:lnTo>
                    <a:cubicBezTo>
                      <a:pt x="664" y="946"/>
                      <a:pt x="673" y="935"/>
                      <a:pt x="685" y="931"/>
                    </a:cubicBezTo>
                    <a:cubicBezTo>
                      <a:pt x="714" y="924"/>
                      <a:pt x="743" y="912"/>
                      <a:pt x="770" y="897"/>
                    </a:cubicBezTo>
                    <a:cubicBezTo>
                      <a:pt x="781" y="891"/>
                      <a:pt x="794" y="893"/>
                      <a:pt x="803" y="901"/>
                    </a:cubicBezTo>
                    <a:lnTo>
                      <a:pt x="924" y="1022"/>
                    </a:lnTo>
                    <a:lnTo>
                      <a:pt x="1023" y="923"/>
                    </a:lnTo>
                    <a:lnTo>
                      <a:pt x="906" y="804"/>
                    </a:lnTo>
                    <a:cubicBezTo>
                      <a:pt x="897" y="795"/>
                      <a:pt x="895" y="781"/>
                      <a:pt x="902" y="771"/>
                    </a:cubicBezTo>
                    <a:cubicBezTo>
                      <a:pt x="919" y="743"/>
                      <a:pt x="932" y="713"/>
                      <a:pt x="941" y="682"/>
                    </a:cubicBezTo>
                    <a:cubicBezTo>
                      <a:pt x="944" y="671"/>
                      <a:pt x="955" y="663"/>
                      <a:pt x="967" y="662"/>
                    </a:cubicBezTo>
                    <a:lnTo>
                      <a:pt x="1131" y="662"/>
                    </a:lnTo>
                    <a:lnTo>
                      <a:pt x="1131" y="522"/>
                    </a:lnTo>
                    <a:lnTo>
                      <a:pt x="973" y="521"/>
                    </a:lnTo>
                    <a:cubicBezTo>
                      <a:pt x="960" y="521"/>
                      <a:pt x="949" y="512"/>
                      <a:pt x="946" y="500"/>
                    </a:cubicBezTo>
                    <a:cubicBezTo>
                      <a:pt x="939" y="466"/>
                      <a:pt x="926" y="434"/>
                      <a:pt x="909" y="404"/>
                    </a:cubicBezTo>
                    <a:cubicBezTo>
                      <a:pt x="903" y="393"/>
                      <a:pt x="905" y="380"/>
                      <a:pt x="913" y="371"/>
                    </a:cubicBezTo>
                    <a:lnTo>
                      <a:pt x="1022" y="261"/>
                    </a:lnTo>
                    <a:lnTo>
                      <a:pt x="923" y="162"/>
                    </a:lnTo>
                    <a:lnTo>
                      <a:pt x="817" y="268"/>
                    </a:lnTo>
                    <a:cubicBezTo>
                      <a:pt x="808" y="277"/>
                      <a:pt x="794" y="279"/>
                      <a:pt x="783" y="272"/>
                    </a:cubicBezTo>
                    <a:cubicBezTo>
                      <a:pt x="752" y="253"/>
                      <a:pt x="719" y="239"/>
                      <a:pt x="684" y="230"/>
                    </a:cubicBezTo>
                    <a:cubicBezTo>
                      <a:pt x="671" y="227"/>
                      <a:pt x="663" y="216"/>
                      <a:pt x="663" y="203"/>
                    </a:cubicBezTo>
                    <a:lnTo>
                      <a:pt x="662" y="55"/>
                    </a:lnTo>
                    <a:lnTo>
                      <a:pt x="522" y="55"/>
                    </a:lnTo>
                    <a:lnTo>
                      <a:pt x="522" y="204"/>
                    </a:lnTo>
                    <a:cubicBezTo>
                      <a:pt x="522" y="216"/>
                      <a:pt x="513" y="227"/>
                      <a:pt x="501" y="230"/>
                    </a:cubicBezTo>
                    <a:cubicBezTo>
                      <a:pt x="466" y="239"/>
                      <a:pt x="433" y="254"/>
                      <a:pt x="402" y="273"/>
                    </a:cubicBezTo>
                    <a:cubicBezTo>
                      <a:pt x="391" y="279"/>
                      <a:pt x="377" y="278"/>
                      <a:pt x="368" y="269"/>
                    </a:cubicBezTo>
                    <a:lnTo>
                      <a:pt x="262" y="163"/>
                    </a:lnTo>
                    <a:lnTo>
                      <a:pt x="163" y="262"/>
                    </a:lnTo>
                    <a:lnTo>
                      <a:pt x="272" y="372"/>
                    </a:lnTo>
                    <a:cubicBezTo>
                      <a:pt x="280" y="381"/>
                      <a:pt x="282" y="394"/>
                      <a:pt x="276" y="405"/>
                    </a:cubicBezTo>
                    <a:cubicBezTo>
                      <a:pt x="259" y="435"/>
                      <a:pt x="247" y="467"/>
                      <a:pt x="239" y="501"/>
                    </a:cubicBezTo>
                    <a:cubicBezTo>
                      <a:pt x="237" y="513"/>
                      <a:pt x="225" y="522"/>
                      <a:pt x="213" y="522"/>
                    </a:cubicBezTo>
                    <a:lnTo>
                      <a:pt x="55" y="523"/>
                    </a:lnTo>
                    <a:lnTo>
                      <a:pt x="55" y="663"/>
                    </a:lnTo>
                    <a:lnTo>
                      <a:pt x="219" y="664"/>
                    </a:lnTo>
                    <a:cubicBezTo>
                      <a:pt x="231" y="664"/>
                      <a:pt x="242" y="672"/>
                      <a:pt x="245" y="683"/>
                    </a:cubicBezTo>
                    <a:cubicBezTo>
                      <a:pt x="254" y="714"/>
                      <a:pt x="268" y="744"/>
                      <a:pt x="285" y="772"/>
                    </a:cubicBezTo>
                    <a:cubicBezTo>
                      <a:pt x="292" y="782"/>
                      <a:pt x="290" y="796"/>
                      <a:pt x="281" y="805"/>
                    </a:cubicBezTo>
                    <a:lnTo>
                      <a:pt x="164" y="924"/>
                    </a:lnTo>
                    <a:lnTo>
                      <a:pt x="263" y="1023"/>
                    </a:lnTo>
                    <a:lnTo>
                      <a:pt x="384" y="902"/>
                    </a:lnTo>
                    <a:cubicBezTo>
                      <a:pt x="393" y="893"/>
                      <a:pt x="406" y="892"/>
                      <a:pt x="417" y="898"/>
                    </a:cubicBezTo>
                    <a:cubicBezTo>
                      <a:pt x="444" y="913"/>
                      <a:pt x="472" y="924"/>
                      <a:pt x="502" y="932"/>
                    </a:cubicBezTo>
                    <a:cubicBezTo>
                      <a:pt x="514" y="935"/>
                      <a:pt x="523" y="946"/>
                      <a:pt x="523" y="958"/>
                    </a:cubicBezTo>
                    <a:close/>
                    <a:moveTo>
                      <a:pt x="691" y="1185"/>
                    </a:moveTo>
                    <a:lnTo>
                      <a:pt x="497" y="1185"/>
                    </a:lnTo>
                    <a:cubicBezTo>
                      <a:pt x="481" y="1185"/>
                      <a:pt x="469" y="1173"/>
                      <a:pt x="469" y="1158"/>
                    </a:cubicBezTo>
                    <a:lnTo>
                      <a:pt x="468" y="979"/>
                    </a:lnTo>
                    <a:cubicBezTo>
                      <a:pt x="448" y="973"/>
                      <a:pt x="428" y="965"/>
                      <a:pt x="409" y="955"/>
                    </a:cubicBezTo>
                    <a:lnTo>
                      <a:pt x="282" y="1081"/>
                    </a:lnTo>
                    <a:cubicBezTo>
                      <a:pt x="271" y="1092"/>
                      <a:pt x="254" y="1092"/>
                      <a:pt x="243" y="1081"/>
                    </a:cubicBezTo>
                    <a:lnTo>
                      <a:pt x="106" y="943"/>
                    </a:lnTo>
                    <a:cubicBezTo>
                      <a:pt x="95" y="933"/>
                      <a:pt x="95" y="915"/>
                      <a:pt x="106" y="905"/>
                    </a:cubicBezTo>
                    <a:lnTo>
                      <a:pt x="227" y="782"/>
                    </a:lnTo>
                    <a:cubicBezTo>
                      <a:pt x="216" y="761"/>
                      <a:pt x="207" y="740"/>
                      <a:pt x="199" y="718"/>
                    </a:cubicBezTo>
                    <a:lnTo>
                      <a:pt x="28" y="718"/>
                    </a:lnTo>
                    <a:cubicBezTo>
                      <a:pt x="13" y="718"/>
                      <a:pt x="0" y="706"/>
                      <a:pt x="0" y="691"/>
                    </a:cubicBezTo>
                    <a:lnTo>
                      <a:pt x="0" y="496"/>
                    </a:lnTo>
                    <a:cubicBezTo>
                      <a:pt x="0" y="481"/>
                      <a:pt x="12" y="469"/>
                      <a:pt x="28" y="469"/>
                    </a:cubicBezTo>
                    <a:lnTo>
                      <a:pt x="191" y="468"/>
                    </a:lnTo>
                    <a:cubicBezTo>
                      <a:pt x="198" y="443"/>
                      <a:pt x="207" y="419"/>
                      <a:pt x="219" y="396"/>
                    </a:cubicBezTo>
                    <a:lnTo>
                      <a:pt x="104" y="282"/>
                    </a:lnTo>
                    <a:cubicBezTo>
                      <a:pt x="94" y="271"/>
                      <a:pt x="94" y="254"/>
                      <a:pt x="104" y="243"/>
                    </a:cubicBezTo>
                    <a:lnTo>
                      <a:pt x="242" y="105"/>
                    </a:lnTo>
                    <a:cubicBezTo>
                      <a:pt x="253" y="95"/>
                      <a:pt x="270" y="94"/>
                      <a:pt x="281" y="105"/>
                    </a:cubicBezTo>
                    <a:lnTo>
                      <a:pt x="392" y="215"/>
                    </a:lnTo>
                    <a:cubicBezTo>
                      <a:pt x="416" y="202"/>
                      <a:pt x="441" y="191"/>
                      <a:pt x="467" y="183"/>
                    </a:cubicBezTo>
                    <a:lnTo>
                      <a:pt x="467" y="27"/>
                    </a:lnTo>
                    <a:cubicBezTo>
                      <a:pt x="467" y="12"/>
                      <a:pt x="480" y="0"/>
                      <a:pt x="495" y="0"/>
                    </a:cubicBezTo>
                    <a:lnTo>
                      <a:pt x="689" y="0"/>
                    </a:lnTo>
                    <a:cubicBezTo>
                      <a:pt x="704" y="0"/>
                      <a:pt x="717" y="12"/>
                      <a:pt x="717" y="27"/>
                    </a:cubicBezTo>
                    <a:lnTo>
                      <a:pt x="718" y="182"/>
                    </a:lnTo>
                    <a:cubicBezTo>
                      <a:pt x="744" y="191"/>
                      <a:pt x="769" y="201"/>
                      <a:pt x="793" y="214"/>
                    </a:cubicBezTo>
                    <a:lnTo>
                      <a:pt x="904" y="104"/>
                    </a:lnTo>
                    <a:cubicBezTo>
                      <a:pt x="915" y="93"/>
                      <a:pt x="932" y="93"/>
                      <a:pt x="942" y="104"/>
                    </a:cubicBezTo>
                    <a:lnTo>
                      <a:pt x="1080" y="242"/>
                    </a:lnTo>
                    <a:cubicBezTo>
                      <a:pt x="1091" y="252"/>
                      <a:pt x="1091" y="270"/>
                      <a:pt x="1080" y="280"/>
                    </a:cubicBezTo>
                    <a:lnTo>
                      <a:pt x="967" y="395"/>
                    </a:lnTo>
                    <a:cubicBezTo>
                      <a:pt x="978" y="418"/>
                      <a:pt x="987" y="442"/>
                      <a:pt x="994" y="466"/>
                    </a:cubicBezTo>
                    <a:lnTo>
                      <a:pt x="1158" y="467"/>
                    </a:lnTo>
                    <a:cubicBezTo>
                      <a:pt x="1173" y="467"/>
                      <a:pt x="1186" y="479"/>
                      <a:pt x="1186" y="494"/>
                    </a:cubicBezTo>
                    <a:lnTo>
                      <a:pt x="1186" y="689"/>
                    </a:lnTo>
                    <a:cubicBezTo>
                      <a:pt x="1186" y="704"/>
                      <a:pt x="1173" y="716"/>
                      <a:pt x="1158" y="716"/>
                    </a:cubicBezTo>
                    <a:lnTo>
                      <a:pt x="987" y="717"/>
                    </a:lnTo>
                    <a:cubicBezTo>
                      <a:pt x="980" y="739"/>
                      <a:pt x="970" y="760"/>
                      <a:pt x="959" y="781"/>
                    </a:cubicBezTo>
                    <a:lnTo>
                      <a:pt x="1081" y="903"/>
                    </a:lnTo>
                    <a:cubicBezTo>
                      <a:pt x="1092" y="914"/>
                      <a:pt x="1092" y="931"/>
                      <a:pt x="1081" y="942"/>
                    </a:cubicBezTo>
                    <a:lnTo>
                      <a:pt x="944" y="1080"/>
                    </a:lnTo>
                    <a:cubicBezTo>
                      <a:pt x="933" y="1090"/>
                      <a:pt x="916" y="1090"/>
                      <a:pt x="905" y="1080"/>
                    </a:cubicBezTo>
                    <a:lnTo>
                      <a:pt x="778" y="955"/>
                    </a:lnTo>
                    <a:cubicBezTo>
                      <a:pt x="759" y="964"/>
                      <a:pt x="739" y="972"/>
                      <a:pt x="719" y="979"/>
                    </a:cubicBezTo>
                    <a:lnTo>
                      <a:pt x="719" y="1158"/>
                    </a:lnTo>
                    <a:cubicBezTo>
                      <a:pt x="719" y="1173"/>
                      <a:pt x="706" y="1185"/>
                      <a:pt x="691" y="11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072695C-1D03-EF4C-A0D3-1E4E18DE4A92}"/>
                  </a:ext>
                </a:extLst>
              </p:cNvPr>
              <p:cNvSpPr/>
              <p:nvPr/>
            </p:nvSpPr>
            <p:spPr>
              <a:xfrm>
                <a:off x="2748202" y="-6850687"/>
                <a:ext cx="251866" cy="40786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1" y="248"/>
                      <a:pt x="11" y="239"/>
                    </a:cubicBezTo>
                    <a:cubicBezTo>
                      <a:pt x="2" y="235"/>
                      <a:pt x="-2" y="224"/>
                      <a:pt x="2" y="216"/>
                    </a:cubicBezTo>
                    <a:cubicBezTo>
                      <a:pt x="6" y="207"/>
                      <a:pt x="16" y="202"/>
                      <a:pt x="25" y="206"/>
                    </a:cubicBezTo>
                    <a:cubicBezTo>
                      <a:pt x="56" y="220"/>
                      <a:pt x="88" y="220"/>
                      <a:pt x="106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5"/>
                      <a:pt x="0" y="107"/>
                      <a:pt x="0" y="72"/>
                    </a:cubicBezTo>
                    <a:cubicBezTo>
                      <a:pt x="0" y="48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8" y="26"/>
                      <a:pt x="154" y="35"/>
                    </a:cubicBezTo>
                    <a:cubicBezTo>
                      <a:pt x="150" y="44"/>
                      <a:pt x="140" y="48"/>
                      <a:pt x="131" y="45"/>
                    </a:cubicBezTo>
                    <a:cubicBezTo>
                      <a:pt x="101" y="32"/>
                      <a:pt x="69" y="32"/>
                      <a:pt x="50" y="44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8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4EF2B30-A1C9-ED46-AAAB-5D4AD52099E7}"/>
                  </a:ext>
                </a:extLst>
              </p:cNvPr>
              <p:cNvSpPr/>
              <p:nvPr/>
            </p:nvSpPr>
            <p:spPr>
              <a:xfrm>
                <a:off x="2845699" y="-6951433"/>
                <a:ext cx="55248" cy="958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1AC0C95-C032-004B-A239-20B8CB120EA5}"/>
                  </a:ext>
                </a:extLst>
              </p:cNvPr>
              <p:cNvSpPr/>
              <p:nvPr/>
            </p:nvSpPr>
            <p:spPr>
              <a:xfrm>
                <a:off x="2845699" y="-6437951"/>
                <a:ext cx="55248" cy="958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8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8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CCE38497-CDED-A74C-835D-093EF468B05B}"/>
                  </a:ext>
                </a:extLst>
              </p:cNvPr>
              <p:cNvSpPr/>
              <p:nvPr/>
            </p:nvSpPr>
            <p:spPr>
              <a:xfrm>
                <a:off x="2421588" y="-7096053"/>
                <a:ext cx="896969" cy="8985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3" h="554">
                    <a:moveTo>
                      <a:pt x="276" y="55"/>
                    </a:moveTo>
                    <a:cubicBezTo>
                      <a:pt x="154" y="55"/>
                      <a:pt x="55" y="155"/>
                      <a:pt x="55" y="277"/>
                    </a:cubicBezTo>
                    <a:cubicBezTo>
                      <a:pt x="55" y="399"/>
                      <a:pt x="154" y="499"/>
                      <a:pt x="276" y="499"/>
                    </a:cubicBezTo>
                    <a:cubicBezTo>
                      <a:pt x="399" y="499"/>
                      <a:pt x="498" y="399"/>
                      <a:pt x="498" y="277"/>
                    </a:cubicBezTo>
                    <a:cubicBezTo>
                      <a:pt x="498" y="155"/>
                      <a:pt x="399" y="55"/>
                      <a:pt x="276" y="55"/>
                    </a:cubicBezTo>
                    <a:close/>
                    <a:moveTo>
                      <a:pt x="276" y="554"/>
                    </a:moveTo>
                    <a:cubicBezTo>
                      <a:pt x="124" y="554"/>
                      <a:pt x="0" y="429"/>
                      <a:pt x="0" y="277"/>
                    </a:cubicBezTo>
                    <a:cubicBezTo>
                      <a:pt x="0" y="124"/>
                      <a:pt x="124" y="0"/>
                      <a:pt x="276" y="0"/>
                    </a:cubicBezTo>
                    <a:cubicBezTo>
                      <a:pt x="429" y="0"/>
                      <a:pt x="553" y="124"/>
                      <a:pt x="553" y="277"/>
                    </a:cubicBezTo>
                    <a:cubicBezTo>
                      <a:pt x="553" y="429"/>
                      <a:pt x="429" y="554"/>
                      <a:pt x="276" y="5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1929F1-5FEB-6741-AF79-0653DCE0BE21}"/>
              </a:ext>
            </a:extLst>
          </p:cNvPr>
          <p:cNvGrpSpPr/>
          <p:nvPr/>
        </p:nvGrpSpPr>
        <p:grpSpPr>
          <a:xfrm>
            <a:off x="2101123" y="8916536"/>
            <a:ext cx="2455500" cy="2457574"/>
            <a:chOff x="2100396" y="7461072"/>
            <a:chExt cx="2455500" cy="2457574"/>
          </a:xfrm>
        </p:grpSpPr>
        <p:sp>
          <p:nvSpPr>
            <p:cNvPr id="109" name="Oval 11">
              <a:extLst>
                <a:ext uri="{FF2B5EF4-FFF2-40B4-BE49-F238E27FC236}">
                  <a16:creationId xmlns:a16="http://schemas.microsoft.com/office/drawing/2014/main" id="{8C6A3EC4-FD9C-AC4A-9135-3D9FDF654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396" y="7461072"/>
              <a:ext cx="2455500" cy="24575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9C5BF9C-EEEE-C44D-B3A3-D79A472E3FFA}"/>
                </a:ext>
              </a:extLst>
            </p:cNvPr>
            <p:cNvGrpSpPr/>
            <p:nvPr/>
          </p:nvGrpSpPr>
          <p:grpSpPr>
            <a:xfrm>
              <a:off x="2690459" y="8161058"/>
              <a:ext cx="1246259" cy="1069803"/>
              <a:chOff x="8100768" y="-7746031"/>
              <a:chExt cx="2375668" cy="2039300"/>
            </a:xfrm>
            <a:solidFill>
              <a:schemeClr val="bg1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91E4A49-FE3E-C849-9556-92ED9AF2D500}"/>
                  </a:ext>
                </a:extLst>
              </p:cNvPr>
              <p:cNvSpPr/>
              <p:nvPr/>
            </p:nvSpPr>
            <p:spPr>
              <a:xfrm>
                <a:off x="8100768" y="-7378794"/>
                <a:ext cx="1345454" cy="1459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9" h="899">
                    <a:moveTo>
                      <a:pt x="364" y="899"/>
                    </a:moveTo>
                    <a:lnTo>
                      <a:pt x="43" y="899"/>
                    </a:lnTo>
                    <a:cubicBezTo>
                      <a:pt x="19" y="899"/>
                      <a:pt x="0" y="880"/>
                      <a:pt x="0" y="856"/>
                    </a:cubicBezTo>
                    <a:lnTo>
                      <a:pt x="0" y="43"/>
                    </a:lnTo>
                    <a:cubicBezTo>
                      <a:pt x="0" y="19"/>
                      <a:pt x="19" y="0"/>
                      <a:pt x="43" y="0"/>
                    </a:cubicBezTo>
                    <a:lnTo>
                      <a:pt x="802" y="0"/>
                    </a:lnTo>
                    <a:cubicBezTo>
                      <a:pt x="817" y="0"/>
                      <a:pt x="829" y="12"/>
                      <a:pt x="829" y="27"/>
                    </a:cubicBezTo>
                    <a:cubicBezTo>
                      <a:pt x="829" y="42"/>
                      <a:pt x="817" y="55"/>
                      <a:pt x="802" y="55"/>
                    </a:cubicBezTo>
                    <a:lnTo>
                      <a:pt x="55" y="55"/>
                    </a:lnTo>
                    <a:lnTo>
                      <a:pt x="55" y="844"/>
                    </a:lnTo>
                    <a:lnTo>
                      <a:pt x="364" y="844"/>
                    </a:lnTo>
                    <a:cubicBezTo>
                      <a:pt x="379" y="844"/>
                      <a:pt x="392" y="856"/>
                      <a:pt x="392" y="871"/>
                    </a:cubicBezTo>
                    <a:cubicBezTo>
                      <a:pt x="392" y="887"/>
                      <a:pt x="379" y="899"/>
                      <a:pt x="364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0610F95-5FE3-DF40-825B-B3AAF8E1ECBC}"/>
                  </a:ext>
                </a:extLst>
              </p:cNvPr>
              <p:cNvSpPr/>
              <p:nvPr/>
            </p:nvSpPr>
            <p:spPr>
              <a:xfrm>
                <a:off x="9244728" y="-7378794"/>
                <a:ext cx="1231708" cy="1459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9" h="899">
                    <a:moveTo>
                      <a:pt x="716" y="55"/>
                    </a:moveTo>
                    <a:close/>
                    <a:moveTo>
                      <a:pt x="716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1"/>
                    </a:cubicBezTo>
                    <a:cubicBezTo>
                      <a:pt x="0" y="856"/>
                      <a:pt x="12" y="844"/>
                      <a:pt x="27" y="844"/>
                    </a:cubicBezTo>
                    <a:lnTo>
                      <a:pt x="704" y="844"/>
                    </a:lnTo>
                    <a:lnTo>
                      <a:pt x="704" y="55"/>
                    </a:lnTo>
                    <a:lnTo>
                      <a:pt x="504" y="55"/>
                    </a:lnTo>
                    <a:cubicBezTo>
                      <a:pt x="489" y="55"/>
                      <a:pt x="477" y="42"/>
                      <a:pt x="477" y="27"/>
                    </a:cubicBezTo>
                    <a:cubicBezTo>
                      <a:pt x="477" y="12"/>
                      <a:pt x="489" y="0"/>
                      <a:pt x="504" y="0"/>
                    </a:cubicBezTo>
                    <a:lnTo>
                      <a:pt x="716" y="0"/>
                    </a:lnTo>
                    <a:cubicBezTo>
                      <a:pt x="740" y="0"/>
                      <a:pt x="759" y="19"/>
                      <a:pt x="759" y="43"/>
                    </a:cubicBezTo>
                    <a:lnTo>
                      <a:pt x="759" y="856"/>
                    </a:lnTo>
                    <a:cubicBezTo>
                      <a:pt x="759" y="880"/>
                      <a:pt x="740" y="899"/>
                      <a:pt x="716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E18F8C94-B488-474C-80F6-80B42D0080E6}"/>
                  </a:ext>
                </a:extLst>
              </p:cNvPr>
              <p:cNvSpPr/>
              <p:nvPr/>
            </p:nvSpPr>
            <p:spPr>
              <a:xfrm>
                <a:off x="8329880" y="-7151302"/>
                <a:ext cx="1005840" cy="877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55">
                    <a:moveTo>
                      <a:pt x="592" y="55"/>
                    </a:moveTo>
                    <a:lnTo>
                      <a:pt x="27" y="55"/>
                    </a:ln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592" y="0"/>
                    </a:lnTo>
                    <a:cubicBezTo>
                      <a:pt x="607" y="0"/>
                      <a:pt x="620" y="12"/>
                      <a:pt x="620" y="27"/>
                    </a:cubicBezTo>
                    <a:cubicBezTo>
                      <a:pt x="620" y="42"/>
                      <a:pt x="607" y="55"/>
                      <a:pt x="59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C2889248-CD54-E04C-B594-371518194522}"/>
                  </a:ext>
                </a:extLst>
              </p:cNvPr>
              <p:cNvSpPr/>
              <p:nvPr/>
            </p:nvSpPr>
            <p:spPr>
              <a:xfrm>
                <a:off x="8329880" y="-6923809"/>
                <a:ext cx="771848" cy="877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6" h="55">
                    <a:moveTo>
                      <a:pt x="449" y="55"/>
                    </a:moveTo>
                    <a:lnTo>
                      <a:pt x="27" y="55"/>
                    </a:ln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449" y="0"/>
                    </a:lnTo>
                    <a:cubicBezTo>
                      <a:pt x="464" y="0"/>
                      <a:pt x="476" y="12"/>
                      <a:pt x="476" y="27"/>
                    </a:cubicBezTo>
                    <a:cubicBezTo>
                      <a:pt x="476" y="42"/>
                      <a:pt x="464" y="55"/>
                      <a:pt x="449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C4228A00-256D-4844-8308-FCFEDD24438E}"/>
                  </a:ext>
                </a:extLst>
              </p:cNvPr>
              <p:cNvSpPr/>
              <p:nvPr/>
            </p:nvSpPr>
            <p:spPr>
              <a:xfrm>
                <a:off x="10164447" y="-6233213"/>
                <a:ext cx="89372" cy="861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54">
                    <a:moveTo>
                      <a:pt x="29" y="54"/>
                    </a:moveTo>
                    <a:lnTo>
                      <a:pt x="28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29" y="0"/>
                    </a:lnTo>
                    <a:cubicBezTo>
                      <a:pt x="44" y="0"/>
                      <a:pt x="56" y="12"/>
                      <a:pt x="56" y="27"/>
                    </a:cubicBezTo>
                    <a:cubicBezTo>
                      <a:pt x="56" y="42"/>
                      <a:pt x="44" y="54"/>
                      <a:pt x="29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5DD30446-3368-674C-BFFB-B98721CD2E06}"/>
                  </a:ext>
                </a:extLst>
              </p:cNvPr>
              <p:cNvSpPr/>
              <p:nvPr/>
            </p:nvSpPr>
            <p:spPr>
              <a:xfrm>
                <a:off x="9616836" y="-6233213"/>
                <a:ext cx="502108" cy="861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0" h="54">
                    <a:moveTo>
                      <a:pt x="29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29" y="0"/>
                    </a:lnTo>
                    <a:cubicBezTo>
                      <a:pt x="45" y="0"/>
                      <a:pt x="57" y="12"/>
                      <a:pt x="57" y="27"/>
                    </a:cubicBezTo>
                    <a:cubicBezTo>
                      <a:pt x="57" y="42"/>
                      <a:pt x="45" y="54"/>
                      <a:pt x="29" y="54"/>
                    </a:cubicBezTo>
                    <a:close/>
                    <a:moveTo>
                      <a:pt x="114" y="54"/>
                    </a:moveTo>
                    <a:lnTo>
                      <a:pt x="112" y="54"/>
                    </a:lnTo>
                    <a:cubicBezTo>
                      <a:pt x="97" y="54"/>
                      <a:pt x="84" y="42"/>
                      <a:pt x="84" y="27"/>
                    </a:cubicBezTo>
                    <a:cubicBezTo>
                      <a:pt x="84" y="12"/>
                      <a:pt x="97" y="0"/>
                      <a:pt x="112" y="0"/>
                    </a:cubicBezTo>
                    <a:lnTo>
                      <a:pt x="114" y="0"/>
                    </a:lnTo>
                    <a:cubicBezTo>
                      <a:pt x="129" y="0"/>
                      <a:pt x="141" y="12"/>
                      <a:pt x="141" y="27"/>
                    </a:cubicBezTo>
                    <a:cubicBezTo>
                      <a:pt x="141" y="42"/>
                      <a:pt x="129" y="54"/>
                      <a:pt x="114" y="54"/>
                    </a:cubicBezTo>
                    <a:close/>
                    <a:moveTo>
                      <a:pt x="198" y="54"/>
                    </a:moveTo>
                    <a:lnTo>
                      <a:pt x="196" y="54"/>
                    </a:lnTo>
                    <a:cubicBezTo>
                      <a:pt x="181" y="54"/>
                      <a:pt x="169" y="42"/>
                      <a:pt x="169" y="27"/>
                    </a:cubicBezTo>
                    <a:cubicBezTo>
                      <a:pt x="169" y="12"/>
                      <a:pt x="181" y="0"/>
                      <a:pt x="196" y="0"/>
                    </a:cubicBezTo>
                    <a:lnTo>
                      <a:pt x="198" y="0"/>
                    </a:lnTo>
                    <a:cubicBezTo>
                      <a:pt x="213" y="0"/>
                      <a:pt x="226" y="12"/>
                      <a:pt x="226" y="27"/>
                    </a:cubicBezTo>
                    <a:cubicBezTo>
                      <a:pt x="226" y="42"/>
                      <a:pt x="213" y="54"/>
                      <a:pt x="198" y="54"/>
                    </a:cubicBezTo>
                    <a:close/>
                    <a:moveTo>
                      <a:pt x="282" y="54"/>
                    </a:moveTo>
                    <a:lnTo>
                      <a:pt x="280" y="54"/>
                    </a:lnTo>
                    <a:cubicBezTo>
                      <a:pt x="265" y="54"/>
                      <a:pt x="253" y="42"/>
                      <a:pt x="253" y="27"/>
                    </a:cubicBezTo>
                    <a:cubicBezTo>
                      <a:pt x="253" y="12"/>
                      <a:pt x="265" y="0"/>
                      <a:pt x="280" y="0"/>
                    </a:cubicBezTo>
                    <a:lnTo>
                      <a:pt x="282" y="0"/>
                    </a:lnTo>
                    <a:cubicBezTo>
                      <a:pt x="298" y="0"/>
                      <a:pt x="310" y="12"/>
                      <a:pt x="310" y="27"/>
                    </a:cubicBezTo>
                    <a:cubicBezTo>
                      <a:pt x="310" y="42"/>
                      <a:pt x="298" y="54"/>
                      <a:pt x="282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1A9EB15-2A89-A544-BACD-5416E005A69A}"/>
                  </a:ext>
                </a:extLst>
              </p:cNvPr>
              <p:cNvSpPr/>
              <p:nvPr/>
            </p:nvSpPr>
            <p:spPr>
              <a:xfrm>
                <a:off x="9481970" y="-6233213"/>
                <a:ext cx="89372" cy="861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54">
                    <a:moveTo>
                      <a:pt x="28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28" y="0"/>
                    </a:lnTo>
                    <a:cubicBezTo>
                      <a:pt x="43" y="0"/>
                      <a:pt x="56" y="12"/>
                      <a:pt x="56" y="27"/>
                    </a:cubicBezTo>
                    <a:cubicBezTo>
                      <a:pt x="56" y="42"/>
                      <a:pt x="43" y="54"/>
                      <a:pt x="28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0DEE15B-2904-BA43-945E-8D9B769A5AAF}"/>
                  </a:ext>
                </a:extLst>
              </p:cNvPr>
              <p:cNvSpPr/>
              <p:nvPr/>
            </p:nvSpPr>
            <p:spPr>
              <a:xfrm>
                <a:off x="9468966" y="-6468825"/>
                <a:ext cx="784848" cy="861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4" h="54">
                    <a:moveTo>
                      <a:pt x="457" y="54"/>
                    </a:moveTo>
                    <a:lnTo>
                      <a:pt x="28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457" y="0"/>
                    </a:lnTo>
                    <a:cubicBezTo>
                      <a:pt x="472" y="0"/>
                      <a:pt x="484" y="12"/>
                      <a:pt x="484" y="27"/>
                    </a:cubicBezTo>
                    <a:cubicBezTo>
                      <a:pt x="484" y="42"/>
                      <a:pt x="472" y="54"/>
                      <a:pt x="45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0D1E99D-EAE7-1941-B486-D6AB7916B4F9}"/>
                  </a:ext>
                </a:extLst>
              </p:cNvPr>
              <p:cNvSpPr/>
              <p:nvPr/>
            </p:nvSpPr>
            <p:spPr>
              <a:xfrm>
                <a:off x="8329880" y="-6468825"/>
                <a:ext cx="430610" cy="3136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4">
                    <a:moveTo>
                      <a:pt x="55" y="139"/>
                    </a:moveTo>
                    <a:lnTo>
                      <a:pt x="211" y="139"/>
                    </a:lnTo>
                    <a:lnTo>
                      <a:pt x="211" y="54"/>
                    </a:lnTo>
                    <a:lnTo>
                      <a:pt x="55" y="54"/>
                    </a:lnTo>
                    <a:close/>
                    <a:moveTo>
                      <a:pt x="238" y="194"/>
                    </a:moveTo>
                    <a:lnTo>
                      <a:pt x="27" y="194"/>
                    </a:lnTo>
                    <a:cubicBezTo>
                      <a:pt x="12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4"/>
                      <a:pt x="238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38639574-290A-8F4F-A905-F29338EBEA1D}"/>
                  </a:ext>
                </a:extLst>
              </p:cNvPr>
              <p:cNvSpPr/>
              <p:nvPr/>
            </p:nvSpPr>
            <p:spPr>
              <a:xfrm>
                <a:off x="9933700" y="-7151302"/>
                <a:ext cx="320114" cy="877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8" h="55">
                    <a:moveTo>
                      <a:pt x="171" y="55"/>
                    </a:moveTo>
                    <a:lnTo>
                      <a:pt x="27" y="55"/>
                    </a:ln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171" y="0"/>
                    </a:lnTo>
                    <a:cubicBezTo>
                      <a:pt x="186" y="0"/>
                      <a:pt x="198" y="12"/>
                      <a:pt x="198" y="27"/>
                    </a:cubicBezTo>
                    <a:cubicBezTo>
                      <a:pt x="198" y="42"/>
                      <a:pt x="186" y="55"/>
                      <a:pt x="171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65B08B7-9D4C-1648-AEC7-71751C8A1A52}"/>
                  </a:ext>
                </a:extLst>
              </p:cNvPr>
              <p:cNvSpPr/>
              <p:nvPr/>
            </p:nvSpPr>
            <p:spPr>
              <a:xfrm>
                <a:off x="8788115" y="-7746031"/>
                <a:ext cx="1252832" cy="20393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2" h="1256">
                    <a:moveTo>
                      <a:pt x="55" y="1082"/>
                    </a:moveTo>
                    <a:lnTo>
                      <a:pt x="57" y="1183"/>
                    </a:lnTo>
                    <a:lnTo>
                      <a:pt x="151" y="1133"/>
                    </a:lnTo>
                    <a:lnTo>
                      <a:pt x="708" y="119"/>
                    </a:lnTo>
                    <a:lnTo>
                      <a:pt x="617" y="65"/>
                    </a:lnTo>
                    <a:close/>
                    <a:moveTo>
                      <a:pt x="30" y="1256"/>
                    </a:moveTo>
                    <a:cubicBezTo>
                      <a:pt x="26" y="1256"/>
                      <a:pt x="21" y="1255"/>
                      <a:pt x="16" y="1252"/>
                    </a:cubicBezTo>
                    <a:cubicBezTo>
                      <a:pt x="8" y="1247"/>
                      <a:pt x="3" y="1239"/>
                      <a:pt x="3" y="1229"/>
                    </a:cubicBezTo>
                    <a:lnTo>
                      <a:pt x="0" y="1075"/>
                    </a:lnTo>
                    <a:cubicBezTo>
                      <a:pt x="0" y="1070"/>
                      <a:pt x="1" y="1066"/>
                      <a:pt x="4" y="1062"/>
                    </a:cubicBezTo>
                    <a:lnTo>
                      <a:pt x="582" y="14"/>
                    </a:lnTo>
                    <a:cubicBezTo>
                      <a:pt x="586" y="8"/>
                      <a:pt x="592" y="3"/>
                      <a:pt x="599" y="1"/>
                    </a:cubicBezTo>
                    <a:cubicBezTo>
                      <a:pt x="606" y="-1"/>
                      <a:pt x="614" y="0"/>
                      <a:pt x="620" y="4"/>
                    </a:cubicBezTo>
                    <a:lnTo>
                      <a:pt x="759" y="85"/>
                    </a:lnTo>
                    <a:cubicBezTo>
                      <a:pt x="772" y="92"/>
                      <a:pt x="776" y="109"/>
                      <a:pt x="769" y="122"/>
                    </a:cubicBezTo>
                    <a:lnTo>
                      <a:pt x="195" y="1167"/>
                    </a:lnTo>
                    <a:cubicBezTo>
                      <a:pt x="193" y="1172"/>
                      <a:pt x="189" y="1175"/>
                      <a:pt x="184" y="1178"/>
                    </a:cubicBezTo>
                    <a:lnTo>
                      <a:pt x="43" y="1253"/>
                    </a:lnTo>
                    <a:cubicBezTo>
                      <a:pt x="39" y="1255"/>
                      <a:pt x="35" y="1256"/>
                      <a:pt x="30" y="12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E7090F27-7B3F-9145-81BF-55D2803E6840}"/>
                  </a:ext>
                </a:extLst>
              </p:cNvPr>
              <p:cNvSpPr/>
              <p:nvPr/>
            </p:nvSpPr>
            <p:spPr>
              <a:xfrm>
                <a:off x="9608711" y="-7529918"/>
                <a:ext cx="318489" cy="2144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7" h="133">
                    <a:moveTo>
                      <a:pt x="169" y="133"/>
                    </a:moveTo>
                    <a:cubicBezTo>
                      <a:pt x="165" y="133"/>
                      <a:pt x="160" y="132"/>
                      <a:pt x="156" y="129"/>
                    </a:cubicBezTo>
                    <a:lnTo>
                      <a:pt x="14" y="51"/>
                    </a:lnTo>
                    <a:cubicBezTo>
                      <a:pt x="1" y="44"/>
                      <a:pt x="-4" y="27"/>
                      <a:pt x="4" y="14"/>
                    </a:cubicBezTo>
                    <a:cubicBezTo>
                      <a:pt x="11" y="1"/>
                      <a:pt x="28" y="-4"/>
                      <a:pt x="41" y="3"/>
                    </a:cubicBezTo>
                    <a:lnTo>
                      <a:pt x="182" y="81"/>
                    </a:lnTo>
                    <a:cubicBezTo>
                      <a:pt x="196" y="89"/>
                      <a:pt x="201" y="105"/>
                      <a:pt x="193" y="119"/>
                    </a:cubicBezTo>
                    <a:cubicBezTo>
                      <a:pt x="188" y="128"/>
                      <a:pt x="179" y="133"/>
                      <a:pt x="169" y="13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CBDE169-F8DB-BD48-8A5D-9C072A82FDD5}"/>
              </a:ext>
            </a:extLst>
          </p:cNvPr>
          <p:cNvGrpSpPr/>
          <p:nvPr/>
        </p:nvGrpSpPr>
        <p:grpSpPr>
          <a:xfrm>
            <a:off x="5081164" y="5640626"/>
            <a:ext cx="6179582" cy="1481443"/>
            <a:chOff x="15368766" y="9094773"/>
            <a:chExt cx="6179582" cy="1481443"/>
          </a:xfrm>
        </p:grpSpPr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CE60A0A0-3A2B-4849-89C8-2068B75A3BDD}"/>
                </a:ext>
              </a:extLst>
            </p:cNvPr>
            <p:cNvSpPr txBox="1">
              <a:spLocks/>
            </p:cNvSpPr>
            <p:nvPr/>
          </p:nvSpPr>
          <p:spPr>
            <a:xfrm>
              <a:off x="15368766" y="9802659"/>
              <a:ext cx="6179582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C940B75-F16E-B74C-9859-8885CE12E048}"/>
                </a:ext>
              </a:extLst>
            </p:cNvPr>
            <p:cNvSpPr/>
            <p:nvPr/>
          </p:nvSpPr>
          <p:spPr>
            <a:xfrm>
              <a:off x="15518281" y="9094773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93A8911-99DA-E44F-9578-5E9EECD87149}"/>
              </a:ext>
            </a:extLst>
          </p:cNvPr>
          <p:cNvGrpSpPr/>
          <p:nvPr/>
        </p:nvGrpSpPr>
        <p:grpSpPr>
          <a:xfrm>
            <a:off x="5081164" y="9404601"/>
            <a:ext cx="6179582" cy="1481443"/>
            <a:chOff x="15368766" y="9094773"/>
            <a:chExt cx="6179582" cy="1481443"/>
          </a:xfrm>
        </p:grpSpPr>
        <p:sp>
          <p:nvSpPr>
            <p:cNvPr id="120" name="Subtitle 2">
              <a:extLst>
                <a:ext uri="{FF2B5EF4-FFF2-40B4-BE49-F238E27FC236}">
                  <a16:creationId xmlns:a16="http://schemas.microsoft.com/office/drawing/2014/main" id="{4E23CC54-C1F6-DC41-B025-B530B500E53F}"/>
                </a:ext>
              </a:extLst>
            </p:cNvPr>
            <p:cNvSpPr txBox="1">
              <a:spLocks/>
            </p:cNvSpPr>
            <p:nvPr/>
          </p:nvSpPr>
          <p:spPr>
            <a:xfrm>
              <a:off x="15368766" y="9802659"/>
              <a:ext cx="6179582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24FC0D-7097-FD41-8A5C-4BFA35084F38}"/>
                </a:ext>
              </a:extLst>
            </p:cNvPr>
            <p:cNvSpPr/>
            <p:nvPr/>
          </p:nvSpPr>
          <p:spPr>
            <a:xfrm>
              <a:off x="15518281" y="9094773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6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11571B9-E1C0-404B-B236-2F87CF70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203" y="4722715"/>
            <a:ext cx="7585786" cy="15736834"/>
          </a:xfrm>
          <a:prstGeom prst="rect">
            <a:avLst/>
          </a:prstGeom>
        </p:spPr>
      </p:pic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8924772-218D-3641-A048-A10EC3CF5E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EB724C-46B7-924C-992E-BE88C04D3645}"/>
              </a:ext>
            </a:extLst>
          </p:cNvPr>
          <p:cNvGrpSpPr/>
          <p:nvPr/>
        </p:nvGrpSpPr>
        <p:grpSpPr>
          <a:xfrm>
            <a:off x="20713987" y="9072278"/>
            <a:ext cx="1811582" cy="1811582"/>
            <a:chOff x="1824905" y="5953510"/>
            <a:chExt cx="1811582" cy="181158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7BD53B1-6CCF-EA41-8F79-F13A626D6B6B}"/>
                </a:ext>
              </a:extLst>
            </p:cNvPr>
            <p:cNvSpPr/>
            <p:nvPr/>
          </p:nvSpPr>
          <p:spPr>
            <a:xfrm>
              <a:off x="1824905" y="5953510"/>
              <a:ext cx="1811582" cy="1811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C5E4F-B69E-BF41-A071-DDC489AEA1D3}"/>
                </a:ext>
              </a:extLst>
            </p:cNvPr>
            <p:cNvGrpSpPr/>
            <p:nvPr/>
          </p:nvGrpSpPr>
          <p:grpSpPr>
            <a:xfrm>
              <a:off x="2271722" y="6453157"/>
              <a:ext cx="917948" cy="880254"/>
              <a:chOff x="1157760" y="1140368"/>
              <a:chExt cx="447120" cy="428760"/>
            </a:xfrm>
            <a:solidFill>
              <a:schemeClr val="bg2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879A8CC-5B48-E24C-A04F-98AC55A9B493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095C857-8987-1843-ABBE-1A82A09C0026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10309EE-DD1A-6A4C-8EC0-0444B4D668E7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AB1B11D-FA03-6E43-B5D6-D4E94C1F6B72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CBF72A-8C26-E046-9A93-10687EBE53A3}"/>
              </a:ext>
            </a:extLst>
          </p:cNvPr>
          <p:cNvGrpSpPr/>
          <p:nvPr/>
        </p:nvGrpSpPr>
        <p:grpSpPr>
          <a:xfrm>
            <a:off x="17332491" y="1305237"/>
            <a:ext cx="2520846" cy="2520846"/>
            <a:chOff x="1824905" y="9702550"/>
            <a:chExt cx="1811582" cy="181158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B331EF-7068-8544-8554-4F2FABED776C}"/>
                </a:ext>
              </a:extLst>
            </p:cNvPr>
            <p:cNvSpPr/>
            <p:nvPr/>
          </p:nvSpPr>
          <p:spPr>
            <a:xfrm>
              <a:off x="1824905" y="9702550"/>
              <a:ext cx="1811582" cy="18115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BEAF3CB-73E6-BC4B-97A1-E35B5408EB79}"/>
                </a:ext>
              </a:extLst>
            </p:cNvPr>
            <p:cNvGrpSpPr/>
            <p:nvPr/>
          </p:nvGrpSpPr>
          <p:grpSpPr>
            <a:xfrm>
              <a:off x="2261097" y="10096399"/>
              <a:ext cx="948791" cy="1093935"/>
              <a:chOff x="6939292" y="3247218"/>
              <a:chExt cx="320040" cy="368999"/>
            </a:xfrm>
            <a:solidFill>
              <a:schemeClr val="bg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52F01A9-B27D-6446-A186-3447580C342E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9982E5F0-1305-F646-9883-5A0E26009494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7E0BC1D8-7123-8941-BFF9-C16DFCE4C505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003A3E-F03C-8C43-BCE3-D90A3A3D914B}"/>
              </a:ext>
            </a:extLst>
          </p:cNvPr>
          <p:cNvGrpSpPr/>
          <p:nvPr/>
        </p:nvGrpSpPr>
        <p:grpSpPr>
          <a:xfrm>
            <a:off x="2129840" y="1861841"/>
            <a:ext cx="7329470" cy="2860874"/>
            <a:chOff x="2129840" y="6043112"/>
            <a:chExt cx="7329470" cy="286087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A0EE0C-6373-A24B-84F6-7F45A78A6F93}"/>
                </a:ext>
              </a:extLst>
            </p:cNvPr>
            <p:cNvSpPr txBox="1"/>
            <p:nvPr/>
          </p:nvSpPr>
          <p:spPr>
            <a:xfrm>
              <a:off x="2129840" y="6349441"/>
              <a:ext cx="732947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How To Start Investing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F9D33E2-533F-3D41-B081-F10C3825094E}"/>
                </a:ext>
              </a:extLst>
            </p:cNvPr>
            <p:cNvGrpSpPr/>
            <p:nvPr/>
          </p:nvGrpSpPr>
          <p:grpSpPr>
            <a:xfrm>
              <a:off x="2252503" y="6043112"/>
              <a:ext cx="1856156" cy="234011"/>
              <a:chOff x="1966578" y="6116153"/>
              <a:chExt cx="1856156" cy="23401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AC35677-CD3C-A947-81B4-BA4FCEF833D8}"/>
                  </a:ext>
                </a:extLst>
              </p:cNvPr>
              <p:cNvSpPr/>
              <p:nvPr/>
            </p:nvSpPr>
            <p:spPr>
              <a:xfrm>
                <a:off x="196657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B98621D-4F11-124F-ADDB-8C02E9DF2E9A}"/>
                  </a:ext>
                </a:extLst>
              </p:cNvPr>
              <p:cNvSpPr/>
              <p:nvPr/>
            </p:nvSpPr>
            <p:spPr>
              <a:xfrm>
                <a:off x="250729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2736C0-38F1-BE45-9A0E-B2ED87007BE4}"/>
                  </a:ext>
                </a:extLst>
              </p:cNvPr>
              <p:cNvSpPr/>
              <p:nvPr/>
            </p:nvSpPr>
            <p:spPr>
              <a:xfrm>
                <a:off x="304800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7FEBFD-6223-0949-983F-D83182CE845B}"/>
                  </a:ext>
                </a:extLst>
              </p:cNvPr>
              <p:cNvSpPr/>
              <p:nvPr/>
            </p:nvSpPr>
            <p:spPr>
              <a:xfrm>
                <a:off x="358872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11D80E-261F-A844-82D9-2F86F198E54E}"/>
              </a:ext>
            </a:extLst>
          </p:cNvPr>
          <p:cNvGrpSpPr/>
          <p:nvPr/>
        </p:nvGrpSpPr>
        <p:grpSpPr>
          <a:xfrm>
            <a:off x="8626364" y="5846914"/>
            <a:ext cx="3125804" cy="3131095"/>
            <a:chOff x="11093116" y="4115188"/>
            <a:chExt cx="2455500" cy="2459656"/>
          </a:xfrm>
        </p:grpSpPr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DC0E5D95-7F2D-8A4B-8678-E11B0EEA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3116" y="4115188"/>
              <a:ext cx="2455500" cy="24596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26F0FA3-D838-554D-A41B-C353937B3FE4}"/>
                </a:ext>
              </a:extLst>
            </p:cNvPr>
            <p:cNvGrpSpPr/>
            <p:nvPr/>
          </p:nvGrpSpPr>
          <p:grpSpPr>
            <a:xfrm>
              <a:off x="11604965" y="4862454"/>
              <a:ext cx="1555435" cy="1095637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10C49758-B03D-D340-9672-168DAB2287A2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F1C1550B-9939-4442-9C63-94A0CA88908E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26F1FA6-3723-4E49-870F-F0A781E72E6E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61CB3164-032B-3343-B6C7-648F7A26CB48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46F71D0-3623-AA45-8F91-28DC3AB04593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BF328EA-83A8-1249-A6EF-B3C678085E5B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FB788056-4AA1-4142-A2C7-7F0DACFDB617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C2BEB4-DB0C-E144-B96A-B81ED9231BB5}"/>
              </a:ext>
            </a:extLst>
          </p:cNvPr>
          <p:cNvGrpSpPr/>
          <p:nvPr/>
        </p:nvGrpSpPr>
        <p:grpSpPr>
          <a:xfrm>
            <a:off x="11479217" y="2915948"/>
            <a:ext cx="1386618" cy="1387789"/>
            <a:chOff x="9927183" y="1098385"/>
            <a:chExt cx="2455500" cy="2457574"/>
          </a:xfrm>
        </p:grpSpPr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23B32CF-930B-3843-8E89-D5B14EB0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83" y="1098385"/>
              <a:ext cx="2455500" cy="24575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565F099-D800-574D-BD54-39E904CEA6AF}"/>
                </a:ext>
              </a:extLst>
            </p:cNvPr>
            <p:cNvGrpSpPr/>
            <p:nvPr/>
          </p:nvGrpSpPr>
          <p:grpSpPr>
            <a:xfrm>
              <a:off x="10241594" y="1778606"/>
              <a:ext cx="1703043" cy="963250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2C36A3B9-0DD4-3140-8A3B-B1FCF0BA8755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42A55FE6-58AE-E746-B5DE-EADF27A54259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6B097E69-ED82-D842-9256-8ED7CF848766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44C3FF5-E4D4-2C4D-B97E-387EC12CD48A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8C9C0409-05EB-6A43-B3A0-E1DDC82F9FF3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FE3CB53-F00F-E540-9DA8-19C065A55C01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4C6FFC4-B289-784C-A695-8A5841C7BBF7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E2D8619-1048-634B-97A7-7E8B3F12E9B8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F7DB2881-5530-844B-B641-D58628FAB93C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85" name="Subtitle 2">
            <a:extLst>
              <a:ext uri="{FF2B5EF4-FFF2-40B4-BE49-F238E27FC236}">
                <a16:creationId xmlns:a16="http://schemas.microsoft.com/office/drawing/2014/main" id="{66D93592-88FF-EB47-86D9-088810AD05B5}"/>
              </a:ext>
            </a:extLst>
          </p:cNvPr>
          <p:cNvSpPr txBox="1">
            <a:spLocks/>
          </p:cNvSpPr>
          <p:nvPr/>
        </p:nvSpPr>
        <p:spPr>
          <a:xfrm flipH="1">
            <a:off x="2252503" y="9977441"/>
            <a:ext cx="6965189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</p:spTree>
    <p:extLst>
      <p:ext uri="{BB962C8B-B14F-4D97-AF65-F5344CB8AC3E}">
        <p14:creationId xmlns:p14="http://schemas.microsoft.com/office/powerpoint/2010/main" val="194686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8B5C41-0A1C-6443-AE00-173A28B3F67B}"/>
              </a:ext>
            </a:extLst>
          </p:cNvPr>
          <p:cNvSpPr txBox="1"/>
          <p:nvPr/>
        </p:nvSpPr>
        <p:spPr>
          <a:xfrm>
            <a:off x="4537652" y="1683174"/>
            <a:ext cx="153023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Timeline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9A605-6974-FC4E-8CF4-019BDD357650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B9060B9-C7F4-FC4E-9257-2EBD58399FA5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3F08AB-ED01-F44A-8500-951B8A0BB7DC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3318DE-02F1-C742-8D8B-893E409D7A56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BFCCDA-3E80-5341-AD96-429E8FBAC860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2E526-9606-3341-8D96-680C628859EC}"/>
              </a:ext>
            </a:extLst>
          </p:cNvPr>
          <p:cNvGrpSpPr/>
          <p:nvPr/>
        </p:nvGrpSpPr>
        <p:grpSpPr>
          <a:xfrm>
            <a:off x="1437960" y="5640991"/>
            <a:ext cx="21501730" cy="5426612"/>
            <a:chOff x="1437960" y="4767943"/>
            <a:chExt cx="21501730" cy="542661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892CFE3-5ED8-AC4C-BE4A-94951A62B5A7}"/>
                </a:ext>
              </a:extLst>
            </p:cNvPr>
            <p:cNvSpPr/>
            <p:nvPr/>
          </p:nvSpPr>
          <p:spPr>
            <a:xfrm>
              <a:off x="1939244" y="4767943"/>
              <a:ext cx="4180114" cy="41801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8858C4-DF4D-B84E-ABF7-408314FEA6C4}"/>
                </a:ext>
              </a:extLst>
            </p:cNvPr>
            <p:cNvSpPr/>
            <p:nvPr/>
          </p:nvSpPr>
          <p:spPr>
            <a:xfrm>
              <a:off x="7378925" y="4767943"/>
              <a:ext cx="4180114" cy="41801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822374-2B75-7D4E-A5F5-35D7AF9E2DF5}"/>
                </a:ext>
              </a:extLst>
            </p:cNvPr>
            <p:cNvSpPr/>
            <p:nvPr/>
          </p:nvSpPr>
          <p:spPr>
            <a:xfrm>
              <a:off x="12818606" y="4767943"/>
              <a:ext cx="4180114" cy="418011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7E82C9-D4DA-6E46-8995-620906D36397}"/>
                </a:ext>
              </a:extLst>
            </p:cNvPr>
            <p:cNvSpPr/>
            <p:nvPr/>
          </p:nvSpPr>
          <p:spPr>
            <a:xfrm>
              <a:off x="18258287" y="4767943"/>
              <a:ext cx="4180114" cy="41801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24748D-54CD-9342-A8F0-37E958B341B9}"/>
                </a:ext>
              </a:extLst>
            </p:cNvPr>
            <p:cNvSpPr/>
            <p:nvPr/>
          </p:nvSpPr>
          <p:spPr>
            <a:xfrm>
              <a:off x="3979412" y="5788027"/>
              <a:ext cx="2139946" cy="21399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7EFDEC-B3BF-0F4F-A968-AF17CA49C16D}"/>
                </a:ext>
              </a:extLst>
            </p:cNvPr>
            <p:cNvSpPr/>
            <p:nvPr/>
          </p:nvSpPr>
          <p:spPr>
            <a:xfrm>
              <a:off x="9419093" y="5788027"/>
              <a:ext cx="2139946" cy="21399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3D0AA-BE91-CF40-B829-FACF1F49E76D}"/>
                </a:ext>
              </a:extLst>
            </p:cNvPr>
            <p:cNvSpPr/>
            <p:nvPr/>
          </p:nvSpPr>
          <p:spPr>
            <a:xfrm>
              <a:off x="14858774" y="5788027"/>
              <a:ext cx="2139946" cy="21399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5979121-F33B-E841-8306-699D8B54ABB2}"/>
                </a:ext>
              </a:extLst>
            </p:cNvPr>
            <p:cNvSpPr/>
            <p:nvPr/>
          </p:nvSpPr>
          <p:spPr>
            <a:xfrm>
              <a:off x="20298455" y="5788027"/>
              <a:ext cx="2139946" cy="21399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Medium" pitchFamily="2" charset="7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44D446-D765-7D48-83A3-F01000AE856D}"/>
                </a:ext>
              </a:extLst>
            </p:cNvPr>
            <p:cNvSpPr txBox="1"/>
            <p:nvPr/>
          </p:nvSpPr>
          <p:spPr>
            <a:xfrm>
              <a:off x="2487454" y="6511306"/>
              <a:ext cx="1192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2015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F89130-9DC7-4C4D-8431-84E2648EE49F}"/>
                </a:ext>
              </a:extLst>
            </p:cNvPr>
            <p:cNvSpPr txBox="1"/>
            <p:nvPr/>
          </p:nvSpPr>
          <p:spPr>
            <a:xfrm>
              <a:off x="7809552" y="6511306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2016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37FA3-C9E6-BF41-8A04-562785C16AA9}"/>
                </a:ext>
              </a:extLst>
            </p:cNvPr>
            <p:cNvSpPr txBox="1"/>
            <p:nvPr/>
          </p:nvSpPr>
          <p:spPr>
            <a:xfrm>
              <a:off x="13254050" y="6511306"/>
              <a:ext cx="12041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2017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47C4D2-9BDC-C440-8B1B-F1D7EDD3CFBA}"/>
                </a:ext>
              </a:extLst>
            </p:cNvPr>
            <p:cNvSpPr txBox="1"/>
            <p:nvPr/>
          </p:nvSpPr>
          <p:spPr>
            <a:xfrm>
              <a:off x="18762776" y="6511306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2018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99A489-B800-C540-92F9-3CA162080276}"/>
                </a:ext>
              </a:extLst>
            </p:cNvPr>
            <p:cNvSpPr txBox="1"/>
            <p:nvPr/>
          </p:nvSpPr>
          <p:spPr>
            <a:xfrm>
              <a:off x="4228619" y="6326639"/>
              <a:ext cx="1722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endParaRPr lang="en-US" sz="8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B8DD01-E8A2-F74F-A7EC-9C568F09838C}"/>
                </a:ext>
              </a:extLst>
            </p:cNvPr>
            <p:cNvSpPr txBox="1"/>
            <p:nvPr/>
          </p:nvSpPr>
          <p:spPr>
            <a:xfrm>
              <a:off x="9744577" y="6326639"/>
              <a:ext cx="1722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  <a:endParaRPr lang="en-US" sz="8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3A23AA-4B6F-CC48-81A6-F01E6CFBF72B}"/>
                </a:ext>
              </a:extLst>
            </p:cNvPr>
            <p:cNvSpPr txBox="1"/>
            <p:nvPr/>
          </p:nvSpPr>
          <p:spPr>
            <a:xfrm>
              <a:off x="15102673" y="6326639"/>
              <a:ext cx="1722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  <a:endParaRPr lang="en-US" sz="8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A875B8-840B-E043-A207-89214F9B7B39}"/>
                </a:ext>
              </a:extLst>
            </p:cNvPr>
            <p:cNvSpPr txBox="1"/>
            <p:nvPr/>
          </p:nvSpPr>
          <p:spPr>
            <a:xfrm>
              <a:off x="20492280" y="6326639"/>
              <a:ext cx="1722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D</a:t>
              </a:r>
              <a:endParaRPr lang="en-US" sz="8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38D161-FF72-9B4B-9745-573DCF1032D2}"/>
                </a:ext>
              </a:extLst>
            </p:cNvPr>
            <p:cNvSpPr/>
            <p:nvPr/>
          </p:nvSpPr>
          <p:spPr>
            <a:xfrm>
              <a:off x="1437960" y="948666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462084-2210-944A-BFFF-A11BB6AFB67D}"/>
                </a:ext>
              </a:extLst>
            </p:cNvPr>
            <p:cNvSpPr/>
            <p:nvPr/>
          </p:nvSpPr>
          <p:spPr>
            <a:xfrm>
              <a:off x="6877641" y="948666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377837-098B-704E-8B0C-BBA09795B015}"/>
                </a:ext>
              </a:extLst>
            </p:cNvPr>
            <p:cNvSpPr/>
            <p:nvPr/>
          </p:nvSpPr>
          <p:spPr>
            <a:xfrm>
              <a:off x="12317322" y="948666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372735D-4513-924A-B2E2-887E27814124}"/>
                </a:ext>
              </a:extLst>
            </p:cNvPr>
            <p:cNvSpPr/>
            <p:nvPr/>
          </p:nvSpPr>
          <p:spPr>
            <a:xfrm>
              <a:off x="17757008" y="948666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0D92AF-EA86-304B-BD54-1EE84C2D1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0" y="1"/>
            <a:ext cx="24377647" cy="523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5230369"/>
            <a:ext cx="12188825" cy="8485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D937B-B32A-BD4B-BE1E-2AD1243EFA85}"/>
              </a:ext>
            </a:extLst>
          </p:cNvPr>
          <p:cNvSpPr txBox="1"/>
          <p:nvPr/>
        </p:nvSpPr>
        <p:spPr>
          <a:xfrm>
            <a:off x="7657615" y="2168170"/>
            <a:ext cx="90624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Investment Pros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B11CD4-DB87-3548-BB63-0800BF1B08EB}"/>
              </a:ext>
            </a:extLst>
          </p:cNvPr>
          <p:cNvGrpSpPr/>
          <p:nvPr/>
        </p:nvGrpSpPr>
        <p:grpSpPr>
          <a:xfrm>
            <a:off x="11260745" y="1861841"/>
            <a:ext cx="1856156" cy="234011"/>
            <a:chOff x="1966578" y="6116153"/>
            <a:chExt cx="1856156" cy="23401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D84010-C8EB-124B-8E16-093DC662080B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8B3A84-D69B-0D48-A8EA-5CDC8AEFDA29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1891A-0E15-C645-BADD-BABE99AC6330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27BC19-DF52-834F-BAAC-DA12302BD556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8B25B8A-EA84-F14B-BE71-94F4B779F6CE}"/>
              </a:ext>
            </a:extLst>
          </p:cNvPr>
          <p:cNvGrpSpPr/>
          <p:nvPr/>
        </p:nvGrpSpPr>
        <p:grpSpPr>
          <a:xfrm>
            <a:off x="2680893" y="7113676"/>
            <a:ext cx="6827035" cy="4719018"/>
            <a:chOff x="2787869" y="7113676"/>
            <a:chExt cx="6827035" cy="47190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4F6E76-0AD9-704E-B7BF-D51797E3698A}"/>
                </a:ext>
              </a:extLst>
            </p:cNvPr>
            <p:cNvSpPr txBox="1"/>
            <p:nvPr/>
          </p:nvSpPr>
          <p:spPr>
            <a:xfrm>
              <a:off x="5013310" y="7628917"/>
              <a:ext cx="46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65B564-FD8F-0740-9ADB-452186979898}"/>
                </a:ext>
              </a:extLst>
            </p:cNvPr>
            <p:cNvSpPr txBox="1"/>
            <p:nvPr/>
          </p:nvSpPr>
          <p:spPr>
            <a:xfrm>
              <a:off x="5013310" y="10616074"/>
              <a:ext cx="46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F489C9-B6DC-A14D-9F01-C0096C13DE00}"/>
                </a:ext>
              </a:extLst>
            </p:cNvPr>
            <p:cNvGrpSpPr/>
            <p:nvPr/>
          </p:nvGrpSpPr>
          <p:grpSpPr>
            <a:xfrm>
              <a:off x="2787869" y="7113676"/>
              <a:ext cx="1738368" cy="1738368"/>
              <a:chOff x="3060989" y="7386796"/>
              <a:chExt cx="1192128" cy="119212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0F915EF-36C4-4240-B258-7C091D46965C}"/>
                  </a:ext>
                </a:extLst>
              </p:cNvPr>
              <p:cNvSpPr/>
              <p:nvPr/>
            </p:nvSpPr>
            <p:spPr>
              <a:xfrm>
                <a:off x="3060989" y="7386796"/>
                <a:ext cx="1192128" cy="11921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252B1B-C09E-DD41-928C-20012F225506}"/>
                  </a:ext>
                </a:extLst>
              </p:cNvPr>
              <p:cNvSpPr txBox="1"/>
              <p:nvPr/>
            </p:nvSpPr>
            <p:spPr>
              <a:xfrm>
                <a:off x="3252726" y="7656726"/>
                <a:ext cx="808653" cy="633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991F57-3C51-254D-AE39-AFF01AC93F8D}"/>
                </a:ext>
              </a:extLst>
            </p:cNvPr>
            <p:cNvGrpSpPr/>
            <p:nvPr/>
          </p:nvGrpSpPr>
          <p:grpSpPr>
            <a:xfrm>
              <a:off x="2787869" y="10094326"/>
              <a:ext cx="1738368" cy="1738368"/>
              <a:chOff x="3060989" y="10367446"/>
              <a:chExt cx="1192128" cy="119212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9E8C716-3241-5A47-B2B3-6942F3D5ADD1}"/>
                  </a:ext>
                </a:extLst>
              </p:cNvPr>
              <p:cNvSpPr/>
              <p:nvPr/>
            </p:nvSpPr>
            <p:spPr>
              <a:xfrm>
                <a:off x="3060989" y="10367446"/>
                <a:ext cx="1192128" cy="11921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816A4-1FB1-4F41-BBCD-F5D6B31F2D34}"/>
                  </a:ext>
                </a:extLst>
              </p:cNvPr>
              <p:cNvSpPr txBox="1"/>
              <p:nvPr/>
            </p:nvSpPr>
            <p:spPr>
              <a:xfrm>
                <a:off x="3202027" y="10637376"/>
                <a:ext cx="910052" cy="633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24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98527C-0ACD-3F41-AC35-E74387B1CE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0" y="1"/>
            <a:ext cx="24377647" cy="523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D937B-B32A-BD4B-BE1E-2AD1243EFA85}"/>
              </a:ext>
            </a:extLst>
          </p:cNvPr>
          <p:cNvSpPr txBox="1"/>
          <p:nvPr/>
        </p:nvSpPr>
        <p:spPr>
          <a:xfrm>
            <a:off x="6696190" y="2168170"/>
            <a:ext cx="109852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Investment Cons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B11CD4-DB87-3548-BB63-0800BF1B08EB}"/>
              </a:ext>
            </a:extLst>
          </p:cNvPr>
          <p:cNvGrpSpPr/>
          <p:nvPr/>
        </p:nvGrpSpPr>
        <p:grpSpPr>
          <a:xfrm>
            <a:off x="11260745" y="1861841"/>
            <a:ext cx="1856156" cy="234011"/>
            <a:chOff x="1966578" y="6116153"/>
            <a:chExt cx="1856156" cy="23401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D84010-C8EB-124B-8E16-093DC662080B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8B3A84-D69B-0D48-A8EA-5CDC8AEFDA29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1891A-0E15-C645-BADD-BABE99AC6330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27BC19-DF52-834F-BAAC-DA12302BD556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5AC1B-A8C9-334A-8CDE-831347BD77C7}"/>
              </a:ext>
            </a:extLst>
          </p:cNvPr>
          <p:cNvSpPr/>
          <p:nvPr/>
        </p:nvSpPr>
        <p:spPr>
          <a:xfrm rot="10800000" flipV="1">
            <a:off x="12188822" y="5230369"/>
            <a:ext cx="12188825" cy="8485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B25B8A-EA84-F14B-BE71-94F4B779F6CE}"/>
              </a:ext>
            </a:extLst>
          </p:cNvPr>
          <p:cNvGrpSpPr/>
          <p:nvPr/>
        </p:nvGrpSpPr>
        <p:grpSpPr>
          <a:xfrm>
            <a:off x="14869716" y="7113676"/>
            <a:ext cx="6827035" cy="4719018"/>
            <a:chOff x="2787869" y="7113676"/>
            <a:chExt cx="6827035" cy="47190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4F6E76-0AD9-704E-B7BF-D51797E3698A}"/>
                </a:ext>
              </a:extLst>
            </p:cNvPr>
            <p:cNvSpPr txBox="1"/>
            <p:nvPr/>
          </p:nvSpPr>
          <p:spPr>
            <a:xfrm>
              <a:off x="5013310" y="7628917"/>
              <a:ext cx="46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65B564-FD8F-0740-9ADB-452186979898}"/>
                </a:ext>
              </a:extLst>
            </p:cNvPr>
            <p:cNvSpPr txBox="1"/>
            <p:nvPr/>
          </p:nvSpPr>
          <p:spPr>
            <a:xfrm>
              <a:off x="5013310" y="10616074"/>
              <a:ext cx="46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F489C9-B6DC-A14D-9F01-C0096C13DE00}"/>
                </a:ext>
              </a:extLst>
            </p:cNvPr>
            <p:cNvGrpSpPr/>
            <p:nvPr/>
          </p:nvGrpSpPr>
          <p:grpSpPr>
            <a:xfrm>
              <a:off x="2787869" y="7113676"/>
              <a:ext cx="1738368" cy="1738368"/>
              <a:chOff x="3060989" y="7386796"/>
              <a:chExt cx="1192128" cy="119212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0F915EF-36C4-4240-B258-7C091D46965C}"/>
                  </a:ext>
                </a:extLst>
              </p:cNvPr>
              <p:cNvSpPr/>
              <p:nvPr/>
            </p:nvSpPr>
            <p:spPr>
              <a:xfrm>
                <a:off x="3060989" y="7386796"/>
                <a:ext cx="1192128" cy="11921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252B1B-C09E-DD41-928C-20012F225506}"/>
                  </a:ext>
                </a:extLst>
              </p:cNvPr>
              <p:cNvSpPr txBox="1"/>
              <p:nvPr/>
            </p:nvSpPr>
            <p:spPr>
              <a:xfrm>
                <a:off x="3252726" y="7656726"/>
                <a:ext cx="808653" cy="633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991F57-3C51-254D-AE39-AFF01AC93F8D}"/>
                </a:ext>
              </a:extLst>
            </p:cNvPr>
            <p:cNvGrpSpPr/>
            <p:nvPr/>
          </p:nvGrpSpPr>
          <p:grpSpPr>
            <a:xfrm>
              <a:off x="2787869" y="10094326"/>
              <a:ext cx="1738368" cy="1738368"/>
              <a:chOff x="3060989" y="10367446"/>
              <a:chExt cx="1192128" cy="119212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9E8C716-3241-5A47-B2B3-6942F3D5ADD1}"/>
                  </a:ext>
                </a:extLst>
              </p:cNvPr>
              <p:cNvSpPr/>
              <p:nvPr/>
            </p:nvSpPr>
            <p:spPr>
              <a:xfrm>
                <a:off x="3060989" y="10367446"/>
                <a:ext cx="1192128" cy="11921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816A4-1FB1-4F41-BBCD-F5D6B31F2D34}"/>
                  </a:ext>
                </a:extLst>
              </p:cNvPr>
              <p:cNvSpPr txBox="1"/>
              <p:nvPr/>
            </p:nvSpPr>
            <p:spPr>
              <a:xfrm>
                <a:off x="3202027" y="10637376"/>
                <a:ext cx="910052" cy="633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84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C6E0311-81BC-854D-8521-C86E0F964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067DC7F-379C-174D-935D-EC277B3FC5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CEF41A18-2E3F-1249-9231-C8758E66A3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7CABF551-CA99-8C4F-8D0E-197DA7E42A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8B5C41-0A1C-6443-AE00-173A28B3F67B}"/>
              </a:ext>
            </a:extLst>
          </p:cNvPr>
          <p:cNvSpPr txBox="1"/>
          <p:nvPr/>
        </p:nvSpPr>
        <p:spPr>
          <a:xfrm>
            <a:off x="2803219" y="1683174"/>
            <a:ext cx="1877121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The Fifth Avenue Financial Team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9A605-6974-FC4E-8CF4-019BDD357650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B9060B9-C7F4-FC4E-9257-2EBD58399FA5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3F08AB-ED01-F44A-8500-951B8A0BB7DC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3318DE-02F1-C742-8D8B-893E409D7A56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BFCCDA-3E80-5341-AD96-429E8FBAC860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D51A65-F490-A247-AEDF-6E18B7D350E6}"/>
              </a:ext>
            </a:extLst>
          </p:cNvPr>
          <p:cNvGrpSpPr/>
          <p:nvPr/>
        </p:nvGrpSpPr>
        <p:grpSpPr>
          <a:xfrm>
            <a:off x="2393370" y="4681417"/>
            <a:ext cx="19954780" cy="7699755"/>
            <a:chOff x="2056134" y="4410444"/>
            <a:chExt cx="19954780" cy="7699755"/>
          </a:xfrm>
        </p:grpSpPr>
        <p:sp>
          <p:nvSpPr>
            <p:cNvPr id="68" name="Freeform: Shape 8241">
              <a:extLst>
                <a:ext uri="{FF2B5EF4-FFF2-40B4-BE49-F238E27FC236}">
                  <a16:creationId xmlns:a16="http://schemas.microsoft.com/office/drawing/2014/main" id="{D7876331-6FF9-3649-8828-FA174F61A92E}"/>
                </a:ext>
              </a:extLst>
            </p:cNvPr>
            <p:cNvSpPr/>
            <p:nvPr/>
          </p:nvSpPr>
          <p:spPr>
            <a:xfrm>
              <a:off x="2056134" y="4410444"/>
              <a:ext cx="9249789" cy="3304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1245">
                  <a:moveTo>
                    <a:pt x="0" y="0"/>
                  </a:moveTo>
                  <a:lnTo>
                    <a:pt x="0" y="0"/>
                  </a:lnTo>
                  <a:lnTo>
                    <a:pt x="0" y="1245"/>
                  </a:lnTo>
                  <a:lnTo>
                    <a:pt x="1245" y="1245"/>
                  </a:lnTo>
                  <a:lnTo>
                    <a:pt x="1245" y="12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8391">
              <a:extLst>
                <a:ext uri="{FF2B5EF4-FFF2-40B4-BE49-F238E27FC236}">
                  <a16:creationId xmlns:a16="http://schemas.microsoft.com/office/drawing/2014/main" id="{AA3A6D8D-D615-DD49-9C1C-711B4F773EB5}"/>
                </a:ext>
              </a:extLst>
            </p:cNvPr>
            <p:cNvSpPr/>
            <p:nvPr/>
          </p:nvSpPr>
          <p:spPr>
            <a:xfrm>
              <a:off x="2056134" y="8808788"/>
              <a:ext cx="9249789" cy="3301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1244">
                  <a:moveTo>
                    <a:pt x="0" y="0"/>
                  </a:moveTo>
                  <a:lnTo>
                    <a:pt x="0" y="0"/>
                  </a:lnTo>
                  <a:lnTo>
                    <a:pt x="0" y="1244"/>
                  </a:lnTo>
                  <a:lnTo>
                    <a:pt x="1245" y="1244"/>
                  </a:lnTo>
                  <a:lnTo>
                    <a:pt x="1245" y="1244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8241">
              <a:extLst>
                <a:ext uri="{FF2B5EF4-FFF2-40B4-BE49-F238E27FC236}">
                  <a16:creationId xmlns:a16="http://schemas.microsoft.com/office/drawing/2014/main" id="{D4D4D8FB-E7FC-FD4E-94ED-D80757975E5D}"/>
                </a:ext>
              </a:extLst>
            </p:cNvPr>
            <p:cNvSpPr/>
            <p:nvPr/>
          </p:nvSpPr>
          <p:spPr>
            <a:xfrm>
              <a:off x="12761125" y="4410444"/>
              <a:ext cx="9249789" cy="33040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1245">
                  <a:moveTo>
                    <a:pt x="0" y="0"/>
                  </a:moveTo>
                  <a:lnTo>
                    <a:pt x="0" y="0"/>
                  </a:lnTo>
                  <a:lnTo>
                    <a:pt x="0" y="1245"/>
                  </a:lnTo>
                  <a:lnTo>
                    <a:pt x="1245" y="1245"/>
                  </a:lnTo>
                  <a:lnTo>
                    <a:pt x="1245" y="12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8391">
              <a:extLst>
                <a:ext uri="{FF2B5EF4-FFF2-40B4-BE49-F238E27FC236}">
                  <a16:creationId xmlns:a16="http://schemas.microsoft.com/office/drawing/2014/main" id="{D03EBE50-F22C-D14E-BCC9-184BCF641FCB}"/>
                </a:ext>
              </a:extLst>
            </p:cNvPr>
            <p:cNvSpPr/>
            <p:nvPr/>
          </p:nvSpPr>
          <p:spPr>
            <a:xfrm>
              <a:off x="12761125" y="8808788"/>
              <a:ext cx="9249789" cy="3301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1244">
                  <a:moveTo>
                    <a:pt x="0" y="0"/>
                  </a:moveTo>
                  <a:lnTo>
                    <a:pt x="0" y="0"/>
                  </a:lnTo>
                  <a:lnTo>
                    <a:pt x="0" y="1244"/>
                  </a:lnTo>
                  <a:lnTo>
                    <a:pt x="1245" y="1244"/>
                  </a:lnTo>
                  <a:lnTo>
                    <a:pt x="1245" y="1244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DB36774-7DD1-9344-A29D-736C3A8AF2AC}"/>
                </a:ext>
              </a:extLst>
            </p:cNvPr>
            <p:cNvGrpSpPr/>
            <p:nvPr/>
          </p:nvGrpSpPr>
          <p:grpSpPr>
            <a:xfrm>
              <a:off x="4625040" y="5321759"/>
              <a:ext cx="6179582" cy="1481443"/>
              <a:chOff x="15368766" y="9094773"/>
              <a:chExt cx="6179582" cy="1481443"/>
            </a:xfrm>
          </p:grpSpPr>
          <p:sp>
            <p:nvSpPr>
              <p:cNvPr id="83" name="Subtitle 2">
                <a:extLst>
                  <a:ext uri="{FF2B5EF4-FFF2-40B4-BE49-F238E27FC236}">
                    <a16:creationId xmlns:a16="http://schemas.microsoft.com/office/drawing/2014/main" id="{1A355811-82E0-F944-BD19-E2EDF81FD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8766" y="9802659"/>
                <a:ext cx="6179582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665A055-D69D-934C-BFBE-7F7B0D1C74EC}"/>
                  </a:ext>
                </a:extLst>
              </p:cNvPr>
              <p:cNvSpPr/>
              <p:nvPr/>
            </p:nvSpPr>
            <p:spPr>
              <a:xfrm>
                <a:off x="15518281" y="909477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26ED9F-FBA7-DA42-9F61-F65EA5DE7AC4}"/>
                </a:ext>
              </a:extLst>
            </p:cNvPr>
            <p:cNvGrpSpPr/>
            <p:nvPr/>
          </p:nvGrpSpPr>
          <p:grpSpPr>
            <a:xfrm>
              <a:off x="4625040" y="9718771"/>
              <a:ext cx="6179582" cy="1481443"/>
              <a:chOff x="15368766" y="9094773"/>
              <a:chExt cx="6179582" cy="1481443"/>
            </a:xfrm>
          </p:grpSpPr>
          <p:sp>
            <p:nvSpPr>
              <p:cNvPr id="86" name="Subtitle 2">
                <a:extLst>
                  <a:ext uri="{FF2B5EF4-FFF2-40B4-BE49-F238E27FC236}">
                    <a16:creationId xmlns:a16="http://schemas.microsoft.com/office/drawing/2014/main" id="{307E08C2-2A9A-C24C-983E-ED796AAF2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8766" y="9802659"/>
                <a:ext cx="6179582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37B3CA8-A99D-6F47-8516-2EC42B4E4E28}"/>
                  </a:ext>
                </a:extLst>
              </p:cNvPr>
              <p:cNvSpPr/>
              <p:nvPr/>
            </p:nvSpPr>
            <p:spPr>
              <a:xfrm>
                <a:off x="15518281" y="909477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05B2E08-FFE5-714D-8EDC-BAC79AA2000B}"/>
                </a:ext>
              </a:extLst>
            </p:cNvPr>
            <p:cNvGrpSpPr/>
            <p:nvPr/>
          </p:nvGrpSpPr>
          <p:grpSpPr>
            <a:xfrm>
              <a:off x="15401792" y="5321759"/>
              <a:ext cx="6179582" cy="1481443"/>
              <a:chOff x="15368766" y="9094773"/>
              <a:chExt cx="6179582" cy="1481443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C4E1B069-89D7-7444-85EA-1B52BD475B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8766" y="9802659"/>
                <a:ext cx="6179582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17545A6-8A05-7B4B-B756-AA6A2740B97B}"/>
                  </a:ext>
                </a:extLst>
              </p:cNvPr>
              <p:cNvSpPr/>
              <p:nvPr/>
            </p:nvSpPr>
            <p:spPr>
              <a:xfrm>
                <a:off x="15518281" y="909477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27D7A3F-52D8-9642-AF8B-8A1AD391B77D}"/>
                </a:ext>
              </a:extLst>
            </p:cNvPr>
            <p:cNvGrpSpPr/>
            <p:nvPr/>
          </p:nvGrpSpPr>
          <p:grpSpPr>
            <a:xfrm>
              <a:off x="15401792" y="9718771"/>
              <a:ext cx="6179582" cy="1481443"/>
              <a:chOff x="15368766" y="9094773"/>
              <a:chExt cx="6179582" cy="1481443"/>
            </a:xfrm>
          </p:grpSpPr>
          <p:sp>
            <p:nvSpPr>
              <p:cNvPr id="92" name="Subtitle 2">
                <a:extLst>
                  <a:ext uri="{FF2B5EF4-FFF2-40B4-BE49-F238E27FC236}">
                    <a16:creationId xmlns:a16="http://schemas.microsoft.com/office/drawing/2014/main" id="{4E940986-0168-EE4D-ABEE-960E128C8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68766" y="9802659"/>
                <a:ext cx="6179582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DA4A894-2591-444F-A659-9500A00E0FD3}"/>
                  </a:ext>
                </a:extLst>
              </p:cNvPr>
              <p:cNvSpPr/>
              <p:nvPr/>
            </p:nvSpPr>
            <p:spPr>
              <a:xfrm>
                <a:off x="15518281" y="9094773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9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CB453B-BC11-8E41-AE93-E50BBDA8049A}"/>
              </a:ext>
            </a:extLst>
          </p:cNvPr>
          <p:cNvSpPr txBox="1"/>
          <p:nvPr/>
        </p:nvSpPr>
        <p:spPr>
          <a:xfrm>
            <a:off x="11463585" y="3523403"/>
            <a:ext cx="450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About Us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9623AA-6E3D-724E-A16D-B52B20E67DC9}"/>
              </a:ext>
            </a:extLst>
          </p:cNvPr>
          <p:cNvSpPr txBox="1"/>
          <p:nvPr/>
        </p:nvSpPr>
        <p:spPr>
          <a:xfrm>
            <a:off x="11463585" y="6510560"/>
            <a:ext cx="450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Our Mission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80C417-3EE6-0943-8A58-6D29B4EC1960}"/>
              </a:ext>
            </a:extLst>
          </p:cNvPr>
          <p:cNvSpPr txBox="1"/>
          <p:nvPr/>
        </p:nvSpPr>
        <p:spPr>
          <a:xfrm>
            <a:off x="11463585" y="9497717"/>
            <a:ext cx="450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Our Services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B83196-D617-E941-9BC2-1A0466A0143B}"/>
              </a:ext>
            </a:extLst>
          </p:cNvPr>
          <p:cNvSpPr txBox="1"/>
          <p:nvPr/>
        </p:nvSpPr>
        <p:spPr>
          <a:xfrm>
            <a:off x="17703872" y="3523403"/>
            <a:ext cx="450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Meet Our Team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72B842-9537-7A45-AE17-2BBC0FB656C9}"/>
              </a:ext>
            </a:extLst>
          </p:cNvPr>
          <p:cNvSpPr txBox="1"/>
          <p:nvPr/>
        </p:nvSpPr>
        <p:spPr>
          <a:xfrm>
            <a:off x="17703872" y="6510560"/>
            <a:ext cx="522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Finances Listing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5A4327-D258-B94D-A31F-6D340446ED00}"/>
              </a:ext>
            </a:extLst>
          </p:cNvPr>
          <p:cNvSpPr txBox="1"/>
          <p:nvPr/>
        </p:nvSpPr>
        <p:spPr>
          <a:xfrm>
            <a:off x="17703873" y="9497717"/>
            <a:ext cx="344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Social Media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129840" y="6349441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CA8079-10BB-3846-AC1D-53EC5DA1E0B1}"/>
              </a:ext>
            </a:extLst>
          </p:cNvPr>
          <p:cNvGrpSpPr/>
          <p:nvPr/>
        </p:nvGrpSpPr>
        <p:grpSpPr>
          <a:xfrm>
            <a:off x="2252503" y="6043112"/>
            <a:ext cx="1856156" cy="234011"/>
            <a:chOff x="1966578" y="6116153"/>
            <a:chExt cx="1856156" cy="23401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DB7BC0-0395-414C-A035-93F6E684C046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BE7998-AEC3-394F-96B5-986F40448B53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CD19EB-86C3-C144-A156-6F48C54427D6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D689DC-658A-7141-B21D-36588B9D8101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CEBFEF6-DE77-6940-AD2C-1F4700C1C634}"/>
              </a:ext>
            </a:extLst>
          </p:cNvPr>
          <p:cNvSpPr/>
          <p:nvPr/>
        </p:nvSpPr>
        <p:spPr>
          <a:xfrm>
            <a:off x="9998336" y="3281282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62E95-E9BE-4140-BA4C-E561933CD4D8}"/>
              </a:ext>
            </a:extLst>
          </p:cNvPr>
          <p:cNvSpPr txBox="1"/>
          <p:nvPr/>
        </p:nvSpPr>
        <p:spPr>
          <a:xfrm>
            <a:off x="10190073" y="3551212"/>
            <a:ext cx="80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01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09CEF0-10CB-8E44-A4A1-C78B11041399}"/>
              </a:ext>
            </a:extLst>
          </p:cNvPr>
          <p:cNvSpPr/>
          <p:nvPr/>
        </p:nvSpPr>
        <p:spPr>
          <a:xfrm>
            <a:off x="9998336" y="6261932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521B7D-277C-DA4A-8112-378CE8140D12}"/>
              </a:ext>
            </a:extLst>
          </p:cNvPr>
          <p:cNvSpPr txBox="1"/>
          <p:nvPr/>
        </p:nvSpPr>
        <p:spPr>
          <a:xfrm>
            <a:off x="10139374" y="6531862"/>
            <a:ext cx="9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02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A5F0FC-56E5-D744-B360-4C5BBDCF3000}"/>
              </a:ext>
            </a:extLst>
          </p:cNvPr>
          <p:cNvSpPr/>
          <p:nvPr/>
        </p:nvSpPr>
        <p:spPr>
          <a:xfrm>
            <a:off x="9998336" y="9242582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6669FF-A85E-814B-80F3-5B65DB1DE53E}"/>
              </a:ext>
            </a:extLst>
          </p:cNvPr>
          <p:cNvSpPr txBox="1"/>
          <p:nvPr/>
        </p:nvSpPr>
        <p:spPr>
          <a:xfrm>
            <a:off x="10139374" y="9512512"/>
            <a:ext cx="9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03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47E4AC-4B30-0A45-851B-021D7FC92E0E}"/>
              </a:ext>
            </a:extLst>
          </p:cNvPr>
          <p:cNvSpPr/>
          <p:nvPr/>
        </p:nvSpPr>
        <p:spPr>
          <a:xfrm>
            <a:off x="16238623" y="3281282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D0875-890F-CB40-B03C-EA984F68C626}"/>
              </a:ext>
            </a:extLst>
          </p:cNvPr>
          <p:cNvSpPr txBox="1"/>
          <p:nvPr/>
        </p:nvSpPr>
        <p:spPr>
          <a:xfrm>
            <a:off x="16238623" y="3551212"/>
            <a:ext cx="119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04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0EB723-ECD4-B24F-A2F5-6C6219C3F5D4}"/>
              </a:ext>
            </a:extLst>
          </p:cNvPr>
          <p:cNvSpPr/>
          <p:nvPr/>
        </p:nvSpPr>
        <p:spPr>
          <a:xfrm>
            <a:off x="16238623" y="6261932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DB5C48-2AD2-DE40-A3AE-20C8B1318B95}"/>
              </a:ext>
            </a:extLst>
          </p:cNvPr>
          <p:cNvSpPr txBox="1"/>
          <p:nvPr/>
        </p:nvSpPr>
        <p:spPr>
          <a:xfrm>
            <a:off x="16379661" y="6531862"/>
            <a:ext cx="9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05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47720E-FD09-4D4C-A80F-5EE08A38329F}"/>
              </a:ext>
            </a:extLst>
          </p:cNvPr>
          <p:cNvSpPr/>
          <p:nvPr/>
        </p:nvSpPr>
        <p:spPr>
          <a:xfrm>
            <a:off x="16238623" y="9242582"/>
            <a:ext cx="1192128" cy="1192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0A096F-01ED-384B-BA56-D5BE5086B896}"/>
              </a:ext>
            </a:extLst>
          </p:cNvPr>
          <p:cNvSpPr txBox="1"/>
          <p:nvPr/>
        </p:nvSpPr>
        <p:spPr>
          <a:xfrm>
            <a:off x="16379661" y="9512512"/>
            <a:ext cx="9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rPr>
              <a:t>06</a:t>
            </a:r>
            <a:endParaRPr lang="en-US" sz="6000" dirty="0">
              <a:solidFill>
                <a:schemeClr val="bg1"/>
              </a:solidFill>
              <a:latin typeface="Montserrat Medium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90D43A8-7B93-7C47-86CC-F395F3167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3133D8-2E68-8D4B-9D1F-49691D1CBFB5}"/>
              </a:ext>
            </a:extLst>
          </p:cNvPr>
          <p:cNvGrpSpPr/>
          <p:nvPr/>
        </p:nvGrpSpPr>
        <p:grpSpPr>
          <a:xfrm>
            <a:off x="13641037" y="2034505"/>
            <a:ext cx="9481040" cy="9841182"/>
            <a:chOff x="11844894" y="2034505"/>
            <a:chExt cx="9481040" cy="98411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17D6B-7541-5546-8069-719E2979C401}"/>
                </a:ext>
              </a:extLst>
            </p:cNvPr>
            <p:cNvGrpSpPr/>
            <p:nvPr/>
          </p:nvGrpSpPr>
          <p:grpSpPr>
            <a:xfrm>
              <a:off x="11844894" y="10394244"/>
              <a:ext cx="9481040" cy="1481443"/>
              <a:chOff x="13085865" y="10394244"/>
              <a:chExt cx="9481040" cy="148144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728F856-DEC7-EB46-8D51-2D4DC0D18E73}"/>
                  </a:ext>
                </a:extLst>
              </p:cNvPr>
              <p:cNvGrpSpPr/>
              <p:nvPr/>
            </p:nvGrpSpPr>
            <p:grpSpPr>
              <a:xfrm>
                <a:off x="14595141" y="10394244"/>
                <a:ext cx="7971764" cy="1481443"/>
                <a:chOff x="14930406" y="2386646"/>
                <a:chExt cx="7971764" cy="1481443"/>
              </a:xfrm>
            </p:grpSpPr>
            <p:sp>
              <p:nvSpPr>
                <p:cNvPr id="11" name="Subtitle 2">
                  <a:extLst>
                    <a:ext uri="{FF2B5EF4-FFF2-40B4-BE49-F238E27FC236}">
                      <a16:creationId xmlns:a16="http://schemas.microsoft.com/office/drawing/2014/main" id="{784F2E12-9634-4749-A227-0627985D48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930406" y="3094532"/>
                  <a:ext cx="7971764" cy="773557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Refers to a good or service being.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37496D-243A-FE47-83F2-DC2FC36211E5}"/>
                    </a:ext>
                  </a:extLst>
                </p:cNvPr>
                <p:cNvSpPr/>
                <p:nvPr/>
              </p:nvSpPr>
              <p:spPr>
                <a:xfrm>
                  <a:off x="15079922" y="2386646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F0EADF-8D7E-D94B-8684-001A34E34FCE}"/>
                  </a:ext>
                </a:extLst>
              </p:cNvPr>
              <p:cNvGrpSpPr/>
              <p:nvPr/>
            </p:nvGrpSpPr>
            <p:grpSpPr>
              <a:xfrm>
                <a:off x="13085865" y="10522765"/>
                <a:ext cx="1158734" cy="1158730"/>
                <a:chOff x="21228772" y="7515336"/>
                <a:chExt cx="1158734" cy="115873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1A4C488-502A-F247-A957-856077BD02E6}"/>
                    </a:ext>
                  </a:extLst>
                </p:cNvPr>
                <p:cNvSpPr/>
                <p:nvPr/>
              </p:nvSpPr>
              <p:spPr>
                <a:xfrm>
                  <a:off x="21228772" y="7515336"/>
                  <a:ext cx="1158734" cy="11587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846A4E08-9A71-1E41-915E-10C1EDDC568A}"/>
                    </a:ext>
                  </a:extLst>
                </p:cNvPr>
                <p:cNvSpPr/>
                <p:nvPr/>
              </p:nvSpPr>
              <p:spPr>
                <a:xfrm>
                  <a:off x="21495474" y="7895607"/>
                  <a:ext cx="600041" cy="38493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26" h="851">
                      <a:moveTo>
                        <a:pt x="86" y="765"/>
                      </a:moveTo>
                      <a:lnTo>
                        <a:pt x="86" y="127"/>
                      </a:lnTo>
                      <a:lnTo>
                        <a:pt x="642" y="411"/>
                      </a:lnTo>
                      <a:cubicBezTo>
                        <a:pt x="643" y="411"/>
                        <a:pt x="644" y="412"/>
                        <a:pt x="644" y="412"/>
                      </a:cubicBezTo>
                      <a:cubicBezTo>
                        <a:pt x="645" y="412"/>
                        <a:pt x="645" y="412"/>
                        <a:pt x="645" y="412"/>
                      </a:cubicBezTo>
                      <a:cubicBezTo>
                        <a:pt x="646" y="412"/>
                        <a:pt x="646" y="413"/>
                        <a:pt x="647" y="413"/>
                      </a:cubicBezTo>
                      <a:lnTo>
                        <a:pt x="648" y="413"/>
                      </a:lnTo>
                      <a:cubicBezTo>
                        <a:pt x="648" y="414"/>
                        <a:pt x="649" y="414"/>
                        <a:pt x="650" y="414"/>
                      </a:cubicBezTo>
                      <a:cubicBezTo>
                        <a:pt x="651" y="414"/>
                        <a:pt x="652" y="414"/>
                        <a:pt x="653" y="415"/>
                      </a:cubicBezTo>
                      <a:cubicBezTo>
                        <a:pt x="654" y="415"/>
                        <a:pt x="655" y="415"/>
                        <a:pt x="655" y="415"/>
                      </a:cubicBezTo>
                      <a:cubicBezTo>
                        <a:pt x="656" y="415"/>
                        <a:pt x="656" y="415"/>
                        <a:pt x="656" y="415"/>
                      </a:cubicBezTo>
                      <a:cubicBezTo>
                        <a:pt x="657" y="415"/>
                        <a:pt x="657" y="415"/>
                        <a:pt x="658" y="415"/>
                      </a:cubicBezTo>
                      <a:lnTo>
                        <a:pt x="659" y="415"/>
                      </a:lnTo>
                      <a:cubicBezTo>
                        <a:pt x="660" y="415"/>
                        <a:pt x="661" y="416"/>
                        <a:pt x="661" y="416"/>
                      </a:cubicBezTo>
                      <a:lnTo>
                        <a:pt x="662" y="416"/>
                      </a:lnTo>
                      <a:cubicBezTo>
                        <a:pt x="662" y="416"/>
                        <a:pt x="663" y="415"/>
                        <a:pt x="664" y="415"/>
                      </a:cubicBezTo>
                      <a:lnTo>
                        <a:pt x="665" y="415"/>
                      </a:lnTo>
                      <a:cubicBezTo>
                        <a:pt x="665" y="415"/>
                        <a:pt x="666" y="415"/>
                        <a:pt x="667" y="415"/>
                      </a:cubicBezTo>
                      <a:lnTo>
                        <a:pt x="668" y="415"/>
                      </a:lnTo>
                      <a:cubicBezTo>
                        <a:pt x="668" y="415"/>
                        <a:pt x="669" y="415"/>
                        <a:pt x="670" y="415"/>
                      </a:cubicBezTo>
                      <a:cubicBezTo>
                        <a:pt x="671" y="414"/>
                        <a:pt x="672" y="414"/>
                        <a:pt x="673" y="414"/>
                      </a:cubicBezTo>
                      <a:cubicBezTo>
                        <a:pt x="674" y="414"/>
                        <a:pt x="675" y="414"/>
                        <a:pt x="675" y="413"/>
                      </a:cubicBezTo>
                      <a:cubicBezTo>
                        <a:pt x="676" y="413"/>
                        <a:pt x="676" y="413"/>
                        <a:pt x="676" y="413"/>
                      </a:cubicBezTo>
                      <a:cubicBezTo>
                        <a:pt x="677" y="413"/>
                        <a:pt x="677" y="412"/>
                        <a:pt x="678" y="412"/>
                      </a:cubicBezTo>
                      <a:cubicBezTo>
                        <a:pt x="679" y="412"/>
                        <a:pt x="680" y="411"/>
                        <a:pt x="681" y="411"/>
                      </a:cubicBezTo>
                      <a:lnTo>
                        <a:pt x="1240" y="127"/>
                      </a:lnTo>
                      <a:lnTo>
                        <a:pt x="1240" y="765"/>
                      </a:lnTo>
                      <a:close/>
                      <a:moveTo>
                        <a:pt x="662" y="324"/>
                      </a:moveTo>
                      <a:lnTo>
                        <a:pt x="194" y="86"/>
                      </a:lnTo>
                      <a:lnTo>
                        <a:pt x="1132" y="86"/>
                      </a:lnTo>
                      <a:close/>
                      <a:moveTo>
                        <a:pt x="1326" y="60"/>
                      </a:moveTo>
                      <a:cubicBezTo>
                        <a:pt x="1327" y="52"/>
                        <a:pt x="1325" y="45"/>
                        <a:pt x="1322" y="37"/>
                      </a:cubicBezTo>
                      <a:cubicBezTo>
                        <a:pt x="1320" y="33"/>
                        <a:pt x="1317" y="30"/>
                        <a:pt x="1315" y="27"/>
                      </a:cubicBezTo>
                      <a:cubicBezTo>
                        <a:pt x="1303" y="11"/>
                        <a:pt x="1283" y="0"/>
                        <a:pt x="1260" y="0"/>
                      </a:cubicBezTo>
                      <a:lnTo>
                        <a:pt x="66" y="0"/>
                      </a:lnTo>
                      <a:cubicBezTo>
                        <a:pt x="43" y="0"/>
                        <a:pt x="23" y="11"/>
                        <a:pt x="11" y="27"/>
                      </a:cubicBezTo>
                      <a:cubicBezTo>
                        <a:pt x="9" y="30"/>
                        <a:pt x="6" y="33"/>
                        <a:pt x="4" y="37"/>
                      </a:cubicBezTo>
                      <a:cubicBezTo>
                        <a:pt x="1" y="44"/>
                        <a:pt x="-1" y="52"/>
                        <a:pt x="0" y="60"/>
                      </a:cubicBezTo>
                      <a:cubicBezTo>
                        <a:pt x="0" y="61"/>
                        <a:pt x="0" y="63"/>
                        <a:pt x="0" y="64"/>
                      </a:cubicBezTo>
                      <a:lnTo>
                        <a:pt x="0" y="787"/>
                      </a:lnTo>
                      <a:cubicBezTo>
                        <a:pt x="0" y="822"/>
                        <a:pt x="29" y="851"/>
                        <a:pt x="66" y="851"/>
                      </a:cubicBezTo>
                      <a:lnTo>
                        <a:pt x="1260" y="851"/>
                      </a:lnTo>
                      <a:cubicBezTo>
                        <a:pt x="1297" y="851"/>
                        <a:pt x="1326" y="822"/>
                        <a:pt x="1326" y="787"/>
                      </a:cubicBezTo>
                      <a:lnTo>
                        <a:pt x="1326" y="64"/>
                      </a:lnTo>
                      <a:cubicBezTo>
                        <a:pt x="1326" y="63"/>
                        <a:pt x="1326" y="61"/>
                        <a:pt x="1326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324CA3-ED5F-B84C-99AF-2F14663B569C}"/>
                </a:ext>
              </a:extLst>
            </p:cNvPr>
            <p:cNvGrpSpPr/>
            <p:nvPr/>
          </p:nvGrpSpPr>
          <p:grpSpPr>
            <a:xfrm>
              <a:off x="11844894" y="7585246"/>
              <a:ext cx="9481040" cy="2035441"/>
              <a:chOff x="13085865" y="7585246"/>
              <a:chExt cx="9481040" cy="203544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AA0AE9-A86E-AF41-AE68-B89AF5BD3C45}"/>
                  </a:ext>
                </a:extLst>
              </p:cNvPr>
              <p:cNvGrpSpPr/>
              <p:nvPr/>
            </p:nvGrpSpPr>
            <p:grpSpPr>
              <a:xfrm>
                <a:off x="14595141" y="7585246"/>
                <a:ext cx="7971764" cy="2035441"/>
                <a:chOff x="14930406" y="2386646"/>
                <a:chExt cx="7971764" cy="2035441"/>
              </a:xfrm>
            </p:grpSpPr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6C56336B-BF90-B040-A49B-73DAF2292D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930406" y="3094532"/>
                  <a:ext cx="7971764" cy="132755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  <a:endPara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64F66FE-C3F9-F545-96CB-CB3BFD9DF799}"/>
                    </a:ext>
                  </a:extLst>
                </p:cNvPr>
                <p:cNvSpPr/>
                <p:nvPr/>
              </p:nvSpPr>
              <p:spPr>
                <a:xfrm>
                  <a:off x="15079922" y="2386646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E3323DB-7374-8842-8A79-58FDE0DFE565}"/>
                  </a:ext>
                </a:extLst>
              </p:cNvPr>
              <p:cNvGrpSpPr/>
              <p:nvPr/>
            </p:nvGrpSpPr>
            <p:grpSpPr>
              <a:xfrm>
                <a:off x="13085865" y="7713767"/>
                <a:ext cx="1158734" cy="1158730"/>
                <a:chOff x="21228772" y="4704794"/>
                <a:chExt cx="1158734" cy="115873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59C59FD-300E-8243-9ABB-2B8291E8AD71}"/>
                    </a:ext>
                  </a:extLst>
                </p:cNvPr>
                <p:cNvSpPr/>
                <p:nvPr/>
              </p:nvSpPr>
              <p:spPr>
                <a:xfrm>
                  <a:off x="21228772" y="4704794"/>
                  <a:ext cx="1158734" cy="11587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A9E2DB3D-EDD7-8942-A711-1076B3422614}"/>
                    </a:ext>
                  </a:extLst>
                </p:cNvPr>
                <p:cNvSpPr/>
                <p:nvPr/>
              </p:nvSpPr>
              <p:spPr>
                <a:xfrm>
                  <a:off x="21495476" y="4995366"/>
                  <a:ext cx="600039" cy="60003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38" h="1338">
                      <a:moveTo>
                        <a:pt x="462" y="515"/>
                      </a:moveTo>
                      <a:close/>
                      <a:moveTo>
                        <a:pt x="1020" y="889"/>
                      </a:moveTo>
                      <a:close/>
                      <a:moveTo>
                        <a:pt x="287" y="86"/>
                      </a:moveTo>
                      <a:cubicBezTo>
                        <a:pt x="271" y="86"/>
                        <a:pt x="250" y="88"/>
                        <a:pt x="228" y="94"/>
                      </a:cubicBezTo>
                      <a:cubicBezTo>
                        <a:pt x="178" y="110"/>
                        <a:pt x="137" y="144"/>
                        <a:pt x="107" y="198"/>
                      </a:cubicBezTo>
                      <a:cubicBezTo>
                        <a:pt x="65" y="271"/>
                        <a:pt x="87" y="383"/>
                        <a:pt x="162" y="485"/>
                      </a:cubicBezTo>
                      <a:lnTo>
                        <a:pt x="172" y="499"/>
                      </a:lnTo>
                      <a:cubicBezTo>
                        <a:pt x="195" y="529"/>
                        <a:pt x="218" y="561"/>
                        <a:pt x="240" y="593"/>
                      </a:cubicBezTo>
                      <a:cubicBezTo>
                        <a:pt x="291" y="666"/>
                        <a:pt x="348" y="736"/>
                        <a:pt x="408" y="802"/>
                      </a:cubicBezTo>
                      <a:cubicBezTo>
                        <a:pt x="486" y="888"/>
                        <a:pt x="573" y="969"/>
                        <a:pt x="664" y="1041"/>
                      </a:cubicBezTo>
                      <a:cubicBezTo>
                        <a:pt x="699" y="1069"/>
                        <a:pt x="727" y="1092"/>
                        <a:pt x="752" y="1113"/>
                      </a:cubicBezTo>
                      <a:cubicBezTo>
                        <a:pt x="807" y="1158"/>
                        <a:pt x="947" y="1261"/>
                        <a:pt x="1071" y="1251"/>
                      </a:cubicBezTo>
                      <a:cubicBezTo>
                        <a:pt x="1129" y="1246"/>
                        <a:pt x="1183" y="1219"/>
                        <a:pt x="1215" y="1178"/>
                      </a:cubicBezTo>
                      <a:cubicBezTo>
                        <a:pt x="1244" y="1142"/>
                        <a:pt x="1256" y="1095"/>
                        <a:pt x="1250" y="1040"/>
                      </a:cubicBezTo>
                      <a:cubicBezTo>
                        <a:pt x="1231" y="1024"/>
                        <a:pt x="1190" y="989"/>
                        <a:pt x="1145" y="957"/>
                      </a:cubicBezTo>
                      <a:cubicBezTo>
                        <a:pt x="1061" y="896"/>
                        <a:pt x="1028" y="889"/>
                        <a:pt x="1020" y="889"/>
                      </a:cubicBezTo>
                      <a:cubicBezTo>
                        <a:pt x="1008" y="889"/>
                        <a:pt x="973" y="908"/>
                        <a:pt x="952" y="919"/>
                      </a:cubicBezTo>
                      <a:cubicBezTo>
                        <a:pt x="905" y="944"/>
                        <a:pt x="856" y="970"/>
                        <a:pt x="813" y="966"/>
                      </a:cubicBezTo>
                      <a:cubicBezTo>
                        <a:pt x="800" y="965"/>
                        <a:pt x="763" y="962"/>
                        <a:pt x="642" y="856"/>
                      </a:cubicBezTo>
                      <a:cubicBezTo>
                        <a:pt x="571" y="794"/>
                        <a:pt x="500" y="721"/>
                        <a:pt x="451" y="660"/>
                      </a:cubicBezTo>
                      <a:cubicBezTo>
                        <a:pt x="413" y="612"/>
                        <a:pt x="370" y="551"/>
                        <a:pt x="377" y="503"/>
                      </a:cubicBezTo>
                      <a:cubicBezTo>
                        <a:pt x="381" y="469"/>
                        <a:pt x="401" y="435"/>
                        <a:pt x="421" y="402"/>
                      </a:cubicBezTo>
                      <a:cubicBezTo>
                        <a:pt x="434" y="380"/>
                        <a:pt x="454" y="347"/>
                        <a:pt x="453" y="334"/>
                      </a:cubicBezTo>
                      <a:cubicBezTo>
                        <a:pt x="450" y="297"/>
                        <a:pt x="389" y="194"/>
                        <a:pt x="306" y="87"/>
                      </a:cubicBezTo>
                      <a:cubicBezTo>
                        <a:pt x="301" y="86"/>
                        <a:pt x="294" y="86"/>
                        <a:pt x="287" y="86"/>
                      </a:cubicBezTo>
                      <a:close/>
                      <a:moveTo>
                        <a:pt x="1053" y="1338"/>
                      </a:moveTo>
                      <a:cubicBezTo>
                        <a:pt x="991" y="1338"/>
                        <a:pt x="924" y="1319"/>
                        <a:pt x="852" y="1282"/>
                      </a:cubicBezTo>
                      <a:cubicBezTo>
                        <a:pt x="787" y="1249"/>
                        <a:pt x="732" y="1208"/>
                        <a:pt x="698" y="1179"/>
                      </a:cubicBezTo>
                      <a:cubicBezTo>
                        <a:pt x="672" y="1158"/>
                        <a:pt x="645" y="1136"/>
                        <a:pt x="611" y="1109"/>
                      </a:cubicBezTo>
                      <a:cubicBezTo>
                        <a:pt x="515" y="1034"/>
                        <a:pt x="426" y="950"/>
                        <a:pt x="344" y="860"/>
                      </a:cubicBezTo>
                      <a:cubicBezTo>
                        <a:pt x="282" y="791"/>
                        <a:pt x="223" y="718"/>
                        <a:pt x="170" y="642"/>
                      </a:cubicBezTo>
                      <a:cubicBezTo>
                        <a:pt x="148" y="611"/>
                        <a:pt x="125" y="580"/>
                        <a:pt x="103" y="550"/>
                      </a:cubicBezTo>
                      <a:lnTo>
                        <a:pt x="93" y="536"/>
                      </a:lnTo>
                      <a:cubicBezTo>
                        <a:pt x="47" y="475"/>
                        <a:pt x="17" y="408"/>
                        <a:pt x="5" y="342"/>
                      </a:cubicBezTo>
                      <a:cubicBezTo>
                        <a:pt x="-7" y="272"/>
                        <a:pt x="2" y="208"/>
                        <a:pt x="32" y="155"/>
                      </a:cubicBezTo>
                      <a:cubicBezTo>
                        <a:pt x="73" y="83"/>
                        <a:pt x="132" y="33"/>
                        <a:pt x="203" y="12"/>
                      </a:cubicBezTo>
                      <a:cubicBezTo>
                        <a:pt x="261" y="-5"/>
                        <a:pt x="311" y="0"/>
                        <a:pt x="330" y="3"/>
                      </a:cubicBezTo>
                      <a:cubicBezTo>
                        <a:pt x="345" y="6"/>
                        <a:pt x="358" y="14"/>
                        <a:pt x="367" y="26"/>
                      </a:cubicBezTo>
                      <a:cubicBezTo>
                        <a:pt x="379" y="40"/>
                        <a:pt x="420" y="94"/>
                        <a:pt x="458" y="152"/>
                      </a:cubicBezTo>
                      <a:cubicBezTo>
                        <a:pt x="527" y="257"/>
                        <a:pt x="537" y="303"/>
                        <a:pt x="539" y="328"/>
                      </a:cubicBezTo>
                      <a:cubicBezTo>
                        <a:pt x="541" y="368"/>
                        <a:pt x="518" y="408"/>
                        <a:pt x="495" y="446"/>
                      </a:cubicBezTo>
                      <a:cubicBezTo>
                        <a:pt x="481" y="470"/>
                        <a:pt x="465" y="497"/>
                        <a:pt x="462" y="514"/>
                      </a:cubicBezTo>
                      <a:cubicBezTo>
                        <a:pt x="462" y="517"/>
                        <a:pt x="466" y="537"/>
                        <a:pt x="506" y="589"/>
                      </a:cubicBezTo>
                      <a:cubicBezTo>
                        <a:pt x="534" y="627"/>
                        <a:pt x="573" y="671"/>
                        <a:pt x="619" y="716"/>
                      </a:cubicBezTo>
                      <a:cubicBezTo>
                        <a:pt x="716" y="813"/>
                        <a:pt x="799" y="875"/>
                        <a:pt x="821" y="881"/>
                      </a:cubicBezTo>
                      <a:cubicBezTo>
                        <a:pt x="840" y="882"/>
                        <a:pt x="883" y="859"/>
                        <a:pt x="911" y="843"/>
                      </a:cubicBezTo>
                      <a:cubicBezTo>
                        <a:pt x="954" y="820"/>
                        <a:pt x="991" y="800"/>
                        <a:pt x="1025" y="803"/>
                      </a:cubicBezTo>
                      <a:cubicBezTo>
                        <a:pt x="1077" y="806"/>
                        <a:pt x="1147" y="852"/>
                        <a:pt x="1195" y="887"/>
                      </a:cubicBezTo>
                      <a:cubicBezTo>
                        <a:pt x="1249" y="925"/>
                        <a:pt x="1296" y="966"/>
                        <a:pt x="1314" y="981"/>
                      </a:cubicBezTo>
                      <a:cubicBezTo>
                        <a:pt x="1325" y="991"/>
                        <a:pt x="1332" y="1004"/>
                        <a:pt x="1334" y="1018"/>
                      </a:cubicBezTo>
                      <a:cubicBezTo>
                        <a:pt x="1346" y="1101"/>
                        <a:pt x="1328" y="1175"/>
                        <a:pt x="1283" y="1232"/>
                      </a:cubicBezTo>
                      <a:cubicBezTo>
                        <a:pt x="1235" y="1291"/>
                        <a:pt x="1161" y="1329"/>
                        <a:pt x="1078" y="1336"/>
                      </a:cubicBezTo>
                      <a:cubicBezTo>
                        <a:pt x="1070" y="1337"/>
                        <a:pt x="1061" y="1338"/>
                        <a:pt x="1053" y="13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6B0F9-9C9F-584D-A084-8CD63F7D313B}"/>
                </a:ext>
              </a:extLst>
            </p:cNvPr>
            <p:cNvGrpSpPr/>
            <p:nvPr/>
          </p:nvGrpSpPr>
          <p:grpSpPr>
            <a:xfrm>
              <a:off x="11844894" y="2034505"/>
              <a:ext cx="6740391" cy="1629768"/>
              <a:chOff x="2129839" y="6043112"/>
              <a:chExt cx="6740391" cy="162976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64C846-E6A9-C146-8E41-D5E414A765AC}"/>
                  </a:ext>
                </a:extLst>
              </p:cNvPr>
              <p:cNvSpPr txBox="1"/>
              <p:nvPr/>
            </p:nvSpPr>
            <p:spPr>
              <a:xfrm>
                <a:off x="2129839" y="6349441"/>
                <a:ext cx="6740391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Contact Us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604CF65-E98E-8C4F-9A25-47950DFCF14C}"/>
                  </a:ext>
                </a:extLst>
              </p:cNvPr>
              <p:cNvGrpSpPr/>
              <p:nvPr/>
            </p:nvGrpSpPr>
            <p:grpSpPr>
              <a:xfrm>
                <a:off x="2252503" y="6043112"/>
                <a:ext cx="1856156" cy="234011"/>
                <a:chOff x="1966578" y="6116153"/>
                <a:chExt cx="1856156" cy="23401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2ACD02B-5F7D-1343-9C8C-AA82CA9690BD}"/>
                    </a:ext>
                  </a:extLst>
                </p:cNvPr>
                <p:cNvSpPr/>
                <p:nvPr/>
              </p:nvSpPr>
              <p:spPr>
                <a:xfrm>
                  <a:off x="1966578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7815E52-DB68-5543-8CC2-2AF189258E90}"/>
                    </a:ext>
                  </a:extLst>
                </p:cNvPr>
                <p:cNvSpPr/>
                <p:nvPr/>
              </p:nvSpPr>
              <p:spPr>
                <a:xfrm>
                  <a:off x="2507293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06EB520-D1B8-7E40-97E2-1017AAF4D066}"/>
                    </a:ext>
                  </a:extLst>
                </p:cNvPr>
                <p:cNvSpPr/>
                <p:nvPr/>
              </p:nvSpPr>
              <p:spPr>
                <a:xfrm>
                  <a:off x="3048008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1B11DBD-9A20-774A-8D2D-DB8EB5AB47B5}"/>
                    </a:ext>
                  </a:extLst>
                </p:cNvPr>
                <p:cNvSpPr/>
                <p:nvPr/>
              </p:nvSpPr>
              <p:spPr>
                <a:xfrm>
                  <a:off x="3588723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E6F653D-B26F-EC4F-8780-7E3F82417715}"/>
              </a:ext>
            </a:extLst>
          </p:cNvPr>
          <p:cNvSpPr/>
          <p:nvPr/>
        </p:nvSpPr>
        <p:spPr>
          <a:xfrm>
            <a:off x="-9324047" y="-1193800"/>
            <a:ext cx="16103592" cy="161035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4007E-098F-1441-84A5-427A88385FEB}"/>
              </a:ext>
            </a:extLst>
          </p:cNvPr>
          <p:cNvGrpSpPr/>
          <p:nvPr/>
        </p:nvGrpSpPr>
        <p:grpSpPr>
          <a:xfrm>
            <a:off x="5266107" y="5486397"/>
            <a:ext cx="2743192" cy="2743191"/>
            <a:chOff x="2836985" y="5577984"/>
            <a:chExt cx="1887032" cy="188703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240F9A-9ACF-7F47-8025-95349E6B2480}"/>
                </a:ext>
              </a:extLst>
            </p:cNvPr>
            <p:cNvSpPr/>
            <p:nvPr/>
          </p:nvSpPr>
          <p:spPr>
            <a:xfrm>
              <a:off x="2836985" y="5577984"/>
              <a:ext cx="1887032" cy="1887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5B42B4-275E-8C41-9ED1-AE5E229EA5E6}"/>
                </a:ext>
              </a:extLst>
            </p:cNvPr>
            <p:cNvSpPr txBox="1"/>
            <p:nvPr/>
          </p:nvSpPr>
          <p:spPr>
            <a:xfrm>
              <a:off x="2927714" y="5854587"/>
              <a:ext cx="1705573" cy="13338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2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F18D000-7A34-4A43-91F3-A953FFA916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9E34D-D813-0D4A-A0E2-0C569B45D5DB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49F669-386D-7F4F-B49D-8FCD91A6687D}"/>
              </a:ext>
            </a:extLst>
          </p:cNvPr>
          <p:cNvSpPr/>
          <p:nvPr/>
        </p:nvSpPr>
        <p:spPr>
          <a:xfrm>
            <a:off x="6638286" y="1306021"/>
            <a:ext cx="11101074" cy="111039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5BAC73-1B75-274C-A45B-AC865CA1C782}"/>
              </a:ext>
            </a:extLst>
          </p:cNvPr>
          <p:cNvGrpSpPr/>
          <p:nvPr/>
        </p:nvGrpSpPr>
        <p:grpSpPr>
          <a:xfrm>
            <a:off x="7698992" y="3708489"/>
            <a:ext cx="8979664" cy="6299021"/>
            <a:chOff x="9317607" y="5149840"/>
            <a:chExt cx="8979664" cy="62990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9317607" y="5149840"/>
              <a:ext cx="8979664" cy="517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B9B5D3-E6E7-6642-8FF3-D0DF5B936516}"/>
                </a:ext>
              </a:extLst>
            </p:cNvPr>
            <p:cNvSpPr txBox="1"/>
            <p:nvPr/>
          </p:nvSpPr>
          <p:spPr>
            <a:xfrm>
              <a:off x="11298879" y="10802530"/>
              <a:ext cx="5017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DAVE RAMSEY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1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8072F4-249C-274B-ACD2-ED7EB519BB15}"/>
              </a:ext>
            </a:extLst>
          </p:cNvPr>
          <p:cNvSpPr/>
          <p:nvPr/>
        </p:nvSpPr>
        <p:spPr>
          <a:xfrm rot="10800000" flipV="1">
            <a:off x="0" y="-2"/>
            <a:ext cx="24377650" cy="13716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5" name="Freeform: Shape 6026">
            <a:extLst>
              <a:ext uri="{FF2B5EF4-FFF2-40B4-BE49-F238E27FC236}">
                <a16:creationId xmlns:a16="http://schemas.microsoft.com/office/drawing/2014/main" id="{221971AA-4B1F-4F44-AA72-69B5B997786E}"/>
              </a:ext>
            </a:extLst>
          </p:cNvPr>
          <p:cNvSpPr/>
          <p:nvPr/>
        </p:nvSpPr>
        <p:spPr>
          <a:xfrm>
            <a:off x="12685922" y="4801298"/>
            <a:ext cx="3092378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9">
                <a:moveTo>
                  <a:pt x="481" y="0"/>
                </a:moveTo>
                <a:cubicBezTo>
                  <a:pt x="745" y="0"/>
                  <a:pt x="960" y="215"/>
                  <a:pt x="960" y="479"/>
                </a:cubicBezTo>
                <a:cubicBezTo>
                  <a:pt x="960" y="745"/>
                  <a:pt x="745" y="959"/>
                  <a:pt x="481" y="959"/>
                </a:cubicBezTo>
                <a:cubicBezTo>
                  <a:pt x="216" y="959"/>
                  <a:pt x="0" y="745"/>
                  <a:pt x="0" y="479"/>
                </a:cubicBezTo>
                <a:cubicBezTo>
                  <a:pt x="0" y="215"/>
                  <a:pt x="216" y="0"/>
                  <a:pt x="48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6070">
            <a:extLst>
              <a:ext uri="{FF2B5EF4-FFF2-40B4-BE49-F238E27FC236}">
                <a16:creationId xmlns:a16="http://schemas.microsoft.com/office/drawing/2014/main" id="{8B7DA8F6-A9FF-CA49-86BA-9897330C62A3}"/>
              </a:ext>
            </a:extLst>
          </p:cNvPr>
          <p:cNvSpPr/>
          <p:nvPr/>
        </p:nvSpPr>
        <p:spPr>
          <a:xfrm>
            <a:off x="12685922" y="8835756"/>
            <a:ext cx="3092378" cy="3082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7">
                <a:moveTo>
                  <a:pt x="481" y="0"/>
                </a:moveTo>
                <a:cubicBezTo>
                  <a:pt x="745" y="0"/>
                  <a:pt x="960" y="214"/>
                  <a:pt x="960" y="478"/>
                </a:cubicBezTo>
                <a:cubicBezTo>
                  <a:pt x="960" y="743"/>
                  <a:pt x="745" y="957"/>
                  <a:pt x="481" y="957"/>
                </a:cubicBezTo>
                <a:cubicBezTo>
                  <a:pt x="216" y="957"/>
                  <a:pt x="0" y="743"/>
                  <a:pt x="0" y="478"/>
                </a:cubicBezTo>
                <a:cubicBezTo>
                  <a:pt x="0" y="214"/>
                  <a:pt x="216" y="0"/>
                  <a:pt x="481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6114">
            <a:extLst>
              <a:ext uri="{FF2B5EF4-FFF2-40B4-BE49-F238E27FC236}">
                <a16:creationId xmlns:a16="http://schemas.microsoft.com/office/drawing/2014/main" id="{E2B2A2BF-9E44-1E41-BB66-BC1E5E6B32D2}"/>
              </a:ext>
            </a:extLst>
          </p:cNvPr>
          <p:cNvSpPr/>
          <p:nvPr/>
        </p:nvSpPr>
        <p:spPr>
          <a:xfrm>
            <a:off x="8599348" y="4801298"/>
            <a:ext cx="3085930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6158">
            <a:extLst>
              <a:ext uri="{FF2B5EF4-FFF2-40B4-BE49-F238E27FC236}">
                <a16:creationId xmlns:a16="http://schemas.microsoft.com/office/drawing/2014/main" id="{3B71EAF0-777C-534B-83AB-3CA43FE4EC44}"/>
              </a:ext>
            </a:extLst>
          </p:cNvPr>
          <p:cNvSpPr/>
          <p:nvPr/>
        </p:nvSpPr>
        <p:spPr>
          <a:xfrm>
            <a:off x="8599349" y="8835757"/>
            <a:ext cx="3085928" cy="3082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7">
                <a:moveTo>
                  <a:pt x="480" y="0"/>
                </a:moveTo>
                <a:cubicBezTo>
                  <a:pt x="744" y="0"/>
                  <a:pt x="958" y="214"/>
                  <a:pt x="958" y="478"/>
                </a:cubicBezTo>
                <a:cubicBezTo>
                  <a:pt x="958" y="743"/>
                  <a:pt x="744" y="957"/>
                  <a:pt x="480" y="957"/>
                </a:cubicBezTo>
                <a:cubicBezTo>
                  <a:pt x="215" y="957"/>
                  <a:pt x="0" y="743"/>
                  <a:pt x="0" y="478"/>
                </a:cubicBezTo>
                <a:cubicBezTo>
                  <a:pt x="0" y="214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3DD82B-663C-6A4E-BE44-82BFED8C8943}"/>
              </a:ext>
            </a:extLst>
          </p:cNvPr>
          <p:cNvGrpSpPr/>
          <p:nvPr/>
        </p:nvGrpSpPr>
        <p:grpSpPr>
          <a:xfrm>
            <a:off x="9234555" y="5663142"/>
            <a:ext cx="1815515" cy="1278837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7929CDF-2DF2-2B47-9737-EDBE941D2FBF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0368C8B-38AF-5F46-983B-9C6CE2DDFEC9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0458CC3-43E4-1746-B228-450BB397BF84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4C90212-9867-DB4E-A825-1F99F8A61B29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B13F0AD-4455-0C42-B490-39DAFF39AD65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1F09FAB-4CB6-404F-8CBB-93A1A0626C3D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4A53CA5-E277-4643-9C0F-28790F52EAB6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A2B5E1-39C5-494D-A16F-992FFCCD67B5}"/>
              </a:ext>
            </a:extLst>
          </p:cNvPr>
          <p:cNvGrpSpPr/>
          <p:nvPr/>
        </p:nvGrpSpPr>
        <p:grpSpPr>
          <a:xfrm>
            <a:off x="9459958" y="9642712"/>
            <a:ext cx="1159239" cy="1376974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33E01FB-1941-6844-BDEC-FC54CAB8A546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CD6243FD-308A-A840-8A5C-27703E4E7549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7608831-BBBE-D54C-BBE6-BF2F2734E618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63562A-483D-6942-99F1-25A954B4A0EA}"/>
              </a:ext>
            </a:extLst>
          </p:cNvPr>
          <p:cNvGrpSpPr/>
          <p:nvPr/>
        </p:nvGrpSpPr>
        <p:grpSpPr>
          <a:xfrm>
            <a:off x="13238208" y="9769042"/>
            <a:ext cx="1987806" cy="1124314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F046542-068C-2C4A-906B-70F7214FFFF6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623DA83-5B84-CF43-B704-9AA69A0F0D51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D2EE6B1-74D8-264B-92D8-BADC6CE778C9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D7C092-FD34-264E-9284-6746A67233CE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D2F3A826-6B5D-F042-8627-1E7045D0E349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B03F91E-9C93-0C4B-A0A5-2F4C3A208F84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D49AA342-47DD-584B-9ED4-EE78FCAB529E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2E344B9-BF6C-224F-AB3E-4072B7C99FFF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5FFE854-1C47-AB47-BC3B-95F8256A187A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723640-6326-D443-BC1E-7181FD7C1AA3}"/>
              </a:ext>
            </a:extLst>
          </p:cNvPr>
          <p:cNvGrpSpPr/>
          <p:nvPr/>
        </p:nvGrpSpPr>
        <p:grpSpPr>
          <a:xfrm>
            <a:off x="13546413" y="5663142"/>
            <a:ext cx="1376973" cy="1378506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20AF636-3CC8-3246-B025-32A56DB8EE72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94CE15A-57B1-494D-A51C-2ED99E81D27D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6E52F441-E640-C848-B6CC-62BDED1CF203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EFBDAEE-870B-E446-AB78-556B1ED46916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190D25A-0885-4743-9FA4-B0B894A66690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3571EE3-46DC-9D4E-857A-881E052D72E5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44BC57-DC29-0A48-8D5F-1B133650DB29}"/>
              </a:ext>
            </a:extLst>
          </p:cNvPr>
          <p:cNvGrpSpPr/>
          <p:nvPr/>
        </p:nvGrpSpPr>
        <p:grpSpPr>
          <a:xfrm>
            <a:off x="16243467" y="5724372"/>
            <a:ext cx="6566365" cy="1481443"/>
            <a:chOff x="15616178" y="6118579"/>
            <a:chExt cx="6566365" cy="1481443"/>
          </a:xfrm>
        </p:grpSpPr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80E095E7-9849-EB49-9CA2-59F2FF664A38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2C17C1-4162-F947-8DB9-B0F62481723F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3672E5-D866-9D4C-9E7D-784D47D6E054}"/>
              </a:ext>
            </a:extLst>
          </p:cNvPr>
          <p:cNvGrpSpPr/>
          <p:nvPr/>
        </p:nvGrpSpPr>
        <p:grpSpPr>
          <a:xfrm>
            <a:off x="16243467" y="9642712"/>
            <a:ext cx="6566365" cy="1481443"/>
            <a:chOff x="15616178" y="6118579"/>
            <a:chExt cx="6566365" cy="1481443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B1165610-52E9-DF46-9AC9-8B51CD35D6CB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D81768F-0CB9-3F4B-AD6D-D29E8CE7A0AD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914DC8-541F-B248-B846-044A88C39133}"/>
              </a:ext>
            </a:extLst>
          </p:cNvPr>
          <p:cNvGrpSpPr/>
          <p:nvPr/>
        </p:nvGrpSpPr>
        <p:grpSpPr>
          <a:xfrm flipH="1">
            <a:off x="1567818" y="5724372"/>
            <a:ext cx="6566365" cy="1481443"/>
            <a:chOff x="15616178" y="6118579"/>
            <a:chExt cx="6566365" cy="1481443"/>
          </a:xfrm>
        </p:grpSpPr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FE6ABEAE-6EBF-3F4D-BCCF-B3509B0AAE14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3459CE-F621-3147-AA27-0D7370CDAD2B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D663171-51A5-0E47-BCC3-1BC72B44A0DE}"/>
              </a:ext>
            </a:extLst>
          </p:cNvPr>
          <p:cNvGrpSpPr/>
          <p:nvPr/>
        </p:nvGrpSpPr>
        <p:grpSpPr>
          <a:xfrm flipH="1">
            <a:off x="1567818" y="9642712"/>
            <a:ext cx="6566365" cy="1481443"/>
            <a:chOff x="15616178" y="6118579"/>
            <a:chExt cx="6566365" cy="1481443"/>
          </a:xfrm>
        </p:grpSpPr>
        <p:sp>
          <p:nvSpPr>
            <p:cNvPr id="123" name="Subtitle 2">
              <a:extLst>
                <a:ext uri="{FF2B5EF4-FFF2-40B4-BE49-F238E27FC236}">
                  <a16:creationId xmlns:a16="http://schemas.microsoft.com/office/drawing/2014/main" id="{1B4F0805-0857-CB42-B42D-ECF6D228B066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6B91B5A-7B80-D74F-9D7A-B0EA27D2DBC5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75913E3-E749-DD43-9625-F339581F6345}"/>
              </a:ext>
            </a:extLst>
          </p:cNvPr>
          <p:cNvSpPr txBox="1"/>
          <p:nvPr/>
        </p:nvSpPr>
        <p:spPr>
          <a:xfrm>
            <a:off x="9367304" y="1683174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0C8C203-B3EC-C24E-AA00-58C13E114EF4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87243AC-CF35-6E4B-97C7-13C151E2061A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87B429-C96F-AB48-9C7F-867BFDD8664C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3AFD14F-1E33-7B45-8FB7-B4E1246FEDD4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379D1A6-7857-BF40-B992-939543F8C878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16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2" y="2"/>
            <a:ext cx="24377650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93D5E1-B6CE-B94D-AAC5-F75FD6F93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ADFC0-B00C-8A48-88AA-842CD31FB210}"/>
              </a:ext>
            </a:extLst>
          </p:cNvPr>
          <p:cNvGrpSpPr/>
          <p:nvPr/>
        </p:nvGrpSpPr>
        <p:grpSpPr>
          <a:xfrm>
            <a:off x="2017439" y="3996794"/>
            <a:ext cx="6965189" cy="5722412"/>
            <a:chOff x="2017439" y="5427563"/>
            <a:chExt cx="6965189" cy="57224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B95AA6-821C-914C-B2D2-826FA9A57DCA}"/>
                </a:ext>
              </a:extLst>
            </p:cNvPr>
            <p:cNvGrpSpPr/>
            <p:nvPr/>
          </p:nvGrpSpPr>
          <p:grpSpPr>
            <a:xfrm>
              <a:off x="2129839" y="5427563"/>
              <a:ext cx="6740391" cy="2860874"/>
              <a:chOff x="2129839" y="6043112"/>
              <a:chExt cx="6740391" cy="286087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19ED07-857C-F541-B409-E0E7F6E7DC4A}"/>
                  </a:ext>
                </a:extLst>
              </p:cNvPr>
              <p:cNvSpPr txBox="1"/>
              <p:nvPr/>
            </p:nvSpPr>
            <p:spPr>
              <a:xfrm>
                <a:off x="2129839" y="6349441"/>
                <a:ext cx="6740391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Why Is The Important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B3285D-F16A-CE40-9971-4C0F932F55F4}"/>
                  </a:ext>
                </a:extLst>
              </p:cNvPr>
              <p:cNvGrpSpPr/>
              <p:nvPr/>
            </p:nvGrpSpPr>
            <p:grpSpPr>
              <a:xfrm>
                <a:off x="2252503" y="6043112"/>
                <a:ext cx="1856156" cy="234011"/>
                <a:chOff x="1966578" y="6116153"/>
                <a:chExt cx="1856156" cy="234011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24630D6-23BF-A348-B7E5-A634BBD19898}"/>
                    </a:ext>
                  </a:extLst>
                </p:cNvPr>
                <p:cNvSpPr/>
                <p:nvPr/>
              </p:nvSpPr>
              <p:spPr>
                <a:xfrm>
                  <a:off x="1966578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1E592C2-01CB-504B-B12F-518806094724}"/>
                    </a:ext>
                  </a:extLst>
                </p:cNvPr>
                <p:cNvSpPr/>
                <p:nvPr/>
              </p:nvSpPr>
              <p:spPr>
                <a:xfrm>
                  <a:off x="2507293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E15073F-5E2D-284A-9104-2B563B3F1E50}"/>
                    </a:ext>
                  </a:extLst>
                </p:cNvPr>
                <p:cNvSpPr/>
                <p:nvPr/>
              </p:nvSpPr>
              <p:spPr>
                <a:xfrm>
                  <a:off x="3048008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96527A0-1063-6A4D-85B3-5714B88B2D4B}"/>
                    </a:ext>
                  </a:extLst>
                </p:cNvPr>
                <p:cNvSpPr/>
                <p:nvPr/>
              </p:nvSpPr>
              <p:spPr>
                <a:xfrm>
                  <a:off x="3588723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16050C12-E78B-8044-8466-198ABAB69B8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017439" y="9276117"/>
              <a:ext cx="696518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30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1" y="0"/>
            <a:ext cx="24377649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2F935A-E3AC-1F43-B60D-25CEC5693E38}"/>
              </a:ext>
            </a:extLst>
          </p:cNvPr>
          <p:cNvGrpSpPr/>
          <p:nvPr/>
        </p:nvGrpSpPr>
        <p:grpSpPr>
          <a:xfrm>
            <a:off x="15368766" y="5840278"/>
            <a:ext cx="7275930" cy="2035441"/>
            <a:chOff x="15368766" y="5592398"/>
            <a:chExt cx="7275930" cy="2035441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6153DCDD-D2D8-7443-9E23-94CB43D68F4D}"/>
                </a:ext>
              </a:extLst>
            </p:cNvPr>
            <p:cNvSpPr txBox="1">
              <a:spLocks/>
            </p:cNvSpPr>
            <p:nvPr/>
          </p:nvSpPr>
          <p:spPr>
            <a:xfrm>
              <a:off x="15368766" y="6300284"/>
              <a:ext cx="7275930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B71D8E-B726-1F4C-81EA-F4668026A929}"/>
                </a:ext>
              </a:extLst>
            </p:cNvPr>
            <p:cNvSpPr/>
            <p:nvPr/>
          </p:nvSpPr>
          <p:spPr>
            <a:xfrm>
              <a:off x="15518281" y="5592398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A0D4-EEB9-9F49-9530-A4B61319D1B2}"/>
              </a:ext>
            </a:extLst>
          </p:cNvPr>
          <p:cNvGrpSpPr/>
          <p:nvPr/>
        </p:nvGrpSpPr>
        <p:grpSpPr>
          <a:xfrm>
            <a:off x="15368766" y="9342653"/>
            <a:ext cx="7275930" cy="2035441"/>
            <a:chOff x="15368766" y="9094773"/>
            <a:chExt cx="7275930" cy="2035441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58C7CC40-7FC4-8F46-AA90-DFCF0D038169}"/>
                </a:ext>
              </a:extLst>
            </p:cNvPr>
            <p:cNvSpPr txBox="1">
              <a:spLocks/>
            </p:cNvSpPr>
            <p:nvPr/>
          </p:nvSpPr>
          <p:spPr>
            <a:xfrm>
              <a:off x="15368766" y="9802659"/>
              <a:ext cx="7275930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EFEC52-6C6D-4F40-874E-A3B7F1131019}"/>
                </a:ext>
              </a:extLst>
            </p:cNvPr>
            <p:cNvSpPr/>
            <p:nvPr/>
          </p:nvSpPr>
          <p:spPr>
            <a:xfrm>
              <a:off x="15518281" y="9094773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52F5B9-2E80-884D-9E02-1606A616DD9B}"/>
              </a:ext>
            </a:extLst>
          </p:cNvPr>
          <p:cNvGrpSpPr/>
          <p:nvPr/>
        </p:nvGrpSpPr>
        <p:grpSpPr>
          <a:xfrm>
            <a:off x="15368766" y="2337903"/>
            <a:ext cx="7275930" cy="2035441"/>
            <a:chOff x="15368766" y="9094773"/>
            <a:chExt cx="7275930" cy="2035441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3DA19EFE-244E-5F46-B7BA-1B8DF45882E7}"/>
                </a:ext>
              </a:extLst>
            </p:cNvPr>
            <p:cNvSpPr txBox="1">
              <a:spLocks/>
            </p:cNvSpPr>
            <p:nvPr/>
          </p:nvSpPr>
          <p:spPr>
            <a:xfrm>
              <a:off x="15368766" y="9802659"/>
              <a:ext cx="7275930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EE9EF7-0E72-3042-8DCC-B067B3C6028A}"/>
                </a:ext>
              </a:extLst>
            </p:cNvPr>
            <p:cNvSpPr/>
            <p:nvPr/>
          </p:nvSpPr>
          <p:spPr>
            <a:xfrm>
              <a:off x="15518281" y="9094773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60D4F0-72FC-4142-8D6F-9884664957AF}"/>
              </a:ext>
            </a:extLst>
          </p:cNvPr>
          <p:cNvGrpSpPr/>
          <p:nvPr/>
        </p:nvGrpSpPr>
        <p:grpSpPr>
          <a:xfrm>
            <a:off x="2129840" y="6043112"/>
            <a:ext cx="8464588" cy="1629768"/>
            <a:chOff x="2129840" y="6043112"/>
            <a:chExt cx="8464588" cy="16297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5834F4-148A-484A-952F-2D615A37DD68}"/>
                </a:ext>
              </a:extLst>
            </p:cNvPr>
            <p:cNvSpPr txBox="1"/>
            <p:nvPr/>
          </p:nvSpPr>
          <p:spPr>
            <a:xfrm>
              <a:off x="2129840" y="6349441"/>
              <a:ext cx="846458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28FE15-0A27-F647-AD9E-57B6D4092BB0}"/>
                </a:ext>
              </a:extLst>
            </p:cNvPr>
            <p:cNvGrpSpPr/>
            <p:nvPr/>
          </p:nvGrpSpPr>
          <p:grpSpPr>
            <a:xfrm>
              <a:off x="2252503" y="6043112"/>
              <a:ext cx="1856156" cy="234011"/>
              <a:chOff x="1966578" y="6116153"/>
              <a:chExt cx="1856156" cy="23401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8EA4BA-D575-E644-B493-FAA0032D93AB}"/>
                  </a:ext>
                </a:extLst>
              </p:cNvPr>
              <p:cNvSpPr/>
              <p:nvPr/>
            </p:nvSpPr>
            <p:spPr>
              <a:xfrm>
                <a:off x="196657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AA73B1-A0BD-1442-BDFE-23A53233C06E}"/>
                  </a:ext>
                </a:extLst>
              </p:cNvPr>
              <p:cNvSpPr/>
              <p:nvPr/>
            </p:nvSpPr>
            <p:spPr>
              <a:xfrm>
                <a:off x="250729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51E8CC8-CC13-484A-A556-935888A1D6F5}"/>
                  </a:ext>
                </a:extLst>
              </p:cNvPr>
              <p:cNvSpPr/>
              <p:nvPr/>
            </p:nvSpPr>
            <p:spPr>
              <a:xfrm>
                <a:off x="3048008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32BC268-D1F0-2143-AF9D-4D7C47016FE0}"/>
                  </a:ext>
                </a:extLst>
              </p:cNvPr>
              <p:cNvSpPr/>
              <p:nvPr/>
            </p:nvSpPr>
            <p:spPr>
              <a:xfrm>
                <a:off x="3588723" y="6116153"/>
                <a:ext cx="234011" cy="234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E59F30-0F55-D846-A78E-84C1FD671DC6}"/>
              </a:ext>
            </a:extLst>
          </p:cNvPr>
          <p:cNvGrpSpPr/>
          <p:nvPr/>
        </p:nvGrpSpPr>
        <p:grpSpPr>
          <a:xfrm>
            <a:off x="12409107" y="5842877"/>
            <a:ext cx="2028126" cy="2030244"/>
            <a:chOff x="8599348" y="4801298"/>
            <a:chExt cx="3085930" cy="3089154"/>
          </a:xfrm>
        </p:grpSpPr>
        <p:sp>
          <p:nvSpPr>
            <p:cNvPr id="51" name="Freeform: Shape 6114">
              <a:extLst>
                <a:ext uri="{FF2B5EF4-FFF2-40B4-BE49-F238E27FC236}">
                  <a16:creationId xmlns:a16="http://schemas.microsoft.com/office/drawing/2014/main" id="{440B508C-3E13-344C-B553-6FF9F1E8F1EC}"/>
                </a:ext>
              </a:extLst>
            </p:cNvPr>
            <p:cNvSpPr/>
            <p:nvPr/>
          </p:nvSpPr>
          <p:spPr>
            <a:xfrm>
              <a:off x="8599348" y="4801298"/>
              <a:ext cx="3085930" cy="30891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8" h="959">
                  <a:moveTo>
                    <a:pt x="480" y="0"/>
                  </a:moveTo>
                  <a:cubicBezTo>
                    <a:pt x="744" y="0"/>
                    <a:pt x="958" y="215"/>
                    <a:pt x="958" y="479"/>
                  </a:cubicBezTo>
                  <a:cubicBezTo>
                    <a:pt x="958" y="745"/>
                    <a:pt x="744" y="959"/>
                    <a:pt x="480" y="959"/>
                  </a:cubicBezTo>
                  <a:cubicBezTo>
                    <a:pt x="215" y="959"/>
                    <a:pt x="0" y="745"/>
                    <a:pt x="0" y="479"/>
                  </a:cubicBezTo>
                  <a:cubicBezTo>
                    <a:pt x="0" y="215"/>
                    <a:pt x="215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1794DE-C561-5B42-A106-70EE13FF690D}"/>
                </a:ext>
              </a:extLst>
            </p:cNvPr>
            <p:cNvGrpSpPr/>
            <p:nvPr/>
          </p:nvGrpSpPr>
          <p:grpSpPr>
            <a:xfrm>
              <a:off x="9234555" y="5663142"/>
              <a:ext cx="1815515" cy="1278837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C10C61EC-07B0-4646-9FA5-8A4D623C7C26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7D26ECA-2F8B-2344-A814-6F4819A21C62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CDA71117-F587-5C4E-B7C3-AAE5B039450F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FC1161C-E1C6-9D49-B906-478F75A3D05A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9F6B68A7-5661-A244-9ABF-12D4F1619FE7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BD51338-C8C1-5D44-8CB5-78D7966C20B6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82024BAA-CE86-A242-81D1-4784F5D941F7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6B795B-F5BE-A744-83E2-99C9BF1808D9}"/>
              </a:ext>
            </a:extLst>
          </p:cNvPr>
          <p:cNvGrpSpPr/>
          <p:nvPr/>
        </p:nvGrpSpPr>
        <p:grpSpPr>
          <a:xfrm>
            <a:off x="12409108" y="9220271"/>
            <a:ext cx="2028124" cy="2026004"/>
            <a:chOff x="8599349" y="8835757"/>
            <a:chExt cx="3085928" cy="3082702"/>
          </a:xfrm>
        </p:grpSpPr>
        <p:sp>
          <p:nvSpPr>
            <p:cNvPr id="52" name="Freeform: Shape 6158">
              <a:extLst>
                <a:ext uri="{FF2B5EF4-FFF2-40B4-BE49-F238E27FC236}">
                  <a16:creationId xmlns:a16="http://schemas.microsoft.com/office/drawing/2014/main" id="{72BCF9E3-62E0-304D-9CF8-07B2B7F4D553}"/>
                </a:ext>
              </a:extLst>
            </p:cNvPr>
            <p:cNvSpPr/>
            <p:nvPr/>
          </p:nvSpPr>
          <p:spPr>
            <a:xfrm>
              <a:off x="8599349" y="8835757"/>
              <a:ext cx="3085928" cy="30827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8" h="957">
                  <a:moveTo>
                    <a:pt x="480" y="0"/>
                  </a:moveTo>
                  <a:cubicBezTo>
                    <a:pt x="744" y="0"/>
                    <a:pt x="958" y="214"/>
                    <a:pt x="958" y="478"/>
                  </a:cubicBezTo>
                  <a:cubicBezTo>
                    <a:pt x="958" y="743"/>
                    <a:pt x="744" y="957"/>
                    <a:pt x="480" y="957"/>
                  </a:cubicBezTo>
                  <a:cubicBezTo>
                    <a:pt x="215" y="957"/>
                    <a:pt x="0" y="743"/>
                    <a:pt x="0" y="478"/>
                  </a:cubicBezTo>
                  <a:cubicBezTo>
                    <a:pt x="0" y="214"/>
                    <a:pt x="215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7CB1049-641B-5045-9F65-032B9D83D24C}"/>
                </a:ext>
              </a:extLst>
            </p:cNvPr>
            <p:cNvGrpSpPr/>
            <p:nvPr/>
          </p:nvGrpSpPr>
          <p:grpSpPr>
            <a:xfrm>
              <a:off x="9459958" y="9642712"/>
              <a:ext cx="1159239" cy="1376974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924317A8-106A-3C45-B97D-E92E1F937A19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2CA4B9E8-52D4-1648-B58E-BA80E8807454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DBC888AD-0958-4343-A7EF-829EC6FF7B4E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49E012-A5C3-0447-9913-5D34D26194DF}"/>
              </a:ext>
            </a:extLst>
          </p:cNvPr>
          <p:cNvGrpSpPr/>
          <p:nvPr/>
        </p:nvGrpSpPr>
        <p:grpSpPr>
          <a:xfrm>
            <a:off x="12408851" y="2469726"/>
            <a:ext cx="2032364" cy="2026004"/>
            <a:chOff x="12685922" y="8835756"/>
            <a:chExt cx="3092378" cy="3082704"/>
          </a:xfrm>
        </p:grpSpPr>
        <p:sp>
          <p:nvSpPr>
            <p:cNvPr id="50" name="Freeform: Shape 6070">
              <a:extLst>
                <a:ext uri="{FF2B5EF4-FFF2-40B4-BE49-F238E27FC236}">
                  <a16:creationId xmlns:a16="http://schemas.microsoft.com/office/drawing/2014/main" id="{E0DF5639-DFC9-484E-B9AE-B26D292FC065}"/>
                </a:ext>
              </a:extLst>
            </p:cNvPr>
            <p:cNvSpPr/>
            <p:nvPr/>
          </p:nvSpPr>
          <p:spPr>
            <a:xfrm>
              <a:off x="12685922" y="8835756"/>
              <a:ext cx="3092378" cy="30827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0" h="957">
                  <a:moveTo>
                    <a:pt x="481" y="0"/>
                  </a:moveTo>
                  <a:cubicBezTo>
                    <a:pt x="745" y="0"/>
                    <a:pt x="960" y="214"/>
                    <a:pt x="960" y="478"/>
                  </a:cubicBezTo>
                  <a:cubicBezTo>
                    <a:pt x="960" y="743"/>
                    <a:pt x="745" y="957"/>
                    <a:pt x="481" y="957"/>
                  </a:cubicBezTo>
                  <a:cubicBezTo>
                    <a:pt x="216" y="957"/>
                    <a:pt x="0" y="743"/>
                    <a:pt x="0" y="478"/>
                  </a:cubicBezTo>
                  <a:cubicBezTo>
                    <a:pt x="0" y="214"/>
                    <a:pt x="216" y="0"/>
                    <a:pt x="481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9A0073-A03D-F543-B742-F28296288047}"/>
                </a:ext>
              </a:extLst>
            </p:cNvPr>
            <p:cNvGrpSpPr/>
            <p:nvPr/>
          </p:nvGrpSpPr>
          <p:grpSpPr>
            <a:xfrm>
              <a:off x="13238208" y="9769042"/>
              <a:ext cx="1987806" cy="1124314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DBBCF93-ED6F-0846-AE8A-FCC56A0E65D2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9B2ACB5A-8FD9-8848-A614-75CEC447C004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ACD9043F-709E-7A48-98BE-FBF7AACE16BB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534EF011-C4CF-E043-A36B-0878368D8E8C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971623E0-CF00-A147-93F0-51E02070BE94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F313248E-5CFF-2B41-8AF4-3F6CCB8388BF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CFF7E17-DD9E-C54D-A162-FA4ECD3939E1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55FD85-1B8F-8547-98B6-E18C73698883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D1EA53F-9175-B24D-AD7C-374CEB163DB1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52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8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F9C31-DAF4-E243-B7BC-AE7C734934CA}"/>
              </a:ext>
            </a:extLst>
          </p:cNvPr>
          <p:cNvGrpSpPr/>
          <p:nvPr/>
        </p:nvGrpSpPr>
        <p:grpSpPr>
          <a:xfrm>
            <a:off x="12928164" y="2196966"/>
            <a:ext cx="9319646" cy="9322068"/>
            <a:chOff x="11869209" y="2196966"/>
            <a:chExt cx="9319646" cy="93220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4E829C-84C7-564D-A66F-1F6B8CED9F7C}"/>
                </a:ext>
              </a:extLst>
            </p:cNvPr>
            <p:cNvSpPr/>
            <p:nvPr/>
          </p:nvSpPr>
          <p:spPr>
            <a:xfrm>
              <a:off x="11869209" y="2196966"/>
              <a:ext cx="9319646" cy="93220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13450974" y="5850031"/>
              <a:ext cx="6163318" cy="20159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5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34.7+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F9B2C0-ACD4-9440-BD51-DD42F771D76D}"/>
              </a:ext>
            </a:extLst>
          </p:cNvPr>
          <p:cNvGrpSpPr/>
          <p:nvPr/>
        </p:nvGrpSpPr>
        <p:grpSpPr>
          <a:xfrm>
            <a:off x="2035247" y="4532335"/>
            <a:ext cx="7424063" cy="4651328"/>
            <a:chOff x="2035247" y="6043112"/>
            <a:chExt cx="7424063" cy="4651328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035247" y="8820582"/>
              <a:ext cx="696518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034E3B-75D2-2748-9951-5B561262D417}"/>
                </a:ext>
              </a:extLst>
            </p:cNvPr>
            <p:cNvGrpSpPr/>
            <p:nvPr/>
          </p:nvGrpSpPr>
          <p:grpSpPr>
            <a:xfrm>
              <a:off x="2129840" y="6043112"/>
              <a:ext cx="7329470" cy="1629768"/>
              <a:chOff x="2129840" y="6043112"/>
              <a:chExt cx="7329470" cy="162976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29FC38-1519-F245-9611-66C06817345A}"/>
                  </a:ext>
                </a:extLst>
              </p:cNvPr>
              <p:cNvSpPr txBox="1"/>
              <p:nvPr/>
            </p:nvSpPr>
            <p:spPr>
              <a:xfrm>
                <a:off x="2129840" y="6349441"/>
                <a:ext cx="732947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Investor ROI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76491C-7EB1-0945-BF15-2D8A165798AB}"/>
                  </a:ext>
                </a:extLst>
              </p:cNvPr>
              <p:cNvGrpSpPr/>
              <p:nvPr/>
            </p:nvGrpSpPr>
            <p:grpSpPr>
              <a:xfrm>
                <a:off x="2252503" y="6043112"/>
                <a:ext cx="1856156" cy="234011"/>
                <a:chOff x="1966578" y="6116153"/>
                <a:chExt cx="1856156" cy="234011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54D024B-11F5-D045-8583-B030C7068FE8}"/>
                    </a:ext>
                  </a:extLst>
                </p:cNvPr>
                <p:cNvSpPr/>
                <p:nvPr/>
              </p:nvSpPr>
              <p:spPr>
                <a:xfrm>
                  <a:off x="1966578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EE46358-2E77-7A4B-8D5E-9DAEF0E4F0C1}"/>
                    </a:ext>
                  </a:extLst>
                </p:cNvPr>
                <p:cNvSpPr/>
                <p:nvPr/>
              </p:nvSpPr>
              <p:spPr>
                <a:xfrm>
                  <a:off x="2507293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DBD3AAE-1B89-B544-92BA-0465AFA87C4C}"/>
                    </a:ext>
                  </a:extLst>
                </p:cNvPr>
                <p:cNvSpPr/>
                <p:nvPr/>
              </p:nvSpPr>
              <p:spPr>
                <a:xfrm>
                  <a:off x="3048008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092A57D-A9F5-B84E-A76C-52053422E2CE}"/>
                    </a:ext>
                  </a:extLst>
                </p:cNvPr>
                <p:cNvSpPr/>
                <p:nvPr/>
              </p:nvSpPr>
              <p:spPr>
                <a:xfrm>
                  <a:off x="3588723" y="6116153"/>
                  <a:ext cx="234011" cy="23401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3" name="Freeform: Shape 6114">
            <a:extLst>
              <a:ext uri="{FF2B5EF4-FFF2-40B4-BE49-F238E27FC236}">
                <a16:creationId xmlns:a16="http://schemas.microsoft.com/office/drawing/2014/main" id="{0095C7A8-428C-4A45-ABF1-1F4670DC6160}"/>
              </a:ext>
            </a:extLst>
          </p:cNvPr>
          <p:cNvSpPr/>
          <p:nvPr/>
        </p:nvSpPr>
        <p:spPr>
          <a:xfrm>
            <a:off x="12060172" y="5842877"/>
            <a:ext cx="2028126" cy="20302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FC7BF2-8846-7244-BE41-70CF7DE298D1}"/>
              </a:ext>
            </a:extLst>
          </p:cNvPr>
          <p:cNvGrpSpPr/>
          <p:nvPr/>
        </p:nvGrpSpPr>
        <p:grpSpPr>
          <a:xfrm>
            <a:off x="12477641" y="6409295"/>
            <a:ext cx="1193188" cy="840473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5F26C90-503A-7B47-A006-E6B935F61CF0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29558B5-0DC9-8B4B-A978-DDE1484FEE92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6F9B876-4D91-404D-A090-2AAF76E6ED20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624B4C9-399C-EF4B-8CD8-516DDCDDD550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5059F1-5257-9348-8FFF-2C81CAE3E507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C41306D-9679-D746-B126-C0A7F935131B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6945DBD-890A-0C46-AA55-283D9696B6B4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3" name="Freeform: Shape 6158">
            <a:extLst>
              <a:ext uri="{FF2B5EF4-FFF2-40B4-BE49-F238E27FC236}">
                <a16:creationId xmlns:a16="http://schemas.microsoft.com/office/drawing/2014/main" id="{C0D81648-71B4-FE4B-981F-21949A8F9C91}"/>
              </a:ext>
            </a:extLst>
          </p:cNvPr>
          <p:cNvSpPr/>
          <p:nvPr/>
        </p:nvSpPr>
        <p:spPr>
          <a:xfrm>
            <a:off x="13573025" y="9220271"/>
            <a:ext cx="2028124" cy="2026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7">
                <a:moveTo>
                  <a:pt x="480" y="0"/>
                </a:moveTo>
                <a:cubicBezTo>
                  <a:pt x="744" y="0"/>
                  <a:pt x="958" y="214"/>
                  <a:pt x="958" y="478"/>
                </a:cubicBezTo>
                <a:cubicBezTo>
                  <a:pt x="958" y="743"/>
                  <a:pt x="744" y="957"/>
                  <a:pt x="480" y="957"/>
                </a:cubicBezTo>
                <a:cubicBezTo>
                  <a:pt x="215" y="957"/>
                  <a:pt x="0" y="743"/>
                  <a:pt x="0" y="478"/>
                </a:cubicBezTo>
                <a:cubicBezTo>
                  <a:pt x="0" y="214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407786-5EC3-9A40-B5C5-346FD29ECB26}"/>
              </a:ext>
            </a:extLst>
          </p:cNvPr>
          <p:cNvGrpSpPr/>
          <p:nvPr/>
        </p:nvGrpSpPr>
        <p:grpSpPr>
          <a:xfrm>
            <a:off x="14138632" y="9750616"/>
            <a:ext cx="761871" cy="904971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984CAD2-E485-1140-AD66-93FEED0D2666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C74C705-9E25-E443-BECF-45F9F4787AD1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91E8644-2F07-7049-A3FD-3FC6A5D25DD4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9" name="Freeform: Shape 6070">
            <a:extLst>
              <a:ext uri="{FF2B5EF4-FFF2-40B4-BE49-F238E27FC236}">
                <a16:creationId xmlns:a16="http://schemas.microsoft.com/office/drawing/2014/main" id="{D359EA47-F354-9942-A5DD-875D56CC758D}"/>
              </a:ext>
            </a:extLst>
          </p:cNvPr>
          <p:cNvSpPr/>
          <p:nvPr/>
        </p:nvSpPr>
        <p:spPr>
          <a:xfrm>
            <a:off x="13572768" y="2469726"/>
            <a:ext cx="2032364" cy="20260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7">
                <a:moveTo>
                  <a:pt x="481" y="0"/>
                </a:moveTo>
                <a:cubicBezTo>
                  <a:pt x="745" y="0"/>
                  <a:pt x="960" y="214"/>
                  <a:pt x="960" y="478"/>
                </a:cubicBezTo>
                <a:cubicBezTo>
                  <a:pt x="960" y="743"/>
                  <a:pt x="745" y="957"/>
                  <a:pt x="481" y="957"/>
                </a:cubicBezTo>
                <a:cubicBezTo>
                  <a:pt x="216" y="957"/>
                  <a:pt x="0" y="743"/>
                  <a:pt x="0" y="478"/>
                </a:cubicBezTo>
                <a:cubicBezTo>
                  <a:pt x="0" y="214"/>
                  <a:pt x="216" y="0"/>
                  <a:pt x="48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16D571-A67D-7148-A5F4-2B210B06DF85}"/>
              </a:ext>
            </a:extLst>
          </p:cNvPr>
          <p:cNvGrpSpPr/>
          <p:nvPr/>
        </p:nvGrpSpPr>
        <p:grpSpPr>
          <a:xfrm>
            <a:off x="13935740" y="3083097"/>
            <a:ext cx="1306420" cy="738918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863DB6A-C39B-0B49-B5A2-0F740060920B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49B0373-CAD2-F143-8DDF-1C7D2BD4D035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F7934F-800B-3841-83EE-E7FA5B47E798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0BF17DC-0A50-0747-BC13-5845D63CCB8F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05B49B-DB30-1343-9385-586DF267B2B3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D7A9E9B-6BB3-5643-94B9-0BD25C709C76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834F1D5-AF90-6C43-9DB8-8343C5312667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FB21169-93F1-D844-9120-0C2CA0B11097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CFD9845-8542-0348-B1DE-8D841DDF4711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8072F4-249C-274B-ACD2-ED7EB519BB15}"/>
              </a:ext>
            </a:extLst>
          </p:cNvPr>
          <p:cNvSpPr/>
          <p:nvPr/>
        </p:nvSpPr>
        <p:spPr>
          <a:xfrm rot="10800000" flipV="1">
            <a:off x="0" y="-2"/>
            <a:ext cx="24377650" cy="13716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5913E3-E749-DD43-9625-F339581F6345}"/>
              </a:ext>
            </a:extLst>
          </p:cNvPr>
          <p:cNvSpPr txBox="1"/>
          <p:nvPr/>
        </p:nvSpPr>
        <p:spPr>
          <a:xfrm>
            <a:off x="4494859" y="1683174"/>
            <a:ext cx="1538793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Company In Numbers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0C8C203-B3EC-C24E-AA00-58C13E114EF4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87243AC-CF35-6E4B-97C7-13C151E2061A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87B429-C96F-AB48-9C7F-867BFDD8664C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3AFD14F-1E33-7B45-8FB7-B4E1246FEDD4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379D1A6-7857-BF40-B992-939543F8C878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CB6A5E46-6BBA-2248-8EFC-DAB1A71F4FF7}"/>
              </a:ext>
            </a:extLst>
          </p:cNvPr>
          <p:cNvSpPr/>
          <p:nvPr/>
        </p:nvSpPr>
        <p:spPr>
          <a:xfrm>
            <a:off x="3265715" y="5045527"/>
            <a:ext cx="3755571" cy="3755571"/>
          </a:xfrm>
          <a:prstGeom prst="ellipse">
            <a:avLst/>
          </a:prstGeom>
          <a:noFill/>
          <a:ln w="1270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C9783E-D23B-3E42-85D2-0347B2FF5499}"/>
              </a:ext>
            </a:extLst>
          </p:cNvPr>
          <p:cNvSpPr/>
          <p:nvPr/>
        </p:nvSpPr>
        <p:spPr>
          <a:xfrm>
            <a:off x="10311034" y="5045527"/>
            <a:ext cx="3755571" cy="3755571"/>
          </a:xfrm>
          <a:prstGeom prst="ellipse">
            <a:avLst/>
          </a:prstGeom>
          <a:noFill/>
          <a:ln w="1270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B980C7-B1E9-FD4C-8A83-E94CF723D88C}"/>
              </a:ext>
            </a:extLst>
          </p:cNvPr>
          <p:cNvSpPr/>
          <p:nvPr/>
        </p:nvSpPr>
        <p:spPr>
          <a:xfrm>
            <a:off x="17356353" y="5045527"/>
            <a:ext cx="3755571" cy="3755571"/>
          </a:xfrm>
          <a:prstGeom prst="ellipse">
            <a:avLst/>
          </a:prstGeom>
          <a:noFill/>
          <a:ln w="1270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061C85-BB47-544C-8E98-D4764DFCC7CB}"/>
              </a:ext>
            </a:extLst>
          </p:cNvPr>
          <p:cNvSpPr/>
          <p:nvPr/>
        </p:nvSpPr>
        <p:spPr>
          <a:xfrm>
            <a:off x="5139764" y="7164505"/>
            <a:ext cx="2032216" cy="20322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2EF908-7F92-714E-BC8E-E566FC9407AB}"/>
              </a:ext>
            </a:extLst>
          </p:cNvPr>
          <p:cNvSpPr/>
          <p:nvPr/>
        </p:nvSpPr>
        <p:spPr>
          <a:xfrm>
            <a:off x="12259020" y="7164505"/>
            <a:ext cx="2032216" cy="20322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E483449-0011-2C49-AB74-6B662C4EA4B9}"/>
              </a:ext>
            </a:extLst>
          </p:cNvPr>
          <p:cNvSpPr/>
          <p:nvPr/>
        </p:nvSpPr>
        <p:spPr>
          <a:xfrm>
            <a:off x="19304339" y="7164505"/>
            <a:ext cx="2032216" cy="20322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hape 2591">
            <a:extLst>
              <a:ext uri="{FF2B5EF4-FFF2-40B4-BE49-F238E27FC236}">
                <a16:creationId xmlns:a16="http://schemas.microsoft.com/office/drawing/2014/main" id="{224DE2D8-481B-E040-A874-617C8ECFCF76}"/>
              </a:ext>
            </a:extLst>
          </p:cNvPr>
          <p:cNvSpPr/>
          <p:nvPr/>
        </p:nvSpPr>
        <p:spPr>
          <a:xfrm>
            <a:off x="4589402" y="6369502"/>
            <a:ext cx="1112100" cy="111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6" name="Shape 2587">
            <a:extLst>
              <a:ext uri="{FF2B5EF4-FFF2-40B4-BE49-F238E27FC236}">
                <a16:creationId xmlns:a16="http://schemas.microsoft.com/office/drawing/2014/main" id="{2486B7A7-1EE8-484B-982B-4632646F25CE}"/>
              </a:ext>
            </a:extLst>
          </p:cNvPr>
          <p:cNvSpPr/>
          <p:nvPr/>
        </p:nvSpPr>
        <p:spPr>
          <a:xfrm>
            <a:off x="11705302" y="6364179"/>
            <a:ext cx="1118812" cy="1118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8">
            <a:extLst>
              <a:ext uri="{FF2B5EF4-FFF2-40B4-BE49-F238E27FC236}">
                <a16:creationId xmlns:a16="http://schemas.microsoft.com/office/drawing/2014/main" id="{81B08833-0B72-2A43-B7AB-E0F67BE45247}"/>
              </a:ext>
            </a:extLst>
          </p:cNvPr>
          <p:cNvSpPr/>
          <p:nvPr/>
        </p:nvSpPr>
        <p:spPr>
          <a:xfrm>
            <a:off x="18753977" y="6418066"/>
            <a:ext cx="1112100" cy="101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B5C29-562E-A041-B7E5-A45792FA9FCC}"/>
              </a:ext>
            </a:extLst>
          </p:cNvPr>
          <p:cNvSpPr txBox="1"/>
          <p:nvPr/>
        </p:nvSpPr>
        <p:spPr>
          <a:xfrm>
            <a:off x="4989071" y="7785435"/>
            <a:ext cx="267467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Montserrat Medium" pitchFamily="2" charset="77"/>
                <a:ea typeface="Lato Black" charset="0"/>
                <a:cs typeface="Lato Black" charset="0"/>
              </a:rPr>
              <a:t>14%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622B8E-8A87-294A-82B4-A595F476EEF3}"/>
              </a:ext>
            </a:extLst>
          </p:cNvPr>
          <p:cNvSpPr txBox="1"/>
          <p:nvPr/>
        </p:nvSpPr>
        <p:spPr>
          <a:xfrm>
            <a:off x="12421014" y="7785435"/>
            <a:ext cx="21959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Montserrat Medium" pitchFamily="2" charset="77"/>
                <a:ea typeface="Lato Black" charset="0"/>
                <a:cs typeface="Lato Black" charset="0"/>
              </a:rPr>
              <a:t>7%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CE2F4C-4CFE-5443-AD87-05B0AD3687C8}"/>
              </a:ext>
            </a:extLst>
          </p:cNvPr>
          <p:cNvSpPr txBox="1"/>
          <p:nvPr/>
        </p:nvSpPr>
        <p:spPr>
          <a:xfrm>
            <a:off x="19621069" y="7785435"/>
            <a:ext cx="204121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Montserrat Medium" pitchFamily="2" charset="77"/>
                <a:ea typeface="Lato Black" charset="0"/>
                <a:cs typeface="Lato Black" charset="0"/>
              </a:rPr>
              <a:t>250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84DE6E-DC6F-6540-85BF-CF68C40A892A}"/>
              </a:ext>
            </a:extLst>
          </p:cNvPr>
          <p:cNvGrpSpPr/>
          <p:nvPr/>
        </p:nvGrpSpPr>
        <p:grpSpPr>
          <a:xfrm>
            <a:off x="18526621" y="6410118"/>
            <a:ext cx="1555435" cy="1095637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F55878A7-CF59-BD42-902C-57BECBEA1D31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664A305-FD8A-7049-9AA1-33045EFE63B0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B937E445-1CF8-C64B-81D3-9BD81E86052B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D3C9D06-B301-1445-B1FF-79CBA4D25D73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02C5105-7981-2140-B08F-1F717822E2EB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83488CC-954A-2941-A997-8F9099949055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6EA8AB-A9A4-934E-B086-325BB3D8F2FF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F250CA-C46E-6646-86DA-23EB1C11DA2A}"/>
              </a:ext>
            </a:extLst>
          </p:cNvPr>
          <p:cNvGrpSpPr/>
          <p:nvPr/>
        </p:nvGrpSpPr>
        <p:grpSpPr>
          <a:xfrm>
            <a:off x="11690321" y="6127980"/>
            <a:ext cx="993172" cy="1179716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0C4C3B3-56F3-1642-A65B-F1CEFC971888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0351135-DE2D-8A45-9BDC-DF72F20AA477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C66563E-5BE9-F04A-8B4E-D73EDF1BBD56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393B82F-1E9C-C046-8E98-9864067441F8}"/>
              </a:ext>
            </a:extLst>
          </p:cNvPr>
          <p:cNvGrpSpPr/>
          <p:nvPr/>
        </p:nvGrpSpPr>
        <p:grpSpPr>
          <a:xfrm>
            <a:off x="4243242" y="6389143"/>
            <a:ext cx="1703043" cy="963250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E80574C-72E7-9945-B998-5DCAA7E64487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E774D1E-03D3-3F4D-9EE2-36D5ED28D1D1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C7FE3B1-4228-2D4A-83D8-6EED1A84EF4B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9BC2C534-C980-5C48-99A5-696767471F6C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F792A805-E94B-2E44-BFEE-BD795C3B10CD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170E8FE6-003E-AA4D-9F1E-0C69F120D53B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1E9B517-622F-9A44-B447-6AF7A54CEE2F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2F81EF65-0FA2-5246-B00E-C6B2CD5A9D14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915B602A-88D8-F345-A4CD-54BF8D097AA4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44" name="Subtitle 2">
            <a:extLst>
              <a:ext uri="{FF2B5EF4-FFF2-40B4-BE49-F238E27FC236}">
                <a16:creationId xmlns:a16="http://schemas.microsoft.com/office/drawing/2014/main" id="{1C4F9743-3B78-B845-BDBF-0055FA90AE05}"/>
              </a:ext>
            </a:extLst>
          </p:cNvPr>
          <p:cNvSpPr txBox="1">
            <a:spLocks/>
          </p:cNvSpPr>
          <p:nvPr/>
        </p:nvSpPr>
        <p:spPr>
          <a:xfrm>
            <a:off x="2712993" y="9612060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45" name="Subtitle 2">
            <a:extLst>
              <a:ext uri="{FF2B5EF4-FFF2-40B4-BE49-F238E27FC236}">
                <a16:creationId xmlns:a16="http://schemas.microsoft.com/office/drawing/2014/main" id="{BBCA1008-94A8-894C-95AD-531B44C407BA}"/>
              </a:ext>
            </a:extLst>
          </p:cNvPr>
          <p:cNvSpPr txBox="1">
            <a:spLocks/>
          </p:cNvSpPr>
          <p:nvPr/>
        </p:nvSpPr>
        <p:spPr>
          <a:xfrm>
            <a:off x="9763427" y="9612060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1052AA11-37AB-C845-BB5D-8FA1B02A2318}"/>
              </a:ext>
            </a:extLst>
          </p:cNvPr>
          <p:cNvSpPr txBox="1">
            <a:spLocks/>
          </p:cNvSpPr>
          <p:nvPr/>
        </p:nvSpPr>
        <p:spPr>
          <a:xfrm>
            <a:off x="16813861" y="9612060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</p:spTree>
    <p:extLst>
      <p:ext uri="{BB962C8B-B14F-4D97-AF65-F5344CB8AC3E}">
        <p14:creationId xmlns:p14="http://schemas.microsoft.com/office/powerpoint/2010/main" val="25415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639C9-D08A-1349-A7CE-62CDA0E60724}"/>
              </a:ext>
            </a:extLst>
          </p:cNvPr>
          <p:cNvSpPr txBox="1"/>
          <p:nvPr/>
        </p:nvSpPr>
        <p:spPr>
          <a:xfrm>
            <a:off x="3100263" y="1683174"/>
            <a:ext cx="181771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Group Performance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F95AC-F6DB-1248-B842-720E4FF6335C}"/>
              </a:ext>
            </a:extLst>
          </p:cNvPr>
          <p:cNvGrpSpPr/>
          <p:nvPr/>
        </p:nvGrpSpPr>
        <p:grpSpPr>
          <a:xfrm>
            <a:off x="11260746" y="1319348"/>
            <a:ext cx="1856156" cy="234011"/>
            <a:chOff x="1966578" y="6116153"/>
            <a:chExt cx="1856156" cy="23401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CAFF6C-54EE-634B-A33D-81D3FA222EAE}"/>
                </a:ext>
              </a:extLst>
            </p:cNvPr>
            <p:cNvSpPr/>
            <p:nvPr/>
          </p:nvSpPr>
          <p:spPr>
            <a:xfrm>
              <a:off x="196657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1E26BE-AC37-AA4C-9C9A-AC57395B97C6}"/>
                </a:ext>
              </a:extLst>
            </p:cNvPr>
            <p:cNvSpPr/>
            <p:nvPr/>
          </p:nvSpPr>
          <p:spPr>
            <a:xfrm>
              <a:off x="250729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81B5AD-67A6-7D45-B196-4E6C14D9FE15}"/>
                </a:ext>
              </a:extLst>
            </p:cNvPr>
            <p:cNvSpPr/>
            <p:nvPr/>
          </p:nvSpPr>
          <p:spPr>
            <a:xfrm>
              <a:off x="3048008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93F1F4-7298-AA48-8492-18465ADC1197}"/>
                </a:ext>
              </a:extLst>
            </p:cNvPr>
            <p:cNvSpPr/>
            <p:nvPr/>
          </p:nvSpPr>
          <p:spPr>
            <a:xfrm>
              <a:off x="3588723" y="6116153"/>
              <a:ext cx="234011" cy="2340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36A884-9F17-7F4D-B16F-80AA062AF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159703"/>
              </p:ext>
            </p:extLst>
          </p:nvPr>
        </p:nvGraphicFramePr>
        <p:xfrm>
          <a:off x="2045186" y="4118808"/>
          <a:ext cx="20287276" cy="547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Subtitle 2">
            <a:extLst>
              <a:ext uri="{FF2B5EF4-FFF2-40B4-BE49-F238E27FC236}">
                <a16:creationId xmlns:a16="http://schemas.microsoft.com/office/drawing/2014/main" id="{8FEC2EE5-440A-3441-BE4F-ADDF2528C77C}"/>
              </a:ext>
            </a:extLst>
          </p:cNvPr>
          <p:cNvSpPr txBox="1">
            <a:spLocks/>
          </p:cNvSpPr>
          <p:nvPr/>
        </p:nvSpPr>
        <p:spPr>
          <a:xfrm>
            <a:off x="3516735" y="9775042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1A6A93A-294F-6341-B523-435F762DA140}"/>
              </a:ext>
            </a:extLst>
          </p:cNvPr>
          <p:cNvSpPr txBox="1">
            <a:spLocks/>
          </p:cNvSpPr>
          <p:nvPr/>
        </p:nvSpPr>
        <p:spPr>
          <a:xfrm>
            <a:off x="10032410" y="9775042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BCDBADD-9EEB-6447-8C2C-EB423B566580}"/>
              </a:ext>
            </a:extLst>
          </p:cNvPr>
          <p:cNvSpPr txBox="1">
            <a:spLocks/>
          </p:cNvSpPr>
          <p:nvPr/>
        </p:nvSpPr>
        <p:spPr>
          <a:xfrm>
            <a:off x="16548085" y="9775042"/>
            <a:ext cx="4853541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</p:spTree>
    <p:extLst>
      <p:ext uri="{BB962C8B-B14F-4D97-AF65-F5344CB8AC3E}">
        <p14:creationId xmlns:p14="http://schemas.microsoft.com/office/powerpoint/2010/main" val="314487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5">
      <a:dk1>
        <a:srgbClr val="999999"/>
      </a:dk1>
      <a:lt1>
        <a:srgbClr val="FFFFFF"/>
      </a:lt1>
      <a:dk2>
        <a:srgbClr val="072E4F"/>
      </a:dk2>
      <a:lt2>
        <a:srgbClr val="FFFFFF"/>
      </a:lt2>
      <a:accent1>
        <a:srgbClr val="F8941B"/>
      </a:accent1>
      <a:accent2>
        <a:srgbClr val="0C5F9A"/>
      </a:accent2>
      <a:accent3>
        <a:srgbClr val="072E4F"/>
      </a:accent3>
      <a:accent4>
        <a:srgbClr val="F8941B"/>
      </a:accent4>
      <a:accent5>
        <a:srgbClr val="0C5F9A"/>
      </a:accent5>
      <a:accent6>
        <a:srgbClr val="072E4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95427</TotalTime>
  <Words>534</Words>
  <Application>Microsoft Macintosh PowerPoint</Application>
  <PresentationFormat>Personalizado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9" baseType="lpstr">
      <vt:lpstr>Arial Unicode MS</vt:lpstr>
      <vt:lpstr>맑은 고딕</vt:lpstr>
      <vt:lpstr>Arial</vt:lpstr>
      <vt:lpstr>Calibri</vt:lpstr>
      <vt:lpstr>Calibri Light</vt:lpstr>
      <vt:lpstr>Gill Sans</vt:lpstr>
      <vt:lpstr>Lato</vt:lpstr>
      <vt:lpstr>Lato Black</vt:lpstr>
      <vt:lpstr>Lato Light</vt:lpstr>
      <vt:lpstr>Montserrat</vt:lpstr>
      <vt:lpstr>Montserrat Light</vt:lpstr>
      <vt:lpstr>Montserrat Medium</vt:lpstr>
      <vt:lpstr>Montserrat SemiBold</vt:lpstr>
      <vt:lpstr>Poppins Medium</vt:lpstr>
      <vt:lpstr>Roboto</vt:lpstr>
      <vt:lpstr>Roboto Bold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16888</cp:revision>
  <dcterms:created xsi:type="dcterms:W3CDTF">2014-11-12T21:47:38Z</dcterms:created>
  <dcterms:modified xsi:type="dcterms:W3CDTF">2019-08-06T13:58:16Z</dcterms:modified>
  <cp:category/>
</cp:coreProperties>
</file>