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399" r:id="rId2"/>
    <p:sldId id="4372" r:id="rId3"/>
    <p:sldId id="4375" r:id="rId4"/>
    <p:sldId id="4397" r:id="rId5"/>
    <p:sldId id="4400" r:id="rId6"/>
    <p:sldId id="4401" r:id="rId7"/>
    <p:sldId id="4403" r:id="rId8"/>
    <p:sldId id="4404" r:id="rId9"/>
    <p:sldId id="4405" r:id="rId10"/>
    <p:sldId id="4406" r:id="rId11"/>
    <p:sldId id="4407" r:id="rId12"/>
    <p:sldId id="4408" r:id="rId13"/>
    <p:sldId id="4409" r:id="rId14"/>
    <p:sldId id="4410" r:id="rId15"/>
    <p:sldId id="4411" r:id="rId16"/>
    <p:sldId id="4412" r:id="rId17"/>
    <p:sldId id="4413" r:id="rId18"/>
    <p:sldId id="4414" r:id="rId19"/>
    <p:sldId id="4415" r:id="rId20"/>
    <p:sldId id="4416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75B8A"/>
    <a:srgbClr val="EFF1F8"/>
    <a:srgbClr val="F2F2F2"/>
    <a:srgbClr val="373737"/>
    <a:srgbClr val="445469"/>
    <a:srgbClr val="000000"/>
    <a:srgbClr val="5A5A66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07" autoAdjust="0"/>
    <p:restoredTop sz="95763" autoAdjust="0"/>
  </p:normalViewPr>
  <p:slideViewPr>
    <p:cSldViewPr snapToGrid="0" snapToObjects="1">
      <p:cViewPr varScale="1">
        <p:scale>
          <a:sx n="38" d="100"/>
          <a:sy n="38" d="100"/>
        </p:scale>
        <p:origin x="256" y="624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10/21/19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77AA20BA-CA5E-AD48-B118-47D1D939FA6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24930938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62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F8C95167-28EC-A748-8915-CB78B1E8F3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4229100"/>
            <a:ext cx="12394870" cy="97481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25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46324ADE-5A0A-BD4B-B3FD-73D428F7CA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944446" y="7239001"/>
            <a:ext cx="9791700" cy="472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50FEC2FC-75EA-C742-965F-E76A0DA9A02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778551" y="1752600"/>
            <a:ext cx="9791700" cy="472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1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157D8C9-E717-C749-AD98-9C4C511B90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10241" y="4843888"/>
            <a:ext cx="6535987" cy="72338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A7FB81B9-DB07-EF44-AB17-1D34E642F8B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920823" y="4843888"/>
            <a:ext cx="6535987" cy="72338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40FE66A7-B53C-6744-9A7D-342C0A72B2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031405" y="4843888"/>
            <a:ext cx="6535987" cy="72338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23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E6A81AA0-702E-3542-AADB-14881EBF8F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892991" y="4897462"/>
            <a:ext cx="4057126" cy="40571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3AFD871C-B39F-7A49-BEB8-9F2D0AD9DF4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2743" y="4941220"/>
            <a:ext cx="4057126" cy="40571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C4F79C23-9FD6-AF45-A880-82D5A2DA275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3105464" y="4897461"/>
            <a:ext cx="4057126" cy="40571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CFD3803E-D17D-5147-9145-6C9819DD218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8383774" y="4941220"/>
            <a:ext cx="4057126" cy="40571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92414422-D51D-E341-84DF-1F50E989F70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38667" y="-440266"/>
            <a:ext cx="6450710" cy="14528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9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0B0F4B5E-D8A9-B948-99D6-D05B220ACCC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33BA67-E0AF-4F45-AC59-548701C43E31}"/>
              </a:ext>
            </a:extLst>
          </p:cNvPr>
          <p:cNvSpPr/>
          <p:nvPr/>
        </p:nvSpPr>
        <p:spPr>
          <a:xfrm rot="10800000" flipV="1">
            <a:off x="0" y="-6"/>
            <a:ext cx="24377638" cy="137160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785F079-D925-3948-889E-5D3763F3CDCF}"/>
              </a:ext>
            </a:extLst>
          </p:cNvPr>
          <p:cNvGrpSpPr/>
          <p:nvPr/>
        </p:nvGrpSpPr>
        <p:grpSpPr>
          <a:xfrm>
            <a:off x="2899110" y="3684605"/>
            <a:ext cx="18579418" cy="6346782"/>
            <a:chOff x="2899116" y="3684605"/>
            <a:chExt cx="18579418" cy="634678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CDEC56-A906-794E-9B05-FA128ECEF634}"/>
                </a:ext>
              </a:extLst>
            </p:cNvPr>
            <p:cNvSpPr txBox="1"/>
            <p:nvPr/>
          </p:nvSpPr>
          <p:spPr>
            <a:xfrm>
              <a:off x="9659421" y="5888500"/>
              <a:ext cx="11819113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Financial Corp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21DE868-0FDF-FA44-836C-B3D7091CDBBF}"/>
                </a:ext>
              </a:extLst>
            </p:cNvPr>
            <p:cNvGrpSpPr/>
            <p:nvPr/>
          </p:nvGrpSpPr>
          <p:grpSpPr>
            <a:xfrm>
              <a:off x="2899116" y="3684605"/>
              <a:ext cx="6346782" cy="6346782"/>
              <a:chOff x="9004081" y="2501153"/>
              <a:chExt cx="6346782" cy="634678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D9F45F2C-0F6E-E04E-8C4B-AD062DCE5A6F}"/>
                  </a:ext>
                </a:extLst>
              </p:cNvPr>
              <p:cNvSpPr/>
              <p:nvPr/>
            </p:nvSpPr>
            <p:spPr>
              <a:xfrm>
                <a:off x="9004081" y="2501153"/>
                <a:ext cx="6346782" cy="63467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6D91E16-9343-F042-8D6B-13CD76F68639}"/>
                  </a:ext>
                </a:extLst>
              </p:cNvPr>
              <p:cNvGrpSpPr/>
              <p:nvPr/>
            </p:nvGrpSpPr>
            <p:grpSpPr>
              <a:xfrm>
                <a:off x="10750822" y="4244112"/>
                <a:ext cx="2876006" cy="2860864"/>
                <a:chOff x="10155415" y="10070305"/>
                <a:chExt cx="913645" cy="908836"/>
              </a:xfrm>
              <a:solidFill>
                <a:schemeClr val="bg1"/>
              </a:solidFill>
            </p:grpSpPr>
            <p:sp>
              <p:nvSpPr>
                <p:cNvPr id="15" name="Freeform 14">
                  <a:extLst>
                    <a:ext uri="{FF2B5EF4-FFF2-40B4-BE49-F238E27FC236}">
                      <a16:creationId xmlns:a16="http://schemas.microsoft.com/office/drawing/2014/main" id="{EA618475-F35A-3545-BC9F-0643460009CC}"/>
                    </a:ext>
                  </a:extLst>
                </p:cNvPr>
                <p:cNvSpPr/>
                <p:nvPr/>
              </p:nvSpPr>
              <p:spPr>
                <a:xfrm>
                  <a:off x="10155415" y="10070305"/>
                  <a:ext cx="64917" cy="908836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55" h="757">
                      <a:moveTo>
                        <a:pt x="27" y="757"/>
                      </a:moveTo>
                      <a:cubicBezTo>
                        <a:pt x="12" y="757"/>
                        <a:pt x="0" y="745"/>
                        <a:pt x="0" y="730"/>
                      </a:cubicBezTo>
                      <a:lnTo>
                        <a:pt x="0" y="28"/>
                      </a:lnTo>
                      <a:cubicBezTo>
                        <a:pt x="0" y="12"/>
                        <a:pt x="12" y="0"/>
                        <a:pt x="27" y="0"/>
                      </a:cubicBezTo>
                      <a:cubicBezTo>
                        <a:pt x="43" y="0"/>
                        <a:pt x="55" y="12"/>
                        <a:pt x="55" y="28"/>
                      </a:cubicBezTo>
                      <a:lnTo>
                        <a:pt x="55" y="730"/>
                      </a:lnTo>
                      <a:cubicBezTo>
                        <a:pt x="55" y="745"/>
                        <a:pt x="43" y="757"/>
                        <a:pt x="27" y="757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362CB2EC-058A-AC43-BCFC-C6BDB41EC6F3}"/>
                    </a:ext>
                  </a:extLst>
                </p:cNvPr>
                <p:cNvSpPr/>
                <p:nvPr/>
              </p:nvSpPr>
              <p:spPr>
                <a:xfrm>
                  <a:off x="10155415" y="10914224"/>
                  <a:ext cx="906432" cy="64917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755" h="55">
                      <a:moveTo>
                        <a:pt x="727" y="55"/>
                      </a:moveTo>
                      <a:lnTo>
                        <a:pt x="27" y="55"/>
                      </a:lnTo>
                      <a:cubicBezTo>
                        <a:pt x="12" y="55"/>
                        <a:pt x="0" y="43"/>
                        <a:pt x="0" y="28"/>
                      </a:cubicBezTo>
                      <a:cubicBezTo>
                        <a:pt x="0" y="13"/>
                        <a:pt x="12" y="0"/>
                        <a:pt x="27" y="0"/>
                      </a:cubicBezTo>
                      <a:lnTo>
                        <a:pt x="727" y="0"/>
                      </a:lnTo>
                      <a:cubicBezTo>
                        <a:pt x="742" y="0"/>
                        <a:pt x="755" y="13"/>
                        <a:pt x="755" y="28"/>
                      </a:cubicBezTo>
                      <a:cubicBezTo>
                        <a:pt x="755" y="43"/>
                        <a:pt x="742" y="55"/>
                        <a:pt x="727" y="55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61361B01-C424-E347-91B4-93A3728B178D}"/>
                    </a:ext>
                  </a:extLst>
                </p:cNvPr>
                <p:cNvSpPr/>
                <p:nvPr/>
              </p:nvSpPr>
              <p:spPr>
                <a:xfrm>
                  <a:off x="10276830" y="10094348"/>
                  <a:ext cx="581848" cy="77780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485" h="648">
                      <a:moveTo>
                        <a:pt x="27" y="648"/>
                      </a:moveTo>
                      <a:cubicBezTo>
                        <a:pt x="23" y="648"/>
                        <a:pt x="19" y="647"/>
                        <a:pt x="15" y="645"/>
                      </a:cubicBezTo>
                      <a:cubicBezTo>
                        <a:pt x="1" y="638"/>
                        <a:pt x="-4" y="622"/>
                        <a:pt x="3" y="608"/>
                      </a:cubicBezTo>
                      <a:lnTo>
                        <a:pt x="58" y="499"/>
                      </a:lnTo>
                      <a:cubicBezTo>
                        <a:pt x="61" y="494"/>
                        <a:pt x="66" y="490"/>
                        <a:pt x="71" y="487"/>
                      </a:cubicBezTo>
                      <a:lnTo>
                        <a:pt x="228" y="414"/>
                      </a:lnTo>
                      <a:cubicBezTo>
                        <a:pt x="230" y="413"/>
                        <a:pt x="231" y="413"/>
                        <a:pt x="232" y="412"/>
                      </a:cubicBezTo>
                      <a:lnTo>
                        <a:pt x="326" y="383"/>
                      </a:lnTo>
                      <a:lnTo>
                        <a:pt x="345" y="259"/>
                      </a:lnTo>
                      <a:lnTo>
                        <a:pt x="364" y="134"/>
                      </a:lnTo>
                      <a:cubicBezTo>
                        <a:pt x="364" y="130"/>
                        <a:pt x="365" y="127"/>
                        <a:pt x="367" y="124"/>
                      </a:cubicBezTo>
                      <a:lnTo>
                        <a:pt x="434" y="13"/>
                      </a:lnTo>
                      <a:cubicBezTo>
                        <a:pt x="442" y="0"/>
                        <a:pt x="459" y="-4"/>
                        <a:pt x="472" y="4"/>
                      </a:cubicBezTo>
                      <a:cubicBezTo>
                        <a:pt x="485" y="12"/>
                        <a:pt x="489" y="29"/>
                        <a:pt x="481" y="42"/>
                      </a:cubicBezTo>
                      <a:lnTo>
                        <a:pt x="417" y="147"/>
                      </a:lnTo>
                      <a:lnTo>
                        <a:pt x="399" y="267"/>
                      </a:lnTo>
                      <a:lnTo>
                        <a:pt x="378" y="408"/>
                      </a:lnTo>
                      <a:cubicBezTo>
                        <a:pt x="376" y="418"/>
                        <a:pt x="369" y="427"/>
                        <a:pt x="359" y="430"/>
                      </a:cubicBezTo>
                      <a:lnTo>
                        <a:pt x="250" y="464"/>
                      </a:lnTo>
                      <a:lnTo>
                        <a:pt x="103" y="533"/>
                      </a:lnTo>
                      <a:lnTo>
                        <a:pt x="52" y="633"/>
                      </a:lnTo>
                      <a:cubicBezTo>
                        <a:pt x="47" y="643"/>
                        <a:pt x="37" y="648"/>
                        <a:pt x="27" y="648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22AEAF58-D4F7-6D49-A61D-2D80D9251A9C}"/>
                    </a:ext>
                  </a:extLst>
                </p:cNvPr>
                <p:cNvSpPr/>
                <p:nvPr/>
              </p:nvSpPr>
              <p:spPr>
                <a:xfrm>
                  <a:off x="10763710" y="10278279"/>
                  <a:ext cx="305350" cy="193548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255" h="162">
                      <a:moveTo>
                        <a:pt x="67" y="162"/>
                      </a:moveTo>
                      <a:cubicBezTo>
                        <a:pt x="64" y="162"/>
                        <a:pt x="62" y="161"/>
                        <a:pt x="60" y="161"/>
                      </a:cubicBezTo>
                      <a:lnTo>
                        <a:pt x="20" y="150"/>
                      </a:lnTo>
                      <a:cubicBezTo>
                        <a:pt x="5" y="146"/>
                        <a:pt x="-3" y="131"/>
                        <a:pt x="1" y="116"/>
                      </a:cubicBezTo>
                      <a:cubicBezTo>
                        <a:pt x="5" y="101"/>
                        <a:pt x="20" y="93"/>
                        <a:pt x="34" y="97"/>
                      </a:cubicBezTo>
                      <a:lnTo>
                        <a:pt x="62" y="105"/>
                      </a:lnTo>
                      <a:lnTo>
                        <a:pt x="212" y="4"/>
                      </a:lnTo>
                      <a:cubicBezTo>
                        <a:pt x="225" y="-4"/>
                        <a:pt x="242" y="-1"/>
                        <a:pt x="251" y="12"/>
                      </a:cubicBezTo>
                      <a:cubicBezTo>
                        <a:pt x="259" y="25"/>
                        <a:pt x="255" y="42"/>
                        <a:pt x="243" y="50"/>
                      </a:cubicBezTo>
                      <a:lnTo>
                        <a:pt x="82" y="157"/>
                      </a:lnTo>
                      <a:cubicBezTo>
                        <a:pt x="77" y="160"/>
                        <a:pt x="72" y="162"/>
                        <a:pt x="67" y="162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1" name="Freeform 20">
                  <a:extLst>
                    <a:ext uri="{FF2B5EF4-FFF2-40B4-BE49-F238E27FC236}">
                      <a16:creationId xmlns:a16="http://schemas.microsoft.com/office/drawing/2014/main" id="{A66DA505-2787-3A4D-BD20-D008C2AF7045}"/>
                    </a:ext>
                  </a:extLst>
                </p:cNvPr>
                <p:cNvSpPr/>
                <p:nvPr/>
              </p:nvSpPr>
              <p:spPr>
                <a:xfrm>
                  <a:off x="10276830" y="10313142"/>
                  <a:ext cx="401523" cy="320978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35" h="268">
                      <a:moveTo>
                        <a:pt x="27" y="268"/>
                      </a:moveTo>
                      <a:cubicBezTo>
                        <a:pt x="20" y="268"/>
                        <a:pt x="13" y="265"/>
                        <a:pt x="8" y="259"/>
                      </a:cubicBezTo>
                      <a:cubicBezTo>
                        <a:pt x="-3" y="249"/>
                        <a:pt x="-3" y="231"/>
                        <a:pt x="8" y="221"/>
                      </a:cubicBezTo>
                      <a:lnTo>
                        <a:pt x="110" y="123"/>
                      </a:lnTo>
                      <a:lnTo>
                        <a:pt x="163" y="15"/>
                      </a:lnTo>
                      <a:cubicBezTo>
                        <a:pt x="169" y="3"/>
                        <a:pt x="182" y="-3"/>
                        <a:pt x="195" y="1"/>
                      </a:cubicBezTo>
                      <a:lnTo>
                        <a:pt x="315" y="34"/>
                      </a:lnTo>
                      <a:cubicBezTo>
                        <a:pt x="329" y="38"/>
                        <a:pt x="338" y="53"/>
                        <a:pt x="334" y="68"/>
                      </a:cubicBezTo>
                      <a:cubicBezTo>
                        <a:pt x="330" y="82"/>
                        <a:pt x="315" y="91"/>
                        <a:pt x="300" y="87"/>
                      </a:cubicBezTo>
                      <a:lnTo>
                        <a:pt x="202" y="60"/>
                      </a:lnTo>
                      <a:lnTo>
                        <a:pt x="157" y="151"/>
                      </a:lnTo>
                      <a:cubicBezTo>
                        <a:pt x="155" y="154"/>
                        <a:pt x="154" y="157"/>
                        <a:pt x="151" y="159"/>
                      </a:cubicBezTo>
                      <a:lnTo>
                        <a:pt x="46" y="260"/>
                      </a:lnTo>
                      <a:cubicBezTo>
                        <a:pt x="41" y="265"/>
                        <a:pt x="34" y="268"/>
                        <a:pt x="27" y="268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2" name="Freeform 21">
                  <a:extLst>
                    <a:ext uri="{FF2B5EF4-FFF2-40B4-BE49-F238E27FC236}">
                      <a16:creationId xmlns:a16="http://schemas.microsoft.com/office/drawing/2014/main" id="{21AD8612-D8DA-1947-93C9-AAD419B24C36}"/>
                    </a:ext>
                  </a:extLst>
                </p:cNvPr>
                <p:cNvSpPr/>
                <p:nvPr/>
              </p:nvSpPr>
              <p:spPr>
                <a:xfrm>
                  <a:off x="10573765" y="10569203"/>
                  <a:ext cx="397916" cy="288519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32" h="241">
                      <a:moveTo>
                        <a:pt x="28" y="241"/>
                      </a:moveTo>
                      <a:cubicBezTo>
                        <a:pt x="17" y="241"/>
                        <a:pt x="6" y="234"/>
                        <a:pt x="2" y="223"/>
                      </a:cubicBezTo>
                      <a:cubicBezTo>
                        <a:pt x="-3" y="209"/>
                        <a:pt x="4" y="194"/>
                        <a:pt x="18" y="188"/>
                      </a:cubicBezTo>
                      <a:lnTo>
                        <a:pt x="154" y="139"/>
                      </a:lnTo>
                      <a:lnTo>
                        <a:pt x="286" y="8"/>
                      </a:lnTo>
                      <a:cubicBezTo>
                        <a:pt x="297" y="-3"/>
                        <a:pt x="314" y="-3"/>
                        <a:pt x="325" y="8"/>
                      </a:cubicBezTo>
                      <a:cubicBezTo>
                        <a:pt x="335" y="19"/>
                        <a:pt x="335" y="36"/>
                        <a:pt x="325" y="47"/>
                      </a:cubicBezTo>
                      <a:lnTo>
                        <a:pt x="188" y="182"/>
                      </a:lnTo>
                      <a:cubicBezTo>
                        <a:pt x="185" y="185"/>
                        <a:pt x="182" y="187"/>
                        <a:pt x="178" y="188"/>
                      </a:cubicBezTo>
                      <a:lnTo>
                        <a:pt x="37" y="240"/>
                      </a:lnTo>
                      <a:cubicBezTo>
                        <a:pt x="34" y="241"/>
                        <a:pt x="31" y="241"/>
                        <a:pt x="28" y="241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3" name="Freeform 22">
                  <a:extLst>
                    <a:ext uri="{FF2B5EF4-FFF2-40B4-BE49-F238E27FC236}">
                      <a16:creationId xmlns:a16="http://schemas.microsoft.com/office/drawing/2014/main" id="{76D67966-669F-CC47-AEB4-FE88D6EC308A}"/>
                    </a:ext>
                  </a:extLst>
                </p:cNvPr>
                <p:cNvSpPr/>
                <p:nvPr/>
              </p:nvSpPr>
              <p:spPr>
                <a:xfrm>
                  <a:off x="10976493" y="10275875"/>
                  <a:ext cx="88960" cy="186335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75" h="156">
                      <a:moveTo>
                        <a:pt x="28" y="156"/>
                      </a:moveTo>
                      <a:cubicBezTo>
                        <a:pt x="26" y="156"/>
                        <a:pt x="24" y="156"/>
                        <a:pt x="22" y="156"/>
                      </a:cubicBezTo>
                      <a:cubicBezTo>
                        <a:pt x="7" y="152"/>
                        <a:pt x="-2" y="138"/>
                        <a:pt x="1" y="123"/>
                      </a:cubicBezTo>
                      <a:lnTo>
                        <a:pt x="22" y="22"/>
                      </a:lnTo>
                      <a:cubicBezTo>
                        <a:pt x="25" y="7"/>
                        <a:pt x="39" y="-2"/>
                        <a:pt x="54" y="1"/>
                      </a:cubicBezTo>
                      <a:cubicBezTo>
                        <a:pt x="69" y="4"/>
                        <a:pt x="78" y="18"/>
                        <a:pt x="75" y="33"/>
                      </a:cubicBezTo>
                      <a:lnTo>
                        <a:pt x="54" y="134"/>
                      </a:lnTo>
                      <a:cubicBezTo>
                        <a:pt x="52" y="147"/>
                        <a:pt x="40" y="156"/>
                        <a:pt x="28" y="156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4" name="Freeform 23">
                  <a:extLst>
                    <a:ext uri="{FF2B5EF4-FFF2-40B4-BE49-F238E27FC236}">
                      <a16:creationId xmlns:a16="http://schemas.microsoft.com/office/drawing/2014/main" id="{4C73D5F0-44C7-0B4E-9278-FF89C22DDBD5}"/>
                    </a:ext>
                  </a:extLst>
                </p:cNvPr>
                <p:cNvSpPr/>
                <p:nvPr/>
              </p:nvSpPr>
              <p:spPr>
                <a:xfrm>
                  <a:off x="10880320" y="10250629"/>
                  <a:ext cx="185133" cy="90162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55" h="76">
                      <a:moveTo>
                        <a:pt x="128" y="76"/>
                      </a:moveTo>
                      <a:cubicBezTo>
                        <a:pt x="127" y="76"/>
                        <a:pt x="125" y="76"/>
                        <a:pt x="123" y="76"/>
                      </a:cubicBezTo>
                      <a:lnTo>
                        <a:pt x="22" y="55"/>
                      </a:lnTo>
                      <a:cubicBezTo>
                        <a:pt x="7" y="51"/>
                        <a:pt x="-3" y="37"/>
                        <a:pt x="1" y="22"/>
                      </a:cubicBezTo>
                      <a:cubicBezTo>
                        <a:pt x="4" y="7"/>
                        <a:pt x="18" y="-2"/>
                        <a:pt x="33" y="1"/>
                      </a:cubicBezTo>
                      <a:lnTo>
                        <a:pt x="134" y="22"/>
                      </a:lnTo>
                      <a:cubicBezTo>
                        <a:pt x="149" y="25"/>
                        <a:pt x="158" y="39"/>
                        <a:pt x="155" y="54"/>
                      </a:cubicBezTo>
                      <a:cubicBezTo>
                        <a:pt x="153" y="67"/>
                        <a:pt x="141" y="76"/>
                        <a:pt x="128" y="76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52683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-9" y="-1"/>
            <a:ext cx="24377653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85C5BB-0777-D247-8DF4-76AC6360F7B8}"/>
              </a:ext>
            </a:extLst>
          </p:cNvPr>
          <p:cNvSpPr txBox="1"/>
          <p:nvPr/>
        </p:nvSpPr>
        <p:spPr>
          <a:xfrm>
            <a:off x="2249156" y="1078366"/>
            <a:ext cx="1987932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Financial Group Performance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7724BD4-1472-FF44-96BC-88794C2AF34E}"/>
              </a:ext>
            </a:extLst>
          </p:cNvPr>
          <p:cNvSpPr/>
          <p:nvPr/>
        </p:nvSpPr>
        <p:spPr>
          <a:xfrm>
            <a:off x="12778551" y="8450296"/>
            <a:ext cx="1600200" cy="1600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83" name="Subtitle 2">
            <a:extLst>
              <a:ext uri="{FF2B5EF4-FFF2-40B4-BE49-F238E27FC236}">
                <a16:creationId xmlns:a16="http://schemas.microsoft.com/office/drawing/2014/main" id="{130C85C3-CCA7-F049-9340-76D723706F1A}"/>
              </a:ext>
            </a:extLst>
          </p:cNvPr>
          <p:cNvSpPr txBox="1">
            <a:spLocks/>
          </p:cNvSpPr>
          <p:nvPr/>
        </p:nvSpPr>
        <p:spPr>
          <a:xfrm>
            <a:off x="14780842" y="8636398"/>
            <a:ext cx="8212682" cy="127324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Montserrat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 take into account supply costs. 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A921FBC-B5F5-D248-A7C3-0C7CD3133753}"/>
              </a:ext>
            </a:extLst>
          </p:cNvPr>
          <p:cNvGrpSpPr/>
          <p:nvPr/>
        </p:nvGrpSpPr>
        <p:grpSpPr>
          <a:xfrm>
            <a:off x="13222018" y="8866610"/>
            <a:ext cx="766717" cy="767571"/>
            <a:chOff x="538852" y="4004298"/>
            <a:chExt cx="323280" cy="323640"/>
          </a:xfrm>
          <a:solidFill>
            <a:schemeClr val="bg2"/>
          </a:solidFill>
        </p:grpSpPr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AA71F5CA-1767-4C44-9501-026F7FC27188}"/>
                </a:ext>
              </a:extLst>
            </p:cNvPr>
            <p:cNvSpPr/>
            <p:nvPr/>
          </p:nvSpPr>
          <p:spPr>
            <a:xfrm>
              <a:off x="538852" y="4004298"/>
              <a:ext cx="323280" cy="323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9" h="899">
                  <a:moveTo>
                    <a:pt x="450" y="55"/>
                  </a:moveTo>
                  <a:cubicBezTo>
                    <a:pt x="232" y="55"/>
                    <a:pt x="55" y="232"/>
                    <a:pt x="55" y="450"/>
                  </a:cubicBezTo>
                  <a:cubicBezTo>
                    <a:pt x="55" y="667"/>
                    <a:pt x="232" y="844"/>
                    <a:pt x="450" y="844"/>
                  </a:cubicBezTo>
                  <a:cubicBezTo>
                    <a:pt x="667" y="844"/>
                    <a:pt x="844" y="667"/>
                    <a:pt x="844" y="450"/>
                  </a:cubicBezTo>
                  <a:cubicBezTo>
                    <a:pt x="844" y="232"/>
                    <a:pt x="667" y="55"/>
                    <a:pt x="450" y="55"/>
                  </a:cubicBezTo>
                  <a:close/>
                  <a:moveTo>
                    <a:pt x="450" y="899"/>
                  </a:moveTo>
                  <a:cubicBezTo>
                    <a:pt x="330" y="899"/>
                    <a:pt x="217" y="852"/>
                    <a:pt x="132" y="767"/>
                  </a:cubicBezTo>
                  <a:cubicBezTo>
                    <a:pt x="47" y="683"/>
                    <a:pt x="0" y="570"/>
                    <a:pt x="0" y="450"/>
                  </a:cubicBezTo>
                  <a:cubicBezTo>
                    <a:pt x="0" y="330"/>
                    <a:pt x="47" y="217"/>
                    <a:pt x="132" y="132"/>
                  </a:cubicBezTo>
                  <a:cubicBezTo>
                    <a:pt x="217" y="47"/>
                    <a:pt x="330" y="0"/>
                    <a:pt x="450" y="0"/>
                  </a:cubicBezTo>
                  <a:cubicBezTo>
                    <a:pt x="570" y="0"/>
                    <a:pt x="683" y="47"/>
                    <a:pt x="767" y="132"/>
                  </a:cubicBezTo>
                  <a:cubicBezTo>
                    <a:pt x="852" y="217"/>
                    <a:pt x="899" y="330"/>
                    <a:pt x="899" y="450"/>
                  </a:cubicBezTo>
                  <a:cubicBezTo>
                    <a:pt x="899" y="570"/>
                    <a:pt x="852" y="683"/>
                    <a:pt x="767" y="767"/>
                  </a:cubicBezTo>
                  <a:cubicBezTo>
                    <a:pt x="683" y="852"/>
                    <a:pt x="570" y="899"/>
                    <a:pt x="450" y="89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001CDC1B-1705-694E-834E-F606DF96EBC4}"/>
                </a:ext>
              </a:extLst>
            </p:cNvPr>
            <p:cNvSpPr/>
            <p:nvPr/>
          </p:nvSpPr>
          <p:spPr>
            <a:xfrm>
              <a:off x="588172" y="4044258"/>
              <a:ext cx="225360" cy="52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7" h="147">
                  <a:moveTo>
                    <a:pt x="318" y="147"/>
                  </a:moveTo>
                  <a:cubicBezTo>
                    <a:pt x="315" y="147"/>
                    <a:pt x="313" y="147"/>
                    <a:pt x="310" y="147"/>
                  </a:cubicBezTo>
                  <a:cubicBezTo>
                    <a:pt x="202" y="145"/>
                    <a:pt x="99" y="111"/>
                    <a:pt x="11" y="49"/>
                  </a:cubicBezTo>
                  <a:cubicBezTo>
                    <a:pt x="-1" y="40"/>
                    <a:pt x="-4" y="23"/>
                    <a:pt x="5" y="11"/>
                  </a:cubicBezTo>
                  <a:cubicBezTo>
                    <a:pt x="13" y="-1"/>
                    <a:pt x="31" y="-4"/>
                    <a:pt x="43" y="5"/>
                  </a:cubicBezTo>
                  <a:cubicBezTo>
                    <a:pt x="122" y="60"/>
                    <a:pt x="214" y="90"/>
                    <a:pt x="311" y="92"/>
                  </a:cubicBezTo>
                  <a:cubicBezTo>
                    <a:pt x="408" y="93"/>
                    <a:pt x="502" y="65"/>
                    <a:pt x="583" y="11"/>
                  </a:cubicBezTo>
                  <a:cubicBezTo>
                    <a:pt x="596" y="3"/>
                    <a:pt x="613" y="6"/>
                    <a:pt x="622" y="19"/>
                  </a:cubicBezTo>
                  <a:cubicBezTo>
                    <a:pt x="630" y="31"/>
                    <a:pt x="627" y="48"/>
                    <a:pt x="614" y="56"/>
                  </a:cubicBezTo>
                  <a:cubicBezTo>
                    <a:pt x="526" y="116"/>
                    <a:pt x="424" y="147"/>
                    <a:pt x="318" y="14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E7F7807B-7DB1-EB40-B9FE-D2B6D7A4C042}"/>
                </a:ext>
              </a:extLst>
            </p:cNvPr>
            <p:cNvSpPr/>
            <p:nvPr/>
          </p:nvSpPr>
          <p:spPr>
            <a:xfrm>
              <a:off x="588172" y="4235418"/>
              <a:ext cx="225360" cy="52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7" h="147">
                  <a:moveTo>
                    <a:pt x="599" y="147"/>
                  </a:moveTo>
                  <a:cubicBezTo>
                    <a:pt x="593" y="147"/>
                    <a:pt x="588" y="145"/>
                    <a:pt x="583" y="142"/>
                  </a:cubicBezTo>
                  <a:cubicBezTo>
                    <a:pt x="504" y="86"/>
                    <a:pt x="412" y="56"/>
                    <a:pt x="315" y="54"/>
                  </a:cubicBezTo>
                  <a:cubicBezTo>
                    <a:pt x="218" y="53"/>
                    <a:pt x="123" y="81"/>
                    <a:pt x="42" y="135"/>
                  </a:cubicBezTo>
                  <a:cubicBezTo>
                    <a:pt x="30" y="144"/>
                    <a:pt x="13" y="140"/>
                    <a:pt x="4" y="128"/>
                  </a:cubicBezTo>
                  <a:cubicBezTo>
                    <a:pt x="-4" y="115"/>
                    <a:pt x="-1" y="98"/>
                    <a:pt x="12" y="90"/>
                  </a:cubicBezTo>
                  <a:cubicBezTo>
                    <a:pt x="102" y="29"/>
                    <a:pt x="207" y="-2"/>
                    <a:pt x="316" y="0"/>
                  </a:cubicBezTo>
                  <a:cubicBezTo>
                    <a:pt x="424" y="1"/>
                    <a:pt x="527" y="35"/>
                    <a:pt x="615" y="97"/>
                  </a:cubicBezTo>
                  <a:cubicBezTo>
                    <a:pt x="627" y="106"/>
                    <a:pt x="630" y="123"/>
                    <a:pt x="621" y="135"/>
                  </a:cubicBezTo>
                  <a:cubicBezTo>
                    <a:pt x="616" y="143"/>
                    <a:pt x="607" y="147"/>
                    <a:pt x="599" y="14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CBF92095-1546-B24D-A8D9-34B9883AA959}"/>
                </a:ext>
              </a:extLst>
            </p:cNvPr>
            <p:cNvSpPr/>
            <p:nvPr/>
          </p:nvSpPr>
          <p:spPr>
            <a:xfrm>
              <a:off x="538852" y="4156218"/>
              <a:ext cx="323280" cy="19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9" h="55">
                  <a:moveTo>
                    <a:pt x="872" y="55"/>
                  </a:moveTo>
                  <a:lnTo>
                    <a:pt x="28" y="55"/>
                  </a:lnTo>
                  <a:cubicBezTo>
                    <a:pt x="12" y="55"/>
                    <a:pt x="0" y="43"/>
                    <a:pt x="0" y="28"/>
                  </a:cubicBezTo>
                  <a:cubicBezTo>
                    <a:pt x="0" y="12"/>
                    <a:pt x="12" y="0"/>
                    <a:pt x="28" y="0"/>
                  </a:cubicBezTo>
                  <a:lnTo>
                    <a:pt x="872" y="0"/>
                  </a:lnTo>
                  <a:cubicBezTo>
                    <a:pt x="887" y="0"/>
                    <a:pt x="899" y="12"/>
                    <a:pt x="899" y="28"/>
                  </a:cubicBezTo>
                  <a:cubicBezTo>
                    <a:pt x="899" y="43"/>
                    <a:pt x="887" y="55"/>
                    <a:pt x="872" y="5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3185134C-1D66-C94D-8C1F-B4CBF56FD2B4}"/>
                </a:ext>
              </a:extLst>
            </p:cNvPr>
            <p:cNvSpPr/>
            <p:nvPr/>
          </p:nvSpPr>
          <p:spPr>
            <a:xfrm>
              <a:off x="605092" y="4004298"/>
              <a:ext cx="105120" cy="323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3" h="899">
                  <a:moveTo>
                    <a:pt x="248" y="899"/>
                  </a:moveTo>
                  <a:cubicBezTo>
                    <a:pt x="241" y="899"/>
                    <a:pt x="235" y="897"/>
                    <a:pt x="230" y="893"/>
                  </a:cubicBezTo>
                  <a:cubicBezTo>
                    <a:pt x="75" y="760"/>
                    <a:pt x="-5" y="605"/>
                    <a:pt x="0" y="445"/>
                  </a:cubicBezTo>
                  <a:cubicBezTo>
                    <a:pt x="4" y="286"/>
                    <a:pt x="90" y="134"/>
                    <a:pt x="248" y="6"/>
                  </a:cubicBezTo>
                  <a:cubicBezTo>
                    <a:pt x="260" y="-3"/>
                    <a:pt x="277" y="-2"/>
                    <a:pt x="287" y="10"/>
                  </a:cubicBezTo>
                  <a:cubicBezTo>
                    <a:pt x="296" y="22"/>
                    <a:pt x="294" y="39"/>
                    <a:pt x="283" y="49"/>
                  </a:cubicBezTo>
                  <a:cubicBezTo>
                    <a:pt x="137" y="166"/>
                    <a:pt x="58" y="304"/>
                    <a:pt x="54" y="446"/>
                  </a:cubicBezTo>
                  <a:cubicBezTo>
                    <a:pt x="50" y="590"/>
                    <a:pt x="123" y="730"/>
                    <a:pt x="265" y="851"/>
                  </a:cubicBezTo>
                  <a:cubicBezTo>
                    <a:pt x="277" y="861"/>
                    <a:pt x="278" y="878"/>
                    <a:pt x="269" y="889"/>
                  </a:cubicBezTo>
                  <a:cubicBezTo>
                    <a:pt x="263" y="896"/>
                    <a:pt x="255" y="899"/>
                    <a:pt x="248" y="89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AFE0F1F3-08E5-1743-9BE0-E1B4E8AB3F37}"/>
                </a:ext>
              </a:extLst>
            </p:cNvPr>
            <p:cNvSpPr/>
            <p:nvPr/>
          </p:nvSpPr>
          <p:spPr>
            <a:xfrm>
              <a:off x="691131" y="4004658"/>
              <a:ext cx="105480" cy="323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4" h="899">
                  <a:moveTo>
                    <a:pt x="27" y="899"/>
                  </a:moveTo>
                  <a:cubicBezTo>
                    <a:pt x="19" y="899"/>
                    <a:pt x="11" y="896"/>
                    <a:pt x="6" y="889"/>
                  </a:cubicBezTo>
                  <a:cubicBezTo>
                    <a:pt x="-4" y="877"/>
                    <a:pt x="-2" y="860"/>
                    <a:pt x="10" y="850"/>
                  </a:cubicBezTo>
                  <a:cubicBezTo>
                    <a:pt x="155" y="733"/>
                    <a:pt x="234" y="595"/>
                    <a:pt x="238" y="453"/>
                  </a:cubicBezTo>
                  <a:cubicBezTo>
                    <a:pt x="242" y="309"/>
                    <a:pt x="169" y="169"/>
                    <a:pt x="27" y="48"/>
                  </a:cubicBezTo>
                  <a:cubicBezTo>
                    <a:pt x="15" y="39"/>
                    <a:pt x="14" y="21"/>
                    <a:pt x="24" y="10"/>
                  </a:cubicBezTo>
                  <a:cubicBezTo>
                    <a:pt x="34" y="-2"/>
                    <a:pt x="51" y="-3"/>
                    <a:pt x="62" y="7"/>
                  </a:cubicBezTo>
                  <a:cubicBezTo>
                    <a:pt x="218" y="139"/>
                    <a:pt x="297" y="294"/>
                    <a:pt x="293" y="454"/>
                  </a:cubicBezTo>
                  <a:cubicBezTo>
                    <a:pt x="288" y="613"/>
                    <a:pt x="202" y="765"/>
                    <a:pt x="44" y="893"/>
                  </a:cubicBezTo>
                  <a:cubicBezTo>
                    <a:pt x="39" y="897"/>
                    <a:pt x="33" y="899"/>
                    <a:pt x="27" y="89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92" name="Subtitle 2">
            <a:extLst>
              <a:ext uri="{FF2B5EF4-FFF2-40B4-BE49-F238E27FC236}">
                <a16:creationId xmlns:a16="http://schemas.microsoft.com/office/drawing/2014/main" id="{4F8856B7-4EFD-2B4F-8C2E-9A8F937CD55E}"/>
              </a:ext>
            </a:extLst>
          </p:cNvPr>
          <p:cNvSpPr txBox="1">
            <a:spLocks/>
          </p:cNvSpPr>
          <p:nvPr/>
        </p:nvSpPr>
        <p:spPr>
          <a:xfrm>
            <a:off x="14780842" y="4012234"/>
            <a:ext cx="8201837" cy="127324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Montserrat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 take into account supply costs. 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D69949B7-2D51-704D-9169-893BCEBC2E83}"/>
              </a:ext>
            </a:extLst>
          </p:cNvPr>
          <p:cNvSpPr/>
          <p:nvPr/>
        </p:nvSpPr>
        <p:spPr>
          <a:xfrm>
            <a:off x="12778551" y="3860978"/>
            <a:ext cx="1600200" cy="1600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7A432B7-F100-954C-90AB-437998024A27}"/>
              </a:ext>
            </a:extLst>
          </p:cNvPr>
          <p:cNvGrpSpPr/>
          <p:nvPr/>
        </p:nvGrpSpPr>
        <p:grpSpPr>
          <a:xfrm>
            <a:off x="13243532" y="4331371"/>
            <a:ext cx="670238" cy="646331"/>
            <a:chOff x="5516932" y="4053978"/>
            <a:chExt cx="282600" cy="272520"/>
          </a:xfrm>
          <a:solidFill>
            <a:schemeClr val="bg2"/>
          </a:solidFill>
        </p:grpSpPr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37D6448C-228B-BC47-972B-0396D41C0A77}"/>
                </a:ext>
              </a:extLst>
            </p:cNvPr>
            <p:cNvSpPr/>
            <p:nvPr/>
          </p:nvSpPr>
          <p:spPr>
            <a:xfrm>
              <a:off x="5516932" y="4053978"/>
              <a:ext cx="19440" cy="27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758">
                  <a:moveTo>
                    <a:pt x="27" y="758"/>
                  </a:moveTo>
                  <a:cubicBezTo>
                    <a:pt x="12" y="758"/>
                    <a:pt x="0" y="745"/>
                    <a:pt x="0" y="730"/>
                  </a:cubicBezTo>
                  <a:lnTo>
                    <a:pt x="0" y="28"/>
                  </a:lnTo>
                  <a:cubicBezTo>
                    <a:pt x="0" y="13"/>
                    <a:pt x="12" y="0"/>
                    <a:pt x="27" y="0"/>
                  </a:cubicBezTo>
                  <a:cubicBezTo>
                    <a:pt x="42" y="0"/>
                    <a:pt x="55" y="13"/>
                    <a:pt x="55" y="28"/>
                  </a:cubicBezTo>
                  <a:lnTo>
                    <a:pt x="55" y="730"/>
                  </a:lnTo>
                  <a:cubicBezTo>
                    <a:pt x="55" y="745"/>
                    <a:pt x="42" y="758"/>
                    <a:pt x="27" y="75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A2C4EFD3-3E41-ED4B-9A12-2A792264CF9C}"/>
                </a:ext>
              </a:extLst>
            </p:cNvPr>
            <p:cNvSpPr/>
            <p:nvPr/>
          </p:nvSpPr>
          <p:spPr>
            <a:xfrm>
              <a:off x="5516932" y="4307058"/>
              <a:ext cx="27108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4" h="54">
                  <a:moveTo>
                    <a:pt x="727" y="54"/>
                  </a:moveTo>
                  <a:lnTo>
                    <a:pt x="27" y="54"/>
                  </a:ln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lnTo>
                    <a:pt x="727" y="0"/>
                  </a:lnTo>
                  <a:cubicBezTo>
                    <a:pt x="742" y="0"/>
                    <a:pt x="754" y="12"/>
                    <a:pt x="754" y="27"/>
                  </a:cubicBezTo>
                  <a:cubicBezTo>
                    <a:pt x="754" y="42"/>
                    <a:pt x="742" y="54"/>
                    <a:pt x="727" y="5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E78F804B-B55C-B144-A885-56460EEC53ED}"/>
                </a:ext>
              </a:extLst>
            </p:cNvPr>
            <p:cNvSpPr/>
            <p:nvPr/>
          </p:nvSpPr>
          <p:spPr>
            <a:xfrm>
              <a:off x="5553651" y="4105458"/>
              <a:ext cx="235440" cy="189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5" h="527">
                  <a:moveTo>
                    <a:pt x="347" y="527"/>
                  </a:moveTo>
                  <a:cubicBezTo>
                    <a:pt x="339" y="527"/>
                    <a:pt x="331" y="523"/>
                    <a:pt x="325" y="516"/>
                  </a:cubicBezTo>
                  <a:lnTo>
                    <a:pt x="202" y="353"/>
                  </a:lnTo>
                  <a:lnTo>
                    <a:pt x="47" y="518"/>
                  </a:lnTo>
                  <a:cubicBezTo>
                    <a:pt x="37" y="529"/>
                    <a:pt x="19" y="530"/>
                    <a:pt x="8" y="519"/>
                  </a:cubicBezTo>
                  <a:cubicBezTo>
                    <a:pt x="-3" y="509"/>
                    <a:pt x="-3" y="492"/>
                    <a:pt x="7" y="480"/>
                  </a:cubicBezTo>
                  <a:lnTo>
                    <a:pt x="184" y="292"/>
                  </a:lnTo>
                  <a:cubicBezTo>
                    <a:pt x="189" y="286"/>
                    <a:pt x="197" y="283"/>
                    <a:pt x="205" y="283"/>
                  </a:cubicBezTo>
                  <a:cubicBezTo>
                    <a:pt x="213" y="284"/>
                    <a:pt x="221" y="288"/>
                    <a:pt x="226" y="294"/>
                  </a:cubicBezTo>
                  <a:lnTo>
                    <a:pt x="344" y="450"/>
                  </a:lnTo>
                  <a:lnTo>
                    <a:pt x="604" y="13"/>
                  </a:lnTo>
                  <a:cubicBezTo>
                    <a:pt x="612" y="0"/>
                    <a:pt x="629" y="-4"/>
                    <a:pt x="642" y="4"/>
                  </a:cubicBezTo>
                  <a:cubicBezTo>
                    <a:pt x="655" y="11"/>
                    <a:pt x="659" y="28"/>
                    <a:pt x="651" y="41"/>
                  </a:cubicBezTo>
                  <a:lnTo>
                    <a:pt x="371" y="513"/>
                  </a:lnTo>
                  <a:cubicBezTo>
                    <a:pt x="366" y="521"/>
                    <a:pt x="358" y="526"/>
                    <a:pt x="349" y="527"/>
                  </a:cubicBezTo>
                  <a:cubicBezTo>
                    <a:pt x="348" y="527"/>
                    <a:pt x="348" y="527"/>
                    <a:pt x="347" y="52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E8E080AA-42C6-D445-BE15-0D731B53A8C6}"/>
                </a:ext>
              </a:extLst>
            </p:cNvPr>
            <p:cNvSpPr/>
            <p:nvPr/>
          </p:nvSpPr>
          <p:spPr>
            <a:xfrm>
              <a:off x="5769292" y="4105458"/>
              <a:ext cx="30240" cy="54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" h="153">
                  <a:moveTo>
                    <a:pt x="58" y="153"/>
                  </a:moveTo>
                  <a:cubicBezTo>
                    <a:pt x="46" y="153"/>
                    <a:pt x="35" y="146"/>
                    <a:pt x="32" y="134"/>
                  </a:cubicBezTo>
                  <a:lnTo>
                    <a:pt x="1" y="35"/>
                  </a:lnTo>
                  <a:cubicBezTo>
                    <a:pt x="-3" y="21"/>
                    <a:pt x="5" y="5"/>
                    <a:pt x="20" y="1"/>
                  </a:cubicBezTo>
                  <a:cubicBezTo>
                    <a:pt x="34" y="-4"/>
                    <a:pt x="49" y="5"/>
                    <a:pt x="54" y="19"/>
                  </a:cubicBezTo>
                  <a:lnTo>
                    <a:pt x="84" y="118"/>
                  </a:lnTo>
                  <a:cubicBezTo>
                    <a:pt x="89" y="132"/>
                    <a:pt x="80" y="147"/>
                    <a:pt x="66" y="152"/>
                  </a:cubicBezTo>
                  <a:cubicBezTo>
                    <a:pt x="63" y="153"/>
                    <a:pt x="61" y="153"/>
                    <a:pt x="58" y="15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C02BB620-0D69-064F-B338-4982381BE8CB}"/>
                </a:ext>
              </a:extLst>
            </p:cNvPr>
            <p:cNvSpPr/>
            <p:nvPr/>
          </p:nvSpPr>
          <p:spPr>
            <a:xfrm>
              <a:off x="5734012" y="4105458"/>
              <a:ext cx="5472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3" h="85">
                  <a:moveTo>
                    <a:pt x="27" y="85"/>
                  </a:moveTo>
                  <a:cubicBezTo>
                    <a:pt x="15" y="85"/>
                    <a:pt x="4" y="77"/>
                    <a:pt x="1" y="65"/>
                  </a:cubicBezTo>
                  <a:cubicBezTo>
                    <a:pt x="-4" y="51"/>
                    <a:pt x="5" y="36"/>
                    <a:pt x="19" y="31"/>
                  </a:cubicBezTo>
                  <a:lnTo>
                    <a:pt x="118" y="1"/>
                  </a:lnTo>
                  <a:cubicBezTo>
                    <a:pt x="132" y="-4"/>
                    <a:pt x="147" y="5"/>
                    <a:pt x="152" y="19"/>
                  </a:cubicBezTo>
                  <a:cubicBezTo>
                    <a:pt x="156" y="34"/>
                    <a:pt x="148" y="49"/>
                    <a:pt x="134" y="53"/>
                  </a:cubicBezTo>
                  <a:lnTo>
                    <a:pt x="35" y="84"/>
                  </a:lnTo>
                  <a:cubicBezTo>
                    <a:pt x="32" y="84"/>
                    <a:pt x="30" y="85"/>
                    <a:pt x="27" y="8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101" name="Oval 100">
            <a:extLst>
              <a:ext uri="{FF2B5EF4-FFF2-40B4-BE49-F238E27FC236}">
                <a16:creationId xmlns:a16="http://schemas.microsoft.com/office/drawing/2014/main" id="{81FD4CC9-A375-134B-8F1A-448402D3DEA3}"/>
              </a:ext>
            </a:extLst>
          </p:cNvPr>
          <p:cNvSpPr/>
          <p:nvPr/>
        </p:nvSpPr>
        <p:spPr>
          <a:xfrm>
            <a:off x="12778551" y="6158748"/>
            <a:ext cx="1600200" cy="1600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02" name="Subtitle 2">
            <a:extLst>
              <a:ext uri="{FF2B5EF4-FFF2-40B4-BE49-F238E27FC236}">
                <a16:creationId xmlns:a16="http://schemas.microsoft.com/office/drawing/2014/main" id="{036BFC75-CB00-C442-AE5D-1DFAE5A5024B}"/>
              </a:ext>
            </a:extLst>
          </p:cNvPr>
          <p:cNvSpPr txBox="1">
            <a:spLocks/>
          </p:cNvSpPr>
          <p:nvPr/>
        </p:nvSpPr>
        <p:spPr>
          <a:xfrm>
            <a:off x="14780842" y="6407487"/>
            <a:ext cx="8201837" cy="127324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Montserrat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 take into account supply costs. 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D2BA9BD-8431-8A41-BE60-0A5CE2CF8B2D}"/>
              </a:ext>
            </a:extLst>
          </p:cNvPr>
          <p:cNvGrpSpPr/>
          <p:nvPr/>
        </p:nvGrpSpPr>
        <p:grpSpPr>
          <a:xfrm>
            <a:off x="13144769" y="6575489"/>
            <a:ext cx="840441" cy="766718"/>
            <a:chOff x="1153012" y="1057698"/>
            <a:chExt cx="471960" cy="430560"/>
          </a:xfrm>
          <a:solidFill>
            <a:schemeClr val="bg2"/>
          </a:solidFill>
        </p:grpSpPr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A22EC2FD-95B1-364A-A46F-45DCED64C82C}"/>
                </a:ext>
              </a:extLst>
            </p:cNvPr>
            <p:cNvSpPr/>
            <p:nvPr/>
          </p:nvSpPr>
          <p:spPr>
            <a:xfrm>
              <a:off x="1478452" y="1362617"/>
              <a:ext cx="95400" cy="69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6" h="195">
                  <a:moveTo>
                    <a:pt x="55" y="140"/>
                  </a:moveTo>
                  <a:lnTo>
                    <a:pt x="211" y="140"/>
                  </a:lnTo>
                  <a:lnTo>
                    <a:pt x="211" y="55"/>
                  </a:lnTo>
                  <a:lnTo>
                    <a:pt x="55" y="55"/>
                  </a:lnTo>
                  <a:close/>
                  <a:moveTo>
                    <a:pt x="238" y="195"/>
                  </a:moveTo>
                  <a:lnTo>
                    <a:pt x="27" y="195"/>
                  </a:lnTo>
                  <a:cubicBezTo>
                    <a:pt x="12" y="195"/>
                    <a:pt x="0" y="182"/>
                    <a:pt x="0" y="167"/>
                  </a:cubicBezTo>
                  <a:lnTo>
                    <a:pt x="0" y="27"/>
                  </a:lnTo>
                  <a:cubicBezTo>
                    <a:pt x="0" y="12"/>
                    <a:pt x="12" y="0"/>
                    <a:pt x="27" y="0"/>
                  </a:cubicBezTo>
                  <a:lnTo>
                    <a:pt x="238" y="0"/>
                  </a:lnTo>
                  <a:cubicBezTo>
                    <a:pt x="253" y="0"/>
                    <a:pt x="266" y="12"/>
                    <a:pt x="266" y="27"/>
                  </a:cubicBezTo>
                  <a:lnTo>
                    <a:pt x="266" y="167"/>
                  </a:lnTo>
                  <a:cubicBezTo>
                    <a:pt x="266" y="182"/>
                    <a:pt x="253" y="195"/>
                    <a:pt x="238" y="19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933327F2-C132-A148-A9A2-24A90F836E0A}"/>
                </a:ext>
              </a:extLst>
            </p:cNvPr>
            <p:cNvSpPr/>
            <p:nvPr/>
          </p:nvSpPr>
          <p:spPr>
            <a:xfrm>
              <a:off x="1250932" y="1058058"/>
              <a:ext cx="333000" cy="96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6" h="269">
                  <a:moveTo>
                    <a:pt x="27" y="269"/>
                  </a:moveTo>
                  <a:cubicBezTo>
                    <a:pt x="15" y="269"/>
                    <a:pt x="4" y="261"/>
                    <a:pt x="1" y="248"/>
                  </a:cubicBezTo>
                  <a:cubicBezTo>
                    <a:pt x="-3" y="234"/>
                    <a:pt x="5" y="219"/>
                    <a:pt x="20" y="215"/>
                  </a:cubicBezTo>
                  <a:lnTo>
                    <a:pt x="819" y="1"/>
                  </a:lnTo>
                  <a:cubicBezTo>
                    <a:pt x="842" y="-5"/>
                    <a:pt x="865" y="8"/>
                    <a:pt x="871" y="30"/>
                  </a:cubicBezTo>
                  <a:lnTo>
                    <a:pt x="925" y="231"/>
                  </a:lnTo>
                  <a:cubicBezTo>
                    <a:pt x="929" y="246"/>
                    <a:pt x="920" y="261"/>
                    <a:pt x="905" y="265"/>
                  </a:cubicBezTo>
                  <a:cubicBezTo>
                    <a:pt x="891" y="269"/>
                    <a:pt x="875" y="260"/>
                    <a:pt x="872" y="246"/>
                  </a:cubicBezTo>
                  <a:lnTo>
                    <a:pt x="821" y="57"/>
                  </a:lnTo>
                  <a:lnTo>
                    <a:pt x="34" y="268"/>
                  </a:lnTo>
                  <a:cubicBezTo>
                    <a:pt x="32" y="269"/>
                    <a:pt x="29" y="269"/>
                    <a:pt x="27" y="26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0AE520FF-27A6-3E46-943C-4932D18969D1}"/>
                </a:ext>
              </a:extLst>
            </p:cNvPr>
            <p:cNvSpPr/>
            <p:nvPr/>
          </p:nvSpPr>
          <p:spPr>
            <a:xfrm>
              <a:off x="1386652" y="1105578"/>
              <a:ext cx="158400" cy="49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1" h="138">
                  <a:moveTo>
                    <a:pt x="28" y="138"/>
                  </a:moveTo>
                  <a:cubicBezTo>
                    <a:pt x="15" y="138"/>
                    <a:pt x="4" y="130"/>
                    <a:pt x="1" y="118"/>
                  </a:cubicBezTo>
                  <a:cubicBezTo>
                    <a:pt x="-3" y="103"/>
                    <a:pt x="6" y="88"/>
                    <a:pt x="20" y="84"/>
                  </a:cubicBezTo>
                  <a:lnTo>
                    <a:pt x="332" y="1"/>
                  </a:lnTo>
                  <a:cubicBezTo>
                    <a:pt x="339" y="-1"/>
                    <a:pt x="346" y="0"/>
                    <a:pt x="353" y="3"/>
                  </a:cubicBezTo>
                  <a:cubicBezTo>
                    <a:pt x="359" y="7"/>
                    <a:pt x="364" y="13"/>
                    <a:pt x="366" y="20"/>
                  </a:cubicBezTo>
                  <a:cubicBezTo>
                    <a:pt x="367" y="26"/>
                    <a:pt x="371" y="31"/>
                    <a:pt x="377" y="34"/>
                  </a:cubicBezTo>
                  <a:cubicBezTo>
                    <a:pt x="382" y="38"/>
                    <a:pt x="388" y="38"/>
                    <a:pt x="394" y="37"/>
                  </a:cubicBezTo>
                  <a:cubicBezTo>
                    <a:pt x="402" y="35"/>
                    <a:pt x="409" y="36"/>
                    <a:pt x="415" y="39"/>
                  </a:cubicBezTo>
                  <a:cubicBezTo>
                    <a:pt x="422" y="43"/>
                    <a:pt x="426" y="49"/>
                    <a:pt x="428" y="56"/>
                  </a:cubicBezTo>
                  <a:lnTo>
                    <a:pt x="440" y="100"/>
                  </a:lnTo>
                  <a:cubicBezTo>
                    <a:pt x="444" y="115"/>
                    <a:pt x="435" y="130"/>
                    <a:pt x="421" y="134"/>
                  </a:cubicBezTo>
                  <a:cubicBezTo>
                    <a:pt x="406" y="138"/>
                    <a:pt x="391" y="129"/>
                    <a:pt x="387" y="115"/>
                  </a:cubicBezTo>
                  <a:lnTo>
                    <a:pt x="381" y="92"/>
                  </a:lnTo>
                  <a:cubicBezTo>
                    <a:pt x="370" y="91"/>
                    <a:pt x="359" y="88"/>
                    <a:pt x="349" y="82"/>
                  </a:cubicBezTo>
                  <a:cubicBezTo>
                    <a:pt x="339" y="76"/>
                    <a:pt x="331" y="68"/>
                    <a:pt x="324" y="59"/>
                  </a:cubicBezTo>
                  <a:lnTo>
                    <a:pt x="35" y="137"/>
                  </a:lnTo>
                  <a:cubicBezTo>
                    <a:pt x="32" y="138"/>
                    <a:pt x="30" y="138"/>
                    <a:pt x="28" y="13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1AEA74D2-BC43-784D-807F-BD5B44D12466}"/>
                </a:ext>
              </a:extLst>
            </p:cNvPr>
            <p:cNvSpPr/>
            <p:nvPr/>
          </p:nvSpPr>
          <p:spPr>
            <a:xfrm>
              <a:off x="1198372" y="1159218"/>
              <a:ext cx="426600" cy="323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86" h="899">
                  <a:moveTo>
                    <a:pt x="1103" y="899"/>
                  </a:moveTo>
                  <a:lnTo>
                    <a:pt x="377" y="899"/>
                  </a:lnTo>
                  <a:cubicBezTo>
                    <a:pt x="362" y="899"/>
                    <a:pt x="350" y="887"/>
                    <a:pt x="350" y="872"/>
                  </a:cubicBezTo>
                  <a:cubicBezTo>
                    <a:pt x="350" y="857"/>
                    <a:pt x="362" y="845"/>
                    <a:pt x="377" y="845"/>
                  </a:cubicBezTo>
                  <a:lnTo>
                    <a:pt x="1103" y="845"/>
                  </a:lnTo>
                  <a:cubicBezTo>
                    <a:pt x="1118" y="845"/>
                    <a:pt x="1131" y="832"/>
                    <a:pt x="1131" y="817"/>
                  </a:cubicBezTo>
                  <a:lnTo>
                    <a:pt x="1131" y="83"/>
                  </a:lnTo>
                  <a:cubicBezTo>
                    <a:pt x="1131" y="68"/>
                    <a:pt x="1118" y="55"/>
                    <a:pt x="1103" y="55"/>
                  </a:cubicBezTo>
                  <a:lnTo>
                    <a:pt x="83" y="55"/>
                  </a:lnTo>
                  <a:cubicBezTo>
                    <a:pt x="67" y="55"/>
                    <a:pt x="55" y="68"/>
                    <a:pt x="55" y="83"/>
                  </a:cubicBezTo>
                  <a:lnTo>
                    <a:pt x="55" y="241"/>
                  </a:lnTo>
                  <a:cubicBezTo>
                    <a:pt x="55" y="256"/>
                    <a:pt x="43" y="268"/>
                    <a:pt x="28" y="268"/>
                  </a:cubicBezTo>
                  <a:cubicBezTo>
                    <a:pt x="13" y="268"/>
                    <a:pt x="0" y="256"/>
                    <a:pt x="0" y="241"/>
                  </a:cubicBezTo>
                  <a:lnTo>
                    <a:pt x="0" y="83"/>
                  </a:lnTo>
                  <a:cubicBezTo>
                    <a:pt x="0" y="37"/>
                    <a:pt x="37" y="0"/>
                    <a:pt x="83" y="0"/>
                  </a:cubicBezTo>
                  <a:lnTo>
                    <a:pt x="1103" y="0"/>
                  </a:lnTo>
                  <a:cubicBezTo>
                    <a:pt x="1149" y="0"/>
                    <a:pt x="1186" y="37"/>
                    <a:pt x="1186" y="83"/>
                  </a:cubicBezTo>
                  <a:lnTo>
                    <a:pt x="1186" y="817"/>
                  </a:lnTo>
                  <a:cubicBezTo>
                    <a:pt x="1186" y="863"/>
                    <a:pt x="1149" y="899"/>
                    <a:pt x="1103" y="89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B7E8A6A7-C0F9-C546-A9A6-43FC23F8FB71}"/>
                </a:ext>
              </a:extLst>
            </p:cNvPr>
            <p:cNvSpPr/>
            <p:nvPr/>
          </p:nvSpPr>
          <p:spPr>
            <a:xfrm>
              <a:off x="1477732" y="1362617"/>
              <a:ext cx="95760" cy="69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7" h="194">
                  <a:moveTo>
                    <a:pt x="55" y="139"/>
                  </a:moveTo>
                  <a:lnTo>
                    <a:pt x="212" y="139"/>
                  </a:lnTo>
                  <a:lnTo>
                    <a:pt x="212" y="54"/>
                  </a:lnTo>
                  <a:lnTo>
                    <a:pt x="55" y="54"/>
                  </a:lnTo>
                  <a:close/>
                  <a:moveTo>
                    <a:pt x="239" y="194"/>
                  </a:moveTo>
                  <a:lnTo>
                    <a:pt x="28" y="194"/>
                  </a:lnTo>
                  <a:cubicBezTo>
                    <a:pt x="13" y="194"/>
                    <a:pt x="0" y="182"/>
                    <a:pt x="0" y="167"/>
                  </a:cubicBezTo>
                  <a:lnTo>
                    <a:pt x="0" y="27"/>
                  </a:lnTo>
                  <a:cubicBezTo>
                    <a:pt x="0" y="12"/>
                    <a:pt x="13" y="0"/>
                    <a:pt x="28" y="0"/>
                  </a:cubicBezTo>
                  <a:lnTo>
                    <a:pt x="239" y="0"/>
                  </a:lnTo>
                  <a:cubicBezTo>
                    <a:pt x="254" y="0"/>
                    <a:pt x="267" y="12"/>
                    <a:pt x="267" y="27"/>
                  </a:cubicBezTo>
                  <a:lnTo>
                    <a:pt x="267" y="167"/>
                  </a:lnTo>
                  <a:cubicBezTo>
                    <a:pt x="267" y="182"/>
                    <a:pt x="254" y="194"/>
                    <a:pt x="239" y="19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B4D0D88F-B1B1-E14A-8F36-4B81FB38D710}"/>
                </a:ext>
              </a:extLst>
            </p:cNvPr>
            <p:cNvSpPr/>
            <p:nvPr/>
          </p:nvSpPr>
          <p:spPr>
            <a:xfrm>
              <a:off x="1250212" y="1057698"/>
              <a:ext cx="333000" cy="96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6" h="269">
                  <a:moveTo>
                    <a:pt x="28" y="269"/>
                  </a:moveTo>
                  <a:cubicBezTo>
                    <a:pt x="16" y="269"/>
                    <a:pt x="4" y="261"/>
                    <a:pt x="1" y="249"/>
                  </a:cubicBezTo>
                  <a:cubicBezTo>
                    <a:pt x="-3" y="234"/>
                    <a:pt x="6" y="219"/>
                    <a:pt x="21" y="215"/>
                  </a:cubicBezTo>
                  <a:lnTo>
                    <a:pt x="820" y="1"/>
                  </a:lnTo>
                  <a:cubicBezTo>
                    <a:pt x="842" y="-5"/>
                    <a:pt x="865" y="9"/>
                    <a:pt x="871" y="31"/>
                  </a:cubicBezTo>
                  <a:lnTo>
                    <a:pt x="925" y="232"/>
                  </a:lnTo>
                  <a:cubicBezTo>
                    <a:pt x="929" y="246"/>
                    <a:pt x="921" y="261"/>
                    <a:pt x="906" y="265"/>
                  </a:cubicBezTo>
                  <a:cubicBezTo>
                    <a:pt x="891" y="269"/>
                    <a:pt x="876" y="261"/>
                    <a:pt x="872" y="246"/>
                  </a:cubicBezTo>
                  <a:lnTo>
                    <a:pt x="822" y="58"/>
                  </a:lnTo>
                  <a:lnTo>
                    <a:pt x="35" y="268"/>
                  </a:lnTo>
                  <a:cubicBezTo>
                    <a:pt x="32" y="269"/>
                    <a:pt x="30" y="269"/>
                    <a:pt x="28" y="26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1AF32EDA-C50D-AF4C-87AA-3C798C9CE157}"/>
                </a:ext>
              </a:extLst>
            </p:cNvPr>
            <p:cNvSpPr/>
            <p:nvPr/>
          </p:nvSpPr>
          <p:spPr>
            <a:xfrm>
              <a:off x="1386292" y="1105218"/>
              <a:ext cx="158400" cy="49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1" h="138">
                  <a:moveTo>
                    <a:pt x="27" y="138"/>
                  </a:moveTo>
                  <a:cubicBezTo>
                    <a:pt x="15" y="138"/>
                    <a:pt x="4" y="130"/>
                    <a:pt x="1" y="118"/>
                  </a:cubicBezTo>
                  <a:cubicBezTo>
                    <a:pt x="-3" y="104"/>
                    <a:pt x="5" y="88"/>
                    <a:pt x="20" y="85"/>
                  </a:cubicBezTo>
                  <a:lnTo>
                    <a:pt x="332" y="1"/>
                  </a:lnTo>
                  <a:cubicBezTo>
                    <a:pt x="339" y="-1"/>
                    <a:pt x="346" y="0"/>
                    <a:pt x="352" y="4"/>
                  </a:cubicBezTo>
                  <a:cubicBezTo>
                    <a:pt x="359" y="8"/>
                    <a:pt x="363" y="14"/>
                    <a:pt x="365" y="21"/>
                  </a:cubicBezTo>
                  <a:cubicBezTo>
                    <a:pt x="367" y="27"/>
                    <a:pt x="371" y="32"/>
                    <a:pt x="376" y="35"/>
                  </a:cubicBezTo>
                  <a:cubicBezTo>
                    <a:pt x="382" y="38"/>
                    <a:pt x="388" y="39"/>
                    <a:pt x="394" y="37"/>
                  </a:cubicBezTo>
                  <a:cubicBezTo>
                    <a:pt x="401" y="35"/>
                    <a:pt x="409" y="36"/>
                    <a:pt x="415" y="40"/>
                  </a:cubicBezTo>
                  <a:cubicBezTo>
                    <a:pt x="421" y="44"/>
                    <a:pt x="426" y="50"/>
                    <a:pt x="428" y="57"/>
                  </a:cubicBezTo>
                  <a:lnTo>
                    <a:pt x="440" y="101"/>
                  </a:lnTo>
                  <a:cubicBezTo>
                    <a:pt x="444" y="116"/>
                    <a:pt x="435" y="131"/>
                    <a:pt x="420" y="135"/>
                  </a:cubicBezTo>
                  <a:cubicBezTo>
                    <a:pt x="406" y="138"/>
                    <a:pt x="391" y="130"/>
                    <a:pt x="387" y="115"/>
                  </a:cubicBezTo>
                  <a:lnTo>
                    <a:pt x="381" y="93"/>
                  </a:lnTo>
                  <a:cubicBezTo>
                    <a:pt x="369" y="92"/>
                    <a:pt x="359" y="88"/>
                    <a:pt x="349" y="82"/>
                  </a:cubicBezTo>
                  <a:cubicBezTo>
                    <a:pt x="339" y="77"/>
                    <a:pt x="330" y="69"/>
                    <a:pt x="324" y="60"/>
                  </a:cubicBezTo>
                  <a:lnTo>
                    <a:pt x="34" y="138"/>
                  </a:lnTo>
                  <a:cubicBezTo>
                    <a:pt x="32" y="138"/>
                    <a:pt x="30" y="138"/>
                    <a:pt x="27" y="13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04C44883-1FB7-084B-81EB-DAB208E6AB30}"/>
                </a:ext>
              </a:extLst>
            </p:cNvPr>
            <p:cNvSpPr/>
            <p:nvPr/>
          </p:nvSpPr>
          <p:spPr>
            <a:xfrm>
              <a:off x="1153012" y="1242018"/>
              <a:ext cx="214560" cy="246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7" h="685">
                  <a:moveTo>
                    <a:pt x="299" y="55"/>
                  </a:moveTo>
                  <a:cubicBezTo>
                    <a:pt x="297" y="55"/>
                    <a:pt x="295" y="55"/>
                    <a:pt x="294" y="56"/>
                  </a:cubicBezTo>
                  <a:cubicBezTo>
                    <a:pt x="258" y="82"/>
                    <a:pt x="180" y="128"/>
                    <a:pt x="62" y="137"/>
                  </a:cubicBezTo>
                  <a:cubicBezTo>
                    <a:pt x="59" y="137"/>
                    <a:pt x="57" y="139"/>
                    <a:pt x="56" y="140"/>
                  </a:cubicBezTo>
                  <a:cubicBezTo>
                    <a:pt x="55" y="141"/>
                    <a:pt x="54" y="143"/>
                    <a:pt x="55" y="146"/>
                  </a:cubicBezTo>
                  <a:cubicBezTo>
                    <a:pt x="62" y="221"/>
                    <a:pt x="88" y="407"/>
                    <a:pt x="166" y="523"/>
                  </a:cubicBezTo>
                  <a:cubicBezTo>
                    <a:pt x="184" y="548"/>
                    <a:pt x="214" y="575"/>
                    <a:pt x="254" y="601"/>
                  </a:cubicBezTo>
                  <a:cubicBezTo>
                    <a:pt x="272" y="612"/>
                    <a:pt x="288" y="621"/>
                    <a:pt x="298" y="627"/>
                  </a:cubicBezTo>
                  <a:cubicBezTo>
                    <a:pt x="326" y="612"/>
                    <a:pt x="396" y="572"/>
                    <a:pt x="430" y="523"/>
                  </a:cubicBezTo>
                  <a:cubicBezTo>
                    <a:pt x="508" y="408"/>
                    <a:pt x="534" y="220"/>
                    <a:pt x="542" y="145"/>
                  </a:cubicBezTo>
                  <a:cubicBezTo>
                    <a:pt x="542" y="142"/>
                    <a:pt x="541" y="140"/>
                    <a:pt x="540" y="139"/>
                  </a:cubicBezTo>
                  <a:cubicBezTo>
                    <a:pt x="539" y="138"/>
                    <a:pt x="537" y="136"/>
                    <a:pt x="534" y="136"/>
                  </a:cubicBezTo>
                  <a:cubicBezTo>
                    <a:pt x="416" y="127"/>
                    <a:pt x="339" y="82"/>
                    <a:pt x="303" y="56"/>
                  </a:cubicBezTo>
                  <a:cubicBezTo>
                    <a:pt x="302" y="55"/>
                    <a:pt x="300" y="55"/>
                    <a:pt x="299" y="55"/>
                  </a:cubicBezTo>
                  <a:close/>
                  <a:moveTo>
                    <a:pt x="298" y="685"/>
                  </a:moveTo>
                  <a:cubicBezTo>
                    <a:pt x="294" y="685"/>
                    <a:pt x="290" y="684"/>
                    <a:pt x="287" y="682"/>
                  </a:cubicBezTo>
                  <a:cubicBezTo>
                    <a:pt x="282" y="680"/>
                    <a:pt x="172" y="628"/>
                    <a:pt x="121" y="553"/>
                  </a:cubicBezTo>
                  <a:cubicBezTo>
                    <a:pt x="36" y="428"/>
                    <a:pt x="8" y="230"/>
                    <a:pt x="0" y="151"/>
                  </a:cubicBezTo>
                  <a:cubicBezTo>
                    <a:pt x="-2" y="134"/>
                    <a:pt x="3" y="118"/>
                    <a:pt x="14" y="105"/>
                  </a:cubicBezTo>
                  <a:cubicBezTo>
                    <a:pt x="25" y="92"/>
                    <a:pt x="41" y="84"/>
                    <a:pt x="58" y="82"/>
                  </a:cubicBezTo>
                  <a:cubicBezTo>
                    <a:pt x="162" y="74"/>
                    <a:pt x="230" y="35"/>
                    <a:pt x="261" y="12"/>
                  </a:cubicBezTo>
                  <a:cubicBezTo>
                    <a:pt x="284" y="-4"/>
                    <a:pt x="314" y="-4"/>
                    <a:pt x="336" y="12"/>
                  </a:cubicBezTo>
                  <a:cubicBezTo>
                    <a:pt x="367" y="35"/>
                    <a:pt x="434" y="74"/>
                    <a:pt x="538" y="81"/>
                  </a:cubicBezTo>
                  <a:cubicBezTo>
                    <a:pt x="555" y="82"/>
                    <a:pt x="571" y="90"/>
                    <a:pt x="582" y="103"/>
                  </a:cubicBezTo>
                  <a:cubicBezTo>
                    <a:pt x="593" y="116"/>
                    <a:pt x="598" y="133"/>
                    <a:pt x="596" y="150"/>
                  </a:cubicBezTo>
                  <a:cubicBezTo>
                    <a:pt x="588" y="230"/>
                    <a:pt x="561" y="428"/>
                    <a:pt x="475" y="554"/>
                  </a:cubicBezTo>
                  <a:cubicBezTo>
                    <a:pt x="425" y="628"/>
                    <a:pt x="315" y="680"/>
                    <a:pt x="310" y="682"/>
                  </a:cubicBezTo>
                  <a:cubicBezTo>
                    <a:pt x="306" y="684"/>
                    <a:pt x="302" y="685"/>
                    <a:pt x="298" y="68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82222C0B-63F0-304A-BA45-8C6B682C45C6}"/>
                </a:ext>
              </a:extLst>
            </p:cNvPr>
            <p:cNvSpPr/>
            <p:nvPr/>
          </p:nvSpPr>
          <p:spPr>
            <a:xfrm>
              <a:off x="1217812" y="1355418"/>
              <a:ext cx="85320" cy="63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8" h="177">
                  <a:moveTo>
                    <a:pt x="55" y="122"/>
                  </a:moveTo>
                  <a:lnTo>
                    <a:pt x="183" y="122"/>
                  </a:lnTo>
                  <a:lnTo>
                    <a:pt x="183" y="55"/>
                  </a:lnTo>
                  <a:lnTo>
                    <a:pt x="55" y="55"/>
                  </a:lnTo>
                  <a:close/>
                  <a:moveTo>
                    <a:pt x="194" y="177"/>
                  </a:moveTo>
                  <a:lnTo>
                    <a:pt x="44" y="177"/>
                  </a:lnTo>
                  <a:cubicBezTo>
                    <a:pt x="20" y="177"/>
                    <a:pt x="0" y="157"/>
                    <a:pt x="0" y="134"/>
                  </a:cubicBezTo>
                  <a:lnTo>
                    <a:pt x="0" y="43"/>
                  </a:lnTo>
                  <a:cubicBezTo>
                    <a:pt x="0" y="19"/>
                    <a:pt x="20" y="0"/>
                    <a:pt x="44" y="0"/>
                  </a:cubicBezTo>
                  <a:lnTo>
                    <a:pt x="194" y="0"/>
                  </a:lnTo>
                  <a:cubicBezTo>
                    <a:pt x="218" y="0"/>
                    <a:pt x="238" y="19"/>
                    <a:pt x="238" y="43"/>
                  </a:cubicBezTo>
                  <a:lnTo>
                    <a:pt x="238" y="134"/>
                  </a:lnTo>
                  <a:cubicBezTo>
                    <a:pt x="238" y="157"/>
                    <a:pt x="218" y="177"/>
                    <a:pt x="194" y="17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D2EAC621-7146-F243-BAD2-40EB30120FB4}"/>
                </a:ext>
              </a:extLst>
            </p:cNvPr>
            <p:cNvSpPr/>
            <p:nvPr/>
          </p:nvSpPr>
          <p:spPr>
            <a:xfrm>
              <a:off x="1223932" y="1311498"/>
              <a:ext cx="72720" cy="63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3" h="177">
                  <a:moveTo>
                    <a:pt x="176" y="177"/>
                  </a:moveTo>
                  <a:cubicBezTo>
                    <a:pt x="161" y="177"/>
                    <a:pt x="149" y="165"/>
                    <a:pt x="149" y="149"/>
                  </a:cubicBezTo>
                  <a:lnTo>
                    <a:pt x="149" y="101"/>
                  </a:lnTo>
                  <a:cubicBezTo>
                    <a:pt x="149" y="76"/>
                    <a:pt x="128" y="55"/>
                    <a:pt x="102" y="55"/>
                  </a:cubicBezTo>
                  <a:cubicBezTo>
                    <a:pt x="76" y="55"/>
                    <a:pt x="55" y="76"/>
                    <a:pt x="55" y="101"/>
                  </a:cubicBezTo>
                  <a:lnTo>
                    <a:pt x="55" y="149"/>
                  </a:lnTo>
                  <a:cubicBezTo>
                    <a:pt x="55" y="164"/>
                    <a:pt x="43" y="177"/>
                    <a:pt x="28" y="177"/>
                  </a:cubicBezTo>
                  <a:cubicBezTo>
                    <a:pt x="13" y="177"/>
                    <a:pt x="1" y="165"/>
                    <a:pt x="0" y="149"/>
                  </a:cubicBezTo>
                  <a:lnTo>
                    <a:pt x="0" y="101"/>
                  </a:lnTo>
                  <a:cubicBezTo>
                    <a:pt x="0" y="45"/>
                    <a:pt x="46" y="0"/>
                    <a:pt x="102" y="0"/>
                  </a:cubicBezTo>
                  <a:cubicBezTo>
                    <a:pt x="158" y="0"/>
                    <a:pt x="203" y="45"/>
                    <a:pt x="203" y="101"/>
                  </a:cubicBezTo>
                  <a:lnTo>
                    <a:pt x="203" y="149"/>
                  </a:lnTo>
                  <a:cubicBezTo>
                    <a:pt x="204" y="164"/>
                    <a:pt x="191" y="177"/>
                    <a:pt x="176" y="17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114" name="Oval 113">
            <a:extLst>
              <a:ext uri="{FF2B5EF4-FFF2-40B4-BE49-F238E27FC236}">
                <a16:creationId xmlns:a16="http://schemas.microsoft.com/office/drawing/2014/main" id="{B068F51F-4473-3348-99B4-BCDD318A69E7}"/>
              </a:ext>
            </a:extLst>
          </p:cNvPr>
          <p:cNvSpPr/>
          <p:nvPr/>
        </p:nvSpPr>
        <p:spPr>
          <a:xfrm>
            <a:off x="12778551" y="10601361"/>
            <a:ext cx="1600200" cy="1600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15" name="Subtitle 2">
            <a:extLst>
              <a:ext uri="{FF2B5EF4-FFF2-40B4-BE49-F238E27FC236}">
                <a16:creationId xmlns:a16="http://schemas.microsoft.com/office/drawing/2014/main" id="{0FB41878-5D6F-554E-891F-2D19ADD942B5}"/>
              </a:ext>
            </a:extLst>
          </p:cNvPr>
          <p:cNvSpPr txBox="1">
            <a:spLocks/>
          </p:cNvSpPr>
          <p:nvPr/>
        </p:nvSpPr>
        <p:spPr>
          <a:xfrm>
            <a:off x="14780842" y="10850100"/>
            <a:ext cx="8201837" cy="127324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Montserrat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 take into account supply costs. 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E50CF9A-5DFC-AC47-AEAA-BCE3DA98DA74}"/>
              </a:ext>
            </a:extLst>
          </p:cNvPr>
          <p:cNvGrpSpPr/>
          <p:nvPr/>
        </p:nvGrpSpPr>
        <p:grpSpPr>
          <a:xfrm>
            <a:off x="13201497" y="11044846"/>
            <a:ext cx="754308" cy="723334"/>
            <a:chOff x="1157760" y="1140368"/>
            <a:chExt cx="447120" cy="428760"/>
          </a:xfrm>
          <a:solidFill>
            <a:schemeClr val="bg2"/>
          </a:solidFill>
        </p:grpSpPr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5604FDED-B277-8242-9CE4-393EE9ADBD3C}"/>
                </a:ext>
              </a:extLst>
            </p:cNvPr>
            <p:cNvSpPr/>
            <p:nvPr/>
          </p:nvSpPr>
          <p:spPr>
            <a:xfrm>
              <a:off x="1157760" y="1140368"/>
              <a:ext cx="447120" cy="428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43" h="1192">
                  <a:moveTo>
                    <a:pt x="1180" y="957"/>
                  </a:moveTo>
                  <a:lnTo>
                    <a:pt x="592" y="957"/>
                  </a:lnTo>
                  <a:lnTo>
                    <a:pt x="798" y="345"/>
                  </a:lnTo>
                  <a:lnTo>
                    <a:pt x="1188" y="345"/>
                  </a:lnTo>
                  <a:lnTo>
                    <a:pt x="1188" y="949"/>
                  </a:lnTo>
                  <a:cubicBezTo>
                    <a:pt x="1188" y="953"/>
                    <a:pt x="1184" y="957"/>
                    <a:pt x="1180" y="957"/>
                  </a:cubicBezTo>
                  <a:close/>
                  <a:moveTo>
                    <a:pt x="429" y="1115"/>
                  </a:moveTo>
                  <a:lnTo>
                    <a:pt x="413" y="1033"/>
                  </a:lnTo>
                  <a:lnTo>
                    <a:pt x="699" y="190"/>
                  </a:lnTo>
                  <a:lnTo>
                    <a:pt x="782" y="218"/>
                  </a:lnTo>
                  <a:lnTo>
                    <a:pt x="498" y="1061"/>
                  </a:lnTo>
                  <a:close/>
                  <a:moveTo>
                    <a:pt x="63" y="957"/>
                  </a:moveTo>
                  <a:cubicBezTo>
                    <a:pt x="59" y="957"/>
                    <a:pt x="55" y="953"/>
                    <a:pt x="55" y="949"/>
                  </a:cubicBezTo>
                  <a:lnTo>
                    <a:pt x="55" y="345"/>
                  </a:lnTo>
                  <a:lnTo>
                    <a:pt x="588" y="345"/>
                  </a:lnTo>
                  <a:lnTo>
                    <a:pt x="381" y="957"/>
                  </a:lnTo>
                  <a:close/>
                  <a:moveTo>
                    <a:pt x="63" y="235"/>
                  </a:moveTo>
                  <a:lnTo>
                    <a:pt x="625" y="235"/>
                  </a:lnTo>
                  <a:lnTo>
                    <a:pt x="600" y="309"/>
                  </a:lnTo>
                  <a:lnTo>
                    <a:pt x="55" y="309"/>
                  </a:lnTo>
                  <a:lnTo>
                    <a:pt x="55" y="243"/>
                  </a:lnTo>
                  <a:cubicBezTo>
                    <a:pt x="55" y="239"/>
                    <a:pt x="59" y="235"/>
                    <a:pt x="63" y="235"/>
                  </a:cubicBezTo>
                  <a:close/>
                  <a:moveTo>
                    <a:pt x="742" y="63"/>
                  </a:moveTo>
                  <a:lnTo>
                    <a:pt x="824" y="93"/>
                  </a:lnTo>
                  <a:lnTo>
                    <a:pt x="800" y="165"/>
                  </a:lnTo>
                  <a:lnTo>
                    <a:pt x="717" y="137"/>
                  </a:lnTo>
                  <a:close/>
                  <a:moveTo>
                    <a:pt x="1188" y="243"/>
                  </a:moveTo>
                  <a:lnTo>
                    <a:pt x="1188" y="309"/>
                  </a:lnTo>
                  <a:lnTo>
                    <a:pt x="810" y="309"/>
                  </a:lnTo>
                  <a:lnTo>
                    <a:pt x="834" y="235"/>
                  </a:lnTo>
                  <a:lnTo>
                    <a:pt x="1180" y="235"/>
                  </a:lnTo>
                  <a:cubicBezTo>
                    <a:pt x="1184" y="235"/>
                    <a:pt x="1188" y="239"/>
                    <a:pt x="1188" y="243"/>
                  </a:cubicBezTo>
                  <a:close/>
                  <a:moveTo>
                    <a:pt x="1180" y="180"/>
                  </a:moveTo>
                  <a:lnTo>
                    <a:pt x="853" y="180"/>
                  </a:lnTo>
                  <a:lnTo>
                    <a:pt x="885" y="85"/>
                  </a:lnTo>
                  <a:cubicBezTo>
                    <a:pt x="890" y="71"/>
                    <a:pt x="882" y="56"/>
                    <a:pt x="868" y="50"/>
                  </a:cubicBezTo>
                  <a:lnTo>
                    <a:pt x="735" y="1"/>
                  </a:lnTo>
                  <a:cubicBezTo>
                    <a:pt x="728" y="-1"/>
                    <a:pt x="720" y="-1"/>
                    <a:pt x="713" y="2"/>
                  </a:cubicBezTo>
                  <a:cubicBezTo>
                    <a:pt x="707" y="6"/>
                    <a:pt x="701" y="11"/>
                    <a:pt x="699" y="18"/>
                  </a:cubicBezTo>
                  <a:lnTo>
                    <a:pt x="657" y="143"/>
                  </a:lnTo>
                  <a:cubicBezTo>
                    <a:pt x="656" y="144"/>
                    <a:pt x="656" y="145"/>
                    <a:pt x="656" y="146"/>
                  </a:cubicBezTo>
                  <a:cubicBezTo>
                    <a:pt x="655" y="147"/>
                    <a:pt x="655" y="147"/>
                    <a:pt x="655" y="148"/>
                  </a:cubicBezTo>
                  <a:lnTo>
                    <a:pt x="644" y="180"/>
                  </a:lnTo>
                  <a:lnTo>
                    <a:pt x="643" y="180"/>
                  </a:lnTo>
                  <a:lnTo>
                    <a:pt x="63" y="180"/>
                  </a:lnTo>
                  <a:cubicBezTo>
                    <a:pt x="28" y="180"/>
                    <a:pt x="0" y="208"/>
                    <a:pt x="0" y="243"/>
                  </a:cubicBezTo>
                  <a:lnTo>
                    <a:pt x="0" y="949"/>
                  </a:lnTo>
                  <a:cubicBezTo>
                    <a:pt x="0" y="984"/>
                    <a:pt x="28" y="1012"/>
                    <a:pt x="63" y="1012"/>
                  </a:cubicBezTo>
                  <a:lnTo>
                    <a:pt x="362" y="1012"/>
                  </a:lnTo>
                  <a:lnTo>
                    <a:pt x="358" y="1022"/>
                  </a:lnTo>
                  <a:cubicBezTo>
                    <a:pt x="357" y="1027"/>
                    <a:pt x="356" y="1032"/>
                    <a:pt x="357" y="1036"/>
                  </a:cubicBezTo>
                  <a:lnTo>
                    <a:pt x="384" y="1170"/>
                  </a:lnTo>
                  <a:cubicBezTo>
                    <a:pt x="386" y="1179"/>
                    <a:pt x="392" y="1187"/>
                    <a:pt x="401" y="1190"/>
                  </a:cubicBezTo>
                  <a:cubicBezTo>
                    <a:pt x="404" y="1192"/>
                    <a:pt x="408" y="1192"/>
                    <a:pt x="411" y="1192"/>
                  </a:cubicBezTo>
                  <a:cubicBezTo>
                    <a:pt x="417" y="1192"/>
                    <a:pt x="423" y="1190"/>
                    <a:pt x="428" y="1186"/>
                  </a:cubicBezTo>
                  <a:lnTo>
                    <a:pt x="539" y="1099"/>
                  </a:lnTo>
                  <a:cubicBezTo>
                    <a:pt x="543" y="1096"/>
                    <a:pt x="546" y="1091"/>
                    <a:pt x="548" y="1086"/>
                  </a:cubicBezTo>
                  <a:lnTo>
                    <a:pt x="573" y="1012"/>
                  </a:lnTo>
                  <a:lnTo>
                    <a:pt x="1180" y="1012"/>
                  </a:lnTo>
                  <a:cubicBezTo>
                    <a:pt x="1215" y="1012"/>
                    <a:pt x="1243" y="984"/>
                    <a:pt x="1243" y="949"/>
                  </a:cubicBezTo>
                  <a:lnTo>
                    <a:pt x="1243" y="243"/>
                  </a:lnTo>
                  <a:cubicBezTo>
                    <a:pt x="1243" y="208"/>
                    <a:pt x="1215" y="180"/>
                    <a:pt x="1180" y="18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B4CB9D2F-269D-BC48-95DD-380B734A5B37}"/>
                </a:ext>
              </a:extLst>
            </p:cNvPr>
            <p:cNvSpPr/>
            <p:nvPr/>
          </p:nvSpPr>
          <p:spPr>
            <a:xfrm>
              <a:off x="1196640" y="1232168"/>
              <a:ext cx="14040" cy="1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41677BFA-0246-9D4A-8EDE-AAFBFF13DE7B}"/>
                </a:ext>
              </a:extLst>
            </p:cNvPr>
            <p:cNvSpPr/>
            <p:nvPr/>
          </p:nvSpPr>
          <p:spPr>
            <a:xfrm>
              <a:off x="1218240" y="1232168"/>
              <a:ext cx="14040" cy="1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B907D225-EA23-CB4F-8004-8C9FF80E8E91}"/>
                </a:ext>
              </a:extLst>
            </p:cNvPr>
            <p:cNvSpPr/>
            <p:nvPr/>
          </p:nvSpPr>
          <p:spPr>
            <a:xfrm>
              <a:off x="1239840" y="1232168"/>
              <a:ext cx="14040" cy="1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313C456-A360-414B-90A3-5D130D8C3D60}"/>
              </a:ext>
            </a:extLst>
          </p:cNvPr>
          <p:cNvGrpSpPr/>
          <p:nvPr/>
        </p:nvGrpSpPr>
        <p:grpSpPr>
          <a:xfrm>
            <a:off x="428333" y="5186394"/>
            <a:ext cx="9895846" cy="5816106"/>
            <a:chOff x="885533" y="4690894"/>
            <a:chExt cx="9895846" cy="5816106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C2FD4FD-7F8F-0F4F-BF73-2358F72EB932}"/>
                </a:ext>
              </a:extLst>
            </p:cNvPr>
            <p:cNvSpPr/>
            <p:nvPr/>
          </p:nvSpPr>
          <p:spPr>
            <a:xfrm>
              <a:off x="3317255" y="4995694"/>
              <a:ext cx="1115435" cy="4749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Montserrat Light" pitchFamily="2" charset="77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F7AE8B6-2131-6A4E-8F1D-D4F2C0B8110F}"/>
                </a:ext>
              </a:extLst>
            </p:cNvPr>
            <p:cNvSpPr/>
            <p:nvPr/>
          </p:nvSpPr>
          <p:spPr>
            <a:xfrm>
              <a:off x="5235804" y="7586494"/>
              <a:ext cx="1115435" cy="2159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Montserrat Light" pitchFamily="2" charset="77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BC43FDD-68C7-8B4B-956A-A5128FDEF07C}"/>
                </a:ext>
              </a:extLst>
            </p:cNvPr>
            <p:cNvSpPr/>
            <p:nvPr/>
          </p:nvSpPr>
          <p:spPr>
            <a:xfrm>
              <a:off x="7154352" y="6519694"/>
              <a:ext cx="1115435" cy="3225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Montserrat Light" pitchFamily="2" charset="77"/>
              </a:endParaRPr>
            </a:p>
          </p:txBody>
        </p:sp>
        <p:sp>
          <p:nvSpPr>
            <p:cNvPr id="45" name="Subtitle 2">
              <a:extLst>
                <a:ext uri="{FF2B5EF4-FFF2-40B4-BE49-F238E27FC236}">
                  <a16:creationId xmlns:a16="http://schemas.microsoft.com/office/drawing/2014/main" id="{16A1DF1B-B081-4447-8178-6F1F118CF73C}"/>
                </a:ext>
              </a:extLst>
            </p:cNvPr>
            <p:cNvSpPr txBox="1">
              <a:spLocks/>
            </p:cNvSpPr>
            <p:nvPr/>
          </p:nvSpPr>
          <p:spPr>
            <a:xfrm>
              <a:off x="885533" y="4690894"/>
              <a:ext cx="1960234" cy="5338140"/>
            </a:xfrm>
            <a:prstGeom prst="rect">
              <a:avLst/>
            </a:prstGeom>
            <a:ln>
              <a:noFill/>
            </a:ln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50000"/>
                </a:lnSpc>
              </a:pPr>
              <a:r>
                <a:rPr lang="en-US" sz="20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Poppins Light" pitchFamily="2" charset="77"/>
                </a:rPr>
                <a:t>100</a:t>
              </a:r>
            </a:p>
            <a:p>
              <a:pPr algn="r">
                <a:lnSpc>
                  <a:spcPct val="150000"/>
                </a:lnSpc>
              </a:pPr>
              <a:r>
                <a:rPr lang="en-US" sz="20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Poppins Light" pitchFamily="2" charset="77"/>
                </a:rPr>
                <a:t>90</a:t>
              </a:r>
            </a:p>
            <a:p>
              <a:pPr algn="r">
                <a:lnSpc>
                  <a:spcPct val="150000"/>
                </a:lnSpc>
              </a:pPr>
              <a:r>
                <a:rPr lang="en-US" sz="20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Poppins Light" pitchFamily="2" charset="77"/>
                </a:rPr>
                <a:t>80</a:t>
              </a:r>
            </a:p>
            <a:p>
              <a:pPr algn="r">
                <a:lnSpc>
                  <a:spcPct val="150000"/>
                </a:lnSpc>
              </a:pPr>
              <a:r>
                <a:rPr lang="en-US" sz="20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Poppins Light" pitchFamily="2" charset="77"/>
                </a:rPr>
                <a:t>70</a:t>
              </a:r>
            </a:p>
            <a:p>
              <a:pPr algn="r">
                <a:lnSpc>
                  <a:spcPct val="150000"/>
                </a:lnSpc>
              </a:pPr>
              <a:r>
                <a:rPr lang="en-US" sz="20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Poppins Light" pitchFamily="2" charset="77"/>
                </a:rPr>
                <a:t>60</a:t>
              </a:r>
            </a:p>
            <a:p>
              <a:pPr algn="r">
                <a:lnSpc>
                  <a:spcPct val="150000"/>
                </a:lnSpc>
              </a:pPr>
              <a:r>
                <a:rPr lang="en-US" sz="20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Poppins Light" pitchFamily="2" charset="77"/>
                </a:rPr>
                <a:t>50</a:t>
              </a:r>
            </a:p>
            <a:p>
              <a:pPr algn="r">
                <a:lnSpc>
                  <a:spcPct val="150000"/>
                </a:lnSpc>
              </a:pPr>
              <a:r>
                <a:rPr lang="en-US" sz="20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Poppins Light" pitchFamily="2" charset="77"/>
                </a:rPr>
                <a:t>40</a:t>
              </a:r>
            </a:p>
            <a:p>
              <a:pPr algn="r">
                <a:lnSpc>
                  <a:spcPct val="150000"/>
                </a:lnSpc>
              </a:pPr>
              <a:r>
                <a:rPr lang="en-US" sz="20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Poppins Light" pitchFamily="2" charset="77"/>
                </a:rPr>
                <a:t>30</a:t>
              </a:r>
            </a:p>
            <a:p>
              <a:pPr algn="r">
                <a:lnSpc>
                  <a:spcPct val="150000"/>
                </a:lnSpc>
              </a:pPr>
              <a:r>
                <a:rPr lang="en-US" sz="20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Poppins Light" pitchFamily="2" charset="77"/>
                </a:rPr>
                <a:t>20</a:t>
              </a:r>
            </a:p>
            <a:p>
              <a:pPr algn="r">
                <a:lnSpc>
                  <a:spcPct val="150000"/>
                </a:lnSpc>
              </a:pPr>
              <a:r>
                <a:rPr lang="en-US" sz="20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Poppins Light" pitchFamily="2" charset="77"/>
                </a:rPr>
                <a:t>10</a:t>
              </a:r>
            </a:p>
          </p:txBody>
        </p:sp>
        <p:sp>
          <p:nvSpPr>
            <p:cNvPr id="46" name="Subtitle 2">
              <a:extLst>
                <a:ext uri="{FF2B5EF4-FFF2-40B4-BE49-F238E27FC236}">
                  <a16:creationId xmlns:a16="http://schemas.microsoft.com/office/drawing/2014/main" id="{26128525-BFA5-D54E-8DE9-BE14E98B8A2F}"/>
                </a:ext>
              </a:extLst>
            </p:cNvPr>
            <p:cNvSpPr txBox="1">
              <a:spLocks/>
            </p:cNvSpPr>
            <p:nvPr/>
          </p:nvSpPr>
          <p:spPr>
            <a:xfrm>
              <a:off x="2810911" y="9877841"/>
              <a:ext cx="2150433" cy="629159"/>
            </a:xfrm>
            <a:prstGeom prst="rect">
              <a:avLst/>
            </a:prstGeom>
            <a:ln>
              <a:noFill/>
            </a:ln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sz="20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Poppins Light" pitchFamily="2" charset="77"/>
                </a:rPr>
                <a:t>One</a:t>
              </a:r>
            </a:p>
          </p:txBody>
        </p:sp>
        <p:sp>
          <p:nvSpPr>
            <p:cNvPr id="47" name="Subtitle 2">
              <a:extLst>
                <a:ext uri="{FF2B5EF4-FFF2-40B4-BE49-F238E27FC236}">
                  <a16:creationId xmlns:a16="http://schemas.microsoft.com/office/drawing/2014/main" id="{83A1FD8D-9525-6448-914C-2F15560BBAFA}"/>
                </a:ext>
              </a:extLst>
            </p:cNvPr>
            <p:cNvSpPr txBox="1">
              <a:spLocks/>
            </p:cNvSpPr>
            <p:nvPr/>
          </p:nvSpPr>
          <p:spPr>
            <a:xfrm>
              <a:off x="4710901" y="9877841"/>
              <a:ext cx="2150433" cy="629159"/>
            </a:xfrm>
            <a:prstGeom prst="rect">
              <a:avLst/>
            </a:prstGeom>
            <a:ln>
              <a:noFill/>
            </a:ln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sz="20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Poppins Light" pitchFamily="2" charset="77"/>
                </a:rPr>
                <a:t>Two</a:t>
              </a:r>
            </a:p>
          </p:txBody>
        </p:sp>
        <p:sp>
          <p:nvSpPr>
            <p:cNvPr id="48" name="Subtitle 2">
              <a:extLst>
                <a:ext uri="{FF2B5EF4-FFF2-40B4-BE49-F238E27FC236}">
                  <a16:creationId xmlns:a16="http://schemas.microsoft.com/office/drawing/2014/main" id="{54648455-53BB-5D49-B289-07D92D71FCA7}"/>
                </a:ext>
              </a:extLst>
            </p:cNvPr>
            <p:cNvSpPr txBox="1">
              <a:spLocks/>
            </p:cNvSpPr>
            <p:nvPr/>
          </p:nvSpPr>
          <p:spPr>
            <a:xfrm>
              <a:off x="6636854" y="9877841"/>
              <a:ext cx="2150433" cy="629159"/>
            </a:xfrm>
            <a:prstGeom prst="rect">
              <a:avLst/>
            </a:prstGeom>
            <a:ln>
              <a:noFill/>
            </a:ln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sz="20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Poppins Light" pitchFamily="2" charset="77"/>
                </a:rPr>
                <a:t>Three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69D1F23-CBDC-E74A-9E1C-BC1FC278EE6D}"/>
                </a:ext>
              </a:extLst>
            </p:cNvPr>
            <p:cNvSpPr/>
            <p:nvPr/>
          </p:nvSpPr>
          <p:spPr>
            <a:xfrm>
              <a:off x="9148444" y="4995694"/>
              <a:ext cx="1115435" cy="4749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Montserrat Light" pitchFamily="2" charset="77"/>
              </a:endParaRPr>
            </a:p>
          </p:txBody>
        </p:sp>
        <p:sp>
          <p:nvSpPr>
            <p:cNvPr id="51" name="Subtitle 2">
              <a:extLst>
                <a:ext uri="{FF2B5EF4-FFF2-40B4-BE49-F238E27FC236}">
                  <a16:creationId xmlns:a16="http://schemas.microsoft.com/office/drawing/2014/main" id="{76ABA861-04D6-074F-AD46-79006B8CFFFA}"/>
                </a:ext>
              </a:extLst>
            </p:cNvPr>
            <p:cNvSpPr txBox="1">
              <a:spLocks/>
            </p:cNvSpPr>
            <p:nvPr/>
          </p:nvSpPr>
          <p:spPr>
            <a:xfrm>
              <a:off x="8630946" y="9877841"/>
              <a:ext cx="2150433" cy="629159"/>
            </a:xfrm>
            <a:prstGeom prst="rect">
              <a:avLst/>
            </a:prstGeom>
            <a:ln>
              <a:noFill/>
            </a:ln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sz="20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Poppins Light" pitchFamily="2" charset="77"/>
                </a:rPr>
                <a:t>FOUR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6470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A5EAFA4D-6F7E-DC42-A364-D830D992466B}"/>
              </a:ext>
            </a:extLst>
          </p:cNvPr>
          <p:cNvSpPr/>
          <p:nvPr/>
        </p:nvSpPr>
        <p:spPr>
          <a:xfrm>
            <a:off x="0" y="0"/>
            <a:ext cx="24377644" cy="13715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26E0EDD-CA90-F548-93DD-38DACD13130A}"/>
              </a:ext>
            </a:extLst>
          </p:cNvPr>
          <p:cNvGrpSpPr/>
          <p:nvPr/>
        </p:nvGrpSpPr>
        <p:grpSpPr>
          <a:xfrm>
            <a:off x="11363775" y="4913059"/>
            <a:ext cx="11320605" cy="3885849"/>
            <a:chOff x="11145710" y="7222466"/>
            <a:chExt cx="11320605" cy="388584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A85C5BB-0777-D247-8DF4-76AC6360F7B8}"/>
                </a:ext>
              </a:extLst>
            </p:cNvPr>
            <p:cNvSpPr txBox="1"/>
            <p:nvPr/>
          </p:nvSpPr>
          <p:spPr>
            <a:xfrm>
              <a:off x="11221910" y="7222466"/>
              <a:ext cx="8490319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Survey Results</a:t>
              </a:r>
            </a:p>
          </p:txBody>
        </p:sp>
        <p:sp>
          <p:nvSpPr>
            <p:cNvPr id="48" name="Subtitle 2">
              <a:extLst>
                <a:ext uri="{FF2B5EF4-FFF2-40B4-BE49-F238E27FC236}">
                  <a16:creationId xmlns:a16="http://schemas.microsoft.com/office/drawing/2014/main" id="{337D3876-1DB6-5648-82E3-1CAC2D73653D}"/>
                </a:ext>
              </a:extLst>
            </p:cNvPr>
            <p:cNvSpPr txBox="1">
              <a:spLocks/>
            </p:cNvSpPr>
            <p:nvPr/>
          </p:nvSpPr>
          <p:spPr>
            <a:xfrm>
              <a:off x="11145710" y="8857430"/>
              <a:ext cx="11320605" cy="225088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4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 should meet a certain consumer demand, or it should be so compelling that consumers believe they need it. 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2DF9634-48E9-B04F-AB4D-0B4CA5913E7D}"/>
              </a:ext>
            </a:extLst>
          </p:cNvPr>
          <p:cNvGrpSpPr/>
          <p:nvPr/>
        </p:nvGrpSpPr>
        <p:grpSpPr>
          <a:xfrm>
            <a:off x="2101014" y="2577022"/>
            <a:ext cx="7874297" cy="8561953"/>
            <a:chOff x="2101015" y="2616054"/>
            <a:chExt cx="7874297" cy="8561953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E8A87BC-9869-EE4C-8465-1A09EC524454}"/>
                </a:ext>
              </a:extLst>
            </p:cNvPr>
            <p:cNvSpPr/>
            <p:nvPr/>
          </p:nvSpPr>
          <p:spPr>
            <a:xfrm>
              <a:off x="2101015" y="2619919"/>
              <a:ext cx="3688603" cy="3688602"/>
            </a:xfrm>
            <a:prstGeom prst="ellipse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b="1" spc="300" dirty="0">
                <a:solidFill>
                  <a:schemeClr val="bg1"/>
                </a:solidFill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6" name="원형 4">
              <a:extLst>
                <a:ext uri="{FF2B5EF4-FFF2-40B4-BE49-F238E27FC236}">
                  <a16:creationId xmlns:a16="http://schemas.microsoft.com/office/drawing/2014/main" id="{251B66EA-31E0-1442-949F-9992AF9CB2EF}"/>
                </a:ext>
              </a:extLst>
            </p:cNvPr>
            <p:cNvSpPr>
              <a:spLocks/>
            </p:cNvSpPr>
            <p:nvPr/>
          </p:nvSpPr>
          <p:spPr>
            <a:xfrm>
              <a:off x="2115529" y="2616054"/>
              <a:ext cx="3688603" cy="3689555"/>
            </a:xfrm>
            <a:prstGeom prst="pie">
              <a:avLst>
                <a:gd name="adj1" fmla="val 16251775"/>
                <a:gd name="adj2" fmla="val 3191175"/>
              </a:avLst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 spc="300" dirty="0">
                <a:solidFill>
                  <a:schemeClr val="bg1"/>
                </a:solidFill>
                <a:latin typeface="Montserrat" pitchFamily="2" charset="77"/>
                <a:cs typeface="Lato" panose="020F0502020204030203" pitchFamily="34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634429C-163F-604E-8713-20D8608E3A5A}"/>
                </a:ext>
              </a:extLst>
            </p:cNvPr>
            <p:cNvSpPr/>
            <p:nvPr/>
          </p:nvSpPr>
          <p:spPr>
            <a:xfrm>
              <a:off x="2506737" y="3025643"/>
              <a:ext cx="2877158" cy="28771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b="1" spc="300">
                <a:solidFill>
                  <a:schemeClr val="bg1"/>
                </a:solidFill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09703C2-6304-4A45-ADAA-96775E6402FA}"/>
                </a:ext>
              </a:extLst>
            </p:cNvPr>
            <p:cNvSpPr txBox="1"/>
            <p:nvPr/>
          </p:nvSpPr>
          <p:spPr>
            <a:xfrm>
              <a:off x="3074670" y="4042467"/>
              <a:ext cx="171713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40%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3F3F82F-970A-BD4E-836D-B57FAD0D1E99}"/>
                </a:ext>
              </a:extLst>
            </p:cNvPr>
            <p:cNvSpPr/>
            <p:nvPr/>
          </p:nvSpPr>
          <p:spPr>
            <a:xfrm>
              <a:off x="6286708" y="3799111"/>
              <a:ext cx="3688604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Write Your Title Here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DB62A33-0D29-DC40-BBC7-482FB59D9DA8}"/>
                </a:ext>
              </a:extLst>
            </p:cNvPr>
            <p:cNvGrpSpPr/>
            <p:nvPr/>
          </p:nvGrpSpPr>
          <p:grpSpPr>
            <a:xfrm>
              <a:off x="2101015" y="7464296"/>
              <a:ext cx="7852035" cy="3713711"/>
              <a:chOff x="13980563" y="2607685"/>
              <a:chExt cx="7852035" cy="3713711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B7F457E-AC4F-1B46-8980-DDDD39C47715}"/>
                  </a:ext>
                </a:extLst>
              </p:cNvPr>
              <p:cNvSpPr/>
              <p:nvPr/>
            </p:nvSpPr>
            <p:spPr>
              <a:xfrm>
                <a:off x="13980563" y="2621851"/>
                <a:ext cx="3688603" cy="3688602"/>
              </a:xfrm>
              <a:prstGeom prst="ellipse">
                <a:avLst/>
              </a:prstGeom>
              <a:solidFill>
                <a:schemeClr val="bg1">
                  <a:alpha val="2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b="1" spc="300">
                  <a:solidFill>
                    <a:schemeClr val="bg1"/>
                  </a:solidFill>
                  <a:latin typeface="Montserrat" pitchFamily="2" charset="77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52" name="원형 4">
                <a:extLst>
                  <a:ext uri="{FF2B5EF4-FFF2-40B4-BE49-F238E27FC236}">
                    <a16:creationId xmlns:a16="http://schemas.microsoft.com/office/drawing/2014/main" id="{BC0E45B5-FB77-5A4C-B26D-4D0029D2490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980563" y="2607685"/>
                <a:ext cx="3712753" cy="3713711"/>
              </a:xfrm>
              <a:prstGeom prst="pie">
                <a:avLst>
                  <a:gd name="adj1" fmla="val 16194988"/>
                  <a:gd name="adj2" fmla="val 5363678"/>
                </a:avLst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400" b="1" spc="300" dirty="0">
                  <a:solidFill>
                    <a:schemeClr val="bg1"/>
                  </a:solidFill>
                  <a:latin typeface="Montserrat" pitchFamily="2" charset="77"/>
                  <a:cs typeface="Lato" panose="020F0502020204030203" pitchFamily="34" charset="0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32251EF6-BEAC-4C4C-AD14-1588E3167B1E}"/>
                  </a:ext>
                </a:extLst>
              </p:cNvPr>
              <p:cNvSpPr/>
              <p:nvPr/>
            </p:nvSpPr>
            <p:spPr>
              <a:xfrm>
                <a:off x="14398360" y="3027575"/>
                <a:ext cx="2877158" cy="287715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b="1" spc="300" dirty="0">
                  <a:solidFill>
                    <a:schemeClr val="bg1"/>
                  </a:solidFill>
                  <a:latin typeface="Montserrat" pitchFamily="2" charset="77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7454257-0003-F14D-936F-DE6C3B6CFF8F}"/>
                  </a:ext>
                </a:extLst>
              </p:cNvPr>
              <p:cNvSpPr txBox="1"/>
              <p:nvPr/>
            </p:nvSpPr>
            <p:spPr>
              <a:xfrm>
                <a:off x="14987081" y="4044399"/>
                <a:ext cx="165141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chemeClr val="bg1"/>
                    </a:solidFill>
                    <a:latin typeface="Montserrat SemiBold" pitchFamily="2" charset="77"/>
                    <a:ea typeface="Roboto" panose="02000000000000000000" pitchFamily="2" charset="0"/>
                    <a:cs typeface="Lato" panose="020F0502020204030203" pitchFamily="34" charset="0"/>
                  </a:rPr>
                  <a:t>50%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3C32954-AC8B-3B49-B557-ED930E26B9E3}"/>
                  </a:ext>
                </a:extLst>
              </p:cNvPr>
              <p:cNvSpPr/>
              <p:nvPr/>
            </p:nvSpPr>
            <p:spPr>
              <a:xfrm>
                <a:off x="18143994" y="3799111"/>
                <a:ext cx="3688604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b="1" dirty="0">
                    <a:solidFill>
                      <a:schemeClr val="bg1"/>
                    </a:solidFill>
                    <a:latin typeface="Montserrat SemiBold" pitchFamily="2" charset="77"/>
                    <a:ea typeface="Roboto" panose="02000000000000000000" pitchFamily="2" charset="0"/>
                    <a:cs typeface="Lato" panose="020F0502020204030203" pitchFamily="34" charset="0"/>
                  </a:rPr>
                  <a:t>Write Your Title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7464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-9" y="-1"/>
            <a:ext cx="24377653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0A799E24-B6CB-BC45-905B-DFE6CCF12F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69293334-D5F2-8842-8DD8-A361F744D62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85C5BB-0777-D247-8DF4-76AC6360F7B8}"/>
              </a:ext>
            </a:extLst>
          </p:cNvPr>
          <p:cNvSpPr txBox="1"/>
          <p:nvPr/>
        </p:nvSpPr>
        <p:spPr>
          <a:xfrm>
            <a:off x="2962911" y="2837527"/>
            <a:ext cx="7390128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Overall Performance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9B7A1F-4088-1F44-946F-7C505A93FD54}"/>
              </a:ext>
            </a:extLst>
          </p:cNvPr>
          <p:cNvGrpSpPr/>
          <p:nvPr/>
        </p:nvGrpSpPr>
        <p:grpSpPr>
          <a:xfrm>
            <a:off x="12778551" y="7652216"/>
            <a:ext cx="8900350" cy="3897970"/>
            <a:chOff x="12778551" y="3860978"/>
            <a:chExt cx="8900350" cy="3897970"/>
          </a:xfrm>
        </p:grpSpPr>
        <p:sp>
          <p:nvSpPr>
            <p:cNvPr id="44" name="Subtitle 2">
              <a:extLst>
                <a:ext uri="{FF2B5EF4-FFF2-40B4-BE49-F238E27FC236}">
                  <a16:creationId xmlns:a16="http://schemas.microsoft.com/office/drawing/2014/main" id="{5BBB2640-B47C-5A4A-9A28-886BC17E74D3}"/>
                </a:ext>
              </a:extLst>
            </p:cNvPr>
            <p:cNvSpPr txBox="1">
              <a:spLocks/>
            </p:cNvSpPr>
            <p:nvPr/>
          </p:nvSpPr>
          <p:spPr>
            <a:xfrm>
              <a:off x="14780843" y="4012234"/>
              <a:ext cx="6898058" cy="132242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3600" dirty="0">
                  <a:solidFill>
                    <a:schemeClr val="bg1"/>
                  </a:solidFill>
                  <a:latin typeface="Montserrat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B0CA6FF-2871-FC4A-8B7D-555CB587921F}"/>
                </a:ext>
              </a:extLst>
            </p:cNvPr>
            <p:cNvSpPr/>
            <p:nvPr/>
          </p:nvSpPr>
          <p:spPr>
            <a:xfrm>
              <a:off x="12778551" y="3860978"/>
              <a:ext cx="1600200" cy="160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4C3CA5B-3C3E-804D-82D7-59944D7B3A02}"/>
                </a:ext>
              </a:extLst>
            </p:cNvPr>
            <p:cNvGrpSpPr/>
            <p:nvPr/>
          </p:nvGrpSpPr>
          <p:grpSpPr>
            <a:xfrm>
              <a:off x="13243532" y="4331371"/>
              <a:ext cx="670238" cy="646331"/>
              <a:chOff x="5516932" y="4053978"/>
              <a:chExt cx="282600" cy="272520"/>
            </a:xfrm>
            <a:solidFill>
              <a:schemeClr val="bg2"/>
            </a:solidFill>
          </p:grpSpPr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AE64E402-BB34-E949-843F-C01B4D55331D}"/>
                  </a:ext>
                </a:extLst>
              </p:cNvPr>
              <p:cNvSpPr/>
              <p:nvPr/>
            </p:nvSpPr>
            <p:spPr>
              <a:xfrm>
                <a:off x="5516932" y="4053978"/>
                <a:ext cx="19440" cy="2725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5" h="758">
                    <a:moveTo>
                      <a:pt x="27" y="758"/>
                    </a:moveTo>
                    <a:cubicBezTo>
                      <a:pt x="12" y="758"/>
                      <a:pt x="0" y="745"/>
                      <a:pt x="0" y="730"/>
                    </a:cubicBezTo>
                    <a:lnTo>
                      <a:pt x="0" y="28"/>
                    </a:lnTo>
                    <a:cubicBezTo>
                      <a:pt x="0" y="13"/>
                      <a:pt x="12" y="0"/>
                      <a:pt x="27" y="0"/>
                    </a:cubicBezTo>
                    <a:cubicBezTo>
                      <a:pt x="42" y="0"/>
                      <a:pt x="55" y="13"/>
                      <a:pt x="55" y="28"/>
                    </a:cubicBezTo>
                    <a:lnTo>
                      <a:pt x="55" y="730"/>
                    </a:lnTo>
                    <a:cubicBezTo>
                      <a:pt x="55" y="745"/>
                      <a:pt x="42" y="758"/>
                      <a:pt x="27" y="758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DC031CE7-D0B9-DE4C-8808-140703ED8DCA}"/>
                  </a:ext>
                </a:extLst>
              </p:cNvPr>
              <p:cNvSpPr/>
              <p:nvPr/>
            </p:nvSpPr>
            <p:spPr>
              <a:xfrm>
                <a:off x="5516932" y="4307058"/>
                <a:ext cx="271080" cy="190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54" h="54">
                    <a:moveTo>
                      <a:pt x="727" y="54"/>
                    </a:moveTo>
                    <a:lnTo>
                      <a:pt x="27" y="54"/>
                    </a:lnTo>
                    <a:cubicBezTo>
                      <a:pt x="12" y="54"/>
                      <a:pt x="0" y="42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lnTo>
                      <a:pt x="727" y="0"/>
                    </a:lnTo>
                    <a:cubicBezTo>
                      <a:pt x="742" y="0"/>
                      <a:pt x="754" y="12"/>
                      <a:pt x="754" y="27"/>
                    </a:cubicBezTo>
                    <a:cubicBezTo>
                      <a:pt x="754" y="42"/>
                      <a:pt x="742" y="54"/>
                      <a:pt x="727" y="54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406B6A8B-D917-0142-BCCC-20C59A72E319}"/>
                  </a:ext>
                </a:extLst>
              </p:cNvPr>
              <p:cNvSpPr/>
              <p:nvPr/>
            </p:nvSpPr>
            <p:spPr>
              <a:xfrm>
                <a:off x="5553651" y="4105458"/>
                <a:ext cx="235440" cy="1893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55" h="527">
                    <a:moveTo>
                      <a:pt x="347" y="527"/>
                    </a:moveTo>
                    <a:cubicBezTo>
                      <a:pt x="339" y="527"/>
                      <a:pt x="331" y="523"/>
                      <a:pt x="325" y="516"/>
                    </a:cubicBezTo>
                    <a:lnTo>
                      <a:pt x="202" y="353"/>
                    </a:lnTo>
                    <a:lnTo>
                      <a:pt x="47" y="518"/>
                    </a:lnTo>
                    <a:cubicBezTo>
                      <a:pt x="37" y="529"/>
                      <a:pt x="19" y="530"/>
                      <a:pt x="8" y="519"/>
                    </a:cubicBezTo>
                    <a:cubicBezTo>
                      <a:pt x="-3" y="509"/>
                      <a:pt x="-3" y="492"/>
                      <a:pt x="7" y="480"/>
                    </a:cubicBezTo>
                    <a:lnTo>
                      <a:pt x="184" y="292"/>
                    </a:lnTo>
                    <a:cubicBezTo>
                      <a:pt x="189" y="286"/>
                      <a:pt x="197" y="283"/>
                      <a:pt x="205" y="283"/>
                    </a:cubicBezTo>
                    <a:cubicBezTo>
                      <a:pt x="213" y="284"/>
                      <a:pt x="221" y="288"/>
                      <a:pt x="226" y="294"/>
                    </a:cubicBezTo>
                    <a:lnTo>
                      <a:pt x="344" y="450"/>
                    </a:lnTo>
                    <a:lnTo>
                      <a:pt x="604" y="13"/>
                    </a:lnTo>
                    <a:cubicBezTo>
                      <a:pt x="612" y="0"/>
                      <a:pt x="629" y="-4"/>
                      <a:pt x="642" y="4"/>
                    </a:cubicBezTo>
                    <a:cubicBezTo>
                      <a:pt x="655" y="11"/>
                      <a:pt x="659" y="28"/>
                      <a:pt x="651" y="41"/>
                    </a:cubicBezTo>
                    <a:lnTo>
                      <a:pt x="371" y="513"/>
                    </a:lnTo>
                    <a:cubicBezTo>
                      <a:pt x="366" y="521"/>
                      <a:pt x="358" y="526"/>
                      <a:pt x="349" y="527"/>
                    </a:cubicBezTo>
                    <a:cubicBezTo>
                      <a:pt x="348" y="527"/>
                      <a:pt x="348" y="527"/>
                      <a:pt x="347" y="52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C9624089-7EB7-DC4D-ABAD-2F72FE6D2775}"/>
                  </a:ext>
                </a:extLst>
              </p:cNvPr>
              <p:cNvSpPr/>
              <p:nvPr/>
            </p:nvSpPr>
            <p:spPr>
              <a:xfrm>
                <a:off x="5769292" y="4105458"/>
                <a:ext cx="30240" cy="547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5" h="153">
                    <a:moveTo>
                      <a:pt x="58" y="153"/>
                    </a:moveTo>
                    <a:cubicBezTo>
                      <a:pt x="46" y="153"/>
                      <a:pt x="35" y="146"/>
                      <a:pt x="32" y="134"/>
                    </a:cubicBezTo>
                    <a:lnTo>
                      <a:pt x="1" y="35"/>
                    </a:lnTo>
                    <a:cubicBezTo>
                      <a:pt x="-3" y="21"/>
                      <a:pt x="5" y="5"/>
                      <a:pt x="20" y="1"/>
                    </a:cubicBezTo>
                    <a:cubicBezTo>
                      <a:pt x="34" y="-4"/>
                      <a:pt x="49" y="5"/>
                      <a:pt x="54" y="19"/>
                    </a:cubicBezTo>
                    <a:lnTo>
                      <a:pt x="84" y="118"/>
                    </a:lnTo>
                    <a:cubicBezTo>
                      <a:pt x="89" y="132"/>
                      <a:pt x="80" y="147"/>
                      <a:pt x="66" y="152"/>
                    </a:cubicBezTo>
                    <a:cubicBezTo>
                      <a:pt x="63" y="153"/>
                      <a:pt x="61" y="153"/>
                      <a:pt x="58" y="15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DF87BDFE-D450-DF44-9A4E-675564292802}"/>
                  </a:ext>
                </a:extLst>
              </p:cNvPr>
              <p:cNvSpPr/>
              <p:nvPr/>
            </p:nvSpPr>
            <p:spPr>
              <a:xfrm>
                <a:off x="5734012" y="4105458"/>
                <a:ext cx="54720" cy="302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53" h="85">
                    <a:moveTo>
                      <a:pt x="27" y="85"/>
                    </a:moveTo>
                    <a:cubicBezTo>
                      <a:pt x="15" y="85"/>
                      <a:pt x="4" y="77"/>
                      <a:pt x="1" y="65"/>
                    </a:cubicBezTo>
                    <a:cubicBezTo>
                      <a:pt x="-4" y="51"/>
                      <a:pt x="5" y="36"/>
                      <a:pt x="19" y="31"/>
                    </a:cubicBezTo>
                    <a:lnTo>
                      <a:pt x="118" y="1"/>
                    </a:lnTo>
                    <a:cubicBezTo>
                      <a:pt x="132" y="-4"/>
                      <a:pt x="147" y="5"/>
                      <a:pt x="152" y="19"/>
                    </a:cubicBezTo>
                    <a:cubicBezTo>
                      <a:pt x="156" y="34"/>
                      <a:pt x="148" y="49"/>
                      <a:pt x="134" y="53"/>
                    </a:cubicBezTo>
                    <a:lnTo>
                      <a:pt x="35" y="84"/>
                    </a:lnTo>
                    <a:cubicBezTo>
                      <a:pt x="32" y="84"/>
                      <a:pt x="30" y="85"/>
                      <a:pt x="27" y="85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23FA07F-160C-5A46-889B-8F57E9BCEAA3}"/>
                </a:ext>
              </a:extLst>
            </p:cNvPr>
            <p:cNvSpPr/>
            <p:nvPr/>
          </p:nvSpPr>
          <p:spPr>
            <a:xfrm>
              <a:off x="12778551" y="6158748"/>
              <a:ext cx="1600200" cy="160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Subtitle 2">
              <a:extLst>
                <a:ext uri="{FF2B5EF4-FFF2-40B4-BE49-F238E27FC236}">
                  <a16:creationId xmlns:a16="http://schemas.microsoft.com/office/drawing/2014/main" id="{66C25B66-284E-894B-84AA-1550385CB313}"/>
                </a:ext>
              </a:extLst>
            </p:cNvPr>
            <p:cNvSpPr txBox="1">
              <a:spLocks/>
            </p:cNvSpPr>
            <p:nvPr/>
          </p:nvSpPr>
          <p:spPr>
            <a:xfrm>
              <a:off x="14780843" y="6407487"/>
              <a:ext cx="6898058" cy="132242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3600" dirty="0">
                  <a:solidFill>
                    <a:schemeClr val="bg1"/>
                  </a:solidFill>
                  <a:latin typeface="Montserrat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6E40348-7D52-7B42-B749-338CF132E636}"/>
                </a:ext>
              </a:extLst>
            </p:cNvPr>
            <p:cNvGrpSpPr/>
            <p:nvPr/>
          </p:nvGrpSpPr>
          <p:grpSpPr>
            <a:xfrm>
              <a:off x="13144769" y="6575489"/>
              <a:ext cx="840441" cy="766718"/>
              <a:chOff x="1153012" y="1057698"/>
              <a:chExt cx="471960" cy="430560"/>
            </a:xfrm>
            <a:solidFill>
              <a:schemeClr val="bg2"/>
            </a:solidFill>
          </p:grpSpPr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9FBEE22B-B979-FC40-A621-C7E612A4416C}"/>
                  </a:ext>
                </a:extLst>
              </p:cNvPr>
              <p:cNvSpPr/>
              <p:nvPr/>
            </p:nvSpPr>
            <p:spPr>
              <a:xfrm>
                <a:off x="1478452" y="1362617"/>
                <a:ext cx="95400" cy="698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66" h="195">
                    <a:moveTo>
                      <a:pt x="55" y="140"/>
                    </a:moveTo>
                    <a:lnTo>
                      <a:pt x="211" y="140"/>
                    </a:lnTo>
                    <a:lnTo>
                      <a:pt x="211" y="55"/>
                    </a:lnTo>
                    <a:lnTo>
                      <a:pt x="55" y="55"/>
                    </a:lnTo>
                    <a:close/>
                    <a:moveTo>
                      <a:pt x="238" y="195"/>
                    </a:moveTo>
                    <a:lnTo>
                      <a:pt x="27" y="195"/>
                    </a:lnTo>
                    <a:cubicBezTo>
                      <a:pt x="12" y="195"/>
                      <a:pt x="0" y="182"/>
                      <a:pt x="0" y="167"/>
                    </a:cubicBezTo>
                    <a:lnTo>
                      <a:pt x="0" y="27"/>
                    </a:lnTo>
                    <a:cubicBezTo>
                      <a:pt x="0" y="12"/>
                      <a:pt x="12" y="0"/>
                      <a:pt x="27" y="0"/>
                    </a:cubicBezTo>
                    <a:lnTo>
                      <a:pt x="238" y="0"/>
                    </a:lnTo>
                    <a:cubicBezTo>
                      <a:pt x="253" y="0"/>
                      <a:pt x="266" y="12"/>
                      <a:pt x="266" y="27"/>
                    </a:cubicBezTo>
                    <a:lnTo>
                      <a:pt x="266" y="167"/>
                    </a:lnTo>
                    <a:cubicBezTo>
                      <a:pt x="266" y="182"/>
                      <a:pt x="253" y="195"/>
                      <a:pt x="238" y="195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2219457A-9CA0-CE49-9DDB-B0576E502F23}"/>
                  </a:ext>
                </a:extLst>
              </p:cNvPr>
              <p:cNvSpPr/>
              <p:nvPr/>
            </p:nvSpPr>
            <p:spPr>
              <a:xfrm>
                <a:off x="1250932" y="1058058"/>
                <a:ext cx="333000" cy="96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26" h="269">
                    <a:moveTo>
                      <a:pt x="27" y="269"/>
                    </a:moveTo>
                    <a:cubicBezTo>
                      <a:pt x="15" y="269"/>
                      <a:pt x="4" y="261"/>
                      <a:pt x="1" y="248"/>
                    </a:cubicBezTo>
                    <a:cubicBezTo>
                      <a:pt x="-3" y="234"/>
                      <a:pt x="5" y="219"/>
                      <a:pt x="20" y="215"/>
                    </a:cubicBezTo>
                    <a:lnTo>
                      <a:pt x="819" y="1"/>
                    </a:lnTo>
                    <a:cubicBezTo>
                      <a:pt x="842" y="-5"/>
                      <a:pt x="865" y="8"/>
                      <a:pt x="871" y="30"/>
                    </a:cubicBezTo>
                    <a:lnTo>
                      <a:pt x="925" y="231"/>
                    </a:lnTo>
                    <a:cubicBezTo>
                      <a:pt x="929" y="246"/>
                      <a:pt x="920" y="261"/>
                      <a:pt x="905" y="265"/>
                    </a:cubicBezTo>
                    <a:cubicBezTo>
                      <a:pt x="891" y="269"/>
                      <a:pt x="875" y="260"/>
                      <a:pt x="872" y="246"/>
                    </a:cubicBezTo>
                    <a:lnTo>
                      <a:pt x="821" y="57"/>
                    </a:lnTo>
                    <a:lnTo>
                      <a:pt x="34" y="268"/>
                    </a:lnTo>
                    <a:cubicBezTo>
                      <a:pt x="32" y="269"/>
                      <a:pt x="29" y="269"/>
                      <a:pt x="27" y="26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8410436E-8513-B545-8877-26B49EED6EAE}"/>
                  </a:ext>
                </a:extLst>
              </p:cNvPr>
              <p:cNvSpPr/>
              <p:nvPr/>
            </p:nvSpPr>
            <p:spPr>
              <a:xfrm>
                <a:off x="1386652" y="1105578"/>
                <a:ext cx="158400" cy="493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41" h="138">
                    <a:moveTo>
                      <a:pt x="28" y="138"/>
                    </a:moveTo>
                    <a:cubicBezTo>
                      <a:pt x="15" y="138"/>
                      <a:pt x="4" y="130"/>
                      <a:pt x="1" y="118"/>
                    </a:cubicBezTo>
                    <a:cubicBezTo>
                      <a:pt x="-3" y="103"/>
                      <a:pt x="6" y="88"/>
                      <a:pt x="20" y="84"/>
                    </a:cubicBezTo>
                    <a:lnTo>
                      <a:pt x="332" y="1"/>
                    </a:lnTo>
                    <a:cubicBezTo>
                      <a:pt x="339" y="-1"/>
                      <a:pt x="346" y="0"/>
                      <a:pt x="353" y="3"/>
                    </a:cubicBezTo>
                    <a:cubicBezTo>
                      <a:pt x="359" y="7"/>
                      <a:pt x="364" y="13"/>
                      <a:pt x="366" y="20"/>
                    </a:cubicBezTo>
                    <a:cubicBezTo>
                      <a:pt x="367" y="26"/>
                      <a:pt x="371" y="31"/>
                      <a:pt x="377" y="34"/>
                    </a:cubicBezTo>
                    <a:cubicBezTo>
                      <a:pt x="382" y="38"/>
                      <a:pt x="388" y="38"/>
                      <a:pt x="394" y="37"/>
                    </a:cubicBezTo>
                    <a:cubicBezTo>
                      <a:pt x="402" y="35"/>
                      <a:pt x="409" y="36"/>
                      <a:pt x="415" y="39"/>
                    </a:cubicBezTo>
                    <a:cubicBezTo>
                      <a:pt x="422" y="43"/>
                      <a:pt x="426" y="49"/>
                      <a:pt x="428" y="56"/>
                    </a:cubicBezTo>
                    <a:lnTo>
                      <a:pt x="440" y="100"/>
                    </a:lnTo>
                    <a:cubicBezTo>
                      <a:pt x="444" y="115"/>
                      <a:pt x="435" y="130"/>
                      <a:pt x="421" y="134"/>
                    </a:cubicBezTo>
                    <a:cubicBezTo>
                      <a:pt x="406" y="138"/>
                      <a:pt x="391" y="129"/>
                      <a:pt x="387" y="115"/>
                    </a:cubicBezTo>
                    <a:lnTo>
                      <a:pt x="381" y="92"/>
                    </a:lnTo>
                    <a:cubicBezTo>
                      <a:pt x="370" y="91"/>
                      <a:pt x="359" y="88"/>
                      <a:pt x="349" y="82"/>
                    </a:cubicBezTo>
                    <a:cubicBezTo>
                      <a:pt x="339" y="76"/>
                      <a:pt x="331" y="68"/>
                      <a:pt x="324" y="59"/>
                    </a:cubicBezTo>
                    <a:lnTo>
                      <a:pt x="35" y="137"/>
                    </a:lnTo>
                    <a:cubicBezTo>
                      <a:pt x="32" y="138"/>
                      <a:pt x="30" y="138"/>
                      <a:pt x="28" y="138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E946BCA8-F4EE-6E4B-8DC1-532A3126BB83}"/>
                  </a:ext>
                </a:extLst>
              </p:cNvPr>
              <p:cNvSpPr/>
              <p:nvPr/>
            </p:nvSpPr>
            <p:spPr>
              <a:xfrm>
                <a:off x="1198372" y="1159218"/>
                <a:ext cx="426600" cy="3232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86" h="899">
                    <a:moveTo>
                      <a:pt x="1103" y="899"/>
                    </a:moveTo>
                    <a:lnTo>
                      <a:pt x="377" y="899"/>
                    </a:lnTo>
                    <a:cubicBezTo>
                      <a:pt x="362" y="899"/>
                      <a:pt x="350" y="887"/>
                      <a:pt x="350" y="872"/>
                    </a:cubicBezTo>
                    <a:cubicBezTo>
                      <a:pt x="350" y="857"/>
                      <a:pt x="362" y="845"/>
                      <a:pt x="377" y="845"/>
                    </a:cubicBezTo>
                    <a:lnTo>
                      <a:pt x="1103" y="845"/>
                    </a:lnTo>
                    <a:cubicBezTo>
                      <a:pt x="1118" y="845"/>
                      <a:pt x="1131" y="832"/>
                      <a:pt x="1131" y="817"/>
                    </a:cubicBezTo>
                    <a:lnTo>
                      <a:pt x="1131" y="83"/>
                    </a:lnTo>
                    <a:cubicBezTo>
                      <a:pt x="1131" y="68"/>
                      <a:pt x="1118" y="55"/>
                      <a:pt x="1103" y="55"/>
                    </a:cubicBezTo>
                    <a:lnTo>
                      <a:pt x="83" y="55"/>
                    </a:lnTo>
                    <a:cubicBezTo>
                      <a:pt x="67" y="55"/>
                      <a:pt x="55" y="68"/>
                      <a:pt x="55" y="83"/>
                    </a:cubicBezTo>
                    <a:lnTo>
                      <a:pt x="55" y="241"/>
                    </a:lnTo>
                    <a:cubicBezTo>
                      <a:pt x="55" y="256"/>
                      <a:pt x="43" y="268"/>
                      <a:pt x="28" y="268"/>
                    </a:cubicBezTo>
                    <a:cubicBezTo>
                      <a:pt x="13" y="268"/>
                      <a:pt x="0" y="256"/>
                      <a:pt x="0" y="241"/>
                    </a:cubicBezTo>
                    <a:lnTo>
                      <a:pt x="0" y="83"/>
                    </a:lnTo>
                    <a:cubicBezTo>
                      <a:pt x="0" y="37"/>
                      <a:pt x="37" y="0"/>
                      <a:pt x="83" y="0"/>
                    </a:cubicBezTo>
                    <a:lnTo>
                      <a:pt x="1103" y="0"/>
                    </a:lnTo>
                    <a:cubicBezTo>
                      <a:pt x="1149" y="0"/>
                      <a:pt x="1186" y="37"/>
                      <a:pt x="1186" y="83"/>
                    </a:cubicBezTo>
                    <a:lnTo>
                      <a:pt x="1186" y="817"/>
                    </a:lnTo>
                    <a:cubicBezTo>
                      <a:pt x="1186" y="863"/>
                      <a:pt x="1149" y="899"/>
                      <a:pt x="1103" y="89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AD17BF84-8ACC-544C-A46A-442B436F3ED1}"/>
                  </a:ext>
                </a:extLst>
              </p:cNvPr>
              <p:cNvSpPr/>
              <p:nvPr/>
            </p:nvSpPr>
            <p:spPr>
              <a:xfrm>
                <a:off x="1477732" y="1362617"/>
                <a:ext cx="95760" cy="69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67" h="194">
                    <a:moveTo>
                      <a:pt x="55" y="139"/>
                    </a:moveTo>
                    <a:lnTo>
                      <a:pt x="212" y="139"/>
                    </a:lnTo>
                    <a:lnTo>
                      <a:pt x="212" y="54"/>
                    </a:lnTo>
                    <a:lnTo>
                      <a:pt x="55" y="54"/>
                    </a:lnTo>
                    <a:close/>
                    <a:moveTo>
                      <a:pt x="239" y="194"/>
                    </a:moveTo>
                    <a:lnTo>
                      <a:pt x="28" y="194"/>
                    </a:lnTo>
                    <a:cubicBezTo>
                      <a:pt x="13" y="194"/>
                      <a:pt x="0" y="182"/>
                      <a:pt x="0" y="167"/>
                    </a:cubicBezTo>
                    <a:lnTo>
                      <a:pt x="0" y="27"/>
                    </a:lnTo>
                    <a:cubicBezTo>
                      <a:pt x="0" y="12"/>
                      <a:pt x="13" y="0"/>
                      <a:pt x="28" y="0"/>
                    </a:cubicBezTo>
                    <a:lnTo>
                      <a:pt x="239" y="0"/>
                    </a:lnTo>
                    <a:cubicBezTo>
                      <a:pt x="254" y="0"/>
                      <a:pt x="267" y="12"/>
                      <a:pt x="267" y="27"/>
                    </a:cubicBezTo>
                    <a:lnTo>
                      <a:pt x="267" y="167"/>
                    </a:lnTo>
                    <a:cubicBezTo>
                      <a:pt x="267" y="182"/>
                      <a:pt x="254" y="194"/>
                      <a:pt x="239" y="194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844E1B79-F018-594A-8D7E-7237BD63774D}"/>
                  </a:ext>
                </a:extLst>
              </p:cNvPr>
              <p:cNvSpPr/>
              <p:nvPr/>
            </p:nvSpPr>
            <p:spPr>
              <a:xfrm>
                <a:off x="1250212" y="1057698"/>
                <a:ext cx="333000" cy="96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26" h="269">
                    <a:moveTo>
                      <a:pt x="28" y="269"/>
                    </a:moveTo>
                    <a:cubicBezTo>
                      <a:pt x="16" y="269"/>
                      <a:pt x="4" y="261"/>
                      <a:pt x="1" y="249"/>
                    </a:cubicBezTo>
                    <a:cubicBezTo>
                      <a:pt x="-3" y="234"/>
                      <a:pt x="6" y="219"/>
                      <a:pt x="21" y="215"/>
                    </a:cubicBezTo>
                    <a:lnTo>
                      <a:pt x="820" y="1"/>
                    </a:lnTo>
                    <a:cubicBezTo>
                      <a:pt x="842" y="-5"/>
                      <a:pt x="865" y="9"/>
                      <a:pt x="871" y="31"/>
                    </a:cubicBezTo>
                    <a:lnTo>
                      <a:pt x="925" y="232"/>
                    </a:lnTo>
                    <a:cubicBezTo>
                      <a:pt x="929" y="246"/>
                      <a:pt x="921" y="261"/>
                      <a:pt x="906" y="265"/>
                    </a:cubicBezTo>
                    <a:cubicBezTo>
                      <a:pt x="891" y="269"/>
                      <a:pt x="876" y="261"/>
                      <a:pt x="872" y="246"/>
                    </a:cubicBezTo>
                    <a:lnTo>
                      <a:pt x="822" y="58"/>
                    </a:lnTo>
                    <a:lnTo>
                      <a:pt x="35" y="268"/>
                    </a:lnTo>
                    <a:cubicBezTo>
                      <a:pt x="32" y="269"/>
                      <a:pt x="30" y="269"/>
                      <a:pt x="28" y="26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5142616F-206F-5241-81B6-AE21668E1178}"/>
                  </a:ext>
                </a:extLst>
              </p:cNvPr>
              <p:cNvSpPr/>
              <p:nvPr/>
            </p:nvSpPr>
            <p:spPr>
              <a:xfrm>
                <a:off x="1386292" y="1105218"/>
                <a:ext cx="158400" cy="493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41" h="138">
                    <a:moveTo>
                      <a:pt x="27" y="138"/>
                    </a:moveTo>
                    <a:cubicBezTo>
                      <a:pt x="15" y="138"/>
                      <a:pt x="4" y="130"/>
                      <a:pt x="1" y="118"/>
                    </a:cubicBezTo>
                    <a:cubicBezTo>
                      <a:pt x="-3" y="104"/>
                      <a:pt x="5" y="88"/>
                      <a:pt x="20" y="85"/>
                    </a:cubicBezTo>
                    <a:lnTo>
                      <a:pt x="332" y="1"/>
                    </a:lnTo>
                    <a:cubicBezTo>
                      <a:pt x="339" y="-1"/>
                      <a:pt x="346" y="0"/>
                      <a:pt x="352" y="4"/>
                    </a:cubicBezTo>
                    <a:cubicBezTo>
                      <a:pt x="359" y="8"/>
                      <a:pt x="363" y="14"/>
                      <a:pt x="365" y="21"/>
                    </a:cubicBezTo>
                    <a:cubicBezTo>
                      <a:pt x="367" y="27"/>
                      <a:pt x="371" y="32"/>
                      <a:pt x="376" y="35"/>
                    </a:cubicBezTo>
                    <a:cubicBezTo>
                      <a:pt x="382" y="38"/>
                      <a:pt x="388" y="39"/>
                      <a:pt x="394" y="37"/>
                    </a:cubicBezTo>
                    <a:cubicBezTo>
                      <a:pt x="401" y="35"/>
                      <a:pt x="409" y="36"/>
                      <a:pt x="415" y="40"/>
                    </a:cubicBezTo>
                    <a:cubicBezTo>
                      <a:pt x="421" y="44"/>
                      <a:pt x="426" y="50"/>
                      <a:pt x="428" y="57"/>
                    </a:cubicBezTo>
                    <a:lnTo>
                      <a:pt x="440" y="101"/>
                    </a:lnTo>
                    <a:cubicBezTo>
                      <a:pt x="444" y="116"/>
                      <a:pt x="435" y="131"/>
                      <a:pt x="420" y="135"/>
                    </a:cubicBezTo>
                    <a:cubicBezTo>
                      <a:pt x="406" y="138"/>
                      <a:pt x="391" y="130"/>
                      <a:pt x="387" y="115"/>
                    </a:cubicBezTo>
                    <a:lnTo>
                      <a:pt x="381" y="93"/>
                    </a:lnTo>
                    <a:cubicBezTo>
                      <a:pt x="369" y="92"/>
                      <a:pt x="359" y="88"/>
                      <a:pt x="349" y="82"/>
                    </a:cubicBezTo>
                    <a:cubicBezTo>
                      <a:pt x="339" y="77"/>
                      <a:pt x="330" y="69"/>
                      <a:pt x="324" y="60"/>
                    </a:cubicBezTo>
                    <a:lnTo>
                      <a:pt x="34" y="138"/>
                    </a:lnTo>
                    <a:cubicBezTo>
                      <a:pt x="32" y="138"/>
                      <a:pt x="30" y="138"/>
                      <a:pt x="27" y="138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5870988E-27DC-A247-8319-B720217D1CE2}"/>
                  </a:ext>
                </a:extLst>
              </p:cNvPr>
              <p:cNvSpPr/>
              <p:nvPr/>
            </p:nvSpPr>
            <p:spPr>
              <a:xfrm>
                <a:off x="1153012" y="1242018"/>
                <a:ext cx="214560" cy="2462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97" h="685">
                    <a:moveTo>
                      <a:pt x="299" y="55"/>
                    </a:moveTo>
                    <a:cubicBezTo>
                      <a:pt x="297" y="55"/>
                      <a:pt x="295" y="55"/>
                      <a:pt x="294" y="56"/>
                    </a:cubicBezTo>
                    <a:cubicBezTo>
                      <a:pt x="258" y="82"/>
                      <a:pt x="180" y="128"/>
                      <a:pt x="62" y="137"/>
                    </a:cubicBezTo>
                    <a:cubicBezTo>
                      <a:pt x="59" y="137"/>
                      <a:pt x="57" y="139"/>
                      <a:pt x="56" y="140"/>
                    </a:cubicBezTo>
                    <a:cubicBezTo>
                      <a:pt x="55" y="141"/>
                      <a:pt x="54" y="143"/>
                      <a:pt x="55" y="146"/>
                    </a:cubicBezTo>
                    <a:cubicBezTo>
                      <a:pt x="62" y="221"/>
                      <a:pt x="88" y="407"/>
                      <a:pt x="166" y="523"/>
                    </a:cubicBezTo>
                    <a:cubicBezTo>
                      <a:pt x="184" y="548"/>
                      <a:pt x="214" y="575"/>
                      <a:pt x="254" y="601"/>
                    </a:cubicBezTo>
                    <a:cubicBezTo>
                      <a:pt x="272" y="612"/>
                      <a:pt x="288" y="621"/>
                      <a:pt x="298" y="627"/>
                    </a:cubicBezTo>
                    <a:cubicBezTo>
                      <a:pt x="326" y="612"/>
                      <a:pt x="396" y="572"/>
                      <a:pt x="430" y="523"/>
                    </a:cubicBezTo>
                    <a:cubicBezTo>
                      <a:pt x="508" y="408"/>
                      <a:pt x="534" y="220"/>
                      <a:pt x="542" y="145"/>
                    </a:cubicBezTo>
                    <a:cubicBezTo>
                      <a:pt x="542" y="142"/>
                      <a:pt x="541" y="140"/>
                      <a:pt x="540" y="139"/>
                    </a:cubicBezTo>
                    <a:cubicBezTo>
                      <a:pt x="539" y="138"/>
                      <a:pt x="537" y="136"/>
                      <a:pt x="534" y="136"/>
                    </a:cubicBezTo>
                    <a:cubicBezTo>
                      <a:pt x="416" y="127"/>
                      <a:pt x="339" y="82"/>
                      <a:pt x="303" y="56"/>
                    </a:cubicBezTo>
                    <a:cubicBezTo>
                      <a:pt x="302" y="55"/>
                      <a:pt x="300" y="55"/>
                      <a:pt x="299" y="55"/>
                    </a:cubicBezTo>
                    <a:close/>
                    <a:moveTo>
                      <a:pt x="298" y="685"/>
                    </a:moveTo>
                    <a:cubicBezTo>
                      <a:pt x="294" y="685"/>
                      <a:pt x="290" y="684"/>
                      <a:pt x="287" y="682"/>
                    </a:cubicBezTo>
                    <a:cubicBezTo>
                      <a:pt x="282" y="680"/>
                      <a:pt x="172" y="628"/>
                      <a:pt x="121" y="553"/>
                    </a:cubicBezTo>
                    <a:cubicBezTo>
                      <a:pt x="36" y="428"/>
                      <a:pt x="8" y="230"/>
                      <a:pt x="0" y="151"/>
                    </a:cubicBezTo>
                    <a:cubicBezTo>
                      <a:pt x="-2" y="134"/>
                      <a:pt x="3" y="118"/>
                      <a:pt x="14" y="105"/>
                    </a:cubicBezTo>
                    <a:cubicBezTo>
                      <a:pt x="25" y="92"/>
                      <a:pt x="41" y="84"/>
                      <a:pt x="58" y="82"/>
                    </a:cubicBezTo>
                    <a:cubicBezTo>
                      <a:pt x="162" y="74"/>
                      <a:pt x="230" y="35"/>
                      <a:pt x="261" y="12"/>
                    </a:cubicBezTo>
                    <a:cubicBezTo>
                      <a:pt x="284" y="-4"/>
                      <a:pt x="314" y="-4"/>
                      <a:pt x="336" y="12"/>
                    </a:cubicBezTo>
                    <a:cubicBezTo>
                      <a:pt x="367" y="35"/>
                      <a:pt x="434" y="74"/>
                      <a:pt x="538" y="81"/>
                    </a:cubicBezTo>
                    <a:cubicBezTo>
                      <a:pt x="555" y="82"/>
                      <a:pt x="571" y="90"/>
                      <a:pt x="582" y="103"/>
                    </a:cubicBezTo>
                    <a:cubicBezTo>
                      <a:pt x="593" y="116"/>
                      <a:pt x="598" y="133"/>
                      <a:pt x="596" y="150"/>
                    </a:cubicBezTo>
                    <a:cubicBezTo>
                      <a:pt x="588" y="230"/>
                      <a:pt x="561" y="428"/>
                      <a:pt x="475" y="554"/>
                    </a:cubicBezTo>
                    <a:cubicBezTo>
                      <a:pt x="425" y="628"/>
                      <a:pt x="315" y="680"/>
                      <a:pt x="310" y="682"/>
                    </a:cubicBezTo>
                    <a:cubicBezTo>
                      <a:pt x="306" y="684"/>
                      <a:pt x="302" y="685"/>
                      <a:pt x="298" y="685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0FABA752-E123-8B45-973A-9B387382BF27}"/>
                  </a:ext>
                </a:extLst>
              </p:cNvPr>
              <p:cNvSpPr/>
              <p:nvPr/>
            </p:nvSpPr>
            <p:spPr>
              <a:xfrm>
                <a:off x="1217812" y="1355418"/>
                <a:ext cx="85320" cy="633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38" h="177">
                    <a:moveTo>
                      <a:pt x="55" y="122"/>
                    </a:moveTo>
                    <a:lnTo>
                      <a:pt x="183" y="122"/>
                    </a:lnTo>
                    <a:lnTo>
                      <a:pt x="183" y="55"/>
                    </a:lnTo>
                    <a:lnTo>
                      <a:pt x="55" y="55"/>
                    </a:lnTo>
                    <a:close/>
                    <a:moveTo>
                      <a:pt x="194" y="177"/>
                    </a:moveTo>
                    <a:lnTo>
                      <a:pt x="44" y="177"/>
                    </a:lnTo>
                    <a:cubicBezTo>
                      <a:pt x="20" y="177"/>
                      <a:pt x="0" y="157"/>
                      <a:pt x="0" y="134"/>
                    </a:cubicBezTo>
                    <a:lnTo>
                      <a:pt x="0" y="43"/>
                    </a:lnTo>
                    <a:cubicBezTo>
                      <a:pt x="0" y="19"/>
                      <a:pt x="20" y="0"/>
                      <a:pt x="44" y="0"/>
                    </a:cubicBezTo>
                    <a:lnTo>
                      <a:pt x="194" y="0"/>
                    </a:lnTo>
                    <a:cubicBezTo>
                      <a:pt x="218" y="0"/>
                      <a:pt x="238" y="19"/>
                      <a:pt x="238" y="43"/>
                    </a:cubicBezTo>
                    <a:lnTo>
                      <a:pt x="238" y="134"/>
                    </a:lnTo>
                    <a:cubicBezTo>
                      <a:pt x="238" y="157"/>
                      <a:pt x="218" y="177"/>
                      <a:pt x="194" y="17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F6FEDFC0-C858-494F-9102-4841F94FE1E0}"/>
                  </a:ext>
                </a:extLst>
              </p:cNvPr>
              <p:cNvSpPr/>
              <p:nvPr/>
            </p:nvSpPr>
            <p:spPr>
              <a:xfrm>
                <a:off x="1223932" y="1311498"/>
                <a:ext cx="72720" cy="633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03" h="177">
                    <a:moveTo>
                      <a:pt x="176" y="177"/>
                    </a:moveTo>
                    <a:cubicBezTo>
                      <a:pt x="161" y="177"/>
                      <a:pt x="149" y="165"/>
                      <a:pt x="149" y="149"/>
                    </a:cubicBezTo>
                    <a:lnTo>
                      <a:pt x="149" y="101"/>
                    </a:lnTo>
                    <a:cubicBezTo>
                      <a:pt x="149" y="76"/>
                      <a:pt x="128" y="55"/>
                      <a:pt x="102" y="55"/>
                    </a:cubicBezTo>
                    <a:cubicBezTo>
                      <a:pt x="76" y="55"/>
                      <a:pt x="55" y="76"/>
                      <a:pt x="55" y="101"/>
                    </a:cubicBezTo>
                    <a:lnTo>
                      <a:pt x="55" y="149"/>
                    </a:lnTo>
                    <a:cubicBezTo>
                      <a:pt x="55" y="164"/>
                      <a:pt x="43" y="177"/>
                      <a:pt x="28" y="177"/>
                    </a:cubicBezTo>
                    <a:cubicBezTo>
                      <a:pt x="13" y="177"/>
                      <a:pt x="1" y="165"/>
                      <a:pt x="0" y="149"/>
                    </a:cubicBezTo>
                    <a:lnTo>
                      <a:pt x="0" y="101"/>
                    </a:lnTo>
                    <a:cubicBezTo>
                      <a:pt x="0" y="45"/>
                      <a:pt x="46" y="0"/>
                      <a:pt x="102" y="0"/>
                    </a:cubicBezTo>
                    <a:cubicBezTo>
                      <a:pt x="158" y="0"/>
                      <a:pt x="203" y="45"/>
                      <a:pt x="203" y="101"/>
                    </a:cubicBezTo>
                    <a:lnTo>
                      <a:pt x="203" y="149"/>
                    </a:lnTo>
                    <a:cubicBezTo>
                      <a:pt x="204" y="164"/>
                      <a:pt x="191" y="177"/>
                      <a:pt x="176" y="17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4517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-9" y="-1"/>
            <a:ext cx="24377653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C28F6CB4-CCE4-BC48-933C-C93DBE9E7E8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01B487D-6AA7-0C47-BD0F-8B4DC25DF92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81BA4DF8-7165-C147-8BA5-2B305021733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85C5BB-0777-D247-8DF4-76AC6360F7B8}"/>
              </a:ext>
            </a:extLst>
          </p:cNvPr>
          <p:cNvSpPr txBox="1"/>
          <p:nvPr/>
        </p:nvSpPr>
        <p:spPr>
          <a:xfrm>
            <a:off x="2249156" y="1078366"/>
            <a:ext cx="1987932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How to Start Investing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FB97B41-D0B3-6145-B454-1FB2156351A3}"/>
              </a:ext>
            </a:extLst>
          </p:cNvPr>
          <p:cNvSpPr/>
          <p:nvPr/>
        </p:nvSpPr>
        <p:spPr>
          <a:xfrm>
            <a:off x="1810241" y="4843888"/>
            <a:ext cx="6535988" cy="7233812"/>
          </a:xfrm>
          <a:prstGeom prst="rect">
            <a:avLst/>
          </a:prstGeom>
          <a:solidFill>
            <a:schemeClr val="bg1">
              <a:lumMod val="85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A6D1377-0A6D-7744-A339-376E40ADBAB2}"/>
              </a:ext>
            </a:extLst>
          </p:cNvPr>
          <p:cNvSpPr/>
          <p:nvPr/>
        </p:nvSpPr>
        <p:spPr>
          <a:xfrm>
            <a:off x="8920822" y="4843888"/>
            <a:ext cx="6535988" cy="7233812"/>
          </a:xfrm>
          <a:prstGeom prst="rect">
            <a:avLst/>
          </a:prstGeom>
          <a:solidFill>
            <a:schemeClr val="bg1">
              <a:lumMod val="85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CAC83C3-E4E1-7544-8F27-748EE802253C}"/>
              </a:ext>
            </a:extLst>
          </p:cNvPr>
          <p:cNvSpPr/>
          <p:nvPr/>
        </p:nvSpPr>
        <p:spPr>
          <a:xfrm>
            <a:off x="16031404" y="4843888"/>
            <a:ext cx="6535988" cy="7233812"/>
          </a:xfrm>
          <a:prstGeom prst="rect">
            <a:avLst/>
          </a:prstGeom>
          <a:solidFill>
            <a:schemeClr val="bg1">
              <a:lumMod val="85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9930EA9-CE0E-0648-967D-259A01F37D95}"/>
              </a:ext>
            </a:extLst>
          </p:cNvPr>
          <p:cNvSpPr/>
          <p:nvPr/>
        </p:nvSpPr>
        <p:spPr>
          <a:xfrm>
            <a:off x="17626216" y="3167989"/>
            <a:ext cx="3346400" cy="33463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8700A74-7835-204C-94E2-450E545801AF}"/>
              </a:ext>
            </a:extLst>
          </p:cNvPr>
          <p:cNvGrpSpPr/>
          <p:nvPr/>
        </p:nvGrpSpPr>
        <p:grpSpPr>
          <a:xfrm>
            <a:off x="18507802" y="4038601"/>
            <a:ext cx="1603388" cy="1605172"/>
            <a:chOff x="538852" y="4004298"/>
            <a:chExt cx="323280" cy="323640"/>
          </a:xfrm>
          <a:solidFill>
            <a:schemeClr val="bg2"/>
          </a:solidFill>
        </p:grpSpPr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9DBFD9BF-37A0-5B4B-A314-2F8D764B9D11}"/>
                </a:ext>
              </a:extLst>
            </p:cNvPr>
            <p:cNvSpPr/>
            <p:nvPr/>
          </p:nvSpPr>
          <p:spPr>
            <a:xfrm>
              <a:off x="538852" y="4004298"/>
              <a:ext cx="323280" cy="323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9" h="899">
                  <a:moveTo>
                    <a:pt x="450" y="55"/>
                  </a:moveTo>
                  <a:cubicBezTo>
                    <a:pt x="232" y="55"/>
                    <a:pt x="55" y="232"/>
                    <a:pt x="55" y="450"/>
                  </a:cubicBezTo>
                  <a:cubicBezTo>
                    <a:pt x="55" y="667"/>
                    <a:pt x="232" y="844"/>
                    <a:pt x="450" y="844"/>
                  </a:cubicBezTo>
                  <a:cubicBezTo>
                    <a:pt x="667" y="844"/>
                    <a:pt x="844" y="667"/>
                    <a:pt x="844" y="450"/>
                  </a:cubicBezTo>
                  <a:cubicBezTo>
                    <a:pt x="844" y="232"/>
                    <a:pt x="667" y="55"/>
                    <a:pt x="450" y="55"/>
                  </a:cubicBezTo>
                  <a:close/>
                  <a:moveTo>
                    <a:pt x="450" y="899"/>
                  </a:moveTo>
                  <a:cubicBezTo>
                    <a:pt x="330" y="899"/>
                    <a:pt x="217" y="852"/>
                    <a:pt x="132" y="767"/>
                  </a:cubicBezTo>
                  <a:cubicBezTo>
                    <a:pt x="47" y="683"/>
                    <a:pt x="0" y="570"/>
                    <a:pt x="0" y="450"/>
                  </a:cubicBezTo>
                  <a:cubicBezTo>
                    <a:pt x="0" y="330"/>
                    <a:pt x="47" y="217"/>
                    <a:pt x="132" y="132"/>
                  </a:cubicBezTo>
                  <a:cubicBezTo>
                    <a:pt x="217" y="47"/>
                    <a:pt x="330" y="0"/>
                    <a:pt x="450" y="0"/>
                  </a:cubicBezTo>
                  <a:cubicBezTo>
                    <a:pt x="570" y="0"/>
                    <a:pt x="683" y="47"/>
                    <a:pt x="767" y="132"/>
                  </a:cubicBezTo>
                  <a:cubicBezTo>
                    <a:pt x="852" y="217"/>
                    <a:pt x="899" y="330"/>
                    <a:pt x="899" y="450"/>
                  </a:cubicBezTo>
                  <a:cubicBezTo>
                    <a:pt x="899" y="570"/>
                    <a:pt x="852" y="683"/>
                    <a:pt x="767" y="767"/>
                  </a:cubicBezTo>
                  <a:cubicBezTo>
                    <a:pt x="683" y="852"/>
                    <a:pt x="570" y="899"/>
                    <a:pt x="450" y="89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235FD3A6-88EE-A547-9CFB-77DF92B38557}"/>
                </a:ext>
              </a:extLst>
            </p:cNvPr>
            <p:cNvSpPr/>
            <p:nvPr/>
          </p:nvSpPr>
          <p:spPr>
            <a:xfrm>
              <a:off x="588172" y="4044258"/>
              <a:ext cx="225360" cy="52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7" h="147">
                  <a:moveTo>
                    <a:pt x="318" y="147"/>
                  </a:moveTo>
                  <a:cubicBezTo>
                    <a:pt x="315" y="147"/>
                    <a:pt x="313" y="147"/>
                    <a:pt x="310" y="147"/>
                  </a:cubicBezTo>
                  <a:cubicBezTo>
                    <a:pt x="202" y="145"/>
                    <a:pt x="99" y="111"/>
                    <a:pt x="11" y="49"/>
                  </a:cubicBezTo>
                  <a:cubicBezTo>
                    <a:pt x="-1" y="40"/>
                    <a:pt x="-4" y="23"/>
                    <a:pt x="5" y="11"/>
                  </a:cubicBezTo>
                  <a:cubicBezTo>
                    <a:pt x="13" y="-1"/>
                    <a:pt x="31" y="-4"/>
                    <a:pt x="43" y="5"/>
                  </a:cubicBezTo>
                  <a:cubicBezTo>
                    <a:pt x="122" y="60"/>
                    <a:pt x="214" y="90"/>
                    <a:pt x="311" y="92"/>
                  </a:cubicBezTo>
                  <a:cubicBezTo>
                    <a:pt x="408" y="93"/>
                    <a:pt x="502" y="65"/>
                    <a:pt x="583" y="11"/>
                  </a:cubicBezTo>
                  <a:cubicBezTo>
                    <a:pt x="596" y="3"/>
                    <a:pt x="613" y="6"/>
                    <a:pt x="622" y="19"/>
                  </a:cubicBezTo>
                  <a:cubicBezTo>
                    <a:pt x="630" y="31"/>
                    <a:pt x="627" y="48"/>
                    <a:pt x="614" y="56"/>
                  </a:cubicBezTo>
                  <a:cubicBezTo>
                    <a:pt x="526" y="116"/>
                    <a:pt x="424" y="147"/>
                    <a:pt x="318" y="14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883FD16F-EFB9-3446-8BF5-1334C11EEAAF}"/>
                </a:ext>
              </a:extLst>
            </p:cNvPr>
            <p:cNvSpPr/>
            <p:nvPr/>
          </p:nvSpPr>
          <p:spPr>
            <a:xfrm>
              <a:off x="588172" y="4235418"/>
              <a:ext cx="225360" cy="52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7" h="147">
                  <a:moveTo>
                    <a:pt x="599" y="147"/>
                  </a:moveTo>
                  <a:cubicBezTo>
                    <a:pt x="593" y="147"/>
                    <a:pt x="588" y="145"/>
                    <a:pt x="583" y="142"/>
                  </a:cubicBezTo>
                  <a:cubicBezTo>
                    <a:pt x="504" y="86"/>
                    <a:pt x="412" y="56"/>
                    <a:pt x="315" y="54"/>
                  </a:cubicBezTo>
                  <a:cubicBezTo>
                    <a:pt x="218" y="53"/>
                    <a:pt x="123" y="81"/>
                    <a:pt x="42" y="135"/>
                  </a:cubicBezTo>
                  <a:cubicBezTo>
                    <a:pt x="30" y="144"/>
                    <a:pt x="13" y="140"/>
                    <a:pt x="4" y="128"/>
                  </a:cubicBezTo>
                  <a:cubicBezTo>
                    <a:pt x="-4" y="115"/>
                    <a:pt x="-1" y="98"/>
                    <a:pt x="12" y="90"/>
                  </a:cubicBezTo>
                  <a:cubicBezTo>
                    <a:pt x="102" y="29"/>
                    <a:pt x="207" y="-2"/>
                    <a:pt x="316" y="0"/>
                  </a:cubicBezTo>
                  <a:cubicBezTo>
                    <a:pt x="424" y="1"/>
                    <a:pt x="527" y="35"/>
                    <a:pt x="615" y="97"/>
                  </a:cubicBezTo>
                  <a:cubicBezTo>
                    <a:pt x="627" y="106"/>
                    <a:pt x="630" y="123"/>
                    <a:pt x="621" y="135"/>
                  </a:cubicBezTo>
                  <a:cubicBezTo>
                    <a:pt x="616" y="143"/>
                    <a:pt x="607" y="147"/>
                    <a:pt x="599" y="14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FA21BFE6-5872-5A41-90DD-9D43BFBBD686}"/>
                </a:ext>
              </a:extLst>
            </p:cNvPr>
            <p:cNvSpPr/>
            <p:nvPr/>
          </p:nvSpPr>
          <p:spPr>
            <a:xfrm>
              <a:off x="538852" y="4156218"/>
              <a:ext cx="323280" cy="19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9" h="55">
                  <a:moveTo>
                    <a:pt x="872" y="55"/>
                  </a:moveTo>
                  <a:lnTo>
                    <a:pt x="28" y="55"/>
                  </a:lnTo>
                  <a:cubicBezTo>
                    <a:pt x="12" y="55"/>
                    <a:pt x="0" y="43"/>
                    <a:pt x="0" y="28"/>
                  </a:cubicBezTo>
                  <a:cubicBezTo>
                    <a:pt x="0" y="12"/>
                    <a:pt x="12" y="0"/>
                    <a:pt x="28" y="0"/>
                  </a:cubicBezTo>
                  <a:lnTo>
                    <a:pt x="872" y="0"/>
                  </a:lnTo>
                  <a:cubicBezTo>
                    <a:pt x="887" y="0"/>
                    <a:pt x="899" y="12"/>
                    <a:pt x="899" y="28"/>
                  </a:cubicBezTo>
                  <a:cubicBezTo>
                    <a:pt x="899" y="43"/>
                    <a:pt x="887" y="55"/>
                    <a:pt x="872" y="5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86B4C3D7-65CA-0C4D-822F-15655EB2CE47}"/>
                </a:ext>
              </a:extLst>
            </p:cNvPr>
            <p:cNvSpPr/>
            <p:nvPr/>
          </p:nvSpPr>
          <p:spPr>
            <a:xfrm>
              <a:off x="605092" y="4004298"/>
              <a:ext cx="105120" cy="323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3" h="899">
                  <a:moveTo>
                    <a:pt x="248" y="899"/>
                  </a:moveTo>
                  <a:cubicBezTo>
                    <a:pt x="241" y="899"/>
                    <a:pt x="235" y="897"/>
                    <a:pt x="230" y="893"/>
                  </a:cubicBezTo>
                  <a:cubicBezTo>
                    <a:pt x="75" y="760"/>
                    <a:pt x="-5" y="605"/>
                    <a:pt x="0" y="445"/>
                  </a:cubicBezTo>
                  <a:cubicBezTo>
                    <a:pt x="4" y="286"/>
                    <a:pt x="90" y="134"/>
                    <a:pt x="248" y="6"/>
                  </a:cubicBezTo>
                  <a:cubicBezTo>
                    <a:pt x="260" y="-3"/>
                    <a:pt x="277" y="-2"/>
                    <a:pt x="287" y="10"/>
                  </a:cubicBezTo>
                  <a:cubicBezTo>
                    <a:pt x="296" y="22"/>
                    <a:pt x="294" y="39"/>
                    <a:pt x="283" y="49"/>
                  </a:cubicBezTo>
                  <a:cubicBezTo>
                    <a:pt x="137" y="166"/>
                    <a:pt x="58" y="304"/>
                    <a:pt x="54" y="446"/>
                  </a:cubicBezTo>
                  <a:cubicBezTo>
                    <a:pt x="50" y="590"/>
                    <a:pt x="123" y="730"/>
                    <a:pt x="265" y="851"/>
                  </a:cubicBezTo>
                  <a:cubicBezTo>
                    <a:pt x="277" y="861"/>
                    <a:pt x="278" y="878"/>
                    <a:pt x="269" y="889"/>
                  </a:cubicBezTo>
                  <a:cubicBezTo>
                    <a:pt x="263" y="896"/>
                    <a:pt x="255" y="899"/>
                    <a:pt x="248" y="89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747BE25D-A4F8-134F-AE71-049E212639F8}"/>
                </a:ext>
              </a:extLst>
            </p:cNvPr>
            <p:cNvSpPr/>
            <p:nvPr/>
          </p:nvSpPr>
          <p:spPr>
            <a:xfrm>
              <a:off x="691131" y="4004658"/>
              <a:ext cx="105480" cy="323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4" h="899">
                  <a:moveTo>
                    <a:pt x="27" y="899"/>
                  </a:moveTo>
                  <a:cubicBezTo>
                    <a:pt x="19" y="899"/>
                    <a:pt x="11" y="896"/>
                    <a:pt x="6" y="889"/>
                  </a:cubicBezTo>
                  <a:cubicBezTo>
                    <a:pt x="-4" y="877"/>
                    <a:pt x="-2" y="860"/>
                    <a:pt x="10" y="850"/>
                  </a:cubicBezTo>
                  <a:cubicBezTo>
                    <a:pt x="155" y="733"/>
                    <a:pt x="234" y="595"/>
                    <a:pt x="238" y="453"/>
                  </a:cubicBezTo>
                  <a:cubicBezTo>
                    <a:pt x="242" y="309"/>
                    <a:pt x="169" y="169"/>
                    <a:pt x="27" y="48"/>
                  </a:cubicBezTo>
                  <a:cubicBezTo>
                    <a:pt x="15" y="39"/>
                    <a:pt x="14" y="21"/>
                    <a:pt x="24" y="10"/>
                  </a:cubicBezTo>
                  <a:cubicBezTo>
                    <a:pt x="34" y="-2"/>
                    <a:pt x="51" y="-3"/>
                    <a:pt x="62" y="7"/>
                  </a:cubicBezTo>
                  <a:cubicBezTo>
                    <a:pt x="218" y="139"/>
                    <a:pt x="297" y="294"/>
                    <a:pt x="293" y="454"/>
                  </a:cubicBezTo>
                  <a:cubicBezTo>
                    <a:pt x="288" y="613"/>
                    <a:pt x="202" y="765"/>
                    <a:pt x="44" y="893"/>
                  </a:cubicBezTo>
                  <a:cubicBezTo>
                    <a:pt x="39" y="897"/>
                    <a:pt x="33" y="899"/>
                    <a:pt x="27" y="89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54" name="Oval 53">
            <a:extLst>
              <a:ext uri="{FF2B5EF4-FFF2-40B4-BE49-F238E27FC236}">
                <a16:creationId xmlns:a16="http://schemas.microsoft.com/office/drawing/2014/main" id="{865F959B-0D06-4A40-BE09-F29FEF37E879}"/>
              </a:ext>
            </a:extLst>
          </p:cNvPr>
          <p:cNvSpPr/>
          <p:nvPr/>
        </p:nvSpPr>
        <p:spPr>
          <a:xfrm>
            <a:off x="3405035" y="3137935"/>
            <a:ext cx="3346400" cy="33463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DCB94D1-0AF8-D844-988D-952F39E2F454}"/>
              </a:ext>
            </a:extLst>
          </p:cNvPr>
          <p:cNvGrpSpPr/>
          <p:nvPr/>
        </p:nvGrpSpPr>
        <p:grpSpPr>
          <a:xfrm>
            <a:off x="4377420" y="4124531"/>
            <a:ext cx="1401630" cy="1351632"/>
            <a:chOff x="5516932" y="4053978"/>
            <a:chExt cx="282600" cy="272520"/>
          </a:xfrm>
          <a:solidFill>
            <a:schemeClr val="bg2"/>
          </a:solidFill>
        </p:grpSpPr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F070B759-D358-0140-A3BE-7B50E21D2ACF}"/>
                </a:ext>
              </a:extLst>
            </p:cNvPr>
            <p:cNvSpPr/>
            <p:nvPr/>
          </p:nvSpPr>
          <p:spPr>
            <a:xfrm>
              <a:off x="5516932" y="4053978"/>
              <a:ext cx="19440" cy="27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758">
                  <a:moveTo>
                    <a:pt x="27" y="758"/>
                  </a:moveTo>
                  <a:cubicBezTo>
                    <a:pt x="12" y="758"/>
                    <a:pt x="0" y="745"/>
                    <a:pt x="0" y="730"/>
                  </a:cubicBezTo>
                  <a:lnTo>
                    <a:pt x="0" y="28"/>
                  </a:lnTo>
                  <a:cubicBezTo>
                    <a:pt x="0" y="13"/>
                    <a:pt x="12" y="0"/>
                    <a:pt x="27" y="0"/>
                  </a:cubicBezTo>
                  <a:cubicBezTo>
                    <a:pt x="42" y="0"/>
                    <a:pt x="55" y="13"/>
                    <a:pt x="55" y="28"/>
                  </a:cubicBezTo>
                  <a:lnTo>
                    <a:pt x="55" y="730"/>
                  </a:lnTo>
                  <a:cubicBezTo>
                    <a:pt x="55" y="745"/>
                    <a:pt x="42" y="758"/>
                    <a:pt x="27" y="75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1C0AD3A0-CAD7-5F41-B45B-6AAE34E92847}"/>
                </a:ext>
              </a:extLst>
            </p:cNvPr>
            <p:cNvSpPr/>
            <p:nvPr/>
          </p:nvSpPr>
          <p:spPr>
            <a:xfrm>
              <a:off x="5516932" y="4307058"/>
              <a:ext cx="27108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4" h="54">
                  <a:moveTo>
                    <a:pt x="727" y="54"/>
                  </a:moveTo>
                  <a:lnTo>
                    <a:pt x="27" y="54"/>
                  </a:ln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lnTo>
                    <a:pt x="727" y="0"/>
                  </a:lnTo>
                  <a:cubicBezTo>
                    <a:pt x="742" y="0"/>
                    <a:pt x="754" y="12"/>
                    <a:pt x="754" y="27"/>
                  </a:cubicBezTo>
                  <a:cubicBezTo>
                    <a:pt x="754" y="42"/>
                    <a:pt x="742" y="54"/>
                    <a:pt x="727" y="5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4A89F8DA-ACAC-6545-9DBF-CB7318627285}"/>
                </a:ext>
              </a:extLst>
            </p:cNvPr>
            <p:cNvSpPr/>
            <p:nvPr/>
          </p:nvSpPr>
          <p:spPr>
            <a:xfrm>
              <a:off x="5553651" y="4105458"/>
              <a:ext cx="235440" cy="189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5" h="527">
                  <a:moveTo>
                    <a:pt x="347" y="527"/>
                  </a:moveTo>
                  <a:cubicBezTo>
                    <a:pt x="339" y="527"/>
                    <a:pt x="331" y="523"/>
                    <a:pt x="325" y="516"/>
                  </a:cubicBezTo>
                  <a:lnTo>
                    <a:pt x="202" y="353"/>
                  </a:lnTo>
                  <a:lnTo>
                    <a:pt x="47" y="518"/>
                  </a:lnTo>
                  <a:cubicBezTo>
                    <a:pt x="37" y="529"/>
                    <a:pt x="19" y="530"/>
                    <a:pt x="8" y="519"/>
                  </a:cubicBezTo>
                  <a:cubicBezTo>
                    <a:pt x="-3" y="509"/>
                    <a:pt x="-3" y="492"/>
                    <a:pt x="7" y="480"/>
                  </a:cubicBezTo>
                  <a:lnTo>
                    <a:pt x="184" y="292"/>
                  </a:lnTo>
                  <a:cubicBezTo>
                    <a:pt x="189" y="286"/>
                    <a:pt x="197" y="283"/>
                    <a:pt x="205" y="283"/>
                  </a:cubicBezTo>
                  <a:cubicBezTo>
                    <a:pt x="213" y="284"/>
                    <a:pt x="221" y="288"/>
                    <a:pt x="226" y="294"/>
                  </a:cubicBezTo>
                  <a:lnTo>
                    <a:pt x="344" y="450"/>
                  </a:lnTo>
                  <a:lnTo>
                    <a:pt x="604" y="13"/>
                  </a:lnTo>
                  <a:cubicBezTo>
                    <a:pt x="612" y="0"/>
                    <a:pt x="629" y="-4"/>
                    <a:pt x="642" y="4"/>
                  </a:cubicBezTo>
                  <a:cubicBezTo>
                    <a:pt x="655" y="11"/>
                    <a:pt x="659" y="28"/>
                    <a:pt x="651" y="41"/>
                  </a:cubicBezTo>
                  <a:lnTo>
                    <a:pt x="371" y="513"/>
                  </a:lnTo>
                  <a:cubicBezTo>
                    <a:pt x="366" y="521"/>
                    <a:pt x="358" y="526"/>
                    <a:pt x="349" y="527"/>
                  </a:cubicBezTo>
                  <a:cubicBezTo>
                    <a:pt x="348" y="527"/>
                    <a:pt x="348" y="527"/>
                    <a:pt x="347" y="52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00F29666-8F5D-574B-BAD3-29727C3EA929}"/>
                </a:ext>
              </a:extLst>
            </p:cNvPr>
            <p:cNvSpPr/>
            <p:nvPr/>
          </p:nvSpPr>
          <p:spPr>
            <a:xfrm>
              <a:off x="5769292" y="4105458"/>
              <a:ext cx="30240" cy="54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" h="153">
                  <a:moveTo>
                    <a:pt x="58" y="153"/>
                  </a:moveTo>
                  <a:cubicBezTo>
                    <a:pt x="46" y="153"/>
                    <a:pt x="35" y="146"/>
                    <a:pt x="32" y="134"/>
                  </a:cubicBezTo>
                  <a:lnTo>
                    <a:pt x="1" y="35"/>
                  </a:lnTo>
                  <a:cubicBezTo>
                    <a:pt x="-3" y="21"/>
                    <a:pt x="5" y="5"/>
                    <a:pt x="20" y="1"/>
                  </a:cubicBezTo>
                  <a:cubicBezTo>
                    <a:pt x="34" y="-4"/>
                    <a:pt x="49" y="5"/>
                    <a:pt x="54" y="19"/>
                  </a:cubicBezTo>
                  <a:lnTo>
                    <a:pt x="84" y="118"/>
                  </a:lnTo>
                  <a:cubicBezTo>
                    <a:pt x="89" y="132"/>
                    <a:pt x="80" y="147"/>
                    <a:pt x="66" y="152"/>
                  </a:cubicBezTo>
                  <a:cubicBezTo>
                    <a:pt x="63" y="153"/>
                    <a:pt x="61" y="153"/>
                    <a:pt x="58" y="15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A66D961A-A33E-2443-913A-C501B8D0D3F5}"/>
                </a:ext>
              </a:extLst>
            </p:cNvPr>
            <p:cNvSpPr/>
            <p:nvPr/>
          </p:nvSpPr>
          <p:spPr>
            <a:xfrm>
              <a:off x="5734012" y="4105458"/>
              <a:ext cx="5472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3" h="85">
                  <a:moveTo>
                    <a:pt x="27" y="85"/>
                  </a:moveTo>
                  <a:cubicBezTo>
                    <a:pt x="15" y="85"/>
                    <a:pt x="4" y="77"/>
                    <a:pt x="1" y="65"/>
                  </a:cubicBezTo>
                  <a:cubicBezTo>
                    <a:pt x="-4" y="51"/>
                    <a:pt x="5" y="36"/>
                    <a:pt x="19" y="31"/>
                  </a:cubicBezTo>
                  <a:lnTo>
                    <a:pt x="118" y="1"/>
                  </a:lnTo>
                  <a:cubicBezTo>
                    <a:pt x="132" y="-4"/>
                    <a:pt x="147" y="5"/>
                    <a:pt x="152" y="19"/>
                  </a:cubicBezTo>
                  <a:cubicBezTo>
                    <a:pt x="156" y="34"/>
                    <a:pt x="148" y="49"/>
                    <a:pt x="134" y="53"/>
                  </a:cubicBezTo>
                  <a:lnTo>
                    <a:pt x="35" y="84"/>
                  </a:lnTo>
                  <a:cubicBezTo>
                    <a:pt x="32" y="84"/>
                    <a:pt x="30" y="85"/>
                    <a:pt x="27" y="8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61" name="Oval 60">
            <a:extLst>
              <a:ext uri="{FF2B5EF4-FFF2-40B4-BE49-F238E27FC236}">
                <a16:creationId xmlns:a16="http://schemas.microsoft.com/office/drawing/2014/main" id="{96D2A204-EE5C-E646-98E6-CC6A4F096F27}"/>
              </a:ext>
            </a:extLst>
          </p:cNvPr>
          <p:cNvSpPr/>
          <p:nvPr/>
        </p:nvSpPr>
        <p:spPr>
          <a:xfrm>
            <a:off x="10515616" y="3126327"/>
            <a:ext cx="3346400" cy="33463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04B91CA-DB8D-5941-A4F1-91BC3D4E56A7}"/>
              </a:ext>
            </a:extLst>
          </p:cNvPr>
          <p:cNvGrpSpPr/>
          <p:nvPr/>
        </p:nvGrpSpPr>
        <p:grpSpPr>
          <a:xfrm>
            <a:off x="11287508" y="3997832"/>
            <a:ext cx="1757562" cy="1603388"/>
            <a:chOff x="1153012" y="1057698"/>
            <a:chExt cx="471960" cy="430560"/>
          </a:xfrm>
          <a:solidFill>
            <a:schemeClr val="bg2"/>
          </a:solidFill>
        </p:grpSpPr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F0BF95AF-0AA4-7E4C-AB94-3E1EE571A293}"/>
                </a:ext>
              </a:extLst>
            </p:cNvPr>
            <p:cNvSpPr/>
            <p:nvPr/>
          </p:nvSpPr>
          <p:spPr>
            <a:xfrm>
              <a:off x="1478452" y="1362617"/>
              <a:ext cx="95400" cy="69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6" h="195">
                  <a:moveTo>
                    <a:pt x="55" y="140"/>
                  </a:moveTo>
                  <a:lnTo>
                    <a:pt x="211" y="140"/>
                  </a:lnTo>
                  <a:lnTo>
                    <a:pt x="211" y="55"/>
                  </a:lnTo>
                  <a:lnTo>
                    <a:pt x="55" y="55"/>
                  </a:lnTo>
                  <a:close/>
                  <a:moveTo>
                    <a:pt x="238" y="195"/>
                  </a:moveTo>
                  <a:lnTo>
                    <a:pt x="27" y="195"/>
                  </a:lnTo>
                  <a:cubicBezTo>
                    <a:pt x="12" y="195"/>
                    <a:pt x="0" y="182"/>
                    <a:pt x="0" y="167"/>
                  </a:cubicBezTo>
                  <a:lnTo>
                    <a:pt x="0" y="27"/>
                  </a:lnTo>
                  <a:cubicBezTo>
                    <a:pt x="0" y="12"/>
                    <a:pt x="12" y="0"/>
                    <a:pt x="27" y="0"/>
                  </a:cubicBezTo>
                  <a:lnTo>
                    <a:pt x="238" y="0"/>
                  </a:lnTo>
                  <a:cubicBezTo>
                    <a:pt x="253" y="0"/>
                    <a:pt x="266" y="12"/>
                    <a:pt x="266" y="27"/>
                  </a:cubicBezTo>
                  <a:lnTo>
                    <a:pt x="266" y="167"/>
                  </a:lnTo>
                  <a:cubicBezTo>
                    <a:pt x="266" y="182"/>
                    <a:pt x="253" y="195"/>
                    <a:pt x="238" y="19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20AC847F-6E87-754A-94D8-8858814CFF62}"/>
                </a:ext>
              </a:extLst>
            </p:cNvPr>
            <p:cNvSpPr/>
            <p:nvPr/>
          </p:nvSpPr>
          <p:spPr>
            <a:xfrm>
              <a:off x="1250932" y="1058058"/>
              <a:ext cx="333000" cy="96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6" h="269">
                  <a:moveTo>
                    <a:pt x="27" y="269"/>
                  </a:moveTo>
                  <a:cubicBezTo>
                    <a:pt x="15" y="269"/>
                    <a:pt x="4" y="261"/>
                    <a:pt x="1" y="248"/>
                  </a:cubicBezTo>
                  <a:cubicBezTo>
                    <a:pt x="-3" y="234"/>
                    <a:pt x="5" y="219"/>
                    <a:pt x="20" y="215"/>
                  </a:cubicBezTo>
                  <a:lnTo>
                    <a:pt x="819" y="1"/>
                  </a:lnTo>
                  <a:cubicBezTo>
                    <a:pt x="842" y="-5"/>
                    <a:pt x="865" y="8"/>
                    <a:pt x="871" y="30"/>
                  </a:cubicBezTo>
                  <a:lnTo>
                    <a:pt x="925" y="231"/>
                  </a:lnTo>
                  <a:cubicBezTo>
                    <a:pt x="929" y="246"/>
                    <a:pt x="920" y="261"/>
                    <a:pt x="905" y="265"/>
                  </a:cubicBezTo>
                  <a:cubicBezTo>
                    <a:pt x="891" y="269"/>
                    <a:pt x="875" y="260"/>
                    <a:pt x="872" y="246"/>
                  </a:cubicBezTo>
                  <a:lnTo>
                    <a:pt x="821" y="57"/>
                  </a:lnTo>
                  <a:lnTo>
                    <a:pt x="34" y="268"/>
                  </a:lnTo>
                  <a:cubicBezTo>
                    <a:pt x="32" y="269"/>
                    <a:pt x="29" y="269"/>
                    <a:pt x="27" y="26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724D2ED-0BFF-224E-AD2E-77434A7778D2}"/>
                </a:ext>
              </a:extLst>
            </p:cNvPr>
            <p:cNvSpPr/>
            <p:nvPr/>
          </p:nvSpPr>
          <p:spPr>
            <a:xfrm>
              <a:off x="1386652" y="1105578"/>
              <a:ext cx="158400" cy="49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1" h="138">
                  <a:moveTo>
                    <a:pt x="28" y="138"/>
                  </a:moveTo>
                  <a:cubicBezTo>
                    <a:pt x="15" y="138"/>
                    <a:pt x="4" y="130"/>
                    <a:pt x="1" y="118"/>
                  </a:cubicBezTo>
                  <a:cubicBezTo>
                    <a:pt x="-3" y="103"/>
                    <a:pt x="6" y="88"/>
                    <a:pt x="20" y="84"/>
                  </a:cubicBezTo>
                  <a:lnTo>
                    <a:pt x="332" y="1"/>
                  </a:lnTo>
                  <a:cubicBezTo>
                    <a:pt x="339" y="-1"/>
                    <a:pt x="346" y="0"/>
                    <a:pt x="353" y="3"/>
                  </a:cubicBezTo>
                  <a:cubicBezTo>
                    <a:pt x="359" y="7"/>
                    <a:pt x="364" y="13"/>
                    <a:pt x="366" y="20"/>
                  </a:cubicBezTo>
                  <a:cubicBezTo>
                    <a:pt x="367" y="26"/>
                    <a:pt x="371" y="31"/>
                    <a:pt x="377" y="34"/>
                  </a:cubicBezTo>
                  <a:cubicBezTo>
                    <a:pt x="382" y="38"/>
                    <a:pt x="388" y="38"/>
                    <a:pt x="394" y="37"/>
                  </a:cubicBezTo>
                  <a:cubicBezTo>
                    <a:pt x="402" y="35"/>
                    <a:pt x="409" y="36"/>
                    <a:pt x="415" y="39"/>
                  </a:cubicBezTo>
                  <a:cubicBezTo>
                    <a:pt x="422" y="43"/>
                    <a:pt x="426" y="49"/>
                    <a:pt x="428" y="56"/>
                  </a:cubicBezTo>
                  <a:lnTo>
                    <a:pt x="440" y="100"/>
                  </a:lnTo>
                  <a:cubicBezTo>
                    <a:pt x="444" y="115"/>
                    <a:pt x="435" y="130"/>
                    <a:pt x="421" y="134"/>
                  </a:cubicBezTo>
                  <a:cubicBezTo>
                    <a:pt x="406" y="138"/>
                    <a:pt x="391" y="129"/>
                    <a:pt x="387" y="115"/>
                  </a:cubicBezTo>
                  <a:lnTo>
                    <a:pt x="381" y="92"/>
                  </a:lnTo>
                  <a:cubicBezTo>
                    <a:pt x="370" y="91"/>
                    <a:pt x="359" y="88"/>
                    <a:pt x="349" y="82"/>
                  </a:cubicBezTo>
                  <a:cubicBezTo>
                    <a:pt x="339" y="76"/>
                    <a:pt x="331" y="68"/>
                    <a:pt x="324" y="59"/>
                  </a:cubicBezTo>
                  <a:lnTo>
                    <a:pt x="35" y="137"/>
                  </a:lnTo>
                  <a:cubicBezTo>
                    <a:pt x="32" y="138"/>
                    <a:pt x="30" y="138"/>
                    <a:pt x="28" y="13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CCA74C27-7D1D-854E-9CD1-9D7888220455}"/>
                </a:ext>
              </a:extLst>
            </p:cNvPr>
            <p:cNvSpPr/>
            <p:nvPr/>
          </p:nvSpPr>
          <p:spPr>
            <a:xfrm>
              <a:off x="1198372" y="1159218"/>
              <a:ext cx="426600" cy="323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86" h="899">
                  <a:moveTo>
                    <a:pt x="1103" y="899"/>
                  </a:moveTo>
                  <a:lnTo>
                    <a:pt x="377" y="899"/>
                  </a:lnTo>
                  <a:cubicBezTo>
                    <a:pt x="362" y="899"/>
                    <a:pt x="350" y="887"/>
                    <a:pt x="350" y="872"/>
                  </a:cubicBezTo>
                  <a:cubicBezTo>
                    <a:pt x="350" y="857"/>
                    <a:pt x="362" y="845"/>
                    <a:pt x="377" y="845"/>
                  </a:cubicBezTo>
                  <a:lnTo>
                    <a:pt x="1103" y="845"/>
                  </a:lnTo>
                  <a:cubicBezTo>
                    <a:pt x="1118" y="845"/>
                    <a:pt x="1131" y="832"/>
                    <a:pt x="1131" y="817"/>
                  </a:cubicBezTo>
                  <a:lnTo>
                    <a:pt x="1131" y="83"/>
                  </a:lnTo>
                  <a:cubicBezTo>
                    <a:pt x="1131" y="68"/>
                    <a:pt x="1118" y="55"/>
                    <a:pt x="1103" y="55"/>
                  </a:cubicBezTo>
                  <a:lnTo>
                    <a:pt x="83" y="55"/>
                  </a:lnTo>
                  <a:cubicBezTo>
                    <a:pt x="67" y="55"/>
                    <a:pt x="55" y="68"/>
                    <a:pt x="55" y="83"/>
                  </a:cubicBezTo>
                  <a:lnTo>
                    <a:pt x="55" y="241"/>
                  </a:lnTo>
                  <a:cubicBezTo>
                    <a:pt x="55" y="256"/>
                    <a:pt x="43" y="268"/>
                    <a:pt x="28" y="268"/>
                  </a:cubicBezTo>
                  <a:cubicBezTo>
                    <a:pt x="13" y="268"/>
                    <a:pt x="0" y="256"/>
                    <a:pt x="0" y="241"/>
                  </a:cubicBezTo>
                  <a:lnTo>
                    <a:pt x="0" y="83"/>
                  </a:lnTo>
                  <a:cubicBezTo>
                    <a:pt x="0" y="37"/>
                    <a:pt x="37" y="0"/>
                    <a:pt x="83" y="0"/>
                  </a:cubicBezTo>
                  <a:lnTo>
                    <a:pt x="1103" y="0"/>
                  </a:lnTo>
                  <a:cubicBezTo>
                    <a:pt x="1149" y="0"/>
                    <a:pt x="1186" y="37"/>
                    <a:pt x="1186" y="83"/>
                  </a:cubicBezTo>
                  <a:lnTo>
                    <a:pt x="1186" y="817"/>
                  </a:lnTo>
                  <a:cubicBezTo>
                    <a:pt x="1186" y="863"/>
                    <a:pt x="1149" y="899"/>
                    <a:pt x="1103" y="89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626098CC-002F-2742-98CD-150B1A35A038}"/>
                </a:ext>
              </a:extLst>
            </p:cNvPr>
            <p:cNvSpPr/>
            <p:nvPr/>
          </p:nvSpPr>
          <p:spPr>
            <a:xfrm>
              <a:off x="1477732" y="1362617"/>
              <a:ext cx="95760" cy="69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7" h="194">
                  <a:moveTo>
                    <a:pt x="55" y="139"/>
                  </a:moveTo>
                  <a:lnTo>
                    <a:pt x="212" y="139"/>
                  </a:lnTo>
                  <a:lnTo>
                    <a:pt x="212" y="54"/>
                  </a:lnTo>
                  <a:lnTo>
                    <a:pt x="55" y="54"/>
                  </a:lnTo>
                  <a:close/>
                  <a:moveTo>
                    <a:pt x="239" y="194"/>
                  </a:moveTo>
                  <a:lnTo>
                    <a:pt x="28" y="194"/>
                  </a:lnTo>
                  <a:cubicBezTo>
                    <a:pt x="13" y="194"/>
                    <a:pt x="0" y="182"/>
                    <a:pt x="0" y="167"/>
                  </a:cubicBezTo>
                  <a:lnTo>
                    <a:pt x="0" y="27"/>
                  </a:lnTo>
                  <a:cubicBezTo>
                    <a:pt x="0" y="12"/>
                    <a:pt x="13" y="0"/>
                    <a:pt x="28" y="0"/>
                  </a:cubicBezTo>
                  <a:lnTo>
                    <a:pt x="239" y="0"/>
                  </a:lnTo>
                  <a:cubicBezTo>
                    <a:pt x="254" y="0"/>
                    <a:pt x="267" y="12"/>
                    <a:pt x="267" y="27"/>
                  </a:cubicBezTo>
                  <a:lnTo>
                    <a:pt x="267" y="167"/>
                  </a:lnTo>
                  <a:cubicBezTo>
                    <a:pt x="267" y="182"/>
                    <a:pt x="254" y="194"/>
                    <a:pt x="239" y="19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7374B449-4E1B-B647-A72B-617A2D3AA408}"/>
                </a:ext>
              </a:extLst>
            </p:cNvPr>
            <p:cNvSpPr/>
            <p:nvPr/>
          </p:nvSpPr>
          <p:spPr>
            <a:xfrm>
              <a:off x="1250212" y="1057698"/>
              <a:ext cx="333000" cy="96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6" h="269">
                  <a:moveTo>
                    <a:pt x="28" y="269"/>
                  </a:moveTo>
                  <a:cubicBezTo>
                    <a:pt x="16" y="269"/>
                    <a:pt x="4" y="261"/>
                    <a:pt x="1" y="249"/>
                  </a:cubicBezTo>
                  <a:cubicBezTo>
                    <a:pt x="-3" y="234"/>
                    <a:pt x="6" y="219"/>
                    <a:pt x="21" y="215"/>
                  </a:cubicBezTo>
                  <a:lnTo>
                    <a:pt x="820" y="1"/>
                  </a:lnTo>
                  <a:cubicBezTo>
                    <a:pt x="842" y="-5"/>
                    <a:pt x="865" y="9"/>
                    <a:pt x="871" y="31"/>
                  </a:cubicBezTo>
                  <a:lnTo>
                    <a:pt x="925" y="232"/>
                  </a:lnTo>
                  <a:cubicBezTo>
                    <a:pt x="929" y="246"/>
                    <a:pt x="921" y="261"/>
                    <a:pt x="906" y="265"/>
                  </a:cubicBezTo>
                  <a:cubicBezTo>
                    <a:pt x="891" y="269"/>
                    <a:pt x="876" y="261"/>
                    <a:pt x="872" y="246"/>
                  </a:cubicBezTo>
                  <a:lnTo>
                    <a:pt x="822" y="58"/>
                  </a:lnTo>
                  <a:lnTo>
                    <a:pt x="35" y="268"/>
                  </a:lnTo>
                  <a:cubicBezTo>
                    <a:pt x="32" y="269"/>
                    <a:pt x="30" y="269"/>
                    <a:pt x="28" y="26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28476074-CB4F-9344-A7A3-851885CDA525}"/>
                </a:ext>
              </a:extLst>
            </p:cNvPr>
            <p:cNvSpPr/>
            <p:nvPr/>
          </p:nvSpPr>
          <p:spPr>
            <a:xfrm>
              <a:off x="1386292" y="1105218"/>
              <a:ext cx="158400" cy="49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1" h="138">
                  <a:moveTo>
                    <a:pt x="27" y="138"/>
                  </a:moveTo>
                  <a:cubicBezTo>
                    <a:pt x="15" y="138"/>
                    <a:pt x="4" y="130"/>
                    <a:pt x="1" y="118"/>
                  </a:cubicBezTo>
                  <a:cubicBezTo>
                    <a:pt x="-3" y="104"/>
                    <a:pt x="5" y="88"/>
                    <a:pt x="20" y="85"/>
                  </a:cubicBezTo>
                  <a:lnTo>
                    <a:pt x="332" y="1"/>
                  </a:lnTo>
                  <a:cubicBezTo>
                    <a:pt x="339" y="-1"/>
                    <a:pt x="346" y="0"/>
                    <a:pt x="352" y="4"/>
                  </a:cubicBezTo>
                  <a:cubicBezTo>
                    <a:pt x="359" y="8"/>
                    <a:pt x="363" y="14"/>
                    <a:pt x="365" y="21"/>
                  </a:cubicBezTo>
                  <a:cubicBezTo>
                    <a:pt x="367" y="27"/>
                    <a:pt x="371" y="32"/>
                    <a:pt x="376" y="35"/>
                  </a:cubicBezTo>
                  <a:cubicBezTo>
                    <a:pt x="382" y="38"/>
                    <a:pt x="388" y="39"/>
                    <a:pt x="394" y="37"/>
                  </a:cubicBezTo>
                  <a:cubicBezTo>
                    <a:pt x="401" y="35"/>
                    <a:pt x="409" y="36"/>
                    <a:pt x="415" y="40"/>
                  </a:cubicBezTo>
                  <a:cubicBezTo>
                    <a:pt x="421" y="44"/>
                    <a:pt x="426" y="50"/>
                    <a:pt x="428" y="57"/>
                  </a:cubicBezTo>
                  <a:lnTo>
                    <a:pt x="440" y="101"/>
                  </a:lnTo>
                  <a:cubicBezTo>
                    <a:pt x="444" y="116"/>
                    <a:pt x="435" y="131"/>
                    <a:pt x="420" y="135"/>
                  </a:cubicBezTo>
                  <a:cubicBezTo>
                    <a:pt x="406" y="138"/>
                    <a:pt x="391" y="130"/>
                    <a:pt x="387" y="115"/>
                  </a:cubicBezTo>
                  <a:lnTo>
                    <a:pt x="381" y="93"/>
                  </a:lnTo>
                  <a:cubicBezTo>
                    <a:pt x="369" y="92"/>
                    <a:pt x="359" y="88"/>
                    <a:pt x="349" y="82"/>
                  </a:cubicBezTo>
                  <a:cubicBezTo>
                    <a:pt x="339" y="77"/>
                    <a:pt x="330" y="69"/>
                    <a:pt x="324" y="60"/>
                  </a:cubicBezTo>
                  <a:lnTo>
                    <a:pt x="34" y="138"/>
                  </a:lnTo>
                  <a:cubicBezTo>
                    <a:pt x="32" y="138"/>
                    <a:pt x="30" y="138"/>
                    <a:pt x="27" y="13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87715819-6A26-8C45-BE8C-AF10E9714667}"/>
                </a:ext>
              </a:extLst>
            </p:cNvPr>
            <p:cNvSpPr/>
            <p:nvPr/>
          </p:nvSpPr>
          <p:spPr>
            <a:xfrm>
              <a:off x="1153012" y="1242018"/>
              <a:ext cx="214560" cy="246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7" h="685">
                  <a:moveTo>
                    <a:pt x="299" y="55"/>
                  </a:moveTo>
                  <a:cubicBezTo>
                    <a:pt x="297" y="55"/>
                    <a:pt x="295" y="55"/>
                    <a:pt x="294" y="56"/>
                  </a:cubicBezTo>
                  <a:cubicBezTo>
                    <a:pt x="258" y="82"/>
                    <a:pt x="180" y="128"/>
                    <a:pt x="62" y="137"/>
                  </a:cubicBezTo>
                  <a:cubicBezTo>
                    <a:pt x="59" y="137"/>
                    <a:pt x="57" y="139"/>
                    <a:pt x="56" y="140"/>
                  </a:cubicBezTo>
                  <a:cubicBezTo>
                    <a:pt x="55" y="141"/>
                    <a:pt x="54" y="143"/>
                    <a:pt x="55" y="146"/>
                  </a:cubicBezTo>
                  <a:cubicBezTo>
                    <a:pt x="62" y="221"/>
                    <a:pt x="88" y="407"/>
                    <a:pt x="166" y="523"/>
                  </a:cubicBezTo>
                  <a:cubicBezTo>
                    <a:pt x="184" y="548"/>
                    <a:pt x="214" y="575"/>
                    <a:pt x="254" y="601"/>
                  </a:cubicBezTo>
                  <a:cubicBezTo>
                    <a:pt x="272" y="612"/>
                    <a:pt x="288" y="621"/>
                    <a:pt x="298" y="627"/>
                  </a:cubicBezTo>
                  <a:cubicBezTo>
                    <a:pt x="326" y="612"/>
                    <a:pt x="396" y="572"/>
                    <a:pt x="430" y="523"/>
                  </a:cubicBezTo>
                  <a:cubicBezTo>
                    <a:pt x="508" y="408"/>
                    <a:pt x="534" y="220"/>
                    <a:pt x="542" y="145"/>
                  </a:cubicBezTo>
                  <a:cubicBezTo>
                    <a:pt x="542" y="142"/>
                    <a:pt x="541" y="140"/>
                    <a:pt x="540" y="139"/>
                  </a:cubicBezTo>
                  <a:cubicBezTo>
                    <a:pt x="539" y="138"/>
                    <a:pt x="537" y="136"/>
                    <a:pt x="534" y="136"/>
                  </a:cubicBezTo>
                  <a:cubicBezTo>
                    <a:pt x="416" y="127"/>
                    <a:pt x="339" y="82"/>
                    <a:pt x="303" y="56"/>
                  </a:cubicBezTo>
                  <a:cubicBezTo>
                    <a:pt x="302" y="55"/>
                    <a:pt x="300" y="55"/>
                    <a:pt x="299" y="55"/>
                  </a:cubicBezTo>
                  <a:close/>
                  <a:moveTo>
                    <a:pt x="298" y="685"/>
                  </a:moveTo>
                  <a:cubicBezTo>
                    <a:pt x="294" y="685"/>
                    <a:pt x="290" y="684"/>
                    <a:pt x="287" y="682"/>
                  </a:cubicBezTo>
                  <a:cubicBezTo>
                    <a:pt x="282" y="680"/>
                    <a:pt x="172" y="628"/>
                    <a:pt x="121" y="553"/>
                  </a:cubicBezTo>
                  <a:cubicBezTo>
                    <a:pt x="36" y="428"/>
                    <a:pt x="8" y="230"/>
                    <a:pt x="0" y="151"/>
                  </a:cubicBezTo>
                  <a:cubicBezTo>
                    <a:pt x="-2" y="134"/>
                    <a:pt x="3" y="118"/>
                    <a:pt x="14" y="105"/>
                  </a:cubicBezTo>
                  <a:cubicBezTo>
                    <a:pt x="25" y="92"/>
                    <a:pt x="41" y="84"/>
                    <a:pt x="58" y="82"/>
                  </a:cubicBezTo>
                  <a:cubicBezTo>
                    <a:pt x="162" y="74"/>
                    <a:pt x="230" y="35"/>
                    <a:pt x="261" y="12"/>
                  </a:cubicBezTo>
                  <a:cubicBezTo>
                    <a:pt x="284" y="-4"/>
                    <a:pt x="314" y="-4"/>
                    <a:pt x="336" y="12"/>
                  </a:cubicBezTo>
                  <a:cubicBezTo>
                    <a:pt x="367" y="35"/>
                    <a:pt x="434" y="74"/>
                    <a:pt x="538" y="81"/>
                  </a:cubicBezTo>
                  <a:cubicBezTo>
                    <a:pt x="555" y="82"/>
                    <a:pt x="571" y="90"/>
                    <a:pt x="582" y="103"/>
                  </a:cubicBezTo>
                  <a:cubicBezTo>
                    <a:pt x="593" y="116"/>
                    <a:pt x="598" y="133"/>
                    <a:pt x="596" y="150"/>
                  </a:cubicBezTo>
                  <a:cubicBezTo>
                    <a:pt x="588" y="230"/>
                    <a:pt x="561" y="428"/>
                    <a:pt x="475" y="554"/>
                  </a:cubicBezTo>
                  <a:cubicBezTo>
                    <a:pt x="425" y="628"/>
                    <a:pt x="315" y="680"/>
                    <a:pt x="310" y="682"/>
                  </a:cubicBezTo>
                  <a:cubicBezTo>
                    <a:pt x="306" y="684"/>
                    <a:pt x="302" y="685"/>
                    <a:pt x="298" y="68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7A2C9F18-B868-E348-8B2E-1DEBDF8084E0}"/>
                </a:ext>
              </a:extLst>
            </p:cNvPr>
            <p:cNvSpPr/>
            <p:nvPr/>
          </p:nvSpPr>
          <p:spPr>
            <a:xfrm>
              <a:off x="1217812" y="1355418"/>
              <a:ext cx="85320" cy="63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8" h="177">
                  <a:moveTo>
                    <a:pt x="55" y="122"/>
                  </a:moveTo>
                  <a:lnTo>
                    <a:pt x="183" y="122"/>
                  </a:lnTo>
                  <a:lnTo>
                    <a:pt x="183" y="55"/>
                  </a:lnTo>
                  <a:lnTo>
                    <a:pt x="55" y="55"/>
                  </a:lnTo>
                  <a:close/>
                  <a:moveTo>
                    <a:pt x="194" y="177"/>
                  </a:moveTo>
                  <a:lnTo>
                    <a:pt x="44" y="177"/>
                  </a:lnTo>
                  <a:cubicBezTo>
                    <a:pt x="20" y="177"/>
                    <a:pt x="0" y="157"/>
                    <a:pt x="0" y="134"/>
                  </a:cubicBezTo>
                  <a:lnTo>
                    <a:pt x="0" y="43"/>
                  </a:lnTo>
                  <a:cubicBezTo>
                    <a:pt x="0" y="19"/>
                    <a:pt x="20" y="0"/>
                    <a:pt x="44" y="0"/>
                  </a:cubicBezTo>
                  <a:lnTo>
                    <a:pt x="194" y="0"/>
                  </a:lnTo>
                  <a:cubicBezTo>
                    <a:pt x="218" y="0"/>
                    <a:pt x="238" y="19"/>
                    <a:pt x="238" y="43"/>
                  </a:cubicBezTo>
                  <a:lnTo>
                    <a:pt x="238" y="134"/>
                  </a:lnTo>
                  <a:cubicBezTo>
                    <a:pt x="238" y="157"/>
                    <a:pt x="218" y="177"/>
                    <a:pt x="194" y="17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8775A5DD-8BB6-9047-B4C4-C0993B620F67}"/>
                </a:ext>
              </a:extLst>
            </p:cNvPr>
            <p:cNvSpPr/>
            <p:nvPr/>
          </p:nvSpPr>
          <p:spPr>
            <a:xfrm>
              <a:off x="1223932" y="1311498"/>
              <a:ext cx="72720" cy="63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3" h="177">
                  <a:moveTo>
                    <a:pt x="176" y="177"/>
                  </a:moveTo>
                  <a:cubicBezTo>
                    <a:pt x="161" y="177"/>
                    <a:pt x="149" y="165"/>
                    <a:pt x="149" y="149"/>
                  </a:cubicBezTo>
                  <a:lnTo>
                    <a:pt x="149" y="101"/>
                  </a:lnTo>
                  <a:cubicBezTo>
                    <a:pt x="149" y="76"/>
                    <a:pt x="128" y="55"/>
                    <a:pt x="102" y="55"/>
                  </a:cubicBezTo>
                  <a:cubicBezTo>
                    <a:pt x="76" y="55"/>
                    <a:pt x="55" y="76"/>
                    <a:pt x="55" y="101"/>
                  </a:cubicBezTo>
                  <a:lnTo>
                    <a:pt x="55" y="149"/>
                  </a:lnTo>
                  <a:cubicBezTo>
                    <a:pt x="55" y="164"/>
                    <a:pt x="43" y="177"/>
                    <a:pt x="28" y="177"/>
                  </a:cubicBezTo>
                  <a:cubicBezTo>
                    <a:pt x="13" y="177"/>
                    <a:pt x="1" y="165"/>
                    <a:pt x="0" y="149"/>
                  </a:cubicBezTo>
                  <a:lnTo>
                    <a:pt x="0" y="101"/>
                  </a:lnTo>
                  <a:cubicBezTo>
                    <a:pt x="0" y="45"/>
                    <a:pt x="46" y="0"/>
                    <a:pt x="102" y="0"/>
                  </a:cubicBezTo>
                  <a:cubicBezTo>
                    <a:pt x="158" y="0"/>
                    <a:pt x="203" y="45"/>
                    <a:pt x="203" y="101"/>
                  </a:cubicBezTo>
                  <a:lnTo>
                    <a:pt x="203" y="149"/>
                  </a:lnTo>
                  <a:cubicBezTo>
                    <a:pt x="204" y="164"/>
                    <a:pt x="191" y="177"/>
                    <a:pt x="176" y="17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9377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-9" y="-1"/>
            <a:ext cx="24377653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85C5BB-0777-D247-8DF4-76AC6360F7B8}"/>
              </a:ext>
            </a:extLst>
          </p:cNvPr>
          <p:cNvSpPr txBox="1"/>
          <p:nvPr/>
        </p:nvSpPr>
        <p:spPr>
          <a:xfrm>
            <a:off x="2249156" y="1078366"/>
            <a:ext cx="1987932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Asset Mix By Actual Value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5D3456A-32D7-DE40-BF42-1D36A87E32E9}"/>
              </a:ext>
            </a:extLst>
          </p:cNvPr>
          <p:cNvGrpSpPr/>
          <p:nvPr/>
        </p:nvGrpSpPr>
        <p:grpSpPr>
          <a:xfrm>
            <a:off x="9772682" y="5368634"/>
            <a:ext cx="4832270" cy="4841868"/>
            <a:chOff x="2319222" y="3380554"/>
            <a:chExt cx="7383913" cy="7398578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38AAC40-E47E-3747-9530-B76276AF78CA}"/>
                </a:ext>
              </a:extLst>
            </p:cNvPr>
            <p:cNvGrpSpPr/>
            <p:nvPr/>
          </p:nvGrpSpPr>
          <p:grpSpPr>
            <a:xfrm>
              <a:off x="2319222" y="3380554"/>
              <a:ext cx="7383913" cy="7398578"/>
              <a:chOff x="1884301" y="3270188"/>
              <a:chExt cx="8033682" cy="8049639"/>
            </a:xfrm>
          </p:grpSpPr>
          <p:sp>
            <p:nvSpPr>
              <p:cNvPr id="41" name="Shape 978">
                <a:extLst>
                  <a:ext uri="{FF2B5EF4-FFF2-40B4-BE49-F238E27FC236}">
                    <a16:creationId xmlns:a16="http://schemas.microsoft.com/office/drawing/2014/main" id="{281A5F23-27D9-3146-96A8-D8482C98C852}"/>
                  </a:ext>
                </a:extLst>
              </p:cNvPr>
              <p:cNvSpPr/>
              <p:nvPr/>
            </p:nvSpPr>
            <p:spPr>
              <a:xfrm>
                <a:off x="2083144" y="3483472"/>
                <a:ext cx="7304505" cy="7304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lIns="91389" tIns="45682" rIns="91389" bIns="45682" anchor="ctr" anchorCtr="0">
                <a:noAutofit/>
              </a:bodyPr>
              <a:lstStyle/>
              <a:p>
                <a:pPr algn="ctr"/>
                <a:endParaRPr>
                  <a:solidFill>
                    <a:schemeClr val="lt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  <a:sym typeface="Calibri"/>
                </a:endParaRPr>
              </a:p>
            </p:txBody>
          </p:sp>
          <p:sp>
            <p:nvSpPr>
              <p:cNvPr id="45" name="Shape 493">
                <a:extLst>
                  <a:ext uri="{FF2B5EF4-FFF2-40B4-BE49-F238E27FC236}">
                    <a16:creationId xmlns:a16="http://schemas.microsoft.com/office/drawing/2014/main" id="{DD596ED7-3FC9-B446-9984-819465FBF18A}"/>
                  </a:ext>
                </a:extLst>
              </p:cNvPr>
              <p:cNvSpPr/>
              <p:nvPr/>
            </p:nvSpPr>
            <p:spPr>
              <a:xfrm>
                <a:off x="1889308" y="3291153"/>
                <a:ext cx="8028675" cy="8028674"/>
              </a:xfrm>
              <a:prstGeom prst="ellipse">
                <a:avLst/>
              </a:prstGeom>
              <a:solidFill>
                <a:schemeClr val="accent2"/>
              </a:solidFill>
              <a:ln w="5715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389" tIns="45682" rIns="91389" bIns="45682" anchor="ctr" anchorCtr="0">
                <a:noAutofit/>
              </a:bodyPr>
              <a:lstStyle/>
              <a:p>
                <a:pPr algn="ctr"/>
                <a:endParaRPr>
                  <a:solidFill>
                    <a:schemeClr val="lt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  <a:sym typeface="Calibri"/>
                </a:endParaRPr>
              </a:p>
            </p:txBody>
          </p:sp>
          <p:sp>
            <p:nvSpPr>
              <p:cNvPr id="73" name="Shape 515">
                <a:extLst>
                  <a:ext uri="{FF2B5EF4-FFF2-40B4-BE49-F238E27FC236}">
                    <a16:creationId xmlns:a16="http://schemas.microsoft.com/office/drawing/2014/main" id="{D0D9E0F0-9074-4A4C-99AF-9D9A10E8EB14}"/>
                  </a:ext>
                </a:extLst>
              </p:cNvPr>
              <p:cNvSpPr/>
              <p:nvPr/>
            </p:nvSpPr>
            <p:spPr>
              <a:xfrm>
                <a:off x="1884301" y="3270188"/>
                <a:ext cx="8028673" cy="8028674"/>
              </a:xfrm>
              <a:prstGeom prst="arc">
                <a:avLst>
                  <a:gd name="adj1" fmla="val 5397511"/>
                  <a:gd name="adj2" fmla="val 12399496"/>
                </a:avLst>
              </a:prstGeom>
              <a:solidFill>
                <a:schemeClr val="accent2">
                  <a:lumMod val="75000"/>
                </a:schemeClr>
              </a:solidFill>
              <a:ln w="571500" cap="flat" cmpd="sng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389" tIns="45682" rIns="91389" bIns="45682" anchor="ctr" anchorCtr="0">
                <a:noAutofit/>
              </a:bodyPr>
              <a:lstStyle/>
              <a:p>
                <a:pPr algn="ctr"/>
                <a:endParaRPr>
                  <a:solidFill>
                    <a:schemeClr val="dk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  <a:sym typeface="Calibri"/>
                </a:endParaRPr>
              </a:p>
            </p:txBody>
          </p:sp>
        </p:grpSp>
        <p:sp>
          <p:nvSpPr>
            <p:cNvPr id="39" name="Shape 1074">
              <a:extLst>
                <a:ext uri="{FF2B5EF4-FFF2-40B4-BE49-F238E27FC236}">
                  <a16:creationId xmlns:a16="http://schemas.microsoft.com/office/drawing/2014/main" id="{94657D9D-C241-B047-A672-272F27FF8D15}"/>
                </a:ext>
              </a:extLst>
            </p:cNvPr>
            <p:cNvSpPr txBox="1"/>
            <p:nvPr/>
          </p:nvSpPr>
          <p:spPr>
            <a:xfrm>
              <a:off x="6190632" y="5596583"/>
              <a:ext cx="3034826" cy="1026180"/>
            </a:xfrm>
            <a:prstGeom prst="rect">
              <a:avLst/>
            </a:prstGeom>
            <a:noFill/>
            <a:ln>
              <a:noFill/>
            </a:ln>
          </p:spPr>
          <p:txBody>
            <a:bodyPr lIns="91389" tIns="45682" rIns="91389" bIns="45682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4000" b="1" dirty="0">
                  <a:solidFill>
                    <a:schemeClr val="lt1"/>
                  </a:solidFill>
                  <a:latin typeface="Montserrat SemiBold" pitchFamily="2" charset="77"/>
                  <a:ea typeface="Roboto Medium" panose="02000000000000000000" pitchFamily="2" charset="0"/>
                  <a:cs typeface="Lato" panose="020F0502020204030203" pitchFamily="34" charset="0"/>
                  <a:sym typeface="Roboto"/>
                </a:rPr>
                <a:t>50%</a:t>
              </a:r>
            </a:p>
          </p:txBody>
        </p:sp>
        <p:sp>
          <p:nvSpPr>
            <p:cNvPr id="40" name="Shape 1075">
              <a:extLst>
                <a:ext uri="{FF2B5EF4-FFF2-40B4-BE49-F238E27FC236}">
                  <a16:creationId xmlns:a16="http://schemas.microsoft.com/office/drawing/2014/main" id="{1E822F9F-0FE8-5F45-A250-533810E8B832}"/>
                </a:ext>
              </a:extLst>
            </p:cNvPr>
            <p:cNvSpPr txBox="1"/>
            <p:nvPr/>
          </p:nvSpPr>
          <p:spPr>
            <a:xfrm>
              <a:off x="2515468" y="7828849"/>
              <a:ext cx="3034826" cy="1026180"/>
            </a:xfrm>
            <a:prstGeom prst="rect">
              <a:avLst/>
            </a:prstGeom>
            <a:noFill/>
            <a:ln>
              <a:noFill/>
            </a:ln>
          </p:spPr>
          <p:txBody>
            <a:bodyPr lIns="91389" tIns="45682" rIns="91389" bIns="45682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4000" b="1" dirty="0">
                  <a:solidFill>
                    <a:schemeClr val="lt1"/>
                  </a:solidFill>
                  <a:latin typeface="Montserrat SemiBold" pitchFamily="2" charset="77"/>
                  <a:ea typeface="Roboto Medium" panose="02000000000000000000" pitchFamily="2" charset="0"/>
                  <a:cs typeface="Lato" panose="020F0502020204030203" pitchFamily="34" charset="0"/>
                  <a:sym typeface="Roboto"/>
                </a:rPr>
                <a:t>25%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409B13E-6B5F-AE4D-83B3-843A7564BA0A}"/>
              </a:ext>
            </a:extLst>
          </p:cNvPr>
          <p:cNvGrpSpPr/>
          <p:nvPr/>
        </p:nvGrpSpPr>
        <p:grpSpPr>
          <a:xfrm>
            <a:off x="15788077" y="6783316"/>
            <a:ext cx="7380370" cy="2025114"/>
            <a:chOff x="12241131" y="6248018"/>
            <a:chExt cx="7380370" cy="2025114"/>
          </a:xfrm>
        </p:grpSpPr>
        <p:sp>
          <p:nvSpPr>
            <p:cNvPr id="87" name="Subtitle 2">
              <a:extLst>
                <a:ext uri="{FF2B5EF4-FFF2-40B4-BE49-F238E27FC236}">
                  <a16:creationId xmlns:a16="http://schemas.microsoft.com/office/drawing/2014/main" id="{555851A1-1DDB-1746-8C48-609B0859AD62}"/>
                </a:ext>
              </a:extLst>
            </p:cNvPr>
            <p:cNvSpPr txBox="1">
              <a:spLocks/>
            </p:cNvSpPr>
            <p:nvPr/>
          </p:nvSpPr>
          <p:spPr>
            <a:xfrm>
              <a:off x="14243423" y="6399274"/>
              <a:ext cx="5378078" cy="187385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3600" dirty="0">
                  <a:solidFill>
                    <a:schemeClr val="bg1"/>
                  </a:solidFill>
                  <a:latin typeface="Montserrat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15B80CE1-6B39-9D42-AF27-2A1492B81D4F}"/>
                </a:ext>
              </a:extLst>
            </p:cNvPr>
            <p:cNvSpPr/>
            <p:nvPr/>
          </p:nvSpPr>
          <p:spPr>
            <a:xfrm>
              <a:off x="12241131" y="6248018"/>
              <a:ext cx="1600200" cy="160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24647FFC-A7AF-E44A-B0CD-07EF4572AB39}"/>
                </a:ext>
              </a:extLst>
            </p:cNvPr>
            <p:cNvGrpSpPr/>
            <p:nvPr/>
          </p:nvGrpSpPr>
          <p:grpSpPr>
            <a:xfrm>
              <a:off x="12706112" y="6718411"/>
              <a:ext cx="670238" cy="646331"/>
              <a:chOff x="5516932" y="4053978"/>
              <a:chExt cx="282600" cy="272520"/>
            </a:xfrm>
            <a:solidFill>
              <a:schemeClr val="bg2"/>
            </a:solidFill>
          </p:grpSpPr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71A932FA-C0F1-6B4D-9941-77C5C77EC367}"/>
                  </a:ext>
                </a:extLst>
              </p:cNvPr>
              <p:cNvSpPr/>
              <p:nvPr/>
            </p:nvSpPr>
            <p:spPr>
              <a:xfrm>
                <a:off x="5516932" y="4053978"/>
                <a:ext cx="19440" cy="2725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5" h="758">
                    <a:moveTo>
                      <a:pt x="27" y="758"/>
                    </a:moveTo>
                    <a:cubicBezTo>
                      <a:pt x="12" y="758"/>
                      <a:pt x="0" y="745"/>
                      <a:pt x="0" y="730"/>
                    </a:cubicBezTo>
                    <a:lnTo>
                      <a:pt x="0" y="28"/>
                    </a:lnTo>
                    <a:cubicBezTo>
                      <a:pt x="0" y="13"/>
                      <a:pt x="12" y="0"/>
                      <a:pt x="27" y="0"/>
                    </a:cubicBezTo>
                    <a:cubicBezTo>
                      <a:pt x="42" y="0"/>
                      <a:pt x="55" y="13"/>
                      <a:pt x="55" y="28"/>
                    </a:cubicBezTo>
                    <a:lnTo>
                      <a:pt x="55" y="730"/>
                    </a:lnTo>
                    <a:cubicBezTo>
                      <a:pt x="55" y="745"/>
                      <a:pt x="42" y="758"/>
                      <a:pt x="27" y="758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16560661-56DB-4949-8B95-C593901C406C}"/>
                  </a:ext>
                </a:extLst>
              </p:cNvPr>
              <p:cNvSpPr/>
              <p:nvPr/>
            </p:nvSpPr>
            <p:spPr>
              <a:xfrm>
                <a:off x="5516932" y="4307058"/>
                <a:ext cx="271080" cy="190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54" h="54">
                    <a:moveTo>
                      <a:pt x="727" y="54"/>
                    </a:moveTo>
                    <a:lnTo>
                      <a:pt x="27" y="54"/>
                    </a:lnTo>
                    <a:cubicBezTo>
                      <a:pt x="12" y="54"/>
                      <a:pt x="0" y="42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lnTo>
                      <a:pt x="727" y="0"/>
                    </a:lnTo>
                    <a:cubicBezTo>
                      <a:pt x="742" y="0"/>
                      <a:pt x="754" y="12"/>
                      <a:pt x="754" y="27"/>
                    </a:cubicBezTo>
                    <a:cubicBezTo>
                      <a:pt x="754" y="42"/>
                      <a:pt x="742" y="54"/>
                      <a:pt x="727" y="54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1D044A9F-E058-4848-8134-CCE2BF865DCE}"/>
                  </a:ext>
                </a:extLst>
              </p:cNvPr>
              <p:cNvSpPr/>
              <p:nvPr/>
            </p:nvSpPr>
            <p:spPr>
              <a:xfrm>
                <a:off x="5553651" y="4105458"/>
                <a:ext cx="235440" cy="1893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55" h="527">
                    <a:moveTo>
                      <a:pt x="347" y="527"/>
                    </a:moveTo>
                    <a:cubicBezTo>
                      <a:pt x="339" y="527"/>
                      <a:pt x="331" y="523"/>
                      <a:pt x="325" y="516"/>
                    </a:cubicBezTo>
                    <a:lnTo>
                      <a:pt x="202" y="353"/>
                    </a:lnTo>
                    <a:lnTo>
                      <a:pt x="47" y="518"/>
                    </a:lnTo>
                    <a:cubicBezTo>
                      <a:pt x="37" y="529"/>
                      <a:pt x="19" y="530"/>
                      <a:pt x="8" y="519"/>
                    </a:cubicBezTo>
                    <a:cubicBezTo>
                      <a:pt x="-3" y="509"/>
                      <a:pt x="-3" y="492"/>
                      <a:pt x="7" y="480"/>
                    </a:cubicBezTo>
                    <a:lnTo>
                      <a:pt x="184" y="292"/>
                    </a:lnTo>
                    <a:cubicBezTo>
                      <a:pt x="189" y="286"/>
                      <a:pt x="197" y="283"/>
                      <a:pt x="205" y="283"/>
                    </a:cubicBezTo>
                    <a:cubicBezTo>
                      <a:pt x="213" y="284"/>
                      <a:pt x="221" y="288"/>
                      <a:pt x="226" y="294"/>
                    </a:cubicBezTo>
                    <a:lnTo>
                      <a:pt x="344" y="450"/>
                    </a:lnTo>
                    <a:lnTo>
                      <a:pt x="604" y="13"/>
                    </a:lnTo>
                    <a:cubicBezTo>
                      <a:pt x="612" y="0"/>
                      <a:pt x="629" y="-4"/>
                      <a:pt x="642" y="4"/>
                    </a:cubicBezTo>
                    <a:cubicBezTo>
                      <a:pt x="655" y="11"/>
                      <a:pt x="659" y="28"/>
                      <a:pt x="651" y="41"/>
                    </a:cubicBezTo>
                    <a:lnTo>
                      <a:pt x="371" y="513"/>
                    </a:lnTo>
                    <a:cubicBezTo>
                      <a:pt x="366" y="521"/>
                      <a:pt x="358" y="526"/>
                      <a:pt x="349" y="527"/>
                    </a:cubicBezTo>
                    <a:cubicBezTo>
                      <a:pt x="348" y="527"/>
                      <a:pt x="348" y="527"/>
                      <a:pt x="347" y="52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523474B9-6F07-E148-ACB9-9DEE6BF6AA2B}"/>
                  </a:ext>
                </a:extLst>
              </p:cNvPr>
              <p:cNvSpPr/>
              <p:nvPr/>
            </p:nvSpPr>
            <p:spPr>
              <a:xfrm>
                <a:off x="5769292" y="4105458"/>
                <a:ext cx="30240" cy="547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5" h="153">
                    <a:moveTo>
                      <a:pt x="58" y="153"/>
                    </a:moveTo>
                    <a:cubicBezTo>
                      <a:pt x="46" y="153"/>
                      <a:pt x="35" y="146"/>
                      <a:pt x="32" y="134"/>
                    </a:cubicBezTo>
                    <a:lnTo>
                      <a:pt x="1" y="35"/>
                    </a:lnTo>
                    <a:cubicBezTo>
                      <a:pt x="-3" y="21"/>
                      <a:pt x="5" y="5"/>
                      <a:pt x="20" y="1"/>
                    </a:cubicBezTo>
                    <a:cubicBezTo>
                      <a:pt x="34" y="-4"/>
                      <a:pt x="49" y="5"/>
                      <a:pt x="54" y="19"/>
                    </a:cubicBezTo>
                    <a:lnTo>
                      <a:pt x="84" y="118"/>
                    </a:lnTo>
                    <a:cubicBezTo>
                      <a:pt x="89" y="132"/>
                      <a:pt x="80" y="147"/>
                      <a:pt x="66" y="152"/>
                    </a:cubicBezTo>
                    <a:cubicBezTo>
                      <a:pt x="63" y="153"/>
                      <a:pt x="61" y="153"/>
                      <a:pt x="58" y="15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154F9879-4CB0-8649-8263-761D815323F6}"/>
                  </a:ext>
                </a:extLst>
              </p:cNvPr>
              <p:cNvSpPr/>
              <p:nvPr/>
            </p:nvSpPr>
            <p:spPr>
              <a:xfrm>
                <a:off x="5734012" y="4105458"/>
                <a:ext cx="54720" cy="302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53" h="85">
                    <a:moveTo>
                      <a:pt x="27" y="85"/>
                    </a:moveTo>
                    <a:cubicBezTo>
                      <a:pt x="15" y="85"/>
                      <a:pt x="4" y="77"/>
                      <a:pt x="1" y="65"/>
                    </a:cubicBezTo>
                    <a:cubicBezTo>
                      <a:pt x="-4" y="51"/>
                      <a:pt x="5" y="36"/>
                      <a:pt x="19" y="31"/>
                    </a:cubicBezTo>
                    <a:lnTo>
                      <a:pt x="118" y="1"/>
                    </a:lnTo>
                    <a:cubicBezTo>
                      <a:pt x="132" y="-4"/>
                      <a:pt x="147" y="5"/>
                      <a:pt x="152" y="19"/>
                    </a:cubicBezTo>
                    <a:cubicBezTo>
                      <a:pt x="156" y="34"/>
                      <a:pt x="148" y="49"/>
                      <a:pt x="134" y="53"/>
                    </a:cubicBezTo>
                    <a:lnTo>
                      <a:pt x="35" y="84"/>
                    </a:lnTo>
                    <a:cubicBezTo>
                      <a:pt x="32" y="84"/>
                      <a:pt x="30" y="85"/>
                      <a:pt x="27" y="85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553488D-0F28-474E-AFFC-9EE7630E21ED}"/>
              </a:ext>
            </a:extLst>
          </p:cNvPr>
          <p:cNvGrpSpPr/>
          <p:nvPr/>
        </p:nvGrpSpPr>
        <p:grpSpPr>
          <a:xfrm>
            <a:off x="1091780" y="6783316"/>
            <a:ext cx="7549163" cy="2122597"/>
            <a:chOff x="-2428705" y="9426837"/>
            <a:chExt cx="7549163" cy="2122597"/>
          </a:xfrm>
        </p:grpSpPr>
        <p:sp>
          <p:nvSpPr>
            <p:cNvPr id="91" name="Subtitle 2">
              <a:extLst>
                <a:ext uri="{FF2B5EF4-FFF2-40B4-BE49-F238E27FC236}">
                  <a16:creationId xmlns:a16="http://schemas.microsoft.com/office/drawing/2014/main" id="{AC53CBD8-618E-214A-8DB5-46E118CC1EDA}"/>
                </a:ext>
              </a:extLst>
            </p:cNvPr>
            <p:cNvSpPr txBox="1">
              <a:spLocks/>
            </p:cNvSpPr>
            <p:nvPr/>
          </p:nvSpPr>
          <p:spPr>
            <a:xfrm>
              <a:off x="-2428705" y="9675576"/>
              <a:ext cx="5557827" cy="187385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ts val="4299"/>
                </a:lnSpc>
              </a:pPr>
              <a:r>
                <a:rPr lang="en-US" sz="3600" dirty="0">
                  <a:solidFill>
                    <a:schemeClr val="bg1"/>
                  </a:solidFill>
                  <a:latin typeface="Montserrat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217140A-9AAD-9A46-BE84-1E99CEA75CC2}"/>
                </a:ext>
              </a:extLst>
            </p:cNvPr>
            <p:cNvGrpSpPr/>
            <p:nvPr/>
          </p:nvGrpSpPr>
          <p:grpSpPr>
            <a:xfrm>
              <a:off x="3520258" y="9426837"/>
              <a:ext cx="1600200" cy="1600200"/>
              <a:chOff x="3520258" y="9426837"/>
              <a:chExt cx="1600200" cy="1600200"/>
            </a:xfrm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D6EDCF87-E43C-2D40-879A-7AFED164C6D9}"/>
                  </a:ext>
                </a:extLst>
              </p:cNvPr>
              <p:cNvSpPr/>
              <p:nvPr/>
            </p:nvSpPr>
            <p:spPr>
              <a:xfrm>
                <a:off x="3520258" y="9426837"/>
                <a:ext cx="1600200" cy="16002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58883BD9-9063-1241-A210-F1D1103F2523}"/>
                  </a:ext>
                </a:extLst>
              </p:cNvPr>
              <p:cNvGrpSpPr/>
              <p:nvPr/>
            </p:nvGrpSpPr>
            <p:grpSpPr>
              <a:xfrm>
                <a:off x="3886476" y="9843578"/>
                <a:ext cx="840441" cy="766718"/>
                <a:chOff x="1153012" y="1057698"/>
                <a:chExt cx="471960" cy="430560"/>
              </a:xfrm>
              <a:solidFill>
                <a:schemeClr val="bg2"/>
              </a:solidFill>
            </p:grpSpPr>
            <p:sp>
              <p:nvSpPr>
                <p:cNvPr id="93" name="Freeform 92">
                  <a:extLst>
                    <a:ext uri="{FF2B5EF4-FFF2-40B4-BE49-F238E27FC236}">
                      <a16:creationId xmlns:a16="http://schemas.microsoft.com/office/drawing/2014/main" id="{73BB9E2C-7FF3-7749-9438-21EA4D0AE4E6}"/>
                    </a:ext>
                  </a:extLst>
                </p:cNvPr>
                <p:cNvSpPr/>
                <p:nvPr/>
              </p:nvSpPr>
              <p:spPr>
                <a:xfrm>
                  <a:off x="1478452" y="1362617"/>
                  <a:ext cx="95400" cy="6984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266" h="195">
                      <a:moveTo>
                        <a:pt x="55" y="140"/>
                      </a:moveTo>
                      <a:lnTo>
                        <a:pt x="211" y="140"/>
                      </a:lnTo>
                      <a:lnTo>
                        <a:pt x="211" y="55"/>
                      </a:lnTo>
                      <a:lnTo>
                        <a:pt x="55" y="55"/>
                      </a:lnTo>
                      <a:close/>
                      <a:moveTo>
                        <a:pt x="238" y="195"/>
                      </a:moveTo>
                      <a:lnTo>
                        <a:pt x="27" y="195"/>
                      </a:lnTo>
                      <a:cubicBezTo>
                        <a:pt x="12" y="195"/>
                        <a:pt x="0" y="182"/>
                        <a:pt x="0" y="167"/>
                      </a:cubicBezTo>
                      <a:lnTo>
                        <a:pt x="0" y="27"/>
                      </a:lnTo>
                      <a:cubicBezTo>
                        <a:pt x="0" y="12"/>
                        <a:pt x="12" y="0"/>
                        <a:pt x="27" y="0"/>
                      </a:cubicBezTo>
                      <a:lnTo>
                        <a:pt x="238" y="0"/>
                      </a:lnTo>
                      <a:cubicBezTo>
                        <a:pt x="253" y="0"/>
                        <a:pt x="266" y="12"/>
                        <a:pt x="266" y="27"/>
                      </a:cubicBezTo>
                      <a:lnTo>
                        <a:pt x="266" y="167"/>
                      </a:lnTo>
                      <a:cubicBezTo>
                        <a:pt x="266" y="182"/>
                        <a:pt x="253" y="195"/>
                        <a:pt x="238" y="195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94" name="Freeform 93">
                  <a:extLst>
                    <a:ext uri="{FF2B5EF4-FFF2-40B4-BE49-F238E27FC236}">
                      <a16:creationId xmlns:a16="http://schemas.microsoft.com/office/drawing/2014/main" id="{DE411197-6E1D-FA43-A038-13B1EB75E5D6}"/>
                    </a:ext>
                  </a:extLst>
                </p:cNvPr>
                <p:cNvSpPr/>
                <p:nvPr/>
              </p:nvSpPr>
              <p:spPr>
                <a:xfrm>
                  <a:off x="1250932" y="1058058"/>
                  <a:ext cx="333000" cy="9648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926" h="269">
                      <a:moveTo>
                        <a:pt x="27" y="269"/>
                      </a:moveTo>
                      <a:cubicBezTo>
                        <a:pt x="15" y="269"/>
                        <a:pt x="4" y="261"/>
                        <a:pt x="1" y="248"/>
                      </a:cubicBezTo>
                      <a:cubicBezTo>
                        <a:pt x="-3" y="234"/>
                        <a:pt x="5" y="219"/>
                        <a:pt x="20" y="215"/>
                      </a:cubicBezTo>
                      <a:lnTo>
                        <a:pt x="819" y="1"/>
                      </a:lnTo>
                      <a:cubicBezTo>
                        <a:pt x="842" y="-5"/>
                        <a:pt x="865" y="8"/>
                        <a:pt x="871" y="30"/>
                      </a:cubicBezTo>
                      <a:lnTo>
                        <a:pt x="925" y="231"/>
                      </a:lnTo>
                      <a:cubicBezTo>
                        <a:pt x="929" y="246"/>
                        <a:pt x="920" y="261"/>
                        <a:pt x="905" y="265"/>
                      </a:cubicBezTo>
                      <a:cubicBezTo>
                        <a:pt x="891" y="269"/>
                        <a:pt x="875" y="260"/>
                        <a:pt x="872" y="246"/>
                      </a:cubicBezTo>
                      <a:lnTo>
                        <a:pt x="821" y="57"/>
                      </a:lnTo>
                      <a:lnTo>
                        <a:pt x="34" y="268"/>
                      </a:lnTo>
                      <a:cubicBezTo>
                        <a:pt x="32" y="269"/>
                        <a:pt x="29" y="269"/>
                        <a:pt x="27" y="269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95" name="Freeform 94">
                  <a:extLst>
                    <a:ext uri="{FF2B5EF4-FFF2-40B4-BE49-F238E27FC236}">
                      <a16:creationId xmlns:a16="http://schemas.microsoft.com/office/drawing/2014/main" id="{8AFF6073-1B1A-A341-A81D-0BDEAC73525B}"/>
                    </a:ext>
                  </a:extLst>
                </p:cNvPr>
                <p:cNvSpPr/>
                <p:nvPr/>
              </p:nvSpPr>
              <p:spPr>
                <a:xfrm>
                  <a:off x="1386652" y="1105578"/>
                  <a:ext cx="158400" cy="4932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441" h="138">
                      <a:moveTo>
                        <a:pt x="28" y="138"/>
                      </a:moveTo>
                      <a:cubicBezTo>
                        <a:pt x="15" y="138"/>
                        <a:pt x="4" y="130"/>
                        <a:pt x="1" y="118"/>
                      </a:cubicBezTo>
                      <a:cubicBezTo>
                        <a:pt x="-3" y="103"/>
                        <a:pt x="6" y="88"/>
                        <a:pt x="20" y="84"/>
                      </a:cubicBezTo>
                      <a:lnTo>
                        <a:pt x="332" y="1"/>
                      </a:lnTo>
                      <a:cubicBezTo>
                        <a:pt x="339" y="-1"/>
                        <a:pt x="346" y="0"/>
                        <a:pt x="353" y="3"/>
                      </a:cubicBezTo>
                      <a:cubicBezTo>
                        <a:pt x="359" y="7"/>
                        <a:pt x="364" y="13"/>
                        <a:pt x="366" y="20"/>
                      </a:cubicBezTo>
                      <a:cubicBezTo>
                        <a:pt x="367" y="26"/>
                        <a:pt x="371" y="31"/>
                        <a:pt x="377" y="34"/>
                      </a:cubicBezTo>
                      <a:cubicBezTo>
                        <a:pt x="382" y="38"/>
                        <a:pt x="388" y="38"/>
                        <a:pt x="394" y="37"/>
                      </a:cubicBezTo>
                      <a:cubicBezTo>
                        <a:pt x="402" y="35"/>
                        <a:pt x="409" y="36"/>
                        <a:pt x="415" y="39"/>
                      </a:cubicBezTo>
                      <a:cubicBezTo>
                        <a:pt x="422" y="43"/>
                        <a:pt x="426" y="49"/>
                        <a:pt x="428" y="56"/>
                      </a:cubicBezTo>
                      <a:lnTo>
                        <a:pt x="440" y="100"/>
                      </a:lnTo>
                      <a:cubicBezTo>
                        <a:pt x="444" y="115"/>
                        <a:pt x="435" y="130"/>
                        <a:pt x="421" y="134"/>
                      </a:cubicBezTo>
                      <a:cubicBezTo>
                        <a:pt x="406" y="138"/>
                        <a:pt x="391" y="129"/>
                        <a:pt x="387" y="115"/>
                      </a:cubicBezTo>
                      <a:lnTo>
                        <a:pt x="381" y="92"/>
                      </a:lnTo>
                      <a:cubicBezTo>
                        <a:pt x="370" y="91"/>
                        <a:pt x="359" y="88"/>
                        <a:pt x="349" y="82"/>
                      </a:cubicBezTo>
                      <a:cubicBezTo>
                        <a:pt x="339" y="76"/>
                        <a:pt x="331" y="68"/>
                        <a:pt x="324" y="59"/>
                      </a:cubicBezTo>
                      <a:lnTo>
                        <a:pt x="35" y="137"/>
                      </a:lnTo>
                      <a:cubicBezTo>
                        <a:pt x="32" y="138"/>
                        <a:pt x="30" y="138"/>
                        <a:pt x="28" y="138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96" name="Freeform 95">
                  <a:extLst>
                    <a:ext uri="{FF2B5EF4-FFF2-40B4-BE49-F238E27FC236}">
                      <a16:creationId xmlns:a16="http://schemas.microsoft.com/office/drawing/2014/main" id="{CF00A23D-487D-E146-83BC-E85A2FFA6F04}"/>
                    </a:ext>
                  </a:extLst>
                </p:cNvPr>
                <p:cNvSpPr/>
                <p:nvPr/>
              </p:nvSpPr>
              <p:spPr>
                <a:xfrm>
                  <a:off x="1198372" y="1159218"/>
                  <a:ext cx="426600" cy="32328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186" h="899">
                      <a:moveTo>
                        <a:pt x="1103" y="899"/>
                      </a:moveTo>
                      <a:lnTo>
                        <a:pt x="377" y="899"/>
                      </a:lnTo>
                      <a:cubicBezTo>
                        <a:pt x="362" y="899"/>
                        <a:pt x="350" y="887"/>
                        <a:pt x="350" y="872"/>
                      </a:cubicBezTo>
                      <a:cubicBezTo>
                        <a:pt x="350" y="857"/>
                        <a:pt x="362" y="845"/>
                        <a:pt x="377" y="845"/>
                      </a:cubicBezTo>
                      <a:lnTo>
                        <a:pt x="1103" y="845"/>
                      </a:lnTo>
                      <a:cubicBezTo>
                        <a:pt x="1118" y="845"/>
                        <a:pt x="1131" y="832"/>
                        <a:pt x="1131" y="817"/>
                      </a:cubicBezTo>
                      <a:lnTo>
                        <a:pt x="1131" y="83"/>
                      </a:lnTo>
                      <a:cubicBezTo>
                        <a:pt x="1131" y="68"/>
                        <a:pt x="1118" y="55"/>
                        <a:pt x="1103" y="55"/>
                      </a:cubicBezTo>
                      <a:lnTo>
                        <a:pt x="83" y="55"/>
                      </a:lnTo>
                      <a:cubicBezTo>
                        <a:pt x="67" y="55"/>
                        <a:pt x="55" y="68"/>
                        <a:pt x="55" y="83"/>
                      </a:cubicBezTo>
                      <a:lnTo>
                        <a:pt x="55" y="241"/>
                      </a:lnTo>
                      <a:cubicBezTo>
                        <a:pt x="55" y="256"/>
                        <a:pt x="43" y="268"/>
                        <a:pt x="28" y="268"/>
                      </a:cubicBezTo>
                      <a:cubicBezTo>
                        <a:pt x="13" y="268"/>
                        <a:pt x="0" y="256"/>
                        <a:pt x="0" y="241"/>
                      </a:cubicBezTo>
                      <a:lnTo>
                        <a:pt x="0" y="83"/>
                      </a:lnTo>
                      <a:cubicBezTo>
                        <a:pt x="0" y="37"/>
                        <a:pt x="37" y="0"/>
                        <a:pt x="83" y="0"/>
                      </a:cubicBezTo>
                      <a:lnTo>
                        <a:pt x="1103" y="0"/>
                      </a:lnTo>
                      <a:cubicBezTo>
                        <a:pt x="1149" y="0"/>
                        <a:pt x="1186" y="37"/>
                        <a:pt x="1186" y="83"/>
                      </a:cubicBezTo>
                      <a:lnTo>
                        <a:pt x="1186" y="817"/>
                      </a:lnTo>
                      <a:cubicBezTo>
                        <a:pt x="1186" y="863"/>
                        <a:pt x="1149" y="899"/>
                        <a:pt x="1103" y="899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97" name="Freeform 96">
                  <a:extLst>
                    <a:ext uri="{FF2B5EF4-FFF2-40B4-BE49-F238E27FC236}">
                      <a16:creationId xmlns:a16="http://schemas.microsoft.com/office/drawing/2014/main" id="{EF8A9A13-1F59-5544-93E5-2806B7A73EE3}"/>
                    </a:ext>
                  </a:extLst>
                </p:cNvPr>
                <p:cNvSpPr/>
                <p:nvPr/>
              </p:nvSpPr>
              <p:spPr>
                <a:xfrm>
                  <a:off x="1477732" y="1362617"/>
                  <a:ext cx="95760" cy="6948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267" h="194">
                      <a:moveTo>
                        <a:pt x="55" y="139"/>
                      </a:moveTo>
                      <a:lnTo>
                        <a:pt x="212" y="139"/>
                      </a:lnTo>
                      <a:lnTo>
                        <a:pt x="212" y="54"/>
                      </a:lnTo>
                      <a:lnTo>
                        <a:pt x="55" y="54"/>
                      </a:lnTo>
                      <a:close/>
                      <a:moveTo>
                        <a:pt x="239" y="194"/>
                      </a:moveTo>
                      <a:lnTo>
                        <a:pt x="28" y="194"/>
                      </a:lnTo>
                      <a:cubicBezTo>
                        <a:pt x="13" y="194"/>
                        <a:pt x="0" y="182"/>
                        <a:pt x="0" y="167"/>
                      </a:cubicBezTo>
                      <a:lnTo>
                        <a:pt x="0" y="27"/>
                      </a:lnTo>
                      <a:cubicBezTo>
                        <a:pt x="0" y="12"/>
                        <a:pt x="13" y="0"/>
                        <a:pt x="28" y="0"/>
                      </a:cubicBezTo>
                      <a:lnTo>
                        <a:pt x="239" y="0"/>
                      </a:lnTo>
                      <a:cubicBezTo>
                        <a:pt x="254" y="0"/>
                        <a:pt x="267" y="12"/>
                        <a:pt x="267" y="27"/>
                      </a:cubicBezTo>
                      <a:lnTo>
                        <a:pt x="267" y="167"/>
                      </a:lnTo>
                      <a:cubicBezTo>
                        <a:pt x="267" y="182"/>
                        <a:pt x="254" y="194"/>
                        <a:pt x="239" y="194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98" name="Freeform 97">
                  <a:extLst>
                    <a:ext uri="{FF2B5EF4-FFF2-40B4-BE49-F238E27FC236}">
                      <a16:creationId xmlns:a16="http://schemas.microsoft.com/office/drawing/2014/main" id="{7459E41F-26D1-0640-9E6F-41BFE5AB819A}"/>
                    </a:ext>
                  </a:extLst>
                </p:cNvPr>
                <p:cNvSpPr/>
                <p:nvPr/>
              </p:nvSpPr>
              <p:spPr>
                <a:xfrm>
                  <a:off x="1250212" y="1057698"/>
                  <a:ext cx="333000" cy="9648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926" h="269">
                      <a:moveTo>
                        <a:pt x="28" y="269"/>
                      </a:moveTo>
                      <a:cubicBezTo>
                        <a:pt x="16" y="269"/>
                        <a:pt x="4" y="261"/>
                        <a:pt x="1" y="249"/>
                      </a:cubicBezTo>
                      <a:cubicBezTo>
                        <a:pt x="-3" y="234"/>
                        <a:pt x="6" y="219"/>
                        <a:pt x="21" y="215"/>
                      </a:cubicBezTo>
                      <a:lnTo>
                        <a:pt x="820" y="1"/>
                      </a:lnTo>
                      <a:cubicBezTo>
                        <a:pt x="842" y="-5"/>
                        <a:pt x="865" y="9"/>
                        <a:pt x="871" y="31"/>
                      </a:cubicBezTo>
                      <a:lnTo>
                        <a:pt x="925" y="232"/>
                      </a:lnTo>
                      <a:cubicBezTo>
                        <a:pt x="929" y="246"/>
                        <a:pt x="921" y="261"/>
                        <a:pt x="906" y="265"/>
                      </a:cubicBezTo>
                      <a:cubicBezTo>
                        <a:pt x="891" y="269"/>
                        <a:pt x="876" y="261"/>
                        <a:pt x="872" y="246"/>
                      </a:cubicBezTo>
                      <a:lnTo>
                        <a:pt x="822" y="58"/>
                      </a:lnTo>
                      <a:lnTo>
                        <a:pt x="35" y="268"/>
                      </a:lnTo>
                      <a:cubicBezTo>
                        <a:pt x="32" y="269"/>
                        <a:pt x="30" y="269"/>
                        <a:pt x="28" y="269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99" name="Freeform 98">
                  <a:extLst>
                    <a:ext uri="{FF2B5EF4-FFF2-40B4-BE49-F238E27FC236}">
                      <a16:creationId xmlns:a16="http://schemas.microsoft.com/office/drawing/2014/main" id="{103BE9C7-2D98-AE42-A341-0EDDF47A3394}"/>
                    </a:ext>
                  </a:extLst>
                </p:cNvPr>
                <p:cNvSpPr/>
                <p:nvPr/>
              </p:nvSpPr>
              <p:spPr>
                <a:xfrm>
                  <a:off x="1386292" y="1105218"/>
                  <a:ext cx="158400" cy="4932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441" h="138">
                      <a:moveTo>
                        <a:pt x="27" y="138"/>
                      </a:moveTo>
                      <a:cubicBezTo>
                        <a:pt x="15" y="138"/>
                        <a:pt x="4" y="130"/>
                        <a:pt x="1" y="118"/>
                      </a:cubicBezTo>
                      <a:cubicBezTo>
                        <a:pt x="-3" y="104"/>
                        <a:pt x="5" y="88"/>
                        <a:pt x="20" y="85"/>
                      </a:cubicBezTo>
                      <a:lnTo>
                        <a:pt x="332" y="1"/>
                      </a:lnTo>
                      <a:cubicBezTo>
                        <a:pt x="339" y="-1"/>
                        <a:pt x="346" y="0"/>
                        <a:pt x="352" y="4"/>
                      </a:cubicBezTo>
                      <a:cubicBezTo>
                        <a:pt x="359" y="8"/>
                        <a:pt x="363" y="14"/>
                        <a:pt x="365" y="21"/>
                      </a:cubicBezTo>
                      <a:cubicBezTo>
                        <a:pt x="367" y="27"/>
                        <a:pt x="371" y="32"/>
                        <a:pt x="376" y="35"/>
                      </a:cubicBezTo>
                      <a:cubicBezTo>
                        <a:pt x="382" y="38"/>
                        <a:pt x="388" y="39"/>
                        <a:pt x="394" y="37"/>
                      </a:cubicBezTo>
                      <a:cubicBezTo>
                        <a:pt x="401" y="35"/>
                        <a:pt x="409" y="36"/>
                        <a:pt x="415" y="40"/>
                      </a:cubicBezTo>
                      <a:cubicBezTo>
                        <a:pt x="421" y="44"/>
                        <a:pt x="426" y="50"/>
                        <a:pt x="428" y="57"/>
                      </a:cubicBezTo>
                      <a:lnTo>
                        <a:pt x="440" y="101"/>
                      </a:lnTo>
                      <a:cubicBezTo>
                        <a:pt x="444" y="116"/>
                        <a:pt x="435" y="131"/>
                        <a:pt x="420" y="135"/>
                      </a:cubicBezTo>
                      <a:cubicBezTo>
                        <a:pt x="406" y="138"/>
                        <a:pt x="391" y="130"/>
                        <a:pt x="387" y="115"/>
                      </a:cubicBezTo>
                      <a:lnTo>
                        <a:pt x="381" y="93"/>
                      </a:lnTo>
                      <a:cubicBezTo>
                        <a:pt x="369" y="92"/>
                        <a:pt x="359" y="88"/>
                        <a:pt x="349" y="82"/>
                      </a:cubicBezTo>
                      <a:cubicBezTo>
                        <a:pt x="339" y="77"/>
                        <a:pt x="330" y="69"/>
                        <a:pt x="324" y="60"/>
                      </a:cubicBezTo>
                      <a:lnTo>
                        <a:pt x="34" y="138"/>
                      </a:lnTo>
                      <a:cubicBezTo>
                        <a:pt x="32" y="138"/>
                        <a:pt x="30" y="138"/>
                        <a:pt x="27" y="138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00" name="Freeform 99">
                  <a:extLst>
                    <a:ext uri="{FF2B5EF4-FFF2-40B4-BE49-F238E27FC236}">
                      <a16:creationId xmlns:a16="http://schemas.microsoft.com/office/drawing/2014/main" id="{8DB3BEF2-7393-004F-A653-E072B85FB84A}"/>
                    </a:ext>
                  </a:extLst>
                </p:cNvPr>
                <p:cNvSpPr/>
                <p:nvPr/>
              </p:nvSpPr>
              <p:spPr>
                <a:xfrm>
                  <a:off x="1153012" y="1242018"/>
                  <a:ext cx="214560" cy="24624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597" h="685">
                      <a:moveTo>
                        <a:pt x="299" y="55"/>
                      </a:moveTo>
                      <a:cubicBezTo>
                        <a:pt x="297" y="55"/>
                        <a:pt x="295" y="55"/>
                        <a:pt x="294" y="56"/>
                      </a:cubicBezTo>
                      <a:cubicBezTo>
                        <a:pt x="258" y="82"/>
                        <a:pt x="180" y="128"/>
                        <a:pt x="62" y="137"/>
                      </a:cubicBezTo>
                      <a:cubicBezTo>
                        <a:pt x="59" y="137"/>
                        <a:pt x="57" y="139"/>
                        <a:pt x="56" y="140"/>
                      </a:cubicBezTo>
                      <a:cubicBezTo>
                        <a:pt x="55" y="141"/>
                        <a:pt x="54" y="143"/>
                        <a:pt x="55" y="146"/>
                      </a:cubicBezTo>
                      <a:cubicBezTo>
                        <a:pt x="62" y="221"/>
                        <a:pt x="88" y="407"/>
                        <a:pt x="166" y="523"/>
                      </a:cubicBezTo>
                      <a:cubicBezTo>
                        <a:pt x="184" y="548"/>
                        <a:pt x="214" y="575"/>
                        <a:pt x="254" y="601"/>
                      </a:cubicBezTo>
                      <a:cubicBezTo>
                        <a:pt x="272" y="612"/>
                        <a:pt x="288" y="621"/>
                        <a:pt x="298" y="627"/>
                      </a:cubicBezTo>
                      <a:cubicBezTo>
                        <a:pt x="326" y="612"/>
                        <a:pt x="396" y="572"/>
                        <a:pt x="430" y="523"/>
                      </a:cubicBezTo>
                      <a:cubicBezTo>
                        <a:pt x="508" y="408"/>
                        <a:pt x="534" y="220"/>
                        <a:pt x="542" y="145"/>
                      </a:cubicBezTo>
                      <a:cubicBezTo>
                        <a:pt x="542" y="142"/>
                        <a:pt x="541" y="140"/>
                        <a:pt x="540" y="139"/>
                      </a:cubicBezTo>
                      <a:cubicBezTo>
                        <a:pt x="539" y="138"/>
                        <a:pt x="537" y="136"/>
                        <a:pt x="534" y="136"/>
                      </a:cubicBezTo>
                      <a:cubicBezTo>
                        <a:pt x="416" y="127"/>
                        <a:pt x="339" y="82"/>
                        <a:pt x="303" y="56"/>
                      </a:cubicBezTo>
                      <a:cubicBezTo>
                        <a:pt x="302" y="55"/>
                        <a:pt x="300" y="55"/>
                        <a:pt x="299" y="55"/>
                      </a:cubicBezTo>
                      <a:close/>
                      <a:moveTo>
                        <a:pt x="298" y="685"/>
                      </a:moveTo>
                      <a:cubicBezTo>
                        <a:pt x="294" y="685"/>
                        <a:pt x="290" y="684"/>
                        <a:pt x="287" y="682"/>
                      </a:cubicBezTo>
                      <a:cubicBezTo>
                        <a:pt x="282" y="680"/>
                        <a:pt x="172" y="628"/>
                        <a:pt x="121" y="553"/>
                      </a:cubicBezTo>
                      <a:cubicBezTo>
                        <a:pt x="36" y="428"/>
                        <a:pt x="8" y="230"/>
                        <a:pt x="0" y="151"/>
                      </a:cubicBezTo>
                      <a:cubicBezTo>
                        <a:pt x="-2" y="134"/>
                        <a:pt x="3" y="118"/>
                        <a:pt x="14" y="105"/>
                      </a:cubicBezTo>
                      <a:cubicBezTo>
                        <a:pt x="25" y="92"/>
                        <a:pt x="41" y="84"/>
                        <a:pt x="58" y="82"/>
                      </a:cubicBezTo>
                      <a:cubicBezTo>
                        <a:pt x="162" y="74"/>
                        <a:pt x="230" y="35"/>
                        <a:pt x="261" y="12"/>
                      </a:cubicBezTo>
                      <a:cubicBezTo>
                        <a:pt x="284" y="-4"/>
                        <a:pt x="314" y="-4"/>
                        <a:pt x="336" y="12"/>
                      </a:cubicBezTo>
                      <a:cubicBezTo>
                        <a:pt x="367" y="35"/>
                        <a:pt x="434" y="74"/>
                        <a:pt x="538" y="81"/>
                      </a:cubicBezTo>
                      <a:cubicBezTo>
                        <a:pt x="555" y="82"/>
                        <a:pt x="571" y="90"/>
                        <a:pt x="582" y="103"/>
                      </a:cubicBezTo>
                      <a:cubicBezTo>
                        <a:pt x="593" y="116"/>
                        <a:pt x="598" y="133"/>
                        <a:pt x="596" y="150"/>
                      </a:cubicBezTo>
                      <a:cubicBezTo>
                        <a:pt x="588" y="230"/>
                        <a:pt x="561" y="428"/>
                        <a:pt x="475" y="554"/>
                      </a:cubicBezTo>
                      <a:cubicBezTo>
                        <a:pt x="425" y="628"/>
                        <a:pt x="315" y="680"/>
                        <a:pt x="310" y="682"/>
                      </a:cubicBezTo>
                      <a:cubicBezTo>
                        <a:pt x="306" y="684"/>
                        <a:pt x="302" y="685"/>
                        <a:pt x="298" y="685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01" name="Freeform 100">
                  <a:extLst>
                    <a:ext uri="{FF2B5EF4-FFF2-40B4-BE49-F238E27FC236}">
                      <a16:creationId xmlns:a16="http://schemas.microsoft.com/office/drawing/2014/main" id="{F9B9F4C7-0EE2-0E49-BE5B-C4B301DE5473}"/>
                    </a:ext>
                  </a:extLst>
                </p:cNvPr>
                <p:cNvSpPr/>
                <p:nvPr/>
              </p:nvSpPr>
              <p:spPr>
                <a:xfrm>
                  <a:off x="1217812" y="1355418"/>
                  <a:ext cx="85320" cy="6336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238" h="177">
                      <a:moveTo>
                        <a:pt x="55" y="122"/>
                      </a:moveTo>
                      <a:lnTo>
                        <a:pt x="183" y="122"/>
                      </a:lnTo>
                      <a:lnTo>
                        <a:pt x="183" y="55"/>
                      </a:lnTo>
                      <a:lnTo>
                        <a:pt x="55" y="55"/>
                      </a:lnTo>
                      <a:close/>
                      <a:moveTo>
                        <a:pt x="194" y="177"/>
                      </a:moveTo>
                      <a:lnTo>
                        <a:pt x="44" y="177"/>
                      </a:lnTo>
                      <a:cubicBezTo>
                        <a:pt x="20" y="177"/>
                        <a:pt x="0" y="157"/>
                        <a:pt x="0" y="134"/>
                      </a:cubicBezTo>
                      <a:lnTo>
                        <a:pt x="0" y="43"/>
                      </a:lnTo>
                      <a:cubicBezTo>
                        <a:pt x="0" y="19"/>
                        <a:pt x="20" y="0"/>
                        <a:pt x="44" y="0"/>
                      </a:cubicBezTo>
                      <a:lnTo>
                        <a:pt x="194" y="0"/>
                      </a:lnTo>
                      <a:cubicBezTo>
                        <a:pt x="218" y="0"/>
                        <a:pt x="238" y="19"/>
                        <a:pt x="238" y="43"/>
                      </a:cubicBezTo>
                      <a:lnTo>
                        <a:pt x="238" y="134"/>
                      </a:lnTo>
                      <a:cubicBezTo>
                        <a:pt x="238" y="157"/>
                        <a:pt x="218" y="177"/>
                        <a:pt x="194" y="177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02" name="Freeform 101">
                  <a:extLst>
                    <a:ext uri="{FF2B5EF4-FFF2-40B4-BE49-F238E27FC236}">
                      <a16:creationId xmlns:a16="http://schemas.microsoft.com/office/drawing/2014/main" id="{48E0CBDD-CB5E-0340-BEC2-B420DCD4E5E6}"/>
                    </a:ext>
                  </a:extLst>
                </p:cNvPr>
                <p:cNvSpPr/>
                <p:nvPr/>
              </p:nvSpPr>
              <p:spPr>
                <a:xfrm>
                  <a:off x="1223932" y="1311498"/>
                  <a:ext cx="72720" cy="6336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203" h="177">
                      <a:moveTo>
                        <a:pt x="176" y="177"/>
                      </a:moveTo>
                      <a:cubicBezTo>
                        <a:pt x="161" y="177"/>
                        <a:pt x="149" y="165"/>
                        <a:pt x="149" y="149"/>
                      </a:cubicBezTo>
                      <a:lnTo>
                        <a:pt x="149" y="101"/>
                      </a:lnTo>
                      <a:cubicBezTo>
                        <a:pt x="149" y="76"/>
                        <a:pt x="128" y="55"/>
                        <a:pt x="102" y="55"/>
                      </a:cubicBezTo>
                      <a:cubicBezTo>
                        <a:pt x="76" y="55"/>
                        <a:pt x="55" y="76"/>
                        <a:pt x="55" y="101"/>
                      </a:cubicBezTo>
                      <a:lnTo>
                        <a:pt x="55" y="149"/>
                      </a:lnTo>
                      <a:cubicBezTo>
                        <a:pt x="55" y="164"/>
                        <a:pt x="43" y="177"/>
                        <a:pt x="28" y="177"/>
                      </a:cubicBezTo>
                      <a:cubicBezTo>
                        <a:pt x="13" y="177"/>
                        <a:pt x="1" y="165"/>
                        <a:pt x="0" y="149"/>
                      </a:cubicBezTo>
                      <a:lnTo>
                        <a:pt x="0" y="101"/>
                      </a:lnTo>
                      <a:cubicBezTo>
                        <a:pt x="0" y="45"/>
                        <a:pt x="46" y="0"/>
                        <a:pt x="102" y="0"/>
                      </a:cubicBezTo>
                      <a:cubicBezTo>
                        <a:pt x="158" y="0"/>
                        <a:pt x="203" y="45"/>
                        <a:pt x="203" y="101"/>
                      </a:cubicBezTo>
                      <a:lnTo>
                        <a:pt x="203" y="149"/>
                      </a:lnTo>
                      <a:cubicBezTo>
                        <a:pt x="204" y="164"/>
                        <a:pt x="191" y="177"/>
                        <a:pt x="176" y="177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64150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670E3D35-F9A9-DC4C-BA24-2F590342F36F}"/>
              </a:ext>
            </a:extLst>
          </p:cNvPr>
          <p:cNvSpPr/>
          <p:nvPr/>
        </p:nvSpPr>
        <p:spPr>
          <a:xfrm rot="10800000" flipV="1">
            <a:off x="-9" y="-1"/>
            <a:ext cx="24377653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6B4B260-CDE4-3645-95D0-3CB9499F1A83}"/>
              </a:ext>
            </a:extLst>
          </p:cNvPr>
          <p:cNvGrpSpPr/>
          <p:nvPr/>
        </p:nvGrpSpPr>
        <p:grpSpPr>
          <a:xfrm>
            <a:off x="10112273" y="3169930"/>
            <a:ext cx="12405296" cy="7376138"/>
            <a:chOff x="5846947" y="4019576"/>
            <a:chExt cx="12683739" cy="7541699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C5BB76E-875F-F14F-B6E9-B45E2298D8B7}"/>
                </a:ext>
              </a:extLst>
            </p:cNvPr>
            <p:cNvGrpSpPr/>
            <p:nvPr/>
          </p:nvGrpSpPr>
          <p:grpSpPr>
            <a:xfrm>
              <a:off x="8511726" y="4019579"/>
              <a:ext cx="10018960" cy="7476620"/>
              <a:chOff x="4506685" y="4470401"/>
              <a:chExt cx="9650654" cy="7541695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CFA057C-1872-7B44-AFD1-98BD1D53D564}"/>
                  </a:ext>
                </a:extLst>
              </p:cNvPr>
              <p:cNvCxnSpPr/>
              <p:nvPr/>
            </p:nvCxnSpPr>
            <p:spPr>
              <a:xfrm>
                <a:off x="4506685" y="4470401"/>
                <a:ext cx="0" cy="7541695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0C0B5AC-2E1F-7D44-986A-065574FD30B7}"/>
                  </a:ext>
                </a:extLst>
              </p:cNvPr>
              <p:cNvCxnSpPr/>
              <p:nvPr/>
            </p:nvCxnSpPr>
            <p:spPr>
              <a:xfrm>
                <a:off x="6915034" y="4470401"/>
                <a:ext cx="0" cy="7541695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D45E50D-389C-BF42-ACAF-6B7BB137377E}"/>
                  </a:ext>
                </a:extLst>
              </p:cNvPr>
              <p:cNvCxnSpPr/>
              <p:nvPr/>
            </p:nvCxnSpPr>
            <p:spPr>
              <a:xfrm>
                <a:off x="9329136" y="4470401"/>
                <a:ext cx="0" cy="7541695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8145DD1-2392-D24C-BD1A-41DA3691806E}"/>
                  </a:ext>
                </a:extLst>
              </p:cNvPr>
              <p:cNvCxnSpPr/>
              <p:nvPr/>
            </p:nvCxnSpPr>
            <p:spPr>
              <a:xfrm>
                <a:off x="11743237" y="4470401"/>
                <a:ext cx="0" cy="7541695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6C676CBD-FC15-9A48-A502-CCC9A2385C77}"/>
                  </a:ext>
                </a:extLst>
              </p:cNvPr>
              <p:cNvCxnSpPr/>
              <p:nvPr/>
            </p:nvCxnSpPr>
            <p:spPr>
              <a:xfrm>
                <a:off x="14157339" y="4470401"/>
                <a:ext cx="0" cy="7541695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EE460A9-CA97-E049-BFEF-EE436355EF0A}"/>
                </a:ext>
              </a:extLst>
            </p:cNvPr>
            <p:cNvGrpSpPr/>
            <p:nvPr/>
          </p:nvGrpSpPr>
          <p:grpSpPr>
            <a:xfrm>
              <a:off x="5924734" y="4019576"/>
              <a:ext cx="12605947" cy="5589759"/>
              <a:chOff x="2014793" y="4470399"/>
              <a:chExt cx="12605952" cy="5589759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27F3B773-A3A8-3C4C-B001-AE9E3310D2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14793" y="4470399"/>
                <a:ext cx="12605952" cy="1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3ECD1D4D-2CA6-D542-AC8F-DA8C6F29E0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14793" y="6421904"/>
                <a:ext cx="12605952" cy="1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33FA2521-B677-2247-B450-08F82B591E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14793" y="8263796"/>
                <a:ext cx="12605952" cy="1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4CEE8399-6F67-AE42-8D17-B45622D980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14793" y="10060157"/>
                <a:ext cx="12605952" cy="1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B83D94A-0325-2A43-B82A-17C6CED5C17B}"/>
                </a:ext>
              </a:extLst>
            </p:cNvPr>
            <p:cNvSpPr/>
            <p:nvPr/>
          </p:nvSpPr>
          <p:spPr>
            <a:xfrm>
              <a:off x="5846950" y="11405698"/>
              <a:ext cx="12683736" cy="1555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  <a:latin typeface="Montserrat SemiBold" pitchFamily="2" charset="77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E651356-62D2-6647-B2D6-21EBF2A4286E}"/>
                </a:ext>
              </a:extLst>
            </p:cNvPr>
            <p:cNvSpPr/>
            <p:nvPr/>
          </p:nvSpPr>
          <p:spPr>
            <a:xfrm rot="5400000">
              <a:off x="2153887" y="7712639"/>
              <a:ext cx="7541696" cy="1555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  <a:latin typeface="Montserrat SemiBold" pitchFamily="2" charset="77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B354A1C-2DF9-2C4A-82EA-6CAB254E91AF}"/>
                </a:ext>
              </a:extLst>
            </p:cNvPr>
            <p:cNvSpPr/>
            <p:nvPr/>
          </p:nvSpPr>
          <p:spPr>
            <a:xfrm>
              <a:off x="6533081" y="6244615"/>
              <a:ext cx="1294826" cy="129482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  <a:latin typeface="Montserrat SemiBold" pitchFamily="2" charset="77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352F864-27C2-474F-AC16-59BBB8C94B16}"/>
                </a:ext>
              </a:extLst>
            </p:cNvPr>
            <p:cNvSpPr/>
            <p:nvPr/>
          </p:nvSpPr>
          <p:spPr>
            <a:xfrm>
              <a:off x="9100582" y="8063741"/>
              <a:ext cx="1294826" cy="129482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  <a:latin typeface="Montserrat SemiBold" pitchFamily="2" charset="77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6B5918D-E5C3-0648-8E52-04F29C8DE83B}"/>
                </a:ext>
              </a:extLst>
            </p:cNvPr>
            <p:cNvSpPr/>
            <p:nvPr/>
          </p:nvSpPr>
          <p:spPr>
            <a:xfrm>
              <a:off x="11604297" y="4340827"/>
              <a:ext cx="1294826" cy="129482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  <a:latin typeface="Montserrat SemiBold" pitchFamily="2" charset="77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EB264D1-B049-7049-A8F6-22B179CF8358}"/>
                </a:ext>
              </a:extLst>
            </p:cNvPr>
            <p:cNvSpPr/>
            <p:nvPr/>
          </p:nvSpPr>
          <p:spPr>
            <a:xfrm>
              <a:off x="14123921" y="9860104"/>
              <a:ext cx="1294826" cy="129482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  <a:latin typeface="Montserrat SemiBold" pitchFamily="2" charset="77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CBB8254-8F5B-D140-B413-DA4FCC9D6341}"/>
                </a:ext>
              </a:extLst>
            </p:cNvPr>
            <p:cNvSpPr/>
            <p:nvPr/>
          </p:nvSpPr>
          <p:spPr>
            <a:xfrm>
              <a:off x="16560070" y="8086506"/>
              <a:ext cx="1294826" cy="129482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  <a:latin typeface="Montserrat SemiBold" pitchFamily="2" charset="77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24FB83A-77EA-DA49-9198-003EF41BA12F}"/>
                </a:ext>
              </a:extLst>
            </p:cNvPr>
            <p:cNvSpPr/>
            <p:nvPr/>
          </p:nvSpPr>
          <p:spPr>
            <a:xfrm>
              <a:off x="6636725" y="6568861"/>
              <a:ext cx="1087538" cy="6608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Montserrat SemiBold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01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0D6F327-7637-CA41-907A-BB89FC3B45D9}"/>
                </a:ext>
              </a:extLst>
            </p:cNvPr>
            <p:cNvSpPr/>
            <p:nvPr/>
          </p:nvSpPr>
          <p:spPr>
            <a:xfrm>
              <a:off x="9204226" y="8391993"/>
              <a:ext cx="1087538" cy="6608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Montserrat SemiBold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02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4AAE19E-555D-6F4E-A1EB-6C605429F639}"/>
                </a:ext>
              </a:extLst>
            </p:cNvPr>
            <p:cNvSpPr/>
            <p:nvPr/>
          </p:nvSpPr>
          <p:spPr>
            <a:xfrm>
              <a:off x="14204371" y="10184350"/>
              <a:ext cx="1087538" cy="6608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Montserrat SemiBold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04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D737D1D-78A0-594E-8055-3171947F297D}"/>
                </a:ext>
              </a:extLst>
            </p:cNvPr>
            <p:cNvSpPr/>
            <p:nvPr/>
          </p:nvSpPr>
          <p:spPr>
            <a:xfrm>
              <a:off x="11686120" y="4666156"/>
              <a:ext cx="1087538" cy="6608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Montserrat SemiBold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03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FEA1B86-A466-BF4B-AA70-8C7893145701}"/>
                </a:ext>
              </a:extLst>
            </p:cNvPr>
            <p:cNvSpPr/>
            <p:nvPr/>
          </p:nvSpPr>
          <p:spPr>
            <a:xfrm>
              <a:off x="16663714" y="8415410"/>
              <a:ext cx="1087538" cy="6608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Montserrat SemiBold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05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C477F40-C89F-1840-A389-2EFEDB42EF47}"/>
                </a:ext>
              </a:extLst>
            </p:cNvPr>
            <p:cNvSpPr/>
            <p:nvPr/>
          </p:nvSpPr>
          <p:spPr>
            <a:xfrm>
              <a:off x="6439487" y="8120981"/>
              <a:ext cx="1479930" cy="12272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Montserrat SemiBold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Your Title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8455763-E71B-184A-B7EF-701F422538B8}"/>
                </a:ext>
              </a:extLst>
            </p:cNvPr>
            <p:cNvSpPr/>
            <p:nvPr/>
          </p:nvSpPr>
          <p:spPr>
            <a:xfrm>
              <a:off x="9008030" y="4395164"/>
              <a:ext cx="1479930" cy="12272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Montserrat SemiBold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Your Title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2E8A624-4EDC-2945-ADFE-3490B31440AC}"/>
                </a:ext>
              </a:extLst>
            </p:cNvPr>
            <p:cNvSpPr/>
            <p:nvPr/>
          </p:nvSpPr>
          <p:spPr>
            <a:xfrm>
              <a:off x="11487742" y="9869937"/>
              <a:ext cx="1479930" cy="12272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Montserrat SemiBold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Your Title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B5DB55D-20CC-5343-9C53-CC4765EFEEA8}"/>
                </a:ext>
              </a:extLst>
            </p:cNvPr>
            <p:cNvSpPr/>
            <p:nvPr/>
          </p:nvSpPr>
          <p:spPr>
            <a:xfrm>
              <a:off x="14034396" y="6291862"/>
              <a:ext cx="1479930" cy="12272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Montserrat SemiBold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Your Title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7FD9690-C1BB-DA4F-9650-36DE1CED9D2A}"/>
                </a:ext>
              </a:extLst>
            </p:cNvPr>
            <p:cNvSpPr/>
            <p:nvPr/>
          </p:nvSpPr>
          <p:spPr>
            <a:xfrm>
              <a:off x="16555016" y="4385191"/>
              <a:ext cx="1479930" cy="12272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Montserrat SemiBold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F18E242-FF10-2E46-8DDB-933722D4E6DD}"/>
              </a:ext>
            </a:extLst>
          </p:cNvPr>
          <p:cNvGrpSpPr/>
          <p:nvPr/>
        </p:nvGrpSpPr>
        <p:grpSpPr>
          <a:xfrm>
            <a:off x="2172044" y="4035693"/>
            <a:ext cx="6866448" cy="5644611"/>
            <a:chOff x="2172044" y="3537274"/>
            <a:chExt cx="6866448" cy="564461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A85C5BB-0777-D247-8DF4-76AC6360F7B8}"/>
                </a:ext>
              </a:extLst>
            </p:cNvPr>
            <p:cNvSpPr txBox="1"/>
            <p:nvPr/>
          </p:nvSpPr>
          <p:spPr>
            <a:xfrm>
              <a:off x="2249156" y="3537274"/>
              <a:ext cx="6789336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Investment Report</a:t>
              </a:r>
            </a:p>
          </p:txBody>
        </p:sp>
        <p:sp>
          <p:nvSpPr>
            <p:cNvPr id="68" name="Subtitle 2">
              <a:extLst>
                <a:ext uri="{FF2B5EF4-FFF2-40B4-BE49-F238E27FC236}">
                  <a16:creationId xmlns:a16="http://schemas.microsoft.com/office/drawing/2014/main" id="{7E6143E1-28A1-8241-A6CE-19BD911FED77}"/>
                </a:ext>
              </a:extLst>
            </p:cNvPr>
            <p:cNvSpPr txBox="1">
              <a:spLocks/>
            </p:cNvSpPr>
            <p:nvPr/>
          </p:nvSpPr>
          <p:spPr>
            <a:xfrm>
              <a:off x="2172044" y="7300332"/>
              <a:ext cx="5494858" cy="188155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3600" dirty="0">
                  <a:solidFill>
                    <a:schemeClr val="bg1"/>
                  </a:solidFill>
                  <a:latin typeface="Montserrat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5197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-1557" y="0"/>
            <a:ext cx="24377653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85C5BB-0777-D247-8DF4-76AC6360F7B8}"/>
              </a:ext>
            </a:extLst>
          </p:cNvPr>
          <p:cNvSpPr txBox="1"/>
          <p:nvPr/>
        </p:nvSpPr>
        <p:spPr>
          <a:xfrm>
            <a:off x="2249156" y="1078366"/>
            <a:ext cx="1987932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Financial Timeline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F17720-CE69-104D-9C4C-79D28C53A7FE}"/>
              </a:ext>
            </a:extLst>
          </p:cNvPr>
          <p:cNvCxnSpPr/>
          <p:nvPr/>
        </p:nvCxnSpPr>
        <p:spPr>
          <a:xfrm>
            <a:off x="6156960" y="8018621"/>
            <a:ext cx="1252728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A0F8EC4D-20CB-474D-B2F5-6CF278D4C22B}"/>
              </a:ext>
            </a:extLst>
          </p:cNvPr>
          <p:cNvSpPr/>
          <p:nvPr/>
        </p:nvSpPr>
        <p:spPr>
          <a:xfrm>
            <a:off x="13100749" y="6454182"/>
            <a:ext cx="3128880" cy="312887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6666F7D-9F0C-DB4B-A029-F335C05144DA}"/>
              </a:ext>
            </a:extLst>
          </p:cNvPr>
          <p:cNvSpPr/>
          <p:nvPr/>
        </p:nvSpPr>
        <p:spPr>
          <a:xfrm>
            <a:off x="17925704" y="6494464"/>
            <a:ext cx="3128880" cy="31288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CDF66F5-4EAE-6A40-829C-86C0BD2980E2}"/>
              </a:ext>
            </a:extLst>
          </p:cNvPr>
          <p:cNvSpPr/>
          <p:nvPr/>
        </p:nvSpPr>
        <p:spPr>
          <a:xfrm>
            <a:off x="8169160" y="6454182"/>
            <a:ext cx="3128880" cy="31288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A98D8E7-DD79-9D41-A803-438637356114}"/>
              </a:ext>
            </a:extLst>
          </p:cNvPr>
          <p:cNvSpPr/>
          <p:nvPr/>
        </p:nvSpPr>
        <p:spPr>
          <a:xfrm>
            <a:off x="3302401" y="6454182"/>
            <a:ext cx="3128880" cy="31288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35B75E-9936-2346-BD8B-CFB41B9ACC21}"/>
              </a:ext>
            </a:extLst>
          </p:cNvPr>
          <p:cNvSpPr txBox="1"/>
          <p:nvPr/>
        </p:nvSpPr>
        <p:spPr>
          <a:xfrm>
            <a:off x="4023360" y="7409550"/>
            <a:ext cx="16154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Lato" panose="020F0502020204030203" pitchFamily="34" charset="0"/>
                <a:cs typeface="Lato" panose="020F0502020204030203" pitchFamily="34" charset="0"/>
              </a:rPr>
              <a:t>01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6221889-08B6-744A-895C-5D475FE5212D}"/>
              </a:ext>
            </a:extLst>
          </p:cNvPr>
          <p:cNvSpPr txBox="1"/>
          <p:nvPr/>
        </p:nvSpPr>
        <p:spPr>
          <a:xfrm>
            <a:off x="8587782" y="7409550"/>
            <a:ext cx="22834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Lato" panose="020F0502020204030203" pitchFamily="34" charset="0"/>
                <a:cs typeface="Lato" panose="020F0502020204030203" pitchFamily="34" charset="0"/>
              </a:rPr>
              <a:t>02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AC06C4-D2E0-224D-843A-94DECAB74DA1}"/>
              </a:ext>
            </a:extLst>
          </p:cNvPr>
          <p:cNvSpPr txBox="1"/>
          <p:nvPr/>
        </p:nvSpPr>
        <p:spPr>
          <a:xfrm>
            <a:off x="13462520" y="7409550"/>
            <a:ext cx="22834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Lato" panose="020F0502020204030203" pitchFamily="34" charset="0"/>
                <a:cs typeface="Lato" panose="020F0502020204030203" pitchFamily="34" charset="0"/>
              </a:rPr>
              <a:t>03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32304BF-2C05-CC45-92F0-E73E43AB544B}"/>
              </a:ext>
            </a:extLst>
          </p:cNvPr>
          <p:cNvSpPr txBox="1"/>
          <p:nvPr/>
        </p:nvSpPr>
        <p:spPr>
          <a:xfrm>
            <a:off x="18384604" y="7409550"/>
            <a:ext cx="22834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Lato" panose="020F0502020204030203" pitchFamily="34" charset="0"/>
                <a:cs typeface="Lato" panose="020F0502020204030203" pitchFamily="34" charset="0"/>
              </a:rPr>
              <a:t>04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20A434E-5D12-714D-AF90-9BE2CF6E8BC6}"/>
              </a:ext>
            </a:extLst>
          </p:cNvPr>
          <p:cNvSpPr/>
          <p:nvPr/>
        </p:nvSpPr>
        <p:spPr>
          <a:xfrm>
            <a:off x="3069907" y="10196702"/>
            <a:ext cx="36886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Your Title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6B5280E-7429-9343-9F45-D224140F801E}"/>
              </a:ext>
            </a:extLst>
          </p:cNvPr>
          <p:cNvSpPr/>
          <p:nvPr/>
        </p:nvSpPr>
        <p:spPr>
          <a:xfrm>
            <a:off x="7877298" y="5213217"/>
            <a:ext cx="36886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Your Title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B5465E0-26D2-2848-9126-FA6ECE643DC3}"/>
              </a:ext>
            </a:extLst>
          </p:cNvPr>
          <p:cNvSpPr/>
          <p:nvPr/>
        </p:nvSpPr>
        <p:spPr>
          <a:xfrm>
            <a:off x="12838451" y="10196702"/>
            <a:ext cx="36886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Your Title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90A057C-251A-9443-9B50-7BEDE1D0E42C}"/>
              </a:ext>
            </a:extLst>
          </p:cNvPr>
          <p:cNvSpPr/>
          <p:nvPr/>
        </p:nvSpPr>
        <p:spPr>
          <a:xfrm>
            <a:off x="17645842" y="5213217"/>
            <a:ext cx="36886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3308931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-9" y="-1"/>
            <a:ext cx="24377653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85C5BB-0777-D247-8DF4-76AC6360F7B8}"/>
              </a:ext>
            </a:extLst>
          </p:cNvPr>
          <p:cNvSpPr txBox="1"/>
          <p:nvPr/>
        </p:nvSpPr>
        <p:spPr>
          <a:xfrm>
            <a:off x="2249156" y="1078366"/>
            <a:ext cx="1987932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Investment Pros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9AE78F3-51C7-A64E-B7CC-3731DF8C5316}"/>
              </a:ext>
            </a:extLst>
          </p:cNvPr>
          <p:cNvGrpSpPr/>
          <p:nvPr/>
        </p:nvGrpSpPr>
        <p:grpSpPr>
          <a:xfrm>
            <a:off x="1290902" y="3332471"/>
            <a:ext cx="21795846" cy="9105927"/>
            <a:chOff x="1290902" y="3717481"/>
            <a:chExt cx="21795846" cy="910592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3C45B33-087E-1D4C-931A-C41D32EC1BEE}"/>
                </a:ext>
              </a:extLst>
            </p:cNvPr>
            <p:cNvGrpSpPr/>
            <p:nvPr/>
          </p:nvGrpSpPr>
          <p:grpSpPr>
            <a:xfrm>
              <a:off x="1290902" y="3717481"/>
              <a:ext cx="21795846" cy="4341421"/>
              <a:chOff x="1873250" y="3805438"/>
              <a:chExt cx="21795846" cy="4341421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D0BB606-9575-3B41-8683-E3B2E3087263}"/>
                  </a:ext>
                </a:extLst>
              </p:cNvPr>
              <p:cNvSpPr/>
              <p:nvPr/>
            </p:nvSpPr>
            <p:spPr>
              <a:xfrm>
                <a:off x="1873250" y="3805438"/>
                <a:ext cx="6877050" cy="434142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bg1"/>
                  </a:solidFill>
                  <a:latin typeface="Montserrat SemiBold" pitchFamily="2" charset="77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7AB6FA5-6166-8740-987F-49C7C9E04A91}"/>
                  </a:ext>
                </a:extLst>
              </p:cNvPr>
              <p:cNvSpPr txBox="1"/>
              <p:nvPr/>
            </p:nvSpPr>
            <p:spPr>
              <a:xfrm>
                <a:off x="2453057" y="5520526"/>
                <a:ext cx="5717436" cy="1746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299"/>
                  </a:lnSpc>
                </a:pPr>
                <a:r>
                  <a:rPr lang="en-US" dirty="0">
                    <a:solidFill>
                      <a:schemeClr val="bg1"/>
                    </a:solidFill>
                    <a:latin typeface="Montserrat Light" pitchFamily="2" charset="77"/>
                    <a:ea typeface="Lato Light" panose="020F0502020204030203" pitchFamily="34" charset="0"/>
                    <a:cs typeface="Lato Light" panose="020F0502020204030203" pitchFamily="34" charset="0"/>
                  </a:rPr>
                  <a:t>Service being offered by a company ideally a product should meet.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425FE04-24DF-C644-8D94-9AB827E858EF}"/>
                  </a:ext>
                </a:extLst>
              </p:cNvPr>
              <p:cNvSpPr txBox="1"/>
              <p:nvPr/>
            </p:nvSpPr>
            <p:spPr>
              <a:xfrm>
                <a:off x="3355950" y="4778096"/>
                <a:ext cx="391164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Montserrat SemiBold" pitchFamily="2" charset="77"/>
                    <a:ea typeface="Lato" panose="020F0502020204030203" pitchFamily="34" charset="0"/>
                    <a:cs typeface="Lato" panose="020F0502020204030203" pitchFamily="34" charset="0"/>
                  </a:rPr>
                  <a:t>Write Your Title</a:t>
                </a:r>
                <a:endParaRPr lang="en-US" sz="5400" b="1" dirty="0">
                  <a:solidFill>
                    <a:schemeClr val="bg1"/>
                  </a:solidFill>
                  <a:latin typeface="Montserrat SemiBold" pitchFamily="2" charset="77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A9B2310-C23E-0447-A2A7-88DB3427A592}"/>
                  </a:ext>
                </a:extLst>
              </p:cNvPr>
              <p:cNvSpPr/>
              <p:nvPr/>
            </p:nvSpPr>
            <p:spPr>
              <a:xfrm>
                <a:off x="9330107" y="3805438"/>
                <a:ext cx="6877050" cy="434142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bg1"/>
                  </a:solidFill>
                  <a:latin typeface="Montserrat SemiBold" pitchFamily="2" charset="7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704C4C6-C09B-2D4F-A714-1340537CB794}"/>
                  </a:ext>
                </a:extLst>
              </p:cNvPr>
              <p:cNvSpPr txBox="1"/>
              <p:nvPr/>
            </p:nvSpPr>
            <p:spPr>
              <a:xfrm>
                <a:off x="9909914" y="5520526"/>
                <a:ext cx="5717436" cy="1746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299"/>
                  </a:lnSpc>
                </a:pPr>
                <a:r>
                  <a:rPr lang="en-US" dirty="0">
                    <a:solidFill>
                      <a:schemeClr val="bg1"/>
                    </a:solidFill>
                    <a:latin typeface="Montserrat Light" pitchFamily="2" charset="77"/>
                    <a:ea typeface="Lato Light" panose="020F0502020204030203" pitchFamily="34" charset="0"/>
                    <a:cs typeface="Lato Light" panose="020F0502020204030203" pitchFamily="34" charset="0"/>
                  </a:rPr>
                  <a:t>Service being offered by a company ideally a product should meet.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906C814-FDB1-BA47-BC95-2DF286361274}"/>
                  </a:ext>
                </a:extLst>
              </p:cNvPr>
              <p:cNvSpPr txBox="1"/>
              <p:nvPr/>
            </p:nvSpPr>
            <p:spPr>
              <a:xfrm>
                <a:off x="10812807" y="4778096"/>
                <a:ext cx="391164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Montserrat SemiBold" pitchFamily="2" charset="77"/>
                    <a:ea typeface="Lato" panose="020F0502020204030203" pitchFamily="34" charset="0"/>
                    <a:cs typeface="Lato" panose="020F0502020204030203" pitchFamily="34" charset="0"/>
                  </a:rPr>
                  <a:t>Write Your Title</a:t>
                </a:r>
                <a:endParaRPr lang="en-US" sz="5400" b="1" dirty="0">
                  <a:solidFill>
                    <a:schemeClr val="bg1"/>
                  </a:solidFill>
                  <a:latin typeface="Montserrat SemiBold" pitchFamily="2" charset="77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3B1C27F-1AF7-5642-B2BF-DE8E25BBAE51}"/>
                  </a:ext>
                </a:extLst>
              </p:cNvPr>
              <p:cNvSpPr/>
              <p:nvPr/>
            </p:nvSpPr>
            <p:spPr>
              <a:xfrm>
                <a:off x="16792046" y="3805438"/>
                <a:ext cx="6877050" cy="434142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bg1"/>
                  </a:solidFill>
                  <a:latin typeface="Montserrat SemiBold" pitchFamily="2" charset="77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FDCF54E-E96A-2E4E-A4C0-57B1F162A486}"/>
                  </a:ext>
                </a:extLst>
              </p:cNvPr>
              <p:cNvSpPr txBox="1"/>
              <p:nvPr/>
            </p:nvSpPr>
            <p:spPr>
              <a:xfrm>
                <a:off x="17371853" y="5520526"/>
                <a:ext cx="5717436" cy="1746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299"/>
                  </a:lnSpc>
                </a:pPr>
                <a:r>
                  <a:rPr lang="en-US" dirty="0">
                    <a:solidFill>
                      <a:schemeClr val="bg1"/>
                    </a:solidFill>
                    <a:latin typeface="Montserrat Light" pitchFamily="2" charset="77"/>
                    <a:ea typeface="Lato Light" panose="020F0502020204030203" pitchFamily="34" charset="0"/>
                    <a:cs typeface="Lato Light" panose="020F0502020204030203" pitchFamily="34" charset="0"/>
                  </a:rPr>
                  <a:t>Service being offered by a company ideally a product should meet.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6C42EA7-350F-B949-929D-E59EE2C583F6}"/>
                  </a:ext>
                </a:extLst>
              </p:cNvPr>
              <p:cNvSpPr txBox="1"/>
              <p:nvPr/>
            </p:nvSpPr>
            <p:spPr>
              <a:xfrm>
                <a:off x="18274746" y="4778096"/>
                <a:ext cx="391164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Montserrat SemiBold" pitchFamily="2" charset="77"/>
                    <a:ea typeface="Lato" panose="020F0502020204030203" pitchFamily="34" charset="0"/>
                    <a:cs typeface="Lato" panose="020F0502020204030203" pitchFamily="34" charset="0"/>
                  </a:rPr>
                  <a:t>Write Your Title</a:t>
                </a:r>
                <a:endParaRPr lang="en-US" sz="5400" b="1" dirty="0">
                  <a:solidFill>
                    <a:schemeClr val="bg1"/>
                  </a:solidFill>
                  <a:latin typeface="Montserrat SemiBold" pitchFamily="2" charset="77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D406FAF-7882-524C-AEB5-FD5AF474DAD9}"/>
                </a:ext>
              </a:extLst>
            </p:cNvPr>
            <p:cNvGrpSpPr/>
            <p:nvPr/>
          </p:nvGrpSpPr>
          <p:grpSpPr>
            <a:xfrm>
              <a:off x="1290902" y="8481987"/>
              <a:ext cx="21795846" cy="4341421"/>
              <a:chOff x="1873250" y="3805438"/>
              <a:chExt cx="21795846" cy="4341421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56A7531-0F92-2E43-A999-2D9C9ED88152}"/>
                  </a:ext>
                </a:extLst>
              </p:cNvPr>
              <p:cNvSpPr/>
              <p:nvPr/>
            </p:nvSpPr>
            <p:spPr>
              <a:xfrm>
                <a:off x="1873250" y="3805438"/>
                <a:ext cx="6877050" cy="4341421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bg1"/>
                  </a:solidFill>
                  <a:latin typeface="Montserrat SemiBold" pitchFamily="2" charset="77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6B7DDFB-A236-544A-96B6-8B9BA786ACAF}"/>
                  </a:ext>
                </a:extLst>
              </p:cNvPr>
              <p:cNvSpPr txBox="1"/>
              <p:nvPr/>
            </p:nvSpPr>
            <p:spPr>
              <a:xfrm>
                <a:off x="2453057" y="5520526"/>
                <a:ext cx="5717436" cy="1746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299"/>
                  </a:lnSpc>
                </a:pPr>
                <a:r>
                  <a:rPr lang="en-US" dirty="0">
                    <a:solidFill>
                      <a:schemeClr val="bg1"/>
                    </a:solidFill>
                    <a:latin typeface="Montserrat Light" pitchFamily="2" charset="77"/>
                    <a:ea typeface="Lato Light" panose="020F0502020204030203" pitchFamily="34" charset="0"/>
                    <a:cs typeface="Lato Light" panose="020F0502020204030203" pitchFamily="34" charset="0"/>
                  </a:rPr>
                  <a:t>Service being offered by a company ideally a product should meet.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A50AFDC-CE39-FB4D-B3F5-5B8EE0631396}"/>
                  </a:ext>
                </a:extLst>
              </p:cNvPr>
              <p:cNvSpPr txBox="1"/>
              <p:nvPr/>
            </p:nvSpPr>
            <p:spPr>
              <a:xfrm>
                <a:off x="3355950" y="4778096"/>
                <a:ext cx="391164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Montserrat SemiBold" pitchFamily="2" charset="77"/>
                    <a:ea typeface="Lato" panose="020F0502020204030203" pitchFamily="34" charset="0"/>
                    <a:cs typeface="Lato" panose="020F0502020204030203" pitchFamily="34" charset="0"/>
                  </a:rPr>
                  <a:t>Write Your Title</a:t>
                </a:r>
                <a:endParaRPr lang="en-US" sz="5400" b="1" dirty="0">
                  <a:solidFill>
                    <a:schemeClr val="bg1"/>
                  </a:solidFill>
                  <a:latin typeface="Montserrat SemiBold" pitchFamily="2" charset="77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9256FE9-740B-5646-BDCA-A76A9E926E67}"/>
                  </a:ext>
                </a:extLst>
              </p:cNvPr>
              <p:cNvSpPr/>
              <p:nvPr/>
            </p:nvSpPr>
            <p:spPr>
              <a:xfrm>
                <a:off x="9330107" y="3805438"/>
                <a:ext cx="6877050" cy="434142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bg1"/>
                  </a:solidFill>
                  <a:latin typeface="Montserrat SemiBold" pitchFamily="2" charset="77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91E3A66-12C2-ED47-8CA5-CB7A0DA7715B}"/>
                  </a:ext>
                </a:extLst>
              </p:cNvPr>
              <p:cNvSpPr txBox="1"/>
              <p:nvPr/>
            </p:nvSpPr>
            <p:spPr>
              <a:xfrm>
                <a:off x="9909914" y="5520526"/>
                <a:ext cx="5717436" cy="1746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299"/>
                  </a:lnSpc>
                </a:pPr>
                <a:r>
                  <a:rPr lang="en-US" dirty="0">
                    <a:solidFill>
                      <a:schemeClr val="bg1"/>
                    </a:solidFill>
                    <a:latin typeface="Montserrat Light" pitchFamily="2" charset="77"/>
                    <a:ea typeface="Lato Light" panose="020F0502020204030203" pitchFamily="34" charset="0"/>
                    <a:cs typeface="Lato Light" panose="020F0502020204030203" pitchFamily="34" charset="0"/>
                  </a:rPr>
                  <a:t>Service being offered by a company ideally a product should meet.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76D4874-C443-A945-BBE7-80844BD9CC83}"/>
                  </a:ext>
                </a:extLst>
              </p:cNvPr>
              <p:cNvSpPr txBox="1"/>
              <p:nvPr/>
            </p:nvSpPr>
            <p:spPr>
              <a:xfrm>
                <a:off x="10812807" y="4778096"/>
                <a:ext cx="391164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Montserrat SemiBold" pitchFamily="2" charset="77"/>
                    <a:ea typeface="Lato" panose="020F0502020204030203" pitchFamily="34" charset="0"/>
                    <a:cs typeface="Lato" panose="020F0502020204030203" pitchFamily="34" charset="0"/>
                  </a:rPr>
                  <a:t>Write Your Title</a:t>
                </a:r>
                <a:endParaRPr lang="en-US" sz="5400" b="1" dirty="0">
                  <a:solidFill>
                    <a:schemeClr val="bg1"/>
                  </a:solidFill>
                  <a:latin typeface="Montserrat SemiBold" pitchFamily="2" charset="77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48698DF-7877-A74C-87D9-21E67B077E9F}"/>
                  </a:ext>
                </a:extLst>
              </p:cNvPr>
              <p:cNvSpPr/>
              <p:nvPr/>
            </p:nvSpPr>
            <p:spPr>
              <a:xfrm>
                <a:off x="16792046" y="3805438"/>
                <a:ext cx="6877050" cy="434142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bg1"/>
                  </a:solidFill>
                  <a:latin typeface="Montserrat SemiBold" pitchFamily="2" charset="77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45E4DE9-B47C-5149-B71D-24ED78CD31E5}"/>
                  </a:ext>
                </a:extLst>
              </p:cNvPr>
              <p:cNvSpPr txBox="1"/>
              <p:nvPr/>
            </p:nvSpPr>
            <p:spPr>
              <a:xfrm>
                <a:off x="17371853" y="5520526"/>
                <a:ext cx="5717436" cy="1746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299"/>
                  </a:lnSpc>
                </a:pPr>
                <a:r>
                  <a:rPr lang="en-US" dirty="0">
                    <a:solidFill>
                      <a:schemeClr val="bg1"/>
                    </a:solidFill>
                    <a:latin typeface="Montserrat Light" pitchFamily="2" charset="77"/>
                    <a:ea typeface="Lato Light" panose="020F0502020204030203" pitchFamily="34" charset="0"/>
                    <a:cs typeface="Lato Light" panose="020F0502020204030203" pitchFamily="34" charset="0"/>
                  </a:rPr>
                  <a:t>Service being offered by a company ideally a product should meet.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AFD2761-EE0F-EF4F-9B83-E7F155C6E2C3}"/>
                  </a:ext>
                </a:extLst>
              </p:cNvPr>
              <p:cNvSpPr txBox="1"/>
              <p:nvPr/>
            </p:nvSpPr>
            <p:spPr>
              <a:xfrm>
                <a:off x="18274746" y="4778096"/>
                <a:ext cx="391164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Montserrat SemiBold" pitchFamily="2" charset="77"/>
                    <a:ea typeface="Lato" panose="020F0502020204030203" pitchFamily="34" charset="0"/>
                    <a:cs typeface="Lato" panose="020F0502020204030203" pitchFamily="34" charset="0"/>
                  </a:rPr>
                  <a:t>Write Your Title</a:t>
                </a:r>
                <a:endParaRPr lang="en-US" sz="5400" b="1" dirty="0">
                  <a:solidFill>
                    <a:schemeClr val="bg1"/>
                  </a:solidFill>
                  <a:latin typeface="Montserrat SemiBold" pitchFamily="2" charset="77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1316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-9" y="-1"/>
            <a:ext cx="24377653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85C5BB-0777-D247-8DF4-76AC6360F7B8}"/>
              </a:ext>
            </a:extLst>
          </p:cNvPr>
          <p:cNvSpPr txBox="1"/>
          <p:nvPr/>
        </p:nvSpPr>
        <p:spPr>
          <a:xfrm>
            <a:off x="2249156" y="1078366"/>
            <a:ext cx="1987932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Investment Cons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18DDF9-CFC4-0C47-B79D-A1421D1A71D9}"/>
              </a:ext>
            </a:extLst>
          </p:cNvPr>
          <p:cNvSpPr/>
          <p:nvPr/>
        </p:nvSpPr>
        <p:spPr>
          <a:xfrm>
            <a:off x="1211644" y="4870697"/>
            <a:ext cx="7128933" cy="73229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9BC9AA6D-417C-E347-9418-9F0D1E92F33F}"/>
              </a:ext>
            </a:extLst>
          </p:cNvPr>
          <p:cNvSpPr txBox="1">
            <a:spLocks/>
          </p:cNvSpPr>
          <p:nvPr/>
        </p:nvSpPr>
        <p:spPr>
          <a:xfrm>
            <a:off x="1985882" y="7793151"/>
            <a:ext cx="5580455" cy="354354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1"/>
                </a:solidFill>
                <a:latin typeface="Montserrat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Product should meet a certain consumer demand, or it should be so compelling that consumers believe they need it.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87AA94-6E8C-B448-945D-D1CC1E47A5CF}"/>
              </a:ext>
            </a:extLst>
          </p:cNvPr>
          <p:cNvSpPr txBox="1"/>
          <p:nvPr/>
        </p:nvSpPr>
        <p:spPr>
          <a:xfrm>
            <a:off x="3279815" y="6736567"/>
            <a:ext cx="29562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Montserrat SemiBold" pitchFamily="2" charset="77"/>
                <a:ea typeface="Lato" panose="020F0502020204030203" pitchFamily="34" charset="0"/>
                <a:cs typeface="Lato" panose="020F0502020204030203" pitchFamily="34" charset="0"/>
              </a:rPr>
              <a:t>Your Title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11B02EB-34FE-F547-8B08-039A9B12AA8C}"/>
              </a:ext>
            </a:extLst>
          </p:cNvPr>
          <p:cNvSpPr/>
          <p:nvPr/>
        </p:nvSpPr>
        <p:spPr>
          <a:xfrm>
            <a:off x="8624350" y="4870697"/>
            <a:ext cx="7128933" cy="73229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Subtitle 2">
            <a:extLst>
              <a:ext uri="{FF2B5EF4-FFF2-40B4-BE49-F238E27FC236}">
                <a16:creationId xmlns:a16="http://schemas.microsoft.com/office/drawing/2014/main" id="{AB7AC40A-977D-5E44-9639-A6D6D63FA3FE}"/>
              </a:ext>
            </a:extLst>
          </p:cNvPr>
          <p:cNvSpPr txBox="1">
            <a:spLocks/>
          </p:cNvSpPr>
          <p:nvPr/>
        </p:nvSpPr>
        <p:spPr>
          <a:xfrm>
            <a:off x="9398588" y="7793151"/>
            <a:ext cx="5580455" cy="354354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1"/>
                </a:solidFill>
                <a:latin typeface="Montserrat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Product should meet a certain consumer demand, or it should be so compelling that consumers believe they need it.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918FA94-53DC-2445-9E11-D32DA2D1D46D}"/>
              </a:ext>
            </a:extLst>
          </p:cNvPr>
          <p:cNvSpPr txBox="1"/>
          <p:nvPr/>
        </p:nvSpPr>
        <p:spPr>
          <a:xfrm>
            <a:off x="10692521" y="6736567"/>
            <a:ext cx="29562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Montserrat SemiBold" pitchFamily="2" charset="77"/>
                <a:ea typeface="Lato" panose="020F0502020204030203" pitchFamily="34" charset="0"/>
                <a:cs typeface="Lato" panose="020F0502020204030203" pitchFamily="34" charset="0"/>
              </a:rPr>
              <a:t>Your Title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27B8D24-803C-444C-B1BD-193E39875723}"/>
              </a:ext>
            </a:extLst>
          </p:cNvPr>
          <p:cNvSpPr/>
          <p:nvPr/>
        </p:nvSpPr>
        <p:spPr>
          <a:xfrm>
            <a:off x="16037073" y="4870697"/>
            <a:ext cx="7128933" cy="73229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Subtitle 2">
            <a:extLst>
              <a:ext uri="{FF2B5EF4-FFF2-40B4-BE49-F238E27FC236}">
                <a16:creationId xmlns:a16="http://schemas.microsoft.com/office/drawing/2014/main" id="{88C5F232-6BF7-6E43-85E1-5BDDC729C6AD}"/>
              </a:ext>
            </a:extLst>
          </p:cNvPr>
          <p:cNvSpPr txBox="1">
            <a:spLocks/>
          </p:cNvSpPr>
          <p:nvPr/>
        </p:nvSpPr>
        <p:spPr>
          <a:xfrm>
            <a:off x="16811311" y="7793151"/>
            <a:ext cx="5580455" cy="354354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1"/>
                </a:solidFill>
                <a:latin typeface="Montserrat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Product should meet a certain consumer demand, or it should be so compelling that consumers believe they need it.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8D0ECA4-08D1-9B4C-A4D9-AD81E767F22A}"/>
              </a:ext>
            </a:extLst>
          </p:cNvPr>
          <p:cNvSpPr txBox="1"/>
          <p:nvPr/>
        </p:nvSpPr>
        <p:spPr>
          <a:xfrm>
            <a:off x="18105244" y="6736567"/>
            <a:ext cx="29562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Montserrat SemiBold" pitchFamily="2" charset="77"/>
                <a:ea typeface="Lato" panose="020F0502020204030203" pitchFamily="34" charset="0"/>
                <a:cs typeface="Lato" panose="020F0502020204030203" pitchFamily="34" charset="0"/>
              </a:rPr>
              <a:t>Your Title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AF5BA2-AB22-2345-8759-E77500DB8FC8}"/>
              </a:ext>
            </a:extLst>
          </p:cNvPr>
          <p:cNvGrpSpPr/>
          <p:nvPr/>
        </p:nvGrpSpPr>
        <p:grpSpPr>
          <a:xfrm>
            <a:off x="18381207" y="3789923"/>
            <a:ext cx="2226906" cy="2226904"/>
            <a:chOff x="18522699" y="14997117"/>
            <a:chExt cx="2638708" cy="2638706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33C134BC-8D2A-F645-A976-3F0B15D23173}"/>
                </a:ext>
              </a:extLst>
            </p:cNvPr>
            <p:cNvSpPr/>
            <p:nvPr/>
          </p:nvSpPr>
          <p:spPr>
            <a:xfrm>
              <a:off x="18522699" y="14997117"/>
              <a:ext cx="2638708" cy="263870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15AAF04-542B-A94C-8D34-EB3CF9F3E570}"/>
                </a:ext>
              </a:extLst>
            </p:cNvPr>
            <p:cNvGrpSpPr/>
            <p:nvPr/>
          </p:nvGrpSpPr>
          <p:grpSpPr>
            <a:xfrm>
              <a:off x="19219980" y="15683612"/>
              <a:ext cx="1264306" cy="1265713"/>
              <a:chOff x="538852" y="4004298"/>
              <a:chExt cx="323280" cy="323640"/>
            </a:xfrm>
            <a:solidFill>
              <a:schemeClr val="bg2"/>
            </a:solidFill>
          </p:grpSpPr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50979992-0A4C-8448-8035-62741E40C93C}"/>
                  </a:ext>
                </a:extLst>
              </p:cNvPr>
              <p:cNvSpPr/>
              <p:nvPr/>
            </p:nvSpPr>
            <p:spPr>
              <a:xfrm>
                <a:off x="538852" y="4004298"/>
                <a:ext cx="323280" cy="3232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99" h="899">
                    <a:moveTo>
                      <a:pt x="450" y="55"/>
                    </a:moveTo>
                    <a:cubicBezTo>
                      <a:pt x="232" y="55"/>
                      <a:pt x="55" y="232"/>
                      <a:pt x="55" y="450"/>
                    </a:cubicBezTo>
                    <a:cubicBezTo>
                      <a:pt x="55" y="667"/>
                      <a:pt x="232" y="844"/>
                      <a:pt x="450" y="844"/>
                    </a:cubicBezTo>
                    <a:cubicBezTo>
                      <a:pt x="667" y="844"/>
                      <a:pt x="844" y="667"/>
                      <a:pt x="844" y="450"/>
                    </a:cubicBezTo>
                    <a:cubicBezTo>
                      <a:pt x="844" y="232"/>
                      <a:pt x="667" y="55"/>
                      <a:pt x="450" y="55"/>
                    </a:cubicBezTo>
                    <a:close/>
                    <a:moveTo>
                      <a:pt x="450" y="899"/>
                    </a:moveTo>
                    <a:cubicBezTo>
                      <a:pt x="330" y="899"/>
                      <a:pt x="217" y="852"/>
                      <a:pt x="132" y="767"/>
                    </a:cubicBezTo>
                    <a:cubicBezTo>
                      <a:pt x="47" y="683"/>
                      <a:pt x="0" y="570"/>
                      <a:pt x="0" y="450"/>
                    </a:cubicBezTo>
                    <a:cubicBezTo>
                      <a:pt x="0" y="330"/>
                      <a:pt x="47" y="217"/>
                      <a:pt x="132" y="132"/>
                    </a:cubicBezTo>
                    <a:cubicBezTo>
                      <a:pt x="217" y="47"/>
                      <a:pt x="330" y="0"/>
                      <a:pt x="450" y="0"/>
                    </a:cubicBezTo>
                    <a:cubicBezTo>
                      <a:pt x="570" y="0"/>
                      <a:pt x="683" y="47"/>
                      <a:pt x="767" y="132"/>
                    </a:cubicBezTo>
                    <a:cubicBezTo>
                      <a:pt x="852" y="217"/>
                      <a:pt x="899" y="330"/>
                      <a:pt x="899" y="450"/>
                    </a:cubicBezTo>
                    <a:cubicBezTo>
                      <a:pt x="899" y="570"/>
                      <a:pt x="852" y="683"/>
                      <a:pt x="767" y="767"/>
                    </a:cubicBezTo>
                    <a:cubicBezTo>
                      <a:pt x="683" y="852"/>
                      <a:pt x="570" y="899"/>
                      <a:pt x="450" y="89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20AEC897-4D71-1F4B-8CC4-4DD5F4DB20B6}"/>
                  </a:ext>
                </a:extLst>
              </p:cNvPr>
              <p:cNvSpPr/>
              <p:nvPr/>
            </p:nvSpPr>
            <p:spPr>
              <a:xfrm>
                <a:off x="588172" y="4044258"/>
                <a:ext cx="225360" cy="525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27" h="147">
                    <a:moveTo>
                      <a:pt x="318" y="147"/>
                    </a:moveTo>
                    <a:cubicBezTo>
                      <a:pt x="315" y="147"/>
                      <a:pt x="313" y="147"/>
                      <a:pt x="310" y="147"/>
                    </a:cubicBezTo>
                    <a:cubicBezTo>
                      <a:pt x="202" y="145"/>
                      <a:pt x="99" y="111"/>
                      <a:pt x="11" y="49"/>
                    </a:cubicBezTo>
                    <a:cubicBezTo>
                      <a:pt x="-1" y="40"/>
                      <a:pt x="-4" y="23"/>
                      <a:pt x="5" y="11"/>
                    </a:cubicBezTo>
                    <a:cubicBezTo>
                      <a:pt x="13" y="-1"/>
                      <a:pt x="31" y="-4"/>
                      <a:pt x="43" y="5"/>
                    </a:cubicBezTo>
                    <a:cubicBezTo>
                      <a:pt x="122" y="60"/>
                      <a:pt x="214" y="90"/>
                      <a:pt x="311" y="92"/>
                    </a:cubicBezTo>
                    <a:cubicBezTo>
                      <a:pt x="408" y="93"/>
                      <a:pt x="502" y="65"/>
                      <a:pt x="583" y="11"/>
                    </a:cubicBezTo>
                    <a:cubicBezTo>
                      <a:pt x="596" y="3"/>
                      <a:pt x="613" y="6"/>
                      <a:pt x="622" y="19"/>
                    </a:cubicBezTo>
                    <a:cubicBezTo>
                      <a:pt x="630" y="31"/>
                      <a:pt x="627" y="48"/>
                      <a:pt x="614" y="56"/>
                    </a:cubicBezTo>
                    <a:cubicBezTo>
                      <a:pt x="526" y="116"/>
                      <a:pt x="424" y="147"/>
                      <a:pt x="318" y="14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D1D4AB32-19E4-C448-80BF-836E7C078FE8}"/>
                  </a:ext>
                </a:extLst>
              </p:cNvPr>
              <p:cNvSpPr/>
              <p:nvPr/>
            </p:nvSpPr>
            <p:spPr>
              <a:xfrm>
                <a:off x="588172" y="4235418"/>
                <a:ext cx="225360" cy="525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27" h="147">
                    <a:moveTo>
                      <a:pt x="599" y="147"/>
                    </a:moveTo>
                    <a:cubicBezTo>
                      <a:pt x="593" y="147"/>
                      <a:pt x="588" y="145"/>
                      <a:pt x="583" y="142"/>
                    </a:cubicBezTo>
                    <a:cubicBezTo>
                      <a:pt x="504" y="86"/>
                      <a:pt x="412" y="56"/>
                      <a:pt x="315" y="54"/>
                    </a:cubicBezTo>
                    <a:cubicBezTo>
                      <a:pt x="218" y="53"/>
                      <a:pt x="123" y="81"/>
                      <a:pt x="42" y="135"/>
                    </a:cubicBezTo>
                    <a:cubicBezTo>
                      <a:pt x="30" y="144"/>
                      <a:pt x="13" y="140"/>
                      <a:pt x="4" y="128"/>
                    </a:cubicBezTo>
                    <a:cubicBezTo>
                      <a:pt x="-4" y="115"/>
                      <a:pt x="-1" y="98"/>
                      <a:pt x="12" y="90"/>
                    </a:cubicBezTo>
                    <a:cubicBezTo>
                      <a:pt x="102" y="29"/>
                      <a:pt x="207" y="-2"/>
                      <a:pt x="316" y="0"/>
                    </a:cubicBezTo>
                    <a:cubicBezTo>
                      <a:pt x="424" y="1"/>
                      <a:pt x="527" y="35"/>
                      <a:pt x="615" y="97"/>
                    </a:cubicBezTo>
                    <a:cubicBezTo>
                      <a:pt x="627" y="106"/>
                      <a:pt x="630" y="123"/>
                      <a:pt x="621" y="135"/>
                    </a:cubicBezTo>
                    <a:cubicBezTo>
                      <a:pt x="616" y="143"/>
                      <a:pt x="607" y="147"/>
                      <a:pt x="599" y="14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38989DFB-8619-7E4C-AA52-9E2D0A6940BA}"/>
                  </a:ext>
                </a:extLst>
              </p:cNvPr>
              <p:cNvSpPr/>
              <p:nvPr/>
            </p:nvSpPr>
            <p:spPr>
              <a:xfrm>
                <a:off x="538852" y="4156218"/>
                <a:ext cx="323280" cy="194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99" h="55">
                    <a:moveTo>
                      <a:pt x="872" y="55"/>
                    </a:moveTo>
                    <a:lnTo>
                      <a:pt x="28" y="55"/>
                    </a:lnTo>
                    <a:cubicBezTo>
                      <a:pt x="12" y="55"/>
                      <a:pt x="0" y="43"/>
                      <a:pt x="0" y="28"/>
                    </a:cubicBezTo>
                    <a:cubicBezTo>
                      <a:pt x="0" y="12"/>
                      <a:pt x="12" y="0"/>
                      <a:pt x="28" y="0"/>
                    </a:cubicBezTo>
                    <a:lnTo>
                      <a:pt x="872" y="0"/>
                    </a:lnTo>
                    <a:cubicBezTo>
                      <a:pt x="887" y="0"/>
                      <a:pt x="899" y="12"/>
                      <a:pt x="899" y="28"/>
                    </a:cubicBezTo>
                    <a:cubicBezTo>
                      <a:pt x="899" y="43"/>
                      <a:pt x="887" y="55"/>
                      <a:pt x="872" y="55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CF688AA5-1388-AC45-B13A-98A28413DC8D}"/>
                  </a:ext>
                </a:extLst>
              </p:cNvPr>
              <p:cNvSpPr/>
              <p:nvPr/>
            </p:nvSpPr>
            <p:spPr>
              <a:xfrm>
                <a:off x="605092" y="4004298"/>
                <a:ext cx="105120" cy="3232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93" h="899">
                    <a:moveTo>
                      <a:pt x="248" y="899"/>
                    </a:moveTo>
                    <a:cubicBezTo>
                      <a:pt x="241" y="899"/>
                      <a:pt x="235" y="897"/>
                      <a:pt x="230" y="893"/>
                    </a:cubicBezTo>
                    <a:cubicBezTo>
                      <a:pt x="75" y="760"/>
                      <a:pt x="-5" y="605"/>
                      <a:pt x="0" y="445"/>
                    </a:cubicBezTo>
                    <a:cubicBezTo>
                      <a:pt x="4" y="286"/>
                      <a:pt x="90" y="134"/>
                      <a:pt x="248" y="6"/>
                    </a:cubicBezTo>
                    <a:cubicBezTo>
                      <a:pt x="260" y="-3"/>
                      <a:pt x="277" y="-2"/>
                      <a:pt x="287" y="10"/>
                    </a:cubicBezTo>
                    <a:cubicBezTo>
                      <a:pt x="296" y="22"/>
                      <a:pt x="294" y="39"/>
                      <a:pt x="283" y="49"/>
                    </a:cubicBezTo>
                    <a:cubicBezTo>
                      <a:pt x="137" y="166"/>
                      <a:pt x="58" y="304"/>
                      <a:pt x="54" y="446"/>
                    </a:cubicBezTo>
                    <a:cubicBezTo>
                      <a:pt x="50" y="590"/>
                      <a:pt x="123" y="730"/>
                      <a:pt x="265" y="851"/>
                    </a:cubicBezTo>
                    <a:cubicBezTo>
                      <a:pt x="277" y="861"/>
                      <a:pt x="278" y="878"/>
                      <a:pt x="269" y="889"/>
                    </a:cubicBezTo>
                    <a:cubicBezTo>
                      <a:pt x="263" y="896"/>
                      <a:pt x="255" y="899"/>
                      <a:pt x="248" y="89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1896DC23-929F-F74F-9B68-09BDD6BEA590}"/>
                  </a:ext>
                </a:extLst>
              </p:cNvPr>
              <p:cNvSpPr/>
              <p:nvPr/>
            </p:nvSpPr>
            <p:spPr>
              <a:xfrm>
                <a:off x="691131" y="4004658"/>
                <a:ext cx="105480" cy="3232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94" h="899">
                    <a:moveTo>
                      <a:pt x="27" y="899"/>
                    </a:moveTo>
                    <a:cubicBezTo>
                      <a:pt x="19" y="899"/>
                      <a:pt x="11" y="896"/>
                      <a:pt x="6" y="889"/>
                    </a:cubicBezTo>
                    <a:cubicBezTo>
                      <a:pt x="-4" y="877"/>
                      <a:pt x="-2" y="860"/>
                      <a:pt x="10" y="850"/>
                    </a:cubicBezTo>
                    <a:cubicBezTo>
                      <a:pt x="155" y="733"/>
                      <a:pt x="234" y="595"/>
                      <a:pt x="238" y="453"/>
                    </a:cubicBezTo>
                    <a:cubicBezTo>
                      <a:pt x="242" y="309"/>
                      <a:pt x="169" y="169"/>
                      <a:pt x="27" y="48"/>
                    </a:cubicBezTo>
                    <a:cubicBezTo>
                      <a:pt x="15" y="39"/>
                      <a:pt x="14" y="21"/>
                      <a:pt x="24" y="10"/>
                    </a:cubicBezTo>
                    <a:cubicBezTo>
                      <a:pt x="34" y="-2"/>
                      <a:pt x="51" y="-3"/>
                      <a:pt x="62" y="7"/>
                    </a:cubicBezTo>
                    <a:cubicBezTo>
                      <a:pt x="218" y="139"/>
                      <a:pt x="297" y="294"/>
                      <a:pt x="293" y="454"/>
                    </a:cubicBezTo>
                    <a:cubicBezTo>
                      <a:pt x="288" y="613"/>
                      <a:pt x="202" y="765"/>
                      <a:pt x="44" y="893"/>
                    </a:cubicBezTo>
                    <a:cubicBezTo>
                      <a:pt x="39" y="897"/>
                      <a:pt x="33" y="899"/>
                      <a:pt x="27" y="89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4F7F84B-95DF-0240-A170-40BA35C28CAD}"/>
              </a:ext>
            </a:extLst>
          </p:cNvPr>
          <p:cNvGrpSpPr/>
          <p:nvPr/>
        </p:nvGrpSpPr>
        <p:grpSpPr>
          <a:xfrm>
            <a:off x="3555795" y="3759869"/>
            <a:ext cx="2226906" cy="2226904"/>
            <a:chOff x="4301518" y="14967063"/>
            <a:chExt cx="2638708" cy="2638706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2938BBFD-31B1-C147-A474-943203285608}"/>
                </a:ext>
              </a:extLst>
            </p:cNvPr>
            <p:cNvSpPr/>
            <p:nvPr/>
          </p:nvSpPr>
          <p:spPr>
            <a:xfrm>
              <a:off x="4301518" y="14967063"/>
              <a:ext cx="2638708" cy="263870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0E279C0E-30FF-D547-A9D2-38C6767F713C}"/>
                </a:ext>
              </a:extLst>
            </p:cNvPr>
            <p:cNvGrpSpPr/>
            <p:nvPr/>
          </p:nvGrpSpPr>
          <p:grpSpPr>
            <a:xfrm>
              <a:off x="5068265" y="15742734"/>
              <a:ext cx="1105213" cy="1065790"/>
              <a:chOff x="5516932" y="4053978"/>
              <a:chExt cx="282600" cy="272520"/>
            </a:xfrm>
            <a:solidFill>
              <a:schemeClr val="bg2"/>
            </a:solidFill>
          </p:grpSpPr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CEA11CB8-D4E1-3841-ADBA-D9F93011BAFD}"/>
                  </a:ext>
                </a:extLst>
              </p:cNvPr>
              <p:cNvSpPr/>
              <p:nvPr/>
            </p:nvSpPr>
            <p:spPr>
              <a:xfrm>
                <a:off x="5516932" y="4053978"/>
                <a:ext cx="19440" cy="2725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5" h="758">
                    <a:moveTo>
                      <a:pt x="27" y="758"/>
                    </a:moveTo>
                    <a:cubicBezTo>
                      <a:pt x="12" y="758"/>
                      <a:pt x="0" y="745"/>
                      <a:pt x="0" y="730"/>
                    </a:cubicBezTo>
                    <a:lnTo>
                      <a:pt x="0" y="28"/>
                    </a:lnTo>
                    <a:cubicBezTo>
                      <a:pt x="0" y="13"/>
                      <a:pt x="12" y="0"/>
                      <a:pt x="27" y="0"/>
                    </a:cubicBezTo>
                    <a:cubicBezTo>
                      <a:pt x="42" y="0"/>
                      <a:pt x="55" y="13"/>
                      <a:pt x="55" y="28"/>
                    </a:cubicBezTo>
                    <a:lnTo>
                      <a:pt x="55" y="730"/>
                    </a:lnTo>
                    <a:cubicBezTo>
                      <a:pt x="55" y="745"/>
                      <a:pt x="42" y="758"/>
                      <a:pt x="27" y="758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429FE31E-681A-FB4D-93C9-FD0A75341114}"/>
                  </a:ext>
                </a:extLst>
              </p:cNvPr>
              <p:cNvSpPr/>
              <p:nvPr/>
            </p:nvSpPr>
            <p:spPr>
              <a:xfrm>
                <a:off x="5516932" y="4307058"/>
                <a:ext cx="271080" cy="190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54" h="54">
                    <a:moveTo>
                      <a:pt x="727" y="54"/>
                    </a:moveTo>
                    <a:lnTo>
                      <a:pt x="27" y="54"/>
                    </a:lnTo>
                    <a:cubicBezTo>
                      <a:pt x="12" y="54"/>
                      <a:pt x="0" y="42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lnTo>
                      <a:pt x="727" y="0"/>
                    </a:lnTo>
                    <a:cubicBezTo>
                      <a:pt x="742" y="0"/>
                      <a:pt x="754" y="12"/>
                      <a:pt x="754" y="27"/>
                    </a:cubicBezTo>
                    <a:cubicBezTo>
                      <a:pt x="754" y="42"/>
                      <a:pt x="742" y="54"/>
                      <a:pt x="727" y="54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F5A1F8AA-98B6-AA45-B5C4-B39E2650D151}"/>
                  </a:ext>
                </a:extLst>
              </p:cNvPr>
              <p:cNvSpPr/>
              <p:nvPr/>
            </p:nvSpPr>
            <p:spPr>
              <a:xfrm>
                <a:off x="5553651" y="4105458"/>
                <a:ext cx="235440" cy="1893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55" h="527">
                    <a:moveTo>
                      <a:pt x="347" y="527"/>
                    </a:moveTo>
                    <a:cubicBezTo>
                      <a:pt x="339" y="527"/>
                      <a:pt x="331" y="523"/>
                      <a:pt x="325" y="516"/>
                    </a:cubicBezTo>
                    <a:lnTo>
                      <a:pt x="202" y="353"/>
                    </a:lnTo>
                    <a:lnTo>
                      <a:pt x="47" y="518"/>
                    </a:lnTo>
                    <a:cubicBezTo>
                      <a:pt x="37" y="529"/>
                      <a:pt x="19" y="530"/>
                      <a:pt x="8" y="519"/>
                    </a:cubicBezTo>
                    <a:cubicBezTo>
                      <a:pt x="-3" y="509"/>
                      <a:pt x="-3" y="492"/>
                      <a:pt x="7" y="480"/>
                    </a:cubicBezTo>
                    <a:lnTo>
                      <a:pt x="184" y="292"/>
                    </a:lnTo>
                    <a:cubicBezTo>
                      <a:pt x="189" y="286"/>
                      <a:pt x="197" y="283"/>
                      <a:pt x="205" y="283"/>
                    </a:cubicBezTo>
                    <a:cubicBezTo>
                      <a:pt x="213" y="284"/>
                      <a:pt x="221" y="288"/>
                      <a:pt x="226" y="294"/>
                    </a:cubicBezTo>
                    <a:lnTo>
                      <a:pt x="344" y="450"/>
                    </a:lnTo>
                    <a:lnTo>
                      <a:pt x="604" y="13"/>
                    </a:lnTo>
                    <a:cubicBezTo>
                      <a:pt x="612" y="0"/>
                      <a:pt x="629" y="-4"/>
                      <a:pt x="642" y="4"/>
                    </a:cubicBezTo>
                    <a:cubicBezTo>
                      <a:pt x="655" y="11"/>
                      <a:pt x="659" y="28"/>
                      <a:pt x="651" y="41"/>
                    </a:cubicBezTo>
                    <a:lnTo>
                      <a:pt x="371" y="513"/>
                    </a:lnTo>
                    <a:cubicBezTo>
                      <a:pt x="366" y="521"/>
                      <a:pt x="358" y="526"/>
                      <a:pt x="349" y="527"/>
                    </a:cubicBezTo>
                    <a:cubicBezTo>
                      <a:pt x="348" y="527"/>
                      <a:pt x="348" y="527"/>
                      <a:pt x="347" y="52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305C0473-C01C-2F46-95B9-39A82392ED6C}"/>
                  </a:ext>
                </a:extLst>
              </p:cNvPr>
              <p:cNvSpPr/>
              <p:nvPr/>
            </p:nvSpPr>
            <p:spPr>
              <a:xfrm>
                <a:off x="5769292" y="4105458"/>
                <a:ext cx="30240" cy="547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5" h="153">
                    <a:moveTo>
                      <a:pt x="58" y="153"/>
                    </a:moveTo>
                    <a:cubicBezTo>
                      <a:pt x="46" y="153"/>
                      <a:pt x="35" y="146"/>
                      <a:pt x="32" y="134"/>
                    </a:cubicBezTo>
                    <a:lnTo>
                      <a:pt x="1" y="35"/>
                    </a:lnTo>
                    <a:cubicBezTo>
                      <a:pt x="-3" y="21"/>
                      <a:pt x="5" y="5"/>
                      <a:pt x="20" y="1"/>
                    </a:cubicBezTo>
                    <a:cubicBezTo>
                      <a:pt x="34" y="-4"/>
                      <a:pt x="49" y="5"/>
                      <a:pt x="54" y="19"/>
                    </a:cubicBezTo>
                    <a:lnTo>
                      <a:pt x="84" y="118"/>
                    </a:lnTo>
                    <a:cubicBezTo>
                      <a:pt x="89" y="132"/>
                      <a:pt x="80" y="147"/>
                      <a:pt x="66" y="152"/>
                    </a:cubicBezTo>
                    <a:cubicBezTo>
                      <a:pt x="63" y="153"/>
                      <a:pt x="61" y="153"/>
                      <a:pt x="58" y="15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C0277844-A5B4-6645-BAB6-14CE7924B028}"/>
                  </a:ext>
                </a:extLst>
              </p:cNvPr>
              <p:cNvSpPr/>
              <p:nvPr/>
            </p:nvSpPr>
            <p:spPr>
              <a:xfrm>
                <a:off x="5734012" y="4105458"/>
                <a:ext cx="54720" cy="302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53" h="85">
                    <a:moveTo>
                      <a:pt x="27" y="85"/>
                    </a:moveTo>
                    <a:cubicBezTo>
                      <a:pt x="15" y="85"/>
                      <a:pt x="4" y="77"/>
                      <a:pt x="1" y="65"/>
                    </a:cubicBezTo>
                    <a:cubicBezTo>
                      <a:pt x="-4" y="51"/>
                      <a:pt x="5" y="36"/>
                      <a:pt x="19" y="31"/>
                    </a:cubicBezTo>
                    <a:lnTo>
                      <a:pt x="118" y="1"/>
                    </a:lnTo>
                    <a:cubicBezTo>
                      <a:pt x="132" y="-4"/>
                      <a:pt x="147" y="5"/>
                      <a:pt x="152" y="19"/>
                    </a:cubicBezTo>
                    <a:cubicBezTo>
                      <a:pt x="156" y="34"/>
                      <a:pt x="148" y="49"/>
                      <a:pt x="134" y="53"/>
                    </a:cubicBezTo>
                    <a:lnTo>
                      <a:pt x="35" y="84"/>
                    </a:lnTo>
                    <a:cubicBezTo>
                      <a:pt x="32" y="84"/>
                      <a:pt x="30" y="85"/>
                      <a:pt x="27" y="85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AE7AEAE-9186-7642-8CB0-5FA61A2D510E}"/>
              </a:ext>
            </a:extLst>
          </p:cNvPr>
          <p:cNvGrpSpPr/>
          <p:nvPr/>
        </p:nvGrpSpPr>
        <p:grpSpPr>
          <a:xfrm>
            <a:off x="10968501" y="3748261"/>
            <a:ext cx="2226906" cy="2226904"/>
            <a:chOff x="11412099" y="14955455"/>
            <a:chExt cx="2638708" cy="2638706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1F373356-565D-4B4A-A43C-DF3B6E6664E7}"/>
                </a:ext>
              </a:extLst>
            </p:cNvPr>
            <p:cNvSpPr/>
            <p:nvPr/>
          </p:nvSpPr>
          <p:spPr>
            <a:xfrm>
              <a:off x="11412099" y="14955455"/>
              <a:ext cx="2638708" cy="263870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B16864E0-142C-5844-8BF2-E294B2BAB911}"/>
                </a:ext>
              </a:extLst>
            </p:cNvPr>
            <p:cNvGrpSpPr/>
            <p:nvPr/>
          </p:nvGrpSpPr>
          <p:grpSpPr>
            <a:xfrm>
              <a:off x="12015988" y="15642655"/>
              <a:ext cx="1385876" cy="1264306"/>
              <a:chOff x="1153012" y="1057698"/>
              <a:chExt cx="471960" cy="430560"/>
            </a:xfrm>
            <a:solidFill>
              <a:schemeClr val="bg2"/>
            </a:solidFill>
          </p:grpSpPr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B304564E-8162-F345-B30C-E8CF9A016873}"/>
                  </a:ext>
                </a:extLst>
              </p:cNvPr>
              <p:cNvSpPr/>
              <p:nvPr/>
            </p:nvSpPr>
            <p:spPr>
              <a:xfrm>
                <a:off x="1478452" y="1362617"/>
                <a:ext cx="95400" cy="698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66" h="195">
                    <a:moveTo>
                      <a:pt x="55" y="140"/>
                    </a:moveTo>
                    <a:lnTo>
                      <a:pt x="211" y="140"/>
                    </a:lnTo>
                    <a:lnTo>
                      <a:pt x="211" y="55"/>
                    </a:lnTo>
                    <a:lnTo>
                      <a:pt x="55" y="55"/>
                    </a:lnTo>
                    <a:close/>
                    <a:moveTo>
                      <a:pt x="238" y="195"/>
                    </a:moveTo>
                    <a:lnTo>
                      <a:pt x="27" y="195"/>
                    </a:lnTo>
                    <a:cubicBezTo>
                      <a:pt x="12" y="195"/>
                      <a:pt x="0" y="182"/>
                      <a:pt x="0" y="167"/>
                    </a:cubicBezTo>
                    <a:lnTo>
                      <a:pt x="0" y="27"/>
                    </a:lnTo>
                    <a:cubicBezTo>
                      <a:pt x="0" y="12"/>
                      <a:pt x="12" y="0"/>
                      <a:pt x="27" y="0"/>
                    </a:cubicBezTo>
                    <a:lnTo>
                      <a:pt x="238" y="0"/>
                    </a:lnTo>
                    <a:cubicBezTo>
                      <a:pt x="253" y="0"/>
                      <a:pt x="266" y="12"/>
                      <a:pt x="266" y="27"/>
                    </a:cubicBezTo>
                    <a:lnTo>
                      <a:pt x="266" y="167"/>
                    </a:lnTo>
                    <a:cubicBezTo>
                      <a:pt x="266" y="182"/>
                      <a:pt x="253" y="195"/>
                      <a:pt x="238" y="195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E6C1EE92-DC45-0446-9A32-7676B667767D}"/>
                  </a:ext>
                </a:extLst>
              </p:cNvPr>
              <p:cNvSpPr/>
              <p:nvPr/>
            </p:nvSpPr>
            <p:spPr>
              <a:xfrm>
                <a:off x="1250932" y="1058058"/>
                <a:ext cx="333000" cy="96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26" h="269">
                    <a:moveTo>
                      <a:pt x="27" y="269"/>
                    </a:moveTo>
                    <a:cubicBezTo>
                      <a:pt x="15" y="269"/>
                      <a:pt x="4" y="261"/>
                      <a:pt x="1" y="248"/>
                    </a:cubicBezTo>
                    <a:cubicBezTo>
                      <a:pt x="-3" y="234"/>
                      <a:pt x="5" y="219"/>
                      <a:pt x="20" y="215"/>
                    </a:cubicBezTo>
                    <a:lnTo>
                      <a:pt x="819" y="1"/>
                    </a:lnTo>
                    <a:cubicBezTo>
                      <a:pt x="842" y="-5"/>
                      <a:pt x="865" y="8"/>
                      <a:pt x="871" y="30"/>
                    </a:cubicBezTo>
                    <a:lnTo>
                      <a:pt x="925" y="231"/>
                    </a:lnTo>
                    <a:cubicBezTo>
                      <a:pt x="929" y="246"/>
                      <a:pt x="920" y="261"/>
                      <a:pt x="905" y="265"/>
                    </a:cubicBezTo>
                    <a:cubicBezTo>
                      <a:pt x="891" y="269"/>
                      <a:pt x="875" y="260"/>
                      <a:pt x="872" y="246"/>
                    </a:cubicBezTo>
                    <a:lnTo>
                      <a:pt x="821" y="57"/>
                    </a:lnTo>
                    <a:lnTo>
                      <a:pt x="34" y="268"/>
                    </a:lnTo>
                    <a:cubicBezTo>
                      <a:pt x="32" y="269"/>
                      <a:pt x="29" y="269"/>
                      <a:pt x="27" y="26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15" name="Freeform 114">
                <a:extLst>
                  <a:ext uri="{FF2B5EF4-FFF2-40B4-BE49-F238E27FC236}">
                    <a16:creationId xmlns:a16="http://schemas.microsoft.com/office/drawing/2014/main" id="{AFCF511A-3BBE-8945-B8A7-CE38745D2E0D}"/>
                  </a:ext>
                </a:extLst>
              </p:cNvPr>
              <p:cNvSpPr/>
              <p:nvPr/>
            </p:nvSpPr>
            <p:spPr>
              <a:xfrm>
                <a:off x="1386652" y="1105578"/>
                <a:ext cx="158400" cy="493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41" h="138">
                    <a:moveTo>
                      <a:pt x="28" y="138"/>
                    </a:moveTo>
                    <a:cubicBezTo>
                      <a:pt x="15" y="138"/>
                      <a:pt x="4" y="130"/>
                      <a:pt x="1" y="118"/>
                    </a:cubicBezTo>
                    <a:cubicBezTo>
                      <a:pt x="-3" y="103"/>
                      <a:pt x="6" y="88"/>
                      <a:pt x="20" y="84"/>
                    </a:cubicBezTo>
                    <a:lnTo>
                      <a:pt x="332" y="1"/>
                    </a:lnTo>
                    <a:cubicBezTo>
                      <a:pt x="339" y="-1"/>
                      <a:pt x="346" y="0"/>
                      <a:pt x="353" y="3"/>
                    </a:cubicBezTo>
                    <a:cubicBezTo>
                      <a:pt x="359" y="7"/>
                      <a:pt x="364" y="13"/>
                      <a:pt x="366" y="20"/>
                    </a:cubicBezTo>
                    <a:cubicBezTo>
                      <a:pt x="367" y="26"/>
                      <a:pt x="371" y="31"/>
                      <a:pt x="377" y="34"/>
                    </a:cubicBezTo>
                    <a:cubicBezTo>
                      <a:pt x="382" y="38"/>
                      <a:pt x="388" y="38"/>
                      <a:pt x="394" y="37"/>
                    </a:cubicBezTo>
                    <a:cubicBezTo>
                      <a:pt x="402" y="35"/>
                      <a:pt x="409" y="36"/>
                      <a:pt x="415" y="39"/>
                    </a:cubicBezTo>
                    <a:cubicBezTo>
                      <a:pt x="422" y="43"/>
                      <a:pt x="426" y="49"/>
                      <a:pt x="428" y="56"/>
                    </a:cubicBezTo>
                    <a:lnTo>
                      <a:pt x="440" y="100"/>
                    </a:lnTo>
                    <a:cubicBezTo>
                      <a:pt x="444" y="115"/>
                      <a:pt x="435" y="130"/>
                      <a:pt x="421" y="134"/>
                    </a:cubicBezTo>
                    <a:cubicBezTo>
                      <a:pt x="406" y="138"/>
                      <a:pt x="391" y="129"/>
                      <a:pt x="387" y="115"/>
                    </a:cubicBezTo>
                    <a:lnTo>
                      <a:pt x="381" y="92"/>
                    </a:lnTo>
                    <a:cubicBezTo>
                      <a:pt x="370" y="91"/>
                      <a:pt x="359" y="88"/>
                      <a:pt x="349" y="82"/>
                    </a:cubicBezTo>
                    <a:cubicBezTo>
                      <a:pt x="339" y="76"/>
                      <a:pt x="331" y="68"/>
                      <a:pt x="324" y="59"/>
                    </a:cubicBezTo>
                    <a:lnTo>
                      <a:pt x="35" y="137"/>
                    </a:lnTo>
                    <a:cubicBezTo>
                      <a:pt x="32" y="138"/>
                      <a:pt x="30" y="138"/>
                      <a:pt x="28" y="138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16" name="Freeform 115">
                <a:extLst>
                  <a:ext uri="{FF2B5EF4-FFF2-40B4-BE49-F238E27FC236}">
                    <a16:creationId xmlns:a16="http://schemas.microsoft.com/office/drawing/2014/main" id="{9EAF143C-4CAB-D447-8692-BCC6DD5B1199}"/>
                  </a:ext>
                </a:extLst>
              </p:cNvPr>
              <p:cNvSpPr/>
              <p:nvPr/>
            </p:nvSpPr>
            <p:spPr>
              <a:xfrm>
                <a:off x="1198372" y="1159218"/>
                <a:ext cx="426600" cy="3232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86" h="899">
                    <a:moveTo>
                      <a:pt x="1103" y="899"/>
                    </a:moveTo>
                    <a:lnTo>
                      <a:pt x="377" y="899"/>
                    </a:lnTo>
                    <a:cubicBezTo>
                      <a:pt x="362" y="899"/>
                      <a:pt x="350" y="887"/>
                      <a:pt x="350" y="872"/>
                    </a:cubicBezTo>
                    <a:cubicBezTo>
                      <a:pt x="350" y="857"/>
                      <a:pt x="362" y="845"/>
                      <a:pt x="377" y="845"/>
                    </a:cubicBezTo>
                    <a:lnTo>
                      <a:pt x="1103" y="845"/>
                    </a:lnTo>
                    <a:cubicBezTo>
                      <a:pt x="1118" y="845"/>
                      <a:pt x="1131" y="832"/>
                      <a:pt x="1131" y="817"/>
                    </a:cubicBezTo>
                    <a:lnTo>
                      <a:pt x="1131" y="83"/>
                    </a:lnTo>
                    <a:cubicBezTo>
                      <a:pt x="1131" y="68"/>
                      <a:pt x="1118" y="55"/>
                      <a:pt x="1103" y="55"/>
                    </a:cubicBezTo>
                    <a:lnTo>
                      <a:pt x="83" y="55"/>
                    </a:lnTo>
                    <a:cubicBezTo>
                      <a:pt x="67" y="55"/>
                      <a:pt x="55" y="68"/>
                      <a:pt x="55" y="83"/>
                    </a:cubicBezTo>
                    <a:lnTo>
                      <a:pt x="55" y="241"/>
                    </a:lnTo>
                    <a:cubicBezTo>
                      <a:pt x="55" y="256"/>
                      <a:pt x="43" y="268"/>
                      <a:pt x="28" y="268"/>
                    </a:cubicBezTo>
                    <a:cubicBezTo>
                      <a:pt x="13" y="268"/>
                      <a:pt x="0" y="256"/>
                      <a:pt x="0" y="241"/>
                    </a:cubicBezTo>
                    <a:lnTo>
                      <a:pt x="0" y="83"/>
                    </a:lnTo>
                    <a:cubicBezTo>
                      <a:pt x="0" y="37"/>
                      <a:pt x="37" y="0"/>
                      <a:pt x="83" y="0"/>
                    </a:cubicBezTo>
                    <a:lnTo>
                      <a:pt x="1103" y="0"/>
                    </a:lnTo>
                    <a:cubicBezTo>
                      <a:pt x="1149" y="0"/>
                      <a:pt x="1186" y="37"/>
                      <a:pt x="1186" y="83"/>
                    </a:cubicBezTo>
                    <a:lnTo>
                      <a:pt x="1186" y="817"/>
                    </a:lnTo>
                    <a:cubicBezTo>
                      <a:pt x="1186" y="863"/>
                      <a:pt x="1149" y="899"/>
                      <a:pt x="1103" y="89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19112187-9DC8-144D-812B-1BD5B389F18A}"/>
                  </a:ext>
                </a:extLst>
              </p:cNvPr>
              <p:cNvSpPr/>
              <p:nvPr/>
            </p:nvSpPr>
            <p:spPr>
              <a:xfrm>
                <a:off x="1477732" y="1362617"/>
                <a:ext cx="95760" cy="69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67" h="194">
                    <a:moveTo>
                      <a:pt x="55" y="139"/>
                    </a:moveTo>
                    <a:lnTo>
                      <a:pt x="212" y="139"/>
                    </a:lnTo>
                    <a:lnTo>
                      <a:pt x="212" y="54"/>
                    </a:lnTo>
                    <a:lnTo>
                      <a:pt x="55" y="54"/>
                    </a:lnTo>
                    <a:close/>
                    <a:moveTo>
                      <a:pt x="239" y="194"/>
                    </a:moveTo>
                    <a:lnTo>
                      <a:pt x="28" y="194"/>
                    </a:lnTo>
                    <a:cubicBezTo>
                      <a:pt x="13" y="194"/>
                      <a:pt x="0" y="182"/>
                      <a:pt x="0" y="167"/>
                    </a:cubicBezTo>
                    <a:lnTo>
                      <a:pt x="0" y="27"/>
                    </a:lnTo>
                    <a:cubicBezTo>
                      <a:pt x="0" y="12"/>
                      <a:pt x="13" y="0"/>
                      <a:pt x="28" y="0"/>
                    </a:cubicBezTo>
                    <a:lnTo>
                      <a:pt x="239" y="0"/>
                    </a:lnTo>
                    <a:cubicBezTo>
                      <a:pt x="254" y="0"/>
                      <a:pt x="267" y="12"/>
                      <a:pt x="267" y="27"/>
                    </a:cubicBezTo>
                    <a:lnTo>
                      <a:pt x="267" y="167"/>
                    </a:lnTo>
                    <a:cubicBezTo>
                      <a:pt x="267" y="182"/>
                      <a:pt x="254" y="194"/>
                      <a:pt x="239" y="194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8CE32477-C43D-C24D-802C-87316965DBC8}"/>
                  </a:ext>
                </a:extLst>
              </p:cNvPr>
              <p:cNvSpPr/>
              <p:nvPr/>
            </p:nvSpPr>
            <p:spPr>
              <a:xfrm>
                <a:off x="1250212" y="1057698"/>
                <a:ext cx="333000" cy="96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26" h="269">
                    <a:moveTo>
                      <a:pt x="28" y="269"/>
                    </a:moveTo>
                    <a:cubicBezTo>
                      <a:pt x="16" y="269"/>
                      <a:pt x="4" y="261"/>
                      <a:pt x="1" y="249"/>
                    </a:cubicBezTo>
                    <a:cubicBezTo>
                      <a:pt x="-3" y="234"/>
                      <a:pt x="6" y="219"/>
                      <a:pt x="21" y="215"/>
                    </a:cubicBezTo>
                    <a:lnTo>
                      <a:pt x="820" y="1"/>
                    </a:lnTo>
                    <a:cubicBezTo>
                      <a:pt x="842" y="-5"/>
                      <a:pt x="865" y="9"/>
                      <a:pt x="871" y="31"/>
                    </a:cubicBezTo>
                    <a:lnTo>
                      <a:pt x="925" y="232"/>
                    </a:lnTo>
                    <a:cubicBezTo>
                      <a:pt x="929" y="246"/>
                      <a:pt x="921" y="261"/>
                      <a:pt x="906" y="265"/>
                    </a:cubicBezTo>
                    <a:cubicBezTo>
                      <a:pt x="891" y="269"/>
                      <a:pt x="876" y="261"/>
                      <a:pt x="872" y="246"/>
                    </a:cubicBezTo>
                    <a:lnTo>
                      <a:pt x="822" y="58"/>
                    </a:lnTo>
                    <a:lnTo>
                      <a:pt x="35" y="268"/>
                    </a:lnTo>
                    <a:cubicBezTo>
                      <a:pt x="32" y="269"/>
                      <a:pt x="30" y="269"/>
                      <a:pt x="28" y="26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9B748E5D-9F4F-2A4E-A4F9-D76191DA40F0}"/>
                  </a:ext>
                </a:extLst>
              </p:cNvPr>
              <p:cNvSpPr/>
              <p:nvPr/>
            </p:nvSpPr>
            <p:spPr>
              <a:xfrm>
                <a:off x="1386292" y="1105218"/>
                <a:ext cx="158400" cy="493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41" h="138">
                    <a:moveTo>
                      <a:pt x="27" y="138"/>
                    </a:moveTo>
                    <a:cubicBezTo>
                      <a:pt x="15" y="138"/>
                      <a:pt x="4" y="130"/>
                      <a:pt x="1" y="118"/>
                    </a:cubicBezTo>
                    <a:cubicBezTo>
                      <a:pt x="-3" y="104"/>
                      <a:pt x="5" y="88"/>
                      <a:pt x="20" y="85"/>
                    </a:cubicBezTo>
                    <a:lnTo>
                      <a:pt x="332" y="1"/>
                    </a:lnTo>
                    <a:cubicBezTo>
                      <a:pt x="339" y="-1"/>
                      <a:pt x="346" y="0"/>
                      <a:pt x="352" y="4"/>
                    </a:cubicBezTo>
                    <a:cubicBezTo>
                      <a:pt x="359" y="8"/>
                      <a:pt x="363" y="14"/>
                      <a:pt x="365" y="21"/>
                    </a:cubicBezTo>
                    <a:cubicBezTo>
                      <a:pt x="367" y="27"/>
                      <a:pt x="371" y="32"/>
                      <a:pt x="376" y="35"/>
                    </a:cubicBezTo>
                    <a:cubicBezTo>
                      <a:pt x="382" y="38"/>
                      <a:pt x="388" y="39"/>
                      <a:pt x="394" y="37"/>
                    </a:cubicBezTo>
                    <a:cubicBezTo>
                      <a:pt x="401" y="35"/>
                      <a:pt x="409" y="36"/>
                      <a:pt x="415" y="40"/>
                    </a:cubicBezTo>
                    <a:cubicBezTo>
                      <a:pt x="421" y="44"/>
                      <a:pt x="426" y="50"/>
                      <a:pt x="428" y="57"/>
                    </a:cubicBezTo>
                    <a:lnTo>
                      <a:pt x="440" y="101"/>
                    </a:lnTo>
                    <a:cubicBezTo>
                      <a:pt x="444" y="116"/>
                      <a:pt x="435" y="131"/>
                      <a:pt x="420" y="135"/>
                    </a:cubicBezTo>
                    <a:cubicBezTo>
                      <a:pt x="406" y="138"/>
                      <a:pt x="391" y="130"/>
                      <a:pt x="387" y="115"/>
                    </a:cubicBezTo>
                    <a:lnTo>
                      <a:pt x="381" y="93"/>
                    </a:lnTo>
                    <a:cubicBezTo>
                      <a:pt x="369" y="92"/>
                      <a:pt x="359" y="88"/>
                      <a:pt x="349" y="82"/>
                    </a:cubicBezTo>
                    <a:cubicBezTo>
                      <a:pt x="339" y="77"/>
                      <a:pt x="330" y="69"/>
                      <a:pt x="324" y="60"/>
                    </a:cubicBezTo>
                    <a:lnTo>
                      <a:pt x="34" y="138"/>
                    </a:lnTo>
                    <a:cubicBezTo>
                      <a:pt x="32" y="138"/>
                      <a:pt x="30" y="138"/>
                      <a:pt x="27" y="138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6C831E31-78B8-2042-BD9A-E0FEA69E5681}"/>
                  </a:ext>
                </a:extLst>
              </p:cNvPr>
              <p:cNvSpPr/>
              <p:nvPr/>
            </p:nvSpPr>
            <p:spPr>
              <a:xfrm>
                <a:off x="1153012" y="1242018"/>
                <a:ext cx="214560" cy="2462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97" h="685">
                    <a:moveTo>
                      <a:pt x="299" y="55"/>
                    </a:moveTo>
                    <a:cubicBezTo>
                      <a:pt x="297" y="55"/>
                      <a:pt x="295" y="55"/>
                      <a:pt x="294" y="56"/>
                    </a:cubicBezTo>
                    <a:cubicBezTo>
                      <a:pt x="258" y="82"/>
                      <a:pt x="180" y="128"/>
                      <a:pt x="62" y="137"/>
                    </a:cubicBezTo>
                    <a:cubicBezTo>
                      <a:pt x="59" y="137"/>
                      <a:pt x="57" y="139"/>
                      <a:pt x="56" y="140"/>
                    </a:cubicBezTo>
                    <a:cubicBezTo>
                      <a:pt x="55" y="141"/>
                      <a:pt x="54" y="143"/>
                      <a:pt x="55" y="146"/>
                    </a:cubicBezTo>
                    <a:cubicBezTo>
                      <a:pt x="62" y="221"/>
                      <a:pt x="88" y="407"/>
                      <a:pt x="166" y="523"/>
                    </a:cubicBezTo>
                    <a:cubicBezTo>
                      <a:pt x="184" y="548"/>
                      <a:pt x="214" y="575"/>
                      <a:pt x="254" y="601"/>
                    </a:cubicBezTo>
                    <a:cubicBezTo>
                      <a:pt x="272" y="612"/>
                      <a:pt x="288" y="621"/>
                      <a:pt x="298" y="627"/>
                    </a:cubicBezTo>
                    <a:cubicBezTo>
                      <a:pt x="326" y="612"/>
                      <a:pt x="396" y="572"/>
                      <a:pt x="430" y="523"/>
                    </a:cubicBezTo>
                    <a:cubicBezTo>
                      <a:pt x="508" y="408"/>
                      <a:pt x="534" y="220"/>
                      <a:pt x="542" y="145"/>
                    </a:cubicBezTo>
                    <a:cubicBezTo>
                      <a:pt x="542" y="142"/>
                      <a:pt x="541" y="140"/>
                      <a:pt x="540" y="139"/>
                    </a:cubicBezTo>
                    <a:cubicBezTo>
                      <a:pt x="539" y="138"/>
                      <a:pt x="537" y="136"/>
                      <a:pt x="534" y="136"/>
                    </a:cubicBezTo>
                    <a:cubicBezTo>
                      <a:pt x="416" y="127"/>
                      <a:pt x="339" y="82"/>
                      <a:pt x="303" y="56"/>
                    </a:cubicBezTo>
                    <a:cubicBezTo>
                      <a:pt x="302" y="55"/>
                      <a:pt x="300" y="55"/>
                      <a:pt x="299" y="55"/>
                    </a:cubicBezTo>
                    <a:close/>
                    <a:moveTo>
                      <a:pt x="298" y="685"/>
                    </a:moveTo>
                    <a:cubicBezTo>
                      <a:pt x="294" y="685"/>
                      <a:pt x="290" y="684"/>
                      <a:pt x="287" y="682"/>
                    </a:cubicBezTo>
                    <a:cubicBezTo>
                      <a:pt x="282" y="680"/>
                      <a:pt x="172" y="628"/>
                      <a:pt x="121" y="553"/>
                    </a:cubicBezTo>
                    <a:cubicBezTo>
                      <a:pt x="36" y="428"/>
                      <a:pt x="8" y="230"/>
                      <a:pt x="0" y="151"/>
                    </a:cubicBezTo>
                    <a:cubicBezTo>
                      <a:pt x="-2" y="134"/>
                      <a:pt x="3" y="118"/>
                      <a:pt x="14" y="105"/>
                    </a:cubicBezTo>
                    <a:cubicBezTo>
                      <a:pt x="25" y="92"/>
                      <a:pt x="41" y="84"/>
                      <a:pt x="58" y="82"/>
                    </a:cubicBezTo>
                    <a:cubicBezTo>
                      <a:pt x="162" y="74"/>
                      <a:pt x="230" y="35"/>
                      <a:pt x="261" y="12"/>
                    </a:cubicBezTo>
                    <a:cubicBezTo>
                      <a:pt x="284" y="-4"/>
                      <a:pt x="314" y="-4"/>
                      <a:pt x="336" y="12"/>
                    </a:cubicBezTo>
                    <a:cubicBezTo>
                      <a:pt x="367" y="35"/>
                      <a:pt x="434" y="74"/>
                      <a:pt x="538" y="81"/>
                    </a:cubicBezTo>
                    <a:cubicBezTo>
                      <a:pt x="555" y="82"/>
                      <a:pt x="571" y="90"/>
                      <a:pt x="582" y="103"/>
                    </a:cubicBezTo>
                    <a:cubicBezTo>
                      <a:pt x="593" y="116"/>
                      <a:pt x="598" y="133"/>
                      <a:pt x="596" y="150"/>
                    </a:cubicBezTo>
                    <a:cubicBezTo>
                      <a:pt x="588" y="230"/>
                      <a:pt x="561" y="428"/>
                      <a:pt x="475" y="554"/>
                    </a:cubicBezTo>
                    <a:cubicBezTo>
                      <a:pt x="425" y="628"/>
                      <a:pt x="315" y="680"/>
                      <a:pt x="310" y="682"/>
                    </a:cubicBezTo>
                    <a:cubicBezTo>
                      <a:pt x="306" y="684"/>
                      <a:pt x="302" y="685"/>
                      <a:pt x="298" y="685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21" name="Freeform 120">
                <a:extLst>
                  <a:ext uri="{FF2B5EF4-FFF2-40B4-BE49-F238E27FC236}">
                    <a16:creationId xmlns:a16="http://schemas.microsoft.com/office/drawing/2014/main" id="{24F07F72-E642-A34A-B767-4D0DC9EA6B9C}"/>
                  </a:ext>
                </a:extLst>
              </p:cNvPr>
              <p:cNvSpPr/>
              <p:nvPr/>
            </p:nvSpPr>
            <p:spPr>
              <a:xfrm>
                <a:off x="1217812" y="1355418"/>
                <a:ext cx="85320" cy="633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38" h="177">
                    <a:moveTo>
                      <a:pt x="55" y="122"/>
                    </a:moveTo>
                    <a:lnTo>
                      <a:pt x="183" y="122"/>
                    </a:lnTo>
                    <a:lnTo>
                      <a:pt x="183" y="55"/>
                    </a:lnTo>
                    <a:lnTo>
                      <a:pt x="55" y="55"/>
                    </a:lnTo>
                    <a:close/>
                    <a:moveTo>
                      <a:pt x="194" y="177"/>
                    </a:moveTo>
                    <a:lnTo>
                      <a:pt x="44" y="177"/>
                    </a:lnTo>
                    <a:cubicBezTo>
                      <a:pt x="20" y="177"/>
                      <a:pt x="0" y="157"/>
                      <a:pt x="0" y="134"/>
                    </a:cubicBezTo>
                    <a:lnTo>
                      <a:pt x="0" y="43"/>
                    </a:lnTo>
                    <a:cubicBezTo>
                      <a:pt x="0" y="19"/>
                      <a:pt x="20" y="0"/>
                      <a:pt x="44" y="0"/>
                    </a:cubicBezTo>
                    <a:lnTo>
                      <a:pt x="194" y="0"/>
                    </a:lnTo>
                    <a:cubicBezTo>
                      <a:pt x="218" y="0"/>
                      <a:pt x="238" y="19"/>
                      <a:pt x="238" y="43"/>
                    </a:cubicBezTo>
                    <a:lnTo>
                      <a:pt x="238" y="134"/>
                    </a:lnTo>
                    <a:cubicBezTo>
                      <a:pt x="238" y="157"/>
                      <a:pt x="218" y="177"/>
                      <a:pt x="194" y="17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id="{E7EA072D-29CB-8040-BAE5-CBB513F62FE9}"/>
                  </a:ext>
                </a:extLst>
              </p:cNvPr>
              <p:cNvSpPr/>
              <p:nvPr/>
            </p:nvSpPr>
            <p:spPr>
              <a:xfrm>
                <a:off x="1223932" y="1311498"/>
                <a:ext cx="72720" cy="633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03" h="177">
                    <a:moveTo>
                      <a:pt x="176" y="177"/>
                    </a:moveTo>
                    <a:cubicBezTo>
                      <a:pt x="161" y="177"/>
                      <a:pt x="149" y="165"/>
                      <a:pt x="149" y="149"/>
                    </a:cubicBezTo>
                    <a:lnTo>
                      <a:pt x="149" y="101"/>
                    </a:lnTo>
                    <a:cubicBezTo>
                      <a:pt x="149" y="76"/>
                      <a:pt x="128" y="55"/>
                      <a:pt x="102" y="55"/>
                    </a:cubicBezTo>
                    <a:cubicBezTo>
                      <a:pt x="76" y="55"/>
                      <a:pt x="55" y="76"/>
                      <a:pt x="55" y="101"/>
                    </a:cubicBezTo>
                    <a:lnTo>
                      <a:pt x="55" y="149"/>
                    </a:lnTo>
                    <a:cubicBezTo>
                      <a:pt x="55" y="164"/>
                      <a:pt x="43" y="177"/>
                      <a:pt x="28" y="177"/>
                    </a:cubicBezTo>
                    <a:cubicBezTo>
                      <a:pt x="13" y="177"/>
                      <a:pt x="1" y="165"/>
                      <a:pt x="0" y="149"/>
                    </a:cubicBezTo>
                    <a:lnTo>
                      <a:pt x="0" y="101"/>
                    </a:lnTo>
                    <a:cubicBezTo>
                      <a:pt x="0" y="45"/>
                      <a:pt x="46" y="0"/>
                      <a:pt x="102" y="0"/>
                    </a:cubicBezTo>
                    <a:cubicBezTo>
                      <a:pt x="158" y="0"/>
                      <a:pt x="203" y="45"/>
                      <a:pt x="203" y="101"/>
                    </a:cubicBezTo>
                    <a:lnTo>
                      <a:pt x="203" y="149"/>
                    </a:lnTo>
                    <a:cubicBezTo>
                      <a:pt x="204" y="164"/>
                      <a:pt x="191" y="177"/>
                      <a:pt x="176" y="17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29785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-9" y="-1"/>
            <a:ext cx="24377653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DBE3060C-5D9D-1547-87C6-D1F85114C73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4CA10FF-F308-6F47-A3F5-595CEB33BD2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73E07F85-503B-D740-9739-C0EEA02048D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0AA3BFC2-943D-8246-AF54-8B1FB230434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85C5BB-0777-D247-8DF4-76AC6360F7B8}"/>
              </a:ext>
            </a:extLst>
          </p:cNvPr>
          <p:cNvSpPr txBox="1"/>
          <p:nvPr/>
        </p:nvSpPr>
        <p:spPr>
          <a:xfrm>
            <a:off x="2249156" y="1078366"/>
            <a:ext cx="1987932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The Financial Group Team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6D2CE34-2EFC-884A-80DC-2241B197F0D8}"/>
              </a:ext>
            </a:extLst>
          </p:cNvPr>
          <p:cNvSpPr txBox="1"/>
          <p:nvPr/>
        </p:nvSpPr>
        <p:spPr>
          <a:xfrm>
            <a:off x="1996190" y="9606064"/>
            <a:ext cx="3850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Montserrat Medium" pitchFamily="2" charset="77"/>
                <a:ea typeface="Lato" panose="020F0502020204030203" pitchFamily="34" charset="0"/>
                <a:cs typeface="Lato" panose="020F0502020204030203" pitchFamily="34" charset="0"/>
              </a:rPr>
              <a:t>Maddie Bruke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6A48A6E-386C-4A4D-9F95-B95FBBB10B9A}"/>
              </a:ext>
            </a:extLst>
          </p:cNvPr>
          <p:cNvSpPr txBox="1"/>
          <p:nvPr/>
        </p:nvSpPr>
        <p:spPr>
          <a:xfrm>
            <a:off x="7358814" y="9606064"/>
            <a:ext cx="42049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Montserrat Medium" pitchFamily="2" charset="77"/>
                <a:ea typeface="Lato" panose="020F0502020204030203" pitchFamily="34" charset="0"/>
                <a:cs typeface="Lato" panose="020F0502020204030203" pitchFamily="34" charset="0"/>
              </a:rPr>
              <a:t>Sam Robertson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35F8790-BB66-3D48-911A-B16FBB226156}"/>
              </a:ext>
            </a:extLst>
          </p:cNvPr>
          <p:cNvSpPr txBox="1"/>
          <p:nvPr/>
        </p:nvSpPr>
        <p:spPr>
          <a:xfrm>
            <a:off x="13546902" y="9606064"/>
            <a:ext cx="31742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Montserrat Medium" pitchFamily="2" charset="77"/>
                <a:ea typeface="Lato" panose="020F0502020204030203" pitchFamily="34" charset="0"/>
                <a:cs typeface="Lato" panose="020F0502020204030203" pitchFamily="34" charset="0"/>
              </a:rPr>
              <a:t>John Smith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97D6FB5-2222-FD4C-B4D9-B7AF29B41B97}"/>
              </a:ext>
            </a:extLst>
          </p:cNvPr>
          <p:cNvSpPr txBox="1"/>
          <p:nvPr/>
        </p:nvSpPr>
        <p:spPr>
          <a:xfrm>
            <a:off x="19120641" y="9606064"/>
            <a:ext cx="26709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Montserrat Medium" pitchFamily="2" charset="77"/>
                <a:ea typeface="Lato" panose="020F0502020204030203" pitchFamily="34" charset="0"/>
                <a:cs typeface="Lato" panose="020F0502020204030203" pitchFamily="34" charset="0"/>
              </a:rPr>
              <a:t>Katy Mills</a:t>
            </a:r>
          </a:p>
        </p:txBody>
      </p:sp>
    </p:spTree>
    <p:extLst>
      <p:ext uri="{BB962C8B-B14F-4D97-AF65-F5344CB8AC3E}">
        <p14:creationId xmlns:p14="http://schemas.microsoft.com/office/powerpoint/2010/main" val="846848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60CB146-091F-3B45-90A5-CDD87CFCFA57}"/>
              </a:ext>
            </a:extLst>
          </p:cNvPr>
          <p:cNvSpPr/>
          <p:nvPr/>
        </p:nvSpPr>
        <p:spPr>
          <a:xfrm rot="10800000" flipV="1">
            <a:off x="-1" y="2"/>
            <a:ext cx="24377647" cy="1371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386023-5862-BE41-B41A-E0011FCE1012}"/>
              </a:ext>
            </a:extLst>
          </p:cNvPr>
          <p:cNvSpPr txBox="1"/>
          <p:nvPr/>
        </p:nvSpPr>
        <p:spPr>
          <a:xfrm>
            <a:off x="9119643" y="1631132"/>
            <a:ext cx="6138358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Agenda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14C7782-5C43-4C41-8F0F-AD345E3D2843}"/>
              </a:ext>
            </a:extLst>
          </p:cNvPr>
          <p:cNvSpPr/>
          <p:nvPr/>
        </p:nvSpPr>
        <p:spPr>
          <a:xfrm>
            <a:off x="1662280" y="5279834"/>
            <a:ext cx="1550504" cy="15505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075DC6F-6933-9C48-9432-A6D34F225B4F}"/>
              </a:ext>
            </a:extLst>
          </p:cNvPr>
          <p:cNvSpPr/>
          <p:nvPr/>
        </p:nvSpPr>
        <p:spPr>
          <a:xfrm>
            <a:off x="1662280" y="9547034"/>
            <a:ext cx="1550504" cy="155050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447542A-9841-964E-8C0A-E45BDCD46716}"/>
              </a:ext>
            </a:extLst>
          </p:cNvPr>
          <p:cNvGrpSpPr/>
          <p:nvPr/>
        </p:nvGrpSpPr>
        <p:grpSpPr>
          <a:xfrm>
            <a:off x="3336511" y="5054843"/>
            <a:ext cx="5401460" cy="2035441"/>
            <a:chOff x="13864375" y="2361999"/>
            <a:chExt cx="5401460" cy="2035441"/>
          </a:xfrm>
        </p:grpSpPr>
        <p:sp>
          <p:nvSpPr>
            <p:cNvPr id="16" name="Subtitle 2">
              <a:extLst>
                <a:ext uri="{FF2B5EF4-FFF2-40B4-BE49-F238E27FC236}">
                  <a16:creationId xmlns:a16="http://schemas.microsoft.com/office/drawing/2014/main" id="{79072EED-C2B5-534E-9E04-0D1482254531}"/>
                </a:ext>
              </a:extLst>
            </p:cNvPr>
            <p:cNvSpPr txBox="1">
              <a:spLocks/>
            </p:cNvSpPr>
            <p:nvPr/>
          </p:nvSpPr>
          <p:spPr>
            <a:xfrm>
              <a:off x="13864375" y="3069885"/>
              <a:ext cx="4930978" cy="132755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36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being.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DDBFF6D-CB8A-F446-AFD0-7B91C26BEC16}"/>
                </a:ext>
              </a:extLst>
            </p:cNvPr>
            <p:cNvSpPr/>
            <p:nvPr/>
          </p:nvSpPr>
          <p:spPr>
            <a:xfrm>
              <a:off x="14083153" y="2361999"/>
              <a:ext cx="51826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About Us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345DB8C-899E-D44F-8A09-1F0BF74AED20}"/>
              </a:ext>
            </a:extLst>
          </p:cNvPr>
          <p:cNvGrpSpPr/>
          <p:nvPr/>
        </p:nvGrpSpPr>
        <p:grpSpPr>
          <a:xfrm>
            <a:off x="3336511" y="9358353"/>
            <a:ext cx="5401460" cy="2035441"/>
            <a:chOff x="13864375" y="2361999"/>
            <a:chExt cx="5401460" cy="2035441"/>
          </a:xfrm>
        </p:grpSpPr>
        <p:sp>
          <p:nvSpPr>
            <p:cNvPr id="19" name="Subtitle 2">
              <a:extLst>
                <a:ext uri="{FF2B5EF4-FFF2-40B4-BE49-F238E27FC236}">
                  <a16:creationId xmlns:a16="http://schemas.microsoft.com/office/drawing/2014/main" id="{A5144D76-EEF4-3545-93C8-6BDE673C6F26}"/>
                </a:ext>
              </a:extLst>
            </p:cNvPr>
            <p:cNvSpPr txBox="1">
              <a:spLocks/>
            </p:cNvSpPr>
            <p:nvPr/>
          </p:nvSpPr>
          <p:spPr>
            <a:xfrm>
              <a:off x="13864375" y="3069885"/>
              <a:ext cx="4930978" cy="132755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36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being.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15CD698-E5A0-A64A-A5AA-9DED4D8E7895}"/>
                </a:ext>
              </a:extLst>
            </p:cNvPr>
            <p:cNvSpPr/>
            <p:nvPr/>
          </p:nvSpPr>
          <p:spPr>
            <a:xfrm>
              <a:off x="14083153" y="2361999"/>
              <a:ext cx="51826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Meet Our Team</a:t>
              </a: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37E72118-222D-A54E-B45E-CAC143691194}"/>
              </a:ext>
            </a:extLst>
          </p:cNvPr>
          <p:cNvSpPr/>
          <p:nvPr/>
        </p:nvSpPr>
        <p:spPr>
          <a:xfrm>
            <a:off x="8828021" y="5279834"/>
            <a:ext cx="1550504" cy="155050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C960BD7-6E9F-CF4A-840B-C1AD168BED3F}"/>
              </a:ext>
            </a:extLst>
          </p:cNvPr>
          <p:cNvSpPr/>
          <p:nvPr/>
        </p:nvSpPr>
        <p:spPr>
          <a:xfrm>
            <a:off x="8828021" y="9547034"/>
            <a:ext cx="1550504" cy="15505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E3FF154-973C-8647-9287-748329677AC2}"/>
              </a:ext>
            </a:extLst>
          </p:cNvPr>
          <p:cNvGrpSpPr/>
          <p:nvPr/>
        </p:nvGrpSpPr>
        <p:grpSpPr>
          <a:xfrm>
            <a:off x="10502252" y="5054843"/>
            <a:ext cx="5401460" cy="2035441"/>
            <a:chOff x="13864375" y="2361999"/>
            <a:chExt cx="5401460" cy="2035441"/>
          </a:xfrm>
        </p:grpSpPr>
        <p:sp>
          <p:nvSpPr>
            <p:cNvPr id="28" name="Subtitle 2">
              <a:extLst>
                <a:ext uri="{FF2B5EF4-FFF2-40B4-BE49-F238E27FC236}">
                  <a16:creationId xmlns:a16="http://schemas.microsoft.com/office/drawing/2014/main" id="{61B737EF-D4AF-864B-B363-3CBA058397EC}"/>
                </a:ext>
              </a:extLst>
            </p:cNvPr>
            <p:cNvSpPr txBox="1">
              <a:spLocks/>
            </p:cNvSpPr>
            <p:nvPr/>
          </p:nvSpPr>
          <p:spPr>
            <a:xfrm>
              <a:off x="13864375" y="3069885"/>
              <a:ext cx="4930978" cy="132755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36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being.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A2C8D05-4C81-254A-90AB-F0FD83A4B8AE}"/>
                </a:ext>
              </a:extLst>
            </p:cNvPr>
            <p:cNvSpPr/>
            <p:nvPr/>
          </p:nvSpPr>
          <p:spPr>
            <a:xfrm>
              <a:off x="14083153" y="2361999"/>
              <a:ext cx="51826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Our Mission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D155A52-D8BB-B243-8AFD-51673D4F2809}"/>
              </a:ext>
            </a:extLst>
          </p:cNvPr>
          <p:cNvGrpSpPr/>
          <p:nvPr/>
        </p:nvGrpSpPr>
        <p:grpSpPr>
          <a:xfrm>
            <a:off x="10502252" y="9358353"/>
            <a:ext cx="5401460" cy="2035441"/>
            <a:chOff x="13864375" y="2361999"/>
            <a:chExt cx="5401460" cy="2035441"/>
          </a:xfrm>
        </p:grpSpPr>
        <p:sp>
          <p:nvSpPr>
            <p:cNvPr id="26" name="Subtitle 2">
              <a:extLst>
                <a:ext uri="{FF2B5EF4-FFF2-40B4-BE49-F238E27FC236}">
                  <a16:creationId xmlns:a16="http://schemas.microsoft.com/office/drawing/2014/main" id="{A86A3374-D9E1-554E-8DF8-0071B363FEC2}"/>
                </a:ext>
              </a:extLst>
            </p:cNvPr>
            <p:cNvSpPr txBox="1">
              <a:spLocks/>
            </p:cNvSpPr>
            <p:nvPr/>
          </p:nvSpPr>
          <p:spPr>
            <a:xfrm>
              <a:off x="13864375" y="3069885"/>
              <a:ext cx="4930978" cy="132755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36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being.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BE23DAC-EDB9-7949-B43F-8DA30536E9CF}"/>
                </a:ext>
              </a:extLst>
            </p:cNvPr>
            <p:cNvSpPr/>
            <p:nvPr/>
          </p:nvSpPr>
          <p:spPr>
            <a:xfrm>
              <a:off x="14083153" y="2361999"/>
              <a:ext cx="51826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Listing Properties</a:t>
              </a:r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CCA1422D-19AD-7943-8AD6-401536D26F1E}"/>
              </a:ext>
            </a:extLst>
          </p:cNvPr>
          <p:cNvSpPr/>
          <p:nvPr/>
        </p:nvSpPr>
        <p:spPr>
          <a:xfrm>
            <a:off x="16285128" y="5279834"/>
            <a:ext cx="1550504" cy="15505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2E432FF-48C5-FE47-B2CB-6CC0C1D5EA38}"/>
              </a:ext>
            </a:extLst>
          </p:cNvPr>
          <p:cNvSpPr/>
          <p:nvPr/>
        </p:nvSpPr>
        <p:spPr>
          <a:xfrm>
            <a:off x="16285128" y="9547034"/>
            <a:ext cx="1550504" cy="155050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A33FD9F-D317-134A-834D-1D16CAA33096}"/>
              </a:ext>
            </a:extLst>
          </p:cNvPr>
          <p:cNvGrpSpPr/>
          <p:nvPr/>
        </p:nvGrpSpPr>
        <p:grpSpPr>
          <a:xfrm>
            <a:off x="17959359" y="5054843"/>
            <a:ext cx="5401460" cy="2035441"/>
            <a:chOff x="13864375" y="2361999"/>
            <a:chExt cx="5401460" cy="2035441"/>
          </a:xfrm>
        </p:grpSpPr>
        <p:sp>
          <p:nvSpPr>
            <p:cNvPr id="37" name="Subtitle 2">
              <a:extLst>
                <a:ext uri="{FF2B5EF4-FFF2-40B4-BE49-F238E27FC236}">
                  <a16:creationId xmlns:a16="http://schemas.microsoft.com/office/drawing/2014/main" id="{A92BEC80-E826-BB48-88C6-47F01D6006F4}"/>
                </a:ext>
              </a:extLst>
            </p:cNvPr>
            <p:cNvSpPr txBox="1">
              <a:spLocks/>
            </p:cNvSpPr>
            <p:nvPr/>
          </p:nvSpPr>
          <p:spPr>
            <a:xfrm>
              <a:off x="13864375" y="3069885"/>
              <a:ext cx="4930978" cy="132755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36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being.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BCF1F11-D81C-B146-9DD3-7494548523EC}"/>
                </a:ext>
              </a:extLst>
            </p:cNvPr>
            <p:cNvSpPr/>
            <p:nvPr/>
          </p:nvSpPr>
          <p:spPr>
            <a:xfrm>
              <a:off x="14083153" y="2361999"/>
              <a:ext cx="51826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Our Services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A4BB13A-4E19-6549-A60F-128B33676F8B}"/>
              </a:ext>
            </a:extLst>
          </p:cNvPr>
          <p:cNvGrpSpPr/>
          <p:nvPr/>
        </p:nvGrpSpPr>
        <p:grpSpPr>
          <a:xfrm>
            <a:off x="17959359" y="9358353"/>
            <a:ext cx="5401460" cy="2035441"/>
            <a:chOff x="13864375" y="2361999"/>
            <a:chExt cx="5401460" cy="2035441"/>
          </a:xfrm>
        </p:grpSpPr>
        <p:sp>
          <p:nvSpPr>
            <p:cNvPr id="35" name="Subtitle 2">
              <a:extLst>
                <a:ext uri="{FF2B5EF4-FFF2-40B4-BE49-F238E27FC236}">
                  <a16:creationId xmlns:a16="http://schemas.microsoft.com/office/drawing/2014/main" id="{C804B020-F383-964A-B9FF-C18A0724F58D}"/>
                </a:ext>
              </a:extLst>
            </p:cNvPr>
            <p:cNvSpPr txBox="1">
              <a:spLocks/>
            </p:cNvSpPr>
            <p:nvPr/>
          </p:nvSpPr>
          <p:spPr>
            <a:xfrm>
              <a:off x="13864375" y="3069885"/>
              <a:ext cx="4930978" cy="132755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36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being.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4B57F7D-284D-FD41-BB74-6A0D4CA7840E}"/>
                </a:ext>
              </a:extLst>
            </p:cNvPr>
            <p:cNvSpPr/>
            <p:nvPr/>
          </p:nvSpPr>
          <p:spPr>
            <a:xfrm>
              <a:off x="14083153" y="2361999"/>
              <a:ext cx="51826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Social Media</a:t>
              </a: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65447EC8-5425-AD45-8C47-59D791C94A6F}"/>
              </a:ext>
            </a:extLst>
          </p:cNvPr>
          <p:cNvSpPr/>
          <p:nvPr/>
        </p:nvSpPr>
        <p:spPr>
          <a:xfrm>
            <a:off x="1878938" y="5620461"/>
            <a:ext cx="11179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C0076BF-347C-B845-89F9-9974B09BF4C1}"/>
              </a:ext>
            </a:extLst>
          </p:cNvPr>
          <p:cNvSpPr/>
          <p:nvPr/>
        </p:nvSpPr>
        <p:spPr>
          <a:xfrm>
            <a:off x="9059667" y="5620461"/>
            <a:ext cx="11179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4264162-B539-D945-9F0C-A0FBF1A0F000}"/>
              </a:ext>
            </a:extLst>
          </p:cNvPr>
          <p:cNvSpPr/>
          <p:nvPr/>
        </p:nvSpPr>
        <p:spPr>
          <a:xfrm>
            <a:off x="16509338" y="5620461"/>
            <a:ext cx="11179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FA2244B-A5B3-D446-B298-7BDCB16C9428}"/>
              </a:ext>
            </a:extLst>
          </p:cNvPr>
          <p:cNvSpPr/>
          <p:nvPr/>
        </p:nvSpPr>
        <p:spPr>
          <a:xfrm>
            <a:off x="1878938" y="9923520"/>
            <a:ext cx="11179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FABCB34-6767-334D-80B8-7337FC8167B6}"/>
              </a:ext>
            </a:extLst>
          </p:cNvPr>
          <p:cNvSpPr/>
          <p:nvPr/>
        </p:nvSpPr>
        <p:spPr>
          <a:xfrm>
            <a:off x="9059667" y="9923520"/>
            <a:ext cx="11179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2032320-6EAE-A948-9331-333B3F0FC597}"/>
              </a:ext>
            </a:extLst>
          </p:cNvPr>
          <p:cNvSpPr/>
          <p:nvPr/>
        </p:nvSpPr>
        <p:spPr>
          <a:xfrm>
            <a:off x="16509338" y="9923520"/>
            <a:ext cx="11179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335940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92E3A291-5576-CF4E-9BDF-6CA199B4758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33BA67-E0AF-4F45-AC59-548701C43E31}"/>
              </a:ext>
            </a:extLst>
          </p:cNvPr>
          <p:cNvSpPr/>
          <p:nvPr/>
        </p:nvSpPr>
        <p:spPr>
          <a:xfrm rot="10800000" flipV="1">
            <a:off x="6112042" y="-6"/>
            <a:ext cx="18265596" cy="137160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CDEC56-A906-794E-9B05-FA128ECEF634}"/>
              </a:ext>
            </a:extLst>
          </p:cNvPr>
          <p:cNvSpPr txBox="1"/>
          <p:nvPr/>
        </p:nvSpPr>
        <p:spPr>
          <a:xfrm>
            <a:off x="14226564" y="2019793"/>
            <a:ext cx="8239816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Contact Us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224E80D-59CE-594F-8665-B647B272E127}"/>
              </a:ext>
            </a:extLst>
          </p:cNvPr>
          <p:cNvGrpSpPr/>
          <p:nvPr/>
        </p:nvGrpSpPr>
        <p:grpSpPr>
          <a:xfrm>
            <a:off x="14454331" y="7486624"/>
            <a:ext cx="8333922" cy="4393499"/>
            <a:chOff x="14797231" y="7905724"/>
            <a:chExt cx="8333922" cy="4393499"/>
          </a:xfrm>
        </p:grpSpPr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A147918E-1120-8D41-97AB-01EFD917F5C4}"/>
                </a:ext>
              </a:extLst>
            </p:cNvPr>
            <p:cNvSpPr txBox="1">
              <a:spLocks/>
            </p:cNvSpPr>
            <p:nvPr/>
          </p:nvSpPr>
          <p:spPr>
            <a:xfrm>
              <a:off x="14797231" y="7905724"/>
              <a:ext cx="8333922" cy="297672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ts val="4299"/>
                </a:lnSpc>
              </a:pPr>
              <a:r>
                <a:rPr 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 Ideally, a product should meet a certain consumer demand, or it should be so compelling that consumers.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F4621E8-050A-4541-AB47-1A8B56A412D5}"/>
                </a:ext>
              </a:extLst>
            </p:cNvPr>
            <p:cNvGrpSpPr/>
            <p:nvPr/>
          </p:nvGrpSpPr>
          <p:grpSpPr>
            <a:xfrm>
              <a:off x="19154692" y="11557663"/>
              <a:ext cx="3654588" cy="741560"/>
              <a:chOff x="1870911" y="9618262"/>
              <a:chExt cx="6091893" cy="1236119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8A35FEC0-0E32-2E40-8529-34508C068185}"/>
                  </a:ext>
                </a:extLst>
              </p:cNvPr>
              <p:cNvSpPr/>
              <p:nvPr/>
            </p:nvSpPr>
            <p:spPr>
              <a:xfrm>
                <a:off x="3508195" y="9618262"/>
                <a:ext cx="1236119" cy="123611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45FBAAE-9CE9-DA4C-9ED4-039F1283F70C}"/>
                  </a:ext>
                </a:extLst>
              </p:cNvPr>
              <p:cNvSpPr/>
              <p:nvPr/>
            </p:nvSpPr>
            <p:spPr>
              <a:xfrm>
                <a:off x="5124343" y="9618262"/>
                <a:ext cx="1236119" cy="123611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1A938515-8C56-AF46-838C-79A65477359E}"/>
                  </a:ext>
                </a:extLst>
              </p:cNvPr>
              <p:cNvSpPr/>
              <p:nvPr/>
            </p:nvSpPr>
            <p:spPr>
              <a:xfrm>
                <a:off x="6726685" y="9618262"/>
                <a:ext cx="1236119" cy="1236119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4013D505-9819-9843-817C-5E732B9DC4C8}"/>
                  </a:ext>
                </a:extLst>
              </p:cNvPr>
              <p:cNvSpPr/>
              <p:nvPr/>
            </p:nvSpPr>
            <p:spPr>
              <a:xfrm>
                <a:off x="1870911" y="9618262"/>
                <a:ext cx="1236119" cy="123611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Shape 1646">
                <a:extLst>
                  <a:ext uri="{FF2B5EF4-FFF2-40B4-BE49-F238E27FC236}">
                    <a16:creationId xmlns:a16="http://schemas.microsoft.com/office/drawing/2014/main" id="{A866B6A8-9044-4349-83E4-AFC0CBD6DD8B}"/>
                  </a:ext>
                </a:extLst>
              </p:cNvPr>
              <p:cNvSpPr/>
              <p:nvPr/>
            </p:nvSpPr>
            <p:spPr>
              <a:xfrm>
                <a:off x="7128126" y="10044151"/>
                <a:ext cx="425621" cy="4256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73" y="21600"/>
                    </a:moveTo>
                    <a:lnTo>
                      <a:pt x="4902" y="21600"/>
                    </a:lnTo>
                    <a:lnTo>
                      <a:pt x="4902" y="7024"/>
                    </a:lnTo>
                    <a:lnTo>
                      <a:pt x="273" y="7024"/>
                    </a:lnTo>
                    <a:lnTo>
                      <a:pt x="273" y="21600"/>
                    </a:lnTo>
                    <a:cubicBezTo>
                      <a:pt x="273" y="21600"/>
                      <a:pt x="273" y="21600"/>
                      <a:pt x="273" y="21600"/>
                    </a:cubicBezTo>
                    <a:close/>
                    <a:moveTo>
                      <a:pt x="2621" y="0"/>
                    </a:moveTo>
                    <a:cubicBezTo>
                      <a:pt x="1033" y="0"/>
                      <a:pt x="0" y="1086"/>
                      <a:pt x="0" y="2518"/>
                    </a:cubicBezTo>
                    <a:cubicBezTo>
                      <a:pt x="0" y="3917"/>
                      <a:pt x="1004" y="5039"/>
                      <a:pt x="2558" y="5039"/>
                    </a:cubicBezTo>
                    <a:lnTo>
                      <a:pt x="2589" y="5039"/>
                    </a:lnTo>
                    <a:cubicBezTo>
                      <a:pt x="4203" y="5039"/>
                      <a:pt x="5207" y="3917"/>
                      <a:pt x="5207" y="2518"/>
                    </a:cubicBezTo>
                    <a:cubicBezTo>
                      <a:pt x="5178" y="1086"/>
                      <a:pt x="4203" y="0"/>
                      <a:pt x="2621" y="0"/>
                    </a:cubicBezTo>
                    <a:cubicBezTo>
                      <a:pt x="2621" y="0"/>
                      <a:pt x="2621" y="0"/>
                      <a:pt x="2621" y="0"/>
                    </a:cubicBezTo>
                    <a:close/>
                    <a:moveTo>
                      <a:pt x="21600" y="13242"/>
                    </a:moveTo>
                    <a:lnTo>
                      <a:pt x="21600" y="21600"/>
                    </a:lnTo>
                    <a:lnTo>
                      <a:pt x="16970" y="21600"/>
                    </a:lnTo>
                    <a:lnTo>
                      <a:pt x="16970" y="13803"/>
                    </a:lnTo>
                    <a:cubicBezTo>
                      <a:pt x="16970" y="11844"/>
                      <a:pt x="16299" y="10507"/>
                      <a:pt x="14623" y="10507"/>
                    </a:cubicBezTo>
                    <a:cubicBezTo>
                      <a:pt x="13345" y="10507"/>
                      <a:pt x="12582" y="11408"/>
                      <a:pt x="12250" y="12280"/>
                    </a:cubicBezTo>
                    <a:cubicBezTo>
                      <a:pt x="12127" y="12592"/>
                      <a:pt x="12094" y="13025"/>
                      <a:pt x="12094" y="13462"/>
                    </a:cubicBezTo>
                    <a:lnTo>
                      <a:pt x="12094" y="21600"/>
                    </a:lnTo>
                    <a:lnTo>
                      <a:pt x="7463" y="21600"/>
                    </a:lnTo>
                    <a:cubicBezTo>
                      <a:pt x="7463" y="21600"/>
                      <a:pt x="7525" y="8394"/>
                      <a:pt x="7463" y="7024"/>
                    </a:cubicBezTo>
                    <a:lnTo>
                      <a:pt x="12094" y="7024"/>
                    </a:lnTo>
                    <a:lnTo>
                      <a:pt x="12094" y="9093"/>
                    </a:lnTo>
                    <a:cubicBezTo>
                      <a:pt x="12087" y="9106"/>
                      <a:pt x="12074" y="9123"/>
                      <a:pt x="12066" y="9139"/>
                    </a:cubicBezTo>
                    <a:lnTo>
                      <a:pt x="12094" y="9139"/>
                    </a:lnTo>
                    <a:lnTo>
                      <a:pt x="12094" y="9093"/>
                    </a:lnTo>
                    <a:cubicBezTo>
                      <a:pt x="12710" y="8101"/>
                      <a:pt x="13808" y="6683"/>
                      <a:pt x="16269" y="6683"/>
                    </a:cubicBezTo>
                    <a:cubicBezTo>
                      <a:pt x="19315" y="6683"/>
                      <a:pt x="21600" y="8767"/>
                      <a:pt x="21600" y="13242"/>
                    </a:cubicBezTo>
                    <a:cubicBezTo>
                      <a:pt x="21600" y="13242"/>
                      <a:pt x="21600" y="13242"/>
                      <a:pt x="21600" y="13242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00000"/>
                  </a:lnSpc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20" name="Shape 1649">
                <a:extLst>
                  <a:ext uri="{FF2B5EF4-FFF2-40B4-BE49-F238E27FC236}">
                    <a16:creationId xmlns:a16="http://schemas.microsoft.com/office/drawing/2014/main" id="{E8A8C577-DC97-B341-844B-7676BB33791D}"/>
                  </a:ext>
                </a:extLst>
              </p:cNvPr>
              <p:cNvSpPr/>
              <p:nvPr/>
            </p:nvSpPr>
            <p:spPr>
              <a:xfrm>
                <a:off x="5490346" y="10064820"/>
                <a:ext cx="486500" cy="3953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559"/>
                    </a:moveTo>
                    <a:cubicBezTo>
                      <a:pt x="20805" y="2994"/>
                      <a:pt x="19949" y="3285"/>
                      <a:pt x="19055" y="3417"/>
                    </a:cubicBezTo>
                    <a:cubicBezTo>
                      <a:pt x="19968" y="2742"/>
                      <a:pt x="20672" y="1676"/>
                      <a:pt x="21003" y="401"/>
                    </a:cubicBezTo>
                    <a:cubicBezTo>
                      <a:pt x="20147" y="1026"/>
                      <a:pt x="19198" y="1478"/>
                      <a:pt x="18187" y="1722"/>
                    </a:cubicBezTo>
                    <a:cubicBezTo>
                      <a:pt x="17379" y="665"/>
                      <a:pt x="16228" y="0"/>
                      <a:pt x="14953" y="0"/>
                    </a:cubicBezTo>
                    <a:cubicBezTo>
                      <a:pt x="12506" y="0"/>
                      <a:pt x="10524" y="2441"/>
                      <a:pt x="10524" y="5454"/>
                    </a:cubicBezTo>
                    <a:cubicBezTo>
                      <a:pt x="10524" y="5881"/>
                      <a:pt x="10561" y="6298"/>
                      <a:pt x="10637" y="6694"/>
                    </a:cubicBezTo>
                    <a:cubicBezTo>
                      <a:pt x="6954" y="6468"/>
                      <a:pt x="3689" y="4296"/>
                      <a:pt x="1504" y="998"/>
                    </a:cubicBezTo>
                    <a:cubicBezTo>
                      <a:pt x="1122" y="1806"/>
                      <a:pt x="903" y="2742"/>
                      <a:pt x="903" y="3739"/>
                    </a:cubicBezTo>
                    <a:cubicBezTo>
                      <a:pt x="903" y="5631"/>
                      <a:pt x="1686" y="7302"/>
                      <a:pt x="2875" y="8279"/>
                    </a:cubicBezTo>
                    <a:cubicBezTo>
                      <a:pt x="2149" y="8248"/>
                      <a:pt x="1466" y="8005"/>
                      <a:pt x="868" y="7599"/>
                    </a:cubicBezTo>
                    <a:cubicBezTo>
                      <a:pt x="868" y="7618"/>
                      <a:pt x="868" y="7641"/>
                      <a:pt x="868" y="7666"/>
                    </a:cubicBezTo>
                    <a:cubicBezTo>
                      <a:pt x="868" y="10307"/>
                      <a:pt x="2395" y="12512"/>
                      <a:pt x="4423" y="13011"/>
                    </a:cubicBezTo>
                    <a:cubicBezTo>
                      <a:pt x="4051" y="13134"/>
                      <a:pt x="3658" y="13201"/>
                      <a:pt x="3255" y="13201"/>
                    </a:cubicBezTo>
                    <a:cubicBezTo>
                      <a:pt x="2970" y="13201"/>
                      <a:pt x="2691" y="13168"/>
                      <a:pt x="2420" y="13106"/>
                    </a:cubicBezTo>
                    <a:cubicBezTo>
                      <a:pt x="2983" y="15270"/>
                      <a:pt x="4621" y="16846"/>
                      <a:pt x="6561" y="16890"/>
                    </a:cubicBezTo>
                    <a:cubicBezTo>
                      <a:pt x="5042" y="18353"/>
                      <a:pt x="3134" y="19225"/>
                      <a:pt x="1056" y="19225"/>
                    </a:cubicBezTo>
                    <a:cubicBezTo>
                      <a:pt x="700" y="19225"/>
                      <a:pt x="347" y="19197"/>
                      <a:pt x="0" y="19149"/>
                    </a:cubicBezTo>
                    <a:cubicBezTo>
                      <a:pt x="1963" y="20695"/>
                      <a:pt x="4290" y="21600"/>
                      <a:pt x="6791" y="21600"/>
                    </a:cubicBezTo>
                    <a:cubicBezTo>
                      <a:pt x="14943" y="21600"/>
                      <a:pt x="19401" y="13291"/>
                      <a:pt x="19401" y="6084"/>
                    </a:cubicBezTo>
                    <a:cubicBezTo>
                      <a:pt x="19401" y="5851"/>
                      <a:pt x="19396" y="5613"/>
                      <a:pt x="19388" y="5380"/>
                    </a:cubicBezTo>
                    <a:cubicBezTo>
                      <a:pt x="20253" y="4614"/>
                      <a:pt x="21005" y="3652"/>
                      <a:pt x="21600" y="2559"/>
                    </a:cubicBezTo>
                    <a:cubicBezTo>
                      <a:pt x="21600" y="2559"/>
                      <a:pt x="21600" y="2559"/>
                      <a:pt x="21600" y="2559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00000"/>
                  </a:lnSpc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21" name="Shape 1658">
                <a:extLst>
                  <a:ext uri="{FF2B5EF4-FFF2-40B4-BE49-F238E27FC236}">
                    <a16:creationId xmlns:a16="http://schemas.microsoft.com/office/drawing/2014/main" id="{8AD34B4E-8049-114C-80AA-769023625D9D}"/>
                  </a:ext>
                </a:extLst>
              </p:cNvPr>
              <p:cNvSpPr/>
              <p:nvPr/>
            </p:nvSpPr>
            <p:spPr>
              <a:xfrm>
                <a:off x="2293336" y="10024148"/>
                <a:ext cx="451162" cy="4511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495" y="17427"/>
                    </a:moveTo>
                    <a:cubicBezTo>
                      <a:pt x="19495" y="18567"/>
                      <a:pt x="18567" y="19497"/>
                      <a:pt x="17424" y="19497"/>
                    </a:cubicBezTo>
                    <a:lnTo>
                      <a:pt x="4174" y="19497"/>
                    </a:lnTo>
                    <a:cubicBezTo>
                      <a:pt x="3033" y="19497"/>
                      <a:pt x="2104" y="18567"/>
                      <a:pt x="2104" y="17427"/>
                    </a:cubicBezTo>
                    <a:lnTo>
                      <a:pt x="2104" y="8583"/>
                    </a:lnTo>
                    <a:lnTo>
                      <a:pt x="5329" y="8583"/>
                    </a:lnTo>
                    <a:cubicBezTo>
                      <a:pt x="5049" y="9269"/>
                      <a:pt x="4895" y="10017"/>
                      <a:pt x="4895" y="10800"/>
                    </a:cubicBezTo>
                    <a:cubicBezTo>
                      <a:pt x="4895" y="14057"/>
                      <a:pt x="7543" y="16709"/>
                      <a:pt x="10799" y="16709"/>
                    </a:cubicBezTo>
                    <a:cubicBezTo>
                      <a:pt x="14056" y="16709"/>
                      <a:pt x="16705" y="14057"/>
                      <a:pt x="16705" y="10800"/>
                    </a:cubicBezTo>
                    <a:cubicBezTo>
                      <a:pt x="16705" y="10017"/>
                      <a:pt x="16549" y="9269"/>
                      <a:pt x="16269" y="8583"/>
                    </a:cubicBezTo>
                    <a:lnTo>
                      <a:pt x="19495" y="8583"/>
                    </a:lnTo>
                    <a:lnTo>
                      <a:pt x="19495" y="17427"/>
                    </a:lnTo>
                    <a:cubicBezTo>
                      <a:pt x="19495" y="17427"/>
                      <a:pt x="19495" y="17427"/>
                      <a:pt x="19495" y="17427"/>
                    </a:cubicBezTo>
                    <a:close/>
                    <a:moveTo>
                      <a:pt x="7716" y="8583"/>
                    </a:moveTo>
                    <a:cubicBezTo>
                      <a:pt x="8408" y="7627"/>
                      <a:pt x="9531" y="7001"/>
                      <a:pt x="10799" y="7001"/>
                    </a:cubicBezTo>
                    <a:cubicBezTo>
                      <a:pt x="12068" y="7001"/>
                      <a:pt x="13191" y="7627"/>
                      <a:pt x="13882" y="8583"/>
                    </a:cubicBezTo>
                    <a:cubicBezTo>
                      <a:pt x="14331" y="9210"/>
                      <a:pt x="14603" y="9973"/>
                      <a:pt x="14603" y="10800"/>
                    </a:cubicBezTo>
                    <a:cubicBezTo>
                      <a:pt x="14603" y="12897"/>
                      <a:pt x="12896" y="14603"/>
                      <a:pt x="10799" y="14603"/>
                    </a:cubicBezTo>
                    <a:cubicBezTo>
                      <a:pt x="8703" y="14603"/>
                      <a:pt x="6998" y="12897"/>
                      <a:pt x="6998" y="10800"/>
                    </a:cubicBezTo>
                    <a:cubicBezTo>
                      <a:pt x="6998" y="9973"/>
                      <a:pt x="7266" y="9210"/>
                      <a:pt x="7716" y="8583"/>
                    </a:cubicBezTo>
                    <a:cubicBezTo>
                      <a:pt x="7716" y="8583"/>
                      <a:pt x="7716" y="8583"/>
                      <a:pt x="7716" y="8583"/>
                    </a:cubicBezTo>
                    <a:close/>
                    <a:moveTo>
                      <a:pt x="18622" y="2490"/>
                    </a:moveTo>
                    <a:lnTo>
                      <a:pt x="19099" y="2487"/>
                    </a:lnTo>
                    <a:lnTo>
                      <a:pt x="19099" y="2965"/>
                    </a:lnTo>
                    <a:lnTo>
                      <a:pt x="19099" y="6150"/>
                    </a:lnTo>
                    <a:lnTo>
                      <a:pt x="15450" y="6163"/>
                    </a:lnTo>
                    <a:lnTo>
                      <a:pt x="15437" y="2502"/>
                    </a:lnTo>
                    <a:lnTo>
                      <a:pt x="18622" y="2490"/>
                    </a:lnTo>
                    <a:cubicBezTo>
                      <a:pt x="18622" y="2490"/>
                      <a:pt x="18622" y="2490"/>
                      <a:pt x="18622" y="2490"/>
                    </a:cubicBezTo>
                    <a:close/>
                    <a:moveTo>
                      <a:pt x="17424" y="0"/>
                    </a:moveTo>
                    <a:lnTo>
                      <a:pt x="4174" y="0"/>
                    </a:lnTo>
                    <a:cubicBezTo>
                      <a:pt x="1873" y="0"/>
                      <a:pt x="0" y="1873"/>
                      <a:pt x="0" y="4176"/>
                    </a:cubicBezTo>
                    <a:lnTo>
                      <a:pt x="0" y="8583"/>
                    </a:lnTo>
                    <a:lnTo>
                      <a:pt x="0" y="17427"/>
                    </a:lnTo>
                    <a:cubicBezTo>
                      <a:pt x="0" y="19727"/>
                      <a:pt x="1873" y="21600"/>
                      <a:pt x="4174" y="21600"/>
                    </a:cubicBezTo>
                    <a:lnTo>
                      <a:pt x="17424" y="21600"/>
                    </a:lnTo>
                    <a:cubicBezTo>
                      <a:pt x="19727" y="21600"/>
                      <a:pt x="21600" y="19727"/>
                      <a:pt x="21600" y="17427"/>
                    </a:cubicBezTo>
                    <a:lnTo>
                      <a:pt x="21600" y="8583"/>
                    </a:lnTo>
                    <a:lnTo>
                      <a:pt x="21600" y="4176"/>
                    </a:lnTo>
                    <a:cubicBezTo>
                      <a:pt x="21600" y="1873"/>
                      <a:pt x="19727" y="0"/>
                      <a:pt x="17424" y="0"/>
                    </a:cubicBezTo>
                    <a:cubicBezTo>
                      <a:pt x="17424" y="0"/>
                      <a:pt x="17424" y="0"/>
                      <a:pt x="1742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00000"/>
                  </a:lnSpc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4FF7A4E7-D6DB-F045-8350-9E17AF0A6F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9109" y="10010753"/>
                <a:ext cx="254293" cy="472258"/>
              </a:xfrm>
              <a:custGeom>
                <a:avLst/>
                <a:gdLst>
                  <a:gd name="T0" fmla="*/ 248 w 249"/>
                  <a:gd name="T1" fmla="*/ 80 h 453"/>
                  <a:gd name="T2" fmla="*/ 248 w 249"/>
                  <a:gd name="T3" fmla="*/ 80 h 453"/>
                  <a:gd name="T4" fmla="*/ 177 w 249"/>
                  <a:gd name="T5" fmla="*/ 80 h 453"/>
                  <a:gd name="T6" fmla="*/ 160 w 249"/>
                  <a:gd name="T7" fmla="*/ 107 h 453"/>
                  <a:gd name="T8" fmla="*/ 160 w 249"/>
                  <a:gd name="T9" fmla="*/ 160 h 453"/>
                  <a:gd name="T10" fmla="*/ 248 w 249"/>
                  <a:gd name="T11" fmla="*/ 160 h 453"/>
                  <a:gd name="T12" fmla="*/ 248 w 249"/>
                  <a:gd name="T13" fmla="*/ 231 h 453"/>
                  <a:gd name="T14" fmla="*/ 160 w 249"/>
                  <a:gd name="T15" fmla="*/ 231 h 453"/>
                  <a:gd name="T16" fmla="*/ 160 w 249"/>
                  <a:gd name="T17" fmla="*/ 452 h 453"/>
                  <a:gd name="T18" fmla="*/ 79 w 249"/>
                  <a:gd name="T19" fmla="*/ 452 h 453"/>
                  <a:gd name="T20" fmla="*/ 79 w 249"/>
                  <a:gd name="T21" fmla="*/ 231 h 453"/>
                  <a:gd name="T22" fmla="*/ 0 w 249"/>
                  <a:gd name="T23" fmla="*/ 231 h 453"/>
                  <a:gd name="T24" fmla="*/ 0 w 249"/>
                  <a:gd name="T25" fmla="*/ 160 h 453"/>
                  <a:gd name="T26" fmla="*/ 79 w 249"/>
                  <a:gd name="T27" fmla="*/ 160 h 453"/>
                  <a:gd name="T28" fmla="*/ 79 w 249"/>
                  <a:gd name="T29" fmla="*/ 116 h 453"/>
                  <a:gd name="T30" fmla="*/ 177 w 249"/>
                  <a:gd name="T31" fmla="*/ 0 h 453"/>
                  <a:gd name="T32" fmla="*/ 248 w 249"/>
                  <a:gd name="T33" fmla="*/ 0 h 453"/>
                  <a:gd name="T34" fmla="*/ 248 w 249"/>
                  <a:gd name="T35" fmla="*/ 80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49" h="453">
                    <a:moveTo>
                      <a:pt x="248" y="80"/>
                    </a:moveTo>
                    <a:lnTo>
                      <a:pt x="248" y="80"/>
                    </a:lnTo>
                    <a:cubicBezTo>
                      <a:pt x="177" y="80"/>
                      <a:pt x="177" y="80"/>
                      <a:pt x="177" y="80"/>
                    </a:cubicBezTo>
                    <a:cubicBezTo>
                      <a:pt x="169" y="80"/>
                      <a:pt x="160" y="89"/>
                      <a:pt x="160" y="107"/>
                    </a:cubicBezTo>
                    <a:cubicBezTo>
                      <a:pt x="160" y="160"/>
                      <a:pt x="160" y="160"/>
                      <a:pt x="160" y="160"/>
                    </a:cubicBezTo>
                    <a:cubicBezTo>
                      <a:pt x="248" y="160"/>
                      <a:pt x="248" y="160"/>
                      <a:pt x="248" y="160"/>
                    </a:cubicBezTo>
                    <a:cubicBezTo>
                      <a:pt x="248" y="231"/>
                      <a:pt x="248" y="231"/>
                      <a:pt x="248" y="231"/>
                    </a:cubicBezTo>
                    <a:cubicBezTo>
                      <a:pt x="160" y="231"/>
                      <a:pt x="160" y="231"/>
                      <a:pt x="160" y="231"/>
                    </a:cubicBezTo>
                    <a:cubicBezTo>
                      <a:pt x="160" y="452"/>
                      <a:pt x="160" y="452"/>
                      <a:pt x="160" y="452"/>
                    </a:cubicBezTo>
                    <a:cubicBezTo>
                      <a:pt x="79" y="452"/>
                      <a:pt x="79" y="452"/>
                      <a:pt x="79" y="452"/>
                    </a:cubicBezTo>
                    <a:cubicBezTo>
                      <a:pt x="79" y="231"/>
                      <a:pt x="79" y="231"/>
                      <a:pt x="79" y="231"/>
                    </a:cubicBezTo>
                    <a:cubicBezTo>
                      <a:pt x="0" y="231"/>
                      <a:pt x="0" y="231"/>
                      <a:pt x="0" y="231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79" y="160"/>
                      <a:pt x="79" y="160"/>
                      <a:pt x="79" y="160"/>
                    </a:cubicBezTo>
                    <a:cubicBezTo>
                      <a:pt x="79" y="116"/>
                      <a:pt x="79" y="116"/>
                      <a:pt x="79" y="116"/>
                    </a:cubicBezTo>
                    <a:cubicBezTo>
                      <a:pt x="79" y="54"/>
                      <a:pt x="115" y="0"/>
                      <a:pt x="177" y="0"/>
                    </a:cubicBezTo>
                    <a:cubicBezTo>
                      <a:pt x="248" y="0"/>
                      <a:pt x="248" y="0"/>
                      <a:pt x="248" y="0"/>
                    </a:cubicBezTo>
                    <a:lnTo>
                      <a:pt x="248" y="8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1200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88948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664E0E18-02FE-7646-BED4-711ECCE75A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F4F841-943A-844E-9D3D-48A82514C17B}"/>
              </a:ext>
            </a:extLst>
          </p:cNvPr>
          <p:cNvSpPr/>
          <p:nvPr/>
        </p:nvSpPr>
        <p:spPr>
          <a:xfrm>
            <a:off x="-19555" y="0"/>
            <a:ext cx="24397205" cy="13715998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8177646-6444-3C41-A1C1-CF48DB35E49C}"/>
              </a:ext>
            </a:extLst>
          </p:cNvPr>
          <p:cNvSpPr/>
          <p:nvPr/>
        </p:nvSpPr>
        <p:spPr>
          <a:xfrm>
            <a:off x="3538000" y="-1600200"/>
            <a:ext cx="17301648" cy="173016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36CD27C-5A86-8448-A243-80943CD0934D}"/>
              </a:ext>
            </a:extLst>
          </p:cNvPr>
          <p:cNvGrpSpPr/>
          <p:nvPr/>
        </p:nvGrpSpPr>
        <p:grpSpPr>
          <a:xfrm>
            <a:off x="5365750" y="3769076"/>
            <a:ext cx="13646150" cy="6177845"/>
            <a:chOff x="5365750" y="4307028"/>
            <a:chExt cx="13646150" cy="6177845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D88ADC7-52C1-4747-980D-AA43F299B33D}"/>
                </a:ext>
              </a:extLst>
            </p:cNvPr>
            <p:cNvSpPr txBox="1"/>
            <p:nvPr/>
          </p:nvSpPr>
          <p:spPr>
            <a:xfrm>
              <a:off x="11109552" y="4307028"/>
              <a:ext cx="2158543" cy="39395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0" b="1" dirty="0">
                  <a:solidFill>
                    <a:schemeClr val="bg1"/>
                  </a:solidFill>
                  <a:latin typeface="PT Sans" panose="020B0503020203020204" pitchFamily="34" charset="77"/>
                  <a:ea typeface="Roboto Medium" panose="02000000000000000000" pitchFamily="2" charset="0"/>
                  <a:cs typeface="Lato Light" panose="020F0502020204030203" pitchFamily="34" charset="0"/>
                </a:rPr>
                <a:t>”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B7BFA85-6B20-E146-8CDB-E480FC5646F3}"/>
                </a:ext>
              </a:extLst>
            </p:cNvPr>
            <p:cNvSpPr txBox="1"/>
            <p:nvPr/>
          </p:nvSpPr>
          <p:spPr>
            <a:xfrm>
              <a:off x="5365750" y="6517980"/>
              <a:ext cx="13646150" cy="286232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I believe that through knowledge and discipline, financial peace is possible for all of us.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0E05E42-6D56-0F40-8956-D65DFA095DB1}"/>
                </a:ext>
              </a:extLst>
            </p:cNvPr>
            <p:cNvSpPr txBox="1"/>
            <p:nvPr/>
          </p:nvSpPr>
          <p:spPr>
            <a:xfrm>
              <a:off x="8302688" y="9838542"/>
              <a:ext cx="77722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pc="6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DAVE RAMSEY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7106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-6" y="-1"/>
            <a:ext cx="24377653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6350433-D18D-654C-9A35-E002ED77A14E}"/>
              </a:ext>
            </a:extLst>
          </p:cNvPr>
          <p:cNvSpPr/>
          <p:nvPr/>
        </p:nvSpPr>
        <p:spPr>
          <a:xfrm>
            <a:off x="2770505" y="1280777"/>
            <a:ext cx="3291840" cy="3291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1601A5E-6C2B-7446-851B-FAF95A9E4671}"/>
              </a:ext>
            </a:extLst>
          </p:cNvPr>
          <p:cNvSpPr/>
          <p:nvPr/>
        </p:nvSpPr>
        <p:spPr>
          <a:xfrm>
            <a:off x="2770505" y="5211321"/>
            <a:ext cx="3291840" cy="32918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2CBB89E-A765-384D-9C4A-46FD287F07C7}"/>
              </a:ext>
            </a:extLst>
          </p:cNvPr>
          <p:cNvSpPr/>
          <p:nvPr/>
        </p:nvSpPr>
        <p:spPr>
          <a:xfrm>
            <a:off x="2770505" y="9143383"/>
            <a:ext cx="3291840" cy="32918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1F5C85A-7288-284A-8C7A-7D49F79EF742}"/>
              </a:ext>
            </a:extLst>
          </p:cNvPr>
          <p:cNvGrpSpPr/>
          <p:nvPr/>
        </p:nvGrpSpPr>
        <p:grpSpPr>
          <a:xfrm>
            <a:off x="3574423" y="9871157"/>
            <a:ext cx="1661840" cy="1916064"/>
            <a:chOff x="22029192" y="9744518"/>
            <a:chExt cx="1068724" cy="1232215"/>
          </a:xfrm>
          <a:solidFill>
            <a:schemeClr val="bg1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B4EFA88-C56C-7348-AA4C-C60F31606E46}"/>
                </a:ext>
              </a:extLst>
            </p:cNvPr>
            <p:cNvSpPr/>
            <p:nvPr/>
          </p:nvSpPr>
          <p:spPr>
            <a:xfrm>
              <a:off x="22029192" y="9744518"/>
              <a:ext cx="1068724" cy="12322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0" h="1026">
                  <a:moveTo>
                    <a:pt x="446" y="55"/>
                  </a:moveTo>
                  <a:cubicBezTo>
                    <a:pt x="440" y="55"/>
                    <a:pt x="435" y="57"/>
                    <a:pt x="430" y="60"/>
                  </a:cubicBezTo>
                  <a:cubicBezTo>
                    <a:pt x="376" y="100"/>
                    <a:pt x="259" y="168"/>
                    <a:pt x="80" y="182"/>
                  </a:cubicBezTo>
                  <a:cubicBezTo>
                    <a:pt x="73" y="183"/>
                    <a:pt x="66" y="186"/>
                    <a:pt x="61" y="192"/>
                  </a:cubicBezTo>
                  <a:cubicBezTo>
                    <a:pt x="57" y="198"/>
                    <a:pt x="54" y="205"/>
                    <a:pt x="55" y="212"/>
                  </a:cubicBezTo>
                  <a:cubicBezTo>
                    <a:pt x="67" y="329"/>
                    <a:pt x="107" y="619"/>
                    <a:pt x="230" y="799"/>
                  </a:cubicBezTo>
                  <a:cubicBezTo>
                    <a:pt x="287" y="883"/>
                    <a:pt x="408" y="949"/>
                    <a:pt x="445" y="968"/>
                  </a:cubicBezTo>
                  <a:cubicBezTo>
                    <a:pt x="483" y="949"/>
                    <a:pt x="604" y="883"/>
                    <a:pt x="661" y="800"/>
                  </a:cubicBezTo>
                  <a:cubicBezTo>
                    <a:pt x="783" y="620"/>
                    <a:pt x="824" y="327"/>
                    <a:pt x="835" y="210"/>
                  </a:cubicBezTo>
                  <a:cubicBezTo>
                    <a:pt x="836" y="203"/>
                    <a:pt x="834" y="196"/>
                    <a:pt x="829" y="190"/>
                  </a:cubicBezTo>
                  <a:cubicBezTo>
                    <a:pt x="824" y="184"/>
                    <a:pt x="817" y="181"/>
                    <a:pt x="810" y="180"/>
                  </a:cubicBezTo>
                  <a:cubicBezTo>
                    <a:pt x="632" y="168"/>
                    <a:pt x="516" y="100"/>
                    <a:pt x="462" y="60"/>
                  </a:cubicBezTo>
                  <a:cubicBezTo>
                    <a:pt x="457" y="57"/>
                    <a:pt x="452" y="55"/>
                    <a:pt x="446" y="55"/>
                  </a:cubicBezTo>
                  <a:close/>
                  <a:moveTo>
                    <a:pt x="434" y="974"/>
                  </a:moveTo>
                  <a:close/>
                  <a:moveTo>
                    <a:pt x="446" y="1026"/>
                  </a:moveTo>
                  <a:cubicBezTo>
                    <a:pt x="442" y="1026"/>
                    <a:pt x="438" y="1025"/>
                    <a:pt x="434" y="1024"/>
                  </a:cubicBezTo>
                  <a:cubicBezTo>
                    <a:pt x="427" y="1021"/>
                    <a:pt x="261" y="942"/>
                    <a:pt x="185" y="830"/>
                  </a:cubicBezTo>
                  <a:cubicBezTo>
                    <a:pt x="55" y="640"/>
                    <a:pt x="13" y="338"/>
                    <a:pt x="1" y="218"/>
                  </a:cubicBezTo>
                  <a:cubicBezTo>
                    <a:pt x="-2" y="195"/>
                    <a:pt x="5" y="174"/>
                    <a:pt x="19" y="157"/>
                  </a:cubicBezTo>
                  <a:cubicBezTo>
                    <a:pt x="34" y="139"/>
                    <a:pt x="54" y="129"/>
                    <a:pt x="76" y="127"/>
                  </a:cubicBezTo>
                  <a:cubicBezTo>
                    <a:pt x="241" y="115"/>
                    <a:pt x="348" y="52"/>
                    <a:pt x="398" y="16"/>
                  </a:cubicBezTo>
                  <a:cubicBezTo>
                    <a:pt x="427" y="-5"/>
                    <a:pt x="466" y="-5"/>
                    <a:pt x="495" y="16"/>
                  </a:cubicBezTo>
                  <a:cubicBezTo>
                    <a:pt x="543" y="52"/>
                    <a:pt x="649" y="114"/>
                    <a:pt x="814" y="126"/>
                  </a:cubicBezTo>
                  <a:cubicBezTo>
                    <a:pt x="836" y="127"/>
                    <a:pt x="856" y="137"/>
                    <a:pt x="871" y="155"/>
                  </a:cubicBezTo>
                  <a:cubicBezTo>
                    <a:pt x="885" y="172"/>
                    <a:pt x="892" y="193"/>
                    <a:pt x="890" y="216"/>
                  </a:cubicBezTo>
                  <a:cubicBezTo>
                    <a:pt x="878" y="337"/>
                    <a:pt x="836" y="640"/>
                    <a:pt x="706" y="831"/>
                  </a:cubicBezTo>
                  <a:cubicBezTo>
                    <a:pt x="630" y="942"/>
                    <a:pt x="464" y="1021"/>
                    <a:pt x="457" y="1024"/>
                  </a:cubicBezTo>
                  <a:cubicBezTo>
                    <a:pt x="453" y="1025"/>
                    <a:pt x="449" y="1026"/>
                    <a:pt x="446" y="102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3406311-8CA6-B144-9085-04A0226BF40A}"/>
                </a:ext>
              </a:extLst>
            </p:cNvPr>
            <p:cNvSpPr/>
            <p:nvPr/>
          </p:nvSpPr>
          <p:spPr>
            <a:xfrm>
              <a:off x="22362191" y="10328770"/>
              <a:ext cx="402725" cy="2909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6" h="243">
                  <a:moveTo>
                    <a:pt x="55" y="188"/>
                  </a:moveTo>
                  <a:lnTo>
                    <a:pt x="281" y="188"/>
                  </a:lnTo>
                  <a:lnTo>
                    <a:pt x="281" y="55"/>
                  </a:lnTo>
                  <a:lnTo>
                    <a:pt x="55" y="55"/>
                  </a:lnTo>
                  <a:close/>
                  <a:moveTo>
                    <a:pt x="293" y="243"/>
                  </a:moveTo>
                  <a:lnTo>
                    <a:pt x="43" y="243"/>
                  </a:lnTo>
                  <a:cubicBezTo>
                    <a:pt x="20" y="243"/>
                    <a:pt x="0" y="223"/>
                    <a:pt x="0" y="200"/>
                  </a:cubicBezTo>
                  <a:lnTo>
                    <a:pt x="0" y="43"/>
                  </a:lnTo>
                  <a:cubicBezTo>
                    <a:pt x="0" y="19"/>
                    <a:pt x="20" y="0"/>
                    <a:pt x="43" y="0"/>
                  </a:cubicBezTo>
                  <a:lnTo>
                    <a:pt x="293" y="0"/>
                  </a:lnTo>
                  <a:cubicBezTo>
                    <a:pt x="317" y="0"/>
                    <a:pt x="336" y="19"/>
                    <a:pt x="336" y="43"/>
                  </a:cubicBezTo>
                  <a:lnTo>
                    <a:pt x="336" y="200"/>
                  </a:lnTo>
                  <a:cubicBezTo>
                    <a:pt x="336" y="223"/>
                    <a:pt x="317" y="243"/>
                    <a:pt x="293" y="24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557E09BF-EC54-B14C-A77C-3DFE5139D1E4}"/>
                </a:ext>
              </a:extLst>
            </p:cNvPr>
            <p:cNvSpPr/>
            <p:nvPr/>
          </p:nvSpPr>
          <p:spPr>
            <a:xfrm>
              <a:off x="22393448" y="10102763"/>
              <a:ext cx="340212" cy="2909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4" h="243">
                  <a:moveTo>
                    <a:pt x="256" y="243"/>
                  </a:moveTo>
                  <a:cubicBezTo>
                    <a:pt x="241" y="243"/>
                    <a:pt x="229" y="231"/>
                    <a:pt x="229" y="215"/>
                  </a:cubicBezTo>
                  <a:lnTo>
                    <a:pt x="228" y="142"/>
                  </a:lnTo>
                  <a:cubicBezTo>
                    <a:pt x="228" y="94"/>
                    <a:pt x="190" y="55"/>
                    <a:pt x="142" y="55"/>
                  </a:cubicBezTo>
                  <a:cubicBezTo>
                    <a:pt x="94" y="55"/>
                    <a:pt x="55" y="94"/>
                    <a:pt x="55" y="141"/>
                  </a:cubicBezTo>
                  <a:lnTo>
                    <a:pt x="55" y="215"/>
                  </a:lnTo>
                  <a:cubicBezTo>
                    <a:pt x="55" y="230"/>
                    <a:pt x="43" y="243"/>
                    <a:pt x="28" y="243"/>
                  </a:cubicBezTo>
                  <a:cubicBezTo>
                    <a:pt x="13" y="243"/>
                    <a:pt x="1" y="231"/>
                    <a:pt x="1" y="215"/>
                  </a:cubicBezTo>
                  <a:lnTo>
                    <a:pt x="0" y="142"/>
                  </a:lnTo>
                  <a:cubicBezTo>
                    <a:pt x="0" y="63"/>
                    <a:pt x="64" y="0"/>
                    <a:pt x="142" y="0"/>
                  </a:cubicBezTo>
                  <a:cubicBezTo>
                    <a:pt x="220" y="0"/>
                    <a:pt x="283" y="63"/>
                    <a:pt x="283" y="141"/>
                  </a:cubicBezTo>
                  <a:lnTo>
                    <a:pt x="284" y="215"/>
                  </a:lnTo>
                  <a:cubicBezTo>
                    <a:pt x="284" y="230"/>
                    <a:pt x="272" y="243"/>
                    <a:pt x="256" y="24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71948C5-57FA-C446-B940-240CC8D4A257}"/>
              </a:ext>
            </a:extLst>
          </p:cNvPr>
          <p:cNvGrpSpPr/>
          <p:nvPr/>
        </p:nvGrpSpPr>
        <p:grpSpPr>
          <a:xfrm>
            <a:off x="3706076" y="2220088"/>
            <a:ext cx="1420698" cy="1413218"/>
            <a:chOff x="10155415" y="10070305"/>
            <a:chExt cx="913645" cy="908836"/>
          </a:xfrm>
          <a:solidFill>
            <a:schemeClr val="bg1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91843972-6AB8-F04F-B23A-DA1F06B1F63B}"/>
                </a:ext>
              </a:extLst>
            </p:cNvPr>
            <p:cNvSpPr/>
            <p:nvPr/>
          </p:nvSpPr>
          <p:spPr>
            <a:xfrm>
              <a:off x="10155415" y="10070305"/>
              <a:ext cx="64917" cy="90883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757">
                  <a:moveTo>
                    <a:pt x="27" y="757"/>
                  </a:moveTo>
                  <a:cubicBezTo>
                    <a:pt x="12" y="757"/>
                    <a:pt x="0" y="745"/>
                    <a:pt x="0" y="730"/>
                  </a:cubicBezTo>
                  <a:lnTo>
                    <a:pt x="0" y="28"/>
                  </a:lnTo>
                  <a:cubicBezTo>
                    <a:pt x="0" y="12"/>
                    <a:pt x="12" y="0"/>
                    <a:pt x="27" y="0"/>
                  </a:cubicBezTo>
                  <a:cubicBezTo>
                    <a:pt x="43" y="0"/>
                    <a:pt x="55" y="12"/>
                    <a:pt x="55" y="28"/>
                  </a:cubicBezTo>
                  <a:lnTo>
                    <a:pt x="55" y="730"/>
                  </a:lnTo>
                  <a:cubicBezTo>
                    <a:pt x="55" y="745"/>
                    <a:pt x="43" y="757"/>
                    <a:pt x="27" y="75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BABC2318-7728-7949-BAC9-0765CFCF51EE}"/>
                </a:ext>
              </a:extLst>
            </p:cNvPr>
            <p:cNvSpPr/>
            <p:nvPr/>
          </p:nvSpPr>
          <p:spPr>
            <a:xfrm>
              <a:off x="10155415" y="10914224"/>
              <a:ext cx="906432" cy="649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5" h="55">
                  <a:moveTo>
                    <a:pt x="727" y="55"/>
                  </a:moveTo>
                  <a:lnTo>
                    <a:pt x="27" y="55"/>
                  </a:lnTo>
                  <a:cubicBezTo>
                    <a:pt x="12" y="55"/>
                    <a:pt x="0" y="43"/>
                    <a:pt x="0" y="28"/>
                  </a:cubicBezTo>
                  <a:cubicBezTo>
                    <a:pt x="0" y="13"/>
                    <a:pt x="12" y="0"/>
                    <a:pt x="27" y="0"/>
                  </a:cubicBezTo>
                  <a:lnTo>
                    <a:pt x="727" y="0"/>
                  </a:lnTo>
                  <a:cubicBezTo>
                    <a:pt x="742" y="0"/>
                    <a:pt x="755" y="13"/>
                    <a:pt x="755" y="28"/>
                  </a:cubicBezTo>
                  <a:cubicBezTo>
                    <a:pt x="755" y="43"/>
                    <a:pt x="742" y="55"/>
                    <a:pt x="727" y="5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C216BBD-01CD-144C-876C-55E5E5E720FF}"/>
                </a:ext>
              </a:extLst>
            </p:cNvPr>
            <p:cNvSpPr/>
            <p:nvPr/>
          </p:nvSpPr>
          <p:spPr>
            <a:xfrm>
              <a:off x="10276830" y="10094348"/>
              <a:ext cx="581848" cy="777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5" h="648">
                  <a:moveTo>
                    <a:pt x="27" y="648"/>
                  </a:moveTo>
                  <a:cubicBezTo>
                    <a:pt x="23" y="648"/>
                    <a:pt x="19" y="647"/>
                    <a:pt x="15" y="645"/>
                  </a:cubicBezTo>
                  <a:cubicBezTo>
                    <a:pt x="1" y="638"/>
                    <a:pt x="-4" y="622"/>
                    <a:pt x="3" y="608"/>
                  </a:cubicBezTo>
                  <a:lnTo>
                    <a:pt x="58" y="499"/>
                  </a:lnTo>
                  <a:cubicBezTo>
                    <a:pt x="61" y="494"/>
                    <a:pt x="66" y="490"/>
                    <a:pt x="71" y="487"/>
                  </a:cubicBezTo>
                  <a:lnTo>
                    <a:pt x="228" y="414"/>
                  </a:lnTo>
                  <a:cubicBezTo>
                    <a:pt x="230" y="413"/>
                    <a:pt x="231" y="413"/>
                    <a:pt x="232" y="412"/>
                  </a:cubicBezTo>
                  <a:lnTo>
                    <a:pt x="326" y="383"/>
                  </a:lnTo>
                  <a:lnTo>
                    <a:pt x="345" y="259"/>
                  </a:lnTo>
                  <a:lnTo>
                    <a:pt x="364" y="134"/>
                  </a:lnTo>
                  <a:cubicBezTo>
                    <a:pt x="364" y="130"/>
                    <a:pt x="365" y="127"/>
                    <a:pt x="367" y="124"/>
                  </a:cubicBezTo>
                  <a:lnTo>
                    <a:pt x="434" y="13"/>
                  </a:lnTo>
                  <a:cubicBezTo>
                    <a:pt x="442" y="0"/>
                    <a:pt x="459" y="-4"/>
                    <a:pt x="472" y="4"/>
                  </a:cubicBezTo>
                  <a:cubicBezTo>
                    <a:pt x="485" y="12"/>
                    <a:pt x="489" y="29"/>
                    <a:pt x="481" y="42"/>
                  </a:cubicBezTo>
                  <a:lnTo>
                    <a:pt x="417" y="147"/>
                  </a:lnTo>
                  <a:lnTo>
                    <a:pt x="399" y="267"/>
                  </a:lnTo>
                  <a:lnTo>
                    <a:pt x="378" y="408"/>
                  </a:lnTo>
                  <a:cubicBezTo>
                    <a:pt x="376" y="418"/>
                    <a:pt x="369" y="427"/>
                    <a:pt x="359" y="430"/>
                  </a:cubicBezTo>
                  <a:lnTo>
                    <a:pt x="250" y="464"/>
                  </a:lnTo>
                  <a:lnTo>
                    <a:pt x="103" y="533"/>
                  </a:lnTo>
                  <a:lnTo>
                    <a:pt x="52" y="633"/>
                  </a:lnTo>
                  <a:cubicBezTo>
                    <a:pt x="47" y="643"/>
                    <a:pt x="37" y="648"/>
                    <a:pt x="27" y="64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56BB39C-C53C-034E-B47A-396CAF15C8E8}"/>
                </a:ext>
              </a:extLst>
            </p:cNvPr>
            <p:cNvSpPr/>
            <p:nvPr/>
          </p:nvSpPr>
          <p:spPr>
            <a:xfrm>
              <a:off x="10763710" y="10278279"/>
              <a:ext cx="305350" cy="1935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5" h="162">
                  <a:moveTo>
                    <a:pt x="67" y="162"/>
                  </a:moveTo>
                  <a:cubicBezTo>
                    <a:pt x="64" y="162"/>
                    <a:pt x="62" y="161"/>
                    <a:pt x="60" y="161"/>
                  </a:cubicBezTo>
                  <a:lnTo>
                    <a:pt x="20" y="150"/>
                  </a:lnTo>
                  <a:cubicBezTo>
                    <a:pt x="5" y="146"/>
                    <a:pt x="-3" y="131"/>
                    <a:pt x="1" y="116"/>
                  </a:cubicBezTo>
                  <a:cubicBezTo>
                    <a:pt x="5" y="101"/>
                    <a:pt x="20" y="93"/>
                    <a:pt x="34" y="97"/>
                  </a:cubicBezTo>
                  <a:lnTo>
                    <a:pt x="62" y="105"/>
                  </a:lnTo>
                  <a:lnTo>
                    <a:pt x="212" y="4"/>
                  </a:lnTo>
                  <a:cubicBezTo>
                    <a:pt x="225" y="-4"/>
                    <a:pt x="242" y="-1"/>
                    <a:pt x="251" y="12"/>
                  </a:cubicBezTo>
                  <a:cubicBezTo>
                    <a:pt x="259" y="25"/>
                    <a:pt x="255" y="42"/>
                    <a:pt x="243" y="50"/>
                  </a:cubicBezTo>
                  <a:lnTo>
                    <a:pt x="82" y="157"/>
                  </a:lnTo>
                  <a:cubicBezTo>
                    <a:pt x="77" y="160"/>
                    <a:pt x="72" y="162"/>
                    <a:pt x="67" y="16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3C35315E-9C93-4949-B536-C568B581A80B}"/>
                </a:ext>
              </a:extLst>
            </p:cNvPr>
            <p:cNvSpPr/>
            <p:nvPr/>
          </p:nvSpPr>
          <p:spPr>
            <a:xfrm>
              <a:off x="10276830" y="10313142"/>
              <a:ext cx="401523" cy="32097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5" h="268">
                  <a:moveTo>
                    <a:pt x="27" y="268"/>
                  </a:moveTo>
                  <a:cubicBezTo>
                    <a:pt x="20" y="268"/>
                    <a:pt x="13" y="265"/>
                    <a:pt x="8" y="259"/>
                  </a:cubicBezTo>
                  <a:cubicBezTo>
                    <a:pt x="-3" y="249"/>
                    <a:pt x="-3" y="231"/>
                    <a:pt x="8" y="221"/>
                  </a:cubicBezTo>
                  <a:lnTo>
                    <a:pt x="110" y="123"/>
                  </a:lnTo>
                  <a:lnTo>
                    <a:pt x="163" y="15"/>
                  </a:lnTo>
                  <a:cubicBezTo>
                    <a:pt x="169" y="3"/>
                    <a:pt x="182" y="-3"/>
                    <a:pt x="195" y="1"/>
                  </a:cubicBezTo>
                  <a:lnTo>
                    <a:pt x="315" y="34"/>
                  </a:lnTo>
                  <a:cubicBezTo>
                    <a:pt x="329" y="38"/>
                    <a:pt x="338" y="53"/>
                    <a:pt x="334" y="68"/>
                  </a:cubicBezTo>
                  <a:cubicBezTo>
                    <a:pt x="330" y="82"/>
                    <a:pt x="315" y="91"/>
                    <a:pt x="300" y="87"/>
                  </a:cubicBezTo>
                  <a:lnTo>
                    <a:pt x="202" y="60"/>
                  </a:lnTo>
                  <a:lnTo>
                    <a:pt x="157" y="151"/>
                  </a:lnTo>
                  <a:cubicBezTo>
                    <a:pt x="155" y="154"/>
                    <a:pt x="154" y="157"/>
                    <a:pt x="151" y="159"/>
                  </a:cubicBezTo>
                  <a:lnTo>
                    <a:pt x="46" y="260"/>
                  </a:lnTo>
                  <a:cubicBezTo>
                    <a:pt x="41" y="265"/>
                    <a:pt x="34" y="268"/>
                    <a:pt x="27" y="26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3E3F259-D593-444F-A31C-8BC38C84BCC0}"/>
                </a:ext>
              </a:extLst>
            </p:cNvPr>
            <p:cNvSpPr/>
            <p:nvPr/>
          </p:nvSpPr>
          <p:spPr>
            <a:xfrm>
              <a:off x="10573765" y="10569203"/>
              <a:ext cx="397916" cy="2885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2" h="241">
                  <a:moveTo>
                    <a:pt x="28" y="241"/>
                  </a:moveTo>
                  <a:cubicBezTo>
                    <a:pt x="17" y="241"/>
                    <a:pt x="6" y="234"/>
                    <a:pt x="2" y="223"/>
                  </a:cubicBezTo>
                  <a:cubicBezTo>
                    <a:pt x="-3" y="209"/>
                    <a:pt x="4" y="194"/>
                    <a:pt x="18" y="188"/>
                  </a:cubicBezTo>
                  <a:lnTo>
                    <a:pt x="154" y="139"/>
                  </a:lnTo>
                  <a:lnTo>
                    <a:pt x="286" y="8"/>
                  </a:lnTo>
                  <a:cubicBezTo>
                    <a:pt x="297" y="-3"/>
                    <a:pt x="314" y="-3"/>
                    <a:pt x="325" y="8"/>
                  </a:cubicBezTo>
                  <a:cubicBezTo>
                    <a:pt x="335" y="19"/>
                    <a:pt x="335" y="36"/>
                    <a:pt x="325" y="47"/>
                  </a:cubicBezTo>
                  <a:lnTo>
                    <a:pt x="188" y="182"/>
                  </a:lnTo>
                  <a:cubicBezTo>
                    <a:pt x="185" y="185"/>
                    <a:pt x="182" y="187"/>
                    <a:pt x="178" y="188"/>
                  </a:cubicBezTo>
                  <a:lnTo>
                    <a:pt x="37" y="240"/>
                  </a:lnTo>
                  <a:cubicBezTo>
                    <a:pt x="34" y="241"/>
                    <a:pt x="31" y="241"/>
                    <a:pt x="28" y="24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D5F72FB3-3CC8-B74A-B577-38BE4A189BBF}"/>
                </a:ext>
              </a:extLst>
            </p:cNvPr>
            <p:cNvSpPr/>
            <p:nvPr/>
          </p:nvSpPr>
          <p:spPr>
            <a:xfrm>
              <a:off x="10976493" y="10275875"/>
              <a:ext cx="88960" cy="1863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" h="156">
                  <a:moveTo>
                    <a:pt x="28" y="156"/>
                  </a:moveTo>
                  <a:cubicBezTo>
                    <a:pt x="26" y="156"/>
                    <a:pt x="24" y="156"/>
                    <a:pt x="22" y="156"/>
                  </a:cubicBezTo>
                  <a:cubicBezTo>
                    <a:pt x="7" y="152"/>
                    <a:pt x="-2" y="138"/>
                    <a:pt x="1" y="123"/>
                  </a:cubicBezTo>
                  <a:lnTo>
                    <a:pt x="22" y="22"/>
                  </a:lnTo>
                  <a:cubicBezTo>
                    <a:pt x="25" y="7"/>
                    <a:pt x="39" y="-2"/>
                    <a:pt x="54" y="1"/>
                  </a:cubicBezTo>
                  <a:cubicBezTo>
                    <a:pt x="69" y="4"/>
                    <a:pt x="78" y="18"/>
                    <a:pt x="75" y="33"/>
                  </a:cubicBezTo>
                  <a:lnTo>
                    <a:pt x="54" y="134"/>
                  </a:lnTo>
                  <a:cubicBezTo>
                    <a:pt x="52" y="147"/>
                    <a:pt x="40" y="156"/>
                    <a:pt x="28" y="15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8AB7EF3F-267F-0640-963E-83FC51C4E993}"/>
                </a:ext>
              </a:extLst>
            </p:cNvPr>
            <p:cNvSpPr/>
            <p:nvPr/>
          </p:nvSpPr>
          <p:spPr>
            <a:xfrm>
              <a:off x="10880320" y="10250629"/>
              <a:ext cx="185133" cy="901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5" h="76">
                  <a:moveTo>
                    <a:pt x="128" y="76"/>
                  </a:moveTo>
                  <a:cubicBezTo>
                    <a:pt x="127" y="76"/>
                    <a:pt x="125" y="76"/>
                    <a:pt x="123" y="76"/>
                  </a:cubicBezTo>
                  <a:lnTo>
                    <a:pt x="22" y="55"/>
                  </a:lnTo>
                  <a:cubicBezTo>
                    <a:pt x="7" y="51"/>
                    <a:pt x="-3" y="37"/>
                    <a:pt x="1" y="22"/>
                  </a:cubicBezTo>
                  <a:cubicBezTo>
                    <a:pt x="4" y="7"/>
                    <a:pt x="18" y="-2"/>
                    <a:pt x="33" y="1"/>
                  </a:cubicBezTo>
                  <a:lnTo>
                    <a:pt x="134" y="22"/>
                  </a:lnTo>
                  <a:cubicBezTo>
                    <a:pt x="149" y="25"/>
                    <a:pt x="158" y="39"/>
                    <a:pt x="155" y="54"/>
                  </a:cubicBezTo>
                  <a:cubicBezTo>
                    <a:pt x="153" y="67"/>
                    <a:pt x="141" y="76"/>
                    <a:pt x="128" y="7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9B795A6-753E-D046-9E19-2858E8A09E2E}"/>
              </a:ext>
            </a:extLst>
          </p:cNvPr>
          <p:cNvGrpSpPr/>
          <p:nvPr/>
        </p:nvGrpSpPr>
        <p:grpSpPr>
          <a:xfrm>
            <a:off x="3331265" y="6184232"/>
            <a:ext cx="2031978" cy="1346018"/>
            <a:chOff x="488812" y="469817"/>
            <a:chExt cx="1413745" cy="936490"/>
          </a:xfrm>
          <a:solidFill>
            <a:schemeClr val="bg1"/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0D475516-F2D8-9941-B7EA-723D756450A5}"/>
                </a:ext>
              </a:extLst>
            </p:cNvPr>
            <p:cNvSpPr/>
            <p:nvPr/>
          </p:nvSpPr>
          <p:spPr>
            <a:xfrm>
              <a:off x="488812" y="705445"/>
              <a:ext cx="585454" cy="7008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8" h="584">
                  <a:moveTo>
                    <a:pt x="244" y="584"/>
                  </a:moveTo>
                  <a:cubicBezTo>
                    <a:pt x="110" y="584"/>
                    <a:pt x="0" y="474"/>
                    <a:pt x="0" y="339"/>
                  </a:cubicBezTo>
                  <a:cubicBezTo>
                    <a:pt x="0" y="258"/>
                    <a:pt x="41" y="119"/>
                    <a:pt x="111" y="30"/>
                  </a:cubicBezTo>
                  <a:cubicBezTo>
                    <a:pt x="116" y="23"/>
                    <a:pt x="122" y="16"/>
                    <a:pt x="128" y="9"/>
                  </a:cubicBezTo>
                  <a:cubicBezTo>
                    <a:pt x="138" y="-2"/>
                    <a:pt x="155" y="-3"/>
                    <a:pt x="167" y="8"/>
                  </a:cubicBezTo>
                  <a:cubicBezTo>
                    <a:pt x="178" y="18"/>
                    <a:pt x="179" y="35"/>
                    <a:pt x="168" y="46"/>
                  </a:cubicBezTo>
                  <a:cubicBezTo>
                    <a:pt x="164" y="52"/>
                    <a:pt x="159" y="57"/>
                    <a:pt x="154" y="63"/>
                  </a:cubicBezTo>
                  <a:cubicBezTo>
                    <a:pt x="95" y="140"/>
                    <a:pt x="55" y="268"/>
                    <a:pt x="55" y="339"/>
                  </a:cubicBezTo>
                  <a:cubicBezTo>
                    <a:pt x="55" y="444"/>
                    <a:pt x="140" y="529"/>
                    <a:pt x="244" y="529"/>
                  </a:cubicBezTo>
                  <a:cubicBezTo>
                    <a:pt x="349" y="529"/>
                    <a:pt x="433" y="444"/>
                    <a:pt x="433" y="339"/>
                  </a:cubicBezTo>
                  <a:cubicBezTo>
                    <a:pt x="433" y="268"/>
                    <a:pt x="393" y="140"/>
                    <a:pt x="334" y="63"/>
                  </a:cubicBezTo>
                  <a:cubicBezTo>
                    <a:pt x="329" y="57"/>
                    <a:pt x="325" y="52"/>
                    <a:pt x="320" y="47"/>
                  </a:cubicBezTo>
                  <a:cubicBezTo>
                    <a:pt x="310" y="36"/>
                    <a:pt x="311" y="18"/>
                    <a:pt x="322" y="8"/>
                  </a:cubicBezTo>
                  <a:cubicBezTo>
                    <a:pt x="333" y="-2"/>
                    <a:pt x="350" y="-1"/>
                    <a:pt x="360" y="10"/>
                  </a:cubicBezTo>
                  <a:cubicBezTo>
                    <a:pt x="366" y="16"/>
                    <a:pt x="372" y="23"/>
                    <a:pt x="377" y="29"/>
                  </a:cubicBezTo>
                  <a:cubicBezTo>
                    <a:pt x="447" y="119"/>
                    <a:pt x="488" y="258"/>
                    <a:pt x="488" y="339"/>
                  </a:cubicBezTo>
                  <a:cubicBezTo>
                    <a:pt x="488" y="474"/>
                    <a:pt x="379" y="584"/>
                    <a:pt x="244" y="58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9F7E0295-AA7D-4B49-901A-C99C19302CCC}"/>
                </a:ext>
              </a:extLst>
            </p:cNvPr>
            <p:cNvSpPr/>
            <p:nvPr/>
          </p:nvSpPr>
          <p:spPr>
            <a:xfrm>
              <a:off x="600613" y="469817"/>
              <a:ext cx="361851" cy="1959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2" h="164">
                  <a:moveTo>
                    <a:pt x="239" y="164"/>
                  </a:moveTo>
                  <a:cubicBezTo>
                    <a:pt x="235" y="164"/>
                    <a:pt x="230" y="163"/>
                    <a:pt x="227" y="161"/>
                  </a:cubicBezTo>
                  <a:cubicBezTo>
                    <a:pt x="213" y="155"/>
                    <a:pt x="207" y="138"/>
                    <a:pt x="214" y="125"/>
                  </a:cubicBezTo>
                  <a:lnTo>
                    <a:pt x="247" y="56"/>
                  </a:lnTo>
                  <a:cubicBezTo>
                    <a:pt x="247" y="55"/>
                    <a:pt x="247" y="55"/>
                    <a:pt x="247" y="55"/>
                  </a:cubicBezTo>
                  <a:lnTo>
                    <a:pt x="56" y="55"/>
                  </a:lnTo>
                  <a:cubicBezTo>
                    <a:pt x="55" y="55"/>
                    <a:pt x="55" y="55"/>
                    <a:pt x="55" y="55"/>
                  </a:cubicBezTo>
                  <a:lnTo>
                    <a:pt x="55" y="56"/>
                  </a:lnTo>
                  <a:lnTo>
                    <a:pt x="88" y="123"/>
                  </a:lnTo>
                  <a:cubicBezTo>
                    <a:pt x="94" y="137"/>
                    <a:pt x="89" y="153"/>
                    <a:pt x="75" y="160"/>
                  </a:cubicBezTo>
                  <a:cubicBezTo>
                    <a:pt x="61" y="166"/>
                    <a:pt x="45" y="161"/>
                    <a:pt x="38" y="147"/>
                  </a:cubicBezTo>
                  <a:lnTo>
                    <a:pt x="6" y="79"/>
                  </a:lnTo>
                  <a:cubicBezTo>
                    <a:pt x="-3" y="62"/>
                    <a:pt x="-2" y="42"/>
                    <a:pt x="9" y="26"/>
                  </a:cubicBezTo>
                  <a:cubicBezTo>
                    <a:pt x="19" y="9"/>
                    <a:pt x="36" y="0"/>
                    <a:pt x="56" y="0"/>
                  </a:cubicBezTo>
                  <a:lnTo>
                    <a:pt x="247" y="0"/>
                  </a:lnTo>
                  <a:cubicBezTo>
                    <a:pt x="266" y="0"/>
                    <a:pt x="283" y="9"/>
                    <a:pt x="294" y="26"/>
                  </a:cubicBezTo>
                  <a:cubicBezTo>
                    <a:pt x="304" y="42"/>
                    <a:pt x="305" y="62"/>
                    <a:pt x="297" y="79"/>
                  </a:cubicBezTo>
                  <a:lnTo>
                    <a:pt x="263" y="148"/>
                  </a:lnTo>
                  <a:cubicBezTo>
                    <a:pt x="259" y="158"/>
                    <a:pt x="249" y="164"/>
                    <a:pt x="239" y="16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012AF7F-3EB1-6C4C-A3EB-1A9882CA403C}"/>
                </a:ext>
              </a:extLst>
            </p:cNvPr>
            <p:cNvSpPr/>
            <p:nvPr/>
          </p:nvSpPr>
          <p:spPr>
            <a:xfrm>
              <a:off x="673945" y="668177"/>
              <a:ext cx="215187" cy="4087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0" h="35">
                  <a:moveTo>
                    <a:pt x="162" y="35"/>
                  </a:moveTo>
                  <a:lnTo>
                    <a:pt x="18" y="35"/>
                  </a:lnTo>
                  <a:cubicBezTo>
                    <a:pt x="8" y="35"/>
                    <a:pt x="0" y="27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lnTo>
                    <a:pt x="162" y="0"/>
                  </a:lnTo>
                  <a:cubicBezTo>
                    <a:pt x="172" y="0"/>
                    <a:pt x="180" y="7"/>
                    <a:pt x="180" y="17"/>
                  </a:cubicBezTo>
                  <a:cubicBezTo>
                    <a:pt x="180" y="27"/>
                    <a:pt x="172" y="35"/>
                    <a:pt x="162" y="3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1A93C701-083A-E24F-8A7B-3FD63ECA181D}"/>
                </a:ext>
              </a:extLst>
            </p:cNvPr>
            <p:cNvSpPr/>
            <p:nvPr/>
          </p:nvSpPr>
          <p:spPr>
            <a:xfrm>
              <a:off x="688371" y="884567"/>
              <a:ext cx="186335" cy="30174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6" h="252">
                  <a:moveTo>
                    <a:pt x="72" y="252"/>
                  </a:moveTo>
                  <a:cubicBezTo>
                    <a:pt x="53" y="252"/>
                    <a:pt x="31" y="248"/>
                    <a:pt x="11" y="239"/>
                  </a:cubicBezTo>
                  <a:cubicBezTo>
                    <a:pt x="2" y="235"/>
                    <a:pt x="-2" y="225"/>
                    <a:pt x="2" y="216"/>
                  </a:cubicBezTo>
                  <a:cubicBezTo>
                    <a:pt x="6" y="207"/>
                    <a:pt x="16" y="203"/>
                    <a:pt x="25" y="207"/>
                  </a:cubicBezTo>
                  <a:cubicBezTo>
                    <a:pt x="56" y="220"/>
                    <a:pt x="88" y="221"/>
                    <a:pt x="106" y="208"/>
                  </a:cubicBezTo>
                  <a:cubicBezTo>
                    <a:pt x="116" y="202"/>
                    <a:pt x="121" y="193"/>
                    <a:pt x="121" y="181"/>
                  </a:cubicBezTo>
                  <a:cubicBezTo>
                    <a:pt x="121" y="168"/>
                    <a:pt x="94" y="154"/>
                    <a:pt x="70" y="142"/>
                  </a:cubicBezTo>
                  <a:cubicBezTo>
                    <a:pt x="37" y="126"/>
                    <a:pt x="0" y="107"/>
                    <a:pt x="0" y="72"/>
                  </a:cubicBezTo>
                  <a:cubicBezTo>
                    <a:pt x="0" y="49"/>
                    <a:pt x="11" y="28"/>
                    <a:pt x="31" y="15"/>
                  </a:cubicBezTo>
                  <a:cubicBezTo>
                    <a:pt x="60" y="-4"/>
                    <a:pt x="103" y="-5"/>
                    <a:pt x="144" y="13"/>
                  </a:cubicBezTo>
                  <a:cubicBezTo>
                    <a:pt x="153" y="16"/>
                    <a:pt x="157" y="27"/>
                    <a:pt x="154" y="36"/>
                  </a:cubicBezTo>
                  <a:cubicBezTo>
                    <a:pt x="150" y="45"/>
                    <a:pt x="139" y="49"/>
                    <a:pt x="131" y="45"/>
                  </a:cubicBezTo>
                  <a:cubicBezTo>
                    <a:pt x="101" y="32"/>
                    <a:pt x="69" y="32"/>
                    <a:pt x="50" y="45"/>
                  </a:cubicBezTo>
                  <a:cubicBezTo>
                    <a:pt x="41" y="51"/>
                    <a:pt x="36" y="60"/>
                    <a:pt x="36" y="72"/>
                  </a:cubicBezTo>
                  <a:cubicBezTo>
                    <a:pt x="36" y="86"/>
                    <a:pt x="63" y="99"/>
                    <a:pt x="86" y="111"/>
                  </a:cubicBezTo>
                  <a:cubicBezTo>
                    <a:pt x="119" y="127"/>
                    <a:pt x="156" y="146"/>
                    <a:pt x="156" y="181"/>
                  </a:cubicBezTo>
                  <a:cubicBezTo>
                    <a:pt x="156" y="205"/>
                    <a:pt x="145" y="225"/>
                    <a:pt x="126" y="238"/>
                  </a:cubicBezTo>
                  <a:cubicBezTo>
                    <a:pt x="111" y="248"/>
                    <a:pt x="92" y="252"/>
                    <a:pt x="72" y="25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C9A63B73-5D5B-CF4F-8E09-5C15C15C0F52}"/>
                </a:ext>
              </a:extLst>
            </p:cNvPr>
            <p:cNvSpPr/>
            <p:nvPr/>
          </p:nvSpPr>
          <p:spPr>
            <a:xfrm>
              <a:off x="760501" y="810030"/>
              <a:ext cx="40874" cy="709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60">
                  <a:moveTo>
                    <a:pt x="17" y="60"/>
                  </a:moveTo>
                  <a:cubicBezTo>
                    <a:pt x="8" y="60"/>
                    <a:pt x="0" y="52"/>
                    <a:pt x="0" y="42"/>
                  </a:cubicBezTo>
                  <a:lnTo>
                    <a:pt x="0" y="18"/>
                  </a:ln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8"/>
                  </a:cubicBezTo>
                  <a:lnTo>
                    <a:pt x="35" y="42"/>
                  </a:lnTo>
                  <a:cubicBezTo>
                    <a:pt x="35" y="52"/>
                    <a:pt x="27" y="60"/>
                    <a:pt x="17" y="6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C6999F22-2A23-9745-9678-37605AD79723}"/>
                </a:ext>
              </a:extLst>
            </p:cNvPr>
            <p:cNvSpPr/>
            <p:nvPr/>
          </p:nvSpPr>
          <p:spPr>
            <a:xfrm>
              <a:off x="760501" y="1189917"/>
              <a:ext cx="40874" cy="709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60">
                  <a:moveTo>
                    <a:pt x="17" y="60"/>
                  </a:moveTo>
                  <a:cubicBezTo>
                    <a:pt x="8" y="60"/>
                    <a:pt x="0" y="52"/>
                    <a:pt x="0" y="42"/>
                  </a:cubicBezTo>
                  <a:lnTo>
                    <a:pt x="0" y="18"/>
                  </a:ln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8"/>
                  </a:cubicBezTo>
                  <a:lnTo>
                    <a:pt x="35" y="42"/>
                  </a:lnTo>
                  <a:cubicBezTo>
                    <a:pt x="35" y="52"/>
                    <a:pt x="27" y="60"/>
                    <a:pt x="17" y="6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3E92FA2-1DA5-C045-BF50-5EEBA6BB44C3}"/>
                </a:ext>
              </a:extLst>
            </p:cNvPr>
            <p:cNvSpPr/>
            <p:nvPr/>
          </p:nvSpPr>
          <p:spPr>
            <a:xfrm>
              <a:off x="1354370" y="763148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5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4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5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1" y="18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4"/>
                  </a:cubicBezTo>
                  <a:cubicBezTo>
                    <a:pt x="38" y="17"/>
                    <a:pt x="50" y="25"/>
                    <a:pt x="89" y="32"/>
                  </a:cubicBezTo>
                  <a:cubicBezTo>
                    <a:pt x="123" y="39"/>
                    <a:pt x="168" y="43"/>
                    <a:pt x="214" y="44"/>
                  </a:cubicBezTo>
                  <a:cubicBezTo>
                    <a:pt x="224" y="44"/>
                    <a:pt x="234" y="44"/>
                    <a:pt x="244" y="44"/>
                  </a:cubicBezTo>
                  <a:cubicBezTo>
                    <a:pt x="290" y="43"/>
                    <a:pt x="334" y="39"/>
                    <a:pt x="368" y="32"/>
                  </a:cubicBezTo>
                  <a:cubicBezTo>
                    <a:pt x="408" y="25"/>
                    <a:pt x="420" y="17"/>
                    <a:pt x="422" y="14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F1563337-11C4-3B48-B12E-743F48A28FCB}"/>
                </a:ext>
              </a:extLst>
            </p:cNvPr>
            <p:cNvSpPr/>
            <p:nvPr/>
          </p:nvSpPr>
          <p:spPr>
            <a:xfrm>
              <a:off x="1354370" y="868939"/>
              <a:ext cx="548187" cy="1971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5">
                  <a:moveTo>
                    <a:pt x="422" y="104"/>
                  </a:moveTo>
                  <a:close/>
                  <a:moveTo>
                    <a:pt x="35" y="101"/>
                  </a:moveTo>
                  <a:cubicBezTo>
                    <a:pt x="47" y="112"/>
                    <a:pt x="113" y="130"/>
                    <a:pt x="229" y="130"/>
                  </a:cubicBezTo>
                  <a:cubicBezTo>
                    <a:pt x="344" y="130"/>
                    <a:pt x="410" y="112"/>
                    <a:pt x="422" y="101"/>
                  </a:cubicBezTo>
                  <a:lnTo>
                    <a:pt x="422" y="54"/>
                  </a:lnTo>
                  <a:cubicBezTo>
                    <a:pt x="411" y="59"/>
                    <a:pt x="398" y="62"/>
                    <a:pt x="387" y="64"/>
                  </a:cubicBezTo>
                  <a:cubicBezTo>
                    <a:pt x="349" y="73"/>
                    <a:pt x="298" y="78"/>
                    <a:pt x="244" y="78"/>
                  </a:cubicBezTo>
                  <a:cubicBezTo>
                    <a:pt x="234" y="79"/>
                    <a:pt x="224" y="79"/>
                    <a:pt x="213" y="78"/>
                  </a:cubicBezTo>
                  <a:cubicBezTo>
                    <a:pt x="159" y="78"/>
                    <a:pt x="109" y="73"/>
                    <a:pt x="71" y="64"/>
                  </a:cubicBezTo>
                  <a:cubicBezTo>
                    <a:pt x="60" y="62"/>
                    <a:pt x="47" y="58"/>
                    <a:pt x="35" y="54"/>
                  </a:cubicBezTo>
                  <a:close/>
                  <a:moveTo>
                    <a:pt x="229" y="165"/>
                  </a:moveTo>
                  <a:cubicBezTo>
                    <a:pt x="171" y="165"/>
                    <a:pt x="117" y="161"/>
                    <a:pt x="76" y="152"/>
                  </a:cubicBezTo>
                  <a:cubicBezTo>
                    <a:pt x="24" y="142"/>
                    <a:pt x="0" y="126"/>
                    <a:pt x="0" y="104"/>
                  </a:cubicBezTo>
                  <a:lnTo>
                    <a:pt x="1" y="17"/>
                  </a:lnTo>
                  <a:cubicBezTo>
                    <a:pt x="1" y="7"/>
                    <a:pt x="8" y="0"/>
                    <a:pt x="18" y="0"/>
                  </a:cubicBezTo>
                  <a:cubicBezTo>
                    <a:pt x="27" y="0"/>
                    <a:pt x="34" y="6"/>
                    <a:pt x="35" y="14"/>
                  </a:cubicBezTo>
                  <a:cubicBezTo>
                    <a:pt x="38" y="16"/>
                    <a:pt x="50" y="24"/>
                    <a:pt x="89" y="32"/>
                  </a:cubicBezTo>
                  <a:cubicBezTo>
                    <a:pt x="123" y="38"/>
                    <a:pt x="168" y="42"/>
                    <a:pt x="214" y="43"/>
                  </a:cubicBezTo>
                  <a:cubicBezTo>
                    <a:pt x="224" y="43"/>
                    <a:pt x="234" y="43"/>
                    <a:pt x="244" y="43"/>
                  </a:cubicBezTo>
                  <a:cubicBezTo>
                    <a:pt x="290" y="42"/>
                    <a:pt x="334" y="38"/>
                    <a:pt x="368" y="32"/>
                  </a:cubicBezTo>
                  <a:cubicBezTo>
                    <a:pt x="408" y="25"/>
                    <a:pt x="420" y="16"/>
                    <a:pt x="422" y="14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7"/>
                  </a:cubicBezTo>
                  <a:lnTo>
                    <a:pt x="457" y="104"/>
                  </a:lnTo>
                  <a:cubicBezTo>
                    <a:pt x="457" y="126"/>
                    <a:pt x="433" y="142"/>
                    <a:pt x="381" y="152"/>
                  </a:cubicBezTo>
                  <a:cubicBezTo>
                    <a:pt x="340" y="161"/>
                    <a:pt x="286" y="165"/>
                    <a:pt x="229" y="16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2145F788-B8C4-B74C-9BD6-838B0DCD897C}"/>
                </a:ext>
              </a:extLst>
            </p:cNvPr>
            <p:cNvSpPr/>
            <p:nvPr/>
          </p:nvSpPr>
          <p:spPr>
            <a:xfrm>
              <a:off x="1354370" y="973527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5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5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5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1" y="18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5"/>
                  </a:cubicBezTo>
                  <a:cubicBezTo>
                    <a:pt x="38" y="17"/>
                    <a:pt x="50" y="25"/>
                    <a:pt x="89" y="33"/>
                  </a:cubicBezTo>
                  <a:cubicBezTo>
                    <a:pt x="123" y="39"/>
                    <a:pt x="168" y="43"/>
                    <a:pt x="214" y="44"/>
                  </a:cubicBezTo>
                  <a:cubicBezTo>
                    <a:pt x="224" y="44"/>
                    <a:pt x="234" y="44"/>
                    <a:pt x="244" y="44"/>
                  </a:cubicBezTo>
                  <a:cubicBezTo>
                    <a:pt x="290" y="43"/>
                    <a:pt x="334" y="39"/>
                    <a:pt x="368" y="33"/>
                  </a:cubicBezTo>
                  <a:cubicBezTo>
                    <a:pt x="408" y="25"/>
                    <a:pt x="420" y="17"/>
                    <a:pt x="422" y="15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2EB4BA30-5FE9-104F-BC3F-2F8EE25F222B}"/>
                </a:ext>
              </a:extLst>
            </p:cNvPr>
            <p:cNvSpPr/>
            <p:nvPr/>
          </p:nvSpPr>
          <p:spPr>
            <a:xfrm>
              <a:off x="1354370" y="1079318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5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5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5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1" y="18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5"/>
                  </a:cubicBezTo>
                  <a:cubicBezTo>
                    <a:pt x="38" y="17"/>
                    <a:pt x="50" y="25"/>
                    <a:pt x="89" y="33"/>
                  </a:cubicBezTo>
                  <a:cubicBezTo>
                    <a:pt x="123" y="39"/>
                    <a:pt x="168" y="43"/>
                    <a:pt x="214" y="44"/>
                  </a:cubicBezTo>
                  <a:cubicBezTo>
                    <a:pt x="224" y="44"/>
                    <a:pt x="234" y="44"/>
                    <a:pt x="244" y="44"/>
                  </a:cubicBezTo>
                  <a:cubicBezTo>
                    <a:pt x="290" y="43"/>
                    <a:pt x="334" y="39"/>
                    <a:pt x="368" y="33"/>
                  </a:cubicBezTo>
                  <a:cubicBezTo>
                    <a:pt x="408" y="25"/>
                    <a:pt x="420" y="17"/>
                    <a:pt x="422" y="15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258B9B1E-D2F7-BE43-BBB1-D217D2D95777}"/>
                </a:ext>
              </a:extLst>
            </p:cNvPr>
            <p:cNvSpPr/>
            <p:nvPr/>
          </p:nvSpPr>
          <p:spPr>
            <a:xfrm>
              <a:off x="1354370" y="1185108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5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5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5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1" y="18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5"/>
                  </a:cubicBezTo>
                  <a:cubicBezTo>
                    <a:pt x="38" y="17"/>
                    <a:pt x="50" y="25"/>
                    <a:pt x="89" y="33"/>
                  </a:cubicBezTo>
                  <a:cubicBezTo>
                    <a:pt x="123" y="39"/>
                    <a:pt x="168" y="43"/>
                    <a:pt x="214" y="44"/>
                  </a:cubicBezTo>
                  <a:cubicBezTo>
                    <a:pt x="224" y="44"/>
                    <a:pt x="234" y="44"/>
                    <a:pt x="244" y="44"/>
                  </a:cubicBezTo>
                  <a:cubicBezTo>
                    <a:pt x="290" y="43"/>
                    <a:pt x="334" y="39"/>
                    <a:pt x="368" y="33"/>
                  </a:cubicBezTo>
                  <a:cubicBezTo>
                    <a:pt x="408" y="25"/>
                    <a:pt x="420" y="17"/>
                    <a:pt x="422" y="15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F3BAEB55-D007-FB4C-B5BD-14E83A8F7D64}"/>
                </a:ext>
              </a:extLst>
            </p:cNvPr>
            <p:cNvSpPr/>
            <p:nvPr/>
          </p:nvSpPr>
          <p:spPr>
            <a:xfrm>
              <a:off x="1354370" y="658560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4"/>
                  </a:moveTo>
                  <a:lnTo>
                    <a:pt x="422" y="105"/>
                  </a:ln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4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4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1" y="17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4"/>
                  </a:cubicBezTo>
                  <a:cubicBezTo>
                    <a:pt x="38" y="17"/>
                    <a:pt x="50" y="25"/>
                    <a:pt x="89" y="32"/>
                  </a:cubicBezTo>
                  <a:cubicBezTo>
                    <a:pt x="123" y="39"/>
                    <a:pt x="168" y="43"/>
                    <a:pt x="214" y="43"/>
                  </a:cubicBezTo>
                  <a:cubicBezTo>
                    <a:pt x="224" y="44"/>
                    <a:pt x="234" y="44"/>
                    <a:pt x="244" y="43"/>
                  </a:cubicBezTo>
                  <a:cubicBezTo>
                    <a:pt x="290" y="43"/>
                    <a:pt x="334" y="39"/>
                    <a:pt x="368" y="32"/>
                  </a:cubicBezTo>
                  <a:cubicBezTo>
                    <a:pt x="408" y="25"/>
                    <a:pt x="420" y="17"/>
                    <a:pt x="422" y="14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77F594EB-C7BF-6141-B8F6-E107C623048A}"/>
                </a:ext>
              </a:extLst>
            </p:cNvPr>
            <p:cNvSpPr/>
            <p:nvPr/>
          </p:nvSpPr>
          <p:spPr>
            <a:xfrm>
              <a:off x="1355572" y="501077"/>
              <a:ext cx="546985" cy="14666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6" h="123">
                  <a:moveTo>
                    <a:pt x="422" y="65"/>
                  </a:moveTo>
                  <a:close/>
                  <a:moveTo>
                    <a:pt x="39" y="61"/>
                  </a:moveTo>
                  <a:cubicBezTo>
                    <a:pt x="46" y="65"/>
                    <a:pt x="60" y="71"/>
                    <a:pt x="88" y="76"/>
                  </a:cubicBezTo>
                  <a:cubicBezTo>
                    <a:pt x="122" y="83"/>
                    <a:pt x="167" y="87"/>
                    <a:pt x="213" y="87"/>
                  </a:cubicBezTo>
                  <a:cubicBezTo>
                    <a:pt x="223" y="87"/>
                    <a:pt x="233" y="87"/>
                    <a:pt x="243" y="87"/>
                  </a:cubicBezTo>
                  <a:cubicBezTo>
                    <a:pt x="289" y="87"/>
                    <a:pt x="333" y="83"/>
                    <a:pt x="367" y="76"/>
                  </a:cubicBezTo>
                  <a:cubicBezTo>
                    <a:pt x="396" y="71"/>
                    <a:pt x="410" y="65"/>
                    <a:pt x="417" y="61"/>
                  </a:cubicBezTo>
                  <a:cubicBezTo>
                    <a:pt x="398" y="51"/>
                    <a:pt x="333" y="35"/>
                    <a:pt x="228" y="35"/>
                  </a:cubicBezTo>
                  <a:cubicBezTo>
                    <a:pt x="123" y="35"/>
                    <a:pt x="58" y="51"/>
                    <a:pt x="39" y="61"/>
                  </a:cubicBezTo>
                  <a:close/>
                  <a:moveTo>
                    <a:pt x="228" y="123"/>
                  </a:moveTo>
                  <a:cubicBezTo>
                    <a:pt x="223" y="123"/>
                    <a:pt x="217" y="123"/>
                    <a:pt x="212" y="123"/>
                  </a:cubicBezTo>
                  <a:cubicBezTo>
                    <a:pt x="158" y="122"/>
                    <a:pt x="108" y="117"/>
                    <a:pt x="70" y="108"/>
                  </a:cubicBezTo>
                  <a:cubicBezTo>
                    <a:pt x="40" y="102"/>
                    <a:pt x="0" y="90"/>
                    <a:pt x="0" y="61"/>
                  </a:cubicBezTo>
                  <a:cubicBezTo>
                    <a:pt x="0" y="39"/>
                    <a:pt x="24" y="24"/>
                    <a:pt x="75" y="13"/>
                  </a:cubicBezTo>
                  <a:cubicBezTo>
                    <a:pt x="116" y="5"/>
                    <a:pt x="170" y="0"/>
                    <a:pt x="228" y="0"/>
                  </a:cubicBezTo>
                  <a:cubicBezTo>
                    <a:pt x="285" y="0"/>
                    <a:pt x="340" y="5"/>
                    <a:pt x="380" y="13"/>
                  </a:cubicBezTo>
                  <a:cubicBezTo>
                    <a:pt x="432" y="24"/>
                    <a:pt x="456" y="39"/>
                    <a:pt x="456" y="61"/>
                  </a:cubicBezTo>
                  <a:cubicBezTo>
                    <a:pt x="456" y="90"/>
                    <a:pt x="416" y="102"/>
                    <a:pt x="386" y="108"/>
                  </a:cubicBezTo>
                  <a:cubicBezTo>
                    <a:pt x="348" y="117"/>
                    <a:pt x="297" y="122"/>
                    <a:pt x="243" y="123"/>
                  </a:cubicBezTo>
                  <a:cubicBezTo>
                    <a:pt x="238" y="123"/>
                    <a:pt x="233" y="123"/>
                    <a:pt x="228" y="12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EC6624CA-ECEE-0143-A44F-2CB50CADBFAB}"/>
                </a:ext>
              </a:extLst>
            </p:cNvPr>
            <p:cNvSpPr/>
            <p:nvPr/>
          </p:nvSpPr>
          <p:spPr>
            <a:xfrm>
              <a:off x="1354370" y="553969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4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0"/>
                    <a:pt x="229" y="130"/>
                  </a:cubicBezTo>
                  <a:cubicBezTo>
                    <a:pt x="344" y="130"/>
                    <a:pt x="410" y="112"/>
                    <a:pt x="422" y="102"/>
                  </a:cubicBezTo>
                  <a:lnTo>
                    <a:pt x="422" y="54"/>
                  </a:lnTo>
                  <a:cubicBezTo>
                    <a:pt x="411" y="59"/>
                    <a:pt x="398" y="62"/>
                    <a:pt x="387" y="64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4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2"/>
                  </a:cubicBezTo>
                  <a:cubicBezTo>
                    <a:pt x="24" y="142"/>
                    <a:pt x="0" y="127"/>
                    <a:pt x="0" y="104"/>
                  </a:cubicBezTo>
                  <a:lnTo>
                    <a:pt x="1" y="17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4"/>
                  </a:cubicBezTo>
                  <a:cubicBezTo>
                    <a:pt x="38" y="17"/>
                    <a:pt x="50" y="25"/>
                    <a:pt x="89" y="32"/>
                  </a:cubicBezTo>
                  <a:cubicBezTo>
                    <a:pt x="123" y="39"/>
                    <a:pt x="168" y="43"/>
                    <a:pt x="214" y="43"/>
                  </a:cubicBezTo>
                  <a:cubicBezTo>
                    <a:pt x="224" y="43"/>
                    <a:pt x="234" y="43"/>
                    <a:pt x="244" y="43"/>
                  </a:cubicBezTo>
                  <a:cubicBezTo>
                    <a:pt x="290" y="43"/>
                    <a:pt x="334" y="39"/>
                    <a:pt x="368" y="32"/>
                  </a:cubicBezTo>
                  <a:cubicBezTo>
                    <a:pt x="408" y="25"/>
                    <a:pt x="420" y="17"/>
                    <a:pt x="422" y="14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7"/>
                  </a:cubicBezTo>
                  <a:cubicBezTo>
                    <a:pt x="457" y="18"/>
                    <a:pt x="457" y="1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2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2AA54840-C429-3D4F-A83B-A2BD11C7E404}"/>
                </a:ext>
              </a:extLst>
            </p:cNvPr>
            <p:cNvSpPr/>
            <p:nvPr/>
          </p:nvSpPr>
          <p:spPr>
            <a:xfrm>
              <a:off x="974486" y="711455"/>
              <a:ext cx="333000" cy="66840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8" h="557">
                  <a:moveTo>
                    <a:pt x="278" y="148"/>
                  </a:moveTo>
                  <a:cubicBezTo>
                    <a:pt x="278" y="147"/>
                    <a:pt x="278" y="146"/>
                    <a:pt x="278" y="145"/>
                  </a:cubicBezTo>
                  <a:cubicBezTo>
                    <a:pt x="278" y="144"/>
                    <a:pt x="278" y="144"/>
                    <a:pt x="278" y="144"/>
                  </a:cubicBezTo>
                  <a:lnTo>
                    <a:pt x="278" y="61"/>
                  </a:lnTo>
                  <a:cubicBezTo>
                    <a:pt x="278" y="39"/>
                    <a:pt x="254" y="24"/>
                    <a:pt x="202" y="13"/>
                  </a:cubicBezTo>
                  <a:cubicBezTo>
                    <a:pt x="162" y="5"/>
                    <a:pt x="108" y="0"/>
                    <a:pt x="50" y="0"/>
                  </a:cubicBezTo>
                  <a:cubicBezTo>
                    <a:pt x="33" y="0"/>
                    <a:pt x="16" y="1"/>
                    <a:pt x="0" y="1"/>
                  </a:cubicBezTo>
                  <a:cubicBezTo>
                    <a:pt x="0" y="2"/>
                    <a:pt x="0" y="2"/>
                    <a:pt x="1" y="3"/>
                  </a:cubicBezTo>
                  <a:cubicBezTo>
                    <a:pt x="9" y="13"/>
                    <a:pt x="16" y="23"/>
                    <a:pt x="23" y="34"/>
                  </a:cubicBezTo>
                  <a:cubicBezTo>
                    <a:pt x="24" y="35"/>
                    <a:pt x="25" y="36"/>
                    <a:pt x="26" y="36"/>
                  </a:cubicBezTo>
                  <a:cubicBezTo>
                    <a:pt x="34" y="35"/>
                    <a:pt x="42" y="35"/>
                    <a:pt x="50" y="35"/>
                  </a:cubicBezTo>
                  <a:cubicBezTo>
                    <a:pt x="155" y="35"/>
                    <a:pt x="219" y="51"/>
                    <a:pt x="238" y="61"/>
                  </a:cubicBezTo>
                  <a:lnTo>
                    <a:pt x="237" y="62"/>
                  </a:lnTo>
                  <a:lnTo>
                    <a:pt x="236" y="62"/>
                  </a:lnTo>
                  <a:cubicBezTo>
                    <a:pt x="236" y="62"/>
                    <a:pt x="236" y="63"/>
                    <a:pt x="235" y="63"/>
                  </a:cubicBezTo>
                  <a:lnTo>
                    <a:pt x="234" y="63"/>
                  </a:lnTo>
                  <a:cubicBezTo>
                    <a:pt x="233" y="63"/>
                    <a:pt x="233" y="64"/>
                    <a:pt x="232" y="64"/>
                  </a:cubicBezTo>
                  <a:cubicBezTo>
                    <a:pt x="231" y="64"/>
                    <a:pt x="231" y="65"/>
                    <a:pt x="230" y="65"/>
                  </a:cubicBezTo>
                  <a:cubicBezTo>
                    <a:pt x="229" y="65"/>
                    <a:pt x="228" y="65"/>
                    <a:pt x="228" y="66"/>
                  </a:cubicBezTo>
                  <a:cubicBezTo>
                    <a:pt x="227" y="66"/>
                    <a:pt x="227" y="66"/>
                    <a:pt x="227" y="66"/>
                  </a:cubicBezTo>
                  <a:cubicBezTo>
                    <a:pt x="227" y="66"/>
                    <a:pt x="226" y="66"/>
                    <a:pt x="225" y="67"/>
                  </a:cubicBezTo>
                  <a:cubicBezTo>
                    <a:pt x="224" y="67"/>
                    <a:pt x="223" y="67"/>
                    <a:pt x="222" y="68"/>
                  </a:cubicBezTo>
                  <a:cubicBezTo>
                    <a:pt x="221" y="68"/>
                    <a:pt x="220" y="68"/>
                    <a:pt x="219" y="69"/>
                  </a:cubicBezTo>
                  <a:cubicBezTo>
                    <a:pt x="218" y="69"/>
                    <a:pt x="217" y="69"/>
                    <a:pt x="216" y="70"/>
                  </a:cubicBezTo>
                  <a:lnTo>
                    <a:pt x="215" y="70"/>
                  </a:lnTo>
                  <a:cubicBezTo>
                    <a:pt x="214" y="70"/>
                    <a:pt x="213" y="70"/>
                    <a:pt x="212" y="71"/>
                  </a:cubicBezTo>
                  <a:cubicBezTo>
                    <a:pt x="211" y="71"/>
                    <a:pt x="209" y="71"/>
                    <a:pt x="208" y="72"/>
                  </a:cubicBezTo>
                  <a:cubicBezTo>
                    <a:pt x="207" y="72"/>
                    <a:pt x="205" y="72"/>
                    <a:pt x="204" y="73"/>
                  </a:cubicBezTo>
                  <a:lnTo>
                    <a:pt x="203" y="73"/>
                  </a:lnTo>
                  <a:cubicBezTo>
                    <a:pt x="202" y="73"/>
                    <a:pt x="201" y="73"/>
                    <a:pt x="199" y="74"/>
                  </a:cubicBezTo>
                  <a:cubicBezTo>
                    <a:pt x="198" y="74"/>
                    <a:pt x="196" y="74"/>
                    <a:pt x="195" y="75"/>
                  </a:cubicBezTo>
                  <a:cubicBezTo>
                    <a:pt x="194" y="75"/>
                    <a:pt x="194" y="75"/>
                    <a:pt x="194" y="75"/>
                  </a:cubicBezTo>
                  <a:cubicBezTo>
                    <a:pt x="192" y="75"/>
                    <a:pt x="191" y="75"/>
                    <a:pt x="189" y="76"/>
                  </a:cubicBezTo>
                  <a:cubicBezTo>
                    <a:pt x="166" y="80"/>
                    <a:pt x="138" y="83"/>
                    <a:pt x="107" y="85"/>
                  </a:cubicBezTo>
                  <a:cubicBezTo>
                    <a:pt x="94" y="86"/>
                    <a:pt x="79" y="87"/>
                    <a:pt x="65" y="87"/>
                  </a:cubicBezTo>
                  <a:cubicBezTo>
                    <a:pt x="63" y="87"/>
                    <a:pt x="60" y="87"/>
                    <a:pt x="58" y="87"/>
                  </a:cubicBezTo>
                  <a:cubicBezTo>
                    <a:pt x="56" y="87"/>
                    <a:pt x="54" y="89"/>
                    <a:pt x="55" y="91"/>
                  </a:cubicBezTo>
                  <a:cubicBezTo>
                    <a:pt x="60" y="101"/>
                    <a:pt x="65" y="110"/>
                    <a:pt x="69" y="120"/>
                  </a:cubicBezTo>
                  <a:cubicBezTo>
                    <a:pt x="69" y="121"/>
                    <a:pt x="70" y="122"/>
                    <a:pt x="71" y="122"/>
                  </a:cubicBezTo>
                  <a:cubicBezTo>
                    <a:pt x="123" y="121"/>
                    <a:pt x="171" y="116"/>
                    <a:pt x="208" y="108"/>
                  </a:cubicBezTo>
                  <a:cubicBezTo>
                    <a:pt x="209" y="108"/>
                    <a:pt x="210" y="107"/>
                    <a:pt x="211" y="107"/>
                  </a:cubicBezTo>
                  <a:cubicBezTo>
                    <a:pt x="212" y="107"/>
                    <a:pt x="212" y="107"/>
                    <a:pt x="212" y="107"/>
                  </a:cubicBezTo>
                  <a:cubicBezTo>
                    <a:pt x="213" y="107"/>
                    <a:pt x="215" y="106"/>
                    <a:pt x="216" y="106"/>
                  </a:cubicBezTo>
                  <a:cubicBezTo>
                    <a:pt x="217" y="106"/>
                    <a:pt x="219" y="105"/>
                    <a:pt x="220" y="105"/>
                  </a:cubicBezTo>
                  <a:lnTo>
                    <a:pt x="221" y="105"/>
                  </a:lnTo>
                  <a:cubicBezTo>
                    <a:pt x="222" y="105"/>
                    <a:pt x="223" y="104"/>
                    <a:pt x="225" y="104"/>
                  </a:cubicBezTo>
                  <a:cubicBezTo>
                    <a:pt x="226" y="103"/>
                    <a:pt x="228" y="103"/>
                    <a:pt x="229" y="103"/>
                  </a:cubicBezTo>
                  <a:cubicBezTo>
                    <a:pt x="229" y="102"/>
                    <a:pt x="230" y="102"/>
                    <a:pt x="230" y="102"/>
                  </a:cubicBezTo>
                  <a:cubicBezTo>
                    <a:pt x="231" y="102"/>
                    <a:pt x="232" y="102"/>
                    <a:pt x="233" y="101"/>
                  </a:cubicBezTo>
                  <a:cubicBezTo>
                    <a:pt x="234" y="101"/>
                    <a:pt x="234" y="101"/>
                    <a:pt x="234" y="101"/>
                  </a:cubicBezTo>
                  <a:cubicBezTo>
                    <a:pt x="235" y="101"/>
                    <a:pt x="237" y="100"/>
                    <a:pt x="238" y="100"/>
                  </a:cubicBezTo>
                  <a:lnTo>
                    <a:pt x="239" y="99"/>
                  </a:lnTo>
                  <a:cubicBezTo>
                    <a:pt x="241" y="101"/>
                    <a:pt x="241" y="101"/>
                    <a:pt x="243" y="102"/>
                  </a:cubicBezTo>
                  <a:lnTo>
                    <a:pt x="242" y="144"/>
                  </a:lnTo>
                  <a:cubicBezTo>
                    <a:pt x="242" y="145"/>
                    <a:pt x="242" y="145"/>
                    <a:pt x="241" y="146"/>
                  </a:cubicBezTo>
                  <a:cubicBezTo>
                    <a:pt x="229" y="155"/>
                    <a:pt x="177" y="170"/>
                    <a:pt x="89" y="173"/>
                  </a:cubicBezTo>
                  <a:cubicBezTo>
                    <a:pt x="93" y="185"/>
                    <a:pt x="96" y="196"/>
                    <a:pt x="100" y="208"/>
                  </a:cubicBezTo>
                  <a:cubicBezTo>
                    <a:pt x="141" y="206"/>
                    <a:pt x="178" y="201"/>
                    <a:pt x="208" y="195"/>
                  </a:cubicBezTo>
                  <a:cubicBezTo>
                    <a:pt x="217" y="193"/>
                    <a:pt x="229" y="190"/>
                    <a:pt x="239" y="186"/>
                  </a:cubicBezTo>
                  <a:cubicBezTo>
                    <a:pt x="241" y="185"/>
                    <a:pt x="243" y="187"/>
                    <a:pt x="243" y="189"/>
                  </a:cubicBezTo>
                  <a:lnTo>
                    <a:pt x="242" y="231"/>
                  </a:lnTo>
                  <a:cubicBezTo>
                    <a:pt x="242" y="231"/>
                    <a:pt x="242" y="232"/>
                    <a:pt x="241" y="233"/>
                  </a:cubicBezTo>
                  <a:cubicBezTo>
                    <a:pt x="230" y="241"/>
                    <a:pt x="186" y="254"/>
                    <a:pt x="112" y="259"/>
                  </a:cubicBezTo>
                  <a:cubicBezTo>
                    <a:pt x="114" y="271"/>
                    <a:pt x="116" y="282"/>
                    <a:pt x="117" y="294"/>
                  </a:cubicBezTo>
                  <a:cubicBezTo>
                    <a:pt x="151" y="291"/>
                    <a:pt x="182" y="287"/>
                    <a:pt x="208" y="282"/>
                  </a:cubicBezTo>
                  <a:cubicBezTo>
                    <a:pt x="217" y="279"/>
                    <a:pt x="229" y="277"/>
                    <a:pt x="239" y="273"/>
                  </a:cubicBezTo>
                  <a:cubicBezTo>
                    <a:pt x="241" y="272"/>
                    <a:pt x="243" y="274"/>
                    <a:pt x="243" y="276"/>
                  </a:cubicBezTo>
                  <a:lnTo>
                    <a:pt x="242" y="317"/>
                  </a:lnTo>
                  <a:cubicBezTo>
                    <a:pt x="242" y="318"/>
                    <a:pt x="242" y="319"/>
                    <a:pt x="241" y="320"/>
                  </a:cubicBezTo>
                  <a:cubicBezTo>
                    <a:pt x="230" y="328"/>
                    <a:pt x="189" y="340"/>
                    <a:pt x="119" y="345"/>
                  </a:cubicBezTo>
                  <a:cubicBezTo>
                    <a:pt x="119" y="356"/>
                    <a:pt x="118" y="367"/>
                    <a:pt x="116" y="378"/>
                  </a:cubicBezTo>
                  <a:cubicBezTo>
                    <a:pt x="117" y="379"/>
                    <a:pt x="118" y="379"/>
                    <a:pt x="119" y="381"/>
                  </a:cubicBezTo>
                  <a:cubicBezTo>
                    <a:pt x="152" y="378"/>
                    <a:pt x="183" y="374"/>
                    <a:pt x="208" y="369"/>
                  </a:cubicBezTo>
                  <a:cubicBezTo>
                    <a:pt x="217" y="367"/>
                    <a:pt x="229" y="364"/>
                    <a:pt x="239" y="360"/>
                  </a:cubicBezTo>
                  <a:cubicBezTo>
                    <a:pt x="241" y="360"/>
                    <a:pt x="243" y="361"/>
                    <a:pt x="243" y="363"/>
                  </a:cubicBezTo>
                  <a:lnTo>
                    <a:pt x="242" y="405"/>
                  </a:lnTo>
                  <a:cubicBezTo>
                    <a:pt x="242" y="406"/>
                    <a:pt x="242" y="406"/>
                    <a:pt x="241" y="407"/>
                  </a:cubicBezTo>
                  <a:cubicBezTo>
                    <a:pt x="229" y="415"/>
                    <a:pt x="182" y="429"/>
                    <a:pt x="103" y="433"/>
                  </a:cubicBezTo>
                  <a:cubicBezTo>
                    <a:pt x="102" y="434"/>
                    <a:pt x="102" y="434"/>
                    <a:pt x="101" y="435"/>
                  </a:cubicBezTo>
                  <a:cubicBezTo>
                    <a:pt x="96" y="447"/>
                    <a:pt x="91" y="458"/>
                    <a:pt x="85" y="469"/>
                  </a:cubicBezTo>
                  <a:cubicBezTo>
                    <a:pt x="85" y="469"/>
                    <a:pt x="85" y="470"/>
                    <a:pt x="84" y="470"/>
                  </a:cubicBezTo>
                  <a:cubicBezTo>
                    <a:pt x="131" y="468"/>
                    <a:pt x="174" y="464"/>
                    <a:pt x="208" y="456"/>
                  </a:cubicBezTo>
                  <a:cubicBezTo>
                    <a:pt x="217" y="454"/>
                    <a:pt x="229" y="451"/>
                    <a:pt x="239" y="447"/>
                  </a:cubicBezTo>
                  <a:cubicBezTo>
                    <a:pt x="241" y="447"/>
                    <a:pt x="243" y="448"/>
                    <a:pt x="243" y="450"/>
                  </a:cubicBezTo>
                  <a:lnTo>
                    <a:pt x="242" y="492"/>
                  </a:lnTo>
                  <a:cubicBezTo>
                    <a:pt x="242" y="493"/>
                    <a:pt x="242" y="494"/>
                    <a:pt x="241" y="494"/>
                  </a:cubicBezTo>
                  <a:cubicBezTo>
                    <a:pt x="227" y="505"/>
                    <a:pt x="161" y="522"/>
                    <a:pt x="50" y="522"/>
                  </a:cubicBezTo>
                  <a:cubicBezTo>
                    <a:pt x="49" y="522"/>
                    <a:pt x="49" y="522"/>
                    <a:pt x="48" y="522"/>
                  </a:cubicBezTo>
                  <a:cubicBezTo>
                    <a:pt x="48" y="522"/>
                    <a:pt x="47" y="522"/>
                    <a:pt x="46" y="523"/>
                  </a:cubicBezTo>
                  <a:cubicBezTo>
                    <a:pt x="37" y="533"/>
                    <a:pt x="27" y="543"/>
                    <a:pt x="16" y="552"/>
                  </a:cubicBezTo>
                  <a:cubicBezTo>
                    <a:pt x="14" y="553"/>
                    <a:pt x="15" y="557"/>
                    <a:pt x="17" y="557"/>
                  </a:cubicBezTo>
                  <a:cubicBezTo>
                    <a:pt x="28" y="557"/>
                    <a:pt x="39" y="557"/>
                    <a:pt x="50" y="557"/>
                  </a:cubicBezTo>
                  <a:cubicBezTo>
                    <a:pt x="107" y="557"/>
                    <a:pt x="161" y="552"/>
                    <a:pt x="202" y="544"/>
                  </a:cubicBezTo>
                  <a:cubicBezTo>
                    <a:pt x="254" y="533"/>
                    <a:pt x="278" y="518"/>
                    <a:pt x="278" y="496"/>
                  </a:cubicBezTo>
                  <a:lnTo>
                    <a:pt x="278" y="409"/>
                  </a:lnTo>
                  <a:cubicBezTo>
                    <a:pt x="278" y="408"/>
                    <a:pt x="278" y="407"/>
                    <a:pt x="278" y="406"/>
                  </a:cubicBezTo>
                  <a:lnTo>
                    <a:pt x="278" y="322"/>
                  </a:lnTo>
                  <a:cubicBezTo>
                    <a:pt x="278" y="321"/>
                    <a:pt x="278" y="320"/>
                    <a:pt x="278" y="319"/>
                  </a:cubicBezTo>
                  <a:lnTo>
                    <a:pt x="278" y="318"/>
                  </a:lnTo>
                  <a:lnTo>
                    <a:pt x="278" y="235"/>
                  </a:lnTo>
                  <a:cubicBezTo>
                    <a:pt x="278" y="234"/>
                    <a:pt x="278" y="233"/>
                    <a:pt x="278" y="232"/>
                  </a:cubicBezTo>
                  <a:cubicBezTo>
                    <a:pt x="278" y="231"/>
                    <a:pt x="278" y="231"/>
                    <a:pt x="278" y="23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10A8BD6-B817-1C48-8C08-989AA691E64B}"/>
              </a:ext>
            </a:extLst>
          </p:cNvPr>
          <p:cNvGrpSpPr/>
          <p:nvPr/>
        </p:nvGrpSpPr>
        <p:grpSpPr>
          <a:xfrm>
            <a:off x="14689516" y="3676399"/>
            <a:ext cx="7493892" cy="6363199"/>
            <a:chOff x="2142477" y="1907834"/>
            <a:chExt cx="7493892" cy="63631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A85C5BB-0777-D247-8DF4-76AC6360F7B8}"/>
                </a:ext>
              </a:extLst>
            </p:cNvPr>
            <p:cNvSpPr txBox="1"/>
            <p:nvPr/>
          </p:nvSpPr>
          <p:spPr>
            <a:xfrm>
              <a:off x="2302257" y="1907834"/>
              <a:ext cx="7334112" cy="31700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Financial Tools</a:t>
              </a:r>
            </a:p>
          </p:txBody>
        </p:sp>
        <p:sp>
          <p:nvSpPr>
            <p:cNvPr id="47" name="Subtitle 2">
              <a:extLst>
                <a:ext uri="{FF2B5EF4-FFF2-40B4-BE49-F238E27FC236}">
                  <a16:creationId xmlns:a16="http://schemas.microsoft.com/office/drawing/2014/main" id="{6A16F55B-0103-A747-8988-C79328260545}"/>
                </a:ext>
              </a:extLst>
            </p:cNvPr>
            <p:cNvSpPr txBox="1">
              <a:spLocks/>
            </p:cNvSpPr>
            <p:nvPr/>
          </p:nvSpPr>
          <p:spPr>
            <a:xfrm>
              <a:off x="2142477" y="5845742"/>
              <a:ext cx="6896015" cy="242529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 should meet a certain consumer demand, or it should be so compelling that consumers believe they need it. </a:t>
              </a: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FDDBD156-78A0-AB40-96EA-511EA36F951E}"/>
              </a:ext>
            </a:extLst>
          </p:cNvPr>
          <p:cNvSpPr/>
          <p:nvPr/>
        </p:nvSpPr>
        <p:spPr>
          <a:xfrm>
            <a:off x="6543475" y="2572754"/>
            <a:ext cx="43633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Write Your Title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B696936-A44E-AE4C-93FA-7C0BB64154B1}"/>
              </a:ext>
            </a:extLst>
          </p:cNvPr>
          <p:cNvSpPr/>
          <p:nvPr/>
        </p:nvSpPr>
        <p:spPr>
          <a:xfrm>
            <a:off x="6543475" y="6492555"/>
            <a:ext cx="43633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Write Your Title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2B600DE-9DE1-1444-9B11-CFA960123970}"/>
              </a:ext>
            </a:extLst>
          </p:cNvPr>
          <p:cNvSpPr/>
          <p:nvPr/>
        </p:nvSpPr>
        <p:spPr>
          <a:xfrm>
            <a:off x="6543475" y="10412356"/>
            <a:ext cx="43633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Write Your Title</a:t>
            </a:r>
          </a:p>
        </p:txBody>
      </p:sp>
    </p:spTree>
    <p:extLst>
      <p:ext uri="{BB962C8B-B14F-4D97-AF65-F5344CB8AC3E}">
        <p14:creationId xmlns:p14="http://schemas.microsoft.com/office/powerpoint/2010/main" val="1031851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3DFA6C9-7079-F14A-A415-6CCEA24736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0CB146-091F-3B45-90A5-CDD87CFCFA57}"/>
              </a:ext>
            </a:extLst>
          </p:cNvPr>
          <p:cNvSpPr/>
          <p:nvPr/>
        </p:nvSpPr>
        <p:spPr>
          <a:xfrm rot="10800000" flipV="1">
            <a:off x="12118227" y="2"/>
            <a:ext cx="12259422" cy="1371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A45A4F3-C76D-8C42-BE43-699234B98C78}"/>
              </a:ext>
            </a:extLst>
          </p:cNvPr>
          <p:cNvGrpSpPr/>
          <p:nvPr/>
        </p:nvGrpSpPr>
        <p:grpSpPr>
          <a:xfrm>
            <a:off x="14264576" y="3906036"/>
            <a:ext cx="8271523" cy="5903928"/>
            <a:chOff x="2142477" y="1521186"/>
            <a:chExt cx="8271523" cy="590392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386023-5862-BE41-B41A-E0011FCE1012}"/>
                </a:ext>
              </a:extLst>
            </p:cNvPr>
            <p:cNvSpPr txBox="1"/>
            <p:nvPr/>
          </p:nvSpPr>
          <p:spPr>
            <a:xfrm>
              <a:off x="2302256" y="1521186"/>
              <a:ext cx="8111744" cy="31700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Why Is This Important?</a:t>
              </a:r>
            </a:p>
          </p:txBody>
        </p:sp>
        <p:sp>
          <p:nvSpPr>
            <p:cNvPr id="8" name="Subtitle 2">
              <a:extLst>
                <a:ext uri="{FF2B5EF4-FFF2-40B4-BE49-F238E27FC236}">
                  <a16:creationId xmlns:a16="http://schemas.microsoft.com/office/drawing/2014/main" id="{3FF87D02-A9E7-BD45-872D-B5139C1B8D39}"/>
                </a:ext>
              </a:extLst>
            </p:cNvPr>
            <p:cNvSpPr txBox="1">
              <a:spLocks/>
            </p:cNvSpPr>
            <p:nvPr/>
          </p:nvSpPr>
          <p:spPr>
            <a:xfrm>
              <a:off x="2142477" y="4999823"/>
              <a:ext cx="6896015" cy="242529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 should meet a certain consumer demand, or it should be so compelling that consumers believe they need it. 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535B530-A9F0-2F44-858F-AFF8BC38F70F}"/>
              </a:ext>
            </a:extLst>
          </p:cNvPr>
          <p:cNvSpPr/>
          <p:nvPr/>
        </p:nvSpPr>
        <p:spPr>
          <a:xfrm rot="10800000" flipV="1">
            <a:off x="4" y="2"/>
            <a:ext cx="12118222" cy="42290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24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-6" y="-1"/>
            <a:ext cx="24377653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1331A93-1C6A-E249-96D9-F37E21D96238}"/>
              </a:ext>
            </a:extLst>
          </p:cNvPr>
          <p:cNvSpPr/>
          <p:nvPr/>
        </p:nvSpPr>
        <p:spPr>
          <a:xfrm>
            <a:off x="2431216" y="5056215"/>
            <a:ext cx="4680784" cy="468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915F142-6A59-F14B-8D19-595E74BBFE32}"/>
              </a:ext>
            </a:extLst>
          </p:cNvPr>
          <p:cNvSpPr/>
          <p:nvPr/>
        </p:nvSpPr>
        <p:spPr>
          <a:xfrm>
            <a:off x="9848427" y="5056215"/>
            <a:ext cx="4680784" cy="468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5F28653-18EB-C147-874B-BFFCC1093401}"/>
              </a:ext>
            </a:extLst>
          </p:cNvPr>
          <p:cNvSpPr/>
          <p:nvPr/>
        </p:nvSpPr>
        <p:spPr>
          <a:xfrm>
            <a:off x="17265650" y="5056215"/>
            <a:ext cx="4680784" cy="468078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5B4ADA-0192-CA44-8C82-38DB4922098E}"/>
              </a:ext>
            </a:extLst>
          </p:cNvPr>
          <p:cNvGrpSpPr/>
          <p:nvPr/>
        </p:nvGrpSpPr>
        <p:grpSpPr>
          <a:xfrm>
            <a:off x="11771051" y="6384082"/>
            <a:ext cx="835536" cy="2049053"/>
            <a:chOff x="1344532" y="6092994"/>
            <a:chExt cx="835536" cy="2049053"/>
          </a:xfrm>
          <a:solidFill>
            <a:schemeClr val="bg1"/>
          </a:solidFill>
        </p:grpSpPr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A491A7E3-6DA1-2341-B5D9-654E8974C9E5}"/>
                </a:ext>
              </a:extLst>
            </p:cNvPr>
            <p:cNvSpPr/>
            <p:nvPr/>
          </p:nvSpPr>
          <p:spPr>
            <a:xfrm>
              <a:off x="1344532" y="6433398"/>
              <a:ext cx="835536" cy="13682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9" h="620">
                  <a:moveTo>
                    <a:pt x="174" y="620"/>
                  </a:moveTo>
                  <a:cubicBezTo>
                    <a:pt x="126" y="620"/>
                    <a:pt x="74" y="608"/>
                    <a:pt x="23" y="587"/>
                  </a:cubicBezTo>
                  <a:cubicBezTo>
                    <a:pt x="4" y="578"/>
                    <a:pt x="-5" y="555"/>
                    <a:pt x="3" y="535"/>
                  </a:cubicBezTo>
                  <a:cubicBezTo>
                    <a:pt x="12" y="515"/>
                    <a:pt x="35" y="506"/>
                    <a:pt x="55" y="515"/>
                  </a:cubicBezTo>
                  <a:cubicBezTo>
                    <a:pt x="133" y="549"/>
                    <a:pt x="214" y="550"/>
                    <a:pt x="263" y="519"/>
                  </a:cubicBezTo>
                  <a:cubicBezTo>
                    <a:pt x="288" y="502"/>
                    <a:pt x="301" y="478"/>
                    <a:pt x="301" y="447"/>
                  </a:cubicBezTo>
                  <a:cubicBezTo>
                    <a:pt x="301" y="409"/>
                    <a:pt x="232" y="375"/>
                    <a:pt x="171" y="344"/>
                  </a:cubicBezTo>
                  <a:cubicBezTo>
                    <a:pt x="133" y="325"/>
                    <a:pt x="93" y="305"/>
                    <a:pt x="62" y="282"/>
                  </a:cubicBezTo>
                  <a:cubicBezTo>
                    <a:pt x="20" y="250"/>
                    <a:pt x="0" y="215"/>
                    <a:pt x="0" y="175"/>
                  </a:cubicBezTo>
                  <a:cubicBezTo>
                    <a:pt x="0" y="117"/>
                    <a:pt x="26" y="68"/>
                    <a:pt x="74" y="36"/>
                  </a:cubicBezTo>
                  <a:cubicBezTo>
                    <a:pt x="145" y="-10"/>
                    <a:pt x="252" y="-13"/>
                    <a:pt x="353" y="30"/>
                  </a:cubicBezTo>
                  <a:cubicBezTo>
                    <a:pt x="373" y="38"/>
                    <a:pt x="382" y="61"/>
                    <a:pt x="374" y="81"/>
                  </a:cubicBezTo>
                  <a:cubicBezTo>
                    <a:pt x="365" y="101"/>
                    <a:pt x="342" y="111"/>
                    <a:pt x="322" y="102"/>
                  </a:cubicBezTo>
                  <a:cubicBezTo>
                    <a:pt x="246" y="70"/>
                    <a:pt x="166" y="70"/>
                    <a:pt x="117" y="102"/>
                  </a:cubicBezTo>
                  <a:cubicBezTo>
                    <a:pt x="91" y="119"/>
                    <a:pt x="78" y="143"/>
                    <a:pt x="78" y="175"/>
                  </a:cubicBezTo>
                  <a:cubicBezTo>
                    <a:pt x="78" y="211"/>
                    <a:pt x="146" y="245"/>
                    <a:pt x="206" y="274"/>
                  </a:cubicBezTo>
                  <a:cubicBezTo>
                    <a:pt x="245" y="294"/>
                    <a:pt x="285" y="314"/>
                    <a:pt x="317" y="338"/>
                  </a:cubicBezTo>
                  <a:cubicBezTo>
                    <a:pt x="359" y="371"/>
                    <a:pt x="379" y="406"/>
                    <a:pt x="379" y="447"/>
                  </a:cubicBezTo>
                  <a:cubicBezTo>
                    <a:pt x="379" y="504"/>
                    <a:pt x="353" y="553"/>
                    <a:pt x="306" y="584"/>
                  </a:cubicBezTo>
                  <a:cubicBezTo>
                    <a:pt x="270" y="608"/>
                    <a:pt x="224" y="620"/>
                    <a:pt x="174" y="62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BAB1788D-3BC7-C646-AF6C-0987741419EA}"/>
                </a:ext>
              </a:extLst>
            </p:cNvPr>
            <p:cNvSpPr/>
            <p:nvPr/>
          </p:nvSpPr>
          <p:spPr>
            <a:xfrm>
              <a:off x="1671673" y="6092994"/>
              <a:ext cx="172412" cy="3050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9" h="139">
                  <a:moveTo>
                    <a:pt x="40" y="139"/>
                  </a:moveTo>
                  <a:cubicBezTo>
                    <a:pt x="18" y="139"/>
                    <a:pt x="0" y="122"/>
                    <a:pt x="0" y="100"/>
                  </a:cubicBezTo>
                  <a:lnTo>
                    <a:pt x="0" y="40"/>
                  </a:lnTo>
                  <a:cubicBezTo>
                    <a:pt x="0" y="18"/>
                    <a:pt x="18" y="0"/>
                    <a:pt x="40" y="0"/>
                  </a:cubicBezTo>
                  <a:cubicBezTo>
                    <a:pt x="61" y="0"/>
                    <a:pt x="79" y="18"/>
                    <a:pt x="79" y="40"/>
                  </a:cubicBezTo>
                  <a:lnTo>
                    <a:pt x="79" y="100"/>
                  </a:lnTo>
                  <a:cubicBezTo>
                    <a:pt x="79" y="122"/>
                    <a:pt x="61" y="139"/>
                    <a:pt x="40" y="13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D366F5F1-1A92-BA45-A846-80F65FFC91EE}"/>
                </a:ext>
              </a:extLst>
            </p:cNvPr>
            <p:cNvSpPr/>
            <p:nvPr/>
          </p:nvSpPr>
          <p:spPr>
            <a:xfrm>
              <a:off x="1673884" y="7837010"/>
              <a:ext cx="170202" cy="3050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" h="139">
                  <a:moveTo>
                    <a:pt x="39" y="139"/>
                  </a:moveTo>
                  <a:cubicBezTo>
                    <a:pt x="17" y="139"/>
                    <a:pt x="0" y="121"/>
                    <a:pt x="0" y="100"/>
                  </a:cubicBezTo>
                  <a:lnTo>
                    <a:pt x="0" y="39"/>
                  </a:lnTo>
                  <a:cubicBezTo>
                    <a:pt x="0" y="18"/>
                    <a:pt x="17" y="0"/>
                    <a:pt x="39" y="0"/>
                  </a:cubicBezTo>
                  <a:cubicBezTo>
                    <a:pt x="60" y="0"/>
                    <a:pt x="78" y="18"/>
                    <a:pt x="78" y="39"/>
                  </a:cubicBezTo>
                  <a:lnTo>
                    <a:pt x="78" y="100"/>
                  </a:lnTo>
                  <a:cubicBezTo>
                    <a:pt x="78" y="121"/>
                    <a:pt x="60" y="139"/>
                    <a:pt x="39" y="13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3FC882B-FACB-3947-B32D-1DF05876311B}"/>
              </a:ext>
            </a:extLst>
          </p:cNvPr>
          <p:cNvGrpSpPr/>
          <p:nvPr/>
        </p:nvGrpSpPr>
        <p:grpSpPr>
          <a:xfrm>
            <a:off x="18625020" y="6399466"/>
            <a:ext cx="1962044" cy="1898488"/>
            <a:chOff x="30986182" y="10226468"/>
            <a:chExt cx="2661338" cy="2575132"/>
          </a:xfrm>
          <a:solidFill>
            <a:schemeClr val="bg1"/>
          </a:solidFill>
        </p:grpSpPr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50296684-A493-3545-B52C-C5705EFC448A}"/>
                </a:ext>
              </a:extLst>
            </p:cNvPr>
            <p:cNvSpPr/>
            <p:nvPr/>
          </p:nvSpPr>
          <p:spPr>
            <a:xfrm>
              <a:off x="31293423" y="12317519"/>
              <a:ext cx="2038002" cy="1702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3" h="78">
                  <a:moveTo>
                    <a:pt x="883" y="78"/>
                  </a:moveTo>
                  <a:lnTo>
                    <a:pt x="39" y="78"/>
                  </a:lnTo>
                  <a:cubicBezTo>
                    <a:pt x="17" y="78"/>
                    <a:pt x="0" y="61"/>
                    <a:pt x="0" y="39"/>
                  </a:cubicBezTo>
                  <a:cubicBezTo>
                    <a:pt x="0" y="17"/>
                    <a:pt x="17" y="0"/>
                    <a:pt x="39" y="0"/>
                  </a:cubicBezTo>
                  <a:lnTo>
                    <a:pt x="883" y="0"/>
                  </a:lnTo>
                  <a:cubicBezTo>
                    <a:pt x="905" y="0"/>
                    <a:pt x="923" y="17"/>
                    <a:pt x="923" y="39"/>
                  </a:cubicBezTo>
                  <a:cubicBezTo>
                    <a:pt x="923" y="61"/>
                    <a:pt x="905" y="78"/>
                    <a:pt x="883" y="7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6BCA895B-BDC4-8C42-9878-0B16F8DE1F9D}"/>
                </a:ext>
              </a:extLst>
            </p:cNvPr>
            <p:cNvSpPr/>
            <p:nvPr/>
          </p:nvSpPr>
          <p:spPr>
            <a:xfrm>
              <a:off x="31295640" y="10759178"/>
              <a:ext cx="2038002" cy="1702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3" h="78">
                  <a:moveTo>
                    <a:pt x="884" y="78"/>
                  </a:moveTo>
                  <a:lnTo>
                    <a:pt x="39" y="78"/>
                  </a:lnTo>
                  <a:cubicBezTo>
                    <a:pt x="18" y="78"/>
                    <a:pt x="0" y="61"/>
                    <a:pt x="0" y="39"/>
                  </a:cubicBezTo>
                  <a:cubicBezTo>
                    <a:pt x="0" y="18"/>
                    <a:pt x="18" y="0"/>
                    <a:pt x="39" y="0"/>
                  </a:cubicBezTo>
                  <a:lnTo>
                    <a:pt x="884" y="0"/>
                  </a:lnTo>
                  <a:cubicBezTo>
                    <a:pt x="905" y="0"/>
                    <a:pt x="923" y="18"/>
                    <a:pt x="923" y="39"/>
                  </a:cubicBezTo>
                  <a:cubicBezTo>
                    <a:pt x="923" y="61"/>
                    <a:pt x="905" y="78"/>
                    <a:pt x="884" y="7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EFD02B67-0964-CB4E-9D8C-447F8FC33066}"/>
                </a:ext>
              </a:extLst>
            </p:cNvPr>
            <p:cNvSpPr/>
            <p:nvPr/>
          </p:nvSpPr>
          <p:spPr>
            <a:xfrm>
              <a:off x="30997234" y="12629188"/>
              <a:ext cx="2650286" cy="1724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0" h="79">
                  <a:moveTo>
                    <a:pt x="1160" y="79"/>
                  </a:moveTo>
                  <a:lnTo>
                    <a:pt x="39" y="79"/>
                  </a:lnTo>
                  <a:cubicBezTo>
                    <a:pt x="17" y="79"/>
                    <a:pt x="0" y="61"/>
                    <a:pt x="0" y="40"/>
                  </a:cubicBezTo>
                  <a:cubicBezTo>
                    <a:pt x="0" y="18"/>
                    <a:pt x="17" y="0"/>
                    <a:pt x="39" y="0"/>
                  </a:cubicBezTo>
                  <a:lnTo>
                    <a:pt x="1160" y="0"/>
                  </a:lnTo>
                  <a:cubicBezTo>
                    <a:pt x="1182" y="0"/>
                    <a:pt x="1200" y="18"/>
                    <a:pt x="1200" y="40"/>
                  </a:cubicBezTo>
                  <a:cubicBezTo>
                    <a:pt x="1200" y="61"/>
                    <a:pt x="1182" y="79"/>
                    <a:pt x="1160" y="7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0BC49F09-A8D0-F841-A02D-732824EE6959}"/>
                </a:ext>
              </a:extLst>
            </p:cNvPr>
            <p:cNvSpPr/>
            <p:nvPr/>
          </p:nvSpPr>
          <p:spPr>
            <a:xfrm>
              <a:off x="31602887" y="11073056"/>
              <a:ext cx="174623" cy="11074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" h="502">
                  <a:moveTo>
                    <a:pt x="39" y="502"/>
                  </a:moveTo>
                  <a:cubicBezTo>
                    <a:pt x="17" y="502"/>
                    <a:pt x="0" y="484"/>
                    <a:pt x="0" y="463"/>
                  </a:cubicBezTo>
                  <a:lnTo>
                    <a:pt x="2" y="39"/>
                  </a:lnTo>
                  <a:cubicBezTo>
                    <a:pt x="2" y="17"/>
                    <a:pt x="19" y="0"/>
                    <a:pt x="41" y="0"/>
                  </a:cubicBezTo>
                  <a:cubicBezTo>
                    <a:pt x="62" y="0"/>
                    <a:pt x="80" y="18"/>
                    <a:pt x="80" y="39"/>
                  </a:cubicBezTo>
                  <a:lnTo>
                    <a:pt x="78" y="463"/>
                  </a:lnTo>
                  <a:cubicBezTo>
                    <a:pt x="78" y="485"/>
                    <a:pt x="61" y="502"/>
                    <a:pt x="39" y="50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75475D35-1F55-E041-B95B-8FFE54E5BC23}"/>
                </a:ext>
              </a:extLst>
            </p:cNvPr>
            <p:cNvSpPr/>
            <p:nvPr/>
          </p:nvSpPr>
          <p:spPr>
            <a:xfrm>
              <a:off x="32224013" y="11073056"/>
              <a:ext cx="174623" cy="11074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" h="502">
                  <a:moveTo>
                    <a:pt x="39" y="502"/>
                  </a:moveTo>
                  <a:cubicBezTo>
                    <a:pt x="18" y="502"/>
                    <a:pt x="0" y="485"/>
                    <a:pt x="0" y="463"/>
                  </a:cubicBezTo>
                  <a:lnTo>
                    <a:pt x="2" y="39"/>
                  </a:lnTo>
                  <a:cubicBezTo>
                    <a:pt x="2" y="18"/>
                    <a:pt x="19" y="0"/>
                    <a:pt x="41" y="0"/>
                  </a:cubicBezTo>
                  <a:cubicBezTo>
                    <a:pt x="62" y="0"/>
                    <a:pt x="80" y="18"/>
                    <a:pt x="80" y="40"/>
                  </a:cubicBezTo>
                  <a:lnTo>
                    <a:pt x="78" y="463"/>
                  </a:lnTo>
                  <a:cubicBezTo>
                    <a:pt x="78" y="485"/>
                    <a:pt x="61" y="502"/>
                    <a:pt x="39" y="50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D1EE68DA-DDB7-4F44-A119-93197D5B1FAB}"/>
                </a:ext>
              </a:extLst>
            </p:cNvPr>
            <p:cNvSpPr/>
            <p:nvPr/>
          </p:nvSpPr>
          <p:spPr>
            <a:xfrm>
              <a:off x="32849561" y="11075267"/>
              <a:ext cx="174623" cy="11074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" h="502">
                  <a:moveTo>
                    <a:pt x="39" y="502"/>
                  </a:moveTo>
                  <a:cubicBezTo>
                    <a:pt x="18" y="502"/>
                    <a:pt x="0" y="484"/>
                    <a:pt x="0" y="463"/>
                  </a:cubicBezTo>
                  <a:lnTo>
                    <a:pt x="2" y="39"/>
                  </a:lnTo>
                  <a:cubicBezTo>
                    <a:pt x="2" y="17"/>
                    <a:pt x="19" y="0"/>
                    <a:pt x="41" y="0"/>
                  </a:cubicBezTo>
                  <a:cubicBezTo>
                    <a:pt x="63" y="0"/>
                    <a:pt x="80" y="17"/>
                    <a:pt x="80" y="39"/>
                  </a:cubicBezTo>
                  <a:lnTo>
                    <a:pt x="79" y="463"/>
                  </a:lnTo>
                  <a:cubicBezTo>
                    <a:pt x="78" y="484"/>
                    <a:pt x="61" y="502"/>
                    <a:pt x="39" y="50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FA4F96BA-4C06-B24D-B5CD-ED4C19011C04}"/>
                </a:ext>
              </a:extLst>
            </p:cNvPr>
            <p:cNvSpPr/>
            <p:nvPr/>
          </p:nvSpPr>
          <p:spPr>
            <a:xfrm>
              <a:off x="30986182" y="10226468"/>
              <a:ext cx="2659122" cy="5437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4" h="247">
                  <a:moveTo>
                    <a:pt x="39" y="247"/>
                  </a:moveTo>
                  <a:cubicBezTo>
                    <a:pt x="23" y="247"/>
                    <a:pt x="7" y="236"/>
                    <a:pt x="2" y="218"/>
                  </a:cubicBezTo>
                  <a:cubicBezTo>
                    <a:pt x="-4" y="198"/>
                    <a:pt x="7" y="176"/>
                    <a:pt x="28" y="170"/>
                  </a:cubicBezTo>
                  <a:lnTo>
                    <a:pt x="594" y="1"/>
                  </a:lnTo>
                  <a:cubicBezTo>
                    <a:pt x="601" y="0"/>
                    <a:pt x="609" y="0"/>
                    <a:pt x="616" y="1"/>
                  </a:cubicBezTo>
                  <a:lnTo>
                    <a:pt x="1176" y="167"/>
                  </a:lnTo>
                  <a:cubicBezTo>
                    <a:pt x="1197" y="174"/>
                    <a:pt x="1209" y="195"/>
                    <a:pt x="1203" y="216"/>
                  </a:cubicBezTo>
                  <a:cubicBezTo>
                    <a:pt x="1196" y="237"/>
                    <a:pt x="1175" y="249"/>
                    <a:pt x="1154" y="242"/>
                  </a:cubicBezTo>
                  <a:lnTo>
                    <a:pt x="605" y="80"/>
                  </a:lnTo>
                  <a:lnTo>
                    <a:pt x="51" y="245"/>
                  </a:lnTo>
                  <a:cubicBezTo>
                    <a:pt x="47" y="246"/>
                    <a:pt x="43" y="247"/>
                    <a:pt x="39" y="24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752AC71-AE35-ED4F-85E5-D4819FBE6022}"/>
              </a:ext>
            </a:extLst>
          </p:cNvPr>
          <p:cNvGrpSpPr/>
          <p:nvPr/>
        </p:nvGrpSpPr>
        <p:grpSpPr>
          <a:xfrm>
            <a:off x="3458418" y="6510076"/>
            <a:ext cx="2617130" cy="1843485"/>
            <a:chOff x="22268310" y="1895418"/>
            <a:chExt cx="2617130" cy="1843485"/>
          </a:xfrm>
          <a:solidFill>
            <a:schemeClr val="bg1"/>
          </a:solidFill>
        </p:grpSpPr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392006F4-00B2-C344-8A8A-5857D9AC8921}"/>
                </a:ext>
              </a:extLst>
            </p:cNvPr>
            <p:cNvSpPr/>
            <p:nvPr/>
          </p:nvSpPr>
          <p:spPr>
            <a:xfrm>
              <a:off x="22268310" y="1895418"/>
              <a:ext cx="2278931" cy="184348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32" h="835">
                  <a:moveTo>
                    <a:pt x="767" y="760"/>
                  </a:moveTo>
                  <a:cubicBezTo>
                    <a:pt x="772" y="772"/>
                    <a:pt x="784" y="780"/>
                    <a:pt x="797" y="780"/>
                  </a:cubicBezTo>
                  <a:cubicBezTo>
                    <a:pt x="813" y="780"/>
                    <a:pt x="827" y="767"/>
                    <a:pt x="828" y="750"/>
                  </a:cubicBezTo>
                  <a:cubicBezTo>
                    <a:pt x="829" y="731"/>
                    <a:pt x="830" y="716"/>
                    <a:pt x="832" y="705"/>
                  </a:cubicBezTo>
                  <a:cubicBezTo>
                    <a:pt x="836" y="685"/>
                    <a:pt x="841" y="665"/>
                    <a:pt x="846" y="645"/>
                  </a:cubicBezTo>
                  <a:cubicBezTo>
                    <a:pt x="862" y="591"/>
                    <a:pt x="886" y="560"/>
                    <a:pt x="914" y="524"/>
                  </a:cubicBezTo>
                  <a:cubicBezTo>
                    <a:pt x="921" y="516"/>
                    <a:pt x="927" y="508"/>
                    <a:pt x="934" y="499"/>
                  </a:cubicBezTo>
                  <a:cubicBezTo>
                    <a:pt x="963" y="461"/>
                    <a:pt x="977" y="420"/>
                    <a:pt x="977" y="378"/>
                  </a:cubicBezTo>
                  <a:cubicBezTo>
                    <a:pt x="977" y="306"/>
                    <a:pt x="934" y="237"/>
                    <a:pt x="856" y="185"/>
                  </a:cubicBezTo>
                  <a:cubicBezTo>
                    <a:pt x="774" y="130"/>
                    <a:pt x="665" y="100"/>
                    <a:pt x="549" y="100"/>
                  </a:cubicBezTo>
                  <a:cubicBezTo>
                    <a:pt x="530" y="100"/>
                    <a:pt x="511" y="101"/>
                    <a:pt x="492" y="103"/>
                  </a:cubicBezTo>
                  <a:lnTo>
                    <a:pt x="491" y="103"/>
                  </a:lnTo>
                  <a:cubicBezTo>
                    <a:pt x="476" y="103"/>
                    <a:pt x="345" y="107"/>
                    <a:pt x="298" y="89"/>
                  </a:cubicBezTo>
                  <a:cubicBezTo>
                    <a:pt x="283" y="83"/>
                    <a:pt x="226" y="66"/>
                    <a:pt x="184" y="59"/>
                  </a:cubicBezTo>
                  <a:lnTo>
                    <a:pt x="241" y="129"/>
                  </a:lnTo>
                  <a:cubicBezTo>
                    <a:pt x="245" y="134"/>
                    <a:pt x="248" y="142"/>
                    <a:pt x="247" y="150"/>
                  </a:cubicBezTo>
                  <a:cubicBezTo>
                    <a:pt x="246" y="157"/>
                    <a:pt x="242" y="164"/>
                    <a:pt x="236" y="168"/>
                  </a:cubicBezTo>
                  <a:cubicBezTo>
                    <a:pt x="192" y="200"/>
                    <a:pt x="168" y="233"/>
                    <a:pt x="148" y="263"/>
                  </a:cubicBezTo>
                  <a:cubicBezTo>
                    <a:pt x="124" y="296"/>
                    <a:pt x="102" y="327"/>
                    <a:pt x="58" y="332"/>
                  </a:cubicBezTo>
                  <a:cubicBezTo>
                    <a:pt x="57" y="333"/>
                    <a:pt x="57" y="333"/>
                    <a:pt x="57" y="335"/>
                  </a:cubicBezTo>
                  <a:lnTo>
                    <a:pt x="55" y="431"/>
                  </a:lnTo>
                  <a:cubicBezTo>
                    <a:pt x="55" y="432"/>
                    <a:pt x="56" y="433"/>
                    <a:pt x="57" y="433"/>
                  </a:cubicBezTo>
                  <a:cubicBezTo>
                    <a:pt x="61" y="436"/>
                    <a:pt x="66" y="438"/>
                    <a:pt x="72" y="440"/>
                  </a:cubicBezTo>
                  <a:cubicBezTo>
                    <a:pt x="97" y="450"/>
                    <a:pt x="129" y="463"/>
                    <a:pt x="157" y="496"/>
                  </a:cubicBezTo>
                  <a:cubicBezTo>
                    <a:pt x="163" y="502"/>
                    <a:pt x="182" y="509"/>
                    <a:pt x="196" y="513"/>
                  </a:cubicBezTo>
                  <a:cubicBezTo>
                    <a:pt x="225" y="523"/>
                    <a:pt x="261" y="535"/>
                    <a:pt x="268" y="568"/>
                  </a:cubicBezTo>
                  <a:lnTo>
                    <a:pt x="312" y="759"/>
                  </a:lnTo>
                  <a:cubicBezTo>
                    <a:pt x="314" y="771"/>
                    <a:pt x="325" y="780"/>
                    <a:pt x="338" y="780"/>
                  </a:cubicBezTo>
                  <a:cubicBezTo>
                    <a:pt x="352" y="780"/>
                    <a:pt x="364" y="768"/>
                    <a:pt x="364" y="753"/>
                  </a:cubicBezTo>
                  <a:lnTo>
                    <a:pt x="364" y="635"/>
                  </a:lnTo>
                  <a:cubicBezTo>
                    <a:pt x="364" y="627"/>
                    <a:pt x="368" y="619"/>
                    <a:pt x="375" y="614"/>
                  </a:cubicBezTo>
                  <a:cubicBezTo>
                    <a:pt x="382" y="608"/>
                    <a:pt x="390" y="607"/>
                    <a:pt x="398" y="609"/>
                  </a:cubicBezTo>
                  <a:cubicBezTo>
                    <a:pt x="446" y="620"/>
                    <a:pt x="497" y="626"/>
                    <a:pt x="549" y="626"/>
                  </a:cubicBezTo>
                  <a:cubicBezTo>
                    <a:pt x="598" y="626"/>
                    <a:pt x="647" y="621"/>
                    <a:pt x="694" y="610"/>
                  </a:cubicBezTo>
                  <a:cubicBezTo>
                    <a:pt x="704" y="607"/>
                    <a:pt x="714" y="611"/>
                    <a:pt x="721" y="618"/>
                  </a:cubicBezTo>
                  <a:lnTo>
                    <a:pt x="735" y="635"/>
                  </a:lnTo>
                  <a:cubicBezTo>
                    <a:pt x="749" y="650"/>
                    <a:pt x="757" y="669"/>
                    <a:pt x="759" y="689"/>
                  </a:cubicBezTo>
                  <a:close/>
                  <a:moveTo>
                    <a:pt x="797" y="835"/>
                  </a:moveTo>
                  <a:cubicBezTo>
                    <a:pt x="759" y="835"/>
                    <a:pt x="726" y="810"/>
                    <a:pt x="714" y="775"/>
                  </a:cubicBezTo>
                  <a:cubicBezTo>
                    <a:pt x="714" y="773"/>
                    <a:pt x="713" y="771"/>
                    <a:pt x="713" y="769"/>
                  </a:cubicBezTo>
                  <a:lnTo>
                    <a:pt x="705" y="695"/>
                  </a:lnTo>
                  <a:cubicBezTo>
                    <a:pt x="704" y="686"/>
                    <a:pt x="700" y="678"/>
                    <a:pt x="694" y="671"/>
                  </a:cubicBezTo>
                  <a:lnTo>
                    <a:pt x="690" y="667"/>
                  </a:lnTo>
                  <a:cubicBezTo>
                    <a:pt x="644" y="676"/>
                    <a:pt x="597" y="681"/>
                    <a:pt x="549" y="681"/>
                  </a:cubicBezTo>
                  <a:cubicBezTo>
                    <a:pt x="505" y="681"/>
                    <a:pt x="461" y="677"/>
                    <a:pt x="419" y="669"/>
                  </a:cubicBezTo>
                  <a:lnTo>
                    <a:pt x="419" y="753"/>
                  </a:lnTo>
                  <a:cubicBezTo>
                    <a:pt x="419" y="798"/>
                    <a:pt x="383" y="835"/>
                    <a:pt x="338" y="835"/>
                  </a:cubicBezTo>
                  <a:cubicBezTo>
                    <a:pt x="299" y="835"/>
                    <a:pt x="267" y="808"/>
                    <a:pt x="258" y="771"/>
                  </a:cubicBezTo>
                  <a:lnTo>
                    <a:pt x="215" y="581"/>
                  </a:lnTo>
                  <a:cubicBezTo>
                    <a:pt x="210" y="576"/>
                    <a:pt x="190" y="569"/>
                    <a:pt x="179" y="565"/>
                  </a:cubicBezTo>
                  <a:cubicBezTo>
                    <a:pt x="156" y="558"/>
                    <a:pt x="131" y="550"/>
                    <a:pt x="116" y="532"/>
                  </a:cubicBezTo>
                  <a:cubicBezTo>
                    <a:pt x="96" y="509"/>
                    <a:pt x="73" y="500"/>
                    <a:pt x="51" y="491"/>
                  </a:cubicBezTo>
                  <a:cubicBezTo>
                    <a:pt x="45" y="488"/>
                    <a:pt x="40" y="486"/>
                    <a:pt x="34" y="483"/>
                  </a:cubicBezTo>
                  <a:cubicBezTo>
                    <a:pt x="13" y="474"/>
                    <a:pt x="0" y="453"/>
                    <a:pt x="0" y="431"/>
                  </a:cubicBezTo>
                  <a:lnTo>
                    <a:pt x="2" y="334"/>
                  </a:lnTo>
                  <a:cubicBezTo>
                    <a:pt x="2" y="305"/>
                    <a:pt x="24" y="281"/>
                    <a:pt x="52" y="278"/>
                  </a:cubicBezTo>
                  <a:cubicBezTo>
                    <a:pt x="70" y="276"/>
                    <a:pt x="82" y="261"/>
                    <a:pt x="103" y="231"/>
                  </a:cubicBezTo>
                  <a:cubicBezTo>
                    <a:pt x="120" y="206"/>
                    <a:pt x="143" y="174"/>
                    <a:pt x="180" y="142"/>
                  </a:cubicBezTo>
                  <a:lnTo>
                    <a:pt x="123" y="72"/>
                  </a:lnTo>
                  <a:cubicBezTo>
                    <a:pt x="110" y="56"/>
                    <a:pt x="109" y="35"/>
                    <a:pt x="121" y="19"/>
                  </a:cubicBezTo>
                  <a:cubicBezTo>
                    <a:pt x="131" y="4"/>
                    <a:pt x="149" y="-3"/>
                    <a:pt x="167" y="2"/>
                  </a:cubicBezTo>
                  <a:cubicBezTo>
                    <a:pt x="216" y="6"/>
                    <a:pt x="299" y="31"/>
                    <a:pt x="318" y="38"/>
                  </a:cubicBezTo>
                  <a:cubicBezTo>
                    <a:pt x="345" y="48"/>
                    <a:pt x="436" y="50"/>
                    <a:pt x="488" y="48"/>
                  </a:cubicBezTo>
                  <a:cubicBezTo>
                    <a:pt x="508" y="46"/>
                    <a:pt x="528" y="45"/>
                    <a:pt x="549" y="45"/>
                  </a:cubicBezTo>
                  <a:cubicBezTo>
                    <a:pt x="676" y="45"/>
                    <a:pt x="796" y="79"/>
                    <a:pt x="886" y="139"/>
                  </a:cubicBezTo>
                  <a:cubicBezTo>
                    <a:pt x="980" y="202"/>
                    <a:pt x="1032" y="287"/>
                    <a:pt x="1032" y="378"/>
                  </a:cubicBezTo>
                  <a:cubicBezTo>
                    <a:pt x="1032" y="432"/>
                    <a:pt x="1014" y="485"/>
                    <a:pt x="978" y="532"/>
                  </a:cubicBezTo>
                  <a:cubicBezTo>
                    <a:pt x="971" y="541"/>
                    <a:pt x="964" y="550"/>
                    <a:pt x="958" y="558"/>
                  </a:cubicBezTo>
                  <a:cubicBezTo>
                    <a:pt x="930" y="594"/>
                    <a:pt x="912" y="617"/>
                    <a:pt x="899" y="661"/>
                  </a:cubicBezTo>
                  <a:cubicBezTo>
                    <a:pt x="894" y="678"/>
                    <a:pt x="889" y="696"/>
                    <a:pt x="886" y="714"/>
                  </a:cubicBezTo>
                  <a:cubicBezTo>
                    <a:pt x="885" y="720"/>
                    <a:pt x="884" y="732"/>
                    <a:pt x="883" y="752"/>
                  </a:cubicBezTo>
                  <a:cubicBezTo>
                    <a:pt x="881" y="798"/>
                    <a:pt x="843" y="835"/>
                    <a:pt x="797" y="83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339AB70B-7521-6A49-B08C-FC00F52AAA1B}"/>
                </a:ext>
              </a:extLst>
            </p:cNvPr>
            <p:cNvSpPr/>
            <p:nvPr/>
          </p:nvSpPr>
          <p:spPr>
            <a:xfrm>
              <a:off x="24379255" y="2202659"/>
              <a:ext cx="506185" cy="3492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0" h="159">
                  <a:moveTo>
                    <a:pt x="120" y="41"/>
                  </a:moveTo>
                  <a:close/>
                  <a:moveTo>
                    <a:pt x="103" y="35"/>
                  </a:moveTo>
                  <a:cubicBezTo>
                    <a:pt x="102" y="35"/>
                    <a:pt x="101" y="35"/>
                    <a:pt x="100" y="35"/>
                  </a:cubicBezTo>
                  <a:cubicBezTo>
                    <a:pt x="94" y="36"/>
                    <a:pt x="90" y="39"/>
                    <a:pt x="88" y="45"/>
                  </a:cubicBezTo>
                  <a:cubicBezTo>
                    <a:pt x="84" y="53"/>
                    <a:pt x="84" y="59"/>
                    <a:pt x="86" y="62"/>
                  </a:cubicBezTo>
                  <a:cubicBezTo>
                    <a:pt x="90" y="67"/>
                    <a:pt x="99" y="70"/>
                    <a:pt x="111" y="72"/>
                  </a:cubicBezTo>
                  <a:cubicBezTo>
                    <a:pt x="113" y="69"/>
                    <a:pt x="115" y="66"/>
                    <a:pt x="117" y="63"/>
                  </a:cubicBezTo>
                  <a:cubicBezTo>
                    <a:pt x="121" y="55"/>
                    <a:pt x="122" y="48"/>
                    <a:pt x="119" y="41"/>
                  </a:cubicBezTo>
                  <a:cubicBezTo>
                    <a:pt x="117" y="39"/>
                    <a:pt x="111" y="35"/>
                    <a:pt x="103" y="35"/>
                  </a:cubicBezTo>
                  <a:close/>
                  <a:moveTo>
                    <a:pt x="17" y="159"/>
                  </a:moveTo>
                  <a:cubicBezTo>
                    <a:pt x="10" y="159"/>
                    <a:pt x="3" y="154"/>
                    <a:pt x="0" y="146"/>
                  </a:cubicBezTo>
                  <a:cubicBezTo>
                    <a:pt x="-2" y="136"/>
                    <a:pt x="3" y="127"/>
                    <a:pt x="13" y="124"/>
                  </a:cubicBezTo>
                  <a:cubicBezTo>
                    <a:pt x="26" y="120"/>
                    <a:pt x="53" y="111"/>
                    <a:pt x="76" y="98"/>
                  </a:cubicBezTo>
                  <a:cubicBezTo>
                    <a:pt x="69" y="94"/>
                    <a:pt x="63" y="90"/>
                    <a:pt x="59" y="84"/>
                  </a:cubicBezTo>
                  <a:cubicBezTo>
                    <a:pt x="51" y="75"/>
                    <a:pt x="44" y="57"/>
                    <a:pt x="55" y="31"/>
                  </a:cubicBezTo>
                  <a:cubicBezTo>
                    <a:pt x="64" y="11"/>
                    <a:pt x="83" y="-1"/>
                    <a:pt x="106" y="0"/>
                  </a:cubicBezTo>
                  <a:cubicBezTo>
                    <a:pt x="130" y="1"/>
                    <a:pt x="148" y="15"/>
                    <a:pt x="153" y="29"/>
                  </a:cubicBezTo>
                  <a:cubicBezTo>
                    <a:pt x="158" y="44"/>
                    <a:pt x="157" y="59"/>
                    <a:pt x="151" y="73"/>
                  </a:cubicBezTo>
                  <a:cubicBezTo>
                    <a:pt x="169" y="73"/>
                    <a:pt x="190" y="70"/>
                    <a:pt x="208" y="67"/>
                  </a:cubicBezTo>
                  <a:cubicBezTo>
                    <a:pt x="218" y="65"/>
                    <a:pt x="227" y="71"/>
                    <a:pt x="229" y="81"/>
                  </a:cubicBezTo>
                  <a:cubicBezTo>
                    <a:pt x="231" y="90"/>
                    <a:pt x="225" y="99"/>
                    <a:pt x="215" y="101"/>
                  </a:cubicBezTo>
                  <a:cubicBezTo>
                    <a:pt x="214" y="102"/>
                    <a:pt x="185" y="107"/>
                    <a:pt x="153" y="109"/>
                  </a:cubicBezTo>
                  <a:cubicBezTo>
                    <a:pt x="142" y="109"/>
                    <a:pt x="132" y="109"/>
                    <a:pt x="123" y="109"/>
                  </a:cubicBezTo>
                  <a:cubicBezTo>
                    <a:pt x="110" y="119"/>
                    <a:pt x="94" y="130"/>
                    <a:pt x="73" y="139"/>
                  </a:cubicBezTo>
                  <a:cubicBezTo>
                    <a:pt x="47" y="151"/>
                    <a:pt x="23" y="158"/>
                    <a:pt x="22" y="158"/>
                  </a:cubicBezTo>
                  <a:cubicBezTo>
                    <a:pt x="21" y="159"/>
                    <a:pt x="19" y="159"/>
                    <a:pt x="17" y="15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F514D970-E585-5B40-B873-9F6EEA7833FB}"/>
                </a:ext>
              </a:extLst>
            </p:cNvPr>
            <p:cNvSpPr/>
            <p:nvPr/>
          </p:nvSpPr>
          <p:spPr>
            <a:xfrm>
              <a:off x="22734707" y="2481178"/>
              <a:ext cx="128204" cy="13041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60">
                  <a:moveTo>
                    <a:pt x="0" y="30"/>
                  </a:moveTo>
                  <a:cubicBezTo>
                    <a:pt x="0" y="14"/>
                    <a:pt x="13" y="0"/>
                    <a:pt x="29" y="0"/>
                  </a:cubicBezTo>
                  <a:cubicBezTo>
                    <a:pt x="46" y="0"/>
                    <a:pt x="59" y="14"/>
                    <a:pt x="59" y="30"/>
                  </a:cubicBezTo>
                  <a:cubicBezTo>
                    <a:pt x="59" y="46"/>
                    <a:pt x="46" y="60"/>
                    <a:pt x="29" y="60"/>
                  </a:cubicBezTo>
                  <a:cubicBezTo>
                    <a:pt x="13" y="60"/>
                    <a:pt x="0" y="46"/>
                    <a:pt x="0" y="3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67414DCA-7DC5-3A43-A24D-D4BE460E9D3A}"/>
                </a:ext>
              </a:extLst>
            </p:cNvPr>
            <p:cNvSpPr/>
            <p:nvPr/>
          </p:nvSpPr>
          <p:spPr>
            <a:xfrm>
              <a:off x="23300573" y="2238032"/>
              <a:ext cx="559235" cy="1724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" h="79">
                  <a:moveTo>
                    <a:pt x="226" y="79"/>
                  </a:moveTo>
                  <a:cubicBezTo>
                    <a:pt x="224" y="79"/>
                    <a:pt x="221" y="78"/>
                    <a:pt x="218" y="78"/>
                  </a:cubicBezTo>
                  <a:cubicBezTo>
                    <a:pt x="183" y="67"/>
                    <a:pt x="156" y="60"/>
                    <a:pt x="116" y="55"/>
                  </a:cubicBezTo>
                  <a:cubicBezTo>
                    <a:pt x="98" y="53"/>
                    <a:pt x="52" y="55"/>
                    <a:pt x="33" y="58"/>
                  </a:cubicBezTo>
                  <a:cubicBezTo>
                    <a:pt x="18" y="61"/>
                    <a:pt x="3" y="51"/>
                    <a:pt x="1" y="36"/>
                  </a:cubicBezTo>
                  <a:cubicBezTo>
                    <a:pt x="-2" y="21"/>
                    <a:pt x="8" y="7"/>
                    <a:pt x="23" y="4"/>
                  </a:cubicBezTo>
                  <a:cubicBezTo>
                    <a:pt x="48" y="0"/>
                    <a:pt x="100" y="-2"/>
                    <a:pt x="122" y="1"/>
                  </a:cubicBezTo>
                  <a:cubicBezTo>
                    <a:pt x="166" y="6"/>
                    <a:pt x="196" y="13"/>
                    <a:pt x="234" y="25"/>
                  </a:cubicBezTo>
                  <a:cubicBezTo>
                    <a:pt x="249" y="29"/>
                    <a:pt x="257" y="45"/>
                    <a:pt x="253" y="59"/>
                  </a:cubicBezTo>
                  <a:cubicBezTo>
                    <a:pt x="249" y="71"/>
                    <a:pt x="238" y="79"/>
                    <a:pt x="226" y="7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6303D506-6A61-8A4A-BD60-D58912AD13D7}"/>
                </a:ext>
              </a:extLst>
            </p:cNvPr>
            <p:cNvSpPr/>
            <p:nvPr/>
          </p:nvSpPr>
          <p:spPr>
            <a:xfrm>
              <a:off x="23165731" y="2512123"/>
              <a:ext cx="789118" cy="5636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8" h="256">
                  <a:moveTo>
                    <a:pt x="128" y="256"/>
                  </a:moveTo>
                  <a:cubicBezTo>
                    <a:pt x="121" y="256"/>
                    <a:pt x="114" y="253"/>
                    <a:pt x="109" y="248"/>
                  </a:cubicBezTo>
                  <a:lnTo>
                    <a:pt x="8" y="146"/>
                  </a:lnTo>
                  <a:cubicBezTo>
                    <a:pt x="-3" y="135"/>
                    <a:pt x="-3" y="117"/>
                    <a:pt x="8" y="107"/>
                  </a:cubicBezTo>
                  <a:cubicBezTo>
                    <a:pt x="19" y="96"/>
                    <a:pt x="36" y="96"/>
                    <a:pt x="47" y="107"/>
                  </a:cubicBezTo>
                  <a:lnTo>
                    <a:pt x="128" y="190"/>
                  </a:lnTo>
                  <a:lnTo>
                    <a:pt x="311" y="8"/>
                  </a:lnTo>
                  <a:cubicBezTo>
                    <a:pt x="322" y="-3"/>
                    <a:pt x="339" y="-3"/>
                    <a:pt x="350" y="8"/>
                  </a:cubicBezTo>
                  <a:cubicBezTo>
                    <a:pt x="361" y="19"/>
                    <a:pt x="361" y="36"/>
                    <a:pt x="350" y="47"/>
                  </a:cubicBezTo>
                  <a:lnTo>
                    <a:pt x="148" y="248"/>
                  </a:lnTo>
                  <a:cubicBezTo>
                    <a:pt x="142" y="253"/>
                    <a:pt x="135" y="256"/>
                    <a:pt x="128" y="25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385DCBE4-F27E-6C4D-B468-B9ABEF35841C}"/>
              </a:ext>
            </a:extLst>
          </p:cNvPr>
          <p:cNvSpPr/>
          <p:nvPr/>
        </p:nvSpPr>
        <p:spPr>
          <a:xfrm>
            <a:off x="2568719" y="10353704"/>
            <a:ext cx="43633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Write Your Title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14C3BDE-CB17-6A4F-B152-51A4CC78A9E8}"/>
              </a:ext>
            </a:extLst>
          </p:cNvPr>
          <p:cNvSpPr/>
          <p:nvPr/>
        </p:nvSpPr>
        <p:spPr>
          <a:xfrm>
            <a:off x="10002719" y="10353704"/>
            <a:ext cx="43633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Write Your Title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6CCEF1C-A972-7B45-ACDA-D72124538FD7}"/>
              </a:ext>
            </a:extLst>
          </p:cNvPr>
          <p:cNvSpPr/>
          <p:nvPr/>
        </p:nvSpPr>
        <p:spPr>
          <a:xfrm>
            <a:off x="17355919" y="10353704"/>
            <a:ext cx="43633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Write Your Title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5B03511-309A-4B47-98DD-BF7C933FF3FE}"/>
              </a:ext>
            </a:extLst>
          </p:cNvPr>
          <p:cNvSpPr txBox="1"/>
          <p:nvPr/>
        </p:nvSpPr>
        <p:spPr>
          <a:xfrm>
            <a:off x="2249156" y="1078366"/>
            <a:ext cx="1987932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Financial Goals</a:t>
            </a:r>
          </a:p>
        </p:txBody>
      </p:sp>
    </p:spTree>
    <p:extLst>
      <p:ext uri="{BB962C8B-B14F-4D97-AF65-F5344CB8AC3E}">
        <p14:creationId xmlns:p14="http://schemas.microsoft.com/office/powerpoint/2010/main" val="663432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60CB146-091F-3B45-90A5-CDD87CFCFA57}"/>
              </a:ext>
            </a:extLst>
          </p:cNvPr>
          <p:cNvSpPr/>
          <p:nvPr/>
        </p:nvSpPr>
        <p:spPr>
          <a:xfrm rot="10800000" flipV="1">
            <a:off x="-1" y="2"/>
            <a:ext cx="24377647" cy="137159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D722528-E514-4E44-9158-9C22301E0499}"/>
              </a:ext>
            </a:extLst>
          </p:cNvPr>
          <p:cNvSpPr/>
          <p:nvPr/>
        </p:nvSpPr>
        <p:spPr>
          <a:xfrm>
            <a:off x="6661150" y="1330321"/>
            <a:ext cx="11055350" cy="110553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F7D122D-059F-A84A-AF0C-618406E3C8E6}"/>
              </a:ext>
            </a:extLst>
          </p:cNvPr>
          <p:cNvGrpSpPr/>
          <p:nvPr/>
        </p:nvGrpSpPr>
        <p:grpSpPr>
          <a:xfrm>
            <a:off x="6043929" y="4642004"/>
            <a:ext cx="12289792" cy="4431983"/>
            <a:chOff x="6043929" y="4041844"/>
            <a:chExt cx="12289792" cy="443198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0C2C3A-71C5-8B42-806D-6028F3EDF38C}"/>
                </a:ext>
              </a:extLst>
            </p:cNvPr>
            <p:cNvSpPr txBox="1"/>
            <p:nvPr/>
          </p:nvSpPr>
          <p:spPr>
            <a:xfrm>
              <a:off x="8261344" y="4041844"/>
              <a:ext cx="7854956" cy="37856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Investor ROI 7.1%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14B6D0B-41B6-3D43-8337-43833FABE229}"/>
                </a:ext>
              </a:extLst>
            </p:cNvPr>
            <p:cNvSpPr txBox="1"/>
            <p:nvPr/>
          </p:nvSpPr>
          <p:spPr>
            <a:xfrm>
              <a:off x="6043929" y="7827496"/>
              <a:ext cx="122897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pc="6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MUTUAL FUND IMPROVEMENT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4040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0" y="0"/>
            <a:ext cx="24377653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3EDC8A1-2934-F147-8EBF-2F4CE38E5DB1}"/>
              </a:ext>
            </a:extLst>
          </p:cNvPr>
          <p:cNvSpPr/>
          <p:nvPr/>
        </p:nvSpPr>
        <p:spPr>
          <a:xfrm>
            <a:off x="1517650" y="4271150"/>
            <a:ext cx="7575506" cy="7575506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E3C797A-5D5F-4341-B9AB-8AF32C1F7DC2}"/>
              </a:ext>
            </a:extLst>
          </p:cNvPr>
          <p:cNvSpPr/>
          <p:nvPr/>
        </p:nvSpPr>
        <p:spPr>
          <a:xfrm>
            <a:off x="8401064" y="4271150"/>
            <a:ext cx="7575506" cy="7575506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7AEC02F-592F-A14F-BD75-759E8303376E}"/>
              </a:ext>
            </a:extLst>
          </p:cNvPr>
          <p:cNvSpPr/>
          <p:nvPr/>
        </p:nvSpPr>
        <p:spPr>
          <a:xfrm>
            <a:off x="15284494" y="4271150"/>
            <a:ext cx="7575506" cy="7575506"/>
          </a:xfrm>
          <a:prstGeom prst="ellipse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BEFD80E-D2D0-8C42-9428-C9CC80887B6B}"/>
              </a:ext>
            </a:extLst>
          </p:cNvPr>
          <p:cNvGrpSpPr/>
          <p:nvPr/>
        </p:nvGrpSpPr>
        <p:grpSpPr>
          <a:xfrm>
            <a:off x="3123724" y="6717851"/>
            <a:ext cx="18130202" cy="2682104"/>
            <a:chOff x="3123724" y="7700885"/>
            <a:chExt cx="18130202" cy="268210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0306DD6-B94F-2F4B-AB67-9E1635E4A389}"/>
                </a:ext>
              </a:extLst>
            </p:cNvPr>
            <p:cNvSpPr/>
            <p:nvPr/>
          </p:nvSpPr>
          <p:spPr>
            <a:xfrm>
              <a:off x="4328518" y="7700885"/>
              <a:ext cx="195377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Montserrat SemiBold" pitchFamily="2" charset="77"/>
                </a:rPr>
                <a:t>12%</a:t>
              </a:r>
              <a:endParaRPr lang="en-US" sz="6000" b="1" dirty="0">
                <a:latin typeface="Montserrat SemiBold" pitchFamily="2" charset="77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D8143B1-B209-DD4A-8EF2-FCC6663A0B4C}"/>
                </a:ext>
              </a:extLst>
            </p:cNvPr>
            <p:cNvSpPr/>
            <p:nvPr/>
          </p:nvSpPr>
          <p:spPr>
            <a:xfrm>
              <a:off x="11211932" y="7700885"/>
              <a:ext cx="195377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Montserrat SemiBold" pitchFamily="2" charset="77"/>
                </a:rPr>
                <a:t>129</a:t>
              </a:r>
              <a:endParaRPr lang="en-US" sz="6000" b="1" dirty="0">
                <a:latin typeface="Montserrat SemiBold" pitchFamily="2" charset="77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5927899-308F-3D44-BAB8-F6CBD42D8DA5}"/>
                </a:ext>
              </a:extLst>
            </p:cNvPr>
            <p:cNvSpPr/>
            <p:nvPr/>
          </p:nvSpPr>
          <p:spPr>
            <a:xfrm>
              <a:off x="18095362" y="7700885"/>
              <a:ext cx="195377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Montserrat SemiBold" pitchFamily="2" charset="77"/>
                </a:rPr>
                <a:t>77%</a:t>
              </a:r>
              <a:endParaRPr lang="en-US" sz="6000" b="1" dirty="0">
                <a:latin typeface="Montserrat SemiBold" pitchFamily="2" charset="77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3ED7594-0D45-2F41-A664-E219CA392F10}"/>
                </a:ext>
              </a:extLst>
            </p:cNvPr>
            <p:cNvSpPr/>
            <p:nvPr/>
          </p:nvSpPr>
          <p:spPr>
            <a:xfrm>
              <a:off x="3123724" y="9059550"/>
              <a:ext cx="4363357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Revenue Of Investment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ED59F14-841E-C645-B6FA-7B93778F1346}"/>
                </a:ext>
              </a:extLst>
            </p:cNvPr>
            <p:cNvSpPr/>
            <p:nvPr/>
          </p:nvSpPr>
          <p:spPr>
            <a:xfrm>
              <a:off x="10007138" y="9059550"/>
              <a:ext cx="43633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Funds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0EDEEAC-6C4F-8042-97A4-D2256F4D8F59}"/>
                </a:ext>
              </a:extLst>
            </p:cNvPr>
            <p:cNvSpPr/>
            <p:nvPr/>
          </p:nvSpPr>
          <p:spPr>
            <a:xfrm>
              <a:off x="16890569" y="9059550"/>
              <a:ext cx="4363357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Increase In Portfolio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286730B8-D8F9-8143-8151-ECF3C0286FC4}"/>
              </a:ext>
            </a:extLst>
          </p:cNvPr>
          <p:cNvSpPr txBox="1"/>
          <p:nvPr/>
        </p:nvSpPr>
        <p:spPr>
          <a:xfrm>
            <a:off x="2249156" y="1078366"/>
            <a:ext cx="1987932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Our Company In Numbers</a:t>
            </a:r>
          </a:p>
        </p:txBody>
      </p:sp>
    </p:spTree>
    <p:extLst>
      <p:ext uri="{BB962C8B-B14F-4D97-AF65-F5344CB8AC3E}">
        <p14:creationId xmlns:p14="http://schemas.microsoft.com/office/powerpoint/2010/main" val="1315931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-9" y="-1"/>
            <a:ext cx="24377653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7321495-C2E3-5846-B946-6E6846276B2A}"/>
              </a:ext>
            </a:extLst>
          </p:cNvPr>
          <p:cNvSpPr txBox="1"/>
          <p:nvPr/>
        </p:nvSpPr>
        <p:spPr>
          <a:xfrm>
            <a:off x="2249156" y="1078366"/>
            <a:ext cx="1987932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Financial Group Performance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9490148-2EA6-A944-8668-C18C19E63910}"/>
              </a:ext>
            </a:extLst>
          </p:cNvPr>
          <p:cNvSpPr/>
          <p:nvPr/>
        </p:nvSpPr>
        <p:spPr>
          <a:xfrm>
            <a:off x="6061928" y="4830400"/>
            <a:ext cx="1115435" cy="474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Montserrat Light" pitchFamily="2" charset="77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597C1AC-F91E-854C-912E-AAACAB3DDC4B}"/>
              </a:ext>
            </a:extLst>
          </p:cNvPr>
          <p:cNvSpPr/>
          <p:nvPr/>
        </p:nvSpPr>
        <p:spPr>
          <a:xfrm>
            <a:off x="7980477" y="7421200"/>
            <a:ext cx="1115435" cy="215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Montserrat Light" pitchFamily="2" charset="77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265E1BF-9090-9847-9733-E10D44F23F1A}"/>
              </a:ext>
            </a:extLst>
          </p:cNvPr>
          <p:cNvSpPr/>
          <p:nvPr/>
        </p:nvSpPr>
        <p:spPr>
          <a:xfrm>
            <a:off x="9899025" y="6354400"/>
            <a:ext cx="1115435" cy="3225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Montserrat Light" pitchFamily="2" charset="77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553D087-92A2-724B-9A6E-8753CC7ADE16}"/>
              </a:ext>
            </a:extLst>
          </p:cNvPr>
          <p:cNvSpPr/>
          <p:nvPr/>
        </p:nvSpPr>
        <p:spPr>
          <a:xfrm>
            <a:off x="14717705" y="5871800"/>
            <a:ext cx="1115435" cy="370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Montserrat Light" pitchFamily="2" charset="77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2F4C032-191F-614A-B66A-4559CBA0404F}"/>
              </a:ext>
            </a:extLst>
          </p:cNvPr>
          <p:cNvSpPr/>
          <p:nvPr/>
        </p:nvSpPr>
        <p:spPr>
          <a:xfrm>
            <a:off x="16636254" y="6735400"/>
            <a:ext cx="1115435" cy="284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Montserrat Light" pitchFamily="2" charset="77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11F4D8A-E93E-804F-A7FF-3F375BA98863}"/>
              </a:ext>
            </a:extLst>
          </p:cNvPr>
          <p:cNvSpPr/>
          <p:nvPr/>
        </p:nvSpPr>
        <p:spPr>
          <a:xfrm>
            <a:off x="18554802" y="4525600"/>
            <a:ext cx="1115435" cy="5054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Montserrat Light" pitchFamily="2" charset="77"/>
            </a:endParaRPr>
          </a:p>
        </p:txBody>
      </p:sp>
      <p:sp>
        <p:nvSpPr>
          <p:cNvPr id="79" name="Subtitle 2">
            <a:extLst>
              <a:ext uri="{FF2B5EF4-FFF2-40B4-BE49-F238E27FC236}">
                <a16:creationId xmlns:a16="http://schemas.microsoft.com/office/drawing/2014/main" id="{73896C6C-7F0E-8E42-9FD8-6DF0537908B6}"/>
              </a:ext>
            </a:extLst>
          </p:cNvPr>
          <p:cNvSpPr txBox="1">
            <a:spLocks/>
          </p:cNvSpPr>
          <p:nvPr/>
        </p:nvSpPr>
        <p:spPr>
          <a:xfrm>
            <a:off x="3630206" y="4525600"/>
            <a:ext cx="1960234" cy="5338140"/>
          </a:xfrm>
          <a:prstGeom prst="rect">
            <a:avLst/>
          </a:prstGeom>
          <a:ln>
            <a:noFill/>
          </a:ln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Poppins Light" pitchFamily="2" charset="77"/>
              </a:rPr>
              <a:t>100</a:t>
            </a:r>
          </a:p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Poppins Light" pitchFamily="2" charset="77"/>
              </a:rPr>
              <a:t>90</a:t>
            </a:r>
          </a:p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Poppins Light" pitchFamily="2" charset="77"/>
              </a:rPr>
              <a:t>80</a:t>
            </a:r>
          </a:p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Poppins Light" pitchFamily="2" charset="77"/>
              </a:rPr>
              <a:t>70</a:t>
            </a:r>
          </a:p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Poppins Light" pitchFamily="2" charset="77"/>
              </a:rPr>
              <a:t>60</a:t>
            </a:r>
          </a:p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Poppins Light" pitchFamily="2" charset="77"/>
              </a:rPr>
              <a:t>50</a:t>
            </a:r>
          </a:p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Poppins Light" pitchFamily="2" charset="77"/>
              </a:rPr>
              <a:t>40</a:t>
            </a:r>
          </a:p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Poppins Light" pitchFamily="2" charset="77"/>
              </a:rPr>
              <a:t>30</a:t>
            </a:r>
          </a:p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Poppins Light" pitchFamily="2" charset="77"/>
              </a:rPr>
              <a:t>20</a:t>
            </a:r>
          </a:p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Poppins Light" pitchFamily="2" charset="77"/>
              </a:rPr>
              <a:t>10</a:t>
            </a:r>
          </a:p>
        </p:txBody>
      </p:sp>
      <p:sp>
        <p:nvSpPr>
          <p:cNvPr id="80" name="Subtitle 2">
            <a:extLst>
              <a:ext uri="{FF2B5EF4-FFF2-40B4-BE49-F238E27FC236}">
                <a16:creationId xmlns:a16="http://schemas.microsoft.com/office/drawing/2014/main" id="{B4A32242-BC15-A642-9E03-439CB813BDEF}"/>
              </a:ext>
            </a:extLst>
          </p:cNvPr>
          <p:cNvSpPr txBox="1">
            <a:spLocks/>
          </p:cNvSpPr>
          <p:nvPr/>
        </p:nvSpPr>
        <p:spPr>
          <a:xfrm>
            <a:off x="12335073" y="4525600"/>
            <a:ext cx="1960234" cy="5338140"/>
          </a:xfrm>
          <a:prstGeom prst="rect">
            <a:avLst/>
          </a:prstGeom>
          <a:ln>
            <a:noFill/>
          </a:ln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Poppins Light" pitchFamily="2" charset="77"/>
              </a:rPr>
              <a:t>100</a:t>
            </a:r>
          </a:p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Poppins Light" pitchFamily="2" charset="77"/>
              </a:rPr>
              <a:t>90</a:t>
            </a:r>
          </a:p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Poppins Light" pitchFamily="2" charset="77"/>
              </a:rPr>
              <a:t>80</a:t>
            </a:r>
          </a:p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Poppins Light" pitchFamily="2" charset="77"/>
              </a:rPr>
              <a:t>70</a:t>
            </a:r>
          </a:p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Poppins Light" pitchFamily="2" charset="77"/>
              </a:rPr>
              <a:t>60</a:t>
            </a:r>
          </a:p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Poppins Light" pitchFamily="2" charset="77"/>
              </a:rPr>
              <a:t>50</a:t>
            </a:r>
          </a:p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Poppins Light" pitchFamily="2" charset="77"/>
              </a:rPr>
              <a:t>40</a:t>
            </a:r>
          </a:p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Poppins Light" pitchFamily="2" charset="77"/>
              </a:rPr>
              <a:t>30</a:t>
            </a:r>
          </a:p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Poppins Light" pitchFamily="2" charset="77"/>
              </a:rPr>
              <a:t>20</a:t>
            </a:r>
          </a:p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Poppins Light" pitchFamily="2" charset="77"/>
              </a:rPr>
              <a:t>10</a:t>
            </a:r>
          </a:p>
        </p:txBody>
      </p:sp>
      <p:sp>
        <p:nvSpPr>
          <p:cNvPr id="83" name="Subtitle 2">
            <a:extLst>
              <a:ext uri="{FF2B5EF4-FFF2-40B4-BE49-F238E27FC236}">
                <a16:creationId xmlns:a16="http://schemas.microsoft.com/office/drawing/2014/main" id="{7E6E056A-2208-3D4E-B2C3-45231CC5C2F8}"/>
              </a:ext>
            </a:extLst>
          </p:cNvPr>
          <p:cNvSpPr txBox="1">
            <a:spLocks/>
          </p:cNvSpPr>
          <p:nvPr/>
        </p:nvSpPr>
        <p:spPr>
          <a:xfrm>
            <a:off x="5555584" y="9712547"/>
            <a:ext cx="2150433" cy="629159"/>
          </a:xfrm>
          <a:prstGeom prst="rect">
            <a:avLst/>
          </a:prstGeom>
          <a:ln>
            <a:noFill/>
          </a:ln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Poppins Light" pitchFamily="2" charset="77"/>
              </a:rPr>
              <a:t>One</a:t>
            </a:r>
          </a:p>
        </p:txBody>
      </p:sp>
      <p:sp>
        <p:nvSpPr>
          <p:cNvPr id="84" name="Subtitle 2">
            <a:extLst>
              <a:ext uri="{FF2B5EF4-FFF2-40B4-BE49-F238E27FC236}">
                <a16:creationId xmlns:a16="http://schemas.microsoft.com/office/drawing/2014/main" id="{AFA022FC-59E5-B94F-B4D0-D51324144268}"/>
              </a:ext>
            </a:extLst>
          </p:cNvPr>
          <p:cNvSpPr txBox="1">
            <a:spLocks/>
          </p:cNvSpPr>
          <p:nvPr/>
        </p:nvSpPr>
        <p:spPr>
          <a:xfrm>
            <a:off x="7455574" y="9712547"/>
            <a:ext cx="2150433" cy="629159"/>
          </a:xfrm>
          <a:prstGeom prst="rect">
            <a:avLst/>
          </a:prstGeom>
          <a:ln>
            <a:noFill/>
          </a:ln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Poppins Light" pitchFamily="2" charset="77"/>
              </a:rPr>
              <a:t>Two</a:t>
            </a:r>
          </a:p>
        </p:txBody>
      </p:sp>
      <p:sp>
        <p:nvSpPr>
          <p:cNvPr id="85" name="Subtitle 2">
            <a:extLst>
              <a:ext uri="{FF2B5EF4-FFF2-40B4-BE49-F238E27FC236}">
                <a16:creationId xmlns:a16="http://schemas.microsoft.com/office/drawing/2014/main" id="{B60BC4DF-FEAC-E648-9477-5B094E39467A}"/>
              </a:ext>
            </a:extLst>
          </p:cNvPr>
          <p:cNvSpPr txBox="1">
            <a:spLocks/>
          </p:cNvSpPr>
          <p:nvPr/>
        </p:nvSpPr>
        <p:spPr>
          <a:xfrm>
            <a:off x="9381527" y="9712547"/>
            <a:ext cx="2150433" cy="629159"/>
          </a:xfrm>
          <a:prstGeom prst="rect">
            <a:avLst/>
          </a:prstGeom>
          <a:ln>
            <a:noFill/>
          </a:ln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Poppins Light" pitchFamily="2" charset="77"/>
              </a:rPr>
              <a:t>Three</a:t>
            </a: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D4364BC1-DD17-8C48-8CAC-0D12FC3E89AE}"/>
              </a:ext>
            </a:extLst>
          </p:cNvPr>
          <p:cNvSpPr txBox="1">
            <a:spLocks/>
          </p:cNvSpPr>
          <p:nvPr/>
        </p:nvSpPr>
        <p:spPr>
          <a:xfrm>
            <a:off x="14264536" y="9712547"/>
            <a:ext cx="2150433" cy="629159"/>
          </a:xfrm>
          <a:prstGeom prst="rect">
            <a:avLst/>
          </a:prstGeom>
          <a:ln>
            <a:noFill/>
          </a:ln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Poppins Light" pitchFamily="2" charset="77"/>
              </a:rPr>
              <a:t>One</a:t>
            </a:r>
          </a:p>
        </p:txBody>
      </p:sp>
      <p:sp>
        <p:nvSpPr>
          <p:cNvPr id="87" name="Subtitle 2">
            <a:extLst>
              <a:ext uri="{FF2B5EF4-FFF2-40B4-BE49-F238E27FC236}">
                <a16:creationId xmlns:a16="http://schemas.microsoft.com/office/drawing/2014/main" id="{06237E74-334A-774F-9145-A4376C93717C}"/>
              </a:ext>
            </a:extLst>
          </p:cNvPr>
          <p:cNvSpPr txBox="1">
            <a:spLocks/>
          </p:cNvSpPr>
          <p:nvPr/>
        </p:nvSpPr>
        <p:spPr>
          <a:xfrm>
            <a:off x="16164527" y="9712547"/>
            <a:ext cx="2150433" cy="629159"/>
          </a:xfrm>
          <a:prstGeom prst="rect">
            <a:avLst/>
          </a:prstGeom>
          <a:ln>
            <a:noFill/>
          </a:ln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Poppins Light" pitchFamily="2" charset="77"/>
              </a:rPr>
              <a:t>Two</a:t>
            </a:r>
          </a:p>
        </p:txBody>
      </p:sp>
      <p:sp>
        <p:nvSpPr>
          <p:cNvPr id="88" name="Subtitle 2">
            <a:extLst>
              <a:ext uri="{FF2B5EF4-FFF2-40B4-BE49-F238E27FC236}">
                <a16:creationId xmlns:a16="http://schemas.microsoft.com/office/drawing/2014/main" id="{8D18AC9C-CE6D-CA40-AB18-EC0458D404E5}"/>
              </a:ext>
            </a:extLst>
          </p:cNvPr>
          <p:cNvSpPr txBox="1">
            <a:spLocks/>
          </p:cNvSpPr>
          <p:nvPr/>
        </p:nvSpPr>
        <p:spPr>
          <a:xfrm>
            <a:off x="18090479" y="9712547"/>
            <a:ext cx="2150433" cy="629159"/>
          </a:xfrm>
          <a:prstGeom prst="rect">
            <a:avLst/>
          </a:prstGeom>
          <a:ln>
            <a:noFill/>
          </a:ln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Poppins Light" pitchFamily="2" charset="77"/>
              </a:rPr>
              <a:t>Three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229D718-98EB-814E-8626-30AF496FEBB3}"/>
              </a:ext>
            </a:extLst>
          </p:cNvPr>
          <p:cNvSpPr/>
          <p:nvPr/>
        </p:nvSpPr>
        <p:spPr>
          <a:xfrm>
            <a:off x="4148160" y="10884319"/>
            <a:ext cx="76646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Your Title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9D8AB3F-3D1E-BC4D-A9A7-9E20C097333D}"/>
              </a:ext>
            </a:extLst>
          </p:cNvPr>
          <p:cNvSpPr/>
          <p:nvPr/>
        </p:nvSpPr>
        <p:spPr>
          <a:xfrm>
            <a:off x="13082795" y="10884319"/>
            <a:ext cx="76646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3772225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SQ Roadmaps V1 Light">
      <a:dk1>
        <a:srgbClr val="616161"/>
      </a:dk1>
      <a:lt1>
        <a:srgbClr val="FFFFFF"/>
      </a:lt1>
      <a:dk2>
        <a:srgbClr val="000000"/>
      </a:dk2>
      <a:lt2>
        <a:srgbClr val="FEFFFF"/>
      </a:lt2>
      <a:accent1>
        <a:srgbClr val="354E67"/>
      </a:accent1>
      <a:accent2>
        <a:srgbClr val="D34F3E"/>
      </a:accent2>
      <a:accent3>
        <a:srgbClr val="397F87"/>
      </a:accent3>
      <a:accent4>
        <a:srgbClr val="E4914C"/>
      </a:accent4>
      <a:accent5>
        <a:srgbClr val="6D6E70"/>
      </a:accent5>
      <a:accent6>
        <a:srgbClr val="D5D5D5"/>
      </a:accent6>
      <a:hlink>
        <a:srgbClr val="A9A9A9"/>
      </a:hlink>
      <a:folHlink>
        <a:srgbClr val="FE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89615</TotalTime>
  <Words>650</Words>
  <Application>Microsoft Macintosh PowerPoint</Application>
  <PresentationFormat>Personalizado</PresentationFormat>
  <Paragraphs>154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40" baseType="lpstr">
      <vt:lpstr>Arial Unicode MS</vt:lpstr>
      <vt:lpstr>맑은 고딕</vt:lpstr>
      <vt:lpstr>Arial</vt:lpstr>
      <vt:lpstr>Calibri</vt:lpstr>
      <vt:lpstr>Calibri Light</vt:lpstr>
      <vt:lpstr>Gill Sans</vt:lpstr>
      <vt:lpstr>Lato</vt:lpstr>
      <vt:lpstr>Lato Light</vt:lpstr>
      <vt:lpstr>Lato Medium</vt:lpstr>
      <vt:lpstr>Montserrat</vt:lpstr>
      <vt:lpstr>Montserrat Light</vt:lpstr>
      <vt:lpstr>Montserrat Medium</vt:lpstr>
      <vt:lpstr>Montserrat SemiBold</vt:lpstr>
      <vt:lpstr>Poppins Light</vt:lpstr>
      <vt:lpstr>Poppins Medium</vt:lpstr>
      <vt:lpstr>PT Sans</vt:lpstr>
      <vt:lpstr>Roboto</vt:lpstr>
      <vt:lpstr>Roboto Light</vt:lpstr>
      <vt:lpstr>Roboto Medium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16428</cp:revision>
  <dcterms:created xsi:type="dcterms:W3CDTF">2014-11-12T21:47:38Z</dcterms:created>
  <dcterms:modified xsi:type="dcterms:W3CDTF">2019-10-21T19:41:22Z</dcterms:modified>
  <cp:category/>
</cp:coreProperties>
</file>