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970" r:id="rId1"/>
  </p:sldMasterIdLst>
  <p:notesMasterIdLst>
    <p:notesMasterId r:id="rId22"/>
  </p:notesMasterIdLst>
  <p:handoutMasterIdLst>
    <p:handoutMasterId r:id="rId23"/>
  </p:handoutMasterIdLst>
  <p:sldIdLst>
    <p:sldId id="4412" r:id="rId2"/>
    <p:sldId id="4413" r:id="rId3"/>
    <p:sldId id="4375" r:id="rId4"/>
    <p:sldId id="4414" r:id="rId5"/>
    <p:sldId id="4415" r:id="rId6"/>
    <p:sldId id="4288" r:id="rId7"/>
    <p:sldId id="4416" r:id="rId8"/>
    <p:sldId id="4369" r:id="rId9"/>
    <p:sldId id="4408" r:id="rId10"/>
    <p:sldId id="4417" r:id="rId11"/>
    <p:sldId id="4410" r:id="rId12"/>
    <p:sldId id="4411" r:id="rId13"/>
    <p:sldId id="4418" r:id="rId14"/>
    <p:sldId id="4419" r:id="rId15"/>
    <p:sldId id="4420" r:id="rId16"/>
    <p:sldId id="4421" r:id="rId17"/>
    <p:sldId id="4422" r:id="rId18"/>
    <p:sldId id="4423" r:id="rId19"/>
    <p:sldId id="4424" r:id="rId20"/>
    <p:sldId id="4425" r:id="rId21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5" autoAdjust="0"/>
    <p:restoredTop sz="95763" autoAdjust="0"/>
  </p:normalViewPr>
  <p:slideViewPr>
    <p:cSldViewPr snapToGrid="0" snapToObjects="1">
      <p:cViewPr varScale="1">
        <p:scale>
          <a:sx n="55" d="100"/>
          <a:sy n="55" d="100"/>
        </p:scale>
        <p:origin x="1104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238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B345CC5-0839-2444-B033-B1C16C2C62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0E90A9-AFF9-1B46-98DB-B4FD67F6B4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464F56D-8DAC-044F-8035-E7465151968C}" type="datetimeFigureOut">
              <a:rPr lang="es-MX"/>
              <a:pPr>
                <a:defRPr/>
              </a:pPr>
              <a:t>21/10/19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E39B08-DC15-F148-BD3E-22C004BDA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111397-D43F-0341-B4CA-403950111B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427C5F9-A169-3246-8BA9-7996B57C3D20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291115-A972-DE4B-8E1E-619F82E80B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Montserrat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CAD67-9BE6-4A4D-BFE6-32FB3C701E0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Montserrat Light" charset="0"/>
              </a:defRPr>
            </a:lvl1pPr>
          </a:lstStyle>
          <a:p>
            <a:pPr>
              <a:defRPr/>
            </a:pPr>
            <a:fld id="{7F031F2E-38C8-2E4F-BD88-152EE80D2B5D}" type="datetimeFigureOut">
              <a:rPr lang="en-US"/>
              <a:pPr>
                <a:defRPr/>
              </a:pPr>
              <a:t>10/21/19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7B655C9-87C7-4C4B-9BDF-72A5B76BE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C721D5F-D4FC-0C48-84E9-C2EB04300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C091C-CBA5-8D4C-BCDC-C73D59F5BC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Montserrat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8DD7A-90E7-164B-A6D5-C8DEC3231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Montserrat Light" charset="0"/>
              </a:defRPr>
            </a:lvl1pPr>
          </a:lstStyle>
          <a:p>
            <a:pPr>
              <a:defRPr/>
            </a:pPr>
            <a:fld id="{45C954B3-059F-6F4B-A87C-D6EFC29C3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67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B192C966-489C-004B-B382-289BF459EB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101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2235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B192C966-489C-004B-B382-289BF459EB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457488" y="-261256"/>
            <a:ext cx="9196806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101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879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B192C966-489C-004B-B382-289BF459EB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78427" y="-261256"/>
            <a:ext cx="7438001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101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975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B192C966-489C-004B-B382-289BF459EB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68499" y="1908174"/>
            <a:ext cx="9898063" cy="98996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101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3133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993B12E-5465-B24B-8360-A0401D75CE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15925" y="6858000"/>
            <a:ext cx="11078395" cy="7156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101"/>
            </a:lvl1pPr>
          </a:lstStyle>
          <a:p>
            <a:pPr lvl="0"/>
            <a:endParaRPr lang="en-US" noProof="0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B192C966-489C-004B-B382-289BF459EB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79113" y="-298449"/>
            <a:ext cx="14074775" cy="7156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101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4516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B192C966-489C-004B-B382-289BF459EB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57200" y="3949699"/>
            <a:ext cx="25211088" cy="10190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101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804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F9635CD1-1769-434C-8855-5A3DC4A033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6292" y="5240542"/>
            <a:ext cx="4747075" cy="474706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101"/>
            </a:lvl1pPr>
          </a:lstStyle>
          <a:p>
            <a:pPr lvl="0"/>
            <a:endParaRPr lang="en-US" noProof="0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C983264-BD19-C84A-ACAA-62C3284CC08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555945" y="5240542"/>
            <a:ext cx="4747075" cy="474706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101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03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4E7B6A6-C33F-F444-9EA1-3FD231F0D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730250"/>
            <a:ext cx="210248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F3EC0FA-B2A8-F44D-9E15-DA2CC701B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3651250"/>
            <a:ext cx="21024850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74423-75FC-9B47-B4DB-04EA43718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399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27AD01-74F1-7B48-AEA4-2EAF9DB03D35}" type="datetimeFigureOut">
              <a:rPr lang="en-US"/>
              <a:pPr>
                <a:defRPr/>
              </a:pPr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9105-35CF-BC49-A9F6-978201ED9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399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DD8CE-F94E-4844-B655-CDD6C869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16438" y="12712700"/>
            <a:ext cx="548481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2399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2918F8E-879B-C04E-ADC5-64913734B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</p:sldLayoutIdLst>
  <p:hf hdr="0" ftr="0" dt="0"/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9128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8272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741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0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3F2A69BC-26C2-9D4C-AAB9-4083BA3FB45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225" y="-261938"/>
            <a:ext cx="24930100" cy="14239876"/>
          </a:xfrm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0" y="0"/>
            <a:ext cx="24377650" cy="13716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20" name="TextBox 26">
            <a:extLst>
              <a:ext uri="{FF2B5EF4-FFF2-40B4-BE49-F238E27FC236}">
                <a16:creationId xmlns:a16="http://schemas.microsoft.com/office/drawing/2014/main" id="{3FB53A81-D2ED-B64C-84F6-29D1097B4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450" y="4965700"/>
            <a:ext cx="9183688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MX" sz="12000" b="1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General Consulting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513B95-6541-C844-B136-3237BD863270}"/>
              </a:ext>
            </a:extLst>
          </p:cNvPr>
          <p:cNvGrpSpPr/>
          <p:nvPr/>
        </p:nvGrpSpPr>
        <p:grpSpPr>
          <a:xfrm>
            <a:off x="5487605" y="5273840"/>
            <a:ext cx="3164794" cy="3168312"/>
            <a:chOff x="538851" y="1525742"/>
            <a:chExt cx="1114797" cy="1116038"/>
          </a:xfrm>
          <a:solidFill>
            <a:schemeClr val="bg1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98EE2AA-F2F7-DE4B-AB55-8B3BD8537AF3}"/>
                </a:ext>
              </a:extLst>
            </p:cNvPr>
            <p:cNvSpPr/>
            <p:nvPr/>
          </p:nvSpPr>
          <p:spPr>
            <a:xfrm>
              <a:off x="538851" y="1525742"/>
              <a:ext cx="1114797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899">
                  <a:moveTo>
                    <a:pt x="450" y="55"/>
                  </a:moveTo>
                  <a:cubicBezTo>
                    <a:pt x="232" y="55"/>
                    <a:pt x="55" y="232"/>
                    <a:pt x="55" y="450"/>
                  </a:cubicBezTo>
                  <a:cubicBezTo>
                    <a:pt x="55" y="667"/>
                    <a:pt x="232" y="844"/>
                    <a:pt x="450" y="844"/>
                  </a:cubicBezTo>
                  <a:cubicBezTo>
                    <a:pt x="667" y="844"/>
                    <a:pt x="844" y="667"/>
                    <a:pt x="844" y="450"/>
                  </a:cubicBezTo>
                  <a:cubicBezTo>
                    <a:pt x="844" y="232"/>
                    <a:pt x="667" y="55"/>
                    <a:pt x="450" y="55"/>
                  </a:cubicBezTo>
                  <a:close/>
                  <a:moveTo>
                    <a:pt x="450" y="899"/>
                  </a:moveTo>
                  <a:cubicBezTo>
                    <a:pt x="330" y="899"/>
                    <a:pt x="217" y="852"/>
                    <a:pt x="132" y="767"/>
                  </a:cubicBezTo>
                  <a:cubicBezTo>
                    <a:pt x="47" y="683"/>
                    <a:pt x="0" y="570"/>
                    <a:pt x="0" y="450"/>
                  </a:cubicBezTo>
                  <a:cubicBezTo>
                    <a:pt x="0" y="330"/>
                    <a:pt x="47" y="217"/>
                    <a:pt x="132" y="132"/>
                  </a:cubicBezTo>
                  <a:cubicBezTo>
                    <a:pt x="217" y="47"/>
                    <a:pt x="330" y="0"/>
                    <a:pt x="450" y="0"/>
                  </a:cubicBezTo>
                  <a:cubicBezTo>
                    <a:pt x="570" y="0"/>
                    <a:pt x="683" y="47"/>
                    <a:pt x="767" y="132"/>
                  </a:cubicBezTo>
                  <a:cubicBezTo>
                    <a:pt x="852" y="217"/>
                    <a:pt x="899" y="330"/>
                    <a:pt x="899" y="450"/>
                  </a:cubicBezTo>
                  <a:cubicBezTo>
                    <a:pt x="899" y="570"/>
                    <a:pt x="852" y="683"/>
                    <a:pt x="767" y="767"/>
                  </a:cubicBezTo>
                  <a:cubicBezTo>
                    <a:pt x="683" y="852"/>
                    <a:pt x="570" y="899"/>
                    <a:pt x="450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983E56F-C41A-C84A-B2EE-9F8C85F3CC40}"/>
                </a:ext>
              </a:extLst>
            </p:cNvPr>
            <p:cNvSpPr/>
            <p:nvPr/>
          </p:nvSpPr>
          <p:spPr>
            <a:xfrm>
              <a:off x="708926" y="1663539"/>
              <a:ext cx="777130" cy="1812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318" y="147"/>
                  </a:moveTo>
                  <a:cubicBezTo>
                    <a:pt x="315" y="147"/>
                    <a:pt x="313" y="147"/>
                    <a:pt x="310" y="147"/>
                  </a:cubicBezTo>
                  <a:cubicBezTo>
                    <a:pt x="202" y="145"/>
                    <a:pt x="99" y="111"/>
                    <a:pt x="11" y="49"/>
                  </a:cubicBezTo>
                  <a:cubicBezTo>
                    <a:pt x="-1" y="40"/>
                    <a:pt x="-4" y="23"/>
                    <a:pt x="5" y="11"/>
                  </a:cubicBezTo>
                  <a:cubicBezTo>
                    <a:pt x="13" y="-1"/>
                    <a:pt x="31" y="-4"/>
                    <a:pt x="43" y="5"/>
                  </a:cubicBezTo>
                  <a:cubicBezTo>
                    <a:pt x="122" y="60"/>
                    <a:pt x="214" y="90"/>
                    <a:pt x="311" y="92"/>
                  </a:cubicBezTo>
                  <a:cubicBezTo>
                    <a:pt x="408" y="93"/>
                    <a:pt x="502" y="65"/>
                    <a:pt x="583" y="11"/>
                  </a:cubicBezTo>
                  <a:cubicBezTo>
                    <a:pt x="596" y="3"/>
                    <a:pt x="613" y="6"/>
                    <a:pt x="622" y="19"/>
                  </a:cubicBezTo>
                  <a:cubicBezTo>
                    <a:pt x="630" y="31"/>
                    <a:pt x="627" y="48"/>
                    <a:pt x="614" y="56"/>
                  </a:cubicBezTo>
                  <a:cubicBezTo>
                    <a:pt x="526" y="116"/>
                    <a:pt x="424" y="147"/>
                    <a:pt x="318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0CF680E-0A9B-5943-AF92-614FA3C36DA6}"/>
                </a:ext>
              </a:extLst>
            </p:cNvPr>
            <p:cNvSpPr/>
            <p:nvPr/>
          </p:nvSpPr>
          <p:spPr>
            <a:xfrm>
              <a:off x="708926" y="2322735"/>
              <a:ext cx="777130" cy="1812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599" y="147"/>
                  </a:moveTo>
                  <a:cubicBezTo>
                    <a:pt x="593" y="147"/>
                    <a:pt x="588" y="145"/>
                    <a:pt x="583" y="142"/>
                  </a:cubicBezTo>
                  <a:cubicBezTo>
                    <a:pt x="504" y="86"/>
                    <a:pt x="412" y="56"/>
                    <a:pt x="315" y="54"/>
                  </a:cubicBezTo>
                  <a:cubicBezTo>
                    <a:pt x="218" y="53"/>
                    <a:pt x="123" y="81"/>
                    <a:pt x="42" y="135"/>
                  </a:cubicBezTo>
                  <a:cubicBezTo>
                    <a:pt x="30" y="144"/>
                    <a:pt x="13" y="140"/>
                    <a:pt x="4" y="128"/>
                  </a:cubicBezTo>
                  <a:cubicBezTo>
                    <a:pt x="-4" y="115"/>
                    <a:pt x="-1" y="98"/>
                    <a:pt x="12" y="90"/>
                  </a:cubicBezTo>
                  <a:cubicBezTo>
                    <a:pt x="102" y="29"/>
                    <a:pt x="207" y="-2"/>
                    <a:pt x="316" y="0"/>
                  </a:cubicBezTo>
                  <a:cubicBezTo>
                    <a:pt x="424" y="1"/>
                    <a:pt x="527" y="35"/>
                    <a:pt x="615" y="97"/>
                  </a:cubicBezTo>
                  <a:cubicBezTo>
                    <a:pt x="627" y="106"/>
                    <a:pt x="630" y="123"/>
                    <a:pt x="621" y="135"/>
                  </a:cubicBezTo>
                  <a:cubicBezTo>
                    <a:pt x="616" y="143"/>
                    <a:pt x="607" y="147"/>
                    <a:pt x="599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B0A3DE5-99B6-A748-84B4-DBC2354124A4}"/>
                </a:ext>
              </a:extLst>
            </p:cNvPr>
            <p:cNvSpPr/>
            <p:nvPr/>
          </p:nvSpPr>
          <p:spPr>
            <a:xfrm>
              <a:off x="538851" y="2049622"/>
              <a:ext cx="1114797" cy="6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55">
                  <a:moveTo>
                    <a:pt x="872" y="55"/>
                  </a:moveTo>
                  <a:lnTo>
                    <a:pt x="28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lnTo>
                    <a:pt x="872" y="0"/>
                  </a:lnTo>
                  <a:cubicBezTo>
                    <a:pt x="887" y="0"/>
                    <a:pt x="899" y="12"/>
                    <a:pt x="899" y="28"/>
                  </a:cubicBezTo>
                  <a:cubicBezTo>
                    <a:pt x="899" y="43"/>
                    <a:pt x="887" y="55"/>
                    <a:pt x="872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38183F3-7BA3-9A47-B425-B6CE032630FA}"/>
                </a:ext>
              </a:extLst>
            </p:cNvPr>
            <p:cNvSpPr/>
            <p:nvPr/>
          </p:nvSpPr>
          <p:spPr>
            <a:xfrm>
              <a:off x="767273" y="1525742"/>
              <a:ext cx="362495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899">
                  <a:moveTo>
                    <a:pt x="248" y="899"/>
                  </a:moveTo>
                  <a:cubicBezTo>
                    <a:pt x="241" y="899"/>
                    <a:pt x="235" y="897"/>
                    <a:pt x="230" y="893"/>
                  </a:cubicBezTo>
                  <a:cubicBezTo>
                    <a:pt x="75" y="760"/>
                    <a:pt x="-5" y="605"/>
                    <a:pt x="0" y="445"/>
                  </a:cubicBezTo>
                  <a:cubicBezTo>
                    <a:pt x="4" y="286"/>
                    <a:pt x="90" y="134"/>
                    <a:pt x="248" y="6"/>
                  </a:cubicBezTo>
                  <a:cubicBezTo>
                    <a:pt x="260" y="-3"/>
                    <a:pt x="277" y="-2"/>
                    <a:pt x="287" y="10"/>
                  </a:cubicBezTo>
                  <a:cubicBezTo>
                    <a:pt x="296" y="22"/>
                    <a:pt x="294" y="39"/>
                    <a:pt x="283" y="49"/>
                  </a:cubicBezTo>
                  <a:cubicBezTo>
                    <a:pt x="137" y="166"/>
                    <a:pt x="58" y="304"/>
                    <a:pt x="54" y="446"/>
                  </a:cubicBezTo>
                  <a:cubicBezTo>
                    <a:pt x="50" y="590"/>
                    <a:pt x="123" y="730"/>
                    <a:pt x="265" y="851"/>
                  </a:cubicBezTo>
                  <a:cubicBezTo>
                    <a:pt x="277" y="861"/>
                    <a:pt x="278" y="878"/>
                    <a:pt x="269" y="889"/>
                  </a:cubicBezTo>
                  <a:cubicBezTo>
                    <a:pt x="263" y="896"/>
                    <a:pt x="255" y="899"/>
                    <a:pt x="248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1870A5C-CB5B-3B44-9AF3-BDCBB145CB1D}"/>
                </a:ext>
              </a:extLst>
            </p:cNvPr>
            <p:cNvSpPr/>
            <p:nvPr/>
          </p:nvSpPr>
          <p:spPr>
            <a:xfrm>
              <a:off x="1063969" y="1526983"/>
              <a:ext cx="363737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4" h="899">
                  <a:moveTo>
                    <a:pt x="27" y="899"/>
                  </a:moveTo>
                  <a:cubicBezTo>
                    <a:pt x="19" y="899"/>
                    <a:pt x="11" y="896"/>
                    <a:pt x="6" y="889"/>
                  </a:cubicBezTo>
                  <a:cubicBezTo>
                    <a:pt x="-4" y="877"/>
                    <a:pt x="-2" y="860"/>
                    <a:pt x="10" y="850"/>
                  </a:cubicBezTo>
                  <a:cubicBezTo>
                    <a:pt x="155" y="733"/>
                    <a:pt x="234" y="595"/>
                    <a:pt x="238" y="453"/>
                  </a:cubicBezTo>
                  <a:cubicBezTo>
                    <a:pt x="242" y="309"/>
                    <a:pt x="169" y="169"/>
                    <a:pt x="27" y="48"/>
                  </a:cubicBezTo>
                  <a:cubicBezTo>
                    <a:pt x="15" y="39"/>
                    <a:pt x="14" y="21"/>
                    <a:pt x="24" y="10"/>
                  </a:cubicBezTo>
                  <a:cubicBezTo>
                    <a:pt x="34" y="-2"/>
                    <a:pt x="51" y="-3"/>
                    <a:pt x="62" y="7"/>
                  </a:cubicBezTo>
                  <a:cubicBezTo>
                    <a:pt x="218" y="139"/>
                    <a:pt x="297" y="294"/>
                    <a:pt x="293" y="454"/>
                  </a:cubicBezTo>
                  <a:cubicBezTo>
                    <a:pt x="288" y="613"/>
                    <a:pt x="202" y="765"/>
                    <a:pt x="44" y="893"/>
                  </a:cubicBezTo>
                  <a:cubicBezTo>
                    <a:pt x="39" y="897"/>
                    <a:pt x="33" y="899"/>
                    <a:pt x="27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Group 31">
            <a:extLst>
              <a:ext uri="{FF2B5EF4-FFF2-40B4-BE49-F238E27FC236}">
                <a16:creationId xmlns:a16="http://schemas.microsoft.com/office/drawing/2014/main" id="{AC07E5AF-F623-1248-BBC7-DB1B6F73A3CE}"/>
              </a:ext>
            </a:extLst>
          </p:cNvPr>
          <p:cNvGrpSpPr>
            <a:grpSpLocks/>
          </p:cNvGrpSpPr>
          <p:nvPr/>
        </p:nvGrpSpPr>
        <p:grpSpPr bwMode="auto">
          <a:xfrm>
            <a:off x="2111375" y="1884363"/>
            <a:ext cx="8777288" cy="3298825"/>
            <a:chOff x="3250282" y="2990187"/>
            <a:chExt cx="8777785" cy="3298847"/>
          </a:xfrm>
        </p:grpSpPr>
        <p:sp>
          <p:nvSpPr>
            <p:cNvPr id="18444" name="TextBox 32">
              <a:extLst>
                <a:ext uri="{FF2B5EF4-FFF2-40B4-BE49-F238E27FC236}">
                  <a16:creationId xmlns:a16="http://schemas.microsoft.com/office/drawing/2014/main" id="{D8D9BD75-2762-E64B-AF5A-9842533D1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282" y="3734489"/>
              <a:ext cx="8777785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8000" b="1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Group Performance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7049D7-8DF2-E749-91A6-997A3C73EC0F}"/>
                </a:ext>
              </a:extLst>
            </p:cNvPr>
            <p:cNvSpPr txBox="1"/>
            <p:nvPr/>
          </p:nvSpPr>
          <p:spPr>
            <a:xfrm>
              <a:off x="3307435" y="2990187"/>
              <a:ext cx="3365691" cy="6461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  <p:sp>
        <p:nvSpPr>
          <p:cNvPr id="176" name="Freeform 277">
            <a:extLst>
              <a:ext uri="{FF2B5EF4-FFF2-40B4-BE49-F238E27FC236}">
                <a16:creationId xmlns:a16="http://schemas.microsoft.com/office/drawing/2014/main" id="{32D6E41E-B6FE-F040-8946-0AB6A713B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4335463"/>
            <a:ext cx="16637000" cy="8270875"/>
          </a:xfrm>
          <a:custGeom>
            <a:avLst/>
            <a:gdLst>
              <a:gd name="T0" fmla="*/ 0 w 19123"/>
              <a:gd name="T1" fmla="*/ 9508 h 9509"/>
              <a:gd name="T2" fmla="*/ 3841 w 19123"/>
              <a:gd name="T3" fmla="*/ 5377 h 9509"/>
              <a:gd name="T4" fmla="*/ 5870 w 19123"/>
              <a:gd name="T5" fmla="*/ 7076 h 9509"/>
              <a:gd name="T6" fmla="*/ 9389 w 19123"/>
              <a:gd name="T7" fmla="*/ 3494 h 9509"/>
              <a:gd name="T8" fmla="*/ 11441 w 19123"/>
              <a:gd name="T9" fmla="*/ 5184 h 9509"/>
              <a:gd name="T10" fmla="*/ 15096 w 19123"/>
              <a:gd name="T11" fmla="*/ 1562 h 9509"/>
              <a:gd name="T12" fmla="*/ 16763 w 19123"/>
              <a:gd name="T13" fmla="*/ 3494 h 9509"/>
              <a:gd name="T14" fmla="*/ 19122 w 19123"/>
              <a:gd name="T15" fmla="*/ 0 h 9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123" h="9509">
                <a:moveTo>
                  <a:pt x="0" y="9508"/>
                </a:moveTo>
                <a:lnTo>
                  <a:pt x="3841" y="5377"/>
                </a:lnTo>
                <a:lnTo>
                  <a:pt x="5870" y="7076"/>
                </a:lnTo>
                <a:lnTo>
                  <a:pt x="9389" y="3494"/>
                </a:lnTo>
                <a:lnTo>
                  <a:pt x="11441" y="5184"/>
                </a:lnTo>
                <a:lnTo>
                  <a:pt x="15096" y="1562"/>
                </a:lnTo>
                <a:lnTo>
                  <a:pt x="16763" y="3494"/>
                </a:lnTo>
                <a:lnTo>
                  <a:pt x="19122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7" name="Freeform 278">
            <a:extLst>
              <a:ext uri="{FF2B5EF4-FFF2-40B4-BE49-F238E27FC236}">
                <a16:creationId xmlns:a16="http://schemas.microsoft.com/office/drawing/2014/main" id="{A8305FA9-3ACE-2E44-8C06-A01222560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78900" y="3787775"/>
            <a:ext cx="831850" cy="981075"/>
          </a:xfrm>
          <a:custGeom>
            <a:avLst/>
            <a:gdLst>
              <a:gd name="T0" fmla="*/ 958 w 959"/>
              <a:gd name="T1" fmla="*/ 0 h 1128"/>
              <a:gd name="T2" fmla="*/ 724 w 959"/>
              <a:gd name="T3" fmla="*/ 1127 h 1128"/>
              <a:gd name="T4" fmla="*/ 499 w 959"/>
              <a:gd name="T5" fmla="*/ 668 h 1128"/>
              <a:gd name="T6" fmla="*/ 0 w 959"/>
              <a:gd name="T7" fmla="*/ 636 h 1128"/>
              <a:gd name="T8" fmla="*/ 958 w 959"/>
              <a:gd name="T9" fmla="*/ 0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9" h="1128">
                <a:moveTo>
                  <a:pt x="958" y="0"/>
                </a:moveTo>
                <a:lnTo>
                  <a:pt x="724" y="1127"/>
                </a:lnTo>
                <a:lnTo>
                  <a:pt x="499" y="668"/>
                </a:lnTo>
                <a:lnTo>
                  <a:pt x="0" y="636"/>
                </a:lnTo>
                <a:lnTo>
                  <a:pt x="958" y="0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436" name="Freeform 281">
            <a:extLst>
              <a:ext uri="{FF2B5EF4-FFF2-40B4-BE49-F238E27FC236}">
                <a16:creationId xmlns:a16="http://schemas.microsoft.com/office/drawing/2014/main" id="{0FC92846-6601-0645-A4D7-68776DFE84B3}"/>
              </a:ext>
            </a:extLst>
          </p:cNvPr>
          <p:cNvSpPr>
            <a:spLocks/>
          </p:cNvSpPr>
          <p:nvPr/>
        </p:nvSpPr>
        <p:spPr bwMode="auto">
          <a:xfrm>
            <a:off x="17305338" y="4610100"/>
            <a:ext cx="2738437" cy="2749550"/>
          </a:xfrm>
          <a:custGeom>
            <a:avLst/>
            <a:gdLst>
              <a:gd name="T0" fmla="*/ 2147483646 w 1950"/>
              <a:gd name="T1" fmla="*/ 1923329192 h 1957"/>
              <a:gd name="T2" fmla="*/ 2147483646 w 1950"/>
              <a:gd name="T3" fmla="*/ 1923329192 h 1957"/>
              <a:gd name="T4" fmla="*/ 1920642813 w 1950"/>
              <a:gd name="T5" fmla="*/ 2147483646 h 1957"/>
              <a:gd name="T6" fmla="*/ 0 w 1950"/>
              <a:gd name="T7" fmla="*/ 1923329192 h 1957"/>
              <a:gd name="T8" fmla="*/ 1920642813 w 1950"/>
              <a:gd name="T9" fmla="*/ 0 h 1957"/>
              <a:gd name="T10" fmla="*/ 2147483646 w 1950"/>
              <a:gd name="T11" fmla="*/ 1923329192 h 19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50" h="1957">
                <a:moveTo>
                  <a:pt x="1949" y="974"/>
                </a:moveTo>
                <a:lnTo>
                  <a:pt x="1949" y="974"/>
                </a:lnTo>
                <a:cubicBezTo>
                  <a:pt x="1949" y="1513"/>
                  <a:pt x="1514" y="1956"/>
                  <a:pt x="974" y="1956"/>
                </a:cubicBezTo>
                <a:cubicBezTo>
                  <a:pt x="435" y="1956"/>
                  <a:pt x="0" y="1513"/>
                  <a:pt x="0" y="974"/>
                </a:cubicBezTo>
                <a:cubicBezTo>
                  <a:pt x="0" y="435"/>
                  <a:pt x="435" y="0"/>
                  <a:pt x="974" y="0"/>
                </a:cubicBezTo>
                <a:cubicBezTo>
                  <a:pt x="1514" y="0"/>
                  <a:pt x="1949" y="435"/>
                  <a:pt x="1949" y="974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37" name="Group 6">
            <a:extLst>
              <a:ext uri="{FF2B5EF4-FFF2-40B4-BE49-F238E27FC236}">
                <a16:creationId xmlns:a16="http://schemas.microsoft.com/office/drawing/2014/main" id="{A783C9C7-3F64-7F4E-B855-87AE8806F172}"/>
              </a:ext>
            </a:extLst>
          </p:cNvPr>
          <p:cNvGrpSpPr>
            <a:grpSpLocks/>
          </p:cNvGrpSpPr>
          <p:nvPr/>
        </p:nvGrpSpPr>
        <p:grpSpPr bwMode="auto">
          <a:xfrm>
            <a:off x="12169775" y="6376988"/>
            <a:ext cx="2751138" cy="2738437"/>
            <a:chOff x="12170359" y="6376674"/>
            <a:chExt cx="2750520" cy="2738128"/>
          </a:xfrm>
        </p:grpSpPr>
        <p:sp>
          <p:nvSpPr>
            <p:cNvPr id="18442" name="Freeform 280">
              <a:extLst>
                <a:ext uri="{FF2B5EF4-FFF2-40B4-BE49-F238E27FC236}">
                  <a16:creationId xmlns:a16="http://schemas.microsoft.com/office/drawing/2014/main" id="{938F6800-C2C0-2C4E-B8AC-EF1A11509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0359" y="6376674"/>
              <a:ext cx="2750520" cy="2738128"/>
            </a:xfrm>
            <a:custGeom>
              <a:avLst/>
              <a:gdLst>
                <a:gd name="T0" fmla="*/ 2147483646 w 1957"/>
                <a:gd name="T1" fmla="*/ 1924369852 h 1948"/>
                <a:gd name="T2" fmla="*/ 2147483646 w 1957"/>
                <a:gd name="T3" fmla="*/ 1924369852 h 1948"/>
                <a:gd name="T4" fmla="*/ 1941787008 w 1957"/>
                <a:gd name="T5" fmla="*/ 2147483646 h 1948"/>
                <a:gd name="T6" fmla="*/ 0 w 1957"/>
                <a:gd name="T7" fmla="*/ 1924369852 h 1948"/>
                <a:gd name="T8" fmla="*/ 1941787008 w 1957"/>
                <a:gd name="T9" fmla="*/ 0 h 1948"/>
                <a:gd name="T10" fmla="*/ 2147483646 w 1957"/>
                <a:gd name="T11" fmla="*/ 1924369852 h 19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57" h="1948">
                  <a:moveTo>
                    <a:pt x="1956" y="974"/>
                  </a:moveTo>
                  <a:lnTo>
                    <a:pt x="1956" y="974"/>
                  </a:lnTo>
                  <a:cubicBezTo>
                    <a:pt x="1956" y="1513"/>
                    <a:pt x="1521" y="1947"/>
                    <a:pt x="983" y="1947"/>
                  </a:cubicBezTo>
                  <a:cubicBezTo>
                    <a:pt x="443" y="1947"/>
                    <a:pt x="0" y="1513"/>
                    <a:pt x="0" y="974"/>
                  </a:cubicBezTo>
                  <a:cubicBezTo>
                    <a:pt x="0" y="435"/>
                    <a:pt x="443" y="0"/>
                    <a:pt x="983" y="0"/>
                  </a:cubicBezTo>
                  <a:cubicBezTo>
                    <a:pt x="1521" y="0"/>
                    <a:pt x="1956" y="435"/>
                    <a:pt x="1956" y="97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772CF95B-7F19-FB42-9DD7-7A849F7A6282}"/>
                </a:ext>
              </a:extLst>
            </p:cNvPr>
            <p:cNvGrpSpPr/>
            <p:nvPr/>
          </p:nvGrpSpPr>
          <p:grpSpPr>
            <a:xfrm>
              <a:off x="13059301" y="7168078"/>
              <a:ext cx="972635" cy="1155320"/>
              <a:chOff x="12886031" y="1525742"/>
              <a:chExt cx="938519" cy="1114797"/>
            </a:xfrm>
            <a:solidFill>
              <a:schemeClr val="bg1"/>
            </a:solidFill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FD86D8ED-269D-D441-B3C4-E489D4329C50}"/>
                  </a:ext>
                </a:extLst>
              </p:cNvPr>
              <p:cNvSpPr/>
              <p:nvPr/>
            </p:nvSpPr>
            <p:spPr>
              <a:xfrm>
                <a:off x="12886031" y="2227145"/>
                <a:ext cx="240836" cy="413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5" h="334">
                    <a:moveTo>
                      <a:pt x="55" y="279"/>
                    </a:moveTo>
                    <a:lnTo>
                      <a:pt x="140" y="279"/>
                    </a:lnTo>
                    <a:lnTo>
                      <a:pt x="140" y="55"/>
                    </a:lnTo>
                    <a:lnTo>
                      <a:pt x="55" y="55"/>
                    </a:lnTo>
                    <a:close/>
                    <a:moveTo>
                      <a:pt x="168" y="334"/>
                    </a:moveTo>
                    <a:lnTo>
                      <a:pt x="27" y="334"/>
                    </a:lnTo>
                    <a:cubicBezTo>
                      <a:pt x="12" y="334"/>
                      <a:pt x="0" y="322"/>
                      <a:pt x="0" y="307"/>
                    </a:cubicBezTo>
                    <a:lnTo>
                      <a:pt x="0" y="28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168" y="0"/>
                    </a:lnTo>
                    <a:cubicBezTo>
                      <a:pt x="183" y="0"/>
                      <a:pt x="195" y="12"/>
                      <a:pt x="195" y="28"/>
                    </a:cubicBezTo>
                    <a:lnTo>
                      <a:pt x="195" y="307"/>
                    </a:lnTo>
                    <a:cubicBezTo>
                      <a:pt x="195" y="322"/>
                      <a:pt x="183" y="334"/>
                      <a:pt x="168" y="33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7965D748-3764-C84F-BB46-A828F047A44B}"/>
                  </a:ext>
                </a:extLst>
              </p:cNvPr>
              <p:cNvSpPr/>
              <p:nvPr/>
            </p:nvSpPr>
            <p:spPr>
              <a:xfrm>
                <a:off x="13233633" y="1874581"/>
                <a:ext cx="242077" cy="7659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6" h="618">
                    <a:moveTo>
                      <a:pt x="55" y="563"/>
                    </a:moveTo>
                    <a:lnTo>
                      <a:pt x="141" y="563"/>
                    </a:lnTo>
                    <a:lnTo>
                      <a:pt x="141" y="55"/>
                    </a:lnTo>
                    <a:lnTo>
                      <a:pt x="55" y="55"/>
                    </a:lnTo>
                    <a:close/>
                    <a:moveTo>
                      <a:pt x="169" y="618"/>
                    </a:moveTo>
                    <a:lnTo>
                      <a:pt x="28" y="618"/>
                    </a:lnTo>
                    <a:cubicBezTo>
                      <a:pt x="13" y="618"/>
                      <a:pt x="0" y="606"/>
                      <a:pt x="0" y="591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169" y="0"/>
                    </a:lnTo>
                    <a:cubicBezTo>
                      <a:pt x="184" y="0"/>
                      <a:pt x="196" y="12"/>
                      <a:pt x="196" y="27"/>
                    </a:cubicBezTo>
                    <a:lnTo>
                      <a:pt x="196" y="591"/>
                    </a:lnTo>
                    <a:cubicBezTo>
                      <a:pt x="196" y="606"/>
                      <a:pt x="184" y="618"/>
                      <a:pt x="169" y="61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C8642FA0-9833-2D44-966E-9CC922AE9FFD}"/>
                  </a:ext>
                </a:extLst>
              </p:cNvPr>
              <p:cNvSpPr/>
              <p:nvPr/>
            </p:nvSpPr>
            <p:spPr>
              <a:xfrm>
                <a:off x="13578748" y="1525742"/>
                <a:ext cx="245802" cy="11147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9" h="899">
                    <a:moveTo>
                      <a:pt x="55" y="844"/>
                    </a:moveTo>
                    <a:lnTo>
                      <a:pt x="144" y="844"/>
                    </a:lnTo>
                    <a:lnTo>
                      <a:pt x="144" y="55"/>
                    </a:lnTo>
                    <a:lnTo>
                      <a:pt x="55" y="55"/>
                    </a:lnTo>
                    <a:close/>
                    <a:moveTo>
                      <a:pt x="172" y="899"/>
                    </a:moveTo>
                    <a:lnTo>
                      <a:pt x="27" y="899"/>
                    </a:lnTo>
                    <a:cubicBezTo>
                      <a:pt x="12" y="899"/>
                      <a:pt x="0" y="887"/>
                      <a:pt x="0" y="872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172" y="0"/>
                    </a:lnTo>
                    <a:cubicBezTo>
                      <a:pt x="187" y="0"/>
                      <a:pt x="199" y="12"/>
                      <a:pt x="199" y="27"/>
                    </a:cubicBezTo>
                    <a:lnTo>
                      <a:pt x="199" y="872"/>
                    </a:lnTo>
                    <a:cubicBezTo>
                      <a:pt x="199" y="887"/>
                      <a:pt x="187" y="899"/>
                      <a:pt x="172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AD2310B-B1A9-2F4F-9808-FB8D1A506377}"/>
              </a:ext>
            </a:extLst>
          </p:cNvPr>
          <p:cNvGrpSpPr/>
          <p:nvPr/>
        </p:nvGrpSpPr>
        <p:grpSpPr>
          <a:xfrm>
            <a:off x="17840721" y="5513253"/>
            <a:ext cx="1667823" cy="943328"/>
            <a:chOff x="22233943" y="3999896"/>
            <a:chExt cx="1797579" cy="1016721"/>
          </a:xfrm>
          <a:solidFill>
            <a:schemeClr val="bg1"/>
          </a:solidFill>
        </p:grpSpPr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2A99B81E-2A14-364F-B4B0-36BF33E4DF30}"/>
                </a:ext>
              </a:extLst>
            </p:cNvPr>
            <p:cNvSpPr/>
            <p:nvPr/>
          </p:nvSpPr>
          <p:spPr>
            <a:xfrm>
              <a:off x="22233943" y="4732331"/>
              <a:ext cx="762233" cy="284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30">
                  <a:moveTo>
                    <a:pt x="55" y="28"/>
                  </a:moveTo>
                  <a:close/>
                  <a:moveTo>
                    <a:pt x="559" y="144"/>
                  </a:moveTo>
                  <a:close/>
                  <a:moveTo>
                    <a:pt x="54" y="138"/>
                  </a:moveTo>
                  <a:cubicBezTo>
                    <a:pt x="60" y="142"/>
                    <a:pt x="79" y="152"/>
                    <a:pt x="132" y="162"/>
                  </a:cubicBezTo>
                  <a:cubicBezTo>
                    <a:pt x="180" y="170"/>
                    <a:pt x="243" y="175"/>
                    <a:pt x="307" y="175"/>
                  </a:cubicBezTo>
                  <a:cubicBezTo>
                    <a:pt x="371" y="175"/>
                    <a:pt x="433" y="170"/>
                    <a:pt x="482" y="162"/>
                  </a:cubicBezTo>
                  <a:cubicBezTo>
                    <a:pt x="534" y="152"/>
                    <a:pt x="553" y="142"/>
                    <a:pt x="559" y="138"/>
                  </a:cubicBezTo>
                  <a:lnTo>
                    <a:pt x="559" y="82"/>
                  </a:lnTo>
                  <a:cubicBezTo>
                    <a:pt x="546" y="88"/>
                    <a:pt x="531" y="91"/>
                    <a:pt x="518" y="94"/>
                  </a:cubicBezTo>
                  <a:cubicBezTo>
                    <a:pt x="467" y="105"/>
                    <a:pt x="400" y="112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2"/>
                    <a:pt x="147" y="105"/>
                    <a:pt x="97" y="94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30"/>
                  </a:moveTo>
                  <a:cubicBezTo>
                    <a:pt x="230" y="230"/>
                    <a:pt x="158" y="223"/>
                    <a:pt x="103" y="212"/>
                  </a:cubicBezTo>
                  <a:cubicBezTo>
                    <a:pt x="75" y="206"/>
                    <a:pt x="53" y="199"/>
                    <a:pt x="37" y="191"/>
                  </a:cubicBezTo>
                  <a:cubicBezTo>
                    <a:pt x="12" y="179"/>
                    <a:pt x="0" y="163"/>
                    <a:pt x="0" y="144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5"/>
                    <a:pt x="76" y="35"/>
                    <a:pt x="125" y="44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9"/>
                    <a:pt x="314" y="59"/>
                    <a:pt x="327" y="58"/>
                  </a:cubicBezTo>
                  <a:cubicBezTo>
                    <a:pt x="387" y="57"/>
                    <a:pt x="445" y="52"/>
                    <a:pt x="489" y="44"/>
                  </a:cubicBezTo>
                  <a:cubicBezTo>
                    <a:pt x="539" y="35"/>
                    <a:pt x="556" y="25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3"/>
                    <a:pt x="615" y="28"/>
                  </a:cubicBezTo>
                  <a:lnTo>
                    <a:pt x="614" y="144"/>
                  </a:lnTo>
                  <a:cubicBezTo>
                    <a:pt x="614" y="186"/>
                    <a:pt x="555" y="203"/>
                    <a:pt x="510" y="212"/>
                  </a:cubicBezTo>
                  <a:cubicBezTo>
                    <a:pt x="456" y="223"/>
                    <a:pt x="383" y="230"/>
                    <a:pt x="307" y="2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4C1ECAB7-A1EB-0B41-A72A-46E0D556968D}"/>
                </a:ext>
              </a:extLst>
            </p:cNvPr>
            <p:cNvSpPr/>
            <p:nvPr/>
          </p:nvSpPr>
          <p:spPr>
            <a:xfrm>
              <a:off x="22233943" y="4588330"/>
              <a:ext cx="762233" cy="283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29">
                  <a:moveTo>
                    <a:pt x="55" y="27"/>
                  </a:moveTo>
                  <a:close/>
                  <a:moveTo>
                    <a:pt x="559" y="144"/>
                  </a:moveTo>
                  <a:close/>
                  <a:moveTo>
                    <a:pt x="54" y="138"/>
                  </a:moveTo>
                  <a:cubicBezTo>
                    <a:pt x="60" y="142"/>
                    <a:pt x="79" y="152"/>
                    <a:pt x="132" y="161"/>
                  </a:cubicBezTo>
                  <a:cubicBezTo>
                    <a:pt x="180" y="170"/>
                    <a:pt x="243" y="174"/>
                    <a:pt x="307" y="174"/>
                  </a:cubicBezTo>
                  <a:cubicBezTo>
                    <a:pt x="371" y="174"/>
                    <a:pt x="433" y="170"/>
                    <a:pt x="482" y="161"/>
                  </a:cubicBezTo>
                  <a:cubicBezTo>
                    <a:pt x="534" y="152"/>
                    <a:pt x="553" y="142"/>
                    <a:pt x="559" y="138"/>
                  </a:cubicBezTo>
                  <a:lnTo>
                    <a:pt x="559" y="82"/>
                  </a:lnTo>
                  <a:cubicBezTo>
                    <a:pt x="546" y="87"/>
                    <a:pt x="531" y="91"/>
                    <a:pt x="518" y="94"/>
                  </a:cubicBezTo>
                  <a:cubicBezTo>
                    <a:pt x="467" y="105"/>
                    <a:pt x="400" y="112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2"/>
                    <a:pt x="147" y="105"/>
                    <a:pt x="97" y="94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29"/>
                  </a:moveTo>
                  <a:cubicBezTo>
                    <a:pt x="230" y="229"/>
                    <a:pt x="158" y="223"/>
                    <a:pt x="103" y="212"/>
                  </a:cubicBezTo>
                  <a:cubicBezTo>
                    <a:pt x="75" y="206"/>
                    <a:pt x="53" y="199"/>
                    <a:pt x="37" y="191"/>
                  </a:cubicBezTo>
                  <a:cubicBezTo>
                    <a:pt x="12" y="179"/>
                    <a:pt x="0" y="163"/>
                    <a:pt x="0" y="144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5"/>
                    <a:pt x="76" y="34"/>
                    <a:pt x="125" y="44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8"/>
                    <a:pt x="314" y="58"/>
                    <a:pt x="327" y="58"/>
                  </a:cubicBezTo>
                  <a:cubicBezTo>
                    <a:pt x="387" y="57"/>
                    <a:pt x="445" y="52"/>
                    <a:pt x="489" y="44"/>
                  </a:cubicBezTo>
                  <a:cubicBezTo>
                    <a:pt x="539" y="34"/>
                    <a:pt x="556" y="25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2"/>
                    <a:pt x="615" y="27"/>
                  </a:cubicBezTo>
                  <a:lnTo>
                    <a:pt x="615" y="28"/>
                  </a:lnTo>
                  <a:lnTo>
                    <a:pt x="614" y="144"/>
                  </a:lnTo>
                  <a:cubicBezTo>
                    <a:pt x="614" y="185"/>
                    <a:pt x="555" y="202"/>
                    <a:pt x="510" y="212"/>
                  </a:cubicBezTo>
                  <a:cubicBezTo>
                    <a:pt x="456" y="223"/>
                    <a:pt x="383" y="229"/>
                    <a:pt x="307" y="2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6FF85A48-F95F-2E4E-9094-A946C6619571}"/>
                </a:ext>
              </a:extLst>
            </p:cNvPr>
            <p:cNvSpPr/>
            <p:nvPr/>
          </p:nvSpPr>
          <p:spPr>
            <a:xfrm>
              <a:off x="22233943" y="4371081"/>
              <a:ext cx="762233" cy="212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172">
                  <a:moveTo>
                    <a:pt x="562" y="94"/>
                  </a:moveTo>
                  <a:close/>
                  <a:moveTo>
                    <a:pt x="66" y="86"/>
                  </a:moveTo>
                  <a:cubicBezTo>
                    <a:pt x="76" y="91"/>
                    <a:pt x="94" y="97"/>
                    <a:pt x="125" y="102"/>
                  </a:cubicBezTo>
                  <a:cubicBezTo>
                    <a:pt x="170" y="111"/>
                    <a:pt x="227" y="116"/>
                    <a:pt x="287" y="117"/>
                  </a:cubicBezTo>
                  <a:cubicBezTo>
                    <a:pt x="300" y="117"/>
                    <a:pt x="314" y="117"/>
                    <a:pt x="327" y="117"/>
                  </a:cubicBezTo>
                  <a:cubicBezTo>
                    <a:pt x="387" y="116"/>
                    <a:pt x="445" y="111"/>
                    <a:pt x="489" y="102"/>
                  </a:cubicBezTo>
                  <a:cubicBezTo>
                    <a:pt x="520" y="97"/>
                    <a:pt x="538" y="91"/>
                    <a:pt x="549" y="86"/>
                  </a:cubicBezTo>
                  <a:cubicBezTo>
                    <a:pt x="538" y="81"/>
                    <a:pt x="517" y="75"/>
                    <a:pt x="483" y="68"/>
                  </a:cubicBezTo>
                  <a:cubicBezTo>
                    <a:pt x="434" y="60"/>
                    <a:pt x="372" y="55"/>
                    <a:pt x="307" y="55"/>
                  </a:cubicBezTo>
                  <a:cubicBezTo>
                    <a:pt x="243" y="55"/>
                    <a:pt x="181" y="60"/>
                    <a:pt x="132" y="68"/>
                  </a:cubicBezTo>
                  <a:cubicBezTo>
                    <a:pt x="97" y="75"/>
                    <a:pt x="77" y="81"/>
                    <a:pt x="66" y="86"/>
                  </a:cubicBezTo>
                  <a:close/>
                  <a:moveTo>
                    <a:pt x="307" y="172"/>
                  </a:moveTo>
                  <a:cubicBezTo>
                    <a:pt x="300" y="172"/>
                    <a:pt x="293" y="172"/>
                    <a:pt x="286" y="172"/>
                  </a:cubicBezTo>
                  <a:cubicBezTo>
                    <a:pt x="214" y="170"/>
                    <a:pt x="147" y="164"/>
                    <a:pt x="97" y="152"/>
                  </a:cubicBezTo>
                  <a:cubicBezTo>
                    <a:pt x="55" y="143"/>
                    <a:pt x="0" y="126"/>
                    <a:pt x="0" y="86"/>
                  </a:cubicBezTo>
                  <a:cubicBezTo>
                    <a:pt x="0" y="44"/>
                    <a:pt x="59" y="27"/>
                    <a:pt x="104" y="18"/>
                  </a:cubicBezTo>
                  <a:cubicBezTo>
                    <a:pt x="158" y="7"/>
                    <a:pt x="231" y="0"/>
                    <a:pt x="307" y="0"/>
                  </a:cubicBezTo>
                  <a:cubicBezTo>
                    <a:pt x="384" y="0"/>
                    <a:pt x="456" y="7"/>
                    <a:pt x="511" y="18"/>
                  </a:cubicBezTo>
                  <a:cubicBezTo>
                    <a:pt x="539" y="24"/>
                    <a:pt x="561" y="31"/>
                    <a:pt x="577" y="39"/>
                  </a:cubicBezTo>
                  <a:cubicBezTo>
                    <a:pt x="602" y="51"/>
                    <a:pt x="615" y="67"/>
                    <a:pt x="615" y="86"/>
                  </a:cubicBezTo>
                  <a:cubicBezTo>
                    <a:pt x="615" y="126"/>
                    <a:pt x="559" y="143"/>
                    <a:pt x="518" y="153"/>
                  </a:cubicBezTo>
                  <a:cubicBezTo>
                    <a:pt x="467" y="164"/>
                    <a:pt x="400" y="170"/>
                    <a:pt x="328" y="172"/>
                  </a:cubicBezTo>
                  <a:cubicBezTo>
                    <a:pt x="321" y="172"/>
                    <a:pt x="314" y="172"/>
                    <a:pt x="307" y="1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DB96B51B-5BEA-CD47-8794-7B38951F0168}"/>
                </a:ext>
              </a:extLst>
            </p:cNvPr>
            <p:cNvSpPr/>
            <p:nvPr/>
          </p:nvSpPr>
          <p:spPr>
            <a:xfrm>
              <a:off x="22233943" y="4444325"/>
              <a:ext cx="762233" cy="283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29">
                  <a:moveTo>
                    <a:pt x="55" y="27"/>
                  </a:moveTo>
                  <a:close/>
                  <a:moveTo>
                    <a:pt x="559" y="143"/>
                  </a:moveTo>
                  <a:close/>
                  <a:moveTo>
                    <a:pt x="54" y="137"/>
                  </a:moveTo>
                  <a:cubicBezTo>
                    <a:pt x="60" y="141"/>
                    <a:pt x="79" y="152"/>
                    <a:pt x="132" y="161"/>
                  </a:cubicBezTo>
                  <a:cubicBezTo>
                    <a:pt x="180" y="169"/>
                    <a:pt x="243" y="174"/>
                    <a:pt x="307" y="174"/>
                  </a:cubicBezTo>
                  <a:cubicBezTo>
                    <a:pt x="371" y="174"/>
                    <a:pt x="433" y="169"/>
                    <a:pt x="482" y="161"/>
                  </a:cubicBezTo>
                  <a:cubicBezTo>
                    <a:pt x="534" y="152"/>
                    <a:pt x="553" y="141"/>
                    <a:pt x="559" y="137"/>
                  </a:cubicBezTo>
                  <a:lnTo>
                    <a:pt x="559" y="82"/>
                  </a:lnTo>
                  <a:cubicBezTo>
                    <a:pt x="546" y="87"/>
                    <a:pt x="531" y="91"/>
                    <a:pt x="518" y="94"/>
                  </a:cubicBezTo>
                  <a:cubicBezTo>
                    <a:pt x="467" y="105"/>
                    <a:pt x="400" y="111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1"/>
                    <a:pt x="147" y="105"/>
                    <a:pt x="97" y="93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29"/>
                  </a:moveTo>
                  <a:cubicBezTo>
                    <a:pt x="230" y="229"/>
                    <a:pt x="158" y="223"/>
                    <a:pt x="103" y="211"/>
                  </a:cubicBezTo>
                  <a:cubicBezTo>
                    <a:pt x="75" y="205"/>
                    <a:pt x="53" y="198"/>
                    <a:pt x="37" y="190"/>
                  </a:cubicBezTo>
                  <a:cubicBezTo>
                    <a:pt x="12" y="178"/>
                    <a:pt x="0" y="162"/>
                    <a:pt x="0" y="143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4"/>
                    <a:pt x="76" y="34"/>
                    <a:pt x="125" y="43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8"/>
                    <a:pt x="314" y="58"/>
                    <a:pt x="327" y="58"/>
                  </a:cubicBezTo>
                  <a:cubicBezTo>
                    <a:pt x="387" y="57"/>
                    <a:pt x="445" y="52"/>
                    <a:pt x="489" y="43"/>
                  </a:cubicBezTo>
                  <a:cubicBezTo>
                    <a:pt x="539" y="34"/>
                    <a:pt x="556" y="24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2"/>
                    <a:pt x="615" y="27"/>
                  </a:cubicBezTo>
                  <a:lnTo>
                    <a:pt x="614" y="143"/>
                  </a:lnTo>
                  <a:cubicBezTo>
                    <a:pt x="614" y="185"/>
                    <a:pt x="555" y="202"/>
                    <a:pt x="510" y="211"/>
                  </a:cubicBezTo>
                  <a:cubicBezTo>
                    <a:pt x="456" y="223"/>
                    <a:pt x="383" y="229"/>
                    <a:pt x="307" y="2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F615E1DE-B85A-B649-B4E8-70C542BE8568}"/>
                </a:ext>
              </a:extLst>
            </p:cNvPr>
            <p:cNvSpPr/>
            <p:nvPr/>
          </p:nvSpPr>
          <p:spPr>
            <a:xfrm>
              <a:off x="23048316" y="3999896"/>
              <a:ext cx="983206" cy="9832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3" h="793">
                  <a:moveTo>
                    <a:pt x="396" y="49"/>
                  </a:moveTo>
                  <a:cubicBezTo>
                    <a:pt x="204" y="49"/>
                    <a:pt x="48" y="205"/>
                    <a:pt x="48" y="397"/>
                  </a:cubicBezTo>
                  <a:cubicBezTo>
                    <a:pt x="48" y="589"/>
                    <a:pt x="204" y="745"/>
                    <a:pt x="396" y="745"/>
                  </a:cubicBezTo>
                  <a:cubicBezTo>
                    <a:pt x="588" y="745"/>
                    <a:pt x="744" y="589"/>
                    <a:pt x="744" y="397"/>
                  </a:cubicBezTo>
                  <a:cubicBezTo>
                    <a:pt x="744" y="205"/>
                    <a:pt x="588" y="49"/>
                    <a:pt x="396" y="49"/>
                  </a:cubicBezTo>
                  <a:close/>
                  <a:moveTo>
                    <a:pt x="396" y="793"/>
                  </a:moveTo>
                  <a:cubicBezTo>
                    <a:pt x="290" y="793"/>
                    <a:pt x="191" y="752"/>
                    <a:pt x="116" y="677"/>
                  </a:cubicBezTo>
                  <a:cubicBezTo>
                    <a:pt x="41" y="602"/>
                    <a:pt x="0" y="503"/>
                    <a:pt x="0" y="397"/>
                  </a:cubicBezTo>
                  <a:cubicBezTo>
                    <a:pt x="0" y="291"/>
                    <a:pt x="41" y="191"/>
                    <a:pt x="116" y="116"/>
                  </a:cubicBezTo>
                  <a:cubicBezTo>
                    <a:pt x="191" y="42"/>
                    <a:pt x="290" y="0"/>
                    <a:pt x="396" y="0"/>
                  </a:cubicBezTo>
                  <a:cubicBezTo>
                    <a:pt x="502" y="0"/>
                    <a:pt x="602" y="42"/>
                    <a:pt x="676" y="116"/>
                  </a:cubicBezTo>
                  <a:cubicBezTo>
                    <a:pt x="751" y="191"/>
                    <a:pt x="793" y="291"/>
                    <a:pt x="793" y="397"/>
                  </a:cubicBezTo>
                  <a:cubicBezTo>
                    <a:pt x="793" y="503"/>
                    <a:pt x="751" y="602"/>
                    <a:pt x="676" y="677"/>
                  </a:cubicBezTo>
                  <a:cubicBezTo>
                    <a:pt x="602" y="752"/>
                    <a:pt x="502" y="793"/>
                    <a:pt x="396" y="7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44A8405B-C8AD-164A-A752-CF1622206F70}"/>
                </a:ext>
              </a:extLst>
            </p:cNvPr>
            <p:cNvSpPr/>
            <p:nvPr/>
          </p:nvSpPr>
          <p:spPr>
            <a:xfrm>
              <a:off x="23163768" y="4116586"/>
              <a:ext cx="752302" cy="751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6">
                  <a:moveTo>
                    <a:pt x="304" y="48"/>
                  </a:moveTo>
                  <a:cubicBezTo>
                    <a:pt x="163" y="48"/>
                    <a:pt x="49" y="163"/>
                    <a:pt x="49" y="303"/>
                  </a:cubicBezTo>
                  <a:cubicBezTo>
                    <a:pt x="49" y="444"/>
                    <a:pt x="163" y="558"/>
                    <a:pt x="304" y="558"/>
                  </a:cubicBezTo>
                  <a:cubicBezTo>
                    <a:pt x="444" y="558"/>
                    <a:pt x="558" y="444"/>
                    <a:pt x="558" y="303"/>
                  </a:cubicBezTo>
                  <a:cubicBezTo>
                    <a:pt x="558" y="163"/>
                    <a:pt x="444" y="48"/>
                    <a:pt x="304" y="48"/>
                  </a:cubicBezTo>
                  <a:close/>
                  <a:moveTo>
                    <a:pt x="304" y="606"/>
                  </a:moveTo>
                  <a:cubicBezTo>
                    <a:pt x="136" y="606"/>
                    <a:pt x="0" y="470"/>
                    <a:pt x="0" y="303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3"/>
                  </a:cubicBezTo>
                  <a:cubicBezTo>
                    <a:pt x="607" y="470"/>
                    <a:pt x="471" y="606"/>
                    <a:pt x="304" y="60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20E1E402-370F-2047-AA61-4C930B946284}"/>
                </a:ext>
              </a:extLst>
            </p:cNvPr>
            <p:cNvSpPr/>
            <p:nvPr/>
          </p:nvSpPr>
          <p:spPr>
            <a:xfrm>
              <a:off x="23429432" y="4309010"/>
              <a:ext cx="220973" cy="3612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" h="292">
                  <a:moveTo>
                    <a:pt x="82" y="292"/>
                  </a:moveTo>
                  <a:cubicBezTo>
                    <a:pt x="60" y="292"/>
                    <a:pt x="35" y="287"/>
                    <a:pt x="11" y="276"/>
                  </a:cubicBezTo>
                  <a:cubicBezTo>
                    <a:pt x="2" y="272"/>
                    <a:pt x="-2" y="261"/>
                    <a:pt x="2" y="252"/>
                  </a:cubicBezTo>
                  <a:cubicBezTo>
                    <a:pt x="6" y="243"/>
                    <a:pt x="17" y="238"/>
                    <a:pt x="26" y="242"/>
                  </a:cubicBezTo>
                  <a:cubicBezTo>
                    <a:pt x="63" y="258"/>
                    <a:pt x="101" y="259"/>
                    <a:pt x="124" y="244"/>
                  </a:cubicBezTo>
                  <a:cubicBezTo>
                    <a:pt x="136" y="236"/>
                    <a:pt x="142" y="225"/>
                    <a:pt x="142" y="210"/>
                  </a:cubicBezTo>
                  <a:cubicBezTo>
                    <a:pt x="142" y="193"/>
                    <a:pt x="110" y="177"/>
                    <a:pt x="81" y="162"/>
                  </a:cubicBezTo>
                  <a:cubicBezTo>
                    <a:pt x="63" y="153"/>
                    <a:pt x="44" y="144"/>
                    <a:pt x="29" y="133"/>
                  </a:cubicBezTo>
                  <a:cubicBezTo>
                    <a:pt x="10" y="118"/>
                    <a:pt x="0" y="101"/>
                    <a:pt x="0" y="82"/>
                  </a:cubicBezTo>
                  <a:cubicBezTo>
                    <a:pt x="0" y="55"/>
                    <a:pt x="13" y="32"/>
                    <a:pt x="35" y="17"/>
                  </a:cubicBezTo>
                  <a:cubicBezTo>
                    <a:pt x="68" y="-5"/>
                    <a:pt x="119" y="-6"/>
                    <a:pt x="166" y="14"/>
                  </a:cubicBezTo>
                  <a:cubicBezTo>
                    <a:pt x="176" y="18"/>
                    <a:pt x="180" y="29"/>
                    <a:pt x="176" y="38"/>
                  </a:cubicBezTo>
                  <a:cubicBezTo>
                    <a:pt x="172" y="48"/>
                    <a:pt x="161" y="52"/>
                    <a:pt x="152" y="48"/>
                  </a:cubicBezTo>
                  <a:cubicBezTo>
                    <a:pt x="116" y="33"/>
                    <a:pt x="78" y="33"/>
                    <a:pt x="56" y="48"/>
                  </a:cubicBezTo>
                  <a:cubicBezTo>
                    <a:pt x="43" y="56"/>
                    <a:pt x="37" y="68"/>
                    <a:pt x="37" y="82"/>
                  </a:cubicBezTo>
                  <a:cubicBezTo>
                    <a:pt x="37" y="99"/>
                    <a:pt x="69" y="115"/>
                    <a:pt x="97" y="129"/>
                  </a:cubicBezTo>
                  <a:cubicBezTo>
                    <a:pt x="116" y="139"/>
                    <a:pt x="135" y="148"/>
                    <a:pt x="149" y="159"/>
                  </a:cubicBezTo>
                  <a:cubicBezTo>
                    <a:pt x="169" y="175"/>
                    <a:pt x="179" y="191"/>
                    <a:pt x="179" y="210"/>
                  </a:cubicBezTo>
                  <a:cubicBezTo>
                    <a:pt x="179" y="238"/>
                    <a:pt x="167" y="261"/>
                    <a:pt x="144" y="275"/>
                  </a:cubicBezTo>
                  <a:cubicBezTo>
                    <a:pt x="127" y="286"/>
                    <a:pt x="106" y="292"/>
                    <a:pt x="82" y="29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6B8584CB-B946-8D4E-BCBC-D34628F776B2}"/>
                </a:ext>
              </a:extLst>
            </p:cNvPr>
            <p:cNvSpPr/>
            <p:nvPr/>
          </p:nvSpPr>
          <p:spPr>
            <a:xfrm>
              <a:off x="23516332" y="4218386"/>
              <a:ext cx="44691" cy="806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19" y="66"/>
                  </a:moveTo>
                  <a:cubicBezTo>
                    <a:pt x="8" y="66"/>
                    <a:pt x="0" y="57"/>
                    <a:pt x="0" y="47"/>
                  </a:cubicBezTo>
                  <a:lnTo>
                    <a:pt x="0" y="19"/>
                  </a:ln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lnTo>
                    <a:pt x="37" y="47"/>
                  </a:lnTo>
                  <a:cubicBezTo>
                    <a:pt x="37" y="57"/>
                    <a:pt x="29" y="66"/>
                    <a:pt x="19" y="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7E17267F-5DAC-EF43-93CF-68AC2E7922A4}"/>
                </a:ext>
              </a:extLst>
            </p:cNvPr>
            <p:cNvSpPr/>
            <p:nvPr/>
          </p:nvSpPr>
          <p:spPr>
            <a:xfrm>
              <a:off x="23516332" y="4680192"/>
              <a:ext cx="44691" cy="794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5">
                  <a:moveTo>
                    <a:pt x="19" y="65"/>
                  </a:moveTo>
                  <a:cubicBezTo>
                    <a:pt x="8" y="65"/>
                    <a:pt x="0" y="57"/>
                    <a:pt x="0" y="47"/>
                  </a:cubicBezTo>
                  <a:lnTo>
                    <a:pt x="0" y="18"/>
                  </a:ln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lnTo>
                    <a:pt x="37" y="47"/>
                  </a:lnTo>
                  <a:cubicBezTo>
                    <a:pt x="37" y="57"/>
                    <a:pt x="29" y="65"/>
                    <a:pt x="19" y="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8439" name="Group 7">
            <a:extLst>
              <a:ext uri="{FF2B5EF4-FFF2-40B4-BE49-F238E27FC236}">
                <a16:creationId xmlns:a16="http://schemas.microsoft.com/office/drawing/2014/main" id="{243968AD-4513-A044-AB4A-7691FDA6CA14}"/>
              </a:ext>
            </a:extLst>
          </p:cNvPr>
          <p:cNvGrpSpPr>
            <a:grpSpLocks/>
          </p:cNvGrpSpPr>
          <p:nvPr/>
        </p:nvGrpSpPr>
        <p:grpSpPr bwMode="auto">
          <a:xfrm>
            <a:off x="7477125" y="7920038"/>
            <a:ext cx="2738438" cy="2751137"/>
            <a:chOff x="7477195" y="7920306"/>
            <a:chExt cx="2738130" cy="2750520"/>
          </a:xfrm>
        </p:grpSpPr>
        <p:sp>
          <p:nvSpPr>
            <p:cNvPr id="18440" name="Freeform 279">
              <a:extLst>
                <a:ext uri="{FF2B5EF4-FFF2-40B4-BE49-F238E27FC236}">
                  <a16:creationId xmlns:a16="http://schemas.microsoft.com/office/drawing/2014/main" id="{E56FEB61-4539-AD4F-AB7D-9BB51D5EA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195" y="7920306"/>
              <a:ext cx="2738130" cy="2750520"/>
            </a:xfrm>
            <a:custGeom>
              <a:avLst/>
              <a:gdLst>
                <a:gd name="T0" fmla="*/ 2147483646 w 1949"/>
                <a:gd name="T1" fmla="*/ 1939810906 h 1957"/>
                <a:gd name="T2" fmla="*/ 2147483646 w 1949"/>
                <a:gd name="T3" fmla="*/ 1939810906 h 1957"/>
                <a:gd name="T4" fmla="*/ 1922399067 w 1949"/>
                <a:gd name="T5" fmla="*/ 2147483646 h 1957"/>
                <a:gd name="T6" fmla="*/ 0 w 1949"/>
                <a:gd name="T7" fmla="*/ 1939810906 h 1957"/>
                <a:gd name="T8" fmla="*/ 1922399067 w 1949"/>
                <a:gd name="T9" fmla="*/ 0 h 1957"/>
                <a:gd name="T10" fmla="*/ 2147483646 w 1949"/>
                <a:gd name="T11" fmla="*/ 1939810906 h 19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49" h="1957">
                  <a:moveTo>
                    <a:pt x="1948" y="982"/>
                  </a:moveTo>
                  <a:lnTo>
                    <a:pt x="1948" y="982"/>
                  </a:lnTo>
                  <a:cubicBezTo>
                    <a:pt x="1948" y="1522"/>
                    <a:pt x="1513" y="1956"/>
                    <a:pt x="974" y="1956"/>
                  </a:cubicBezTo>
                  <a:cubicBezTo>
                    <a:pt x="434" y="1956"/>
                    <a:pt x="0" y="1522"/>
                    <a:pt x="0" y="982"/>
                  </a:cubicBezTo>
                  <a:cubicBezTo>
                    <a:pt x="0" y="443"/>
                    <a:pt x="434" y="0"/>
                    <a:pt x="974" y="0"/>
                  </a:cubicBezTo>
                  <a:cubicBezTo>
                    <a:pt x="1513" y="0"/>
                    <a:pt x="1948" y="443"/>
                    <a:pt x="1948" y="9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AA0FD1F-71D0-7C4F-9F5C-7D0D25D9108A}"/>
                </a:ext>
              </a:extLst>
            </p:cNvPr>
            <p:cNvGrpSpPr/>
            <p:nvPr/>
          </p:nvGrpSpPr>
          <p:grpSpPr>
            <a:xfrm>
              <a:off x="8140370" y="8778630"/>
              <a:ext cx="1523268" cy="1072978"/>
              <a:chOff x="22427605" y="-5791200"/>
              <a:chExt cx="1469840" cy="1035346"/>
            </a:xfrm>
            <a:solidFill>
              <a:schemeClr val="bg1"/>
            </a:solidFill>
          </p:grpSpPr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1D9CB975-4149-C041-A0BB-DAD16C2156B7}"/>
                  </a:ext>
                </a:extLst>
              </p:cNvPr>
              <p:cNvSpPr/>
              <p:nvPr/>
            </p:nvSpPr>
            <p:spPr>
              <a:xfrm>
                <a:off x="22427605" y="-5791200"/>
                <a:ext cx="1279903" cy="10353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2" h="835">
                    <a:moveTo>
                      <a:pt x="767" y="760"/>
                    </a:moveTo>
                    <a:cubicBezTo>
                      <a:pt x="772" y="772"/>
                      <a:pt x="783" y="780"/>
                      <a:pt x="796" y="780"/>
                    </a:cubicBezTo>
                    <a:cubicBezTo>
                      <a:pt x="813" y="780"/>
                      <a:pt x="827" y="767"/>
                      <a:pt x="828" y="750"/>
                    </a:cubicBezTo>
                    <a:cubicBezTo>
                      <a:pt x="829" y="731"/>
                      <a:pt x="830" y="716"/>
                      <a:pt x="832" y="705"/>
                    </a:cubicBezTo>
                    <a:cubicBezTo>
                      <a:pt x="836" y="685"/>
                      <a:pt x="840" y="665"/>
                      <a:pt x="846" y="645"/>
                    </a:cubicBezTo>
                    <a:cubicBezTo>
                      <a:pt x="862" y="592"/>
                      <a:pt x="886" y="560"/>
                      <a:pt x="914" y="525"/>
                    </a:cubicBezTo>
                    <a:cubicBezTo>
                      <a:pt x="921" y="516"/>
                      <a:pt x="927" y="508"/>
                      <a:pt x="934" y="499"/>
                    </a:cubicBezTo>
                    <a:cubicBezTo>
                      <a:pt x="963" y="461"/>
                      <a:pt x="977" y="420"/>
                      <a:pt x="977" y="378"/>
                    </a:cubicBezTo>
                    <a:cubicBezTo>
                      <a:pt x="977" y="306"/>
                      <a:pt x="934" y="237"/>
                      <a:pt x="856" y="185"/>
                    </a:cubicBezTo>
                    <a:cubicBezTo>
                      <a:pt x="774" y="130"/>
                      <a:pt x="665" y="100"/>
                      <a:pt x="548" y="100"/>
                    </a:cubicBezTo>
                    <a:cubicBezTo>
                      <a:pt x="530" y="100"/>
                      <a:pt x="511" y="101"/>
                      <a:pt x="492" y="103"/>
                    </a:cubicBezTo>
                    <a:lnTo>
                      <a:pt x="491" y="103"/>
                    </a:lnTo>
                    <a:cubicBezTo>
                      <a:pt x="476" y="103"/>
                      <a:pt x="344" y="107"/>
                      <a:pt x="298" y="89"/>
                    </a:cubicBezTo>
                    <a:cubicBezTo>
                      <a:pt x="282" y="83"/>
                      <a:pt x="225" y="66"/>
                      <a:pt x="183" y="59"/>
                    </a:cubicBezTo>
                    <a:lnTo>
                      <a:pt x="241" y="129"/>
                    </a:lnTo>
                    <a:cubicBezTo>
                      <a:pt x="245" y="135"/>
                      <a:pt x="247" y="142"/>
                      <a:pt x="247" y="150"/>
                    </a:cubicBezTo>
                    <a:cubicBezTo>
                      <a:pt x="246" y="157"/>
                      <a:pt x="241" y="164"/>
                      <a:pt x="235" y="168"/>
                    </a:cubicBezTo>
                    <a:cubicBezTo>
                      <a:pt x="191" y="200"/>
                      <a:pt x="168" y="233"/>
                      <a:pt x="147" y="263"/>
                    </a:cubicBezTo>
                    <a:cubicBezTo>
                      <a:pt x="124" y="296"/>
                      <a:pt x="102" y="328"/>
                      <a:pt x="58" y="332"/>
                    </a:cubicBezTo>
                    <a:cubicBezTo>
                      <a:pt x="57" y="333"/>
                      <a:pt x="56" y="333"/>
                      <a:pt x="56" y="335"/>
                    </a:cubicBezTo>
                    <a:lnTo>
                      <a:pt x="55" y="431"/>
                    </a:lnTo>
                    <a:cubicBezTo>
                      <a:pt x="55" y="432"/>
                      <a:pt x="56" y="433"/>
                      <a:pt x="56" y="434"/>
                    </a:cubicBezTo>
                    <a:cubicBezTo>
                      <a:pt x="61" y="436"/>
                      <a:pt x="66" y="438"/>
                      <a:pt x="71" y="440"/>
                    </a:cubicBezTo>
                    <a:cubicBezTo>
                      <a:pt x="97" y="450"/>
                      <a:pt x="128" y="463"/>
                      <a:pt x="157" y="496"/>
                    </a:cubicBezTo>
                    <a:cubicBezTo>
                      <a:pt x="163" y="503"/>
                      <a:pt x="182" y="509"/>
                      <a:pt x="196" y="513"/>
                    </a:cubicBezTo>
                    <a:cubicBezTo>
                      <a:pt x="225" y="523"/>
                      <a:pt x="261" y="535"/>
                      <a:pt x="268" y="568"/>
                    </a:cubicBezTo>
                    <a:lnTo>
                      <a:pt x="311" y="759"/>
                    </a:lnTo>
                    <a:cubicBezTo>
                      <a:pt x="314" y="771"/>
                      <a:pt x="325" y="780"/>
                      <a:pt x="337" y="780"/>
                    </a:cubicBezTo>
                    <a:cubicBezTo>
                      <a:pt x="352" y="780"/>
                      <a:pt x="364" y="768"/>
                      <a:pt x="364" y="753"/>
                    </a:cubicBezTo>
                    <a:lnTo>
                      <a:pt x="364" y="635"/>
                    </a:lnTo>
                    <a:cubicBezTo>
                      <a:pt x="364" y="627"/>
                      <a:pt x="368" y="619"/>
                      <a:pt x="375" y="614"/>
                    </a:cubicBezTo>
                    <a:cubicBezTo>
                      <a:pt x="381" y="608"/>
                      <a:pt x="390" y="607"/>
                      <a:pt x="398" y="609"/>
                    </a:cubicBezTo>
                    <a:cubicBezTo>
                      <a:pt x="446" y="620"/>
                      <a:pt x="497" y="626"/>
                      <a:pt x="548" y="626"/>
                    </a:cubicBezTo>
                    <a:cubicBezTo>
                      <a:pt x="598" y="626"/>
                      <a:pt x="647" y="621"/>
                      <a:pt x="694" y="610"/>
                    </a:cubicBezTo>
                    <a:cubicBezTo>
                      <a:pt x="704" y="607"/>
                      <a:pt x="714" y="611"/>
                      <a:pt x="721" y="618"/>
                    </a:cubicBezTo>
                    <a:lnTo>
                      <a:pt x="735" y="635"/>
                    </a:lnTo>
                    <a:cubicBezTo>
                      <a:pt x="749" y="650"/>
                      <a:pt x="757" y="669"/>
                      <a:pt x="759" y="689"/>
                    </a:cubicBezTo>
                    <a:close/>
                    <a:moveTo>
                      <a:pt x="796" y="835"/>
                    </a:moveTo>
                    <a:cubicBezTo>
                      <a:pt x="759" y="835"/>
                      <a:pt x="726" y="811"/>
                      <a:pt x="714" y="775"/>
                    </a:cubicBezTo>
                    <a:cubicBezTo>
                      <a:pt x="714" y="773"/>
                      <a:pt x="713" y="771"/>
                      <a:pt x="713" y="769"/>
                    </a:cubicBezTo>
                    <a:lnTo>
                      <a:pt x="705" y="695"/>
                    </a:lnTo>
                    <a:cubicBezTo>
                      <a:pt x="704" y="686"/>
                      <a:pt x="700" y="678"/>
                      <a:pt x="694" y="671"/>
                    </a:cubicBezTo>
                    <a:lnTo>
                      <a:pt x="690" y="667"/>
                    </a:lnTo>
                    <a:cubicBezTo>
                      <a:pt x="644" y="676"/>
                      <a:pt x="597" y="681"/>
                      <a:pt x="548" y="681"/>
                    </a:cubicBezTo>
                    <a:cubicBezTo>
                      <a:pt x="504" y="681"/>
                      <a:pt x="461" y="677"/>
                      <a:pt x="419" y="669"/>
                    </a:cubicBezTo>
                    <a:lnTo>
                      <a:pt x="419" y="753"/>
                    </a:lnTo>
                    <a:cubicBezTo>
                      <a:pt x="419" y="798"/>
                      <a:pt x="382" y="835"/>
                      <a:pt x="337" y="835"/>
                    </a:cubicBezTo>
                    <a:cubicBezTo>
                      <a:pt x="299" y="835"/>
                      <a:pt x="266" y="809"/>
                      <a:pt x="258" y="771"/>
                    </a:cubicBezTo>
                    <a:lnTo>
                      <a:pt x="215" y="581"/>
                    </a:lnTo>
                    <a:cubicBezTo>
                      <a:pt x="210" y="576"/>
                      <a:pt x="190" y="569"/>
                      <a:pt x="179" y="566"/>
                    </a:cubicBezTo>
                    <a:cubicBezTo>
                      <a:pt x="155" y="558"/>
                      <a:pt x="131" y="550"/>
                      <a:pt x="116" y="532"/>
                    </a:cubicBezTo>
                    <a:cubicBezTo>
                      <a:pt x="96" y="509"/>
                      <a:pt x="73" y="500"/>
                      <a:pt x="51" y="491"/>
                    </a:cubicBezTo>
                    <a:cubicBezTo>
                      <a:pt x="45" y="488"/>
                      <a:pt x="39" y="486"/>
                      <a:pt x="34" y="484"/>
                    </a:cubicBezTo>
                    <a:cubicBezTo>
                      <a:pt x="13" y="474"/>
                      <a:pt x="0" y="453"/>
                      <a:pt x="0" y="431"/>
                    </a:cubicBezTo>
                    <a:lnTo>
                      <a:pt x="2" y="334"/>
                    </a:lnTo>
                    <a:cubicBezTo>
                      <a:pt x="2" y="305"/>
                      <a:pt x="24" y="281"/>
                      <a:pt x="52" y="278"/>
                    </a:cubicBezTo>
                    <a:cubicBezTo>
                      <a:pt x="70" y="276"/>
                      <a:pt x="81" y="261"/>
                      <a:pt x="103" y="231"/>
                    </a:cubicBezTo>
                    <a:cubicBezTo>
                      <a:pt x="120" y="206"/>
                      <a:pt x="143" y="174"/>
                      <a:pt x="180" y="142"/>
                    </a:cubicBezTo>
                    <a:lnTo>
                      <a:pt x="122" y="72"/>
                    </a:lnTo>
                    <a:cubicBezTo>
                      <a:pt x="110" y="56"/>
                      <a:pt x="109" y="35"/>
                      <a:pt x="120" y="19"/>
                    </a:cubicBezTo>
                    <a:cubicBezTo>
                      <a:pt x="131" y="4"/>
                      <a:pt x="149" y="-3"/>
                      <a:pt x="166" y="2"/>
                    </a:cubicBezTo>
                    <a:cubicBezTo>
                      <a:pt x="216" y="6"/>
                      <a:pt x="299" y="31"/>
                      <a:pt x="317" y="38"/>
                    </a:cubicBezTo>
                    <a:cubicBezTo>
                      <a:pt x="345" y="48"/>
                      <a:pt x="436" y="50"/>
                      <a:pt x="488" y="48"/>
                    </a:cubicBezTo>
                    <a:cubicBezTo>
                      <a:pt x="508" y="46"/>
                      <a:pt x="528" y="45"/>
                      <a:pt x="548" y="45"/>
                    </a:cubicBezTo>
                    <a:cubicBezTo>
                      <a:pt x="676" y="45"/>
                      <a:pt x="796" y="79"/>
                      <a:pt x="886" y="140"/>
                    </a:cubicBezTo>
                    <a:cubicBezTo>
                      <a:pt x="980" y="202"/>
                      <a:pt x="1032" y="287"/>
                      <a:pt x="1032" y="378"/>
                    </a:cubicBezTo>
                    <a:cubicBezTo>
                      <a:pt x="1032" y="432"/>
                      <a:pt x="1013" y="485"/>
                      <a:pt x="978" y="532"/>
                    </a:cubicBezTo>
                    <a:cubicBezTo>
                      <a:pt x="971" y="541"/>
                      <a:pt x="964" y="550"/>
                      <a:pt x="957" y="558"/>
                    </a:cubicBezTo>
                    <a:cubicBezTo>
                      <a:pt x="930" y="594"/>
                      <a:pt x="912" y="617"/>
                      <a:pt x="899" y="661"/>
                    </a:cubicBezTo>
                    <a:cubicBezTo>
                      <a:pt x="894" y="678"/>
                      <a:pt x="889" y="696"/>
                      <a:pt x="886" y="714"/>
                    </a:cubicBezTo>
                    <a:cubicBezTo>
                      <a:pt x="885" y="720"/>
                      <a:pt x="884" y="732"/>
                      <a:pt x="883" y="752"/>
                    </a:cubicBezTo>
                    <a:cubicBezTo>
                      <a:pt x="881" y="798"/>
                      <a:pt x="843" y="835"/>
                      <a:pt x="796" y="83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A8364A59-77AB-8149-AD12-8CD74CE705F7}"/>
                  </a:ext>
                </a:extLst>
              </p:cNvPr>
              <p:cNvSpPr/>
              <p:nvPr/>
            </p:nvSpPr>
            <p:spPr>
              <a:xfrm>
                <a:off x="23613159" y="-5618646"/>
                <a:ext cx="284286" cy="19614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0" h="159">
                    <a:moveTo>
                      <a:pt x="120" y="41"/>
                    </a:moveTo>
                    <a:close/>
                    <a:moveTo>
                      <a:pt x="103" y="35"/>
                    </a:moveTo>
                    <a:cubicBezTo>
                      <a:pt x="102" y="35"/>
                      <a:pt x="101" y="35"/>
                      <a:pt x="100" y="35"/>
                    </a:cubicBezTo>
                    <a:cubicBezTo>
                      <a:pt x="94" y="36"/>
                      <a:pt x="90" y="39"/>
                      <a:pt x="88" y="45"/>
                    </a:cubicBezTo>
                    <a:cubicBezTo>
                      <a:pt x="84" y="53"/>
                      <a:pt x="84" y="59"/>
                      <a:pt x="86" y="62"/>
                    </a:cubicBezTo>
                    <a:cubicBezTo>
                      <a:pt x="90" y="67"/>
                      <a:pt x="99" y="70"/>
                      <a:pt x="110" y="72"/>
                    </a:cubicBezTo>
                    <a:cubicBezTo>
                      <a:pt x="113" y="69"/>
                      <a:pt x="115" y="66"/>
                      <a:pt x="117" y="63"/>
                    </a:cubicBezTo>
                    <a:cubicBezTo>
                      <a:pt x="121" y="55"/>
                      <a:pt x="122" y="48"/>
                      <a:pt x="119" y="41"/>
                    </a:cubicBezTo>
                    <a:cubicBezTo>
                      <a:pt x="117" y="39"/>
                      <a:pt x="110" y="35"/>
                      <a:pt x="103" y="35"/>
                    </a:cubicBezTo>
                    <a:close/>
                    <a:moveTo>
                      <a:pt x="17" y="159"/>
                    </a:moveTo>
                    <a:cubicBezTo>
                      <a:pt x="10" y="159"/>
                      <a:pt x="3" y="154"/>
                      <a:pt x="0" y="146"/>
                    </a:cubicBezTo>
                    <a:cubicBezTo>
                      <a:pt x="-2" y="137"/>
                      <a:pt x="3" y="127"/>
                      <a:pt x="13" y="124"/>
                    </a:cubicBezTo>
                    <a:cubicBezTo>
                      <a:pt x="26" y="121"/>
                      <a:pt x="53" y="111"/>
                      <a:pt x="76" y="98"/>
                    </a:cubicBezTo>
                    <a:cubicBezTo>
                      <a:pt x="69" y="94"/>
                      <a:pt x="63" y="90"/>
                      <a:pt x="59" y="84"/>
                    </a:cubicBezTo>
                    <a:cubicBezTo>
                      <a:pt x="51" y="75"/>
                      <a:pt x="44" y="58"/>
                      <a:pt x="55" y="31"/>
                    </a:cubicBezTo>
                    <a:cubicBezTo>
                      <a:pt x="64" y="11"/>
                      <a:pt x="83" y="-1"/>
                      <a:pt x="105" y="0"/>
                    </a:cubicBezTo>
                    <a:cubicBezTo>
                      <a:pt x="130" y="1"/>
                      <a:pt x="148" y="16"/>
                      <a:pt x="152" y="29"/>
                    </a:cubicBezTo>
                    <a:cubicBezTo>
                      <a:pt x="157" y="44"/>
                      <a:pt x="157" y="59"/>
                      <a:pt x="151" y="73"/>
                    </a:cubicBezTo>
                    <a:cubicBezTo>
                      <a:pt x="169" y="73"/>
                      <a:pt x="189" y="70"/>
                      <a:pt x="208" y="67"/>
                    </a:cubicBezTo>
                    <a:cubicBezTo>
                      <a:pt x="218" y="65"/>
                      <a:pt x="227" y="71"/>
                      <a:pt x="229" y="81"/>
                    </a:cubicBezTo>
                    <a:cubicBezTo>
                      <a:pt x="231" y="90"/>
                      <a:pt x="224" y="100"/>
                      <a:pt x="215" y="101"/>
                    </a:cubicBezTo>
                    <a:cubicBezTo>
                      <a:pt x="214" y="102"/>
                      <a:pt x="185" y="107"/>
                      <a:pt x="153" y="109"/>
                    </a:cubicBezTo>
                    <a:cubicBezTo>
                      <a:pt x="142" y="109"/>
                      <a:pt x="132" y="109"/>
                      <a:pt x="123" y="109"/>
                    </a:cubicBezTo>
                    <a:cubicBezTo>
                      <a:pt x="110" y="119"/>
                      <a:pt x="93" y="130"/>
                      <a:pt x="73" y="139"/>
                    </a:cubicBezTo>
                    <a:cubicBezTo>
                      <a:pt x="46" y="151"/>
                      <a:pt x="23" y="158"/>
                      <a:pt x="22" y="158"/>
                    </a:cubicBezTo>
                    <a:cubicBezTo>
                      <a:pt x="20" y="159"/>
                      <a:pt x="19" y="159"/>
                      <a:pt x="17" y="15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207AD6F7-366C-C44B-99A4-F6A4427EB09E}"/>
                  </a:ext>
                </a:extLst>
              </p:cNvPr>
              <p:cNvSpPr/>
              <p:nvPr/>
            </p:nvSpPr>
            <p:spPr>
              <a:xfrm>
                <a:off x="22688303" y="-5460985"/>
                <a:ext cx="73244" cy="7200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" h="59">
                    <a:moveTo>
                      <a:pt x="0" y="29"/>
                    </a:moveTo>
                    <a:cubicBezTo>
                      <a:pt x="0" y="13"/>
                      <a:pt x="14" y="0"/>
                      <a:pt x="30" y="0"/>
                    </a:cubicBezTo>
                    <a:cubicBezTo>
                      <a:pt x="46" y="0"/>
                      <a:pt x="60" y="13"/>
                      <a:pt x="60" y="29"/>
                    </a:cubicBezTo>
                    <a:cubicBezTo>
                      <a:pt x="60" y="46"/>
                      <a:pt x="46" y="59"/>
                      <a:pt x="30" y="59"/>
                    </a:cubicBezTo>
                    <a:cubicBezTo>
                      <a:pt x="14" y="59"/>
                      <a:pt x="0" y="46"/>
                      <a:pt x="0" y="2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A942E42B-5BE2-B942-A697-0C699D0F41B1}"/>
                  </a:ext>
                </a:extLst>
              </p:cNvPr>
              <p:cNvSpPr/>
              <p:nvPr/>
            </p:nvSpPr>
            <p:spPr>
              <a:xfrm>
                <a:off x="23007349" y="-5598783"/>
                <a:ext cx="312838" cy="9683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3" h="79">
                    <a:moveTo>
                      <a:pt x="226" y="79"/>
                    </a:moveTo>
                    <a:cubicBezTo>
                      <a:pt x="224" y="79"/>
                      <a:pt x="221" y="78"/>
                      <a:pt x="218" y="78"/>
                    </a:cubicBezTo>
                    <a:cubicBezTo>
                      <a:pt x="183" y="67"/>
                      <a:pt x="156" y="60"/>
                      <a:pt x="116" y="55"/>
                    </a:cubicBezTo>
                    <a:cubicBezTo>
                      <a:pt x="98" y="53"/>
                      <a:pt x="52" y="55"/>
                      <a:pt x="32" y="58"/>
                    </a:cubicBezTo>
                    <a:cubicBezTo>
                      <a:pt x="18" y="61"/>
                      <a:pt x="3" y="51"/>
                      <a:pt x="1" y="36"/>
                    </a:cubicBezTo>
                    <a:cubicBezTo>
                      <a:pt x="-2" y="21"/>
                      <a:pt x="8" y="7"/>
                      <a:pt x="23" y="4"/>
                    </a:cubicBezTo>
                    <a:cubicBezTo>
                      <a:pt x="48" y="0"/>
                      <a:pt x="100" y="-2"/>
                      <a:pt x="122" y="1"/>
                    </a:cubicBezTo>
                    <a:cubicBezTo>
                      <a:pt x="166" y="6"/>
                      <a:pt x="196" y="13"/>
                      <a:pt x="234" y="25"/>
                    </a:cubicBezTo>
                    <a:cubicBezTo>
                      <a:pt x="249" y="30"/>
                      <a:pt x="257" y="45"/>
                      <a:pt x="252" y="59"/>
                    </a:cubicBezTo>
                    <a:cubicBezTo>
                      <a:pt x="249" y="71"/>
                      <a:pt x="238" y="79"/>
                      <a:pt x="226" y="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BD5231B1-B000-244D-81D1-430CD0E413AA}"/>
                  </a:ext>
                </a:extLst>
              </p:cNvPr>
              <p:cNvSpPr/>
              <p:nvPr/>
            </p:nvSpPr>
            <p:spPr>
              <a:xfrm>
                <a:off x="23080593" y="-5474641"/>
                <a:ext cx="148971" cy="1477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1" h="120">
                    <a:moveTo>
                      <a:pt x="93" y="120"/>
                    </a:moveTo>
                    <a:cubicBezTo>
                      <a:pt x="86" y="120"/>
                      <a:pt x="79" y="118"/>
                      <a:pt x="74" y="112"/>
                    </a:cubicBezTo>
                    <a:lnTo>
                      <a:pt x="8" y="46"/>
                    </a:lnTo>
                    <a:cubicBezTo>
                      <a:pt x="-3" y="35"/>
                      <a:pt x="-3" y="18"/>
                      <a:pt x="8" y="7"/>
                    </a:cubicBezTo>
                    <a:cubicBezTo>
                      <a:pt x="18" y="-2"/>
                      <a:pt x="36" y="-2"/>
                      <a:pt x="46" y="7"/>
                    </a:cubicBezTo>
                    <a:lnTo>
                      <a:pt x="113" y="74"/>
                    </a:lnTo>
                    <a:cubicBezTo>
                      <a:pt x="124" y="84"/>
                      <a:pt x="124" y="102"/>
                      <a:pt x="113" y="112"/>
                    </a:cubicBezTo>
                    <a:cubicBezTo>
                      <a:pt x="107" y="118"/>
                      <a:pt x="100" y="120"/>
                      <a:pt x="93" y="12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7F19F88F-9759-334B-8631-FFBD51B7DF41}"/>
                  </a:ext>
                </a:extLst>
              </p:cNvPr>
              <p:cNvSpPr/>
              <p:nvPr/>
            </p:nvSpPr>
            <p:spPr>
              <a:xfrm>
                <a:off x="22998655" y="-5474641"/>
                <a:ext cx="148971" cy="1477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1" h="120">
                    <a:moveTo>
                      <a:pt x="27" y="120"/>
                    </a:moveTo>
                    <a:cubicBezTo>
                      <a:pt x="20" y="120"/>
                      <a:pt x="13" y="118"/>
                      <a:pt x="7" y="112"/>
                    </a:cubicBezTo>
                    <a:cubicBezTo>
                      <a:pt x="-2" y="102"/>
                      <a:pt x="-2" y="84"/>
                      <a:pt x="7" y="74"/>
                    </a:cubicBezTo>
                    <a:lnTo>
                      <a:pt x="74" y="7"/>
                    </a:lnTo>
                    <a:cubicBezTo>
                      <a:pt x="84" y="-2"/>
                      <a:pt x="102" y="-2"/>
                      <a:pt x="112" y="7"/>
                    </a:cubicBezTo>
                    <a:cubicBezTo>
                      <a:pt x="123" y="18"/>
                      <a:pt x="123" y="35"/>
                      <a:pt x="112" y="46"/>
                    </a:cubicBezTo>
                    <a:lnTo>
                      <a:pt x="46" y="112"/>
                    </a:lnTo>
                    <a:cubicBezTo>
                      <a:pt x="41" y="118"/>
                      <a:pt x="34" y="120"/>
                      <a:pt x="27" y="12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B88EE85E-C362-C74A-8643-D8F3FA1220BC}"/>
                  </a:ext>
                </a:extLst>
              </p:cNvPr>
              <p:cNvSpPr/>
              <p:nvPr/>
            </p:nvSpPr>
            <p:spPr>
              <a:xfrm>
                <a:off x="23079351" y="-5474641"/>
                <a:ext cx="68278" cy="33270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" h="269">
                    <a:moveTo>
                      <a:pt x="28" y="269"/>
                    </a:moveTo>
                    <a:cubicBezTo>
                      <a:pt x="13" y="269"/>
                      <a:pt x="0" y="256"/>
                      <a:pt x="0" y="241"/>
                    </a:cubicBezTo>
                    <a:lnTo>
                      <a:pt x="1" y="28"/>
                    </a:lnTo>
                    <a:cubicBezTo>
                      <a:pt x="1" y="13"/>
                      <a:pt x="13" y="0"/>
                      <a:pt x="28" y="0"/>
                    </a:cubicBezTo>
                    <a:cubicBezTo>
                      <a:pt x="43" y="0"/>
                      <a:pt x="56" y="13"/>
                      <a:pt x="56" y="28"/>
                    </a:cubicBezTo>
                    <a:lnTo>
                      <a:pt x="55" y="241"/>
                    </a:lnTo>
                    <a:cubicBezTo>
                      <a:pt x="55" y="256"/>
                      <a:pt x="43" y="269"/>
                      <a:pt x="28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18">
            <a:extLst>
              <a:ext uri="{FF2B5EF4-FFF2-40B4-BE49-F238E27FC236}">
                <a16:creationId xmlns:a16="http://schemas.microsoft.com/office/drawing/2014/main" id="{C3107DFF-E929-2741-98F3-9351A781E437}"/>
              </a:ext>
            </a:extLst>
          </p:cNvPr>
          <p:cNvGrpSpPr>
            <a:grpSpLocks/>
          </p:cNvGrpSpPr>
          <p:nvPr/>
        </p:nvGrpSpPr>
        <p:grpSpPr bwMode="auto">
          <a:xfrm>
            <a:off x="14254163" y="5824538"/>
            <a:ext cx="8274050" cy="2066925"/>
            <a:chOff x="3250283" y="2990187"/>
            <a:chExt cx="8274324" cy="2067741"/>
          </a:xfrm>
        </p:grpSpPr>
        <p:sp>
          <p:nvSpPr>
            <p:cNvPr id="19459" name="TextBox 19">
              <a:extLst>
                <a:ext uri="{FF2B5EF4-FFF2-40B4-BE49-F238E27FC236}">
                  <a16:creationId xmlns:a16="http://schemas.microsoft.com/office/drawing/2014/main" id="{8FD35EE1-5AAE-944E-8609-55322457C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283" y="3734489"/>
              <a:ext cx="8274324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8000" b="1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Survey Results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420CDC-D262-5F46-87E2-3691C69BFE7F}"/>
                </a:ext>
              </a:extLst>
            </p:cNvPr>
            <p:cNvSpPr txBox="1"/>
            <p:nvPr/>
          </p:nvSpPr>
          <p:spPr>
            <a:xfrm>
              <a:off x="3307435" y="2990187"/>
              <a:ext cx="3365611" cy="646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  <p:graphicFrame>
        <p:nvGraphicFramePr>
          <p:cNvPr id="19458" name="Chart 2">
            <a:extLst>
              <a:ext uri="{FF2B5EF4-FFF2-40B4-BE49-F238E27FC236}">
                <a16:creationId xmlns:a16="http://schemas.microsoft.com/office/drawing/2014/main" id="{E67466C8-07DF-0248-9FCC-55465F86359A}"/>
              </a:ext>
            </a:extLst>
          </p:cNvPr>
          <p:cNvGraphicFramePr>
            <a:graphicFrameLocks/>
          </p:cNvGraphicFramePr>
          <p:nvPr/>
        </p:nvGraphicFramePr>
        <p:xfrm>
          <a:off x="2027238" y="3149600"/>
          <a:ext cx="10685462" cy="741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Chart" r:id="rId3" imgW="11150600" imgH="7721600" progId="Excel.Chart.8">
                  <p:embed followColorScheme="full"/>
                </p:oleObj>
              </mc:Choice>
              <mc:Fallback>
                <p:oleObj name="Chart" r:id="rId3" imgW="11150600" imgH="7721600" progId="Excel.Chart.8">
                  <p:embed followColorScheme="full"/>
                  <p:pic>
                    <p:nvPicPr>
                      <p:cNvPr id="0" name="Char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149600"/>
                        <a:ext cx="10685462" cy="741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F063926-8367-CC48-B9A5-896F558E94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77863" y="-261938"/>
            <a:ext cx="7437438" cy="14239876"/>
          </a:xfrm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6759575" y="0"/>
            <a:ext cx="17618075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  <p:sp>
        <p:nvSpPr>
          <p:cNvPr id="20483" name="TextBox 37">
            <a:extLst>
              <a:ext uri="{FF2B5EF4-FFF2-40B4-BE49-F238E27FC236}">
                <a16:creationId xmlns:a16="http://schemas.microsoft.com/office/drawing/2014/main" id="{A276BE24-D648-424B-9850-F989863DE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1075" y="9423400"/>
            <a:ext cx="72517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MX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It’s no secret that you need to be visible online that’s where your customers.</a:t>
            </a:r>
          </a:p>
        </p:txBody>
      </p:sp>
      <p:grpSp>
        <p:nvGrpSpPr>
          <p:cNvPr id="20484" name="Group 11">
            <a:extLst>
              <a:ext uri="{FF2B5EF4-FFF2-40B4-BE49-F238E27FC236}">
                <a16:creationId xmlns:a16="http://schemas.microsoft.com/office/drawing/2014/main" id="{7996A9E6-8EC5-6445-9472-2187C67BAEAC}"/>
              </a:ext>
            </a:extLst>
          </p:cNvPr>
          <p:cNvGrpSpPr>
            <a:grpSpLocks/>
          </p:cNvGrpSpPr>
          <p:nvPr/>
        </p:nvGrpSpPr>
        <p:grpSpPr bwMode="auto">
          <a:xfrm>
            <a:off x="8502650" y="1984375"/>
            <a:ext cx="8778875" cy="3298825"/>
            <a:chOff x="3250282" y="2990187"/>
            <a:chExt cx="8777785" cy="3298847"/>
          </a:xfrm>
        </p:grpSpPr>
        <p:sp>
          <p:nvSpPr>
            <p:cNvPr id="20485" name="TextBox 12">
              <a:extLst>
                <a:ext uri="{FF2B5EF4-FFF2-40B4-BE49-F238E27FC236}">
                  <a16:creationId xmlns:a16="http://schemas.microsoft.com/office/drawing/2014/main" id="{C9B0098F-C562-944F-8DD7-4AA3C22E4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282" y="3734489"/>
              <a:ext cx="8777785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8000" b="1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Group Performance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B11F1F-D174-2C4A-AF0A-FFC5FFAF2AFF}"/>
                </a:ext>
              </a:extLst>
            </p:cNvPr>
            <p:cNvSpPr txBox="1"/>
            <p:nvPr/>
          </p:nvSpPr>
          <p:spPr>
            <a:xfrm>
              <a:off x="3307425" y="2990187"/>
              <a:ext cx="3365082" cy="6461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6AEDDF1-A794-A143-9E71-0B9254DAF7AD}"/>
              </a:ext>
            </a:extLst>
          </p:cNvPr>
          <p:cNvSpPr/>
          <p:nvPr/>
        </p:nvSpPr>
        <p:spPr>
          <a:xfrm>
            <a:off x="0" y="0"/>
            <a:ext cx="13835063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0FFD6CD3-80F4-C841-B40F-F9442DB9ED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68500" y="1908175"/>
            <a:ext cx="9898063" cy="9899650"/>
          </a:xfrm>
        </p:spPr>
      </p:sp>
      <p:grpSp>
        <p:nvGrpSpPr>
          <p:cNvPr id="21507" name="Group 4">
            <a:extLst>
              <a:ext uri="{FF2B5EF4-FFF2-40B4-BE49-F238E27FC236}">
                <a16:creationId xmlns:a16="http://schemas.microsoft.com/office/drawing/2014/main" id="{37DC59DD-B4AB-7142-A503-80E7D3171393}"/>
              </a:ext>
            </a:extLst>
          </p:cNvPr>
          <p:cNvGrpSpPr>
            <a:grpSpLocks/>
          </p:cNvGrpSpPr>
          <p:nvPr/>
        </p:nvGrpSpPr>
        <p:grpSpPr bwMode="auto">
          <a:xfrm>
            <a:off x="15617825" y="3754438"/>
            <a:ext cx="7440613" cy="6207125"/>
            <a:chOff x="15617053" y="3260506"/>
            <a:chExt cx="7441730" cy="6206776"/>
          </a:xfrm>
        </p:grpSpPr>
        <p:grpSp>
          <p:nvGrpSpPr>
            <p:cNvPr id="21508" name="Group 74">
              <a:extLst>
                <a:ext uri="{FF2B5EF4-FFF2-40B4-BE49-F238E27FC236}">
                  <a16:creationId xmlns:a16="http://schemas.microsoft.com/office/drawing/2014/main" id="{5BF39660-2372-7E47-93B6-9E9A29B437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96568" y="3260506"/>
              <a:ext cx="7362215" cy="3298847"/>
              <a:chOff x="-1902426" y="2990187"/>
              <a:chExt cx="7362215" cy="3298847"/>
            </a:xfrm>
          </p:grpSpPr>
          <p:sp>
            <p:nvSpPr>
              <p:cNvPr id="21510" name="TextBox 75">
                <a:extLst>
                  <a:ext uri="{FF2B5EF4-FFF2-40B4-BE49-F238E27FC236}">
                    <a16:creationId xmlns:a16="http://schemas.microsoft.com/office/drawing/2014/main" id="{A557AC0B-49DE-6944-90F7-713279A210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902426" y="3734489"/>
                <a:ext cx="7362215" cy="2554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s-MX" sz="8000" b="1">
                    <a:solidFill>
                      <a:schemeClr val="tx2"/>
                    </a:solidFill>
                    <a:latin typeface="Montserrat SemiBold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How To Start Investing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AF5866-1774-4943-94CB-F986239F6C40}"/>
                  </a:ext>
                </a:extLst>
              </p:cNvPr>
              <p:cNvSpPr txBox="1"/>
              <p:nvPr/>
            </p:nvSpPr>
            <p:spPr>
              <a:xfrm>
                <a:off x="-1823167" y="2990187"/>
                <a:ext cx="3366005" cy="6460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pc="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FINANCIAL</a:t>
                </a:r>
              </a:p>
            </p:txBody>
          </p:sp>
        </p:grpSp>
        <p:sp>
          <p:nvSpPr>
            <p:cNvPr id="21509" name="Subtitle 2">
              <a:extLst>
                <a:ext uri="{FF2B5EF4-FFF2-40B4-BE49-F238E27FC236}">
                  <a16:creationId xmlns:a16="http://schemas.microsoft.com/office/drawing/2014/main" id="{ED8E9513-53FE-C141-AF45-D6BE834D2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617053" y="7593424"/>
              <a:ext cx="7362213" cy="1873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7433" tIns="108718" rIns="217433" bIns="108718">
              <a:spAutoFit/>
            </a:bodyPr>
            <a:lstStyle>
              <a:lvl1pPr defTabSz="1087438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defRPr sz="55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47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9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4300"/>
                </a:lnSpc>
                <a:spcBef>
                  <a:spcPct val="20000"/>
                </a:spcBef>
              </a:pPr>
              <a:r>
                <a:rPr lang="en-US" altLang="es-MX" sz="360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50" cy="1029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  <p:grpSp>
        <p:nvGrpSpPr>
          <p:cNvPr id="22530" name="Group 19">
            <a:extLst>
              <a:ext uri="{FF2B5EF4-FFF2-40B4-BE49-F238E27FC236}">
                <a16:creationId xmlns:a16="http://schemas.microsoft.com/office/drawing/2014/main" id="{70B9AAC5-0F1E-4C4E-912D-CD1BEE54570D}"/>
              </a:ext>
            </a:extLst>
          </p:cNvPr>
          <p:cNvGrpSpPr>
            <a:grpSpLocks/>
          </p:cNvGrpSpPr>
          <p:nvPr/>
        </p:nvGrpSpPr>
        <p:grpSpPr bwMode="auto">
          <a:xfrm>
            <a:off x="4141788" y="901700"/>
            <a:ext cx="16094075" cy="2066925"/>
            <a:chOff x="-1848509" y="2990187"/>
            <a:chExt cx="16094490" cy="2067741"/>
          </a:xfrm>
        </p:grpSpPr>
        <p:sp>
          <p:nvSpPr>
            <p:cNvPr id="22533" name="TextBox 24">
              <a:extLst>
                <a:ext uri="{FF2B5EF4-FFF2-40B4-BE49-F238E27FC236}">
                  <a16:creationId xmlns:a16="http://schemas.microsoft.com/office/drawing/2014/main" id="{4E3F4017-0C50-3843-807E-439B03A28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48509" y="3734489"/>
              <a:ext cx="16094490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MX" sz="8000" b="1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Asset Mix By Actual Value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334486-26C5-414B-9AA5-8CBFF6AD9C84}"/>
                </a:ext>
              </a:extLst>
            </p:cNvPr>
            <p:cNvSpPr txBox="1"/>
            <p:nvPr/>
          </p:nvSpPr>
          <p:spPr>
            <a:xfrm>
              <a:off x="4515942" y="2990187"/>
              <a:ext cx="3365587" cy="6463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  <p:graphicFrame>
        <p:nvGraphicFramePr>
          <p:cNvPr id="22531" name="Chart 1">
            <a:extLst>
              <a:ext uri="{FF2B5EF4-FFF2-40B4-BE49-F238E27FC236}">
                <a16:creationId xmlns:a16="http://schemas.microsoft.com/office/drawing/2014/main" id="{F4BAB4CC-5AE0-1B47-832E-F465ADFDC4F5}"/>
              </a:ext>
            </a:extLst>
          </p:cNvPr>
          <p:cNvGraphicFramePr>
            <a:graphicFrameLocks/>
          </p:cNvGraphicFramePr>
          <p:nvPr/>
        </p:nvGraphicFramePr>
        <p:xfrm>
          <a:off x="1944688" y="4260850"/>
          <a:ext cx="20488275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Chart" r:id="rId3" imgW="21348700" imgH="4959350" progId="Excel.Chart.8">
                  <p:embed followColorScheme="full"/>
                </p:oleObj>
              </mc:Choice>
              <mc:Fallback>
                <p:oleObj name="Chart" r:id="rId3" imgW="21348700" imgH="4959350" progId="Excel.Chart.8">
                  <p:embed followColorScheme="full"/>
                  <p:pic>
                    <p:nvPicPr>
                      <p:cNvPr id="0" name="Char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4260850"/>
                        <a:ext cx="20488275" cy="474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Box 34">
            <a:extLst>
              <a:ext uri="{FF2B5EF4-FFF2-40B4-BE49-F238E27FC236}">
                <a16:creationId xmlns:a16="http://schemas.microsoft.com/office/drawing/2014/main" id="{5879706F-F63B-3941-8E7D-62290F927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11371263"/>
            <a:ext cx="176053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s-MX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It’s no secret that you need to be visible online that’s where your customers, to get your company’s name out there.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23">
            <a:extLst>
              <a:ext uri="{FF2B5EF4-FFF2-40B4-BE49-F238E27FC236}">
                <a16:creationId xmlns:a16="http://schemas.microsoft.com/office/drawing/2014/main" id="{3C8B21C7-7CBC-A04C-98F5-36B9730BB6EA}"/>
              </a:ext>
            </a:extLst>
          </p:cNvPr>
          <p:cNvGrpSpPr>
            <a:grpSpLocks/>
          </p:cNvGrpSpPr>
          <p:nvPr/>
        </p:nvGrpSpPr>
        <p:grpSpPr bwMode="auto">
          <a:xfrm>
            <a:off x="4141788" y="901700"/>
            <a:ext cx="16094075" cy="2066925"/>
            <a:chOff x="-1848509" y="2990187"/>
            <a:chExt cx="16094490" cy="2067741"/>
          </a:xfrm>
        </p:grpSpPr>
        <p:sp>
          <p:nvSpPr>
            <p:cNvPr id="23575" name="TextBox 24">
              <a:extLst>
                <a:ext uri="{FF2B5EF4-FFF2-40B4-BE49-F238E27FC236}">
                  <a16:creationId xmlns:a16="http://schemas.microsoft.com/office/drawing/2014/main" id="{A8E9D836-2168-8646-B224-275996C08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48509" y="3734489"/>
              <a:ext cx="16094490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MX" sz="8000" b="1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Investment Report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F1162A-8DFF-FD44-808D-99DA490BB93D}"/>
                </a:ext>
              </a:extLst>
            </p:cNvPr>
            <p:cNvSpPr txBox="1"/>
            <p:nvPr/>
          </p:nvSpPr>
          <p:spPr>
            <a:xfrm>
              <a:off x="4515942" y="2990187"/>
              <a:ext cx="3365587" cy="6463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BBDA4BA-1F16-E149-B507-ACE054D9CEAD}"/>
              </a:ext>
            </a:extLst>
          </p:cNvPr>
          <p:cNvSpPr/>
          <p:nvPr/>
        </p:nvSpPr>
        <p:spPr>
          <a:xfrm>
            <a:off x="1746250" y="4092575"/>
            <a:ext cx="4910138" cy="8045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DDFDC9-73B8-5F49-826A-8BC25CFEF27F}"/>
              </a:ext>
            </a:extLst>
          </p:cNvPr>
          <p:cNvSpPr/>
          <p:nvPr/>
        </p:nvSpPr>
        <p:spPr>
          <a:xfrm>
            <a:off x="7029450" y="4092575"/>
            <a:ext cx="4910138" cy="8045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2FC252-19D6-A04A-9134-C4BC3B3AADF5}"/>
              </a:ext>
            </a:extLst>
          </p:cNvPr>
          <p:cNvSpPr/>
          <p:nvPr/>
        </p:nvSpPr>
        <p:spPr>
          <a:xfrm>
            <a:off x="12311063" y="4092575"/>
            <a:ext cx="4910137" cy="8045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BA1FD5-E97B-D941-BADE-7F0204DCE3ED}"/>
              </a:ext>
            </a:extLst>
          </p:cNvPr>
          <p:cNvSpPr/>
          <p:nvPr/>
        </p:nvSpPr>
        <p:spPr>
          <a:xfrm>
            <a:off x="17594263" y="4092575"/>
            <a:ext cx="4910137" cy="8045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3558" name="Group 4">
            <a:extLst>
              <a:ext uri="{FF2B5EF4-FFF2-40B4-BE49-F238E27FC236}">
                <a16:creationId xmlns:a16="http://schemas.microsoft.com/office/drawing/2014/main" id="{1511B143-5F5A-A24C-AC4D-F591A3D8A29F}"/>
              </a:ext>
            </a:extLst>
          </p:cNvPr>
          <p:cNvGrpSpPr>
            <a:grpSpLocks/>
          </p:cNvGrpSpPr>
          <p:nvPr/>
        </p:nvGrpSpPr>
        <p:grpSpPr bwMode="auto">
          <a:xfrm>
            <a:off x="2335213" y="4970463"/>
            <a:ext cx="19581812" cy="6303962"/>
            <a:chOff x="2334892" y="5007560"/>
            <a:chExt cx="19581632" cy="6303443"/>
          </a:xfrm>
        </p:grpSpPr>
        <p:grpSp>
          <p:nvGrpSpPr>
            <p:cNvPr id="23559" name="Group 1">
              <a:extLst>
                <a:ext uri="{FF2B5EF4-FFF2-40B4-BE49-F238E27FC236}">
                  <a16:creationId xmlns:a16="http://schemas.microsoft.com/office/drawing/2014/main" id="{BFDFD0C7-7FDD-1A43-8B11-C44288168B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4892" y="7182197"/>
              <a:ext cx="3734410" cy="4128806"/>
              <a:chOff x="2296505" y="6356587"/>
              <a:chExt cx="3734410" cy="4128806"/>
            </a:xfrm>
          </p:grpSpPr>
          <p:sp>
            <p:nvSpPr>
              <p:cNvPr id="23573" name="Rectangle 31">
                <a:extLst>
                  <a:ext uri="{FF2B5EF4-FFF2-40B4-BE49-F238E27FC236}">
                    <a16:creationId xmlns:a16="http://schemas.microsoft.com/office/drawing/2014/main" id="{FA6FA49F-20CB-1847-B6E5-47BB86CFB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6505" y="7635895"/>
                <a:ext cx="3734410" cy="2849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ts val="4300"/>
                  </a:lnSpc>
                </a:pPr>
                <a:r>
                  <a:rPr lang="en-US" altLang="es-MX">
                    <a:solidFill>
                      <a:schemeClr val="bg1"/>
                    </a:solidFill>
                    <a:latin typeface="Montserrat Light" pitchFamily="2" charset="77"/>
                    <a:ea typeface="Montserrat Light" pitchFamily="2" charset="77"/>
                    <a:cs typeface="Montserrat Light" pitchFamily="2" charset="77"/>
                  </a:rPr>
                  <a:t>Place decisions outline where the product is sold and how it is delivered.</a:t>
                </a:r>
              </a:p>
            </p:txBody>
          </p:sp>
          <p:sp>
            <p:nvSpPr>
              <p:cNvPr id="23574" name="CuadroTexto 662">
                <a:extLst>
                  <a:ext uri="{FF2B5EF4-FFF2-40B4-BE49-F238E27FC236}">
                    <a16:creationId xmlns:a16="http://schemas.microsoft.com/office/drawing/2014/main" id="{3EAE07AC-C958-004B-99E0-3A19C5A080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606" y="6356587"/>
                <a:ext cx="314220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s-MX" sz="4800">
                    <a:solidFill>
                      <a:schemeClr val="bg1"/>
                    </a:solidFill>
                    <a:latin typeface="Montserrat Medium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23560" name="Group 46">
              <a:extLst>
                <a:ext uri="{FF2B5EF4-FFF2-40B4-BE49-F238E27FC236}">
                  <a16:creationId xmlns:a16="http://schemas.microsoft.com/office/drawing/2014/main" id="{A9639606-F9A3-C34E-9C31-008536689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7300" y="7182197"/>
              <a:ext cx="3734410" cy="4128806"/>
              <a:chOff x="2296505" y="6356587"/>
              <a:chExt cx="3734410" cy="4128806"/>
            </a:xfrm>
          </p:grpSpPr>
          <p:sp>
            <p:nvSpPr>
              <p:cNvPr id="23571" name="Rectangle 47">
                <a:extLst>
                  <a:ext uri="{FF2B5EF4-FFF2-40B4-BE49-F238E27FC236}">
                    <a16:creationId xmlns:a16="http://schemas.microsoft.com/office/drawing/2014/main" id="{01EDE306-378D-034D-BE10-1216ED723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6505" y="7635895"/>
                <a:ext cx="3734410" cy="2849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ts val="4300"/>
                  </a:lnSpc>
                </a:pPr>
                <a:r>
                  <a:rPr lang="en-US" altLang="es-MX">
                    <a:solidFill>
                      <a:schemeClr val="bg1"/>
                    </a:solidFill>
                    <a:latin typeface="Montserrat Light" pitchFamily="2" charset="77"/>
                    <a:ea typeface="Montserrat Light" pitchFamily="2" charset="77"/>
                    <a:cs typeface="Montserrat Light" pitchFamily="2" charset="77"/>
                  </a:rPr>
                  <a:t>Place decisions outline where the product is sold and how it is delivered.</a:t>
                </a:r>
              </a:p>
            </p:txBody>
          </p:sp>
          <p:sp>
            <p:nvSpPr>
              <p:cNvPr id="23572" name="CuadroTexto 662">
                <a:extLst>
                  <a:ext uri="{FF2B5EF4-FFF2-40B4-BE49-F238E27FC236}">
                    <a16:creationId xmlns:a16="http://schemas.microsoft.com/office/drawing/2014/main" id="{34ACB9B4-A13C-2245-BBE5-EF0550DE1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606" y="6356587"/>
                <a:ext cx="314220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s-MX" sz="4800">
                    <a:solidFill>
                      <a:schemeClr val="bg1"/>
                    </a:solidFill>
                    <a:latin typeface="Montserrat Medium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23561" name="Group 49">
              <a:extLst>
                <a:ext uri="{FF2B5EF4-FFF2-40B4-BE49-F238E27FC236}">
                  <a16:creationId xmlns:a16="http://schemas.microsoft.com/office/drawing/2014/main" id="{45690235-C077-F741-A02A-666F5C4232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9706" y="7182197"/>
              <a:ext cx="3734410" cy="4128806"/>
              <a:chOff x="2296505" y="6356587"/>
              <a:chExt cx="3734410" cy="4128806"/>
            </a:xfrm>
          </p:grpSpPr>
          <p:sp>
            <p:nvSpPr>
              <p:cNvPr id="23569" name="Rectangle 57">
                <a:extLst>
                  <a:ext uri="{FF2B5EF4-FFF2-40B4-BE49-F238E27FC236}">
                    <a16:creationId xmlns:a16="http://schemas.microsoft.com/office/drawing/2014/main" id="{3A5A56EE-5A56-F945-BB0B-BD4068822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6505" y="7635895"/>
                <a:ext cx="3734410" cy="2849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ts val="4300"/>
                  </a:lnSpc>
                </a:pPr>
                <a:r>
                  <a:rPr lang="en-US" altLang="es-MX">
                    <a:solidFill>
                      <a:schemeClr val="bg1"/>
                    </a:solidFill>
                    <a:latin typeface="Montserrat Light" pitchFamily="2" charset="77"/>
                    <a:ea typeface="Montserrat Light" pitchFamily="2" charset="77"/>
                    <a:cs typeface="Montserrat Light" pitchFamily="2" charset="77"/>
                  </a:rPr>
                  <a:t>Place decisions outline where the product is sold and how it is delivered.</a:t>
                </a:r>
              </a:p>
            </p:txBody>
          </p:sp>
          <p:sp>
            <p:nvSpPr>
              <p:cNvPr id="23570" name="CuadroTexto 662">
                <a:extLst>
                  <a:ext uri="{FF2B5EF4-FFF2-40B4-BE49-F238E27FC236}">
                    <a16:creationId xmlns:a16="http://schemas.microsoft.com/office/drawing/2014/main" id="{8049A15F-4C48-9F48-B693-C877EE078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606" y="6356587"/>
                <a:ext cx="314220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s-MX" sz="4800">
                    <a:solidFill>
                      <a:schemeClr val="bg1"/>
                    </a:solidFill>
                    <a:latin typeface="Montserrat Medium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23562" name="Group 59">
              <a:extLst>
                <a:ext uri="{FF2B5EF4-FFF2-40B4-BE49-F238E27FC236}">
                  <a16:creationId xmlns:a16="http://schemas.microsoft.com/office/drawing/2014/main" id="{C9957735-753F-9E46-B62F-89727A2C9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82114" y="7182197"/>
              <a:ext cx="3734410" cy="4128806"/>
              <a:chOff x="2296505" y="6356587"/>
              <a:chExt cx="3734410" cy="4128806"/>
            </a:xfrm>
          </p:grpSpPr>
          <p:sp>
            <p:nvSpPr>
              <p:cNvPr id="23567" name="Rectangle 60">
                <a:extLst>
                  <a:ext uri="{FF2B5EF4-FFF2-40B4-BE49-F238E27FC236}">
                    <a16:creationId xmlns:a16="http://schemas.microsoft.com/office/drawing/2014/main" id="{EA58561E-7EF3-2A4F-8C7E-1903A22B2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6505" y="7635895"/>
                <a:ext cx="3734410" cy="2849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ts val="4300"/>
                  </a:lnSpc>
                </a:pPr>
                <a:r>
                  <a:rPr lang="en-US" altLang="es-MX">
                    <a:solidFill>
                      <a:schemeClr val="bg1"/>
                    </a:solidFill>
                    <a:latin typeface="Montserrat Light" pitchFamily="2" charset="77"/>
                    <a:ea typeface="Montserrat Light" pitchFamily="2" charset="77"/>
                    <a:cs typeface="Montserrat Light" pitchFamily="2" charset="77"/>
                  </a:rPr>
                  <a:t>Place decisions outline where the product is sold and how it is delivered.</a:t>
                </a:r>
              </a:p>
            </p:txBody>
          </p:sp>
          <p:sp>
            <p:nvSpPr>
              <p:cNvPr id="23568" name="CuadroTexto 662">
                <a:extLst>
                  <a:ext uri="{FF2B5EF4-FFF2-40B4-BE49-F238E27FC236}">
                    <a16:creationId xmlns:a16="http://schemas.microsoft.com/office/drawing/2014/main" id="{0EFA9C98-AA33-4B48-93BB-0377E53221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606" y="6356587"/>
                <a:ext cx="314220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s-MX" sz="4800">
                    <a:solidFill>
                      <a:schemeClr val="bg1"/>
                    </a:solidFill>
                    <a:latin typeface="Montserrat Medium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82EFBFF-C57B-B343-BEE1-7438356B7253}"/>
                </a:ext>
              </a:extLst>
            </p:cNvPr>
            <p:cNvGrpSpPr/>
            <p:nvPr/>
          </p:nvGrpSpPr>
          <p:grpSpPr>
            <a:xfrm>
              <a:off x="19343533" y="5114959"/>
              <a:ext cx="1352412" cy="1353916"/>
              <a:chOff x="538851" y="1525742"/>
              <a:chExt cx="1114797" cy="1116038"/>
            </a:xfrm>
            <a:solidFill>
              <a:schemeClr val="bg1"/>
            </a:solidFill>
          </p:grpSpPr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CDA0E260-949C-A148-883B-FE6CF075165D}"/>
                  </a:ext>
                </a:extLst>
              </p:cNvPr>
              <p:cNvSpPr/>
              <p:nvPr/>
            </p:nvSpPr>
            <p:spPr>
              <a:xfrm>
                <a:off x="538851" y="1525742"/>
                <a:ext cx="1114797" cy="11147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9" h="899">
                    <a:moveTo>
                      <a:pt x="450" y="55"/>
                    </a:moveTo>
                    <a:cubicBezTo>
                      <a:pt x="232" y="55"/>
                      <a:pt x="55" y="232"/>
                      <a:pt x="55" y="450"/>
                    </a:cubicBezTo>
                    <a:cubicBezTo>
                      <a:pt x="55" y="667"/>
                      <a:pt x="232" y="844"/>
                      <a:pt x="450" y="844"/>
                    </a:cubicBezTo>
                    <a:cubicBezTo>
                      <a:pt x="667" y="844"/>
                      <a:pt x="844" y="667"/>
                      <a:pt x="844" y="450"/>
                    </a:cubicBezTo>
                    <a:cubicBezTo>
                      <a:pt x="844" y="232"/>
                      <a:pt x="667" y="55"/>
                      <a:pt x="450" y="55"/>
                    </a:cubicBezTo>
                    <a:close/>
                    <a:moveTo>
                      <a:pt x="450" y="899"/>
                    </a:moveTo>
                    <a:cubicBezTo>
                      <a:pt x="330" y="899"/>
                      <a:pt x="217" y="852"/>
                      <a:pt x="132" y="767"/>
                    </a:cubicBezTo>
                    <a:cubicBezTo>
                      <a:pt x="47" y="683"/>
                      <a:pt x="0" y="570"/>
                      <a:pt x="0" y="450"/>
                    </a:cubicBezTo>
                    <a:cubicBezTo>
                      <a:pt x="0" y="330"/>
                      <a:pt x="47" y="217"/>
                      <a:pt x="132" y="132"/>
                    </a:cubicBezTo>
                    <a:cubicBezTo>
                      <a:pt x="217" y="47"/>
                      <a:pt x="330" y="0"/>
                      <a:pt x="450" y="0"/>
                    </a:cubicBezTo>
                    <a:cubicBezTo>
                      <a:pt x="570" y="0"/>
                      <a:pt x="683" y="47"/>
                      <a:pt x="767" y="132"/>
                    </a:cubicBezTo>
                    <a:cubicBezTo>
                      <a:pt x="852" y="217"/>
                      <a:pt x="899" y="330"/>
                      <a:pt x="899" y="450"/>
                    </a:cubicBezTo>
                    <a:cubicBezTo>
                      <a:pt x="899" y="570"/>
                      <a:pt x="852" y="683"/>
                      <a:pt x="767" y="767"/>
                    </a:cubicBezTo>
                    <a:cubicBezTo>
                      <a:pt x="683" y="852"/>
                      <a:pt x="570" y="899"/>
                      <a:pt x="450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75678CA0-D190-CE47-81C2-90997F3CE407}"/>
                  </a:ext>
                </a:extLst>
              </p:cNvPr>
              <p:cNvSpPr/>
              <p:nvPr/>
            </p:nvSpPr>
            <p:spPr>
              <a:xfrm>
                <a:off x="708926" y="1663539"/>
                <a:ext cx="777130" cy="18124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7" h="147">
                    <a:moveTo>
                      <a:pt x="318" y="147"/>
                    </a:moveTo>
                    <a:cubicBezTo>
                      <a:pt x="315" y="147"/>
                      <a:pt x="313" y="147"/>
                      <a:pt x="310" y="147"/>
                    </a:cubicBezTo>
                    <a:cubicBezTo>
                      <a:pt x="202" y="145"/>
                      <a:pt x="99" y="111"/>
                      <a:pt x="11" y="49"/>
                    </a:cubicBezTo>
                    <a:cubicBezTo>
                      <a:pt x="-1" y="40"/>
                      <a:pt x="-4" y="23"/>
                      <a:pt x="5" y="11"/>
                    </a:cubicBezTo>
                    <a:cubicBezTo>
                      <a:pt x="13" y="-1"/>
                      <a:pt x="31" y="-4"/>
                      <a:pt x="43" y="5"/>
                    </a:cubicBezTo>
                    <a:cubicBezTo>
                      <a:pt x="122" y="60"/>
                      <a:pt x="214" y="90"/>
                      <a:pt x="311" y="92"/>
                    </a:cubicBezTo>
                    <a:cubicBezTo>
                      <a:pt x="408" y="93"/>
                      <a:pt x="502" y="65"/>
                      <a:pt x="583" y="11"/>
                    </a:cubicBezTo>
                    <a:cubicBezTo>
                      <a:pt x="596" y="3"/>
                      <a:pt x="613" y="6"/>
                      <a:pt x="622" y="19"/>
                    </a:cubicBezTo>
                    <a:cubicBezTo>
                      <a:pt x="630" y="31"/>
                      <a:pt x="627" y="48"/>
                      <a:pt x="614" y="56"/>
                    </a:cubicBezTo>
                    <a:cubicBezTo>
                      <a:pt x="526" y="116"/>
                      <a:pt x="424" y="147"/>
                      <a:pt x="318" y="14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67A983B0-1170-CD4C-97CB-25050BD4AACE}"/>
                  </a:ext>
                </a:extLst>
              </p:cNvPr>
              <p:cNvSpPr/>
              <p:nvPr/>
            </p:nvSpPr>
            <p:spPr>
              <a:xfrm>
                <a:off x="708926" y="2322735"/>
                <a:ext cx="777130" cy="18124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7" h="147">
                    <a:moveTo>
                      <a:pt x="599" y="147"/>
                    </a:moveTo>
                    <a:cubicBezTo>
                      <a:pt x="593" y="147"/>
                      <a:pt x="588" y="145"/>
                      <a:pt x="583" y="142"/>
                    </a:cubicBezTo>
                    <a:cubicBezTo>
                      <a:pt x="504" y="86"/>
                      <a:pt x="412" y="56"/>
                      <a:pt x="315" y="54"/>
                    </a:cubicBezTo>
                    <a:cubicBezTo>
                      <a:pt x="218" y="53"/>
                      <a:pt x="123" y="81"/>
                      <a:pt x="42" y="135"/>
                    </a:cubicBezTo>
                    <a:cubicBezTo>
                      <a:pt x="30" y="144"/>
                      <a:pt x="13" y="140"/>
                      <a:pt x="4" y="128"/>
                    </a:cubicBezTo>
                    <a:cubicBezTo>
                      <a:pt x="-4" y="115"/>
                      <a:pt x="-1" y="98"/>
                      <a:pt x="12" y="90"/>
                    </a:cubicBezTo>
                    <a:cubicBezTo>
                      <a:pt x="102" y="29"/>
                      <a:pt x="207" y="-2"/>
                      <a:pt x="316" y="0"/>
                    </a:cubicBezTo>
                    <a:cubicBezTo>
                      <a:pt x="424" y="1"/>
                      <a:pt x="527" y="35"/>
                      <a:pt x="615" y="97"/>
                    </a:cubicBezTo>
                    <a:cubicBezTo>
                      <a:pt x="627" y="106"/>
                      <a:pt x="630" y="123"/>
                      <a:pt x="621" y="135"/>
                    </a:cubicBezTo>
                    <a:cubicBezTo>
                      <a:pt x="616" y="143"/>
                      <a:pt x="607" y="147"/>
                      <a:pt x="599" y="14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FC8B545B-34D2-9B49-BBCF-3536F3D5BCF9}"/>
                  </a:ext>
                </a:extLst>
              </p:cNvPr>
              <p:cNvSpPr/>
              <p:nvPr/>
            </p:nvSpPr>
            <p:spPr>
              <a:xfrm>
                <a:off x="538851" y="2049622"/>
                <a:ext cx="1114797" cy="6703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9" h="55">
                    <a:moveTo>
                      <a:pt x="872" y="55"/>
                    </a:moveTo>
                    <a:lnTo>
                      <a:pt x="28" y="55"/>
                    </a:lnTo>
                    <a:cubicBezTo>
                      <a:pt x="12" y="55"/>
                      <a:pt x="0" y="43"/>
                      <a:pt x="0" y="28"/>
                    </a:cubicBezTo>
                    <a:cubicBezTo>
                      <a:pt x="0" y="12"/>
                      <a:pt x="12" y="0"/>
                      <a:pt x="28" y="0"/>
                    </a:cubicBezTo>
                    <a:lnTo>
                      <a:pt x="872" y="0"/>
                    </a:lnTo>
                    <a:cubicBezTo>
                      <a:pt x="887" y="0"/>
                      <a:pt x="899" y="12"/>
                      <a:pt x="899" y="28"/>
                    </a:cubicBezTo>
                    <a:cubicBezTo>
                      <a:pt x="899" y="43"/>
                      <a:pt x="887" y="55"/>
                      <a:pt x="872" y="5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5919CE50-4C1C-8341-B325-4E3B0A95AED3}"/>
                  </a:ext>
                </a:extLst>
              </p:cNvPr>
              <p:cNvSpPr/>
              <p:nvPr/>
            </p:nvSpPr>
            <p:spPr>
              <a:xfrm>
                <a:off x="767273" y="1525742"/>
                <a:ext cx="362495" cy="11147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3" h="899">
                    <a:moveTo>
                      <a:pt x="248" y="899"/>
                    </a:moveTo>
                    <a:cubicBezTo>
                      <a:pt x="241" y="899"/>
                      <a:pt x="235" y="897"/>
                      <a:pt x="230" y="893"/>
                    </a:cubicBezTo>
                    <a:cubicBezTo>
                      <a:pt x="75" y="760"/>
                      <a:pt x="-5" y="605"/>
                      <a:pt x="0" y="445"/>
                    </a:cubicBezTo>
                    <a:cubicBezTo>
                      <a:pt x="4" y="286"/>
                      <a:pt x="90" y="134"/>
                      <a:pt x="248" y="6"/>
                    </a:cubicBezTo>
                    <a:cubicBezTo>
                      <a:pt x="260" y="-3"/>
                      <a:pt x="277" y="-2"/>
                      <a:pt x="287" y="10"/>
                    </a:cubicBezTo>
                    <a:cubicBezTo>
                      <a:pt x="296" y="22"/>
                      <a:pt x="294" y="39"/>
                      <a:pt x="283" y="49"/>
                    </a:cubicBezTo>
                    <a:cubicBezTo>
                      <a:pt x="137" y="166"/>
                      <a:pt x="58" y="304"/>
                      <a:pt x="54" y="446"/>
                    </a:cubicBezTo>
                    <a:cubicBezTo>
                      <a:pt x="50" y="590"/>
                      <a:pt x="123" y="730"/>
                      <a:pt x="265" y="851"/>
                    </a:cubicBezTo>
                    <a:cubicBezTo>
                      <a:pt x="277" y="861"/>
                      <a:pt x="278" y="878"/>
                      <a:pt x="269" y="889"/>
                    </a:cubicBezTo>
                    <a:cubicBezTo>
                      <a:pt x="263" y="896"/>
                      <a:pt x="255" y="899"/>
                      <a:pt x="248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DCDF0D9A-2DD4-D34B-A6A8-404F630992AA}"/>
                  </a:ext>
                </a:extLst>
              </p:cNvPr>
              <p:cNvSpPr/>
              <p:nvPr/>
            </p:nvSpPr>
            <p:spPr>
              <a:xfrm>
                <a:off x="1063969" y="1526983"/>
                <a:ext cx="363737" cy="11147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4" h="899">
                    <a:moveTo>
                      <a:pt x="27" y="899"/>
                    </a:moveTo>
                    <a:cubicBezTo>
                      <a:pt x="19" y="899"/>
                      <a:pt x="11" y="896"/>
                      <a:pt x="6" y="889"/>
                    </a:cubicBezTo>
                    <a:cubicBezTo>
                      <a:pt x="-4" y="877"/>
                      <a:pt x="-2" y="860"/>
                      <a:pt x="10" y="850"/>
                    </a:cubicBezTo>
                    <a:cubicBezTo>
                      <a:pt x="155" y="733"/>
                      <a:pt x="234" y="595"/>
                      <a:pt x="238" y="453"/>
                    </a:cubicBezTo>
                    <a:cubicBezTo>
                      <a:pt x="242" y="309"/>
                      <a:pt x="169" y="169"/>
                      <a:pt x="27" y="48"/>
                    </a:cubicBezTo>
                    <a:cubicBezTo>
                      <a:pt x="15" y="39"/>
                      <a:pt x="14" y="21"/>
                      <a:pt x="24" y="10"/>
                    </a:cubicBezTo>
                    <a:cubicBezTo>
                      <a:pt x="34" y="-2"/>
                      <a:pt x="51" y="-3"/>
                      <a:pt x="62" y="7"/>
                    </a:cubicBezTo>
                    <a:cubicBezTo>
                      <a:pt x="218" y="139"/>
                      <a:pt x="297" y="294"/>
                      <a:pt x="293" y="454"/>
                    </a:cubicBezTo>
                    <a:cubicBezTo>
                      <a:pt x="288" y="613"/>
                      <a:pt x="202" y="765"/>
                      <a:pt x="44" y="893"/>
                    </a:cubicBezTo>
                    <a:cubicBezTo>
                      <a:pt x="39" y="897"/>
                      <a:pt x="33" y="899"/>
                      <a:pt x="27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97585FE-F614-F24E-AA4C-C3220F59619A}"/>
                </a:ext>
              </a:extLst>
            </p:cNvPr>
            <p:cNvGrpSpPr/>
            <p:nvPr/>
          </p:nvGrpSpPr>
          <p:grpSpPr>
            <a:xfrm>
              <a:off x="8915222" y="5007560"/>
              <a:ext cx="1138564" cy="1352414"/>
              <a:chOff x="12886031" y="1525742"/>
              <a:chExt cx="938519" cy="1114797"/>
            </a:xfrm>
            <a:solidFill>
              <a:schemeClr val="bg1"/>
            </a:solidFill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9FF5F9B1-22E1-6647-A424-5312275B6F83}"/>
                  </a:ext>
                </a:extLst>
              </p:cNvPr>
              <p:cNvSpPr/>
              <p:nvPr/>
            </p:nvSpPr>
            <p:spPr>
              <a:xfrm>
                <a:off x="12886031" y="2227145"/>
                <a:ext cx="240836" cy="413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5" h="334">
                    <a:moveTo>
                      <a:pt x="55" y="279"/>
                    </a:moveTo>
                    <a:lnTo>
                      <a:pt x="140" y="279"/>
                    </a:lnTo>
                    <a:lnTo>
                      <a:pt x="140" y="55"/>
                    </a:lnTo>
                    <a:lnTo>
                      <a:pt x="55" y="55"/>
                    </a:lnTo>
                    <a:close/>
                    <a:moveTo>
                      <a:pt x="168" y="334"/>
                    </a:moveTo>
                    <a:lnTo>
                      <a:pt x="27" y="334"/>
                    </a:lnTo>
                    <a:cubicBezTo>
                      <a:pt x="12" y="334"/>
                      <a:pt x="0" y="322"/>
                      <a:pt x="0" y="307"/>
                    </a:cubicBezTo>
                    <a:lnTo>
                      <a:pt x="0" y="28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168" y="0"/>
                    </a:lnTo>
                    <a:cubicBezTo>
                      <a:pt x="183" y="0"/>
                      <a:pt x="195" y="12"/>
                      <a:pt x="195" y="28"/>
                    </a:cubicBezTo>
                    <a:lnTo>
                      <a:pt x="195" y="307"/>
                    </a:lnTo>
                    <a:cubicBezTo>
                      <a:pt x="195" y="322"/>
                      <a:pt x="183" y="334"/>
                      <a:pt x="168" y="33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4EC96280-D6FC-E349-AD80-F9CF82BE6F4B}"/>
                  </a:ext>
                </a:extLst>
              </p:cNvPr>
              <p:cNvSpPr/>
              <p:nvPr/>
            </p:nvSpPr>
            <p:spPr>
              <a:xfrm>
                <a:off x="13233633" y="1874581"/>
                <a:ext cx="242077" cy="7659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6" h="618">
                    <a:moveTo>
                      <a:pt x="55" y="563"/>
                    </a:moveTo>
                    <a:lnTo>
                      <a:pt x="141" y="563"/>
                    </a:lnTo>
                    <a:lnTo>
                      <a:pt x="141" y="55"/>
                    </a:lnTo>
                    <a:lnTo>
                      <a:pt x="55" y="55"/>
                    </a:lnTo>
                    <a:close/>
                    <a:moveTo>
                      <a:pt x="169" y="618"/>
                    </a:moveTo>
                    <a:lnTo>
                      <a:pt x="28" y="618"/>
                    </a:lnTo>
                    <a:cubicBezTo>
                      <a:pt x="13" y="618"/>
                      <a:pt x="0" y="606"/>
                      <a:pt x="0" y="591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169" y="0"/>
                    </a:lnTo>
                    <a:cubicBezTo>
                      <a:pt x="184" y="0"/>
                      <a:pt x="196" y="12"/>
                      <a:pt x="196" y="27"/>
                    </a:cubicBezTo>
                    <a:lnTo>
                      <a:pt x="196" y="591"/>
                    </a:lnTo>
                    <a:cubicBezTo>
                      <a:pt x="196" y="606"/>
                      <a:pt x="184" y="618"/>
                      <a:pt x="169" y="61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2AA39D8C-CFCA-E74E-AF79-940B82C1204A}"/>
                  </a:ext>
                </a:extLst>
              </p:cNvPr>
              <p:cNvSpPr/>
              <p:nvPr/>
            </p:nvSpPr>
            <p:spPr>
              <a:xfrm>
                <a:off x="13578748" y="1525742"/>
                <a:ext cx="245802" cy="11147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9" h="899">
                    <a:moveTo>
                      <a:pt x="55" y="844"/>
                    </a:moveTo>
                    <a:lnTo>
                      <a:pt x="144" y="844"/>
                    </a:lnTo>
                    <a:lnTo>
                      <a:pt x="144" y="55"/>
                    </a:lnTo>
                    <a:lnTo>
                      <a:pt x="55" y="55"/>
                    </a:lnTo>
                    <a:close/>
                    <a:moveTo>
                      <a:pt x="172" y="899"/>
                    </a:moveTo>
                    <a:lnTo>
                      <a:pt x="27" y="899"/>
                    </a:lnTo>
                    <a:cubicBezTo>
                      <a:pt x="12" y="899"/>
                      <a:pt x="0" y="887"/>
                      <a:pt x="0" y="872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172" y="0"/>
                    </a:lnTo>
                    <a:cubicBezTo>
                      <a:pt x="187" y="0"/>
                      <a:pt x="199" y="12"/>
                      <a:pt x="199" y="27"/>
                    </a:cubicBezTo>
                    <a:lnTo>
                      <a:pt x="199" y="872"/>
                    </a:lnTo>
                    <a:cubicBezTo>
                      <a:pt x="199" y="887"/>
                      <a:pt x="187" y="899"/>
                      <a:pt x="172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70BAA07-7D08-E945-B2D8-A6D19690D1D4}"/>
                </a:ext>
              </a:extLst>
            </p:cNvPr>
            <p:cNvGrpSpPr/>
            <p:nvPr/>
          </p:nvGrpSpPr>
          <p:grpSpPr>
            <a:xfrm>
              <a:off x="13833433" y="5110165"/>
              <a:ext cx="1952350" cy="1104258"/>
              <a:chOff x="22233943" y="3999896"/>
              <a:chExt cx="1797579" cy="1016721"/>
            </a:xfrm>
            <a:solidFill>
              <a:schemeClr val="bg1"/>
            </a:solidFill>
          </p:grpSpPr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36FDDD1C-283F-084C-9257-346E44835819}"/>
                  </a:ext>
                </a:extLst>
              </p:cNvPr>
              <p:cNvSpPr/>
              <p:nvPr/>
            </p:nvSpPr>
            <p:spPr>
              <a:xfrm>
                <a:off x="22233943" y="4732331"/>
                <a:ext cx="762233" cy="28428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230">
                    <a:moveTo>
                      <a:pt x="55" y="28"/>
                    </a:moveTo>
                    <a:close/>
                    <a:moveTo>
                      <a:pt x="559" y="144"/>
                    </a:moveTo>
                    <a:close/>
                    <a:moveTo>
                      <a:pt x="54" y="138"/>
                    </a:moveTo>
                    <a:cubicBezTo>
                      <a:pt x="60" y="142"/>
                      <a:pt x="79" y="152"/>
                      <a:pt x="132" y="162"/>
                    </a:cubicBezTo>
                    <a:cubicBezTo>
                      <a:pt x="180" y="170"/>
                      <a:pt x="243" y="175"/>
                      <a:pt x="307" y="175"/>
                    </a:cubicBezTo>
                    <a:cubicBezTo>
                      <a:pt x="371" y="175"/>
                      <a:pt x="433" y="170"/>
                      <a:pt x="482" y="162"/>
                    </a:cubicBezTo>
                    <a:cubicBezTo>
                      <a:pt x="534" y="152"/>
                      <a:pt x="553" y="142"/>
                      <a:pt x="559" y="138"/>
                    </a:cubicBezTo>
                    <a:lnTo>
                      <a:pt x="559" y="82"/>
                    </a:lnTo>
                    <a:cubicBezTo>
                      <a:pt x="546" y="88"/>
                      <a:pt x="531" y="91"/>
                      <a:pt x="518" y="94"/>
                    </a:cubicBezTo>
                    <a:cubicBezTo>
                      <a:pt x="467" y="105"/>
                      <a:pt x="400" y="112"/>
                      <a:pt x="328" y="113"/>
                    </a:cubicBezTo>
                    <a:cubicBezTo>
                      <a:pt x="314" y="113"/>
                      <a:pt x="300" y="113"/>
                      <a:pt x="286" y="113"/>
                    </a:cubicBezTo>
                    <a:cubicBezTo>
                      <a:pt x="214" y="112"/>
                      <a:pt x="147" y="105"/>
                      <a:pt x="97" y="94"/>
                    </a:cubicBezTo>
                    <a:cubicBezTo>
                      <a:pt x="83" y="91"/>
                      <a:pt x="69" y="87"/>
                      <a:pt x="55" y="82"/>
                    </a:cubicBezTo>
                    <a:close/>
                    <a:moveTo>
                      <a:pt x="307" y="230"/>
                    </a:moveTo>
                    <a:cubicBezTo>
                      <a:pt x="230" y="230"/>
                      <a:pt x="158" y="223"/>
                      <a:pt x="103" y="212"/>
                    </a:cubicBezTo>
                    <a:cubicBezTo>
                      <a:pt x="75" y="206"/>
                      <a:pt x="53" y="199"/>
                      <a:pt x="37" y="191"/>
                    </a:cubicBezTo>
                    <a:cubicBezTo>
                      <a:pt x="12" y="179"/>
                      <a:pt x="0" y="163"/>
                      <a:pt x="0" y="144"/>
                    </a:cubicBezTo>
                    <a:lnTo>
                      <a:pt x="0" y="28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0" y="0"/>
                      <a:pt x="51" y="9"/>
                      <a:pt x="54" y="21"/>
                    </a:cubicBezTo>
                    <a:cubicBezTo>
                      <a:pt x="59" y="25"/>
                      <a:pt x="76" y="35"/>
                      <a:pt x="125" y="44"/>
                    </a:cubicBezTo>
                    <a:cubicBezTo>
                      <a:pt x="170" y="52"/>
                      <a:pt x="227" y="57"/>
                      <a:pt x="287" y="58"/>
                    </a:cubicBezTo>
                    <a:cubicBezTo>
                      <a:pt x="300" y="59"/>
                      <a:pt x="314" y="59"/>
                      <a:pt x="327" y="58"/>
                    </a:cubicBezTo>
                    <a:cubicBezTo>
                      <a:pt x="387" y="57"/>
                      <a:pt x="445" y="52"/>
                      <a:pt x="489" y="44"/>
                    </a:cubicBezTo>
                    <a:cubicBezTo>
                      <a:pt x="539" y="35"/>
                      <a:pt x="556" y="25"/>
                      <a:pt x="560" y="21"/>
                    </a:cubicBezTo>
                    <a:cubicBezTo>
                      <a:pt x="563" y="9"/>
                      <a:pt x="574" y="0"/>
                      <a:pt x="587" y="0"/>
                    </a:cubicBezTo>
                    <a:cubicBezTo>
                      <a:pt x="602" y="0"/>
                      <a:pt x="615" y="13"/>
                      <a:pt x="615" y="28"/>
                    </a:cubicBezTo>
                    <a:lnTo>
                      <a:pt x="614" y="144"/>
                    </a:lnTo>
                    <a:cubicBezTo>
                      <a:pt x="614" y="186"/>
                      <a:pt x="555" y="203"/>
                      <a:pt x="510" y="212"/>
                    </a:cubicBezTo>
                    <a:cubicBezTo>
                      <a:pt x="456" y="223"/>
                      <a:pt x="383" y="230"/>
                      <a:pt x="307" y="23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BC76BAD9-F195-794F-AA3D-7227EC86C794}"/>
                  </a:ext>
                </a:extLst>
              </p:cNvPr>
              <p:cNvSpPr/>
              <p:nvPr/>
            </p:nvSpPr>
            <p:spPr>
              <a:xfrm>
                <a:off x="22233943" y="4588330"/>
                <a:ext cx="762233" cy="2830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229">
                    <a:moveTo>
                      <a:pt x="55" y="27"/>
                    </a:moveTo>
                    <a:close/>
                    <a:moveTo>
                      <a:pt x="559" y="144"/>
                    </a:moveTo>
                    <a:close/>
                    <a:moveTo>
                      <a:pt x="54" y="138"/>
                    </a:moveTo>
                    <a:cubicBezTo>
                      <a:pt x="60" y="142"/>
                      <a:pt x="79" y="152"/>
                      <a:pt x="132" y="161"/>
                    </a:cubicBezTo>
                    <a:cubicBezTo>
                      <a:pt x="180" y="170"/>
                      <a:pt x="243" y="174"/>
                      <a:pt x="307" y="174"/>
                    </a:cubicBezTo>
                    <a:cubicBezTo>
                      <a:pt x="371" y="174"/>
                      <a:pt x="433" y="170"/>
                      <a:pt x="482" y="161"/>
                    </a:cubicBezTo>
                    <a:cubicBezTo>
                      <a:pt x="534" y="152"/>
                      <a:pt x="553" y="142"/>
                      <a:pt x="559" y="138"/>
                    </a:cubicBezTo>
                    <a:lnTo>
                      <a:pt x="559" y="82"/>
                    </a:lnTo>
                    <a:cubicBezTo>
                      <a:pt x="546" y="87"/>
                      <a:pt x="531" y="91"/>
                      <a:pt x="518" y="94"/>
                    </a:cubicBezTo>
                    <a:cubicBezTo>
                      <a:pt x="467" y="105"/>
                      <a:pt x="400" y="112"/>
                      <a:pt x="328" y="113"/>
                    </a:cubicBezTo>
                    <a:cubicBezTo>
                      <a:pt x="314" y="113"/>
                      <a:pt x="300" y="113"/>
                      <a:pt x="286" y="113"/>
                    </a:cubicBezTo>
                    <a:cubicBezTo>
                      <a:pt x="214" y="112"/>
                      <a:pt x="147" y="105"/>
                      <a:pt x="97" y="94"/>
                    </a:cubicBezTo>
                    <a:cubicBezTo>
                      <a:pt x="83" y="91"/>
                      <a:pt x="69" y="87"/>
                      <a:pt x="55" y="82"/>
                    </a:cubicBezTo>
                    <a:close/>
                    <a:moveTo>
                      <a:pt x="307" y="229"/>
                    </a:moveTo>
                    <a:cubicBezTo>
                      <a:pt x="230" y="229"/>
                      <a:pt x="158" y="223"/>
                      <a:pt x="103" y="212"/>
                    </a:cubicBezTo>
                    <a:cubicBezTo>
                      <a:pt x="75" y="206"/>
                      <a:pt x="53" y="199"/>
                      <a:pt x="37" y="191"/>
                    </a:cubicBezTo>
                    <a:cubicBezTo>
                      <a:pt x="12" y="179"/>
                      <a:pt x="0" y="163"/>
                      <a:pt x="0" y="144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0" y="0"/>
                      <a:pt x="51" y="9"/>
                      <a:pt x="54" y="21"/>
                    </a:cubicBezTo>
                    <a:cubicBezTo>
                      <a:pt x="59" y="25"/>
                      <a:pt x="76" y="34"/>
                      <a:pt x="125" y="44"/>
                    </a:cubicBezTo>
                    <a:cubicBezTo>
                      <a:pt x="170" y="52"/>
                      <a:pt x="227" y="57"/>
                      <a:pt x="287" y="58"/>
                    </a:cubicBezTo>
                    <a:cubicBezTo>
                      <a:pt x="300" y="58"/>
                      <a:pt x="314" y="58"/>
                      <a:pt x="327" y="58"/>
                    </a:cubicBezTo>
                    <a:cubicBezTo>
                      <a:pt x="387" y="57"/>
                      <a:pt x="445" y="52"/>
                      <a:pt x="489" y="44"/>
                    </a:cubicBezTo>
                    <a:cubicBezTo>
                      <a:pt x="539" y="34"/>
                      <a:pt x="556" y="25"/>
                      <a:pt x="560" y="21"/>
                    </a:cubicBezTo>
                    <a:cubicBezTo>
                      <a:pt x="563" y="9"/>
                      <a:pt x="574" y="0"/>
                      <a:pt x="587" y="0"/>
                    </a:cubicBezTo>
                    <a:cubicBezTo>
                      <a:pt x="602" y="0"/>
                      <a:pt x="615" y="12"/>
                      <a:pt x="615" y="27"/>
                    </a:cubicBezTo>
                    <a:lnTo>
                      <a:pt x="615" y="28"/>
                    </a:lnTo>
                    <a:lnTo>
                      <a:pt x="614" y="144"/>
                    </a:lnTo>
                    <a:cubicBezTo>
                      <a:pt x="614" y="185"/>
                      <a:pt x="555" y="202"/>
                      <a:pt x="510" y="212"/>
                    </a:cubicBezTo>
                    <a:cubicBezTo>
                      <a:pt x="456" y="223"/>
                      <a:pt x="383" y="229"/>
                      <a:pt x="307" y="22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1F42B065-3E53-F148-884F-8C2A8329AEE4}"/>
                  </a:ext>
                </a:extLst>
              </p:cNvPr>
              <p:cNvSpPr/>
              <p:nvPr/>
            </p:nvSpPr>
            <p:spPr>
              <a:xfrm>
                <a:off x="22233943" y="4371081"/>
                <a:ext cx="762233" cy="21228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172">
                    <a:moveTo>
                      <a:pt x="562" y="94"/>
                    </a:moveTo>
                    <a:close/>
                    <a:moveTo>
                      <a:pt x="66" y="86"/>
                    </a:moveTo>
                    <a:cubicBezTo>
                      <a:pt x="76" y="91"/>
                      <a:pt x="94" y="97"/>
                      <a:pt x="125" y="102"/>
                    </a:cubicBezTo>
                    <a:cubicBezTo>
                      <a:pt x="170" y="111"/>
                      <a:pt x="227" y="116"/>
                      <a:pt x="287" y="117"/>
                    </a:cubicBezTo>
                    <a:cubicBezTo>
                      <a:pt x="300" y="117"/>
                      <a:pt x="314" y="117"/>
                      <a:pt x="327" y="117"/>
                    </a:cubicBezTo>
                    <a:cubicBezTo>
                      <a:pt x="387" y="116"/>
                      <a:pt x="445" y="111"/>
                      <a:pt x="489" y="102"/>
                    </a:cubicBezTo>
                    <a:cubicBezTo>
                      <a:pt x="520" y="97"/>
                      <a:pt x="538" y="91"/>
                      <a:pt x="549" y="86"/>
                    </a:cubicBezTo>
                    <a:cubicBezTo>
                      <a:pt x="538" y="81"/>
                      <a:pt x="517" y="75"/>
                      <a:pt x="483" y="68"/>
                    </a:cubicBezTo>
                    <a:cubicBezTo>
                      <a:pt x="434" y="60"/>
                      <a:pt x="372" y="55"/>
                      <a:pt x="307" y="55"/>
                    </a:cubicBezTo>
                    <a:cubicBezTo>
                      <a:pt x="243" y="55"/>
                      <a:pt x="181" y="60"/>
                      <a:pt x="132" y="68"/>
                    </a:cubicBezTo>
                    <a:cubicBezTo>
                      <a:pt x="97" y="75"/>
                      <a:pt x="77" y="81"/>
                      <a:pt x="66" y="86"/>
                    </a:cubicBezTo>
                    <a:close/>
                    <a:moveTo>
                      <a:pt x="307" y="172"/>
                    </a:moveTo>
                    <a:cubicBezTo>
                      <a:pt x="300" y="172"/>
                      <a:pt x="293" y="172"/>
                      <a:pt x="286" y="172"/>
                    </a:cubicBezTo>
                    <a:cubicBezTo>
                      <a:pt x="214" y="170"/>
                      <a:pt x="147" y="164"/>
                      <a:pt x="97" y="152"/>
                    </a:cubicBezTo>
                    <a:cubicBezTo>
                      <a:pt x="55" y="143"/>
                      <a:pt x="0" y="126"/>
                      <a:pt x="0" y="86"/>
                    </a:cubicBezTo>
                    <a:cubicBezTo>
                      <a:pt x="0" y="44"/>
                      <a:pt x="59" y="27"/>
                      <a:pt x="104" y="18"/>
                    </a:cubicBezTo>
                    <a:cubicBezTo>
                      <a:pt x="158" y="7"/>
                      <a:pt x="231" y="0"/>
                      <a:pt x="307" y="0"/>
                    </a:cubicBezTo>
                    <a:cubicBezTo>
                      <a:pt x="384" y="0"/>
                      <a:pt x="456" y="7"/>
                      <a:pt x="511" y="18"/>
                    </a:cubicBezTo>
                    <a:cubicBezTo>
                      <a:pt x="539" y="24"/>
                      <a:pt x="561" y="31"/>
                      <a:pt x="577" y="39"/>
                    </a:cubicBezTo>
                    <a:cubicBezTo>
                      <a:pt x="602" y="51"/>
                      <a:pt x="615" y="67"/>
                      <a:pt x="615" y="86"/>
                    </a:cubicBezTo>
                    <a:cubicBezTo>
                      <a:pt x="615" y="126"/>
                      <a:pt x="559" y="143"/>
                      <a:pt x="518" y="153"/>
                    </a:cubicBezTo>
                    <a:cubicBezTo>
                      <a:pt x="467" y="164"/>
                      <a:pt x="400" y="170"/>
                      <a:pt x="328" y="172"/>
                    </a:cubicBezTo>
                    <a:cubicBezTo>
                      <a:pt x="321" y="172"/>
                      <a:pt x="314" y="172"/>
                      <a:pt x="307" y="17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B887F1C5-352D-5D4F-B1A8-D7DCED5D046D}"/>
                  </a:ext>
                </a:extLst>
              </p:cNvPr>
              <p:cNvSpPr/>
              <p:nvPr/>
            </p:nvSpPr>
            <p:spPr>
              <a:xfrm>
                <a:off x="22233943" y="4444325"/>
                <a:ext cx="762233" cy="2830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229">
                    <a:moveTo>
                      <a:pt x="55" y="27"/>
                    </a:moveTo>
                    <a:close/>
                    <a:moveTo>
                      <a:pt x="559" y="143"/>
                    </a:moveTo>
                    <a:close/>
                    <a:moveTo>
                      <a:pt x="54" y="137"/>
                    </a:moveTo>
                    <a:cubicBezTo>
                      <a:pt x="60" y="141"/>
                      <a:pt x="79" y="152"/>
                      <a:pt x="132" y="161"/>
                    </a:cubicBezTo>
                    <a:cubicBezTo>
                      <a:pt x="180" y="169"/>
                      <a:pt x="243" y="174"/>
                      <a:pt x="307" y="174"/>
                    </a:cubicBezTo>
                    <a:cubicBezTo>
                      <a:pt x="371" y="174"/>
                      <a:pt x="433" y="169"/>
                      <a:pt x="482" y="161"/>
                    </a:cubicBezTo>
                    <a:cubicBezTo>
                      <a:pt x="534" y="152"/>
                      <a:pt x="553" y="141"/>
                      <a:pt x="559" y="137"/>
                    </a:cubicBezTo>
                    <a:lnTo>
                      <a:pt x="559" y="82"/>
                    </a:lnTo>
                    <a:cubicBezTo>
                      <a:pt x="546" y="87"/>
                      <a:pt x="531" y="91"/>
                      <a:pt x="518" y="94"/>
                    </a:cubicBezTo>
                    <a:cubicBezTo>
                      <a:pt x="467" y="105"/>
                      <a:pt x="400" y="111"/>
                      <a:pt x="328" y="113"/>
                    </a:cubicBezTo>
                    <a:cubicBezTo>
                      <a:pt x="314" y="113"/>
                      <a:pt x="300" y="113"/>
                      <a:pt x="286" y="113"/>
                    </a:cubicBezTo>
                    <a:cubicBezTo>
                      <a:pt x="214" y="111"/>
                      <a:pt x="147" y="105"/>
                      <a:pt x="97" y="93"/>
                    </a:cubicBezTo>
                    <a:cubicBezTo>
                      <a:pt x="83" y="91"/>
                      <a:pt x="69" y="87"/>
                      <a:pt x="55" y="82"/>
                    </a:cubicBezTo>
                    <a:close/>
                    <a:moveTo>
                      <a:pt x="307" y="229"/>
                    </a:moveTo>
                    <a:cubicBezTo>
                      <a:pt x="230" y="229"/>
                      <a:pt x="158" y="223"/>
                      <a:pt x="103" y="211"/>
                    </a:cubicBezTo>
                    <a:cubicBezTo>
                      <a:pt x="75" y="205"/>
                      <a:pt x="53" y="198"/>
                      <a:pt x="37" y="190"/>
                    </a:cubicBezTo>
                    <a:cubicBezTo>
                      <a:pt x="12" y="178"/>
                      <a:pt x="0" y="162"/>
                      <a:pt x="0" y="143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0" y="0"/>
                      <a:pt x="51" y="9"/>
                      <a:pt x="54" y="21"/>
                    </a:cubicBezTo>
                    <a:cubicBezTo>
                      <a:pt x="59" y="24"/>
                      <a:pt x="76" y="34"/>
                      <a:pt x="125" y="43"/>
                    </a:cubicBezTo>
                    <a:cubicBezTo>
                      <a:pt x="170" y="52"/>
                      <a:pt x="227" y="57"/>
                      <a:pt x="287" y="58"/>
                    </a:cubicBezTo>
                    <a:cubicBezTo>
                      <a:pt x="300" y="58"/>
                      <a:pt x="314" y="58"/>
                      <a:pt x="327" y="58"/>
                    </a:cubicBezTo>
                    <a:cubicBezTo>
                      <a:pt x="387" y="57"/>
                      <a:pt x="445" y="52"/>
                      <a:pt x="489" y="43"/>
                    </a:cubicBezTo>
                    <a:cubicBezTo>
                      <a:pt x="539" y="34"/>
                      <a:pt x="556" y="24"/>
                      <a:pt x="560" y="21"/>
                    </a:cubicBezTo>
                    <a:cubicBezTo>
                      <a:pt x="563" y="9"/>
                      <a:pt x="574" y="0"/>
                      <a:pt x="587" y="0"/>
                    </a:cubicBezTo>
                    <a:cubicBezTo>
                      <a:pt x="602" y="0"/>
                      <a:pt x="615" y="12"/>
                      <a:pt x="615" y="27"/>
                    </a:cubicBezTo>
                    <a:lnTo>
                      <a:pt x="614" y="143"/>
                    </a:lnTo>
                    <a:cubicBezTo>
                      <a:pt x="614" y="185"/>
                      <a:pt x="555" y="202"/>
                      <a:pt x="510" y="211"/>
                    </a:cubicBezTo>
                    <a:cubicBezTo>
                      <a:pt x="456" y="223"/>
                      <a:pt x="383" y="229"/>
                      <a:pt x="307" y="22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988E4E03-1D07-714A-A4AE-69003F9BDFD8}"/>
                  </a:ext>
                </a:extLst>
              </p:cNvPr>
              <p:cNvSpPr/>
              <p:nvPr/>
            </p:nvSpPr>
            <p:spPr>
              <a:xfrm>
                <a:off x="23048316" y="3999896"/>
                <a:ext cx="983206" cy="9832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93" h="793">
                    <a:moveTo>
                      <a:pt x="396" y="49"/>
                    </a:moveTo>
                    <a:cubicBezTo>
                      <a:pt x="204" y="49"/>
                      <a:pt x="48" y="205"/>
                      <a:pt x="48" y="397"/>
                    </a:cubicBezTo>
                    <a:cubicBezTo>
                      <a:pt x="48" y="589"/>
                      <a:pt x="204" y="745"/>
                      <a:pt x="396" y="745"/>
                    </a:cubicBezTo>
                    <a:cubicBezTo>
                      <a:pt x="588" y="745"/>
                      <a:pt x="744" y="589"/>
                      <a:pt x="744" y="397"/>
                    </a:cubicBezTo>
                    <a:cubicBezTo>
                      <a:pt x="744" y="205"/>
                      <a:pt x="588" y="49"/>
                      <a:pt x="396" y="49"/>
                    </a:cubicBezTo>
                    <a:close/>
                    <a:moveTo>
                      <a:pt x="396" y="793"/>
                    </a:moveTo>
                    <a:cubicBezTo>
                      <a:pt x="290" y="793"/>
                      <a:pt x="191" y="752"/>
                      <a:pt x="116" y="677"/>
                    </a:cubicBezTo>
                    <a:cubicBezTo>
                      <a:pt x="41" y="602"/>
                      <a:pt x="0" y="503"/>
                      <a:pt x="0" y="397"/>
                    </a:cubicBezTo>
                    <a:cubicBezTo>
                      <a:pt x="0" y="291"/>
                      <a:pt x="41" y="191"/>
                      <a:pt x="116" y="116"/>
                    </a:cubicBezTo>
                    <a:cubicBezTo>
                      <a:pt x="191" y="42"/>
                      <a:pt x="290" y="0"/>
                      <a:pt x="396" y="0"/>
                    </a:cubicBezTo>
                    <a:cubicBezTo>
                      <a:pt x="502" y="0"/>
                      <a:pt x="602" y="42"/>
                      <a:pt x="676" y="116"/>
                    </a:cubicBezTo>
                    <a:cubicBezTo>
                      <a:pt x="751" y="191"/>
                      <a:pt x="793" y="291"/>
                      <a:pt x="793" y="397"/>
                    </a:cubicBezTo>
                    <a:cubicBezTo>
                      <a:pt x="793" y="503"/>
                      <a:pt x="751" y="602"/>
                      <a:pt x="676" y="677"/>
                    </a:cubicBezTo>
                    <a:cubicBezTo>
                      <a:pt x="602" y="752"/>
                      <a:pt x="502" y="793"/>
                      <a:pt x="396" y="79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D1928CDB-BDE7-BC47-A5E0-13F18D11D182}"/>
                  </a:ext>
                </a:extLst>
              </p:cNvPr>
              <p:cNvSpPr/>
              <p:nvPr/>
            </p:nvSpPr>
            <p:spPr>
              <a:xfrm>
                <a:off x="23163768" y="4116586"/>
                <a:ext cx="752302" cy="7510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7" h="606">
                    <a:moveTo>
                      <a:pt x="304" y="48"/>
                    </a:moveTo>
                    <a:cubicBezTo>
                      <a:pt x="163" y="48"/>
                      <a:pt x="49" y="163"/>
                      <a:pt x="49" y="303"/>
                    </a:cubicBezTo>
                    <a:cubicBezTo>
                      <a:pt x="49" y="444"/>
                      <a:pt x="163" y="558"/>
                      <a:pt x="304" y="558"/>
                    </a:cubicBezTo>
                    <a:cubicBezTo>
                      <a:pt x="444" y="558"/>
                      <a:pt x="558" y="444"/>
                      <a:pt x="558" y="303"/>
                    </a:cubicBezTo>
                    <a:cubicBezTo>
                      <a:pt x="558" y="163"/>
                      <a:pt x="444" y="48"/>
                      <a:pt x="304" y="48"/>
                    </a:cubicBezTo>
                    <a:close/>
                    <a:moveTo>
                      <a:pt x="304" y="606"/>
                    </a:moveTo>
                    <a:cubicBezTo>
                      <a:pt x="136" y="606"/>
                      <a:pt x="0" y="470"/>
                      <a:pt x="0" y="303"/>
                    </a:cubicBezTo>
                    <a:cubicBezTo>
                      <a:pt x="0" y="136"/>
                      <a:pt x="136" y="0"/>
                      <a:pt x="304" y="0"/>
                    </a:cubicBezTo>
                    <a:cubicBezTo>
                      <a:pt x="471" y="0"/>
                      <a:pt x="607" y="136"/>
                      <a:pt x="607" y="303"/>
                    </a:cubicBezTo>
                    <a:cubicBezTo>
                      <a:pt x="607" y="470"/>
                      <a:pt x="471" y="606"/>
                      <a:pt x="304" y="60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8592A830-1424-9E41-BD5B-88B43215A759}"/>
                  </a:ext>
                </a:extLst>
              </p:cNvPr>
              <p:cNvSpPr/>
              <p:nvPr/>
            </p:nvSpPr>
            <p:spPr>
              <a:xfrm>
                <a:off x="23429432" y="4309010"/>
                <a:ext cx="220973" cy="36125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9" h="292">
                    <a:moveTo>
                      <a:pt x="82" y="292"/>
                    </a:moveTo>
                    <a:cubicBezTo>
                      <a:pt x="60" y="292"/>
                      <a:pt x="35" y="287"/>
                      <a:pt x="11" y="276"/>
                    </a:cubicBezTo>
                    <a:cubicBezTo>
                      <a:pt x="2" y="272"/>
                      <a:pt x="-2" y="261"/>
                      <a:pt x="2" y="252"/>
                    </a:cubicBezTo>
                    <a:cubicBezTo>
                      <a:pt x="6" y="243"/>
                      <a:pt x="17" y="238"/>
                      <a:pt x="26" y="242"/>
                    </a:cubicBezTo>
                    <a:cubicBezTo>
                      <a:pt x="63" y="258"/>
                      <a:pt x="101" y="259"/>
                      <a:pt x="124" y="244"/>
                    </a:cubicBezTo>
                    <a:cubicBezTo>
                      <a:pt x="136" y="236"/>
                      <a:pt x="142" y="225"/>
                      <a:pt x="142" y="210"/>
                    </a:cubicBezTo>
                    <a:cubicBezTo>
                      <a:pt x="142" y="193"/>
                      <a:pt x="110" y="177"/>
                      <a:pt x="81" y="162"/>
                    </a:cubicBezTo>
                    <a:cubicBezTo>
                      <a:pt x="63" y="153"/>
                      <a:pt x="44" y="144"/>
                      <a:pt x="29" y="133"/>
                    </a:cubicBezTo>
                    <a:cubicBezTo>
                      <a:pt x="10" y="118"/>
                      <a:pt x="0" y="101"/>
                      <a:pt x="0" y="82"/>
                    </a:cubicBezTo>
                    <a:cubicBezTo>
                      <a:pt x="0" y="55"/>
                      <a:pt x="13" y="32"/>
                      <a:pt x="35" y="17"/>
                    </a:cubicBezTo>
                    <a:cubicBezTo>
                      <a:pt x="68" y="-5"/>
                      <a:pt x="119" y="-6"/>
                      <a:pt x="166" y="14"/>
                    </a:cubicBezTo>
                    <a:cubicBezTo>
                      <a:pt x="176" y="18"/>
                      <a:pt x="180" y="29"/>
                      <a:pt x="176" y="38"/>
                    </a:cubicBezTo>
                    <a:cubicBezTo>
                      <a:pt x="172" y="48"/>
                      <a:pt x="161" y="52"/>
                      <a:pt x="152" y="48"/>
                    </a:cubicBezTo>
                    <a:cubicBezTo>
                      <a:pt x="116" y="33"/>
                      <a:pt x="78" y="33"/>
                      <a:pt x="56" y="48"/>
                    </a:cubicBezTo>
                    <a:cubicBezTo>
                      <a:pt x="43" y="56"/>
                      <a:pt x="37" y="68"/>
                      <a:pt x="37" y="82"/>
                    </a:cubicBezTo>
                    <a:cubicBezTo>
                      <a:pt x="37" y="99"/>
                      <a:pt x="69" y="115"/>
                      <a:pt x="97" y="129"/>
                    </a:cubicBezTo>
                    <a:cubicBezTo>
                      <a:pt x="116" y="139"/>
                      <a:pt x="135" y="148"/>
                      <a:pt x="149" y="159"/>
                    </a:cubicBezTo>
                    <a:cubicBezTo>
                      <a:pt x="169" y="175"/>
                      <a:pt x="179" y="191"/>
                      <a:pt x="179" y="210"/>
                    </a:cubicBezTo>
                    <a:cubicBezTo>
                      <a:pt x="179" y="238"/>
                      <a:pt x="167" y="261"/>
                      <a:pt x="144" y="275"/>
                    </a:cubicBezTo>
                    <a:cubicBezTo>
                      <a:pt x="127" y="286"/>
                      <a:pt x="106" y="292"/>
                      <a:pt x="82" y="29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116E9029-CFF3-7E43-A926-3C2C15ACA89B}"/>
                  </a:ext>
                </a:extLst>
              </p:cNvPr>
              <p:cNvSpPr/>
              <p:nvPr/>
            </p:nvSpPr>
            <p:spPr>
              <a:xfrm>
                <a:off x="23516332" y="4218386"/>
                <a:ext cx="44691" cy="80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" h="66">
                    <a:moveTo>
                      <a:pt x="19" y="66"/>
                    </a:moveTo>
                    <a:cubicBezTo>
                      <a:pt x="8" y="66"/>
                      <a:pt x="0" y="57"/>
                      <a:pt x="0" y="47"/>
                    </a:cubicBezTo>
                    <a:lnTo>
                      <a:pt x="0" y="19"/>
                    </a:lnTo>
                    <a:cubicBezTo>
                      <a:pt x="0" y="9"/>
                      <a:pt x="8" y="0"/>
                      <a:pt x="19" y="0"/>
                    </a:cubicBezTo>
                    <a:cubicBezTo>
                      <a:pt x="29" y="0"/>
                      <a:pt x="37" y="9"/>
                      <a:pt x="37" y="19"/>
                    </a:cubicBezTo>
                    <a:lnTo>
                      <a:pt x="37" y="47"/>
                    </a:lnTo>
                    <a:cubicBezTo>
                      <a:pt x="37" y="57"/>
                      <a:pt x="29" y="66"/>
                      <a:pt x="19" y="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8F096F0F-6127-2143-AE58-E9B351B58C06}"/>
                  </a:ext>
                </a:extLst>
              </p:cNvPr>
              <p:cNvSpPr/>
              <p:nvPr/>
            </p:nvSpPr>
            <p:spPr>
              <a:xfrm>
                <a:off x="23516332" y="4680192"/>
                <a:ext cx="44691" cy="7945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" h="65">
                    <a:moveTo>
                      <a:pt x="19" y="65"/>
                    </a:moveTo>
                    <a:cubicBezTo>
                      <a:pt x="8" y="65"/>
                      <a:pt x="0" y="57"/>
                      <a:pt x="0" y="47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9" y="0"/>
                    </a:cubicBezTo>
                    <a:cubicBezTo>
                      <a:pt x="29" y="0"/>
                      <a:pt x="37" y="8"/>
                      <a:pt x="37" y="18"/>
                    </a:cubicBezTo>
                    <a:lnTo>
                      <a:pt x="37" y="47"/>
                    </a:lnTo>
                    <a:cubicBezTo>
                      <a:pt x="37" y="57"/>
                      <a:pt x="29" y="65"/>
                      <a:pt x="19" y="6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2CFD028-6E16-5743-ABCA-E016BCDA757C}"/>
                </a:ext>
              </a:extLst>
            </p:cNvPr>
            <p:cNvGrpSpPr/>
            <p:nvPr/>
          </p:nvGrpSpPr>
          <p:grpSpPr>
            <a:xfrm>
              <a:off x="3529096" y="5163906"/>
              <a:ext cx="1783134" cy="1256024"/>
              <a:chOff x="22427605" y="-5791200"/>
              <a:chExt cx="1469840" cy="1035346"/>
            </a:xfrm>
            <a:solidFill>
              <a:schemeClr val="bg1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ADE50948-CEC0-594E-B18B-0A90EB8CBB37}"/>
                  </a:ext>
                </a:extLst>
              </p:cNvPr>
              <p:cNvSpPr/>
              <p:nvPr/>
            </p:nvSpPr>
            <p:spPr>
              <a:xfrm>
                <a:off x="22427605" y="-5791200"/>
                <a:ext cx="1279903" cy="10353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2" h="835">
                    <a:moveTo>
                      <a:pt x="767" y="760"/>
                    </a:moveTo>
                    <a:cubicBezTo>
                      <a:pt x="772" y="772"/>
                      <a:pt x="783" y="780"/>
                      <a:pt x="796" y="780"/>
                    </a:cubicBezTo>
                    <a:cubicBezTo>
                      <a:pt x="813" y="780"/>
                      <a:pt x="827" y="767"/>
                      <a:pt x="828" y="750"/>
                    </a:cubicBezTo>
                    <a:cubicBezTo>
                      <a:pt x="829" y="731"/>
                      <a:pt x="830" y="716"/>
                      <a:pt x="832" y="705"/>
                    </a:cubicBezTo>
                    <a:cubicBezTo>
                      <a:pt x="836" y="685"/>
                      <a:pt x="840" y="665"/>
                      <a:pt x="846" y="645"/>
                    </a:cubicBezTo>
                    <a:cubicBezTo>
                      <a:pt x="862" y="592"/>
                      <a:pt x="886" y="560"/>
                      <a:pt x="914" y="525"/>
                    </a:cubicBezTo>
                    <a:cubicBezTo>
                      <a:pt x="921" y="516"/>
                      <a:pt x="927" y="508"/>
                      <a:pt x="934" y="499"/>
                    </a:cubicBezTo>
                    <a:cubicBezTo>
                      <a:pt x="963" y="461"/>
                      <a:pt x="977" y="420"/>
                      <a:pt x="977" y="378"/>
                    </a:cubicBezTo>
                    <a:cubicBezTo>
                      <a:pt x="977" y="306"/>
                      <a:pt x="934" y="237"/>
                      <a:pt x="856" y="185"/>
                    </a:cubicBezTo>
                    <a:cubicBezTo>
                      <a:pt x="774" y="130"/>
                      <a:pt x="665" y="100"/>
                      <a:pt x="548" y="100"/>
                    </a:cubicBezTo>
                    <a:cubicBezTo>
                      <a:pt x="530" y="100"/>
                      <a:pt x="511" y="101"/>
                      <a:pt x="492" y="103"/>
                    </a:cubicBezTo>
                    <a:lnTo>
                      <a:pt x="491" y="103"/>
                    </a:lnTo>
                    <a:cubicBezTo>
                      <a:pt x="476" y="103"/>
                      <a:pt x="344" y="107"/>
                      <a:pt x="298" y="89"/>
                    </a:cubicBezTo>
                    <a:cubicBezTo>
                      <a:pt x="282" y="83"/>
                      <a:pt x="225" y="66"/>
                      <a:pt x="183" y="59"/>
                    </a:cubicBezTo>
                    <a:lnTo>
                      <a:pt x="241" y="129"/>
                    </a:lnTo>
                    <a:cubicBezTo>
                      <a:pt x="245" y="135"/>
                      <a:pt x="247" y="142"/>
                      <a:pt x="247" y="150"/>
                    </a:cubicBezTo>
                    <a:cubicBezTo>
                      <a:pt x="246" y="157"/>
                      <a:pt x="241" y="164"/>
                      <a:pt x="235" y="168"/>
                    </a:cubicBezTo>
                    <a:cubicBezTo>
                      <a:pt x="191" y="200"/>
                      <a:pt x="168" y="233"/>
                      <a:pt x="147" y="263"/>
                    </a:cubicBezTo>
                    <a:cubicBezTo>
                      <a:pt x="124" y="296"/>
                      <a:pt x="102" y="328"/>
                      <a:pt x="58" y="332"/>
                    </a:cubicBezTo>
                    <a:cubicBezTo>
                      <a:pt x="57" y="333"/>
                      <a:pt x="56" y="333"/>
                      <a:pt x="56" y="335"/>
                    </a:cubicBezTo>
                    <a:lnTo>
                      <a:pt x="55" y="431"/>
                    </a:lnTo>
                    <a:cubicBezTo>
                      <a:pt x="55" y="432"/>
                      <a:pt x="56" y="433"/>
                      <a:pt x="56" y="434"/>
                    </a:cubicBezTo>
                    <a:cubicBezTo>
                      <a:pt x="61" y="436"/>
                      <a:pt x="66" y="438"/>
                      <a:pt x="71" y="440"/>
                    </a:cubicBezTo>
                    <a:cubicBezTo>
                      <a:pt x="97" y="450"/>
                      <a:pt x="128" y="463"/>
                      <a:pt x="157" y="496"/>
                    </a:cubicBezTo>
                    <a:cubicBezTo>
                      <a:pt x="163" y="503"/>
                      <a:pt x="182" y="509"/>
                      <a:pt x="196" y="513"/>
                    </a:cubicBezTo>
                    <a:cubicBezTo>
                      <a:pt x="225" y="523"/>
                      <a:pt x="261" y="535"/>
                      <a:pt x="268" y="568"/>
                    </a:cubicBezTo>
                    <a:lnTo>
                      <a:pt x="311" y="759"/>
                    </a:lnTo>
                    <a:cubicBezTo>
                      <a:pt x="314" y="771"/>
                      <a:pt x="325" y="780"/>
                      <a:pt x="337" y="780"/>
                    </a:cubicBezTo>
                    <a:cubicBezTo>
                      <a:pt x="352" y="780"/>
                      <a:pt x="364" y="768"/>
                      <a:pt x="364" y="753"/>
                    </a:cubicBezTo>
                    <a:lnTo>
                      <a:pt x="364" y="635"/>
                    </a:lnTo>
                    <a:cubicBezTo>
                      <a:pt x="364" y="627"/>
                      <a:pt x="368" y="619"/>
                      <a:pt x="375" y="614"/>
                    </a:cubicBezTo>
                    <a:cubicBezTo>
                      <a:pt x="381" y="608"/>
                      <a:pt x="390" y="607"/>
                      <a:pt x="398" y="609"/>
                    </a:cubicBezTo>
                    <a:cubicBezTo>
                      <a:pt x="446" y="620"/>
                      <a:pt x="497" y="626"/>
                      <a:pt x="548" y="626"/>
                    </a:cubicBezTo>
                    <a:cubicBezTo>
                      <a:pt x="598" y="626"/>
                      <a:pt x="647" y="621"/>
                      <a:pt x="694" y="610"/>
                    </a:cubicBezTo>
                    <a:cubicBezTo>
                      <a:pt x="704" y="607"/>
                      <a:pt x="714" y="611"/>
                      <a:pt x="721" y="618"/>
                    </a:cubicBezTo>
                    <a:lnTo>
                      <a:pt x="735" y="635"/>
                    </a:lnTo>
                    <a:cubicBezTo>
                      <a:pt x="749" y="650"/>
                      <a:pt x="757" y="669"/>
                      <a:pt x="759" y="689"/>
                    </a:cubicBezTo>
                    <a:close/>
                    <a:moveTo>
                      <a:pt x="796" y="835"/>
                    </a:moveTo>
                    <a:cubicBezTo>
                      <a:pt x="759" y="835"/>
                      <a:pt x="726" y="811"/>
                      <a:pt x="714" y="775"/>
                    </a:cubicBezTo>
                    <a:cubicBezTo>
                      <a:pt x="714" y="773"/>
                      <a:pt x="713" y="771"/>
                      <a:pt x="713" y="769"/>
                    </a:cubicBezTo>
                    <a:lnTo>
                      <a:pt x="705" y="695"/>
                    </a:lnTo>
                    <a:cubicBezTo>
                      <a:pt x="704" y="686"/>
                      <a:pt x="700" y="678"/>
                      <a:pt x="694" y="671"/>
                    </a:cubicBezTo>
                    <a:lnTo>
                      <a:pt x="690" y="667"/>
                    </a:lnTo>
                    <a:cubicBezTo>
                      <a:pt x="644" y="676"/>
                      <a:pt x="597" y="681"/>
                      <a:pt x="548" y="681"/>
                    </a:cubicBezTo>
                    <a:cubicBezTo>
                      <a:pt x="504" y="681"/>
                      <a:pt x="461" y="677"/>
                      <a:pt x="419" y="669"/>
                    </a:cubicBezTo>
                    <a:lnTo>
                      <a:pt x="419" y="753"/>
                    </a:lnTo>
                    <a:cubicBezTo>
                      <a:pt x="419" y="798"/>
                      <a:pt x="382" y="835"/>
                      <a:pt x="337" y="835"/>
                    </a:cubicBezTo>
                    <a:cubicBezTo>
                      <a:pt x="299" y="835"/>
                      <a:pt x="266" y="809"/>
                      <a:pt x="258" y="771"/>
                    </a:cubicBezTo>
                    <a:lnTo>
                      <a:pt x="215" y="581"/>
                    </a:lnTo>
                    <a:cubicBezTo>
                      <a:pt x="210" y="576"/>
                      <a:pt x="190" y="569"/>
                      <a:pt x="179" y="566"/>
                    </a:cubicBezTo>
                    <a:cubicBezTo>
                      <a:pt x="155" y="558"/>
                      <a:pt x="131" y="550"/>
                      <a:pt x="116" y="532"/>
                    </a:cubicBezTo>
                    <a:cubicBezTo>
                      <a:pt x="96" y="509"/>
                      <a:pt x="73" y="500"/>
                      <a:pt x="51" y="491"/>
                    </a:cubicBezTo>
                    <a:cubicBezTo>
                      <a:pt x="45" y="488"/>
                      <a:pt x="39" y="486"/>
                      <a:pt x="34" y="484"/>
                    </a:cubicBezTo>
                    <a:cubicBezTo>
                      <a:pt x="13" y="474"/>
                      <a:pt x="0" y="453"/>
                      <a:pt x="0" y="431"/>
                    </a:cubicBezTo>
                    <a:lnTo>
                      <a:pt x="2" y="334"/>
                    </a:lnTo>
                    <a:cubicBezTo>
                      <a:pt x="2" y="305"/>
                      <a:pt x="24" y="281"/>
                      <a:pt x="52" y="278"/>
                    </a:cubicBezTo>
                    <a:cubicBezTo>
                      <a:pt x="70" y="276"/>
                      <a:pt x="81" y="261"/>
                      <a:pt x="103" y="231"/>
                    </a:cubicBezTo>
                    <a:cubicBezTo>
                      <a:pt x="120" y="206"/>
                      <a:pt x="143" y="174"/>
                      <a:pt x="180" y="142"/>
                    </a:cubicBezTo>
                    <a:lnTo>
                      <a:pt x="122" y="72"/>
                    </a:lnTo>
                    <a:cubicBezTo>
                      <a:pt x="110" y="56"/>
                      <a:pt x="109" y="35"/>
                      <a:pt x="120" y="19"/>
                    </a:cubicBezTo>
                    <a:cubicBezTo>
                      <a:pt x="131" y="4"/>
                      <a:pt x="149" y="-3"/>
                      <a:pt x="166" y="2"/>
                    </a:cubicBezTo>
                    <a:cubicBezTo>
                      <a:pt x="216" y="6"/>
                      <a:pt x="299" y="31"/>
                      <a:pt x="317" y="38"/>
                    </a:cubicBezTo>
                    <a:cubicBezTo>
                      <a:pt x="345" y="48"/>
                      <a:pt x="436" y="50"/>
                      <a:pt x="488" y="48"/>
                    </a:cubicBezTo>
                    <a:cubicBezTo>
                      <a:pt x="508" y="46"/>
                      <a:pt x="528" y="45"/>
                      <a:pt x="548" y="45"/>
                    </a:cubicBezTo>
                    <a:cubicBezTo>
                      <a:pt x="676" y="45"/>
                      <a:pt x="796" y="79"/>
                      <a:pt x="886" y="140"/>
                    </a:cubicBezTo>
                    <a:cubicBezTo>
                      <a:pt x="980" y="202"/>
                      <a:pt x="1032" y="287"/>
                      <a:pt x="1032" y="378"/>
                    </a:cubicBezTo>
                    <a:cubicBezTo>
                      <a:pt x="1032" y="432"/>
                      <a:pt x="1013" y="485"/>
                      <a:pt x="978" y="532"/>
                    </a:cubicBezTo>
                    <a:cubicBezTo>
                      <a:pt x="971" y="541"/>
                      <a:pt x="964" y="550"/>
                      <a:pt x="957" y="558"/>
                    </a:cubicBezTo>
                    <a:cubicBezTo>
                      <a:pt x="930" y="594"/>
                      <a:pt x="912" y="617"/>
                      <a:pt x="899" y="661"/>
                    </a:cubicBezTo>
                    <a:cubicBezTo>
                      <a:pt x="894" y="678"/>
                      <a:pt x="889" y="696"/>
                      <a:pt x="886" y="714"/>
                    </a:cubicBezTo>
                    <a:cubicBezTo>
                      <a:pt x="885" y="720"/>
                      <a:pt x="884" y="732"/>
                      <a:pt x="883" y="752"/>
                    </a:cubicBezTo>
                    <a:cubicBezTo>
                      <a:pt x="881" y="798"/>
                      <a:pt x="843" y="835"/>
                      <a:pt x="796" y="83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C220B030-E862-7549-A54F-377D65E0E245}"/>
                  </a:ext>
                </a:extLst>
              </p:cNvPr>
              <p:cNvSpPr/>
              <p:nvPr/>
            </p:nvSpPr>
            <p:spPr>
              <a:xfrm>
                <a:off x="23613159" y="-5618646"/>
                <a:ext cx="284286" cy="19614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0" h="159">
                    <a:moveTo>
                      <a:pt x="120" y="41"/>
                    </a:moveTo>
                    <a:close/>
                    <a:moveTo>
                      <a:pt x="103" y="35"/>
                    </a:moveTo>
                    <a:cubicBezTo>
                      <a:pt x="102" y="35"/>
                      <a:pt x="101" y="35"/>
                      <a:pt x="100" y="35"/>
                    </a:cubicBezTo>
                    <a:cubicBezTo>
                      <a:pt x="94" y="36"/>
                      <a:pt x="90" y="39"/>
                      <a:pt x="88" y="45"/>
                    </a:cubicBezTo>
                    <a:cubicBezTo>
                      <a:pt x="84" y="53"/>
                      <a:pt x="84" y="59"/>
                      <a:pt x="86" y="62"/>
                    </a:cubicBezTo>
                    <a:cubicBezTo>
                      <a:pt x="90" y="67"/>
                      <a:pt x="99" y="70"/>
                      <a:pt x="110" y="72"/>
                    </a:cubicBezTo>
                    <a:cubicBezTo>
                      <a:pt x="113" y="69"/>
                      <a:pt x="115" y="66"/>
                      <a:pt x="117" y="63"/>
                    </a:cubicBezTo>
                    <a:cubicBezTo>
                      <a:pt x="121" y="55"/>
                      <a:pt x="122" y="48"/>
                      <a:pt x="119" y="41"/>
                    </a:cubicBezTo>
                    <a:cubicBezTo>
                      <a:pt x="117" y="39"/>
                      <a:pt x="110" y="35"/>
                      <a:pt x="103" y="35"/>
                    </a:cubicBezTo>
                    <a:close/>
                    <a:moveTo>
                      <a:pt x="17" y="159"/>
                    </a:moveTo>
                    <a:cubicBezTo>
                      <a:pt x="10" y="159"/>
                      <a:pt x="3" y="154"/>
                      <a:pt x="0" y="146"/>
                    </a:cubicBezTo>
                    <a:cubicBezTo>
                      <a:pt x="-2" y="137"/>
                      <a:pt x="3" y="127"/>
                      <a:pt x="13" y="124"/>
                    </a:cubicBezTo>
                    <a:cubicBezTo>
                      <a:pt x="26" y="121"/>
                      <a:pt x="53" y="111"/>
                      <a:pt x="76" y="98"/>
                    </a:cubicBezTo>
                    <a:cubicBezTo>
                      <a:pt x="69" y="94"/>
                      <a:pt x="63" y="90"/>
                      <a:pt x="59" y="84"/>
                    </a:cubicBezTo>
                    <a:cubicBezTo>
                      <a:pt x="51" y="75"/>
                      <a:pt x="44" y="58"/>
                      <a:pt x="55" y="31"/>
                    </a:cubicBezTo>
                    <a:cubicBezTo>
                      <a:pt x="64" y="11"/>
                      <a:pt x="83" y="-1"/>
                      <a:pt x="105" y="0"/>
                    </a:cubicBezTo>
                    <a:cubicBezTo>
                      <a:pt x="130" y="1"/>
                      <a:pt x="148" y="16"/>
                      <a:pt x="152" y="29"/>
                    </a:cubicBezTo>
                    <a:cubicBezTo>
                      <a:pt x="157" y="44"/>
                      <a:pt x="157" y="59"/>
                      <a:pt x="151" y="73"/>
                    </a:cubicBezTo>
                    <a:cubicBezTo>
                      <a:pt x="169" y="73"/>
                      <a:pt x="189" y="70"/>
                      <a:pt x="208" y="67"/>
                    </a:cubicBezTo>
                    <a:cubicBezTo>
                      <a:pt x="218" y="65"/>
                      <a:pt x="227" y="71"/>
                      <a:pt x="229" y="81"/>
                    </a:cubicBezTo>
                    <a:cubicBezTo>
                      <a:pt x="231" y="90"/>
                      <a:pt x="224" y="100"/>
                      <a:pt x="215" y="101"/>
                    </a:cubicBezTo>
                    <a:cubicBezTo>
                      <a:pt x="214" y="102"/>
                      <a:pt x="185" y="107"/>
                      <a:pt x="153" y="109"/>
                    </a:cubicBezTo>
                    <a:cubicBezTo>
                      <a:pt x="142" y="109"/>
                      <a:pt x="132" y="109"/>
                      <a:pt x="123" y="109"/>
                    </a:cubicBezTo>
                    <a:cubicBezTo>
                      <a:pt x="110" y="119"/>
                      <a:pt x="93" y="130"/>
                      <a:pt x="73" y="139"/>
                    </a:cubicBezTo>
                    <a:cubicBezTo>
                      <a:pt x="46" y="151"/>
                      <a:pt x="23" y="158"/>
                      <a:pt x="22" y="158"/>
                    </a:cubicBezTo>
                    <a:cubicBezTo>
                      <a:pt x="20" y="159"/>
                      <a:pt x="19" y="159"/>
                      <a:pt x="17" y="15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8AB1B507-3E8C-6643-A02F-6EB34B7CC275}"/>
                  </a:ext>
                </a:extLst>
              </p:cNvPr>
              <p:cNvSpPr/>
              <p:nvPr/>
            </p:nvSpPr>
            <p:spPr>
              <a:xfrm>
                <a:off x="22688303" y="-5460985"/>
                <a:ext cx="73244" cy="7200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" h="59">
                    <a:moveTo>
                      <a:pt x="0" y="29"/>
                    </a:moveTo>
                    <a:cubicBezTo>
                      <a:pt x="0" y="13"/>
                      <a:pt x="14" y="0"/>
                      <a:pt x="30" y="0"/>
                    </a:cubicBezTo>
                    <a:cubicBezTo>
                      <a:pt x="46" y="0"/>
                      <a:pt x="60" y="13"/>
                      <a:pt x="60" y="29"/>
                    </a:cubicBezTo>
                    <a:cubicBezTo>
                      <a:pt x="60" y="46"/>
                      <a:pt x="46" y="59"/>
                      <a:pt x="30" y="59"/>
                    </a:cubicBezTo>
                    <a:cubicBezTo>
                      <a:pt x="14" y="59"/>
                      <a:pt x="0" y="46"/>
                      <a:pt x="0" y="2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04B0D924-EAB6-D945-8A4D-BD70DCA03DE2}"/>
                  </a:ext>
                </a:extLst>
              </p:cNvPr>
              <p:cNvSpPr/>
              <p:nvPr/>
            </p:nvSpPr>
            <p:spPr>
              <a:xfrm>
                <a:off x="23007349" y="-5598783"/>
                <a:ext cx="312838" cy="9683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3" h="79">
                    <a:moveTo>
                      <a:pt x="226" y="79"/>
                    </a:moveTo>
                    <a:cubicBezTo>
                      <a:pt x="224" y="79"/>
                      <a:pt x="221" y="78"/>
                      <a:pt x="218" y="78"/>
                    </a:cubicBezTo>
                    <a:cubicBezTo>
                      <a:pt x="183" y="67"/>
                      <a:pt x="156" y="60"/>
                      <a:pt x="116" y="55"/>
                    </a:cubicBezTo>
                    <a:cubicBezTo>
                      <a:pt x="98" y="53"/>
                      <a:pt x="52" y="55"/>
                      <a:pt x="32" y="58"/>
                    </a:cubicBezTo>
                    <a:cubicBezTo>
                      <a:pt x="18" y="61"/>
                      <a:pt x="3" y="51"/>
                      <a:pt x="1" y="36"/>
                    </a:cubicBezTo>
                    <a:cubicBezTo>
                      <a:pt x="-2" y="21"/>
                      <a:pt x="8" y="7"/>
                      <a:pt x="23" y="4"/>
                    </a:cubicBezTo>
                    <a:cubicBezTo>
                      <a:pt x="48" y="0"/>
                      <a:pt x="100" y="-2"/>
                      <a:pt x="122" y="1"/>
                    </a:cubicBezTo>
                    <a:cubicBezTo>
                      <a:pt x="166" y="6"/>
                      <a:pt x="196" y="13"/>
                      <a:pt x="234" y="25"/>
                    </a:cubicBezTo>
                    <a:cubicBezTo>
                      <a:pt x="249" y="30"/>
                      <a:pt x="257" y="45"/>
                      <a:pt x="252" y="59"/>
                    </a:cubicBezTo>
                    <a:cubicBezTo>
                      <a:pt x="249" y="71"/>
                      <a:pt x="238" y="79"/>
                      <a:pt x="226" y="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A202EA2A-3CD3-4742-B29C-7C474726A906}"/>
                  </a:ext>
                </a:extLst>
              </p:cNvPr>
              <p:cNvSpPr/>
              <p:nvPr/>
            </p:nvSpPr>
            <p:spPr>
              <a:xfrm>
                <a:off x="23080593" y="-5474641"/>
                <a:ext cx="148971" cy="1477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1" h="120">
                    <a:moveTo>
                      <a:pt x="93" y="120"/>
                    </a:moveTo>
                    <a:cubicBezTo>
                      <a:pt x="86" y="120"/>
                      <a:pt x="79" y="118"/>
                      <a:pt x="74" y="112"/>
                    </a:cubicBezTo>
                    <a:lnTo>
                      <a:pt x="8" y="46"/>
                    </a:lnTo>
                    <a:cubicBezTo>
                      <a:pt x="-3" y="35"/>
                      <a:pt x="-3" y="18"/>
                      <a:pt x="8" y="7"/>
                    </a:cubicBezTo>
                    <a:cubicBezTo>
                      <a:pt x="18" y="-2"/>
                      <a:pt x="36" y="-2"/>
                      <a:pt x="46" y="7"/>
                    </a:cubicBezTo>
                    <a:lnTo>
                      <a:pt x="113" y="74"/>
                    </a:lnTo>
                    <a:cubicBezTo>
                      <a:pt x="124" y="84"/>
                      <a:pt x="124" y="102"/>
                      <a:pt x="113" y="112"/>
                    </a:cubicBezTo>
                    <a:cubicBezTo>
                      <a:pt x="107" y="118"/>
                      <a:pt x="100" y="120"/>
                      <a:pt x="93" y="12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1A0555E0-0819-584A-A15D-1FB5490DE8E4}"/>
                  </a:ext>
                </a:extLst>
              </p:cNvPr>
              <p:cNvSpPr/>
              <p:nvPr/>
            </p:nvSpPr>
            <p:spPr>
              <a:xfrm>
                <a:off x="22998655" y="-5474641"/>
                <a:ext cx="148971" cy="1477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1" h="120">
                    <a:moveTo>
                      <a:pt x="27" y="120"/>
                    </a:moveTo>
                    <a:cubicBezTo>
                      <a:pt x="20" y="120"/>
                      <a:pt x="13" y="118"/>
                      <a:pt x="7" y="112"/>
                    </a:cubicBezTo>
                    <a:cubicBezTo>
                      <a:pt x="-2" y="102"/>
                      <a:pt x="-2" y="84"/>
                      <a:pt x="7" y="74"/>
                    </a:cubicBezTo>
                    <a:lnTo>
                      <a:pt x="74" y="7"/>
                    </a:lnTo>
                    <a:cubicBezTo>
                      <a:pt x="84" y="-2"/>
                      <a:pt x="102" y="-2"/>
                      <a:pt x="112" y="7"/>
                    </a:cubicBezTo>
                    <a:cubicBezTo>
                      <a:pt x="123" y="18"/>
                      <a:pt x="123" y="35"/>
                      <a:pt x="112" y="46"/>
                    </a:cubicBezTo>
                    <a:lnTo>
                      <a:pt x="46" y="112"/>
                    </a:lnTo>
                    <a:cubicBezTo>
                      <a:pt x="41" y="118"/>
                      <a:pt x="34" y="120"/>
                      <a:pt x="27" y="12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4A09BE29-1099-0542-A18F-12D967935EBA}"/>
                  </a:ext>
                </a:extLst>
              </p:cNvPr>
              <p:cNvSpPr/>
              <p:nvPr/>
            </p:nvSpPr>
            <p:spPr>
              <a:xfrm>
                <a:off x="23079351" y="-5474641"/>
                <a:ext cx="68278" cy="33270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" h="269">
                    <a:moveTo>
                      <a:pt x="28" y="269"/>
                    </a:moveTo>
                    <a:cubicBezTo>
                      <a:pt x="13" y="269"/>
                      <a:pt x="0" y="256"/>
                      <a:pt x="0" y="241"/>
                    </a:cubicBezTo>
                    <a:lnTo>
                      <a:pt x="1" y="28"/>
                    </a:lnTo>
                    <a:cubicBezTo>
                      <a:pt x="1" y="13"/>
                      <a:pt x="13" y="0"/>
                      <a:pt x="28" y="0"/>
                    </a:cubicBezTo>
                    <a:cubicBezTo>
                      <a:pt x="43" y="0"/>
                      <a:pt x="56" y="13"/>
                      <a:pt x="56" y="28"/>
                    </a:cubicBezTo>
                    <a:lnTo>
                      <a:pt x="55" y="241"/>
                    </a:lnTo>
                    <a:cubicBezTo>
                      <a:pt x="55" y="256"/>
                      <a:pt x="43" y="269"/>
                      <a:pt x="28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  <p:sp>
        <p:nvSpPr>
          <p:cNvPr id="24578" name="TextBox 37">
            <a:extLst>
              <a:ext uri="{FF2B5EF4-FFF2-40B4-BE49-F238E27FC236}">
                <a16:creationId xmlns:a16="http://schemas.microsoft.com/office/drawing/2014/main" id="{AA587421-8FDD-CE49-A79C-0931EEABC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5" y="9523413"/>
            <a:ext cx="72501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MX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It’s no secret that you need to be visible online that’s where your customers.</a:t>
            </a:r>
          </a:p>
        </p:txBody>
      </p:sp>
      <p:grpSp>
        <p:nvGrpSpPr>
          <p:cNvPr id="24579" name="Group 7">
            <a:extLst>
              <a:ext uri="{FF2B5EF4-FFF2-40B4-BE49-F238E27FC236}">
                <a16:creationId xmlns:a16="http://schemas.microsoft.com/office/drawing/2014/main" id="{C0D4F8AE-B66F-0745-9EB6-0FFA3DE93BB7}"/>
              </a:ext>
            </a:extLst>
          </p:cNvPr>
          <p:cNvGrpSpPr>
            <a:grpSpLocks/>
          </p:cNvGrpSpPr>
          <p:nvPr/>
        </p:nvGrpSpPr>
        <p:grpSpPr bwMode="auto">
          <a:xfrm>
            <a:off x="13836650" y="2425700"/>
            <a:ext cx="8429625" cy="1481138"/>
            <a:chOff x="2344778" y="10910164"/>
            <a:chExt cx="8430754" cy="1481443"/>
          </a:xfrm>
        </p:grpSpPr>
        <p:sp>
          <p:nvSpPr>
            <p:cNvPr id="24593" name="Subtitle 2">
              <a:extLst>
                <a:ext uri="{FF2B5EF4-FFF2-40B4-BE49-F238E27FC236}">
                  <a16:creationId xmlns:a16="http://schemas.microsoft.com/office/drawing/2014/main" id="{344813B6-687F-1C43-A83E-82618A777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778" y="11618050"/>
              <a:ext cx="8430754" cy="773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7433" tIns="108718" rIns="217433" bIns="108718">
              <a:spAutoFit/>
            </a:bodyPr>
            <a:lstStyle>
              <a:lvl1pPr defTabSz="1087438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defRPr sz="55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47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9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es-MX" sz="360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being.</a:t>
              </a:r>
            </a:p>
          </p:txBody>
        </p:sp>
        <p:sp>
          <p:nvSpPr>
            <p:cNvPr id="24594" name="Rectangle 19">
              <a:extLst>
                <a:ext uri="{FF2B5EF4-FFF2-40B4-BE49-F238E27FC236}">
                  <a16:creationId xmlns:a16="http://schemas.microsoft.com/office/drawing/2014/main" id="{18206281-DDA0-284D-9A5F-DEA19EC48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556" y="10910164"/>
              <a:ext cx="51826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4000" b="1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24580" name="Group 20">
            <a:extLst>
              <a:ext uri="{FF2B5EF4-FFF2-40B4-BE49-F238E27FC236}">
                <a16:creationId xmlns:a16="http://schemas.microsoft.com/office/drawing/2014/main" id="{B3545330-F6AD-9B46-B1C7-488BF00FDCBE}"/>
              </a:ext>
            </a:extLst>
          </p:cNvPr>
          <p:cNvGrpSpPr>
            <a:grpSpLocks/>
          </p:cNvGrpSpPr>
          <p:nvPr/>
        </p:nvGrpSpPr>
        <p:grpSpPr bwMode="auto">
          <a:xfrm>
            <a:off x="13836650" y="6186488"/>
            <a:ext cx="8429625" cy="1481137"/>
            <a:chOff x="2344778" y="10910164"/>
            <a:chExt cx="8430754" cy="1481443"/>
          </a:xfrm>
        </p:grpSpPr>
        <p:sp>
          <p:nvSpPr>
            <p:cNvPr id="24591" name="Subtitle 2">
              <a:extLst>
                <a:ext uri="{FF2B5EF4-FFF2-40B4-BE49-F238E27FC236}">
                  <a16:creationId xmlns:a16="http://schemas.microsoft.com/office/drawing/2014/main" id="{3973373E-F7A6-6E4B-9885-0AE59423F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778" y="11618050"/>
              <a:ext cx="8430754" cy="773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7433" tIns="108718" rIns="217433" bIns="108718">
              <a:spAutoFit/>
            </a:bodyPr>
            <a:lstStyle>
              <a:lvl1pPr defTabSz="1087438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defRPr sz="55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47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9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es-MX" sz="360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being.</a:t>
              </a:r>
            </a:p>
          </p:txBody>
        </p:sp>
        <p:sp>
          <p:nvSpPr>
            <p:cNvPr id="24592" name="Rectangle 22">
              <a:extLst>
                <a:ext uri="{FF2B5EF4-FFF2-40B4-BE49-F238E27FC236}">
                  <a16:creationId xmlns:a16="http://schemas.microsoft.com/office/drawing/2014/main" id="{A50E4370-C066-E549-8435-BE778553D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556" y="10910164"/>
              <a:ext cx="51826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4000" b="1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24581" name="Group 23">
            <a:extLst>
              <a:ext uri="{FF2B5EF4-FFF2-40B4-BE49-F238E27FC236}">
                <a16:creationId xmlns:a16="http://schemas.microsoft.com/office/drawing/2014/main" id="{67B38A19-9EE0-3F4C-8477-00B2FB8D19E3}"/>
              </a:ext>
            </a:extLst>
          </p:cNvPr>
          <p:cNvGrpSpPr>
            <a:grpSpLocks/>
          </p:cNvGrpSpPr>
          <p:nvPr/>
        </p:nvGrpSpPr>
        <p:grpSpPr bwMode="auto">
          <a:xfrm>
            <a:off x="13836650" y="10275888"/>
            <a:ext cx="8429625" cy="1481137"/>
            <a:chOff x="2344778" y="10910164"/>
            <a:chExt cx="8430754" cy="1481443"/>
          </a:xfrm>
        </p:grpSpPr>
        <p:sp>
          <p:nvSpPr>
            <p:cNvPr id="24589" name="Subtitle 2">
              <a:extLst>
                <a:ext uri="{FF2B5EF4-FFF2-40B4-BE49-F238E27FC236}">
                  <a16:creationId xmlns:a16="http://schemas.microsoft.com/office/drawing/2014/main" id="{FC7505D4-21DB-3742-9FAA-486A1470B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778" y="11618050"/>
              <a:ext cx="8430754" cy="773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7433" tIns="108718" rIns="217433" bIns="108718">
              <a:spAutoFit/>
            </a:bodyPr>
            <a:lstStyle>
              <a:lvl1pPr defTabSz="1087438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defRPr sz="55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47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9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es-MX" sz="360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being.</a:t>
              </a:r>
            </a:p>
          </p:txBody>
        </p:sp>
        <p:sp>
          <p:nvSpPr>
            <p:cNvPr id="24590" name="Rectangle 25">
              <a:extLst>
                <a:ext uri="{FF2B5EF4-FFF2-40B4-BE49-F238E27FC236}">
                  <a16:creationId xmlns:a16="http://schemas.microsoft.com/office/drawing/2014/main" id="{49B40862-41CB-7040-B75E-BC3257A1C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556" y="10910164"/>
              <a:ext cx="51826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4000" b="1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24582" name="Group 26">
            <a:extLst>
              <a:ext uri="{FF2B5EF4-FFF2-40B4-BE49-F238E27FC236}">
                <a16:creationId xmlns:a16="http://schemas.microsoft.com/office/drawing/2014/main" id="{9CD2486F-B8BE-164C-8B70-70879F62475F}"/>
              </a:ext>
            </a:extLst>
          </p:cNvPr>
          <p:cNvGrpSpPr>
            <a:grpSpLocks/>
          </p:cNvGrpSpPr>
          <p:nvPr/>
        </p:nvGrpSpPr>
        <p:grpSpPr bwMode="auto">
          <a:xfrm>
            <a:off x="2111375" y="1884363"/>
            <a:ext cx="5862638" cy="3298825"/>
            <a:chOff x="3250282" y="2990187"/>
            <a:chExt cx="5862921" cy="3298847"/>
          </a:xfrm>
        </p:grpSpPr>
        <p:sp>
          <p:nvSpPr>
            <p:cNvPr id="24587" name="TextBox 27">
              <a:extLst>
                <a:ext uri="{FF2B5EF4-FFF2-40B4-BE49-F238E27FC236}">
                  <a16:creationId xmlns:a16="http://schemas.microsoft.com/office/drawing/2014/main" id="{6802BD68-4212-8F46-B084-3028EE7DB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282" y="3734489"/>
              <a:ext cx="5862921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8000" b="1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Timeline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1D081E-06D2-F74E-94A1-23267616ABA9}"/>
                </a:ext>
              </a:extLst>
            </p:cNvPr>
            <p:cNvSpPr txBox="1"/>
            <p:nvPr/>
          </p:nvSpPr>
          <p:spPr>
            <a:xfrm>
              <a:off x="3307435" y="2990187"/>
              <a:ext cx="3365662" cy="6461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3053EC-5CBF-004F-B759-6DB5247A01D8}"/>
              </a:ext>
            </a:extLst>
          </p:cNvPr>
          <p:cNvCxnSpPr>
            <a:cxnSpLocks/>
          </p:cNvCxnSpPr>
          <p:nvPr/>
        </p:nvCxnSpPr>
        <p:spPr>
          <a:xfrm>
            <a:off x="12188825" y="0"/>
            <a:ext cx="0" cy="13716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257AEEE-1171-0040-9FD0-5722CB7A0E13}"/>
              </a:ext>
            </a:extLst>
          </p:cNvPr>
          <p:cNvSpPr/>
          <p:nvPr/>
        </p:nvSpPr>
        <p:spPr>
          <a:xfrm>
            <a:off x="11911013" y="2836863"/>
            <a:ext cx="555625" cy="555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193C6-0F50-2C48-AFE6-5B3FBD8C20FE}"/>
              </a:ext>
            </a:extLst>
          </p:cNvPr>
          <p:cNvSpPr/>
          <p:nvPr/>
        </p:nvSpPr>
        <p:spPr>
          <a:xfrm>
            <a:off x="11911013" y="6650038"/>
            <a:ext cx="555625" cy="554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7DBC68-57FF-A94F-9782-B5FD7AE04CB9}"/>
              </a:ext>
            </a:extLst>
          </p:cNvPr>
          <p:cNvSpPr/>
          <p:nvPr/>
        </p:nvSpPr>
        <p:spPr>
          <a:xfrm>
            <a:off x="11911013" y="10739438"/>
            <a:ext cx="555625" cy="555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09D97F76-5A22-384E-B7C6-761565969A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79113" y="-298450"/>
            <a:ext cx="14074775" cy="7156450"/>
          </a:xfrm>
        </p:spPr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4627F9-498D-CF44-9B18-51FB1F7BAF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15925" y="6858000"/>
            <a:ext cx="11079163" cy="7156450"/>
          </a:xfrm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106791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0452CD-CD40-0A49-9FDD-E204D2867490}"/>
              </a:ext>
            </a:extLst>
          </p:cNvPr>
          <p:cNvSpPr/>
          <p:nvPr/>
        </p:nvSpPr>
        <p:spPr>
          <a:xfrm rot="10800000" flipV="1">
            <a:off x="10679113" y="6858000"/>
            <a:ext cx="1369853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  <p:sp>
        <p:nvSpPr>
          <p:cNvPr id="25605" name="TextBox 37">
            <a:extLst>
              <a:ext uri="{FF2B5EF4-FFF2-40B4-BE49-F238E27FC236}">
                <a16:creationId xmlns:a16="http://schemas.microsoft.com/office/drawing/2014/main" id="{59FB15B9-8517-9E45-953F-2D902BAA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81013" y="9409113"/>
            <a:ext cx="869315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s-MX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It’s no secret that you need to be visible online that’s where your customers.</a:t>
            </a:r>
          </a:p>
        </p:txBody>
      </p:sp>
      <p:grpSp>
        <p:nvGrpSpPr>
          <p:cNvPr id="25606" name="Group 7">
            <a:extLst>
              <a:ext uri="{FF2B5EF4-FFF2-40B4-BE49-F238E27FC236}">
                <a16:creationId xmlns:a16="http://schemas.microsoft.com/office/drawing/2014/main" id="{4D833354-1773-E345-B424-7A147F2F26A2}"/>
              </a:ext>
            </a:extLst>
          </p:cNvPr>
          <p:cNvGrpSpPr>
            <a:grpSpLocks/>
          </p:cNvGrpSpPr>
          <p:nvPr/>
        </p:nvGrpSpPr>
        <p:grpSpPr bwMode="auto">
          <a:xfrm>
            <a:off x="2111375" y="1884363"/>
            <a:ext cx="6715125" cy="3298825"/>
            <a:chOff x="3250282" y="2990187"/>
            <a:chExt cx="6715301" cy="3298847"/>
          </a:xfrm>
        </p:grpSpPr>
        <p:sp>
          <p:nvSpPr>
            <p:cNvPr id="25607" name="TextBox 8">
              <a:extLst>
                <a:ext uri="{FF2B5EF4-FFF2-40B4-BE49-F238E27FC236}">
                  <a16:creationId xmlns:a16="http://schemas.microsoft.com/office/drawing/2014/main" id="{99737B1B-8600-EF45-B21C-527064F39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282" y="3734489"/>
              <a:ext cx="6715301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8000" b="1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Investment Pros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A6D67D-3F33-544E-9E91-75B93F0ECD0B}"/>
                </a:ext>
              </a:extLst>
            </p:cNvPr>
            <p:cNvSpPr txBox="1"/>
            <p:nvPr/>
          </p:nvSpPr>
          <p:spPr>
            <a:xfrm>
              <a:off x="3307433" y="2990187"/>
              <a:ext cx="3365588" cy="6461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46A2CB17-2EBE-5241-9109-0519BB6CA7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57200" y="3949700"/>
            <a:ext cx="25211088" cy="10190163"/>
          </a:xfrm>
        </p:spPr>
      </p:sp>
      <p:grpSp>
        <p:nvGrpSpPr>
          <p:cNvPr id="26626" name="Group 36">
            <a:extLst>
              <a:ext uri="{FF2B5EF4-FFF2-40B4-BE49-F238E27FC236}">
                <a16:creationId xmlns:a16="http://schemas.microsoft.com/office/drawing/2014/main" id="{D3D26473-B47D-884B-95CE-58DE3F1F65AF}"/>
              </a:ext>
            </a:extLst>
          </p:cNvPr>
          <p:cNvGrpSpPr>
            <a:grpSpLocks/>
          </p:cNvGrpSpPr>
          <p:nvPr/>
        </p:nvGrpSpPr>
        <p:grpSpPr bwMode="auto">
          <a:xfrm>
            <a:off x="4141788" y="901700"/>
            <a:ext cx="16094075" cy="2066925"/>
            <a:chOff x="-1848509" y="2990187"/>
            <a:chExt cx="16094490" cy="2067741"/>
          </a:xfrm>
        </p:grpSpPr>
        <p:sp>
          <p:nvSpPr>
            <p:cNvPr id="26637" name="TextBox 37">
              <a:extLst>
                <a:ext uri="{FF2B5EF4-FFF2-40B4-BE49-F238E27FC236}">
                  <a16:creationId xmlns:a16="http://schemas.microsoft.com/office/drawing/2014/main" id="{55BDC6B0-869C-B44C-B13A-D8AD59359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48509" y="3734489"/>
              <a:ext cx="16094490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MX" sz="8000" b="1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Asset Mix By Actual Value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65C400-97D1-6D44-BCB0-05D0C96B4E32}"/>
                </a:ext>
              </a:extLst>
            </p:cNvPr>
            <p:cNvSpPr txBox="1"/>
            <p:nvPr/>
          </p:nvSpPr>
          <p:spPr>
            <a:xfrm>
              <a:off x="4515942" y="2990187"/>
              <a:ext cx="3365587" cy="6463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  <p:grpSp>
        <p:nvGrpSpPr>
          <p:cNvPr id="26627" name="Group 7">
            <a:extLst>
              <a:ext uri="{FF2B5EF4-FFF2-40B4-BE49-F238E27FC236}">
                <a16:creationId xmlns:a16="http://schemas.microsoft.com/office/drawing/2014/main" id="{C2E2496C-40CF-184F-9153-259969299A50}"/>
              </a:ext>
            </a:extLst>
          </p:cNvPr>
          <p:cNvGrpSpPr>
            <a:grpSpLocks/>
          </p:cNvGrpSpPr>
          <p:nvPr/>
        </p:nvGrpSpPr>
        <p:grpSpPr bwMode="auto">
          <a:xfrm>
            <a:off x="2324100" y="6530975"/>
            <a:ext cx="19729450" cy="4603750"/>
            <a:chOff x="5372829" y="7453016"/>
            <a:chExt cx="12086979" cy="2820206"/>
          </a:xfrm>
        </p:grpSpPr>
        <p:grpSp>
          <p:nvGrpSpPr>
            <p:cNvPr id="26628" name="Group 40">
              <a:extLst>
                <a:ext uri="{FF2B5EF4-FFF2-40B4-BE49-F238E27FC236}">
                  <a16:creationId xmlns:a16="http://schemas.microsoft.com/office/drawing/2014/main" id="{1B37B6B7-4515-E94F-B4BE-3E07E311C1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41058" y="7510673"/>
              <a:ext cx="2750520" cy="2738128"/>
              <a:chOff x="12170359" y="6376674"/>
              <a:chExt cx="2750520" cy="2738128"/>
            </a:xfrm>
          </p:grpSpPr>
          <p:sp>
            <p:nvSpPr>
              <p:cNvPr id="26635" name="Freeform 280">
                <a:extLst>
                  <a:ext uri="{FF2B5EF4-FFF2-40B4-BE49-F238E27FC236}">
                    <a16:creationId xmlns:a16="http://schemas.microsoft.com/office/drawing/2014/main" id="{AF538432-F99D-E145-9069-A52915A6C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70359" y="6376674"/>
                <a:ext cx="2750520" cy="2738128"/>
              </a:xfrm>
              <a:custGeom>
                <a:avLst/>
                <a:gdLst>
                  <a:gd name="T0" fmla="*/ 2147483646 w 1957"/>
                  <a:gd name="T1" fmla="*/ 1924369852 h 1948"/>
                  <a:gd name="T2" fmla="*/ 2147483646 w 1957"/>
                  <a:gd name="T3" fmla="*/ 1924369852 h 1948"/>
                  <a:gd name="T4" fmla="*/ 1941787008 w 1957"/>
                  <a:gd name="T5" fmla="*/ 2147483646 h 1948"/>
                  <a:gd name="T6" fmla="*/ 0 w 1957"/>
                  <a:gd name="T7" fmla="*/ 1924369852 h 1948"/>
                  <a:gd name="T8" fmla="*/ 1941787008 w 1957"/>
                  <a:gd name="T9" fmla="*/ 0 h 1948"/>
                  <a:gd name="T10" fmla="*/ 2147483646 w 1957"/>
                  <a:gd name="T11" fmla="*/ 1924369852 h 19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57" h="1948">
                    <a:moveTo>
                      <a:pt x="1956" y="974"/>
                    </a:moveTo>
                    <a:lnTo>
                      <a:pt x="1956" y="974"/>
                    </a:lnTo>
                    <a:cubicBezTo>
                      <a:pt x="1956" y="1513"/>
                      <a:pt x="1521" y="1947"/>
                      <a:pt x="983" y="1947"/>
                    </a:cubicBezTo>
                    <a:cubicBezTo>
                      <a:pt x="443" y="1947"/>
                      <a:pt x="0" y="1513"/>
                      <a:pt x="0" y="974"/>
                    </a:cubicBezTo>
                    <a:cubicBezTo>
                      <a:pt x="0" y="435"/>
                      <a:pt x="443" y="0"/>
                      <a:pt x="983" y="0"/>
                    </a:cubicBezTo>
                    <a:cubicBezTo>
                      <a:pt x="1521" y="0"/>
                      <a:pt x="1956" y="435"/>
                      <a:pt x="1956" y="97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6DDFC49-B030-8943-96DA-F4C3F4FB5417}"/>
                  </a:ext>
                </a:extLst>
              </p:cNvPr>
              <p:cNvGrpSpPr/>
              <p:nvPr/>
            </p:nvGrpSpPr>
            <p:grpSpPr>
              <a:xfrm>
                <a:off x="13059301" y="7168078"/>
                <a:ext cx="972635" cy="1155320"/>
                <a:chOff x="12886031" y="1525742"/>
                <a:chExt cx="938519" cy="1114797"/>
              </a:xfrm>
              <a:solidFill>
                <a:schemeClr val="bg1"/>
              </a:solidFill>
            </p:grpSpPr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24B07B00-7FEF-1D4B-ABDB-14FF7D306732}"/>
                    </a:ext>
                  </a:extLst>
                </p:cNvPr>
                <p:cNvSpPr/>
                <p:nvPr/>
              </p:nvSpPr>
              <p:spPr>
                <a:xfrm>
                  <a:off x="12886031" y="2227145"/>
                  <a:ext cx="240836" cy="41339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95" h="334">
                      <a:moveTo>
                        <a:pt x="55" y="279"/>
                      </a:moveTo>
                      <a:lnTo>
                        <a:pt x="140" y="279"/>
                      </a:lnTo>
                      <a:lnTo>
                        <a:pt x="140" y="55"/>
                      </a:lnTo>
                      <a:lnTo>
                        <a:pt x="55" y="55"/>
                      </a:lnTo>
                      <a:close/>
                      <a:moveTo>
                        <a:pt x="168" y="334"/>
                      </a:moveTo>
                      <a:lnTo>
                        <a:pt x="27" y="334"/>
                      </a:lnTo>
                      <a:cubicBezTo>
                        <a:pt x="12" y="334"/>
                        <a:pt x="0" y="322"/>
                        <a:pt x="0" y="307"/>
                      </a:cubicBezTo>
                      <a:lnTo>
                        <a:pt x="0" y="28"/>
                      </a:lnTo>
                      <a:cubicBezTo>
                        <a:pt x="0" y="12"/>
                        <a:pt x="12" y="0"/>
                        <a:pt x="27" y="0"/>
                      </a:cubicBezTo>
                      <a:lnTo>
                        <a:pt x="168" y="0"/>
                      </a:lnTo>
                      <a:cubicBezTo>
                        <a:pt x="183" y="0"/>
                        <a:pt x="195" y="12"/>
                        <a:pt x="195" y="28"/>
                      </a:cubicBezTo>
                      <a:lnTo>
                        <a:pt x="195" y="307"/>
                      </a:lnTo>
                      <a:cubicBezTo>
                        <a:pt x="195" y="322"/>
                        <a:pt x="183" y="334"/>
                        <a:pt x="168" y="33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DAAD0090-F24A-B445-915D-632EAF978EDD}"/>
                    </a:ext>
                  </a:extLst>
                </p:cNvPr>
                <p:cNvSpPr/>
                <p:nvPr/>
              </p:nvSpPr>
              <p:spPr>
                <a:xfrm>
                  <a:off x="13233633" y="1874581"/>
                  <a:ext cx="242077" cy="76595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96" h="618">
                      <a:moveTo>
                        <a:pt x="55" y="563"/>
                      </a:moveTo>
                      <a:lnTo>
                        <a:pt x="141" y="563"/>
                      </a:lnTo>
                      <a:lnTo>
                        <a:pt x="141" y="55"/>
                      </a:lnTo>
                      <a:lnTo>
                        <a:pt x="55" y="55"/>
                      </a:lnTo>
                      <a:close/>
                      <a:moveTo>
                        <a:pt x="169" y="618"/>
                      </a:moveTo>
                      <a:lnTo>
                        <a:pt x="28" y="618"/>
                      </a:lnTo>
                      <a:cubicBezTo>
                        <a:pt x="13" y="618"/>
                        <a:pt x="0" y="606"/>
                        <a:pt x="0" y="591"/>
                      </a:cubicBezTo>
                      <a:lnTo>
                        <a:pt x="0" y="27"/>
                      </a:lnTo>
                      <a:cubicBezTo>
                        <a:pt x="0" y="12"/>
                        <a:pt x="13" y="0"/>
                        <a:pt x="28" y="0"/>
                      </a:cubicBezTo>
                      <a:lnTo>
                        <a:pt x="169" y="0"/>
                      </a:lnTo>
                      <a:cubicBezTo>
                        <a:pt x="184" y="0"/>
                        <a:pt x="196" y="12"/>
                        <a:pt x="196" y="27"/>
                      </a:cubicBezTo>
                      <a:lnTo>
                        <a:pt x="196" y="591"/>
                      </a:lnTo>
                      <a:cubicBezTo>
                        <a:pt x="196" y="606"/>
                        <a:pt x="184" y="618"/>
                        <a:pt x="169" y="61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0C50BB58-898A-864C-B8EE-2A3F79B0D194}"/>
                    </a:ext>
                  </a:extLst>
                </p:cNvPr>
                <p:cNvSpPr/>
                <p:nvPr/>
              </p:nvSpPr>
              <p:spPr>
                <a:xfrm>
                  <a:off x="13578748" y="1525742"/>
                  <a:ext cx="245802" cy="111479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99" h="899">
                      <a:moveTo>
                        <a:pt x="55" y="844"/>
                      </a:moveTo>
                      <a:lnTo>
                        <a:pt x="144" y="844"/>
                      </a:lnTo>
                      <a:lnTo>
                        <a:pt x="144" y="55"/>
                      </a:lnTo>
                      <a:lnTo>
                        <a:pt x="55" y="55"/>
                      </a:lnTo>
                      <a:close/>
                      <a:moveTo>
                        <a:pt x="172" y="899"/>
                      </a:moveTo>
                      <a:lnTo>
                        <a:pt x="27" y="899"/>
                      </a:lnTo>
                      <a:cubicBezTo>
                        <a:pt x="12" y="899"/>
                        <a:pt x="0" y="887"/>
                        <a:pt x="0" y="872"/>
                      </a:cubicBezTo>
                      <a:lnTo>
                        <a:pt x="0" y="27"/>
                      </a:lnTo>
                      <a:cubicBezTo>
                        <a:pt x="0" y="12"/>
                        <a:pt x="12" y="0"/>
                        <a:pt x="27" y="0"/>
                      </a:cubicBezTo>
                      <a:lnTo>
                        <a:pt x="172" y="0"/>
                      </a:lnTo>
                      <a:cubicBezTo>
                        <a:pt x="187" y="0"/>
                        <a:pt x="199" y="12"/>
                        <a:pt x="199" y="27"/>
                      </a:cubicBezTo>
                      <a:lnTo>
                        <a:pt x="199" y="872"/>
                      </a:lnTo>
                      <a:cubicBezTo>
                        <a:pt x="199" y="887"/>
                        <a:pt x="187" y="899"/>
                        <a:pt x="172" y="89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26629" name="Group 46">
              <a:extLst>
                <a:ext uri="{FF2B5EF4-FFF2-40B4-BE49-F238E27FC236}">
                  <a16:creationId xmlns:a16="http://schemas.microsoft.com/office/drawing/2014/main" id="{73062316-668D-F442-8B02-998582A036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2829" y="7522702"/>
              <a:ext cx="2738130" cy="2750520"/>
              <a:chOff x="7477195" y="7920306"/>
              <a:chExt cx="2738130" cy="2750520"/>
            </a:xfrm>
          </p:grpSpPr>
          <p:sp>
            <p:nvSpPr>
              <p:cNvPr id="26633" name="Freeform 279">
                <a:extLst>
                  <a:ext uri="{FF2B5EF4-FFF2-40B4-BE49-F238E27FC236}">
                    <a16:creationId xmlns:a16="http://schemas.microsoft.com/office/drawing/2014/main" id="{95CDDF49-59D6-D742-A4BE-525F507FA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7195" y="7920306"/>
                <a:ext cx="2738130" cy="2750520"/>
              </a:xfrm>
              <a:custGeom>
                <a:avLst/>
                <a:gdLst>
                  <a:gd name="T0" fmla="*/ 2147483646 w 1949"/>
                  <a:gd name="T1" fmla="*/ 1939810906 h 1957"/>
                  <a:gd name="T2" fmla="*/ 2147483646 w 1949"/>
                  <a:gd name="T3" fmla="*/ 1939810906 h 1957"/>
                  <a:gd name="T4" fmla="*/ 1922399067 w 1949"/>
                  <a:gd name="T5" fmla="*/ 2147483646 h 1957"/>
                  <a:gd name="T6" fmla="*/ 0 w 1949"/>
                  <a:gd name="T7" fmla="*/ 1939810906 h 1957"/>
                  <a:gd name="T8" fmla="*/ 1922399067 w 1949"/>
                  <a:gd name="T9" fmla="*/ 0 h 1957"/>
                  <a:gd name="T10" fmla="*/ 2147483646 w 1949"/>
                  <a:gd name="T11" fmla="*/ 1939810906 h 19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49" h="1957">
                    <a:moveTo>
                      <a:pt x="1948" y="982"/>
                    </a:moveTo>
                    <a:lnTo>
                      <a:pt x="1948" y="982"/>
                    </a:lnTo>
                    <a:cubicBezTo>
                      <a:pt x="1948" y="1522"/>
                      <a:pt x="1513" y="1956"/>
                      <a:pt x="974" y="1956"/>
                    </a:cubicBezTo>
                    <a:cubicBezTo>
                      <a:pt x="434" y="1956"/>
                      <a:pt x="0" y="1522"/>
                      <a:pt x="0" y="982"/>
                    </a:cubicBezTo>
                    <a:cubicBezTo>
                      <a:pt x="0" y="443"/>
                      <a:pt x="434" y="0"/>
                      <a:pt x="974" y="0"/>
                    </a:cubicBezTo>
                    <a:cubicBezTo>
                      <a:pt x="1513" y="0"/>
                      <a:pt x="1948" y="443"/>
                      <a:pt x="1948" y="98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BE352D6-C608-5046-87A5-33E6BAE6A089}"/>
                  </a:ext>
                </a:extLst>
              </p:cNvPr>
              <p:cNvGrpSpPr/>
              <p:nvPr/>
            </p:nvGrpSpPr>
            <p:grpSpPr>
              <a:xfrm>
                <a:off x="8140370" y="8778630"/>
                <a:ext cx="1523268" cy="1072978"/>
                <a:chOff x="22427605" y="-5791200"/>
                <a:chExt cx="1469840" cy="1035346"/>
              </a:xfrm>
              <a:solidFill>
                <a:schemeClr val="bg1"/>
              </a:solidFill>
            </p:grpSpPr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02DD8EC2-AE48-454D-9F0B-D8B318B35FDD}"/>
                    </a:ext>
                  </a:extLst>
                </p:cNvPr>
                <p:cNvSpPr/>
                <p:nvPr/>
              </p:nvSpPr>
              <p:spPr>
                <a:xfrm>
                  <a:off x="22427605" y="-5791200"/>
                  <a:ext cx="1279903" cy="103534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032" h="835">
                      <a:moveTo>
                        <a:pt x="767" y="760"/>
                      </a:moveTo>
                      <a:cubicBezTo>
                        <a:pt x="772" y="772"/>
                        <a:pt x="783" y="780"/>
                        <a:pt x="796" y="780"/>
                      </a:cubicBezTo>
                      <a:cubicBezTo>
                        <a:pt x="813" y="780"/>
                        <a:pt x="827" y="767"/>
                        <a:pt x="828" y="750"/>
                      </a:cubicBezTo>
                      <a:cubicBezTo>
                        <a:pt x="829" y="731"/>
                        <a:pt x="830" y="716"/>
                        <a:pt x="832" y="705"/>
                      </a:cubicBezTo>
                      <a:cubicBezTo>
                        <a:pt x="836" y="685"/>
                        <a:pt x="840" y="665"/>
                        <a:pt x="846" y="645"/>
                      </a:cubicBezTo>
                      <a:cubicBezTo>
                        <a:pt x="862" y="592"/>
                        <a:pt x="886" y="560"/>
                        <a:pt x="914" y="525"/>
                      </a:cubicBezTo>
                      <a:cubicBezTo>
                        <a:pt x="921" y="516"/>
                        <a:pt x="927" y="508"/>
                        <a:pt x="934" y="499"/>
                      </a:cubicBezTo>
                      <a:cubicBezTo>
                        <a:pt x="963" y="461"/>
                        <a:pt x="977" y="420"/>
                        <a:pt x="977" y="378"/>
                      </a:cubicBezTo>
                      <a:cubicBezTo>
                        <a:pt x="977" y="306"/>
                        <a:pt x="934" y="237"/>
                        <a:pt x="856" y="185"/>
                      </a:cubicBezTo>
                      <a:cubicBezTo>
                        <a:pt x="774" y="130"/>
                        <a:pt x="665" y="100"/>
                        <a:pt x="548" y="100"/>
                      </a:cubicBezTo>
                      <a:cubicBezTo>
                        <a:pt x="530" y="100"/>
                        <a:pt x="511" y="101"/>
                        <a:pt x="492" y="103"/>
                      </a:cubicBezTo>
                      <a:lnTo>
                        <a:pt x="491" y="103"/>
                      </a:lnTo>
                      <a:cubicBezTo>
                        <a:pt x="476" y="103"/>
                        <a:pt x="344" y="107"/>
                        <a:pt x="298" y="89"/>
                      </a:cubicBezTo>
                      <a:cubicBezTo>
                        <a:pt x="282" y="83"/>
                        <a:pt x="225" y="66"/>
                        <a:pt x="183" y="59"/>
                      </a:cubicBezTo>
                      <a:lnTo>
                        <a:pt x="241" y="129"/>
                      </a:lnTo>
                      <a:cubicBezTo>
                        <a:pt x="245" y="135"/>
                        <a:pt x="247" y="142"/>
                        <a:pt x="247" y="150"/>
                      </a:cubicBezTo>
                      <a:cubicBezTo>
                        <a:pt x="246" y="157"/>
                        <a:pt x="241" y="164"/>
                        <a:pt x="235" y="168"/>
                      </a:cubicBezTo>
                      <a:cubicBezTo>
                        <a:pt x="191" y="200"/>
                        <a:pt x="168" y="233"/>
                        <a:pt x="147" y="263"/>
                      </a:cubicBezTo>
                      <a:cubicBezTo>
                        <a:pt x="124" y="296"/>
                        <a:pt x="102" y="328"/>
                        <a:pt x="58" y="332"/>
                      </a:cubicBezTo>
                      <a:cubicBezTo>
                        <a:pt x="57" y="333"/>
                        <a:pt x="56" y="333"/>
                        <a:pt x="56" y="335"/>
                      </a:cubicBezTo>
                      <a:lnTo>
                        <a:pt x="55" y="431"/>
                      </a:lnTo>
                      <a:cubicBezTo>
                        <a:pt x="55" y="432"/>
                        <a:pt x="56" y="433"/>
                        <a:pt x="56" y="434"/>
                      </a:cubicBezTo>
                      <a:cubicBezTo>
                        <a:pt x="61" y="436"/>
                        <a:pt x="66" y="438"/>
                        <a:pt x="71" y="440"/>
                      </a:cubicBezTo>
                      <a:cubicBezTo>
                        <a:pt x="97" y="450"/>
                        <a:pt x="128" y="463"/>
                        <a:pt x="157" y="496"/>
                      </a:cubicBezTo>
                      <a:cubicBezTo>
                        <a:pt x="163" y="503"/>
                        <a:pt x="182" y="509"/>
                        <a:pt x="196" y="513"/>
                      </a:cubicBezTo>
                      <a:cubicBezTo>
                        <a:pt x="225" y="523"/>
                        <a:pt x="261" y="535"/>
                        <a:pt x="268" y="568"/>
                      </a:cubicBezTo>
                      <a:lnTo>
                        <a:pt x="311" y="759"/>
                      </a:lnTo>
                      <a:cubicBezTo>
                        <a:pt x="314" y="771"/>
                        <a:pt x="325" y="780"/>
                        <a:pt x="337" y="780"/>
                      </a:cubicBezTo>
                      <a:cubicBezTo>
                        <a:pt x="352" y="780"/>
                        <a:pt x="364" y="768"/>
                        <a:pt x="364" y="753"/>
                      </a:cubicBezTo>
                      <a:lnTo>
                        <a:pt x="364" y="635"/>
                      </a:lnTo>
                      <a:cubicBezTo>
                        <a:pt x="364" y="627"/>
                        <a:pt x="368" y="619"/>
                        <a:pt x="375" y="614"/>
                      </a:cubicBezTo>
                      <a:cubicBezTo>
                        <a:pt x="381" y="608"/>
                        <a:pt x="390" y="607"/>
                        <a:pt x="398" y="609"/>
                      </a:cubicBezTo>
                      <a:cubicBezTo>
                        <a:pt x="446" y="620"/>
                        <a:pt x="497" y="626"/>
                        <a:pt x="548" y="626"/>
                      </a:cubicBezTo>
                      <a:cubicBezTo>
                        <a:pt x="598" y="626"/>
                        <a:pt x="647" y="621"/>
                        <a:pt x="694" y="610"/>
                      </a:cubicBezTo>
                      <a:cubicBezTo>
                        <a:pt x="704" y="607"/>
                        <a:pt x="714" y="611"/>
                        <a:pt x="721" y="618"/>
                      </a:cubicBezTo>
                      <a:lnTo>
                        <a:pt x="735" y="635"/>
                      </a:lnTo>
                      <a:cubicBezTo>
                        <a:pt x="749" y="650"/>
                        <a:pt x="757" y="669"/>
                        <a:pt x="759" y="689"/>
                      </a:cubicBezTo>
                      <a:close/>
                      <a:moveTo>
                        <a:pt x="796" y="835"/>
                      </a:moveTo>
                      <a:cubicBezTo>
                        <a:pt x="759" y="835"/>
                        <a:pt x="726" y="811"/>
                        <a:pt x="714" y="775"/>
                      </a:cubicBezTo>
                      <a:cubicBezTo>
                        <a:pt x="714" y="773"/>
                        <a:pt x="713" y="771"/>
                        <a:pt x="713" y="769"/>
                      </a:cubicBezTo>
                      <a:lnTo>
                        <a:pt x="705" y="695"/>
                      </a:lnTo>
                      <a:cubicBezTo>
                        <a:pt x="704" y="686"/>
                        <a:pt x="700" y="678"/>
                        <a:pt x="694" y="671"/>
                      </a:cubicBezTo>
                      <a:lnTo>
                        <a:pt x="690" y="667"/>
                      </a:lnTo>
                      <a:cubicBezTo>
                        <a:pt x="644" y="676"/>
                        <a:pt x="597" y="681"/>
                        <a:pt x="548" y="681"/>
                      </a:cubicBezTo>
                      <a:cubicBezTo>
                        <a:pt x="504" y="681"/>
                        <a:pt x="461" y="677"/>
                        <a:pt x="419" y="669"/>
                      </a:cubicBezTo>
                      <a:lnTo>
                        <a:pt x="419" y="753"/>
                      </a:lnTo>
                      <a:cubicBezTo>
                        <a:pt x="419" y="798"/>
                        <a:pt x="382" y="835"/>
                        <a:pt x="337" y="835"/>
                      </a:cubicBezTo>
                      <a:cubicBezTo>
                        <a:pt x="299" y="835"/>
                        <a:pt x="266" y="809"/>
                        <a:pt x="258" y="771"/>
                      </a:cubicBezTo>
                      <a:lnTo>
                        <a:pt x="215" y="581"/>
                      </a:lnTo>
                      <a:cubicBezTo>
                        <a:pt x="210" y="576"/>
                        <a:pt x="190" y="569"/>
                        <a:pt x="179" y="566"/>
                      </a:cubicBezTo>
                      <a:cubicBezTo>
                        <a:pt x="155" y="558"/>
                        <a:pt x="131" y="550"/>
                        <a:pt x="116" y="532"/>
                      </a:cubicBezTo>
                      <a:cubicBezTo>
                        <a:pt x="96" y="509"/>
                        <a:pt x="73" y="500"/>
                        <a:pt x="51" y="491"/>
                      </a:cubicBezTo>
                      <a:cubicBezTo>
                        <a:pt x="45" y="488"/>
                        <a:pt x="39" y="486"/>
                        <a:pt x="34" y="484"/>
                      </a:cubicBezTo>
                      <a:cubicBezTo>
                        <a:pt x="13" y="474"/>
                        <a:pt x="0" y="453"/>
                        <a:pt x="0" y="431"/>
                      </a:cubicBezTo>
                      <a:lnTo>
                        <a:pt x="2" y="334"/>
                      </a:lnTo>
                      <a:cubicBezTo>
                        <a:pt x="2" y="305"/>
                        <a:pt x="24" y="281"/>
                        <a:pt x="52" y="278"/>
                      </a:cubicBezTo>
                      <a:cubicBezTo>
                        <a:pt x="70" y="276"/>
                        <a:pt x="81" y="261"/>
                        <a:pt x="103" y="231"/>
                      </a:cubicBezTo>
                      <a:cubicBezTo>
                        <a:pt x="120" y="206"/>
                        <a:pt x="143" y="174"/>
                        <a:pt x="180" y="142"/>
                      </a:cubicBezTo>
                      <a:lnTo>
                        <a:pt x="122" y="72"/>
                      </a:lnTo>
                      <a:cubicBezTo>
                        <a:pt x="110" y="56"/>
                        <a:pt x="109" y="35"/>
                        <a:pt x="120" y="19"/>
                      </a:cubicBezTo>
                      <a:cubicBezTo>
                        <a:pt x="131" y="4"/>
                        <a:pt x="149" y="-3"/>
                        <a:pt x="166" y="2"/>
                      </a:cubicBezTo>
                      <a:cubicBezTo>
                        <a:pt x="216" y="6"/>
                        <a:pt x="299" y="31"/>
                        <a:pt x="317" y="38"/>
                      </a:cubicBezTo>
                      <a:cubicBezTo>
                        <a:pt x="345" y="48"/>
                        <a:pt x="436" y="50"/>
                        <a:pt x="488" y="48"/>
                      </a:cubicBezTo>
                      <a:cubicBezTo>
                        <a:pt x="508" y="46"/>
                        <a:pt x="528" y="45"/>
                        <a:pt x="548" y="45"/>
                      </a:cubicBezTo>
                      <a:cubicBezTo>
                        <a:pt x="676" y="45"/>
                        <a:pt x="796" y="79"/>
                        <a:pt x="886" y="140"/>
                      </a:cubicBezTo>
                      <a:cubicBezTo>
                        <a:pt x="980" y="202"/>
                        <a:pt x="1032" y="287"/>
                        <a:pt x="1032" y="378"/>
                      </a:cubicBezTo>
                      <a:cubicBezTo>
                        <a:pt x="1032" y="432"/>
                        <a:pt x="1013" y="485"/>
                        <a:pt x="978" y="532"/>
                      </a:cubicBezTo>
                      <a:cubicBezTo>
                        <a:pt x="971" y="541"/>
                        <a:pt x="964" y="550"/>
                        <a:pt x="957" y="558"/>
                      </a:cubicBezTo>
                      <a:cubicBezTo>
                        <a:pt x="930" y="594"/>
                        <a:pt x="912" y="617"/>
                        <a:pt x="899" y="661"/>
                      </a:cubicBezTo>
                      <a:cubicBezTo>
                        <a:pt x="894" y="678"/>
                        <a:pt x="889" y="696"/>
                        <a:pt x="886" y="714"/>
                      </a:cubicBezTo>
                      <a:cubicBezTo>
                        <a:pt x="885" y="720"/>
                        <a:pt x="884" y="732"/>
                        <a:pt x="883" y="752"/>
                      </a:cubicBezTo>
                      <a:cubicBezTo>
                        <a:pt x="881" y="798"/>
                        <a:pt x="843" y="835"/>
                        <a:pt x="796" y="83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E5A530B4-823C-694A-B12F-4590BFFD2740}"/>
                    </a:ext>
                  </a:extLst>
                </p:cNvPr>
                <p:cNvSpPr/>
                <p:nvPr/>
              </p:nvSpPr>
              <p:spPr>
                <a:xfrm>
                  <a:off x="23613159" y="-5618646"/>
                  <a:ext cx="284286" cy="19614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30" h="159">
                      <a:moveTo>
                        <a:pt x="120" y="41"/>
                      </a:moveTo>
                      <a:close/>
                      <a:moveTo>
                        <a:pt x="103" y="35"/>
                      </a:moveTo>
                      <a:cubicBezTo>
                        <a:pt x="102" y="35"/>
                        <a:pt x="101" y="35"/>
                        <a:pt x="100" y="35"/>
                      </a:cubicBezTo>
                      <a:cubicBezTo>
                        <a:pt x="94" y="36"/>
                        <a:pt x="90" y="39"/>
                        <a:pt x="88" y="45"/>
                      </a:cubicBezTo>
                      <a:cubicBezTo>
                        <a:pt x="84" y="53"/>
                        <a:pt x="84" y="59"/>
                        <a:pt x="86" y="62"/>
                      </a:cubicBezTo>
                      <a:cubicBezTo>
                        <a:pt x="90" y="67"/>
                        <a:pt x="99" y="70"/>
                        <a:pt x="110" y="72"/>
                      </a:cubicBezTo>
                      <a:cubicBezTo>
                        <a:pt x="113" y="69"/>
                        <a:pt x="115" y="66"/>
                        <a:pt x="117" y="63"/>
                      </a:cubicBezTo>
                      <a:cubicBezTo>
                        <a:pt x="121" y="55"/>
                        <a:pt x="122" y="48"/>
                        <a:pt x="119" y="41"/>
                      </a:cubicBezTo>
                      <a:cubicBezTo>
                        <a:pt x="117" y="39"/>
                        <a:pt x="110" y="35"/>
                        <a:pt x="103" y="35"/>
                      </a:cubicBezTo>
                      <a:close/>
                      <a:moveTo>
                        <a:pt x="17" y="159"/>
                      </a:moveTo>
                      <a:cubicBezTo>
                        <a:pt x="10" y="159"/>
                        <a:pt x="3" y="154"/>
                        <a:pt x="0" y="146"/>
                      </a:cubicBezTo>
                      <a:cubicBezTo>
                        <a:pt x="-2" y="137"/>
                        <a:pt x="3" y="127"/>
                        <a:pt x="13" y="124"/>
                      </a:cubicBezTo>
                      <a:cubicBezTo>
                        <a:pt x="26" y="121"/>
                        <a:pt x="53" y="111"/>
                        <a:pt x="76" y="98"/>
                      </a:cubicBezTo>
                      <a:cubicBezTo>
                        <a:pt x="69" y="94"/>
                        <a:pt x="63" y="90"/>
                        <a:pt x="59" y="84"/>
                      </a:cubicBezTo>
                      <a:cubicBezTo>
                        <a:pt x="51" y="75"/>
                        <a:pt x="44" y="58"/>
                        <a:pt x="55" y="31"/>
                      </a:cubicBezTo>
                      <a:cubicBezTo>
                        <a:pt x="64" y="11"/>
                        <a:pt x="83" y="-1"/>
                        <a:pt x="105" y="0"/>
                      </a:cubicBezTo>
                      <a:cubicBezTo>
                        <a:pt x="130" y="1"/>
                        <a:pt x="148" y="16"/>
                        <a:pt x="152" y="29"/>
                      </a:cubicBezTo>
                      <a:cubicBezTo>
                        <a:pt x="157" y="44"/>
                        <a:pt x="157" y="59"/>
                        <a:pt x="151" y="73"/>
                      </a:cubicBezTo>
                      <a:cubicBezTo>
                        <a:pt x="169" y="73"/>
                        <a:pt x="189" y="70"/>
                        <a:pt x="208" y="67"/>
                      </a:cubicBezTo>
                      <a:cubicBezTo>
                        <a:pt x="218" y="65"/>
                        <a:pt x="227" y="71"/>
                        <a:pt x="229" y="81"/>
                      </a:cubicBezTo>
                      <a:cubicBezTo>
                        <a:pt x="231" y="90"/>
                        <a:pt x="224" y="100"/>
                        <a:pt x="215" y="101"/>
                      </a:cubicBezTo>
                      <a:cubicBezTo>
                        <a:pt x="214" y="102"/>
                        <a:pt x="185" y="107"/>
                        <a:pt x="153" y="109"/>
                      </a:cubicBezTo>
                      <a:cubicBezTo>
                        <a:pt x="142" y="109"/>
                        <a:pt x="132" y="109"/>
                        <a:pt x="123" y="109"/>
                      </a:cubicBezTo>
                      <a:cubicBezTo>
                        <a:pt x="110" y="119"/>
                        <a:pt x="93" y="130"/>
                        <a:pt x="73" y="139"/>
                      </a:cubicBezTo>
                      <a:cubicBezTo>
                        <a:pt x="46" y="151"/>
                        <a:pt x="23" y="158"/>
                        <a:pt x="22" y="158"/>
                      </a:cubicBezTo>
                      <a:cubicBezTo>
                        <a:pt x="20" y="159"/>
                        <a:pt x="19" y="159"/>
                        <a:pt x="17" y="15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5248F2EE-638E-4E48-A4B0-30CC05FA6C00}"/>
                    </a:ext>
                  </a:extLst>
                </p:cNvPr>
                <p:cNvSpPr/>
                <p:nvPr/>
              </p:nvSpPr>
              <p:spPr>
                <a:xfrm>
                  <a:off x="22688303" y="-5460985"/>
                  <a:ext cx="73244" cy="7200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0" h="59">
                      <a:moveTo>
                        <a:pt x="0" y="29"/>
                      </a:moveTo>
                      <a:cubicBezTo>
                        <a:pt x="0" y="13"/>
                        <a:pt x="14" y="0"/>
                        <a:pt x="30" y="0"/>
                      </a:cubicBezTo>
                      <a:cubicBezTo>
                        <a:pt x="46" y="0"/>
                        <a:pt x="60" y="13"/>
                        <a:pt x="60" y="29"/>
                      </a:cubicBezTo>
                      <a:cubicBezTo>
                        <a:pt x="60" y="46"/>
                        <a:pt x="46" y="59"/>
                        <a:pt x="30" y="59"/>
                      </a:cubicBezTo>
                      <a:cubicBezTo>
                        <a:pt x="14" y="59"/>
                        <a:pt x="0" y="46"/>
                        <a:pt x="0" y="2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F2F81262-A984-984B-A7BC-EF9BE01FDC96}"/>
                    </a:ext>
                  </a:extLst>
                </p:cNvPr>
                <p:cNvSpPr/>
                <p:nvPr/>
              </p:nvSpPr>
              <p:spPr>
                <a:xfrm>
                  <a:off x="23007349" y="-5598783"/>
                  <a:ext cx="312838" cy="9683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3" h="79">
                      <a:moveTo>
                        <a:pt x="226" y="79"/>
                      </a:moveTo>
                      <a:cubicBezTo>
                        <a:pt x="224" y="79"/>
                        <a:pt x="221" y="78"/>
                        <a:pt x="218" y="78"/>
                      </a:cubicBezTo>
                      <a:cubicBezTo>
                        <a:pt x="183" y="67"/>
                        <a:pt x="156" y="60"/>
                        <a:pt x="116" y="55"/>
                      </a:cubicBezTo>
                      <a:cubicBezTo>
                        <a:pt x="98" y="53"/>
                        <a:pt x="52" y="55"/>
                        <a:pt x="32" y="58"/>
                      </a:cubicBezTo>
                      <a:cubicBezTo>
                        <a:pt x="18" y="61"/>
                        <a:pt x="3" y="51"/>
                        <a:pt x="1" y="36"/>
                      </a:cubicBezTo>
                      <a:cubicBezTo>
                        <a:pt x="-2" y="21"/>
                        <a:pt x="8" y="7"/>
                        <a:pt x="23" y="4"/>
                      </a:cubicBezTo>
                      <a:cubicBezTo>
                        <a:pt x="48" y="0"/>
                        <a:pt x="100" y="-2"/>
                        <a:pt x="122" y="1"/>
                      </a:cubicBezTo>
                      <a:cubicBezTo>
                        <a:pt x="166" y="6"/>
                        <a:pt x="196" y="13"/>
                        <a:pt x="234" y="25"/>
                      </a:cubicBezTo>
                      <a:cubicBezTo>
                        <a:pt x="249" y="30"/>
                        <a:pt x="257" y="45"/>
                        <a:pt x="252" y="59"/>
                      </a:cubicBezTo>
                      <a:cubicBezTo>
                        <a:pt x="249" y="71"/>
                        <a:pt x="238" y="79"/>
                        <a:pt x="226" y="7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5E7D9CBC-2849-CF4A-8C05-4610847A842A}"/>
                    </a:ext>
                  </a:extLst>
                </p:cNvPr>
                <p:cNvSpPr/>
                <p:nvPr/>
              </p:nvSpPr>
              <p:spPr>
                <a:xfrm>
                  <a:off x="23080593" y="-5474641"/>
                  <a:ext cx="148971" cy="14772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21" h="120">
                      <a:moveTo>
                        <a:pt x="93" y="120"/>
                      </a:moveTo>
                      <a:cubicBezTo>
                        <a:pt x="86" y="120"/>
                        <a:pt x="79" y="118"/>
                        <a:pt x="74" y="112"/>
                      </a:cubicBezTo>
                      <a:lnTo>
                        <a:pt x="8" y="46"/>
                      </a:lnTo>
                      <a:cubicBezTo>
                        <a:pt x="-3" y="35"/>
                        <a:pt x="-3" y="18"/>
                        <a:pt x="8" y="7"/>
                      </a:cubicBezTo>
                      <a:cubicBezTo>
                        <a:pt x="18" y="-2"/>
                        <a:pt x="36" y="-2"/>
                        <a:pt x="46" y="7"/>
                      </a:cubicBezTo>
                      <a:lnTo>
                        <a:pt x="113" y="74"/>
                      </a:lnTo>
                      <a:cubicBezTo>
                        <a:pt x="124" y="84"/>
                        <a:pt x="124" y="102"/>
                        <a:pt x="113" y="112"/>
                      </a:cubicBezTo>
                      <a:cubicBezTo>
                        <a:pt x="107" y="118"/>
                        <a:pt x="100" y="120"/>
                        <a:pt x="93" y="12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6D83674A-072D-7047-98CD-A90BB468DE1F}"/>
                    </a:ext>
                  </a:extLst>
                </p:cNvPr>
                <p:cNvSpPr/>
                <p:nvPr/>
              </p:nvSpPr>
              <p:spPr>
                <a:xfrm>
                  <a:off x="22998655" y="-5474641"/>
                  <a:ext cx="148971" cy="14772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21" h="120">
                      <a:moveTo>
                        <a:pt x="27" y="120"/>
                      </a:moveTo>
                      <a:cubicBezTo>
                        <a:pt x="20" y="120"/>
                        <a:pt x="13" y="118"/>
                        <a:pt x="7" y="112"/>
                      </a:cubicBezTo>
                      <a:cubicBezTo>
                        <a:pt x="-2" y="102"/>
                        <a:pt x="-2" y="84"/>
                        <a:pt x="7" y="74"/>
                      </a:cubicBezTo>
                      <a:lnTo>
                        <a:pt x="74" y="7"/>
                      </a:lnTo>
                      <a:cubicBezTo>
                        <a:pt x="84" y="-2"/>
                        <a:pt x="102" y="-2"/>
                        <a:pt x="112" y="7"/>
                      </a:cubicBezTo>
                      <a:cubicBezTo>
                        <a:pt x="123" y="18"/>
                        <a:pt x="123" y="35"/>
                        <a:pt x="112" y="46"/>
                      </a:cubicBezTo>
                      <a:lnTo>
                        <a:pt x="46" y="112"/>
                      </a:lnTo>
                      <a:cubicBezTo>
                        <a:pt x="41" y="118"/>
                        <a:pt x="34" y="120"/>
                        <a:pt x="27" y="12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D3A3D5D1-FE3E-4A42-BEC2-E7325575B9B9}"/>
                    </a:ext>
                  </a:extLst>
                </p:cNvPr>
                <p:cNvSpPr/>
                <p:nvPr/>
              </p:nvSpPr>
              <p:spPr>
                <a:xfrm>
                  <a:off x="23079351" y="-5474641"/>
                  <a:ext cx="68278" cy="33270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6" h="269">
                      <a:moveTo>
                        <a:pt x="28" y="269"/>
                      </a:moveTo>
                      <a:cubicBezTo>
                        <a:pt x="13" y="269"/>
                        <a:pt x="0" y="256"/>
                        <a:pt x="0" y="241"/>
                      </a:cubicBezTo>
                      <a:lnTo>
                        <a:pt x="1" y="28"/>
                      </a:lnTo>
                      <a:cubicBezTo>
                        <a:pt x="1" y="13"/>
                        <a:pt x="13" y="0"/>
                        <a:pt x="28" y="0"/>
                      </a:cubicBezTo>
                      <a:cubicBezTo>
                        <a:pt x="43" y="0"/>
                        <a:pt x="56" y="13"/>
                        <a:pt x="56" y="28"/>
                      </a:cubicBezTo>
                      <a:lnTo>
                        <a:pt x="55" y="241"/>
                      </a:lnTo>
                      <a:cubicBezTo>
                        <a:pt x="55" y="256"/>
                        <a:pt x="43" y="269"/>
                        <a:pt x="28" y="26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26630" name="Group 6">
              <a:extLst>
                <a:ext uri="{FF2B5EF4-FFF2-40B4-BE49-F238E27FC236}">
                  <a16:creationId xmlns:a16="http://schemas.microsoft.com/office/drawing/2014/main" id="{27018FCD-A4BF-8846-80FA-29028480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21678" y="7453016"/>
              <a:ext cx="2738130" cy="2750520"/>
              <a:chOff x="17305568" y="4609657"/>
              <a:chExt cx="2738130" cy="2750520"/>
            </a:xfrm>
          </p:grpSpPr>
          <p:sp>
            <p:nvSpPr>
              <p:cNvPr id="26631" name="Freeform 281">
                <a:extLst>
                  <a:ext uri="{FF2B5EF4-FFF2-40B4-BE49-F238E27FC236}">
                    <a16:creationId xmlns:a16="http://schemas.microsoft.com/office/drawing/2014/main" id="{6111C238-6B09-384E-A942-A3AB384FC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05568" y="4609657"/>
                <a:ext cx="2738130" cy="2750520"/>
              </a:xfrm>
              <a:custGeom>
                <a:avLst/>
                <a:gdLst>
                  <a:gd name="T0" fmla="*/ 2147483646 w 1950"/>
                  <a:gd name="T1" fmla="*/ 1924007714 h 1957"/>
                  <a:gd name="T2" fmla="*/ 2147483646 w 1950"/>
                  <a:gd name="T3" fmla="*/ 1924007714 h 1957"/>
                  <a:gd name="T4" fmla="*/ 1920427494 w 1950"/>
                  <a:gd name="T5" fmla="*/ 2147483646 h 1957"/>
                  <a:gd name="T6" fmla="*/ 0 w 1950"/>
                  <a:gd name="T7" fmla="*/ 1924007714 h 1957"/>
                  <a:gd name="T8" fmla="*/ 1920427494 w 1950"/>
                  <a:gd name="T9" fmla="*/ 0 h 1957"/>
                  <a:gd name="T10" fmla="*/ 2147483646 w 1950"/>
                  <a:gd name="T11" fmla="*/ 1924007714 h 19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50" h="1957">
                    <a:moveTo>
                      <a:pt x="1949" y="974"/>
                    </a:moveTo>
                    <a:lnTo>
                      <a:pt x="1949" y="974"/>
                    </a:lnTo>
                    <a:cubicBezTo>
                      <a:pt x="1949" y="1513"/>
                      <a:pt x="1514" y="1956"/>
                      <a:pt x="974" y="1956"/>
                    </a:cubicBezTo>
                    <a:cubicBezTo>
                      <a:pt x="435" y="1956"/>
                      <a:pt x="0" y="1513"/>
                      <a:pt x="0" y="974"/>
                    </a:cubicBezTo>
                    <a:cubicBezTo>
                      <a:pt x="0" y="435"/>
                      <a:pt x="435" y="0"/>
                      <a:pt x="974" y="0"/>
                    </a:cubicBezTo>
                    <a:cubicBezTo>
                      <a:pt x="1514" y="0"/>
                      <a:pt x="1949" y="435"/>
                      <a:pt x="1949" y="97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BFCE5B2-5B40-524E-B794-B9979C19A466}"/>
                  </a:ext>
                </a:extLst>
              </p:cNvPr>
              <p:cNvGrpSpPr/>
              <p:nvPr/>
            </p:nvGrpSpPr>
            <p:grpSpPr>
              <a:xfrm>
                <a:off x="17840721" y="5513253"/>
                <a:ext cx="1667823" cy="943328"/>
                <a:chOff x="22233943" y="3999896"/>
                <a:chExt cx="1797579" cy="1016721"/>
              </a:xfrm>
              <a:solidFill>
                <a:schemeClr val="bg1"/>
              </a:solidFill>
            </p:grpSpPr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D49C46AB-5328-0D4C-AE62-70C0914E1F79}"/>
                    </a:ext>
                  </a:extLst>
                </p:cNvPr>
                <p:cNvSpPr/>
                <p:nvPr/>
              </p:nvSpPr>
              <p:spPr>
                <a:xfrm>
                  <a:off x="22233943" y="4732331"/>
                  <a:ext cx="762233" cy="28428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15" h="230">
                      <a:moveTo>
                        <a:pt x="55" y="28"/>
                      </a:moveTo>
                      <a:close/>
                      <a:moveTo>
                        <a:pt x="559" y="144"/>
                      </a:moveTo>
                      <a:close/>
                      <a:moveTo>
                        <a:pt x="54" y="138"/>
                      </a:moveTo>
                      <a:cubicBezTo>
                        <a:pt x="60" y="142"/>
                        <a:pt x="79" y="152"/>
                        <a:pt x="132" y="162"/>
                      </a:cubicBezTo>
                      <a:cubicBezTo>
                        <a:pt x="180" y="170"/>
                        <a:pt x="243" y="175"/>
                        <a:pt x="307" y="175"/>
                      </a:cubicBezTo>
                      <a:cubicBezTo>
                        <a:pt x="371" y="175"/>
                        <a:pt x="433" y="170"/>
                        <a:pt x="482" y="162"/>
                      </a:cubicBezTo>
                      <a:cubicBezTo>
                        <a:pt x="534" y="152"/>
                        <a:pt x="553" y="142"/>
                        <a:pt x="559" y="138"/>
                      </a:cubicBezTo>
                      <a:lnTo>
                        <a:pt x="559" y="82"/>
                      </a:lnTo>
                      <a:cubicBezTo>
                        <a:pt x="546" y="88"/>
                        <a:pt x="531" y="91"/>
                        <a:pt x="518" y="94"/>
                      </a:cubicBezTo>
                      <a:cubicBezTo>
                        <a:pt x="467" y="105"/>
                        <a:pt x="400" y="112"/>
                        <a:pt x="328" y="113"/>
                      </a:cubicBezTo>
                      <a:cubicBezTo>
                        <a:pt x="314" y="113"/>
                        <a:pt x="300" y="113"/>
                        <a:pt x="286" y="113"/>
                      </a:cubicBezTo>
                      <a:cubicBezTo>
                        <a:pt x="214" y="112"/>
                        <a:pt x="147" y="105"/>
                        <a:pt x="97" y="94"/>
                      </a:cubicBezTo>
                      <a:cubicBezTo>
                        <a:pt x="83" y="91"/>
                        <a:pt x="69" y="87"/>
                        <a:pt x="55" y="82"/>
                      </a:cubicBezTo>
                      <a:close/>
                      <a:moveTo>
                        <a:pt x="307" y="230"/>
                      </a:moveTo>
                      <a:cubicBezTo>
                        <a:pt x="230" y="230"/>
                        <a:pt x="158" y="223"/>
                        <a:pt x="103" y="212"/>
                      </a:cubicBezTo>
                      <a:cubicBezTo>
                        <a:pt x="75" y="206"/>
                        <a:pt x="53" y="199"/>
                        <a:pt x="37" y="191"/>
                      </a:cubicBezTo>
                      <a:cubicBezTo>
                        <a:pt x="12" y="179"/>
                        <a:pt x="0" y="163"/>
                        <a:pt x="0" y="144"/>
                      </a:cubicBezTo>
                      <a:lnTo>
                        <a:pt x="0" y="28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0" y="0"/>
                        <a:pt x="51" y="9"/>
                        <a:pt x="54" y="21"/>
                      </a:cubicBezTo>
                      <a:cubicBezTo>
                        <a:pt x="59" y="25"/>
                        <a:pt x="76" y="35"/>
                        <a:pt x="125" y="44"/>
                      </a:cubicBezTo>
                      <a:cubicBezTo>
                        <a:pt x="170" y="52"/>
                        <a:pt x="227" y="57"/>
                        <a:pt x="287" y="58"/>
                      </a:cubicBezTo>
                      <a:cubicBezTo>
                        <a:pt x="300" y="59"/>
                        <a:pt x="314" y="59"/>
                        <a:pt x="327" y="58"/>
                      </a:cubicBezTo>
                      <a:cubicBezTo>
                        <a:pt x="387" y="57"/>
                        <a:pt x="445" y="52"/>
                        <a:pt x="489" y="44"/>
                      </a:cubicBezTo>
                      <a:cubicBezTo>
                        <a:pt x="539" y="35"/>
                        <a:pt x="556" y="25"/>
                        <a:pt x="560" y="21"/>
                      </a:cubicBezTo>
                      <a:cubicBezTo>
                        <a:pt x="563" y="9"/>
                        <a:pt x="574" y="0"/>
                        <a:pt x="587" y="0"/>
                      </a:cubicBezTo>
                      <a:cubicBezTo>
                        <a:pt x="602" y="0"/>
                        <a:pt x="615" y="13"/>
                        <a:pt x="615" y="28"/>
                      </a:cubicBezTo>
                      <a:lnTo>
                        <a:pt x="614" y="144"/>
                      </a:lnTo>
                      <a:cubicBezTo>
                        <a:pt x="614" y="186"/>
                        <a:pt x="555" y="203"/>
                        <a:pt x="510" y="212"/>
                      </a:cubicBezTo>
                      <a:cubicBezTo>
                        <a:pt x="456" y="223"/>
                        <a:pt x="383" y="230"/>
                        <a:pt x="307" y="23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F647C582-20C9-8941-AFD3-83B46FCFDD53}"/>
                    </a:ext>
                  </a:extLst>
                </p:cNvPr>
                <p:cNvSpPr/>
                <p:nvPr/>
              </p:nvSpPr>
              <p:spPr>
                <a:xfrm>
                  <a:off x="22233943" y="4588330"/>
                  <a:ext cx="762233" cy="28304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15" h="229">
                      <a:moveTo>
                        <a:pt x="55" y="27"/>
                      </a:moveTo>
                      <a:close/>
                      <a:moveTo>
                        <a:pt x="559" y="144"/>
                      </a:moveTo>
                      <a:close/>
                      <a:moveTo>
                        <a:pt x="54" y="138"/>
                      </a:moveTo>
                      <a:cubicBezTo>
                        <a:pt x="60" y="142"/>
                        <a:pt x="79" y="152"/>
                        <a:pt x="132" y="161"/>
                      </a:cubicBezTo>
                      <a:cubicBezTo>
                        <a:pt x="180" y="170"/>
                        <a:pt x="243" y="174"/>
                        <a:pt x="307" y="174"/>
                      </a:cubicBezTo>
                      <a:cubicBezTo>
                        <a:pt x="371" y="174"/>
                        <a:pt x="433" y="170"/>
                        <a:pt x="482" y="161"/>
                      </a:cubicBezTo>
                      <a:cubicBezTo>
                        <a:pt x="534" y="152"/>
                        <a:pt x="553" y="142"/>
                        <a:pt x="559" y="138"/>
                      </a:cubicBezTo>
                      <a:lnTo>
                        <a:pt x="559" y="82"/>
                      </a:lnTo>
                      <a:cubicBezTo>
                        <a:pt x="546" y="87"/>
                        <a:pt x="531" y="91"/>
                        <a:pt x="518" y="94"/>
                      </a:cubicBezTo>
                      <a:cubicBezTo>
                        <a:pt x="467" y="105"/>
                        <a:pt x="400" y="112"/>
                        <a:pt x="328" y="113"/>
                      </a:cubicBezTo>
                      <a:cubicBezTo>
                        <a:pt x="314" y="113"/>
                        <a:pt x="300" y="113"/>
                        <a:pt x="286" y="113"/>
                      </a:cubicBezTo>
                      <a:cubicBezTo>
                        <a:pt x="214" y="112"/>
                        <a:pt x="147" y="105"/>
                        <a:pt x="97" y="94"/>
                      </a:cubicBezTo>
                      <a:cubicBezTo>
                        <a:pt x="83" y="91"/>
                        <a:pt x="69" y="87"/>
                        <a:pt x="55" y="82"/>
                      </a:cubicBezTo>
                      <a:close/>
                      <a:moveTo>
                        <a:pt x="307" y="229"/>
                      </a:moveTo>
                      <a:cubicBezTo>
                        <a:pt x="230" y="229"/>
                        <a:pt x="158" y="223"/>
                        <a:pt x="103" y="212"/>
                      </a:cubicBezTo>
                      <a:cubicBezTo>
                        <a:pt x="75" y="206"/>
                        <a:pt x="53" y="199"/>
                        <a:pt x="37" y="191"/>
                      </a:cubicBezTo>
                      <a:cubicBezTo>
                        <a:pt x="12" y="179"/>
                        <a:pt x="0" y="163"/>
                        <a:pt x="0" y="144"/>
                      </a:cubicBezTo>
                      <a:lnTo>
                        <a:pt x="0" y="27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0" y="0"/>
                        <a:pt x="51" y="9"/>
                        <a:pt x="54" y="21"/>
                      </a:cubicBezTo>
                      <a:cubicBezTo>
                        <a:pt x="59" y="25"/>
                        <a:pt x="76" y="34"/>
                        <a:pt x="125" y="44"/>
                      </a:cubicBezTo>
                      <a:cubicBezTo>
                        <a:pt x="170" y="52"/>
                        <a:pt x="227" y="57"/>
                        <a:pt x="287" y="58"/>
                      </a:cubicBezTo>
                      <a:cubicBezTo>
                        <a:pt x="300" y="58"/>
                        <a:pt x="314" y="58"/>
                        <a:pt x="327" y="58"/>
                      </a:cubicBezTo>
                      <a:cubicBezTo>
                        <a:pt x="387" y="57"/>
                        <a:pt x="445" y="52"/>
                        <a:pt x="489" y="44"/>
                      </a:cubicBezTo>
                      <a:cubicBezTo>
                        <a:pt x="539" y="34"/>
                        <a:pt x="556" y="25"/>
                        <a:pt x="560" y="21"/>
                      </a:cubicBezTo>
                      <a:cubicBezTo>
                        <a:pt x="563" y="9"/>
                        <a:pt x="574" y="0"/>
                        <a:pt x="587" y="0"/>
                      </a:cubicBezTo>
                      <a:cubicBezTo>
                        <a:pt x="602" y="0"/>
                        <a:pt x="615" y="12"/>
                        <a:pt x="615" y="27"/>
                      </a:cubicBezTo>
                      <a:lnTo>
                        <a:pt x="615" y="28"/>
                      </a:lnTo>
                      <a:lnTo>
                        <a:pt x="614" y="144"/>
                      </a:lnTo>
                      <a:cubicBezTo>
                        <a:pt x="614" y="185"/>
                        <a:pt x="555" y="202"/>
                        <a:pt x="510" y="212"/>
                      </a:cubicBezTo>
                      <a:cubicBezTo>
                        <a:pt x="456" y="223"/>
                        <a:pt x="383" y="229"/>
                        <a:pt x="307" y="22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790AAA61-9EFF-3F4E-9229-EE9ABFC8D3B6}"/>
                    </a:ext>
                  </a:extLst>
                </p:cNvPr>
                <p:cNvSpPr/>
                <p:nvPr/>
              </p:nvSpPr>
              <p:spPr>
                <a:xfrm>
                  <a:off x="22233943" y="4371081"/>
                  <a:ext cx="762233" cy="21228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15" h="172">
                      <a:moveTo>
                        <a:pt x="562" y="94"/>
                      </a:moveTo>
                      <a:close/>
                      <a:moveTo>
                        <a:pt x="66" y="86"/>
                      </a:moveTo>
                      <a:cubicBezTo>
                        <a:pt x="76" y="91"/>
                        <a:pt x="94" y="97"/>
                        <a:pt x="125" y="102"/>
                      </a:cubicBezTo>
                      <a:cubicBezTo>
                        <a:pt x="170" y="111"/>
                        <a:pt x="227" y="116"/>
                        <a:pt x="287" y="117"/>
                      </a:cubicBezTo>
                      <a:cubicBezTo>
                        <a:pt x="300" y="117"/>
                        <a:pt x="314" y="117"/>
                        <a:pt x="327" y="117"/>
                      </a:cubicBezTo>
                      <a:cubicBezTo>
                        <a:pt x="387" y="116"/>
                        <a:pt x="445" y="111"/>
                        <a:pt x="489" y="102"/>
                      </a:cubicBezTo>
                      <a:cubicBezTo>
                        <a:pt x="520" y="97"/>
                        <a:pt x="538" y="91"/>
                        <a:pt x="549" y="86"/>
                      </a:cubicBezTo>
                      <a:cubicBezTo>
                        <a:pt x="538" y="81"/>
                        <a:pt x="517" y="75"/>
                        <a:pt x="483" y="68"/>
                      </a:cubicBezTo>
                      <a:cubicBezTo>
                        <a:pt x="434" y="60"/>
                        <a:pt x="372" y="55"/>
                        <a:pt x="307" y="55"/>
                      </a:cubicBezTo>
                      <a:cubicBezTo>
                        <a:pt x="243" y="55"/>
                        <a:pt x="181" y="60"/>
                        <a:pt x="132" y="68"/>
                      </a:cubicBezTo>
                      <a:cubicBezTo>
                        <a:pt x="97" y="75"/>
                        <a:pt x="77" y="81"/>
                        <a:pt x="66" y="86"/>
                      </a:cubicBezTo>
                      <a:close/>
                      <a:moveTo>
                        <a:pt x="307" y="172"/>
                      </a:moveTo>
                      <a:cubicBezTo>
                        <a:pt x="300" y="172"/>
                        <a:pt x="293" y="172"/>
                        <a:pt x="286" y="172"/>
                      </a:cubicBezTo>
                      <a:cubicBezTo>
                        <a:pt x="214" y="170"/>
                        <a:pt x="147" y="164"/>
                        <a:pt x="97" y="152"/>
                      </a:cubicBezTo>
                      <a:cubicBezTo>
                        <a:pt x="55" y="143"/>
                        <a:pt x="0" y="126"/>
                        <a:pt x="0" y="86"/>
                      </a:cubicBezTo>
                      <a:cubicBezTo>
                        <a:pt x="0" y="44"/>
                        <a:pt x="59" y="27"/>
                        <a:pt x="104" y="18"/>
                      </a:cubicBezTo>
                      <a:cubicBezTo>
                        <a:pt x="158" y="7"/>
                        <a:pt x="231" y="0"/>
                        <a:pt x="307" y="0"/>
                      </a:cubicBezTo>
                      <a:cubicBezTo>
                        <a:pt x="384" y="0"/>
                        <a:pt x="456" y="7"/>
                        <a:pt x="511" y="18"/>
                      </a:cubicBezTo>
                      <a:cubicBezTo>
                        <a:pt x="539" y="24"/>
                        <a:pt x="561" y="31"/>
                        <a:pt x="577" y="39"/>
                      </a:cubicBezTo>
                      <a:cubicBezTo>
                        <a:pt x="602" y="51"/>
                        <a:pt x="615" y="67"/>
                        <a:pt x="615" y="86"/>
                      </a:cubicBezTo>
                      <a:cubicBezTo>
                        <a:pt x="615" y="126"/>
                        <a:pt x="559" y="143"/>
                        <a:pt x="518" y="153"/>
                      </a:cubicBezTo>
                      <a:cubicBezTo>
                        <a:pt x="467" y="164"/>
                        <a:pt x="400" y="170"/>
                        <a:pt x="328" y="172"/>
                      </a:cubicBezTo>
                      <a:cubicBezTo>
                        <a:pt x="321" y="172"/>
                        <a:pt x="314" y="172"/>
                        <a:pt x="307" y="17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A1EE6C1D-1296-6340-A0AC-047ACD5869B2}"/>
                    </a:ext>
                  </a:extLst>
                </p:cNvPr>
                <p:cNvSpPr/>
                <p:nvPr/>
              </p:nvSpPr>
              <p:spPr>
                <a:xfrm>
                  <a:off x="22233943" y="4444325"/>
                  <a:ext cx="762233" cy="28304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15" h="229">
                      <a:moveTo>
                        <a:pt x="55" y="27"/>
                      </a:moveTo>
                      <a:close/>
                      <a:moveTo>
                        <a:pt x="559" y="143"/>
                      </a:moveTo>
                      <a:close/>
                      <a:moveTo>
                        <a:pt x="54" y="137"/>
                      </a:moveTo>
                      <a:cubicBezTo>
                        <a:pt x="60" y="141"/>
                        <a:pt x="79" y="152"/>
                        <a:pt x="132" y="161"/>
                      </a:cubicBezTo>
                      <a:cubicBezTo>
                        <a:pt x="180" y="169"/>
                        <a:pt x="243" y="174"/>
                        <a:pt x="307" y="174"/>
                      </a:cubicBezTo>
                      <a:cubicBezTo>
                        <a:pt x="371" y="174"/>
                        <a:pt x="433" y="169"/>
                        <a:pt x="482" y="161"/>
                      </a:cubicBezTo>
                      <a:cubicBezTo>
                        <a:pt x="534" y="152"/>
                        <a:pt x="553" y="141"/>
                        <a:pt x="559" y="137"/>
                      </a:cubicBezTo>
                      <a:lnTo>
                        <a:pt x="559" y="82"/>
                      </a:lnTo>
                      <a:cubicBezTo>
                        <a:pt x="546" y="87"/>
                        <a:pt x="531" y="91"/>
                        <a:pt x="518" y="94"/>
                      </a:cubicBezTo>
                      <a:cubicBezTo>
                        <a:pt x="467" y="105"/>
                        <a:pt x="400" y="111"/>
                        <a:pt x="328" y="113"/>
                      </a:cubicBezTo>
                      <a:cubicBezTo>
                        <a:pt x="314" y="113"/>
                        <a:pt x="300" y="113"/>
                        <a:pt x="286" y="113"/>
                      </a:cubicBezTo>
                      <a:cubicBezTo>
                        <a:pt x="214" y="111"/>
                        <a:pt x="147" y="105"/>
                        <a:pt x="97" y="93"/>
                      </a:cubicBezTo>
                      <a:cubicBezTo>
                        <a:pt x="83" y="91"/>
                        <a:pt x="69" y="87"/>
                        <a:pt x="55" y="82"/>
                      </a:cubicBezTo>
                      <a:close/>
                      <a:moveTo>
                        <a:pt x="307" y="229"/>
                      </a:moveTo>
                      <a:cubicBezTo>
                        <a:pt x="230" y="229"/>
                        <a:pt x="158" y="223"/>
                        <a:pt x="103" y="211"/>
                      </a:cubicBezTo>
                      <a:cubicBezTo>
                        <a:pt x="75" y="205"/>
                        <a:pt x="53" y="198"/>
                        <a:pt x="37" y="190"/>
                      </a:cubicBezTo>
                      <a:cubicBezTo>
                        <a:pt x="12" y="178"/>
                        <a:pt x="0" y="162"/>
                        <a:pt x="0" y="143"/>
                      </a:cubicBezTo>
                      <a:lnTo>
                        <a:pt x="0" y="27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0" y="0"/>
                        <a:pt x="51" y="9"/>
                        <a:pt x="54" y="21"/>
                      </a:cubicBezTo>
                      <a:cubicBezTo>
                        <a:pt x="59" y="24"/>
                        <a:pt x="76" y="34"/>
                        <a:pt x="125" y="43"/>
                      </a:cubicBezTo>
                      <a:cubicBezTo>
                        <a:pt x="170" y="52"/>
                        <a:pt x="227" y="57"/>
                        <a:pt x="287" y="58"/>
                      </a:cubicBezTo>
                      <a:cubicBezTo>
                        <a:pt x="300" y="58"/>
                        <a:pt x="314" y="58"/>
                        <a:pt x="327" y="58"/>
                      </a:cubicBezTo>
                      <a:cubicBezTo>
                        <a:pt x="387" y="57"/>
                        <a:pt x="445" y="52"/>
                        <a:pt x="489" y="43"/>
                      </a:cubicBezTo>
                      <a:cubicBezTo>
                        <a:pt x="539" y="34"/>
                        <a:pt x="556" y="24"/>
                        <a:pt x="560" y="21"/>
                      </a:cubicBezTo>
                      <a:cubicBezTo>
                        <a:pt x="563" y="9"/>
                        <a:pt x="574" y="0"/>
                        <a:pt x="587" y="0"/>
                      </a:cubicBezTo>
                      <a:cubicBezTo>
                        <a:pt x="602" y="0"/>
                        <a:pt x="615" y="12"/>
                        <a:pt x="615" y="27"/>
                      </a:cubicBezTo>
                      <a:lnTo>
                        <a:pt x="614" y="143"/>
                      </a:lnTo>
                      <a:cubicBezTo>
                        <a:pt x="614" y="185"/>
                        <a:pt x="555" y="202"/>
                        <a:pt x="510" y="211"/>
                      </a:cubicBezTo>
                      <a:cubicBezTo>
                        <a:pt x="456" y="223"/>
                        <a:pt x="383" y="229"/>
                        <a:pt x="307" y="22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3F84B758-002D-F04A-9369-84CC1E599382}"/>
                    </a:ext>
                  </a:extLst>
                </p:cNvPr>
                <p:cNvSpPr/>
                <p:nvPr/>
              </p:nvSpPr>
              <p:spPr>
                <a:xfrm>
                  <a:off x="23048316" y="3999896"/>
                  <a:ext cx="983206" cy="98320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93" h="793">
                      <a:moveTo>
                        <a:pt x="396" y="49"/>
                      </a:moveTo>
                      <a:cubicBezTo>
                        <a:pt x="204" y="49"/>
                        <a:pt x="48" y="205"/>
                        <a:pt x="48" y="397"/>
                      </a:cubicBezTo>
                      <a:cubicBezTo>
                        <a:pt x="48" y="589"/>
                        <a:pt x="204" y="745"/>
                        <a:pt x="396" y="745"/>
                      </a:cubicBezTo>
                      <a:cubicBezTo>
                        <a:pt x="588" y="745"/>
                        <a:pt x="744" y="589"/>
                        <a:pt x="744" y="397"/>
                      </a:cubicBezTo>
                      <a:cubicBezTo>
                        <a:pt x="744" y="205"/>
                        <a:pt x="588" y="49"/>
                        <a:pt x="396" y="49"/>
                      </a:cubicBezTo>
                      <a:close/>
                      <a:moveTo>
                        <a:pt x="396" y="793"/>
                      </a:moveTo>
                      <a:cubicBezTo>
                        <a:pt x="290" y="793"/>
                        <a:pt x="191" y="752"/>
                        <a:pt x="116" y="677"/>
                      </a:cubicBezTo>
                      <a:cubicBezTo>
                        <a:pt x="41" y="602"/>
                        <a:pt x="0" y="503"/>
                        <a:pt x="0" y="397"/>
                      </a:cubicBezTo>
                      <a:cubicBezTo>
                        <a:pt x="0" y="291"/>
                        <a:pt x="41" y="191"/>
                        <a:pt x="116" y="116"/>
                      </a:cubicBezTo>
                      <a:cubicBezTo>
                        <a:pt x="191" y="42"/>
                        <a:pt x="290" y="0"/>
                        <a:pt x="396" y="0"/>
                      </a:cubicBezTo>
                      <a:cubicBezTo>
                        <a:pt x="502" y="0"/>
                        <a:pt x="602" y="42"/>
                        <a:pt x="676" y="116"/>
                      </a:cubicBezTo>
                      <a:cubicBezTo>
                        <a:pt x="751" y="191"/>
                        <a:pt x="793" y="291"/>
                        <a:pt x="793" y="397"/>
                      </a:cubicBezTo>
                      <a:cubicBezTo>
                        <a:pt x="793" y="503"/>
                        <a:pt x="751" y="602"/>
                        <a:pt x="676" y="677"/>
                      </a:cubicBezTo>
                      <a:cubicBezTo>
                        <a:pt x="602" y="752"/>
                        <a:pt x="502" y="793"/>
                        <a:pt x="396" y="79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B07D3204-7D81-4F40-B133-52541F3E8ECC}"/>
                    </a:ext>
                  </a:extLst>
                </p:cNvPr>
                <p:cNvSpPr/>
                <p:nvPr/>
              </p:nvSpPr>
              <p:spPr>
                <a:xfrm>
                  <a:off x="23163768" y="4116586"/>
                  <a:ext cx="752302" cy="7510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07" h="606">
                      <a:moveTo>
                        <a:pt x="304" y="48"/>
                      </a:moveTo>
                      <a:cubicBezTo>
                        <a:pt x="163" y="48"/>
                        <a:pt x="49" y="163"/>
                        <a:pt x="49" y="303"/>
                      </a:cubicBezTo>
                      <a:cubicBezTo>
                        <a:pt x="49" y="444"/>
                        <a:pt x="163" y="558"/>
                        <a:pt x="304" y="558"/>
                      </a:cubicBezTo>
                      <a:cubicBezTo>
                        <a:pt x="444" y="558"/>
                        <a:pt x="558" y="444"/>
                        <a:pt x="558" y="303"/>
                      </a:cubicBezTo>
                      <a:cubicBezTo>
                        <a:pt x="558" y="163"/>
                        <a:pt x="444" y="48"/>
                        <a:pt x="304" y="48"/>
                      </a:cubicBezTo>
                      <a:close/>
                      <a:moveTo>
                        <a:pt x="304" y="606"/>
                      </a:moveTo>
                      <a:cubicBezTo>
                        <a:pt x="136" y="606"/>
                        <a:pt x="0" y="470"/>
                        <a:pt x="0" y="303"/>
                      </a:cubicBezTo>
                      <a:cubicBezTo>
                        <a:pt x="0" y="136"/>
                        <a:pt x="136" y="0"/>
                        <a:pt x="304" y="0"/>
                      </a:cubicBezTo>
                      <a:cubicBezTo>
                        <a:pt x="471" y="0"/>
                        <a:pt x="607" y="136"/>
                        <a:pt x="607" y="303"/>
                      </a:cubicBezTo>
                      <a:cubicBezTo>
                        <a:pt x="607" y="470"/>
                        <a:pt x="471" y="606"/>
                        <a:pt x="304" y="60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65B50992-51EC-5345-85D9-4950CDCBF36D}"/>
                    </a:ext>
                  </a:extLst>
                </p:cNvPr>
                <p:cNvSpPr/>
                <p:nvPr/>
              </p:nvSpPr>
              <p:spPr>
                <a:xfrm>
                  <a:off x="23429432" y="4309010"/>
                  <a:ext cx="220973" cy="36125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79" h="292">
                      <a:moveTo>
                        <a:pt x="82" y="292"/>
                      </a:moveTo>
                      <a:cubicBezTo>
                        <a:pt x="60" y="292"/>
                        <a:pt x="35" y="287"/>
                        <a:pt x="11" y="276"/>
                      </a:cubicBezTo>
                      <a:cubicBezTo>
                        <a:pt x="2" y="272"/>
                        <a:pt x="-2" y="261"/>
                        <a:pt x="2" y="252"/>
                      </a:cubicBezTo>
                      <a:cubicBezTo>
                        <a:pt x="6" y="243"/>
                        <a:pt x="17" y="238"/>
                        <a:pt x="26" y="242"/>
                      </a:cubicBezTo>
                      <a:cubicBezTo>
                        <a:pt x="63" y="258"/>
                        <a:pt x="101" y="259"/>
                        <a:pt x="124" y="244"/>
                      </a:cubicBezTo>
                      <a:cubicBezTo>
                        <a:pt x="136" y="236"/>
                        <a:pt x="142" y="225"/>
                        <a:pt x="142" y="210"/>
                      </a:cubicBezTo>
                      <a:cubicBezTo>
                        <a:pt x="142" y="193"/>
                        <a:pt x="110" y="177"/>
                        <a:pt x="81" y="162"/>
                      </a:cubicBezTo>
                      <a:cubicBezTo>
                        <a:pt x="63" y="153"/>
                        <a:pt x="44" y="144"/>
                        <a:pt x="29" y="133"/>
                      </a:cubicBezTo>
                      <a:cubicBezTo>
                        <a:pt x="10" y="118"/>
                        <a:pt x="0" y="101"/>
                        <a:pt x="0" y="82"/>
                      </a:cubicBezTo>
                      <a:cubicBezTo>
                        <a:pt x="0" y="55"/>
                        <a:pt x="13" y="32"/>
                        <a:pt x="35" y="17"/>
                      </a:cubicBezTo>
                      <a:cubicBezTo>
                        <a:pt x="68" y="-5"/>
                        <a:pt x="119" y="-6"/>
                        <a:pt x="166" y="14"/>
                      </a:cubicBezTo>
                      <a:cubicBezTo>
                        <a:pt x="176" y="18"/>
                        <a:pt x="180" y="29"/>
                        <a:pt x="176" y="38"/>
                      </a:cubicBezTo>
                      <a:cubicBezTo>
                        <a:pt x="172" y="48"/>
                        <a:pt x="161" y="52"/>
                        <a:pt x="152" y="48"/>
                      </a:cubicBezTo>
                      <a:cubicBezTo>
                        <a:pt x="116" y="33"/>
                        <a:pt x="78" y="33"/>
                        <a:pt x="56" y="48"/>
                      </a:cubicBezTo>
                      <a:cubicBezTo>
                        <a:pt x="43" y="56"/>
                        <a:pt x="37" y="68"/>
                        <a:pt x="37" y="82"/>
                      </a:cubicBezTo>
                      <a:cubicBezTo>
                        <a:pt x="37" y="99"/>
                        <a:pt x="69" y="115"/>
                        <a:pt x="97" y="129"/>
                      </a:cubicBezTo>
                      <a:cubicBezTo>
                        <a:pt x="116" y="139"/>
                        <a:pt x="135" y="148"/>
                        <a:pt x="149" y="159"/>
                      </a:cubicBezTo>
                      <a:cubicBezTo>
                        <a:pt x="169" y="175"/>
                        <a:pt x="179" y="191"/>
                        <a:pt x="179" y="210"/>
                      </a:cubicBezTo>
                      <a:cubicBezTo>
                        <a:pt x="179" y="238"/>
                        <a:pt x="167" y="261"/>
                        <a:pt x="144" y="275"/>
                      </a:cubicBezTo>
                      <a:cubicBezTo>
                        <a:pt x="127" y="286"/>
                        <a:pt x="106" y="292"/>
                        <a:pt x="82" y="29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4B9B8AD6-FEF6-BF4D-A30C-87EAF891DCDC}"/>
                    </a:ext>
                  </a:extLst>
                </p:cNvPr>
                <p:cNvSpPr/>
                <p:nvPr/>
              </p:nvSpPr>
              <p:spPr>
                <a:xfrm>
                  <a:off x="23516332" y="4218386"/>
                  <a:ext cx="44691" cy="8069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7" h="66">
                      <a:moveTo>
                        <a:pt x="19" y="66"/>
                      </a:moveTo>
                      <a:cubicBezTo>
                        <a:pt x="8" y="66"/>
                        <a:pt x="0" y="57"/>
                        <a:pt x="0" y="47"/>
                      </a:cubicBezTo>
                      <a:lnTo>
                        <a:pt x="0" y="19"/>
                      </a:lnTo>
                      <a:cubicBezTo>
                        <a:pt x="0" y="9"/>
                        <a:pt x="8" y="0"/>
                        <a:pt x="19" y="0"/>
                      </a:cubicBezTo>
                      <a:cubicBezTo>
                        <a:pt x="29" y="0"/>
                        <a:pt x="37" y="9"/>
                        <a:pt x="37" y="19"/>
                      </a:cubicBezTo>
                      <a:lnTo>
                        <a:pt x="37" y="47"/>
                      </a:lnTo>
                      <a:cubicBezTo>
                        <a:pt x="37" y="57"/>
                        <a:pt x="29" y="66"/>
                        <a:pt x="19" y="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CFC092FA-1C62-D342-871F-70F7DFB08390}"/>
                    </a:ext>
                  </a:extLst>
                </p:cNvPr>
                <p:cNvSpPr/>
                <p:nvPr/>
              </p:nvSpPr>
              <p:spPr>
                <a:xfrm>
                  <a:off x="23516332" y="4680192"/>
                  <a:ext cx="44691" cy="7945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7" h="65">
                      <a:moveTo>
                        <a:pt x="19" y="65"/>
                      </a:moveTo>
                      <a:cubicBezTo>
                        <a:pt x="8" y="65"/>
                        <a:pt x="0" y="57"/>
                        <a:pt x="0" y="47"/>
                      </a:cubicBezTo>
                      <a:lnTo>
                        <a:pt x="0" y="18"/>
                      </a:lnTo>
                      <a:cubicBezTo>
                        <a:pt x="0" y="8"/>
                        <a:pt x="8" y="0"/>
                        <a:pt x="19" y="0"/>
                      </a:cubicBezTo>
                      <a:cubicBezTo>
                        <a:pt x="29" y="0"/>
                        <a:pt x="37" y="8"/>
                        <a:pt x="37" y="18"/>
                      </a:cubicBezTo>
                      <a:lnTo>
                        <a:pt x="37" y="47"/>
                      </a:lnTo>
                      <a:cubicBezTo>
                        <a:pt x="37" y="57"/>
                        <a:pt x="29" y="65"/>
                        <a:pt x="19" y="6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7DCCE9B-0755-6846-9CDC-180EA88963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6950" y="5240338"/>
            <a:ext cx="4746625" cy="4746625"/>
          </a:xfrm>
        </p:spPr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5207D2-7CEC-8E4A-93B2-25419E2D358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555538" y="5240338"/>
            <a:ext cx="4748212" cy="4746625"/>
          </a:xfrm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B5FC446-D1FC-1C44-AAB2-199163B86164}"/>
              </a:ext>
            </a:extLst>
          </p:cNvPr>
          <p:cNvSpPr/>
          <p:nvPr/>
        </p:nvSpPr>
        <p:spPr>
          <a:xfrm rot="10800000" flipV="1">
            <a:off x="0" y="12633325"/>
            <a:ext cx="24377650" cy="1082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  <p:grpSp>
        <p:nvGrpSpPr>
          <p:cNvPr id="27652" name="Group 23">
            <a:extLst>
              <a:ext uri="{FF2B5EF4-FFF2-40B4-BE49-F238E27FC236}">
                <a16:creationId xmlns:a16="http://schemas.microsoft.com/office/drawing/2014/main" id="{97446E4D-F17E-2A43-B82D-DFDB16893667}"/>
              </a:ext>
            </a:extLst>
          </p:cNvPr>
          <p:cNvGrpSpPr>
            <a:grpSpLocks/>
          </p:cNvGrpSpPr>
          <p:nvPr/>
        </p:nvGrpSpPr>
        <p:grpSpPr bwMode="auto">
          <a:xfrm>
            <a:off x="3248025" y="901700"/>
            <a:ext cx="17881600" cy="2066925"/>
            <a:chOff x="-2741610" y="2990187"/>
            <a:chExt cx="17880692" cy="2067741"/>
          </a:xfrm>
        </p:grpSpPr>
        <p:sp>
          <p:nvSpPr>
            <p:cNvPr id="27660" name="TextBox 24">
              <a:extLst>
                <a:ext uri="{FF2B5EF4-FFF2-40B4-BE49-F238E27FC236}">
                  <a16:creationId xmlns:a16="http://schemas.microsoft.com/office/drawing/2014/main" id="{AB8EC742-2AE6-9A45-8441-A2681A707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741610" y="3734489"/>
              <a:ext cx="17880692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MX" sz="8000" b="1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General Consulting Team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F1162A-8DFF-FD44-808D-99DA490BB93D}"/>
                </a:ext>
              </a:extLst>
            </p:cNvPr>
            <p:cNvSpPr txBox="1"/>
            <p:nvPr/>
          </p:nvSpPr>
          <p:spPr>
            <a:xfrm>
              <a:off x="4516071" y="2990187"/>
              <a:ext cx="3365329" cy="6463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  <p:grpSp>
        <p:nvGrpSpPr>
          <p:cNvPr id="27653" name="Group 3">
            <a:extLst>
              <a:ext uri="{FF2B5EF4-FFF2-40B4-BE49-F238E27FC236}">
                <a16:creationId xmlns:a16="http://schemas.microsoft.com/office/drawing/2014/main" id="{01DCB56F-0D51-074D-9CDA-5F94243F8EF5}"/>
              </a:ext>
            </a:extLst>
          </p:cNvPr>
          <p:cNvGrpSpPr>
            <a:grpSpLocks/>
          </p:cNvGrpSpPr>
          <p:nvPr/>
        </p:nvGrpSpPr>
        <p:grpSpPr bwMode="auto">
          <a:xfrm>
            <a:off x="1379538" y="6530975"/>
            <a:ext cx="21618575" cy="2035175"/>
            <a:chOff x="1277099" y="7092744"/>
            <a:chExt cx="21618606" cy="2035441"/>
          </a:xfrm>
        </p:grpSpPr>
        <p:grpSp>
          <p:nvGrpSpPr>
            <p:cNvPr id="27654" name="Group 75">
              <a:extLst>
                <a:ext uri="{FF2B5EF4-FFF2-40B4-BE49-F238E27FC236}">
                  <a16:creationId xmlns:a16="http://schemas.microsoft.com/office/drawing/2014/main" id="{80F7D918-B90E-3D41-AB61-20F6B2D0C0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94245" y="7092744"/>
              <a:ext cx="5401460" cy="2035441"/>
              <a:chOff x="2344778" y="10910164"/>
              <a:chExt cx="5401460" cy="2035441"/>
            </a:xfrm>
          </p:grpSpPr>
          <p:sp>
            <p:nvSpPr>
              <p:cNvPr id="27658" name="Subtitle 2">
                <a:extLst>
                  <a:ext uri="{FF2B5EF4-FFF2-40B4-BE49-F238E27FC236}">
                    <a16:creationId xmlns:a16="http://schemas.microsoft.com/office/drawing/2014/main" id="{1D5F7AC2-5BA9-F442-B963-3DB4877B03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4778" y="11618050"/>
                <a:ext cx="5401460" cy="1327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17433" tIns="108718" rIns="217433" bIns="108718">
                <a:spAutoFit/>
              </a:bodyPr>
              <a:lstStyle>
                <a:lvl1pPr defTabSz="1087438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defRPr sz="5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1087438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defRPr sz="47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1087438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defRPr sz="39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1087438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1087438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087438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087438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087438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087438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es-MX" sz="3600"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being.</a:t>
                </a:r>
              </a:p>
            </p:txBody>
          </p:sp>
          <p:sp>
            <p:nvSpPr>
              <p:cNvPr id="27659" name="Rectangle 77">
                <a:extLst>
                  <a:ext uri="{FF2B5EF4-FFF2-40B4-BE49-F238E27FC236}">
                    <a16:creationId xmlns:a16="http://schemas.microsoft.com/office/drawing/2014/main" id="{8B4769BE-4387-214F-B99A-3402BFEBF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556" y="10910164"/>
                <a:ext cx="5182682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s-MX" sz="4000" b="1">
                    <a:solidFill>
                      <a:schemeClr val="tx2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27655" name="Group 79">
              <a:extLst>
                <a:ext uri="{FF2B5EF4-FFF2-40B4-BE49-F238E27FC236}">
                  <a16:creationId xmlns:a16="http://schemas.microsoft.com/office/drawing/2014/main" id="{11D9C375-6C55-5842-8DBD-CA50ABA3E34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277099" y="7092744"/>
              <a:ext cx="5401460" cy="2035441"/>
              <a:chOff x="2344778" y="10910164"/>
              <a:chExt cx="5401460" cy="2035441"/>
            </a:xfrm>
          </p:grpSpPr>
          <p:sp>
            <p:nvSpPr>
              <p:cNvPr id="27656" name="Subtitle 2">
                <a:extLst>
                  <a:ext uri="{FF2B5EF4-FFF2-40B4-BE49-F238E27FC236}">
                    <a16:creationId xmlns:a16="http://schemas.microsoft.com/office/drawing/2014/main" id="{07207F73-80ED-BA40-AF95-B38CA8C58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4778" y="11618050"/>
                <a:ext cx="5401460" cy="1327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17433" tIns="108718" rIns="217433" bIns="108718">
                <a:spAutoFit/>
              </a:bodyPr>
              <a:lstStyle>
                <a:lvl1pPr defTabSz="1087438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defRPr sz="5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1087438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defRPr sz="47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1087438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defRPr sz="39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1087438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1087438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087438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087438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087438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087438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es-MX" sz="3600"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being.</a:t>
                </a:r>
              </a:p>
            </p:txBody>
          </p:sp>
          <p:sp>
            <p:nvSpPr>
              <p:cNvPr id="27657" name="Rectangle 81">
                <a:extLst>
                  <a:ext uri="{FF2B5EF4-FFF2-40B4-BE49-F238E27FC236}">
                    <a16:creationId xmlns:a16="http://schemas.microsoft.com/office/drawing/2014/main" id="{A21546C4-ED17-464A-8252-5FACEC781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556" y="10910164"/>
                <a:ext cx="5182682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r" eaLnBrk="1" hangingPunct="1"/>
                <a:r>
                  <a:rPr lang="en-US" altLang="es-MX" sz="4000" b="1">
                    <a:solidFill>
                      <a:schemeClr val="tx2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FAC72C5-EFC9-844F-8145-A6DF5AD5A3B5}"/>
              </a:ext>
            </a:extLst>
          </p:cNvPr>
          <p:cNvSpPr/>
          <p:nvPr/>
        </p:nvSpPr>
        <p:spPr>
          <a:xfrm rot="10800000" flipV="1">
            <a:off x="0" y="0"/>
            <a:ext cx="15584488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243" name="Group 1">
            <a:extLst>
              <a:ext uri="{FF2B5EF4-FFF2-40B4-BE49-F238E27FC236}">
                <a16:creationId xmlns:a16="http://schemas.microsoft.com/office/drawing/2014/main" id="{195E3049-B7F2-E240-B6F6-0EAC7CE7C4C0}"/>
              </a:ext>
            </a:extLst>
          </p:cNvPr>
          <p:cNvGrpSpPr>
            <a:grpSpLocks/>
          </p:cNvGrpSpPr>
          <p:nvPr/>
        </p:nvGrpSpPr>
        <p:grpSpPr bwMode="auto">
          <a:xfrm>
            <a:off x="17683163" y="3906838"/>
            <a:ext cx="5221287" cy="5902325"/>
            <a:chOff x="11463585" y="3523403"/>
            <a:chExt cx="5221749" cy="5903321"/>
          </a:xfrm>
        </p:grpSpPr>
        <p:sp>
          <p:nvSpPr>
            <p:cNvPr id="10247" name="TextBox 44">
              <a:extLst>
                <a:ext uri="{FF2B5EF4-FFF2-40B4-BE49-F238E27FC236}">
                  <a16:creationId xmlns:a16="http://schemas.microsoft.com/office/drawing/2014/main" id="{BAA7AB8E-C0F1-9F42-A0BC-3FB76EDB9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63585" y="3523403"/>
              <a:ext cx="450191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4000">
                  <a:solidFill>
                    <a:schemeClr val="tx2"/>
                  </a:solidFill>
                  <a:latin typeface="Montserrat Medium" pitchFamily="2" charset="77"/>
                  <a:ea typeface="Montserrat" pitchFamily="2" charset="77"/>
                  <a:cs typeface="Montserrat" pitchFamily="2" charset="77"/>
                </a:rPr>
                <a:t>About Us</a:t>
              </a:r>
              <a:endParaRPr lang="en-US" altLang="es-MX" sz="6000">
                <a:solidFill>
                  <a:schemeClr val="tx2"/>
                </a:solidFill>
                <a:latin typeface="Montserrat Medium" pitchFamily="2" charset="77"/>
                <a:ea typeface="Montserrat" pitchFamily="2" charset="77"/>
                <a:cs typeface="Montserrat" pitchFamily="2" charset="77"/>
              </a:endParaRPr>
            </a:p>
          </p:txBody>
        </p:sp>
        <p:sp>
          <p:nvSpPr>
            <p:cNvPr id="10248" name="TextBox 50">
              <a:extLst>
                <a:ext uri="{FF2B5EF4-FFF2-40B4-BE49-F238E27FC236}">
                  <a16:creationId xmlns:a16="http://schemas.microsoft.com/office/drawing/2014/main" id="{35627EBE-FA19-EC4E-A87F-04C77BDC2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63585" y="4562490"/>
              <a:ext cx="450191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4000">
                  <a:solidFill>
                    <a:schemeClr val="tx2"/>
                  </a:solidFill>
                  <a:latin typeface="Montserrat Medium" pitchFamily="2" charset="77"/>
                  <a:ea typeface="Montserrat" pitchFamily="2" charset="77"/>
                  <a:cs typeface="Montserrat" pitchFamily="2" charset="77"/>
                </a:rPr>
                <a:t>Our Mission</a:t>
              </a:r>
              <a:endParaRPr lang="en-US" altLang="es-MX" sz="6000">
                <a:solidFill>
                  <a:schemeClr val="tx2"/>
                </a:solidFill>
                <a:latin typeface="Montserrat Medium" pitchFamily="2" charset="77"/>
                <a:ea typeface="Montserrat" pitchFamily="2" charset="77"/>
                <a:cs typeface="Montserrat" pitchFamily="2" charset="77"/>
              </a:endParaRPr>
            </a:p>
          </p:txBody>
        </p:sp>
        <p:sp>
          <p:nvSpPr>
            <p:cNvPr id="10249" name="TextBox 52">
              <a:extLst>
                <a:ext uri="{FF2B5EF4-FFF2-40B4-BE49-F238E27FC236}">
                  <a16:creationId xmlns:a16="http://schemas.microsoft.com/office/drawing/2014/main" id="{C2DE7076-CBCE-6147-ACD5-A5BF425D1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63585" y="5601577"/>
              <a:ext cx="450191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4000">
                  <a:solidFill>
                    <a:schemeClr val="tx2"/>
                  </a:solidFill>
                  <a:latin typeface="Montserrat Medium" pitchFamily="2" charset="77"/>
                  <a:ea typeface="Montserrat" pitchFamily="2" charset="77"/>
                  <a:cs typeface="Montserrat" pitchFamily="2" charset="77"/>
                </a:rPr>
                <a:t>Our Services</a:t>
              </a:r>
              <a:endParaRPr lang="en-US" altLang="es-MX" sz="6000">
                <a:solidFill>
                  <a:schemeClr val="tx2"/>
                </a:solidFill>
                <a:latin typeface="Montserrat Medium" pitchFamily="2" charset="77"/>
                <a:ea typeface="Montserrat" pitchFamily="2" charset="77"/>
                <a:cs typeface="Montserrat" pitchFamily="2" charset="77"/>
              </a:endParaRPr>
            </a:p>
          </p:txBody>
        </p:sp>
        <p:sp>
          <p:nvSpPr>
            <p:cNvPr id="10250" name="TextBox 57">
              <a:extLst>
                <a:ext uri="{FF2B5EF4-FFF2-40B4-BE49-F238E27FC236}">
                  <a16:creationId xmlns:a16="http://schemas.microsoft.com/office/drawing/2014/main" id="{9931DBAB-E819-604C-9384-6FA640BB3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63585" y="6640664"/>
              <a:ext cx="450191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4000">
                  <a:solidFill>
                    <a:schemeClr val="tx2"/>
                  </a:solidFill>
                  <a:latin typeface="Montserrat Medium" pitchFamily="2" charset="77"/>
                  <a:ea typeface="Montserrat" pitchFamily="2" charset="77"/>
                  <a:cs typeface="Montserrat" pitchFamily="2" charset="77"/>
                </a:rPr>
                <a:t>Meet Our Team</a:t>
              </a:r>
              <a:endParaRPr lang="en-US" altLang="es-MX" sz="6000">
                <a:solidFill>
                  <a:schemeClr val="tx2"/>
                </a:solidFill>
                <a:latin typeface="Montserrat Medium" pitchFamily="2" charset="77"/>
                <a:ea typeface="Montserrat" pitchFamily="2" charset="77"/>
                <a:cs typeface="Montserrat" pitchFamily="2" charset="77"/>
              </a:endParaRPr>
            </a:p>
          </p:txBody>
        </p:sp>
        <p:sp>
          <p:nvSpPr>
            <p:cNvPr id="10251" name="TextBox 59">
              <a:extLst>
                <a:ext uri="{FF2B5EF4-FFF2-40B4-BE49-F238E27FC236}">
                  <a16:creationId xmlns:a16="http://schemas.microsoft.com/office/drawing/2014/main" id="{6C0DB88A-88D1-D848-BC02-41175D761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63585" y="7679751"/>
              <a:ext cx="522174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4000">
                  <a:solidFill>
                    <a:schemeClr val="tx2"/>
                  </a:solidFill>
                  <a:latin typeface="Montserrat Medium" pitchFamily="2" charset="77"/>
                  <a:ea typeface="Montserrat" pitchFamily="2" charset="77"/>
                  <a:cs typeface="Montserrat" pitchFamily="2" charset="77"/>
                </a:rPr>
                <a:t>Finances Listing</a:t>
              </a:r>
              <a:endParaRPr lang="en-US" altLang="es-MX" sz="6000">
                <a:solidFill>
                  <a:schemeClr val="tx2"/>
                </a:solidFill>
                <a:latin typeface="Montserrat Medium" pitchFamily="2" charset="77"/>
                <a:ea typeface="Montserrat" pitchFamily="2" charset="77"/>
                <a:cs typeface="Montserrat" pitchFamily="2" charset="77"/>
              </a:endParaRPr>
            </a:p>
          </p:txBody>
        </p:sp>
        <p:sp>
          <p:nvSpPr>
            <p:cNvPr id="10252" name="TextBox 61">
              <a:extLst>
                <a:ext uri="{FF2B5EF4-FFF2-40B4-BE49-F238E27FC236}">
                  <a16:creationId xmlns:a16="http://schemas.microsoft.com/office/drawing/2014/main" id="{CCC2D609-3FCA-0942-9328-4E8915B7A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63585" y="8718838"/>
              <a:ext cx="34452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4000">
                  <a:solidFill>
                    <a:schemeClr val="tx2"/>
                  </a:solidFill>
                  <a:latin typeface="Montserrat Medium" pitchFamily="2" charset="77"/>
                  <a:ea typeface="Montserrat" pitchFamily="2" charset="77"/>
                  <a:cs typeface="Montserrat" pitchFamily="2" charset="77"/>
                </a:rPr>
                <a:t>Social Media</a:t>
              </a:r>
              <a:endParaRPr lang="en-US" altLang="es-MX" sz="6000">
                <a:solidFill>
                  <a:schemeClr val="tx2"/>
                </a:solidFill>
                <a:latin typeface="Montserrat Medium" pitchFamily="2" charset="77"/>
                <a:ea typeface="Montserrat" pitchFamily="2" charset="77"/>
                <a:cs typeface="Montserrat" pitchFamily="2" charset="77"/>
              </a:endParaRPr>
            </a:p>
          </p:txBody>
        </p:sp>
      </p:grpSp>
      <p:grpSp>
        <p:nvGrpSpPr>
          <p:cNvPr id="10244" name="Group 19">
            <a:extLst>
              <a:ext uri="{FF2B5EF4-FFF2-40B4-BE49-F238E27FC236}">
                <a16:creationId xmlns:a16="http://schemas.microsoft.com/office/drawing/2014/main" id="{E73FC09B-73B5-5E4D-A0D3-6452AFB77D2A}"/>
              </a:ext>
            </a:extLst>
          </p:cNvPr>
          <p:cNvGrpSpPr>
            <a:grpSpLocks/>
          </p:cNvGrpSpPr>
          <p:nvPr/>
        </p:nvGrpSpPr>
        <p:grpSpPr bwMode="auto">
          <a:xfrm>
            <a:off x="2041525" y="5824538"/>
            <a:ext cx="5641975" cy="2066925"/>
            <a:chOff x="3250283" y="2990187"/>
            <a:chExt cx="5643040" cy="2067741"/>
          </a:xfrm>
        </p:grpSpPr>
        <p:sp>
          <p:nvSpPr>
            <p:cNvPr id="10245" name="TextBox 20">
              <a:extLst>
                <a:ext uri="{FF2B5EF4-FFF2-40B4-BE49-F238E27FC236}">
                  <a16:creationId xmlns:a16="http://schemas.microsoft.com/office/drawing/2014/main" id="{894CF4BA-5E4C-254C-BEFB-1B5C2BC2A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283" y="3734489"/>
              <a:ext cx="5643040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8000" b="1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About 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B23FD4-506C-A241-B8CF-D7F5D818AE08}"/>
                </a:ext>
              </a:extLst>
            </p:cNvPr>
            <p:cNvSpPr txBox="1"/>
            <p:nvPr/>
          </p:nvSpPr>
          <p:spPr>
            <a:xfrm>
              <a:off x="3307444" y="2990187"/>
              <a:ext cx="3366135" cy="646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1520ED2-5724-AD4F-8FC9-C2DB8C9885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225" y="-261938"/>
            <a:ext cx="24930100" cy="14239876"/>
          </a:xfrm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0" y="0"/>
            <a:ext cx="24377650" cy="137160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8675" name="Group 1">
            <a:extLst>
              <a:ext uri="{FF2B5EF4-FFF2-40B4-BE49-F238E27FC236}">
                <a16:creationId xmlns:a16="http://schemas.microsoft.com/office/drawing/2014/main" id="{F59D4132-7CF0-B148-9FC2-738305CA18F0}"/>
              </a:ext>
            </a:extLst>
          </p:cNvPr>
          <p:cNvGrpSpPr>
            <a:grpSpLocks/>
          </p:cNvGrpSpPr>
          <p:nvPr/>
        </p:nvGrpSpPr>
        <p:grpSpPr bwMode="auto">
          <a:xfrm>
            <a:off x="3206750" y="4706938"/>
            <a:ext cx="9480550" cy="4291012"/>
            <a:chOff x="13085865" y="7585246"/>
            <a:chExt cx="9481040" cy="4290441"/>
          </a:xfrm>
        </p:grpSpPr>
        <p:grpSp>
          <p:nvGrpSpPr>
            <p:cNvPr id="28677" name="Group 7">
              <a:extLst>
                <a:ext uri="{FF2B5EF4-FFF2-40B4-BE49-F238E27FC236}">
                  <a16:creationId xmlns:a16="http://schemas.microsoft.com/office/drawing/2014/main" id="{3BCCDA94-C1DC-6A4B-B149-66274C650A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95141" y="10394244"/>
              <a:ext cx="7971764" cy="1481443"/>
              <a:chOff x="14930406" y="2386646"/>
              <a:chExt cx="7971764" cy="1481443"/>
            </a:xfrm>
          </p:grpSpPr>
          <p:sp>
            <p:nvSpPr>
              <p:cNvPr id="28687" name="Subtitle 2">
                <a:extLst>
                  <a:ext uri="{FF2B5EF4-FFF2-40B4-BE49-F238E27FC236}">
                    <a16:creationId xmlns:a16="http://schemas.microsoft.com/office/drawing/2014/main" id="{F988B45C-E09D-724A-9291-8595F5B86B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30406" y="3094532"/>
                <a:ext cx="7971764" cy="773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17433" tIns="108718" rIns="217433" bIns="108718">
                <a:spAutoFit/>
              </a:bodyPr>
              <a:lstStyle>
                <a:lvl1pPr defTabSz="1087438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defRPr sz="5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1087438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defRPr sz="47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1087438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defRPr sz="39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1087438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1087438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087438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087438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087438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087438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es-MX" sz="360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being.</a:t>
                </a:r>
              </a:p>
            </p:txBody>
          </p:sp>
          <p:sp>
            <p:nvSpPr>
              <p:cNvPr id="28688" name="Rectangle 9">
                <a:extLst>
                  <a:ext uri="{FF2B5EF4-FFF2-40B4-BE49-F238E27FC236}">
                    <a16:creationId xmlns:a16="http://schemas.microsoft.com/office/drawing/2014/main" id="{842E6F0A-1E98-A64B-9725-35BEC4049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79922" y="2386646"/>
                <a:ext cx="5182682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s-MX" sz="4000" b="1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28678" name="Group 10">
              <a:extLst>
                <a:ext uri="{FF2B5EF4-FFF2-40B4-BE49-F238E27FC236}">
                  <a16:creationId xmlns:a16="http://schemas.microsoft.com/office/drawing/2014/main" id="{3CEF6EF2-DF7E-C740-81F5-E90ADA934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85865" y="10522765"/>
              <a:ext cx="1158734" cy="1158730"/>
              <a:chOff x="21228772" y="7515336"/>
              <a:chExt cx="1158734" cy="115873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55EDEF2-DDE0-7843-9451-F73CD410A2F3}"/>
                  </a:ext>
                </a:extLst>
              </p:cNvPr>
              <p:cNvSpPr/>
              <p:nvPr/>
            </p:nvSpPr>
            <p:spPr>
              <a:xfrm>
                <a:off x="21228772" y="7515888"/>
                <a:ext cx="1158935" cy="11587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0815627-863A-BE49-B2F4-2BB07635AFEA}"/>
                  </a:ext>
                </a:extLst>
              </p:cNvPr>
              <p:cNvSpPr/>
              <p:nvPr/>
            </p:nvSpPr>
            <p:spPr>
              <a:xfrm>
                <a:off x="21495486" y="7896837"/>
                <a:ext cx="600106" cy="38412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6" h="851">
                    <a:moveTo>
                      <a:pt x="86" y="765"/>
                    </a:moveTo>
                    <a:lnTo>
                      <a:pt x="86" y="127"/>
                    </a:lnTo>
                    <a:lnTo>
                      <a:pt x="642" y="411"/>
                    </a:lnTo>
                    <a:cubicBezTo>
                      <a:pt x="643" y="411"/>
                      <a:pt x="644" y="412"/>
                      <a:pt x="644" y="412"/>
                    </a:cubicBezTo>
                    <a:cubicBezTo>
                      <a:pt x="645" y="412"/>
                      <a:pt x="645" y="412"/>
                      <a:pt x="645" y="412"/>
                    </a:cubicBezTo>
                    <a:cubicBezTo>
                      <a:pt x="646" y="412"/>
                      <a:pt x="646" y="413"/>
                      <a:pt x="647" y="413"/>
                    </a:cubicBezTo>
                    <a:lnTo>
                      <a:pt x="648" y="413"/>
                    </a:lnTo>
                    <a:cubicBezTo>
                      <a:pt x="648" y="414"/>
                      <a:pt x="649" y="414"/>
                      <a:pt x="650" y="414"/>
                    </a:cubicBezTo>
                    <a:cubicBezTo>
                      <a:pt x="651" y="414"/>
                      <a:pt x="652" y="414"/>
                      <a:pt x="653" y="415"/>
                    </a:cubicBezTo>
                    <a:cubicBezTo>
                      <a:pt x="654" y="415"/>
                      <a:pt x="655" y="415"/>
                      <a:pt x="655" y="415"/>
                    </a:cubicBezTo>
                    <a:cubicBezTo>
                      <a:pt x="656" y="415"/>
                      <a:pt x="656" y="415"/>
                      <a:pt x="656" y="415"/>
                    </a:cubicBezTo>
                    <a:cubicBezTo>
                      <a:pt x="657" y="415"/>
                      <a:pt x="657" y="415"/>
                      <a:pt x="658" y="415"/>
                    </a:cubicBezTo>
                    <a:lnTo>
                      <a:pt x="659" y="415"/>
                    </a:lnTo>
                    <a:cubicBezTo>
                      <a:pt x="660" y="415"/>
                      <a:pt x="661" y="416"/>
                      <a:pt x="661" y="416"/>
                    </a:cubicBezTo>
                    <a:lnTo>
                      <a:pt x="662" y="416"/>
                    </a:lnTo>
                    <a:cubicBezTo>
                      <a:pt x="662" y="416"/>
                      <a:pt x="663" y="415"/>
                      <a:pt x="664" y="415"/>
                    </a:cubicBezTo>
                    <a:lnTo>
                      <a:pt x="665" y="415"/>
                    </a:lnTo>
                    <a:cubicBezTo>
                      <a:pt x="665" y="415"/>
                      <a:pt x="666" y="415"/>
                      <a:pt x="667" y="415"/>
                    </a:cubicBezTo>
                    <a:lnTo>
                      <a:pt x="668" y="415"/>
                    </a:lnTo>
                    <a:cubicBezTo>
                      <a:pt x="668" y="415"/>
                      <a:pt x="669" y="415"/>
                      <a:pt x="670" y="415"/>
                    </a:cubicBezTo>
                    <a:cubicBezTo>
                      <a:pt x="671" y="414"/>
                      <a:pt x="672" y="414"/>
                      <a:pt x="673" y="414"/>
                    </a:cubicBezTo>
                    <a:cubicBezTo>
                      <a:pt x="674" y="414"/>
                      <a:pt x="675" y="414"/>
                      <a:pt x="675" y="413"/>
                    </a:cubicBezTo>
                    <a:cubicBezTo>
                      <a:pt x="676" y="413"/>
                      <a:pt x="676" y="413"/>
                      <a:pt x="676" y="413"/>
                    </a:cubicBezTo>
                    <a:cubicBezTo>
                      <a:pt x="677" y="413"/>
                      <a:pt x="677" y="412"/>
                      <a:pt x="678" y="412"/>
                    </a:cubicBezTo>
                    <a:cubicBezTo>
                      <a:pt x="679" y="412"/>
                      <a:pt x="680" y="411"/>
                      <a:pt x="681" y="411"/>
                    </a:cubicBezTo>
                    <a:lnTo>
                      <a:pt x="1240" y="127"/>
                    </a:lnTo>
                    <a:lnTo>
                      <a:pt x="1240" y="765"/>
                    </a:lnTo>
                    <a:close/>
                    <a:moveTo>
                      <a:pt x="662" y="324"/>
                    </a:moveTo>
                    <a:lnTo>
                      <a:pt x="194" y="86"/>
                    </a:lnTo>
                    <a:lnTo>
                      <a:pt x="1132" y="86"/>
                    </a:lnTo>
                    <a:close/>
                    <a:moveTo>
                      <a:pt x="1326" y="60"/>
                    </a:moveTo>
                    <a:cubicBezTo>
                      <a:pt x="1327" y="52"/>
                      <a:pt x="1325" y="45"/>
                      <a:pt x="1322" y="37"/>
                    </a:cubicBezTo>
                    <a:cubicBezTo>
                      <a:pt x="1320" y="33"/>
                      <a:pt x="1317" y="30"/>
                      <a:pt x="1315" y="27"/>
                    </a:cubicBezTo>
                    <a:cubicBezTo>
                      <a:pt x="1303" y="11"/>
                      <a:pt x="1283" y="0"/>
                      <a:pt x="1260" y="0"/>
                    </a:cubicBezTo>
                    <a:lnTo>
                      <a:pt x="66" y="0"/>
                    </a:lnTo>
                    <a:cubicBezTo>
                      <a:pt x="43" y="0"/>
                      <a:pt x="23" y="11"/>
                      <a:pt x="11" y="27"/>
                    </a:cubicBezTo>
                    <a:cubicBezTo>
                      <a:pt x="9" y="30"/>
                      <a:pt x="6" y="33"/>
                      <a:pt x="4" y="37"/>
                    </a:cubicBezTo>
                    <a:cubicBezTo>
                      <a:pt x="1" y="44"/>
                      <a:pt x="-1" y="52"/>
                      <a:pt x="0" y="60"/>
                    </a:cubicBezTo>
                    <a:cubicBezTo>
                      <a:pt x="0" y="61"/>
                      <a:pt x="0" y="63"/>
                      <a:pt x="0" y="64"/>
                    </a:cubicBezTo>
                    <a:lnTo>
                      <a:pt x="0" y="787"/>
                    </a:lnTo>
                    <a:cubicBezTo>
                      <a:pt x="0" y="822"/>
                      <a:pt x="29" y="851"/>
                      <a:pt x="66" y="851"/>
                    </a:cubicBezTo>
                    <a:lnTo>
                      <a:pt x="1260" y="851"/>
                    </a:lnTo>
                    <a:cubicBezTo>
                      <a:pt x="1297" y="851"/>
                      <a:pt x="1326" y="822"/>
                      <a:pt x="1326" y="787"/>
                    </a:cubicBezTo>
                    <a:lnTo>
                      <a:pt x="1326" y="64"/>
                    </a:lnTo>
                    <a:cubicBezTo>
                      <a:pt x="1326" y="63"/>
                      <a:pt x="1326" y="61"/>
                      <a:pt x="1326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8679" name="Group 13">
              <a:extLst>
                <a:ext uri="{FF2B5EF4-FFF2-40B4-BE49-F238E27FC236}">
                  <a16:creationId xmlns:a16="http://schemas.microsoft.com/office/drawing/2014/main" id="{2B1E3FAA-0150-AF47-99D7-25D5640E49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95141" y="7585246"/>
              <a:ext cx="7971764" cy="2035441"/>
              <a:chOff x="14930406" y="2386646"/>
              <a:chExt cx="7971764" cy="2035441"/>
            </a:xfrm>
          </p:grpSpPr>
          <p:sp>
            <p:nvSpPr>
              <p:cNvPr id="28683" name="Subtitle 2">
                <a:extLst>
                  <a:ext uri="{FF2B5EF4-FFF2-40B4-BE49-F238E27FC236}">
                    <a16:creationId xmlns:a16="http://schemas.microsoft.com/office/drawing/2014/main" id="{605FE4F7-9B9C-B44B-863A-61017F040B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30406" y="3094532"/>
                <a:ext cx="7971764" cy="1327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17433" tIns="108718" rIns="217433" bIns="108718">
                <a:spAutoFit/>
              </a:bodyPr>
              <a:lstStyle>
                <a:lvl1pPr defTabSz="1087438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defRPr sz="5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1087438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defRPr sz="47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1087438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defRPr sz="39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1087438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1087438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087438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087438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087438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087438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defRPr sz="3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es-MX" sz="360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  <a:endParaRPr lang="en-US" altLang="es-MX" sz="360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8684" name="Rectangle 15">
                <a:extLst>
                  <a:ext uri="{FF2B5EF4-FFF2-40B4-BE49-F238E27FC236}">
                    <a16:creationId xmlns:a16="http://schemas.microsoft.com/office/drawing/2014/main" id="{82D89359-E33D-8E47-B408-5C0378CC4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79922" y="2386646"/>
                <a:ext cx="5182682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8272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s-MX" sz="4000" b="1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28680" name="Group 16">
              <a:extLst>
                <a:ext uri="{FF2B5EF4-FFF2-40B4-BE49-F238E27FC236}">
                  <a16:creationId xmlns:a16="http://schemas.microsoft.com/office/drawing/2014/main" id="{5F915920-C74F-F444-A889-E6B922AF9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85865" y="7713767"/>
              <a:ext cx="1158734" cy="1158730"/>
              <a:chOff x="21228772" y="4704794"/>
              <a:chExt cx="1158734" cy="115873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B36D78A-6703-2A41-9CB2-C2E996C2AB9E}"/>
                  </a:ext>
                </a:extLst>
              </p:cNvPr>
              <p:cNvSpPr/>
              <p:nvPr/>
            </p:nvSpPr>
            <p:spPr>
              <a:xfrm>
                <a:off x="21228772" y="4704843"/>
                <a:ext cx="1158935" cy="11587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39DD526-7BAB-B04A-AF11-11E5E30222F9}"/>
                  </a:ext>
                </a:extLst>
              </p:cNvPr>
              <p:cNvSpPr/>
              <p:nvPr/>
            </p:nvSpPr>
            <p:spPr>
              <a:xfrm>
                <a:off x="21495486" y="4995317"/>
                <a:ext cx="600106" cy="59999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38" h="1338">
                    <a:moveTo>
                      <a:pt x="462" y="515"/>
                    </a:moveTo>
                    <a:close/>
                    <a:moveTo>
                      <a:pt x="1020" y="889"/>
                    </a:moveTo>
                    <a:close/>
                    <a:moveTo>
                      <a:pt x="287" y="86"/>
                    </a:moveTo>
                    <a:cubicBezTo>
                      <a:pt x="271" y="86"/>
                      <a:pt x="250" y="88"/>
                      <a:pt x="228" y="94"/>
                    </a:cubicBezTo>
                    <a:cubicBezTo>
                      <a:pt x="178" y="110"/>
                      <a:pt x="137" y="144"/>
                      <a:pt x="107" y="198"/>
                    </a:cubicBezTo>
                    <a:cubicBezTo>
                      <a:pt x="65" y="271"/>
                      <a:pt x="87" y="383"/>
                      <a:pt x="162" y="485"/>
                    </a:cubicBezTo>
                    <a:lnTo>
                      <a:pt x="172" y="499"/>
                    </a:lnTo>
                    <a:cubicBezTo>
                      <a:pt x="195" y="529"/>
                      <a:pt x="218" y="561"/>
                      <a:pt x="240" y="593"/>
                    </a:cubicBezTo>
                    <a:cubicBezTo>
                      <a:pt x="291" y="666"/>
                      <a:pt x="348" y="736"/>
                      <a:pt x="408" y="802"/>
                    </a:cubicBezTo>
                    <a:cubicBezTo>
                      <a:pt x="486" y="888"/>
                      <a:pt x="573" y="969"/>
                      <a:pt x="664" y="1041"/>
                    </a:cubicBezTo>
                    <a:cubicBezTo>
                      <a:pt x="699" y="1069"/>
                      <a:pt x="727" y="1092"/>
                      <a:pt x="752" y="1113"/>
                    </a:cubicBezTo>
                    <a:cubicBezTo>
                      <a:pt x="807" y="1158"/>
                      <a:pt x="947" y="1261"/>
                      <a:pt x="1071" y="1251"/>
                    </a:cubicBezTo>
                    <a:cubicBezTo>
                      <a:pt x="1129" y="1246"/>
                      <a:pt x="1183" y="1219"/>
                      <a:pt x="1215" y="1178"/>
                    </a:cubicBezTo>
                    <a:cubicBezTo>
                      <a:pt x="1244" y="1142"/>
                      <a:pt x="1256" y="1095"/>
                      <a:pt x="1250" y="1040"/>
                    </a:cubicBezTo>
                    <a:cubicBezTo>
                      <a:pt x="1231" y="1024"/>
                      <a:pt x="1190" y="989"/>
                      <a:pt x="1145" y="957"/>
                    </a:cubicBezTo>
                    <a:cubicBezTo>
                      <a:pt x="1061" y="896"/>
                      <a:pt x="1028" y="889"/>
                      <a:pt x="1020" y="889"/>
                    </a:cubicBezTo>
                    <a:cubicBezTo>
                      <a:pt x="1008" y="889"/>
                      <a:pt x="973" y="908"/>
                      <a:pt x="952" y="919"/>
                    </a:cubicBezTo>
                    <a:cubicBezTo>
                      <a:pt x="905" y="944"/>
                      <a:pt x="856" y="970"/>
                      <a:pt x="813" y="966"/>
                    </a:cubicBezTo>
                    <a:cubicBezTo>
                      <a:pt x="800" y="965"/>
                      <a:pt x="763" y="962"/>
                      <a:pt x="642" y="856"/>
                    </a:cubicBezTo>
                    <a:cubicBezTo>
                      <a:pt x="571" y="794"/>
                      <a:pt x="500" y="721"/>
                      <a:pt x="451" y="660"/>
                    </a:cubicBezTo>
                    <a:cubicBezTo>
                      <a:pt x="413" y="612"/>
                      <a:pt x="370" y="551"/>
                      <a:pt x="377" y="503"/>
                    </a:cubicBezTo>
                    <a:cubicBezTo>
                      <a:pt x="381" y="469"/>
                      <a:pt x="401" y="435"/>
                      <a:pt x="421" y="402"/>
                    </a:cubicBezTo>
                    <a:cubicBezTo>
                      <a:pt x="434" y="380"/>
                      <a:pt x="454" y="347"/>
                      <a:pt x="453" y="334"/>
                    </a:cubicBezTo>
                    <a:cubicBezTo>
                      <a:pt x="450" y="297"/>
                      <a:pt x="389" y="194"/>
                      <a:pt x="306" y="87"/>
                    </a:cubicBezTo>
                    <a:cubicBezTo>
                      <a:pt x="301" y="86"/>
                      <a:pt x="294" y="86"/>
                      <a:pt x="287" y="86"/>
                    </a:cubicBezTo>
                    <a:close/>
                    <a:moveTo>
                      <a:pt x="1053" y="1338"/>
                    </a:moveTo>
                    <a:cubicBezTo>
                      <a:pt x="991" y="1338"/>
                      <a:pt x="924" y="1319"/>
                      <a:pt x="852" y="1282"/>
                    </a:cubicBezTo>
                    <a:cubicBezTo>
                      <a:pt x="787" y="1249"/>
                      <a:pt x="732" y="1208"/>
                      <a:pt x="698" y="1179"/>
                    </a:cubicBezTo>
                    <a:cubicBezTo>
                      <a:pt x="672" y="1158"/>
                      <a:pt x="645" y="1136"/>
                      <a:pt x="611" y="1109"/>
                    </a:cubicBezTo>
                    <a:cubicBezTo>
                      <a:pt x="515" y="1034"/>
                      <a:pt x="426" y="950"/>
                      <a:pt x="344" y="860"/>
                    </a:cubicBezTo>
                    <a:cubicBezTo>
                      <a:pt x="282" y="791"/>
                      <a:pt x="223" y="718"/>
                      <a:pt x="170" y="642"/>
                    </a:cubicBezTo>
                    <a:cubicBezTo>
                      <a:pt x="148" y="611"/>
                      <a:pt x="125" y="580"/>
                      <a:pt x="103" y="550"/>
                    </a:cubicBezTo>
                    <a:lnTo>
                      <a:pt x="93" y="536"/>
                    </a:lnTo>
                    <a:cubicBezTo>
                      <a:pt x="47" y="475"/>
                      <a:pt x="17" y="408"/>
                      <a:pt x="5" y="342"/>
                    </a:cubicBezTo>
                    <a:cubicBezTo>
                      <a:pt x="-7" y="272"/>
                      <a:pt x="2" y="208"/>
                      <a:pt x="32" y="155"/>
                    </a:cubicBezTo>
                    <a:cubicBezTo>
                      <a:pt x="73" y="83"/>
                      <a:pt x="132" y="33"/>
                      <a:pt x="203" y="12"/>
                    </a:cubicBezTo>
                    <a:cubicBezTo>
                      <a:pt x="261" y="-5"/>
                      <a:pt x="311" y="0"/>
                      <a:pt x="330" y="3"/>
                    </a:cubicBezTo>
                    <a:cubicBezTo>
                      <a:pt x="345" y="6"/>
                      <a:pt x="358" y="14"/>
                      <a:pt x="367" y="26"/>
                    </a:cubicBezTo>
                    <a:cubicBezTo>
                      <a:pt x="379" y="40"/>
                      <a:pt x="420" y="94"/>
                      <a:pt x="458" y="152"/>
                    </a:cubicBezTo>
                    <a:cubicBezTo>
                      <a:pt x="527" y="257"/>
                      <a:pt x="537" y="303"/>
                      <a:pt x="539" y="328"/>
                    </a:cubicBezTo>
                    <a:cubicBezTo>
                      <a:pt x="541" y="368"/>
                      <a:pt x="518" y="408"/>
                      <a:pt x="495" y="446"/>
                    </a:cubicBezTo>
                    <a:cubicBezTo>
                      <a:pt x="481" y="470"/>
                      <a:pt x="465" y="497"/>
                      <a:pt x="462" y="514"/>
                    </a:cubicBezTo>
                    <a:cubicBezTo>
                      <a:pt x="462" y="517"/>
                      <a:pt x="466" y="537"/>
                      <a:pt x="506" y="589"/>
                    </a:cubicBezTo>
                    <a:cubicBezTo>
                      <a:pt x="534" y="627"/>
                      <a:pt x="573" y="671"/>
                      <a:pt x="619" y="716"/>
                    </a:cubicBezTo>
                    <a:cubicBezTo>
                      <a:pt x="716" y="813"/>
                      <a:pt x="799" y="875"/>
                      <a:pt x="821" y="881"/>
                    </a:cubicBezTo>
                    <a:cubicBezTo>
                      <a:pt x="840" y="882"/>
                      <a:pt x="883" y="859"/>
                      <a:pt x="911" y="843"/>
                    </a:cubicBezTo>
                    <a:cubicBezTo>
                      <a:pt x="954" y="820"/>
                      <a:pt x="991" y="800"/>
                      <a:pt x="1025" y="803"/>
                    </a:cubicBezTo>
                    <a:cubicBezTo>
                      <a:pt x="1077" y="806"/>
                      <a:pt x="1147" y="852"/>
                      <a:pt x="1195" y="887"/>
                    </a:cubicBezTo>
                    <a:cubicBezTo>
                      <a:pt x="1249" y="925"/>
                      <a:pt x="1296" y="966"/>
                      <a:pt x="1314" y="981"/>
                    </a:cubicBezTo>
                    <a:cubicBezTo>
                      <a:pt x="1325" y="991"/>
                      <a:pt x="1332" y="1004"/>
                      <a:pt x="1334" y="1018"/>
                    </a:cubicBezTo>
                    <a:cubicBezTo>
                      <a:pt x="1346" y="1101"/>
                      <a:pt x="1328" y="1175"/>
                      <a:pt x="1283" y="1232"/>
                    </a:cubicBezTo>
                    <a:cubicBezTo>
                      <a:pt x="1235" y="1291"/>
                      <a:pt x="1161" y="1329"/>
                      <a:pt x="1078" y="1336"/>
                    </a:cubicBezTo>
                    <a:cubicBezTo>
                      <a:pt x="1070" y="1337"/>
                      <a:pt x="1061" y="1338"/>
                      <a:pt x="1053" y="1338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D47B4F-38F3-7943-9948-C8794F0FC83F}"/>
              </a:ext>
            </a:extLst>
          </p:cNvPr>
          <p:cNvGrpSpPr/>
          <p:nvPr/>
        </p:nvGrpSpPr>
        <p:grpSpPr>
          <a:xfrm>
            <a:off x="17739520" y="5273840"/>
            <a:ext cx="3164794" cy="3168312"/>
            <a:chOff x="538851" y="1525742"/>
            <a:chExt cx="1114797" cy="1116038"/>
          </a:xfrm>
          <a:solidFill>
            <a:schemeClr val="bg1"/>
          </a:solidFill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02F93F9-ECCD-5043-9060-9FC17491B7D8}"/>
                </a:ext>
              </a:extLst>
            </p:cNvPr>
            <p:cNvSpPr/>
            <p:nvPr/>
          </p:nvSpPr>
          <p:spPr>
            <a:xfrm>
              <a:off x="538851" y="1525742"/>
              <a:ext cx="1114797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899">
                  <a:moveTo>
                    <a:pt x="450" y="55"/>
                  </a:moveTo>
                  <a:cubicBezTo>
                    <a:pt x="232" y="55"/>
                    <a:pt x="55" y="232"/>
                    <a:pt x="55" y="450"/>
                  </a:cubicBezTo>
                  <a:cubicBezTo>
                    <a:pt x="55" y="667"/>
                    <a:pt x="232" y="844"/>
                    <a:pt x="450" y="844"/>
                  </a:cubicBezTo>
                  <a:cubicBezTo>
                    <a:pt x="667" y="844"/>
                    <a:pt x="844" y="667"/>
                    <a:pt x="844" y="450"/>
                  </a:cubicBezTo>
                  <a:cubicBezTo>
                    <a:pt x="844" y="232"/>
                    <a:pt x="667" y="55"/>
                    <a:pt x="450" y="55"/>
                  </a:cubicBezTo>
                  <a:close/>
                  <a:moveTo>
                    <a:pt x="450" y="899"/>
                  </a:moveTo>
                  <a:cubicBezTo>
                    <a:pt x="330" y="899"/>
                    <a:pt x="217" y="852"/>
                    <a:pt x="132" y="767"/>
                  </a:cubicBezTo>
                  <a:cubicBezTo>
                    <a:pt x="47" y="683"/>
                    <a:pt x="0" y="570"/>
                    <a:pt x="0" y="450"/>
                  </a:cubicBezTo>
                  <a:cubicBezTo>
                    <a:pt x="0" y="330"/>
                    <a:pt x="47" y="217"/>
                    <a:pt x="132" y="132"/>
                  </a:cubicBezTo>
                  <a:cubicBezTo>
                    <a:pt x="217" y="47"/>
                    <a:pt x="330" y="0"/>
                    <a:pt x="450" y="0"/>
                  </a:cubicBezTo>
                  <a:cubicBezTo>
                    <a:pt x="570" y="0"/>
                    <a:pt x="683" y="47"/>
                    <a:pt x="767" y="132"/>
                  </a:cubicBezTo>
                  <a:cubicBezTo>
                    <a:pt x="852" y="217"/>
                    <a:pt x="899" y="330"/>
                    <a:pt x="899" y="450"/>
                  </a:cubicBezTo>
                  <a:cubicBezTo>
                    <a:pt x="899" y="570"/>
                    <a:pt x="852" y="683"/>
                    <a:pt x="767" y="767"/>
                  </a:cubicBezTo>
                  <a:cubicBezTo>
                    <a:pt x="683" y="852"/>
                    <a:pt x="570" y="899"/>
                    <a:pt x="450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9EF8A7F-55C5-824D-B1EB-0ABAA215A84E}"/>
                </a:ext>
              </a:extLst>
            </p:cNvPr>
            <p:cNvSpPr/>
            <p:nvPr/>
          </p:nvSpPr>
          <p:spPr>
            <a:xfrm>
              <a:off x="708926" y="1663539"/>
              <a:ext cx="777130" cy="1812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318" y="147"/>
                  </a:moveTo>
                  <a:cubicBezTo>
                    <a:pt x="315" y="147"/>
                    <a:pt x="313" y="147"/>
                    <a:pt x="310" y="147"/>
                  </a:cubicBezTo>
                  <a:cubicBezTo>
                    <a:pt x="202" y="145"/>
                    <a:pt x="99" y="111"/>
                    <a:pt x="11" y="49"/>
                  </a:cubicBezTo>
                  <a:cubicBezTo>
                    <a:pt x="-1" y="40"/>
                    <a:pt x="-4" y="23"/>
                    <a:pt x="5" y="11"/>
                  </a:cubicBezTo>
                  <a:cubicBezTo>
                    <a:pt x="13" y="-1"/>
                    <a:pt x="31" y="-4"/>
                    <a:pt x="43" y="5"/>
                  </a:cubicBezTo>
                  <a:cubicBezTo>
                    <a:pt x="122" y="60"/>
                    <a:pt x="214" y="90"/>
                    <a:pt x="311" y="92"/>
                  </a:cubicBezTo>
                  <a:cubicBezTo>
                    <a:pt x="408" y="93"/>
                    <a:pt x="502" y="65"/>
                    <a:pt x="583" y="11"/>
                  </a:cubicBezTo>
                  <a:cubicBezTo>
                    <a:pt x="596" y="3"/>
                    <a:pt x="613" y="6"/>
                    <a:pt x="622" y="19"/>
                  </a:cubicBezTo>
                  <a:cubicBezTo>
                    <a:pt x="630" y="31"/>
                    <a:pt x="627" y="48"/>
                    <a:pt x="614" y="56"/>
                  </a:cubicBezTo>
                  <a:cubicBezTo>
                    <a:pt x="526" y="116"/>
                    <a:pt x="424" y="147"/>
                    <a:pt x="318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D46477F-7786-694D-9764-C9C9C920C6A4}"/>
                </a:ext>
              </a:extLst>
            </p:cNvPr>
            <p:cNvSpPr/>
            <p:nvPr/>
          </p:nvSpPr>
          <p:spPr>
            <a:xfrm>
              <a:off x="708926" y="2322735"/>
              <a:ext cx="777130" cy="1812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599" y="147"/>
                  </a:moveTo>
                  <a:cubicBezTo>
                    <a:pt x="593" y="147"/>
                    <a:pt x="588" y="145"/>
                    <a:pt x="583" y="142"/>
                  </a:cubicBezTo>
                  <a:cubicBezTo>
                    <a:pt x="504" y="86"/>
                    <a:pt x="412" y="56"/>
                    <a:pt x="315" y="54"/>
                  </a:cubicBezTo>
                  <a:cubicBezTo>
                    <a:pt x="218" y="53"/>
                    <a:pt x="123" y="81"/>
                    <a:pt x="42" y="135"/>
                  </a:cubicBezTo>
                  <a:cubicBezTo>
                    <a:pt x="30" y="144"/>
                    <a:pt x="13" y="140"/>
                    <a:pt x="4" y="128"/>
                  </a:cubicBezTo>
                  <a:cubicBezTo>
                    <a:pt x="-4" y="115"/>
                    <a:pt x="-1" y="98"/>
                    <a:pt x="12" y="90"/>
                  </a:cubicBezTo>
                  <a:cubicBezTo>
                    <a:pt x="102" y="29"/>
                    <a:pt x="207" y="-2"/>
                    <a:pt x="316" y="0"/>
                  </a:cubicBezTo>
                  <a:cubicBezTo>
                    <a:pt x="424" y="1"/>
                    <a:pt x="527" y="35"/>
                    <a:pt x="615" y="97"/>
                  </a:cubicBezTo>
                  <a:cubicBezTo>
                    <a:pt x="627" y="106"/>
                    <a:pt x="630" y="123"/>
                    <a:pt x="621" y="135"/>
                  </a:cubicBezTo>
                  <a:cubicBezTo>
                    <a:pt x="616" y="143"/>
                    <a:pt x="607" y="147"/>
                    <a:pt x="599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FD74212-F060-EE4C-9578-CBDCD0F59969}"/>
                </a:ext>
              </a:extLst>
            </p:cNvPr>
            <p:cNvSpPr/>
            <p:nvPr/>
          </p:nvSpPr>
          <p:spPr>
            <a:xfrm>
              <a:off x="538851" y="2049622"/>
              <a:ext cx="1114797" cy="6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55">
                  <a:moveTo>
                    <a:pt x="872" y="55"/>
                  </a:moveTo>
                  <a:lnTo>
                    <a:pt x="28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lnTo>
                    <a:pt x="872" y="0"/>
                  </a:lnTo>
                  <a:cubicBezTo>
                    <a:pt x="887" y="0"/>
                    <a:pt x="899" y="12"/>
                    <a:pt x="899" y="28"/>
                  </a:cubicBezTo>
                  <a:cubicBezTo>
                    <a:pt x="899" y="43"/>
                    <a:pt x="887" y="55"/>
                    <a:pt x="872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BA5E643-3AE2-CB4E-8B14-04CA2E2F5E4E}"/>
                </a:ext>
              </a:extLst>
            </p:cNvPr>
            <p:cNvSpPr/>
            <p:nvPr/>
          </p:nvSpPr>
          <p:spPr>
            <a:xfrm>
              <a:off x="767273" y="1525742"/>
              <a:ext cx="362495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899">
                  <a:moveTo>
                    <a:pt x="248" y="899"/>
                  </a:moveTo>
                  <a:cubicBezTo>
                    <a:pt x="241" y="899"/>
                    <a:pt x="235" y="897"/>
                    <a:pt x="230" y="893"/>
                  </a:cubicBezTo>
                  <a:cubicBezTo>
                    <a:pt x="75" y="760"/>
                    <a:pt x="-5" y="605"/>
                    <a:pt x="0" y="445"/>
                  </a:cubicBezTo>
                  <a:cubicBezTo>
                    <a:pt x="4" y="286"/>
                    <a:pt x="90" y="134"/>
                    <a:pt x="248" y="6"/>
                  </a:cubicBezTo>
                  <a:cubicBezTo>
                    <a:pt x="260" y="-3"/>
                    <a:pt x="277" y="-2"/>
                    <a:pt x="287" y="10"/>
                  </a:cubicBezTo>
                  <a:cubicBezTo>
                    <a:pt x="296" y="22"/>
                    <a:pt x="294" y="39"/>
                    <a:pt x="283" y="49"/>
                  </a:cubicBezTo>
                  <a:cubicBezTo>
                    <a:pt x="137" y="166"/>
                    <a:pt x="58" y="304"/>
                    <a:pt x="54" y="446"/>
                  </a:cubicBezTo>
                  <a:cubicBezTo>
                    <a:pt x="50" y="590"/>
                    <a:pt x="123" y="730"/>
                    <a:pt x="265" y="851"/>
                  </a:cubicBezTo>
                  <a:cubicBezTo>
                    <a:pt x="277" y="861"/>
                    <a:pt x="278" y="878"/>
                    <a:pt x="269" y="889"/>
                  </a:cubicBezTo>
                  <a:cubicBezTo>
                    <a:pt x="263" y="896"/>
                    <a:pt x="255" y="899"/>
                    <a:pt x="248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0B74BB5-0CE0-504F-862E-CB73C54290BC}"/>
                </a:ext>
              </a:extLst>
            </p:cNvPr>
            <p:cNvSpPr/>
            <p:nvPr/>
          </p:nvSpPr>
          <p:spPr>
            <a:xfrm>
              <a:off x="1063969" y="1526983"/>
              <a:ext cx="363737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4" h="899">
                  <a:moveTo>
                    <a:pt x="27" y="899"/>
                  </a:moveTo>
                  <a:cubicBezTo>
                    <a:pt x="19" y="899"/>
                    <a:pt x="11" y="896"/>
                    <a:pt x="6" y="889"/>
                  </a:cubicBezTo>
                  <a:cubicBezTo>
                    <a:pt x="-4" y="877"/>
                    <a:pt x="-2" y="860"/>
                    <a:pt x="10" y="850"/>
                  </a:cubicBezTo>
                  <a:cubicBezTo>
                    <a:pt x="155" y="733"/>
                    <a:pt x="234" y="595"/>
                    <a:pt x="238" y="453"/>
                  </a:cubicBezTo>
                  <a:cubicBezTo>
                    <a:pt x="242" y="309"/>
                    <a:pt x="169" y="169"/>
                    <a:pt x="27" y="48"/>
                  </a:cubicBezTo>
                  <a:cubicBezTo>
                    <a:pt x="15" y="39"/>
                    <a:pt x="14" y="21"/>
                    <a:pt x="24" y="10"/>
                  </a:cubicBezTo>
                  <a:cubicBezTo>
                    <a:pt x="34" y="-2"/>
                    <a:pt x="51" y="-3"/>
                    <a:pt x="62" y="7"/>
                  </a:cubicBezTo>
                  <a:cubicBezTo>
                    <a:pt x="218" y="139"/>
                    <a:pt x="297" y="294"/>
                    <a:pt x="293" y="454"/>
                  </a:cubicBezTo>
                  <a:cubicBezTo>
                    <a:pt x="288" y="613"/>
                    <a:pt x="202" y="765"/>
                    <a:pt x="44" y="893"/>
                  </a:cubicBezTo>
                  <a:cubicBezTo>
                    <a:pt x="39" y="897"/>
                    <a:pt x="33" y="899"/>
                    <a:pt x="27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3E11F7C2-075E-2E49-9976-53331813FF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457488" y="-261938"/>
            <a:ext cx="9196387" cy="14239876"/>
          </a:xfrm>
        </p:spPr>
      </p:sp>
      <p:grpSp>
        <p:nvGrpSpPr>
          <p:cNvPr id="11266" name="Group 2">
            <a:extLst>
              <a:ext uri="{FF2B5EF4-FFF2-40B4-BE49-F238E27FC236}">
                <a16:creationId xmlns:a16="http://schemas.microsoft.com/office/drawing/2014/main" id="{F7B83CA2-58A8-C54C-A488-1A244244DD4B}"/>
              </a:ext>
            </a:extLst>
          </p:cNvPr>
          <p:cNvGrpSpPr>
            <a:grpSpLocks/>
          </p:cNvGrpSpPr>
          <p:nvPr/>
        </p:nvGrpSpPr>
        <p:grpSpPr bwMode="auto">
          <a:xfrm>
            <a:off x="2579688" y="3403600"/>
            <a:ext cx="9731375" cy="6908800"/>
            <a:chOff x="4197602" y="5149840"/>
            <a:chExt cx="9731758" cy="6908734"/>
          </a:xfrm>
        </p:grpSpPr>
        <p:sp>
          <p:nvSpPr>
            <p:cNvPr id="11267" name="TextBox 41">
              <a:extLst>
                <a:ext uri="{FF2B5EF4-FFF2-40B4-BE49-F238E27FC236}">
                  <a16:creationId xmlns:a16="http://schemas.microsoft.com/office/drawing/2014/main" id="{AB4B25C7-A205-964C-A73A-9414B823E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602" y="5149840"/>
              <a:ext cx="9731758" cy="5632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7200">
                  <a:solidFill>
                    <a:schemeClr val="tx2"/>
                  </a:solidFill>
                  <a:latin typeface="Montserrat Medium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I believe that through knowledge and discipline, financial peace is possible for all of us.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B9B5D3-E6E7-6642-8FF3-D0DF5B936516}"/>
                </a:ext>
              </a:extLst>
            </p:cNvPr>
            <p:cNvSpPr txBox="1"/>
            <p:nvPr/>
          </p:nvSpPr>
          <p:spPr>
            <a:xfrm>
              <a:off x="4227765" y="11412468"/>
              <a:ext cx="5016697" cy="646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DAVE RAMSEY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Group 3">
            <a:extLst>
              <a:ext uri="{FF2B5EF4-FFF2-40B4-BE49-F238E27FC236}">
                <a16:creationId xmlns:a16="http://schemas.microsoft.com/office/drawing/2014/main" id="{B2C267CF-9CFD-BF4F-A0CE-6E5022A4EFC6}"/>
              </a:ext>
            </a:extLst>
          </p:cNvPr>
          <p:cNvGrpSpPr>
            <a:grpSpLocks/>
          </p:cNvGrpSpPr>
          <p:nvPr/>
        </p:nvGrpSpPr>
        <p:grpSpPr bwMode="auto">
          <a:xfrm>
            <a:off x="2263775" y="9896475"/>
            <a:ext cx="4386263" cy="2070100"/>
            <a:chOff x="5327434" y="16456880"/>
            <a:chExt cx="4387154" cy="2070768"/>
          </a:xfrm>
        </p:grpSpPr>
        <p:sp>
          <p:nvSpPr>
            <p:cNvPr id="12310" name="Subtitle 2">
              <a:extLst>
                <a:ext uri="{FF2B5EF4-FFF2-40B4-BE49-F238E27FC236}">
                  <a16:creationId xmlns:a16="http://schemas.microsoft.com/office/drawing/2014/main" id="{CD6D81E5-3B40-0C43-A92E-B0A2B0FE7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7434" y="17200093"/>
              <a:ext cx="4387154" cy="1327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7433" tIns="108718" rIns="217433" bIns="108718">
              <a:spAutoFit/>
            </a:bodyPr>
            <a:lstStyle>
              <a:lvl1pPr defTabSz="1087438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defRPr sz="55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47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9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es-MX" sz="3600">
                  <a:solidFill>
                    <a:schemeClr val="tx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12311" name="Rectangle 42">
              <a:extLst>
                <a:ext uri="{FF2B5EF4-FFF2-40B4-BE49-F238E27FC236}">
                  <a16:creationId xmlns:a16="http://schemas.microsoft.com/office/drawing/2014/main" id="{7A000EEA-E1EB-1543-86B8-90D3152EA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403" y="16456880"/>
              <a:ext cx="399921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MX" sz="4000" b="1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2290" name="Group 87">
            <a:extLst>
              <a:ext uri="{FF2B5EF4-FFF2-40B4-BE49-F238E27FC236}">
                <a16:creationId xmlns:a16="http://schemas.microsoft.com/office/drawing/2014/main" id="{D22D6606-959B-6044-89BA-08DD137EADF9}"/>
              </a:ext>
            </a:extLst>
          </p:cNvPr>
          <p:cNvGrpSpPr>
            <a:grpSpLocks/>
          </p:cNvGrpSpPr>
          <p:nvPr/>
        </p:nvGrpSpPr>
        <p:grpSpPr bwMode="auto">
          <a:xfrm>
            <a:off x="7348538" y="9896475"/>
            <a:ext cx="4386262" cy="2070100"/>
            <a:chOff x="5327434" y="16456880"/>
            <a:chExt cx="4387154" cy="2070768"/>
          </a:xfrm>
        </p:grpSpPr>
        <p:sp>
          <p:nvSpPr>
            <p:cNvPr id="12308" name="Subtitle 2">
              <a:extLst>
                <a:ext uri="{FF2B5EF4-FFF2-40B4-BE49-F238E27FC236}">
                  <a16:creationId xmlns:a16="http://schemas.microsoft.com/office/drawing/2014/main" id="{3F35C83C-12DC-8842-AAFB-F1CB1DAF6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7434" y="17200093"/>
              <a:ext cx="4387154" cy="1327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7433" tIns="108718" rIns="217433" bIns="108718">
              <a:spAutoFit/>
            </a:bodyPr>
            <a:lstStyle>
              <a:lvl1pPr defTabSz="1087438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defRPr sz="55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47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9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es-MX" sz="3600">
                  <a:solidFill>
                    <a:schemeClr val="tx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12309" name="Rectangle 89">
              <a:extLst>
                <a:ext uri="{FF2B5EF4-FFF2-40B4-BE49-F238E27FC236}">
                  <a16:creationId xmlns:a16="http://schemas.microsoft.com/office/drawing/2014/main" id="{1E6DBE72-A3E9-0842-A46F-6F1B35B25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403" y="16456880"/>
              <a:ext cx="399921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MX" sz="4000" b="1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2291" name="Group 90">
            <a:extLst>
              <a:ext uri="{FF2B5EF4-FFF2-40B4-BE49-F238E27FC236}">
                <a16:creationId xmlns:a16="http://schemas.microsoft.com/office/drawing/2014/main" id="{2537235B-8E7B-3C4C-9C83-A67225776E7E}"/>
              </a:ext>
            </a:extLst>
          </p:cNvPr>
          <p:cNvGrpSpPr>
            <a:grpSpLocks/>
          </p:cNvGrpSpPr>
          <p:nvPr/>
        </p:nvGrpSpPr>
        <p:grpSpPr bwMode="auto">
          <a:xfrm>
            <a:off x="12555538" y="9896475"/>
            <a:ext cx="4386262" cy="2070100"/>
            <a:chOff x="5327434" y="16456880"/>
            <a:chExt cx="4387154" cy="2070768"/>
          </a:xfrm>
        </p:grpSpPr>
        <p:sp>
          <p:nvSpPr>
            <p:cNvPr id="12306" name="Subtitle 2">
              <a:extLst>
                <a:ext uri="{FF2B5EF4-FFF2-40B4-BE49-F238E27FC236}">
                  <a16:creationId xmlns:a16="http://schemas.microsoft.com/office/drawing/2014/main" id="{FE9D4399-325A-D843-A83E-3F45A43FE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7434" y="17200093"/>
              <a:ext cx="4387154" cy="1327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7433" tIns="108718" rIns="217433" bIns="108718">
              <a:spAutoFit/>
            </a:bodyPr>
            <a:lstStyle>
              <a:lvl1pPr defTabSz="1087438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defRPr sz="55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47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9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es-MX" sz="3600">
                  <a:solidFill>
                    <a:schemeClr val="tx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12307" name="Rectangle 92">
              <a:extLst>
                <a:ext uri="{FF2B5EF4-FFF2-40B4-BE49-F238E27FC236}">
                  <a16:creationId xmlns:a16="http://schemas.microsoft.com/office/drawing/2014/main" id="{8CC015B3-4BFB-4642-9078-8B19BC83E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403" y="16456880"/>
              <a:ext cx="399921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MX" sz="4000" b="1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2292" name="Group 93">
            <a:extLst>
              <a:ext uri="{FF2B5EF4-FFF2-40B4-BE49-F238E27FC236}">
                <a16:creationId xmlns:a16="http://schemas.microsoft.com/office/drawing/2014/main" id="{6AA0C75B-D0BE-8141-8A75-4E455C566BA6}"/>
              </a:ext>
            </a:extLst>
          </p:cNvPr>
          <p:cNvGrpSpPr>
            <a:grpSpLocks/>
          </p:cNvGrpSpPr>
          <p:nvPr/>
        </p:nvGrpSpPr>
        <p:grpSpPr bwMode="auto">
          <a:xfrm>
            <a:off x="17784763" y="9896475"/>
            <a:ext cx="4386262" cy="2070100"/>
            <a:chOff x="5327434" y="16456880"/>
            <a:chExt cx="4387154" cy="2070768"/>
          </a:xfrm>
        </p:grpSpPr>
        <p:sp>
          <p:nvSpPr>
            <p:cNvPr id="12304" name="Subtitle 2">
              <a:extLst>
                <a:ext uri="{FF2B5EF4-FFF2-40B4-BE49-F238E27FC236}">
                  <a16:creationId xmlns:a16="http://schemas.microsoft.com/office/drawing/2014/main" id="{4428B3A4-3227-3748-A66B-96ADC6F68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7434" y="17200093"/>
              <a:ext cx="4387154" cy="1327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7433" tIns="108718" rIns="217433" bIns="108718">
              <a:spAutoFit/>
            </a:bodyPr>
            <a:lstStyle>
              <a:lvl1pPr defTabSz="1087438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defRPr sz="55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47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9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es-MX" sz="3600">
                  <a:solidFill>
                    <a:schemeClr val="tx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12305" name="Rectangle 95">
              <a:extLst>
                <a:ext uri="{FF2B5EF4-FFF2-40B4-BE49-F238E27FC236}">
                  <a16:creationId xmlns:a16="http://schemas.microsoft.com/office/drawing/2014/main" id="{C409253D-7725-E841-9BD5-0BAE71005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403" y="16456880"/>
              <a:ext cx="399921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MX" sz="4000" b="1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2293" name="Group 54">
            <a:extLst>
              <a:ext uri="{FF2B5EF4-FFF2-40B4-BE49-F238E27FC236}">
                <a16:creationId xmlns:a16="http://schemas.microsoft.com/office/drawing/2014/main" id="{EC74B253-D4CB-C746-B8F5-5988BB1D9E84}"/>
              </a:ext>
            </a:extLst>
          </p:cNvPr>
          <p:cNvGrpSpPr>
            <a:grpSpLocks/>
          </p:cNvGrpSpPr>
          <p:nvPr/>
        </p:nvGrpSpPr>
        <p:grpSpPr bwMode="auto">
          <a:xfrm>
            <a:off x="6630988" y="901700"/>
            <a:ext cx="11115675" cy="2066925"/>
            <a:chOff x="641155" y="2990187"/>
            <a:chExt cx="11115162" cy="2067741"/>
          </a:xfrm>
        </p:grpSpPr>
        <p:sp>
          <p:nvSpPr>
            <p:cNvPr id="12302" name="TextBox 55">
              <a:extLst>
                <a:ext uri="{FF2B5EF4-FFF2-40B4-BE49-F238E27FC236}">
                  <a16:creationId xmlns:a16="http://schemas.microsoft.com/office/drawing/2014/main" id="{BD5A107D-2621-8D4D-80D1-FCEAD6ED0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155" y="3734489"/>
              <a:ext cx="11115162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MX" sz="8000" b="1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Tools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7F26E6-AD5C-A841-A23F-CBD46E7698EB}"/>
                </a:ext>
              </a:extLst>
            </p:cNvPr>
            <p:cNvSpPr txBox="1"/>
            <p:nvPr/>
          </p:nvSpPr>
          <p:spPr>
            <a:xfrm>
              <a:off x="4516063" y="2990187"/>
              <a:ext cx="3365345" cy="6463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45472494-A207-F847-9E0D-E55B8069E3BD}"/>
              </a:ext>
            </a:extLst>
          </p:cNvPr>
          <p:cNvSpPr/>
          <p:nvPr/>
        </p:nvSpPr>
        <p:spPr>
          <a:xfrm>
            <a:off x="17643475" y="4265613"/>
            <a:ext cx="4387850" cy="43862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723640-6326-D443-BC1E-7181FD7C1AA3}"/>
              </a:ext>
            </a:extLst>
          </p:cNvPr>
          <p:cNvGrpSpPr/>
          <p:nvPr/>
        </p:nvGrpSpPr>
        <p:grpSpPr>
          <a:xfrm>
            <a:off x="18990485" y="5625757"/>
            <a:ext cx="1782910" cy="1784893"/>
            <a:chOff x="538851" y="1525742"/>
            <a:chExt cx="1114797" cy="1116038"/>
          </a:xfrm>
          <a:solidFill>
            <a:schemeClr val="bg1"/>
          </a:solidFill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20AF636-3CC8-3246-B025-32A56DB8EE72}"/>
                </a:ext>
              </a:extLst>
            </p:cNvPr>
            <p:cNvSpPr/>
            <p:nvPr/>
          </p:nvSpPr>
          <p:spPr>
            <a:xfrm>
              <a:off x="538851" y="1525742"/>
              <a:ext cx="1114797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899">
                  <a:moveTo>
                    <a:pt x="450" y="55"/>
                  </a:moveTo>
                  <a:cubicBezTo>
                    <a:pt x="232" y="55"/>
                    <a:pt x="55" y="232"/>
                    <a:pt x="55" y="450"/>
                  </a:cubicBezTo>
                  <a:cubicBezTo>
                    <a:pt x="55" y="667"/>
                    <a:pt x="232" y="844"/>
                    <a:pt x="450" y="844"/>
                  </a:cubicBezTo>
                  <a:cubicBezTo>
                    <a:pt x="667" y="844"/>
                    <a:pt x="844" y="667"/>
                    <a:pt x="844" y="450"/>
                  </a:cubicBezTo>
                  <a:cubicBezTo>
                    <a:pt x="844" y="232"/>
                    <a:pt x="667" y="55"/>
                    <a:pt x="450" y="55"/>
                  </a:cubicBezTo>
                  <a:close/>
                  <a:moveTo>
                    <a:pt x="450" y="899"/>
                  </a:moveTo>
                  <a:cubicBezTo>
                    <a:pt x="330" y="899"/>
                    <a:pt x="217" y="852"/>
                    <a:pt x="132" y="767"/>
                  </a:cubicBezTo>
                  <a:cubicBezTo>
                    <a:pt x="47" y="683"/>
                    <a:pt x="0" y="570"/>
                    <a:pt x="0" y="450"/>
                  </a:cubicBezTo>
                  <a:cubicBezTo>
                    <a:pt x="0" y="330"/>
                    <a:pt x="47" y="217"/>
                    <a:pt x="132" y="132"/>
                  </a:cubicBezTo>
                  <a:cubicBezTo>
                    <a:pt x="217" y="47"/>
                    <a:pt x="330" y="0"/>
                    <a:pt x="450" y="0"/>
                  </a:cubicBezTo>
                  <a:cubicBezTo>
                    <a:pt x="570" y="0"/>
                    <a:pt x="683" y="47"/>
                    <a:pt x="767" y="132"/>
                  </a:cubicBezTo>
                  <a:cubicBezTo>
                    <a:pt x="852" y="217"/>
                    <a:pt x="899" y="330"/>
                    <a:pt x="899" y="450"/>
                  </a:cubicBezTo>
                  <a:cubicBezTo>
                    <a:pt x="899" y="570"/>
                    <a:pt x="852" y="683"/>
                    <a:pt x="767" y="767"/>
                  </a:cubicBezTo>
                  <a:cubicBezTo>
                    <a:pt x="683" y="852"/>
                    <a:pt x="570" y="899"/>
                    <a:pt x="450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94CE15A-57B1-494D-A51C-2ED99E81D27D}"/>
                </a:ext>
              </a:extLst>
            </p:cNvPr>
            <p:cNvSpPr/>
            <p:nvPr/>
          </p:nvSpPr>
          <p:spPr>
            <a:xfrm>
              <a:off x="708926" y="1663539"/>
              <a:ext cx="777130" cy="1812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318" y="147"/>
                  </a:moveTo>
                  <a:cubicBezTo>
                    <a:pt x="315" y="147"/>
                    <a:pt x="313" y="147"/>
                    <a:pt x="310" y="147"/>
                  </a:cubicBezTo>
                  <a:cubicBezTo>
                    <a:pt x="202" y="145"/>
                    <a:pt x="99" y="111"/>
                    <a:pt x="11" y="49"/>
                  </a:cubicBezTo>
                  <a:cubicBezTo>
                    <a:pt x="-1" y="40"/>
                    <a:pt x="-4" y="23"/>
                    <a:pt x="5" y="11"/>
                  </a:cubicBezTo>
                  <a:cubicBezTo>
                    <a:pt x="13" y="-1"/>
                    <a:pt x="31" y="-4"/>
                    <a:pt x="43" y="5"/>
                  </a:cubicBezTo>
                  <a:cubicBezTo>
                    <a:pt x="122" y="60"/>
                    <a:pt x="214" y="90"/>
                    <a:pt x="311" y="92"/>
                  </a:cubicBezTo>
                  <a:cubicBezTo>
                    <a:pt x="408" y="93"/>
                    <a:pt x="502" y="65"/>
                    <a:pt x="583" y="11"/>
                  </a:cubicBezTo>
                  <a:cubicBezTo>
                    <a:pt x="596" y="3"/>
                    <a:pt x="613" y="6"/>
                    <a:pt x="622" y="19"/>
                  </a:cubicBezTo>
                  <a:cubicBezTo>
                    <a:pt x="630" y="31"/>
                    <a:pt x="627" y="48"/>
                    <a:pt x="614" y="56"/>
                  </a:cubicBezTo>
                  <a:cubicBezTo>
                    <a:pt x="526" y="116"/>
                    <a:pt x="424" y="147"/>
                    <a:pt x="318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6E52F441-E640-C848-B6CC-62BDED1CF203}"/>
                </a:ext>
              </a:extLst>
            </p:cNvPr>
            <p:cNvSpPr/>
            <p:nvPr/>
          </p:nvSpPr>
          <p:spPr>
            <a:xfrm>
              <a:off x="708926" y="2322735"/>
              <a:ext cx="777130" cy="1812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599" y="147"/>
                  </a:moveTo>
                  <a:cubicBezTo>
                    <a:pt x="593" y="147"/>
                    <a:pt x="588" y="145"/>
                    <a:pt x="583" y="142"/>
                  </a:cubicBezTo>
                  <a:cubicBezTo>
                    <a:pt x="504" y="86"/>
                    <a:pt x="412" y="56"/>
                    <a:pt x="315" y="54"/>
                  </a:cubicBezTo>
                  <a:cubicBezTo>
                    <a:pt x="218" y="53"/>
                    <a:pt x="123" y="81"/>
                    <a:pt x="42" y="135"/>
                  </a:cubicBezTo>
                  <a:cubicBezTo>
                    <a:pt x="30" y="144"/>
                    <a:pt x="13" y="140"/>
                    <a:pt x="4" y="128"/>
                  </a:cubicBezTo>
                  <a:cubicBezTo>
                    <a:pt x="-4" y="115"/>
                    <a:pt x="-1" y="98"/>
                    <a:pt x="12" y="90"/>
                  </a:cubicBezTo>
                  <a:cubicBezTo>
                    <a:pt x="102" y="29"/>
                    <a:pt x="207" y="-2"/>
                    <a:pt x="316" y="0"/>
                  </a:cubicBezTo>
                  <a:cubicBezTo>
                    <a:pt x="424" y="1"/>
                    <a:pt x="527" y="35"/>
                    <a:pt x="615" y="97"/>
                  </a:cubicBezTo>
                  <a:cubicBezTo>
                    <a:pt x="627" y="106"/>
                    <a:pt x="630" y="123"/>
                    <a:pt x="621" y="135"/>
                  </a:cubicBezTo>
                  <a:cubicBezTo>
                    <a:pt x="616" y="143"/>
                    <a:pt x="607" y="147"/>
                    <a:pt x="599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EFBDAEE-870B-E446-AB78-556B1ED46916}"/>
                </a:ext>
              </a:extLst>
            </p:cNvPr>
            <p:cNvSpPr/>
            <p:nvPr/>
          </p:nvSpPr>
          <p:spPr>
            <a:xfrm>
              <a:off x="538851" y="2049622"/>
              <a:ext cx="1114797" cy="6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55">
                  <a:moveTo>
                    <a:pt x="872" y="55"/>
                  </a:moveTo>
                  <a:lnTo>
                    <a:pt x="28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lnTo>
                    <a:pt x="872" y="0"/>
                  </a:lnTo>
                  <a:cubicBezTo>
                    <a:pt x="887" y="0"/>
                    <a:pt x="899" y="12"/>
                    <a:pt x="899" y="28"/>
                  </a:cubicBezTo>
                  <a:cubicBezTo>
                    <a:pt x="899" y="43"/>
                    <a:pt x="887" y="55"/>
                    <a:pt x="872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190D25A-0885-4743-9FA4-B0B894A66690}"/>
                </a:ext>
              </a:extLst>
            </p:cNvPr>
            <p:cNvSpPr/>
            <p:nvPr/>
          </p:nvSpPr>
          <p:spPr>
            <a:xfrm>
              <a:off x="767273" y="1525742"/>
              <a:ext cx="362495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899">
                  <a:moveTo>
                    <a:pt x="248" y="899"/>
                  </a:moveTo>
                  <a:cubicBezTo>
                    <a:pt x="241" y="899"/>
                    <a:pt x="235" y="897"/>
                    <a:pt x="230" y="893"/>
                  </a:cubicBezTo>
                  <a:cubicBezTo>
                    <a:pt x="75" y="760"/>
                    <a:pt x="-5" y="605"/>
                    <a:pt x="0" y="445"/>
                  </a:cubicBezTo>
                  <a:cubicBezTo>
                    <a:pt x="4" y="286"/>
                    <a:pt x="90" y="134"/>
                    <a:pt x="248" y="6"/>
                  </a:cubicBezTo>
                  <a:cubicBezTo>
                    <a:pt x="260" y="-3"/>
                    <a:pt x="277" y="-2"/>
                    <a:pt x="287" y="10"/>
                  </a:cubicBezTo>
                  <a:cubicBezTo>
                    <a:pt x="296" y="22"/>
                    <a:pt x="294" y="39"/>
                    <a:pt x="283" y="49"/>
                  </a:cubicBezTo>
                  <a:cubicBezTo>
                    <a:pt x="137" y="166"/>
                    <a:pt x="58" y="304"/>
                    <a:pt x="54" y="446"/>
                  </a:cubicBezTo>
                  <a:cubicBezTo>
                    <a:pt x="50" y="590"/>
                    <a:pt x="123" y="730"/>
                    <a:pt x="265" y="851"/>
                  </a:cubicBezTo>
                  <a:cubicBezTo>
                    <a:pt x="277" y="861"/>
                    <a:pt x="278" y="878"/>
                    <a:pt x="269" y="889"/>
                  </a:cubicBezTo>
                  <a:cubicBezTo>
                    <a:pt x="263" y="896"/>
                    <a:pt x="255" y="899"/>
                    <a:pt x="248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3571EE3-46DC-9D4E-857A-881E052D72E5}"/>
                </a:ext>
              </a:extLst>
            </p:cNvPr>
            <p:cNvSpPr/>
            <p:nvPr/>
          </p:nvSpPr>
          <p:spPr>
            <a:xfrm>
              <a:off x="1063969" y="1526983"/>
              <a:ext cx="363737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4" h="899">
                  <a:moveTo>
                    <a:pt x="27" y="899"/>
                  </a:moveTo>
                  <a:cubicBezTo>
                    <a:pt x="19" y="899"/>
                    <a:pt x="11" y="896"/>
                    <a:pt x="6" y="889"/>
                  </a:cubicBezTo>
                  <a:cubicBezTo>
                    <a:pt x="-4" y="877"/>
                    <a:pt x="-2" y="860"/>
                    <a:pt x="10" y="850"/>
                  </a:cubicBezTo>
                  <a:cubicBezTo>
                    <a:pt x="155" y="733"/>
                    <a:pt x="234" y="595"/>
                    <a:pt x="238" y="453"/>
                  </a:cubicBezTo>
                  <a:cubicBezTo>
                    <a:pt x="242" y="309"/>
                    <a:pt x="169" y="169"/>
                    <a:pt x="27" y="48"/>
                  </a:cubicBezTo>
                  <a:cubicBezTo>
                    <a:pt x="15" y="39"/>
                    <a:pt x="14" y="21"/>
                    <a:pt x="24" y="10"/>
                  </a:cubicBezTo>
                  <a:cubicBezTo>
                    <a:pt x="34" y="-2"/>
                    <a:pt x="51" y="-3"/>
                    <a:pt x="62" y="7"/>
                  </a:cubicBezTo>
                  <a:cubicBezTo>
                    <a:pt x="218" y="139"/>
                    <a:pt x="297" y="294"/>
                    <a:pt x="293" y="454"/>
                  </a:cubicBezTo>
                  <a:cubicBezTo>
                    <a:pt x="288" y="613"/>
                    <a:pt x="202" y="765"/>
                    <a:pt x="44" y="893"/>
                  </a:cubicBezTo>
                  <a:cubicBezTo>
                    <a:pt x="39" y="897"/>
                    <a:pt x="33" y="899"/>
                    <a:pt x="27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D9B1BF53-71F6-A440-80F0-F75867306FA5}"/>
              </a:ext>
            </a:extLst>
          </p:cNvPr>
          <p:cNvSpPr/>
          <p:nvPr/>
        </p:nvSpPr>
        <p:spPr>
          <a:xfrm>
            <a:off x="7389813" y="4265613"/>
            <a:ext cx="4387850" cy="43862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A2B5E1-39C5-494D-A16F-992FFCCD67B5}"/>
              </a:ext>
            </a:extLst>
          </p:cNvPr>
          <p:cNvGrpSpPr/>
          <p:nvPr/>
        </p:nvGrpSpPr>
        <p:grpSpPr>
          <a:xfrm>
            <a:off x="8687409" y="5518598"/>
            <a:ext cx="1500989" cy="1782912"/>
            <a:chOff x="12886031" y="1525742"/>
            <a:chExt cx="938519" cy="1114797"/>
          </a:xfrm>
          <a:solidFill>
            <a:schemeClr val="bg1"/>
          </a:solidFill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933E01FB-1941-6844-BDEC-FC54CAB8A546}"/>
                </a:ext>
              </a:extLst>
            </p:cNvPr>
            <p:cNvSpPr/>
            <p:nvPr/>
          </p:nvSpPr>
          <p:spPr>
            <a:xfrm>
              <a:off x="12886031" y="2227145"/>
              <a:ext cx="240836" cy="413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34">
                  <a:moveTo>
                    <a:pt x="55" y="279"/>
                  </a:moveTo>
                  <a:lnTo>
                    <a:pt x="140" y="279"/>
                  </a:lnTo>
                  <a:lnTo>
                    <a:pt x="140" y="55"/>
                  </a:lnTo>
                  <a:lnTo>
                    <a:pt x="55" y="55"/>
                  </a:lnTo>
                  <a:close/>
                  <a:moveTo>
                    <a:pt x="168" y="334"/>
                  </a:moveTo>
                  <a:lnTo>
                    <a:pt x="27" y="334"/>
                  </a:lnTo>
                  <a:cubicBezTo>
                    <a:pt x="12" y="334"/>
                    <a:pt x="0" y="322"/>
                    <a:pt x="0" y="307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lnTo>
                    <a:pt x="168" y="0"/>
                  </a:lnTo>
                  <a:cubicBezTo>
                    <a:pt x="183" y="0"/>
                    <a:pt x="195" y="12"/>
                    <a:pt x="195" y="28"/>
                  </a:cubicBezTo>
                  <a:lnTo>
                    <a:pt x="195" y="307"/>
                  </a:lnTo>
                  <a:cubicBezTo>
                    <a:pt x="195" y="322"/>
                    <a:pt x="183" y="334"/>
                    <a:pt x="168" y="3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CD6243FD-308A-A840-8A5C-27703E4E7549}"/>
                </a:ext>
              </a:extLst>
            </p:cNvPr>
            <p:cNvSpPr/>
            <p:nvPr/>
          </p:nvSpPr>
          <p:spPr>
            <a:xfrm>
              <a:off x="13233633" y="1874581"/>
              <a:ext cx="242077" cy="7659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618">
                  <a:moveTo>
                    <a:pt x="55" y="563"/>
                  </a:moveTo>
                  <a:lnTo>
                    <a:pt x="141" y="563"/>
                  </a:lnTo>
                  <a:lnTo>
                    <a:pt x="141" y="55"/>
                  </a:lnTo>
                  <a:lnTo>
                    <a:pt x="55" y="55"/>
                  </a:lnTo>
                  <a:close/>
                  <a:moveTo>
                    <a:pt x="169" y="618"/>
                  </a:moveTo>
                  <a:lnTo>
                    <a:pt x="28" y="618"/>
                  </a:lnTo>
                  <a:cubicBezTo>
                    <a:pt x="13" y="618"/>
                    <a:pt x="0" y="606"/>
                    <a:pt x="0" y="591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169" y="0"/>
                  </a:lnTo>
                  <a:cubicBezTo>
                    <a:pt x="184" y="0"/>
                    <a:pt x="196" y="12"/>
                    <a:pt x="196" y="27"/>
                  </a:cubicBezTo>
                  <a:lnTo>
                    <a:pt x="196" y="591"/>
                  </a:lnTo>
                  <a:cubicBezTo>
                    <a:pt x="196" y="606"/>
                    <a:pt x="184" y="618"/>
                    <a:pt x="169" y="61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77608831-BBBE-D54C-BBE6-BF2F2734E618}"/>
                </a:ext>
              </a:extLst>
            </p:cNvPr>
            <p:cNvSpPr/>
            <p:nvPr/>
          </p:nvSpPr>
          <p:spPr>
            <a:xfrm>
              <a:off x="13578748" y="1525742"/>
              <a:ext cx="245802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899">
                  <a:moveTo>
                    <a:pt x="55" y="844"/>
                  </a:moveTo>
                  <a:lnTo>
                    <a:pt x="144" y="844"/>
                  </a:lnTo>
                  <a:lnTo>
                    <a:pt x="144" y="55"/>
                  </a:lnTo>
                  <a:lnTo>
                    <a:pt x="55" y="55"/>
                  </a:lnTo>
                  <a:close/>
                  <a:moveTo>
                    <a:pt x="172" y="899"/>
                  </a:moveTo>
                  <a:lnTo>
                    <a:pt x="27" y="899"/>
                  </a:lnTo>
                  <a:cubicBezTo>
                    <a:pt x="12" y="899"/>
                    <a:pt x="0" y="887"/>
                    <a:pt x="0" y="872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172" y="0"/>
                  </a:lnTo>
                  <a:cubicBezTo>
                    <a:pt x="187" y="0"/>
                    <a:pt x="199" y="12"/>
                    <a:pt x="199" y="27"/>
                  </a:cubicBezTo>
                  <a:lnTo>
                    <a:pt x="199" y="872"/>
                  </a:lnTo>
                  <a:cubicBezTo>
                    <a:pt x="199" y="887"/>
                    <a:pt x="187" y="899"/>
                    <a:pt x="172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6AC9A2B3-E54F-3E43-BEC2-A8D29276416B}"/>
              </a:ext>
            </a:extLst>
          </p:cNvPr>
          <p:cNvSpPr/>
          <p:nvPr/>
        </p:nvSpPr>
        <p:spPr>
          <a:xfrm>
            <a:off x="12517438" y="4265613"/>
            <a:ext cx="4386262" cy="43862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63562A-483D-6942-99F1-25A954B4A0EA}"/>
              </a:ext>
            </a:extLst>
          </p:cNvPr>
          <p:cNvGrpSpPr/>
          <p:nvPr/>
        </p:nvGrpSpPr>
        <p:grpSpPr>
          <a:xfrm>
            <a:off x="13320240" y="5660699"/>
            <a:ext cx="2573817" cy="1455763"/>
            <a:chOff x="22233943" y="3999896"/>
            <a:chExt cx="1797579" cy="1016721"/>
          </a:xfrm>
          <a:solidFill>
            <a:schemeClr val="bg1"/>
          </a:solidFill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BF046542-068C-2C4A-906B-70F7214FFFF6}"/>
                </a:ext>
              </a:extLst>
            </p:cNvPr>
            <p:cNvSpPr/>
            <p:nvPr/>
          </p:nvSpPr>
          <p:spPr>
            <a:xfrm>
              <a:off x="22233943" y="4732331"/>
              <a:ext cx="762233" cy="284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30">
                  <a:moveTo>
                    <a:pt x="55" y="28"/>
                  </a:moveTo>
                  <a:close/>
                  <a:moveTo>
                    <a:pt x="559" y="144"/>
                  </a:moveTo>
                  <a:close/>
                  <a:moveTo>
                    <a:pt x="54" y="138"/>
                  </a:moveTo>
                  <a:cubicBezTo>
                    <a:pt x="60" y="142"/>
                    <a:pt x="79" y="152"/>
                    <a:pt x="132" y="162"/>
                  </a:cubicBezTo>
                  <a:cubicBezTo>
                    <a:pt x="180" y="170"/>
                    <a:pt x="243" y="175"/>
                    <a:pt x="307" y="175"/>
                  </a:cubicBezTo>
                  <a:cubicBezTo>
                    <a:pt x="371" y="175"/>
                    <a:pt x="433" y="170"/>
                    <a:pt x="482" y="162"/>
                  </a:cubicBezTo>
                  <a:cubicBezTo>
                    <a:pt x="534" y="152"/>
                    <a:pt x="553" y="142"/>
                    <a:pt x="559" y="138"/>
                  </a:cubicBezTo>
                  <a:lnTo>
                    <a:pt x="559" y="82"/>
                  </a:lnTo>
                  <a:cubicBezTo>
                    <a:pt x="546" y="88"/>
                    <a:pt x="531" y="91"/>
                    <a:pt x="518" y="94"/>
                  </a:cubicBezTo>
                  <a:cubicBezTo>
                    <a:pt x="467" y="105"/>
                    <a:pt x="400" y="112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2"/>
                    <a:pt x="147" y="105"/>
                    <a:pt x="97" y="94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30"/>
                  </a:moveTo>
                  <a:cubicBezTo>
                    <a:pt x="230" y="230"/>
                    <a:pt x="158" y="223"/>
                    <a:pt x="103" y="212"/>
                  </a:cubicBezTo>
                  <a:cubicBezTo>
                    <a:pt x="75" y="206"/>
                    <a:pt x="53" y="199"/>
                    <a:pt x="37" y="191"/>
                  </a:cubicBezTo>
                  <a:cubicBezTo>
                    <a:pt x="12" y="179"/>
                    <a:pt x="0" y="163"/>
                    <a:pt x="0" y="144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5"/>
                    <a:pt x="76" y="35"/>
                    <a:pt x="125" y="44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9"/>
                    <a:pt x="314" y="59"/>
                    <a:pt x="327" y="58"/>
                  </a:cubicBezTo>
                  <a:cubicBezTo>
                    <a:pt x="387" y="57"/>
                    <a:pt x="445" y="52"/>
                    <a:pt x="489" y="44"/>
                  </a:cubicBezTo>
                  <a:cubicBezTo>
                    <a:pt x="539" y="35"/>
                    <a:pt x="556" y="25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3"/>
                    <a:pt x="615" y="28"/>
                  </a:cubicBezTo>
                  <a:lnTo>
                    <a:pt x="614" y="144"/>
                  </a:lnTo>
                  <a:cubicBezTo>
                    <a:pt x="614" y="186"/>
                    <a:pt x="555" y="203"/>
                    <a:pt x="510" y="212"/>
                  </a:cubicBezTo>
                  <a:cubicBezTo>
                    <a:pt x="456" y="223"/>
                    <a:pt x="383" y="230"/>
                    <a:pt x="307" y="2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A623DA83-5B84-CF43-B704-9AA69A0F0D51}"/>
                </a:ext>
              </a:extLst>
            </p:cNvPr>
            <p:cNvSpPr/>
            <p:nvPr/>
          </p:nvSpPr>
          <p:spPr>
            <a:xfrm>
              <a:off x="22233943" y="4588330"/>
              <a:ext cx="762233" cy="283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29">
                  <a:moveTo>
                    <a:pt x="55" y="27"/>
                  </a:moveTo>
                  <a:close/>
                  <a:moveTo>
                    <a:pt x="559" y="144"/>
                  </a:moveTo>
                  <a:close/>
                  <a:moveTo>
                    <a:pt x="54" y="138"/>
                  </a:moveTo>
                  <a:cubicBezTo>
                    <a:pt x="60" y="142"/>
                    <a:pt x="79" y="152"/>
                    <a:pt x="132" y="161"/>
                  </a:cubicBezTo>
                  <a:cubicBezTo>
                    <a:pt x="180" y="170"/>
                    <a:pt x="243" y="174"/>
                    <a:pt x="307" y="174"/>
                  </a:cubicBezTo>
                  <a:cubicBezTo>
                    <a:pt x="371" y="174"/>
                    <a:pt x="433" y="170"/>
                    <a:pt x="482" y="161"/>
                  </a:cubicBezTo>
                  <a:cubicBezTo>
                    <a:pt x="534" y="152"/>
                    <a:pt x="553" y="142"/>
                    <a:pt x="559" y="138"/>
                  </a:cubicBezTo>
                  <a:lnTo>
                    <a:pt x="559" y="82"/>
                  </a:lnTo>
                  <a:cubicBezTo>
                    <a:pt x="546" y="87"/>
                    <a:pt x="531" y="91"/>
                    <a:pt x="518" y="94"/>
                  </a:cubicBezTo>
                  <a:cubicBezTo>
                    <a:pt x="467" y="105"/>
                    <a:pt x="400" y="112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2"/>
                    <a:pt x="147" y="105"/>
                    <a:pt x="97" y="94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29"/>
                  </a:moveTo>
                  <a:cubicBezTo>
                    <a:pt x="230" y="229"/>
                    <a:pt x="158" y="223"/>
                    <a:pt x="103" y="212"/>
                  </a:cubicBezTo>
                  <a:cubicBezTo>
                    <a:pt x="75" y="206"/>
                    <a:pt x="53" y="199"/>
                    <a:pt x="37" y="191"/>
                  </a:cubicBezTo>
                  <a:cubicBezTo>
                    <a:pt x="12" y="179"/>
                    <a:pt x="0" y="163"/>
                    <a:pt x="0" y="144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5"/>
                    <a:pt x="76" y="34"/>
                    <a:pt x="125" y="44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8"/>
                    <a:pt x="314" y="58"/>
                    <a:pt x="327" y="58"/>
                  </a:cubicBezTo>
                  <a:cubicBezTo>
                    <a:pt x="387" y="57"/>
                    <a:pt x="445" y="52"/>
                    <a:pt x="489" y="44"/>
                  </a:cubicBezTo>
                  <a:cubicBezTo>
                    <a:pt x="539" y="34"/>
                    <a:pt x="556" y="25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2"/>
                    <a:pt x="615" y="27"/>
                  </a:cubicBezTo>
                  <a:lnTo>
                    <a:pt x="615" y="28"/>
                  </a:lnTo>
                  <a:lnTo>
                    <a:pt x="614" y="144"/>
                  </a:lnTo>
                  <a:cubicBezTo>
                    <a:pt x="614" y="185"/>
                    <a:pt x="555" y="202"/>
                    <a:pt x="510" y="212"/>
                  </a:cubicBezTo>
                  <a:cubicBezTo>
                    <a:pt x="456" y="223"/>
                    <a:pt x="383" y="229"/>
                    <a:pt x="307" y="2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3D2EE6B1-74D8-264B-92D8-BADC6CE778C9}"/>
                </a:ext>
              </a:extLst>
            </p:cNvPr>
            <p:cNvSpPr/>
            <p:nvPr/>
          </p:nvSpPr>
          <p:spPr>
            <a:xfrm>
              <a:off x="22233943" y="4371081"/>
              <a:ext cx="762233" cy="212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172">
                  <a:moveTo>
                    <a:pt x="562" y="94"/>
                  </a:moveTo>
                  <a:close/>
                  <a:moveTo>
                    <a:pt x="66" y="86"/>
                  </a:moveTo>
                  <a:cubicBezTo>
                    <a:pt x="76" y="91"/>
                    <a:pt x="94" y="97"/>
                    <a:pt x="125" y="102"/>
                  </a:cubicBezTo>
                  <a:cubicBezTo>
                    <a:pt x="170" y="111"/>
                    <a:pt x="227" y="116"/>
                    <a:pt x="287" y="117"/>
                  </a:cubicBezTo>
                  <a:cubicBezTo>
                    <a:pt x="300" y="117"/>
                    <a:pt x="314" y="117"/>
                    <a:pt x="327" y="117"/>
                  </a:cubicBezTo>
                  <a:cubicBezTo>
                    <a:pt x="387" y="116"/>
                    <a:pt x="445" y="111"/>
                    <a:pt x="489" y="102"/>
                  </a:cubicBezTo>
                  <a:cubicBezTo>
                    <a:pt x="520" y="97"/>
                    <a:pt x="538" y="91"/>
                    <a:pt x="549" y="86"/>
                  </a:cubicBezTo>
                  <a:cubicBezTo>
                    <a:pt x="538" y="81"/>
                    <a:pt x="517" y="75"/>
                    <a:pt x="483" y="68"/>
                  </a:cubicBezTo>
                  <a:cubicBezTo>
                    <a:pt x="434" y="60"/>
                    <a:pt x="372" y="55"/>
                    <a:pt x="307" y="55"/>
                  </a:cubicBezTo>
                  <a:cubicBezTo>
                    <a:pt x="243" y="55"/>
                    <a:pt x="181" y="60"/>
                    <a:pt x="132" y="68"/>
                  </a:cubicBezTo>
                  <a:cubicBezTo>
                    <a:pt x="97" y="75"/>
                    <a:pt x="77" y="81"/>
                    <a:pt x="66" y="86"/>
                  </a:cubicBezTo>
                  <a:close/>
                  <a:moveTo>
                    <a:pt x="307" y="172"/>
                  </a:moveTo>
                  <a:cubicBezTo>
                    <a:pt x="300" y="172"/>
                    <a:pt x="293" y="172"/>
                    <a:pt x="286" y="172"/>
                  </a:cubicBezTo>
                  <a:cubicBezTo>
                    <a:pt x="214" y="170"/>
                    <a:pt x="147" y="164"/>
                    <a:pt x="97" y="152"/>
                  </a:cubicBezTo>
                  <a:cubicBezTo>
                    <a:pt x="55" y="143"/>
                    <a:pt x="0" y="126"/>
                    <a:pt x="0" y="86"/>
                  </a:cubicBezTo>
                  <a:cubicBezTo>
                    <a:pt x="0" y="44"/>
                    <a:pt x="59" y="27"/>
                    <a:pt x="104" y="18"/>
                  </a:cubicBezTo>
                  <a:cubicBezTo>
                    <a:pt x="158" y="7"/>
                    <a:pt x="231" y="0"/>
                    <a:pt x="307" y="0"/>
                  </a:cubicBezTo>
                  <a:cubicBezTo>
                    <a:pt x="384" y="0"/>
                    <a:pt x="456" y="7"/>
                    <a:pt x="511" y="18"/>
                  </a:cubicBezTo>
                  <a:cubicBezTo>
                    <a:pt x="539" y="24"/>
                    <a:pt x="561" y="31"/>
                    <a:pt x="577" y="39"/>
                  </a:cubicBezTo>
                  <a:cubicBezTo>
                    <a:pt x="602" y="51"/>
                    <a:pt x="615" y="67"/>
                    <a:pt x="615" y="86"/>
                  </a:cubicBezTo>
                  <a:cubicBezTo>
                    <a:pt x="615" y="126"/>
                    <a:pt x="559" y="143"/>
                    <a:pt x="518" y="153"/>
                  </a:cubicBezTo>
                  <a:cubicBezTo>
                    <a:pt x="467" y="164"/>
                    <a:pt x="400" y="170"/>
                    <a:pt x="328" y="172"/>
                  </a:cubicBezTo>
                  <a:cubicBezTo>
                    <a:pt x="321" y="172"/>
                    <a:pt x="314" y="172"/>
                    <a:pt x="307" y="1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17D7C092-FD34-264E-9284-6746A67233CE}"/>
                </a:ext>
              </a:extLst>
            </p:cNvPr>
            <p:cNvSpPr/>
            <p:nvPr/>
          </p:nvSpPr>
          <p:spPr>
            <a:xfrm>
              <a:off x="22233943" y="4444325"/>
              <a:ext cx="762233" cy="283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29">
                  <a:moveTo>
                    <a:pt x="55" y="27"/>
                  </a:moveTo>
                  <a:close/>
                  <a:moveTo>
                    <a:pt x="559" y="143"/>
                  </a:moveTo>
                  <a:close/>
                  <a:moveTo>
                    <a:pt x="54" y="137"/>
                  </a:moveTo>
                  <a:cubicBezTo>
                    <a:pt x="60" y="141"/>
                    <a:pt x="79" y="152"/>
                    <a:pt x="132" y="161"/>
                  </a:cubicBezTo>
                  <a:cubicBezTo>
                    <a:pt x="180" y="169"/>
                    <a:pt x="243" y="174"/>
                    <a:pt x="307" y="174"/>
                  </a:cubicBezTo>
                  <a:cubicBezTo>
                    <a:pt x="371" y="174"/>
                    <a:pt x="433" y="169"/>
                    <a:pt x="482" y="161"/>
                  </a:cubicBezTo>
                  <a:cubicBezTo>
                    <a:pt x="534" y="152"/>
                    <a:pt x="553" y="141"/>
                    <a:pt x="559" y="137"/>
                  </a:cubicBezTo>
                  <a:lnTo>
                    <a:pt x="559" y="82"/>
                  </a:lnTo>
                  <a:cubicBezTo>
                    <a:pt x="546" y="87"/>
                    <a:pt x="531" y="91"/>
                    <a:pt x="518" y="94"/>
                  </a:cubicBezTo>
                  <a:cubicBezTo>
                    <a:pt x="467" y="105"/>
                    <a:pt x="400" y="111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1"/>
                    <a:pt x="147" y="105"/>
                    <a:pt x="97" y="93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29"/>
                  </a:moveTo>
                  <a:cubicBezTo>
                    <a:pt x="230" y="229"/>
                    <a:pt x="158" y="223"/>
                    <a:pt x="103" y="211"/>
                  </a:cubicBezTo>
                  <a:cubicBezTo>
                    <a:pt x="75" y="205"/>
                    <a:pt x="53" y="198"/>
                    <a:pt x="37" y="190"/>
                  </a:cubicBezTo>
                  <a:cubicBezTo>
                    <a:pt x="12" y="178"/>
                    <a:pt x="0" y="162"/>
                    <a:pt x="0" y="143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4"/>
                    <a:pt x="76" y="34"/>
                    <a:pt x="125" y="43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8"/>
                    <a:pt x="314" y="58"/>
                    <a:pt x="327" y="58"/>
                  </a:cubicBezTo>
                  <a:cubicBezTo>
                    <a:pt x="387" y="57"/>
                    <a:pt x="445" y="52"/>
                    <a:pt x="489" y="43"/>
                  </a:cubicBezTo>
                  <a:cubicBezTo>
                    <a:pt x="539" y="34"/>
                    <a:pt x="556" y="24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2"/>
                    <a:pt x="615" y="27"/>
                  </a:cubicBezTo>
                  <a:lnTo>
                    <a:pt x="614" y="143"/>
                  </a:lnTo>
                  <a:cubicBezTo>
                    <a:pt x="614" y="185"/>
                    <a:pt x="555" y="202"/>
                    <a:pt x="510" y="211"/>
                  </a:cubicBezTo>
                  <a:cubicBezTo>
                    <a:pt x="456" y="223"/>
                    <a:pt x="383" y="229"/>
                    <a:pt x="307" y="2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D2F3A826-6B5D-F042-8627-1E7045D0E349}"/>
                </a:ext>
              </a:extLst>
            </p:cNvPr>
            <p:cNvSpPr/>
            <p:nvPr/>
          </p:nvSpPr>
          <p:spPr>
            <a:xfrm>
              <a:off x="23048316" y="3999896"/>
              <a:ext cx="983206" cy="9832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3" h="793">
                  <a:moveTo>
                    <a:pt x="396" y="49"/>
                  </a:moveTo>
                  <a:cubicBezTo>
                    <a:pt x="204" y="49"/>
                    <a:pt x="48" y="205"/>
                    <a:pt x="48" y="397"/>
                  </a:cubicBezTo>
                  <a:cubicBezTo>
                    <a:pt x="48" y="589"/>
                    <a:pt x="204" y="745"/>
                    <a:pt x="396" y="745"/>
                  </a:cubicBezTo>
                  <a:cubicBezTo>
                    <a:pt x="588" y="745"/>
                    <a:pt x="744" y="589"/>
                    <a:pt x="744" y="397"/>
                  </a:cubicBezTo>
                  <a:cubicBezTo>
                    <a:pt x="744" y="205"/>
                    <a:pt x="588" y="49"/>
                    <a:pt x="396" y="49"/>
                  </a:cubicBezTo>
                  <a:close/>
                  <a:moveTo>
                    <a:pt x="396" y="793"/>
                  </a:moveTo>
                  <a:cubicBezTo>
                    <a:pt x="290" y="793"/>
                    <a:pt x="191" y="752"/>
                    <a:pt x="116" y="677"/>
                  </a:cubicBezTo>
                  <a:cubicBezTo>
                    <a:pt x="41" y="602"/>
                    <a:pt x="0" y="503"/>
                    <a:pt x="0" y="397"/>
                  </a:cubicBezTo>
                  <a:cubicBezTo>
                    <a:pt x="0" y="291"/>
                    <a:pt x="41" y="191"/>
                    <a:pt x="116" y="116"/>
                  </a:cubicBezTo>
                  <a:cubicBezTo>
                    <a:pt x="191" y="42"/>
                    <a:pt x="290" y="0"/>
                    <a:pt x="396" y="0"/>
                  </a:cubicBezTo>
                  <a:cubicBezTo>
                    <a:pt x="502" y="0"/>
                    <a:pt x="602" y="42"/>
                    <a:pt x="676" y="116"/>
                  </a:cubicBezTo>
                  <a:cubicBezTo>
                    <a:pt x="751" y="191"/>
                    <a:pt x="793" y="291"/>
                    <a:pt x="793" y="397"/>
                  </a:cubicBezTo>
                  <a:cubicBezTo>
                    <a:pt x="793" y="503"/>
                    <a:pt x="751" y="602"/>
                    <a:pt x="676" y="677"/>
                  </a:cubicBezTo>
                  <a:cubicBezTo>
                    <a:pt x="602" y="752"/>
                    <a:pt x="502" y="793"/>
                    <a:pt x="396" y="7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0B03F91E-9C93-0C4B-A0A5-2F4C3A208F84}"/>
                </a:ext>
              </a:extLst>
            </p:cNvPr>
            <p:cNvSpPr/>
            <p:nvPr/>
          </p:nvSpPr>
          <p:spPr>
            <a:xfrm>
              <a:off x="23163768" y="4116586"/>
              <a:ext cx="752302" cy="751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6">
                  <a:moveTo>
                    <a:pt x="304" y="48"/>
                  </a:moveTo>
                  <a:cubicBezTo>
                    <a:pt x="163" y="48"/>
                    <a:pt x="49" y="163"/>
                    <a:pt x="49" y="303"/>
                  </a:cubicBezTo>
                  <a:cubicBezTo>
                    <a:pt x="49" y="444"/>
                    <a:pt x="163" y="558"/>
                    <a:pt x="304" y="558"/>
                  </a:cubicBezTo>
                  <a:cubicBezTo>
                    <a:pt x="444" y="558"/>
                    <a:pt x="558" y="444"/>
                    <a:pt x="558" y="303"/>
                  </a:cubicBezTo>
                  <a:cubicBezTo>
                    <a:pt x="558" y="163"/>
                    <a:pt x="444" y="48"/>
                    <a:pt x="304" y="48"/>
                  </a:cubicBezTo>
                  <a:close/>
                  <a:moveTo>
                    <a:pt x="304" y="606"/>
                  </a:moveTo>
                  <a:cubicBezTo>
                    <a:pt x="136" y="606"/>
                    <a:pt x="0" y="470"/>
                    <a:pt x="0" y="303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3"/>
                  </a:cubicBezTo>
                  <a:cubicBezTo>
                    <a:pt x="607" y="470"/>
                    <a:pt x="471" y="606"/>
                    <a:pt x="304" y="60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D49AA342-47DD-584B-9ED4-EE78FCAB529E}"/>
                </a:ext>
              </a:extLst>
            </p:cNvPr>
            <p:cNvSpPr/>
            <p:nvPr/>
          </p:nvSpPr>
          <p:spPr>
            <a:xfrm>
              <a:off x="23429432" y="4309010"/>
              <a:ext cx="220973" cy="3612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" h="292">
                  <a:moveTo>
                    <a:pt x="82" y="292"/>
                  </a:moveTo>
                  <a:cubicBezTo>
                    <a:pt x="60" y="292"/>
                    <a:pt x="35" y="287"/>
                    <a:pt x="11" y="276"/>
                  </a:cubicBezTo>
                  <a:cubicBezTo>
                    <a:pt x="2" y="272"/>
                    <a:pt x="-2" y="261"/>
                    <a:pt x="2" y="252"/>
                  </a:cubicBezTo>
                  <a:cubicBezTo>
                    <a:pt x="6" y="243"/>
                    <a:pt x="17" y="238"/>
                    <a:pt x="26" y="242"/>
                  </a:cubicBezTo>
                  <a:cubicBezTo>
                    <a:pt x="63" y="258"/>
                    <a:pt x="101" y="259"/>
                    <a:pt x="124" y="244"/>
                  </a:cubicBezTo>
                  <a:cubicBezTo>
                    <a:pt x="136" y="236"/>
                    <a:pt x="142" y="225"/>
                    <a:pt x="142" y="210"/>
                  </a:cubicBezTo>
                  <a:cubicBezTo>
                    <a:pt x="142" y="193"/>
                    <a:pt x="110" y="177"/>
                    <a:pt x="81" y="162"/>
                  </a:cubicBezTo>
                  <a:cubicBezTo>
                    <a:pt x="63" y="153"/>
                    <a:pt x="44" y="144"/>
                    <a:pt x="29" y="133"/>
                  </a:cubicBezTo>
                  <a:cubicBezTo>
                    <a:pt x="10" y="118"/>
                    <a:pt x="0" y="101"/>
                    <a:pt x="0" y="82"/>
                  </a:cubicBezTo>
                  <a:cubicBezTo>
                    <a:pt x="0" y="55"/>
                    <a:pt x="13" y="32"/>
                    <a:pt x="35" y="17"/>
                  </a:cubicBezTo>
                  <a:cubicBezTo>
                    <a:pt x="68" y="-5"/>
                    <a:pt x="119" y="-6"/>
                    <a:pt x="166" y="14"/>
                  </a:cubicBezTo>
                  <a:cubicBezTo>
                    <a:pt x="176" y="18"/>
                    <a:pt x="180" y="29"/>
                    <a:pt x="176" y="38"/>
                  </a:cubicBezTo>
                  <a:cubicBezTo>
                    <a:pt x="172" y="48"/>
                    <a:pt x="161" y="52"/>
                    <a:pt x="152" y="48"/>
                  </a:cubicBezTo>
                  <a:cubicBezTo>
                    <a:pt x="116" y="33"/>
                    <a:pt x="78" y="33"/>
                    <a:pt x="56" y="48"/>
                  </a:cubicBezTo>
                  <a:cubicBezTo>
                    <a:pt x="43" y="56"/>
                    <a:pt x="37" y="68"/>
                    <a:pt x="37" y="82"/>
                  </a:cubicBezTo>
                  <a:cubicBezTo>
                    <a:pt x="37" y="99"/>
                    <a:pt x="69" y="115"/>
                    <a:pt x="97" y="129"/>
                  </a:cubicBezTo>
                  <a:cubicBezTo>
                    <a:pt x="116" y="139"/>
                    <a:pt x="135" y="148"/>
                    <a:pt x="149" y="159"/>
                  </a:cubicBezTo>
                  <a:cubicBezTo>
                    <a:pt x="169" y="175"/>
                    <a:pt x="179" y="191"/>
                    <a:pt x="179" y="210"/>
                  </a:cubicBezTo>
                  <a:cubicBezTo>
                    <a:pt x="179" y="238"/>
                    <a:pt x="167" y="261"/>
                    <a:pt x="144" y="275"/>
                  </a:cubicBezTo>
                  <a:cubicBezTo>
                    <a:pt x="127" y="286"/>
                    <a:pt x="106" y="292"/>
                    <a:pt x="82" y="29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32E344B9-BF6C-224F-AB3E-4072B7C99FFF}"/>
                </a:ext>
              </a:extLst>
            </p:cNvPr>
            <p:cNvSpPr/>
            <p:nvPr/>
          </p:nvSpPr>
          <p:spPr>
            <a:xfrm>
              <a:off x="23516332" y="4218386"/>
              <a:ext cx="44691" cy="806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19" y="66"/>
                  </a:moveTo>
                  <a:cubicBezTo>
                    <a:pt x="8" y="66"/>
                    <a:pt x="0" y="57"/>
                    <a:pt x="0" y="47"/>
                  </a:cubicBezTo>
                  <a:lnTo>
                    <a:pt x="0" y="19"/>
                  </a:ln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lnTo>
                    <a:pt x="37" y="47"/>
                  </a:lnTo>
                  <a:cubicBezTo>
                    <a:pt x="37" y="57"/>
                    <a:pt x="29" y="66"/>
                    <a:pt x="19" y="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A5FFE854-1C47-AB47-BC3B-95F8256A187A}"/>
                </a:ext>
              </a:extLst>
            </p:cNvPr>
            <p:cNvSpPr/>
            <p:nvPr/>
          </p:nvSpPr>
          <p:spPr>
            <a:xfrm>
              <a:off x="23516332" y="4680192"/>
              <a:ext cx="44691" cy="794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5">
                  <a:moveTo>
                    <a:pt x="19" y="65"/>
                  </a:moveTo>
                  <a:cubicBezTo>
                    <a:pt x="8" y="65"/>
                    <a:pt x="0" y="57"/>
                    <a:pt x="0" y="47"/>
                  </a:cubicBezTo>
                  <a:lnTo>
                    <a:pt x="0" y="18"/>
                  </a:ln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lnTo>
                    <a:pt x="37" y="47"/>
                  </a:lnTo>
                  <a:cubicBezTo>
                    <a:pt x="37" y="57"/>
                    <a:pt x="29" y="65"/>
                    <a:pt x="19" y="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923C8A14-762C-884E-8318-F93DC3A11647}"/>
              </a:ext>
            </a:extLst>
          </p:cNvPr>
          <p:cNvSpPr/>
          <p:nvPr/>
        </p:nvSpPr>
        <p:spPr>
          <a:xfrm>
            <a:off x="2263775" y="4265613"/>
            <a:ext cx="4386263" cy="43862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3DD82B-663C-6A4E-BE44-82BFED8C8943}"/>
              </a:ext>
            </a:extLst>
          </p:cNvPr>
          <p:cNvGrpSpPr/>
          <p:nvPr/>
        </p:nvGrpSpPr>
        <p:grpSpPr>
          <a:xfrm>
            <a:off x="3245294" y="5690284"/>
            <a:ext cx="2350737" cy="1655841"/>
            <a:chOff x="22427605" y="-5791200"/>
            <a:chExt cx="1469840" cy="1035346"/>
          </a:xfrm>
          <a:solidFill>
            <a:schemeClr val="bg1"/>
          </a:solidFill>
        </p:grpSpPr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A7929CDF-2DF2-2B47-9737-EDBE941D2FBF}"/>
                </a:ext>
              </a:extLst>
            </p:cNvPr>
            <p:cNvSpPr/>
            <p:nvPr/>
          </p:nvSpPr>
          <p:spPr>
            <a:xfrm>
              <a:off x="22427605" y="-5791200"/>
              <a:ext cx="1279903" cy="10353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3" y="780"/>
                    <a:pt x="796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0" y="665"/>
                    <a:pt x="846" y="645"/>
                  </a:cubicBezTo>
                  <a:cubicBezTo>
                    <a:pt x="862" y="592"/>
                    <a:pt x="886" y="560"/>
                    <a:pt x="914" y="525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8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4" y="107"/>
                    <a:pt x="298" y="89"/>
                  </a:cubicBezTo>
                  <a:cubicBezTo>
                    <a:pt x="282" y="83"/>
                    <a:pt x="225" y="66"/>
                    <a:pt x="183" y="59"/>
                  </a:cubicBezTo>
                  <a:lnTo>
                    <a:pt x="241" y="129"/>
                  </a:lnTo>
                  <a:cubicBezTo>
                    <a:pt x="245" y="135"/>
                    <a:pt x="247" y="142"/>
                    <a:pt x="247" y="150"/>
                  </a:cubicBezTo>
                  <a:cubicBezTo>
                    <a:pt x="246" y="157"/>
                    <a:pt x="241" y="164"/>
                    <a:pt x="235" y="168"/>
                  </a:cubicBezTo>
                  <a:cubicBezTo>
                    <a:pt x="191" y="200"/>
                    <a:pt x="168" y="233"/>
                    <a:pt x="147" y="263"/>
                  </a:cubicBezTo>
                  <a:cubicBezTo>
                    <a:pt x="124" y="296"/>
                    <a:pt x="102" y="328"/>
                    <a:pt x="58" y="332"/>
                  </a:cubicBezTo>
                  <a:cubicBezTo>
                    <a:pt x="57" y="333"/>
                    <a:pt x="56" y="333"/>
                    <a:pt x="56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6" y="434"/>
                  </a:cubicBezTo>
                  <a:cubicBezTo>
                    <a:pt x="61" y="436"/>
                    <a:pt x="66" y="438"/>
                    <a:pt x="71" y="440"/>
                  </a:cubicBezTo>
                  <a:cubicBezTo>
                    <a:pt x="97" y="450"/>
                    <a:pt x="128" y="463"/>
                    <a:pt x="157" y="496"/>
                  </a:cubicBezTo>
                  <a:cubicBezTo>
                    <a:pt x="163" y="503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1" y="759"/>
                  </a:lnTo>
                  <a:cubicBezTo>
                    <a:pt x="314" y="771"/>
                    <a:pt x="325" y="780"/>
                    <a:pt x="337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1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8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6" y="835"/>
                  </a:moveTo>
                  <a:cubicBezTo>
                    <a:pt x="759" y="835"/>
                    <a:pt x="726" y="811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8" y="681"/>
                  </a:cubicBezTo>
                  <a:cubicBezTo>
                    <a:pt x="504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2" y="835"/>
                    <a:pt x="337" y="835"/>
                  </a:cubicBezTo>
                  <a:cubicBezTo>
                    <a:pt x="299" y="835"/>
                    <a:pt x="266" y="809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6"/>
                  </a:cubicBezTo>
                  <a:cubicBezTo>
                    <a:pt x="155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39" y="486"/>
                    <a:pt x="34" y="484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1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2" y="72"/>
                  </a:lnTo>
                  <a:cubicBezTo>
                    <a:pt x="110" y="56"/>
                    <a:pt x="109" y="35"/>
                    <a:pt x="120" y="19"/>
                  </a:cubicBezTo>
                  <a:cubicBezTo>
                    <a:pt x="131" y="4"/>
                    <a:pt x="149" y="-3"/>
                    <a:pt x="166" y="2"/>
                  </a:cubicBezTo>
                  <a:cubicBezTo>
                    <a:pt x="216" y="6"/>
                    <a:pt x="299" y="31"/>
                    <a:pt x="317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8" y="45"/>
                  </a:cubicBezTo>
                  <a:cubicBezTo>
                    <a:pt x="676" y="45"/>
                    <a:pt x="796" y="79"/>
                    <a:pt x="886" y="140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3" y="485"/>
                    <a:pt x="978" y="532"/>
                  </a:cubicBezTo>
                  <a:cubicBezTo>
                    <a:pt x="971" y="541"/>
                    <a:pt x="964" y="550"/>
                    <a:pt x="957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6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30368C8B-38AF-5F46-983B-9C6CE2DDFEC9}"/>
                </a:ext>
              </a:extLst>
            </p:cNvPr>
            <p:cNvSpPr/>
            <p:nvPr/>
          </p:nvSpPr>
          <p:spPr>
            <a:xfrm>
              <a:off x="23613159" y="-5618646"/>
              <a:ext cx="284286" cy="196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0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0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7"/>
                    <a:pt x="3" y="127"/>
                    <a:pt x="13" y="124"/>
                  </a:cubicBezTo>
                  <a:cubicBezTo>
                    <a:pt x="26" y="121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8"/>
                    <a:pt x="55" y="31"/>
                  </a:cubicBezTo>
                  <a:cubicBezTo>
                    <a:pt x="64" y="11"/>
                    <a:pt x="83" y="-1"/>
                    <a:pt x="105" y="0"/>
                  </a:cubicBezTo>
                  <a:cubicBezTo>
                    <a:pt x="130" y="1"/>
                    <a:pt x="148" y="16"/>
                    <a:pt x="152" y="29"/>
                  </a:cubicBezTo>
                  <a:cubicBezTo>
                    <a:pt x="157" y="44"/>
                    <a:pt x="157" y="59"/>
                    <a:pt x="151" y="73"/>
                  </a:cubicBezTo>
                  <a:cubicBezTo>
                    <a:pt x="169" y="73"/>
                    <a:pt x="189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4" y="100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3" y="130"/>
                    <a:pt x="73" y="139"/>
                  </a:cubicBezTo>
                  <a:cubicBezTo>
                    <a:pt x="46" y="151"/>
                    <a:pt x="23" y="158"/>
                    <a:pt x="22" y="158"/>
                  </a:cubicBezTo>
                  <a:cubicBezTo>
                    <a:pt x="20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90458CC3-43E4-1746-B228-450BB397BF84}"/>
                </a:ext>
              </a:extLst>
            </p:cNvPr>
            <p:cNvSpPr/>
            <p:nvPr/>
          </p:nvSpPr>
          <p:spPr>
            <a:xfrm>
              <a:off x="22688303" y="-5460985"/>
              <a:ext cx="73244" cy="720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59">
                  <a:moveTo>
                    <a:pt x="0" y="29"/>
                  </a:moveTo>
                  <a:cubicBezTo>
                    <a:pt x="0" y="13"/>
                    <a:pt x="14" y="0"/>
                    <a:pt x="30" y="0"/>
                  </a:cubicBezTo>
                  <a:cubicBezTo>
                    <a:pt x="46" y="0"/>
                    <a:pt x="60" y="13"/>
                    <a:pt x="60" y="29"/>
                  </a:cubicBezTo>
                  <a:cubicBezTo>
                    <a:pt x="60" y="46"/>
                    <a:pt x="46" y="59"/>
                    <a:pt x="30" y="59"/>
                  </a:cubicBezTo>
                  <a:cubicBezTo>
                    <a:pt x="14" y="59"/>
                    <a:pt x="0" y="46"/>
                    <a:pt x="0" y="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C4C90212-9867-DB4E-A825-1F99F8A61B29}"/>
                </a:ext>
              </a:extLst>
            </p:cNvPr>
            <p:cNvSpPr/>
            <p:nvPr/>
          </p:nvSpPr>
          <p:spPr>
            <a:xfrm>
              <a:off x="23007349" y="-5598783"/>
              <a:ext cx="312838" cy="968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2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30"/>
                    <a:pt x="257" y="45"/>
                    <a:pt x="252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CB13F0AD-4455-0C42-B490-39DAFF39AD65}"/>
                </a:ext>
              </a:extLst>
            </p:cNvPr>
            <p:cNvSpPr/>
            <p:nvPr/>
          </p:nvSpPr>
          <p:spPr>
            <a:xfrm>
              <a:off x="23080593" y="-5474641"/>
              <a:ext cx="148971" cy="147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20">
                  <a:moveTo>
                    <a:pt x="93" y="120"/>
                  </a:moveTo>
                  <a:cubicBezTo>
                    <a:pt x="86" y="120"/>
                    <a:pt x="79" y="118"/>
                    <a:pt x="74" y="112"/>
                  </a:cubicBezTo>
                  <a:lnTo>
                    <a:pt x="8" y="46"/>
                  </a:lnTo>
                  <a:cubicBezTo>
                    <a:pt x="-3" y="35"/>
                    <a:pt x="-3" y="18"/>
                    <a:pt x="8" y="7"/>
                  </a:cubicBezTo>
                  <a:cubicBezTo>
                    <a:pt x="18" y="-2"/>
                    <a:pt x="36" y="-2"/>
                    <a:pt x="46" y="7"/>
                  </a:cubicBezTo>
                  <a:lnTo>
                    <a:pt x="113" y="74"/>
                  </a:lnTo>
                  <a:cubicBezTo>
                    <a:pt x="124" y="84"/>
                    <a:pt x="124" y="102"/>
                    <a:pt x="113" y="112"/>
                  </a:cubicBezTo>
                  <a:cubicBezTo>
                    <a:pt x="107" y="118"/>
                    <a:pt x="100" y="120"/>
                    <a:pt x="93" y="1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A1F09FAB-4CB6-404F-8CBB-93A1A0626C3D}"/>
                </a:ext>
              </a:extLst>
            </p:cNvPr>
            <p:cNvSpPr/>
            <p:nvPr/>
          </p:nvSpPr>
          <p:spPr>
            <a:xfrm>
              <a:off x="22998655" y="-5474641"/>
              <a:ext cx="148971" cy="147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20">
                  <a:moveTo>
                    <a:pt x="27" y="120"/>
                  </a:moveTo>
                  <a:cubicBezTo>
                    <a:pt x="20" y="120"/>
                    <a:pt x="13" y="118"/>
                    <a:pt x="7" y="112"/>
                  </a:cubicBezTo>
                  <a:cubicBezTo>
                    <a:pt x="-2" y="102"/>
                    <a:pt x="-2" y="84"/>
                    <a:pt x="7" y="74"/>
                  </a:cubicBezTo>
                  <a:lnTo>
                    <a:pt x="74" y="7"/>
                  </a:lnTo>
                  <a:cubicBezTo>
                    <a:pt x="84" y="-2"/>
                    <a:pt x="102" y="-2"/>
                    <a:pt x="112" y="7"/>
                  </a:cubicBezTo>
                  <a:cubicBezTo>
                    <a:pt x="123" y="18"/>
                    <a:pt x="123" y="35"/>
                    <a:pt x="112" y="46"/>
                  </a:cubicBezTo>
                  <a:lnTo>
                    <a:pt x="46" y="112"/>
                  </a:lnTo>
                  <a:cubicBezTo>
                    <a:pt x="41" y="118"/>
                    <a:pt x="34" y="120"/>
                    <a:pt x="27" y="1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4A53CA5-E277-4643-9C0F-28790F52EAB6}"/>
                </a:ext>
              </a:extLst>
            </p:cNvPr>
            <p:cNvSpPr/>
            <p:nvPr/>
          </p:nvSpPr>
          <p:spPr>
            <a:xfrm>
              <a:off x="23079351" y="-5474641"/>
              <a:ext cx="68278" cy="3327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269">
                  <a:moveTo>
                    <a:pt x="28" y="269"/>
                  </a:moveTo>
                  <a:cubicBezTo>
                    <a:pt x="13" y="269"/>
                    <a:pt x="0" y="256"/>
                    <a:pt x="0" y="241"/>
                  </a:cubicBezTo>
                  <a:lnTo>
                    <a:pt x="1" y="28"/>
                  </a:lnTo>
                  <a:cubicBezTo>
                    <a:pt x="1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lnTo>
                    <a:pt x="55" y="241"/>
                  </a:lnTo>
                  <a:cubicBezTo>
                    <a:pt x="55" y="256"/>
                    <a:pt x="43" y="269"/>
                    <a:pt x="28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defTabSz="1828434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09EFBA-D0EF-B04F-A832-EF4CF6AFF877}"/>
              </a:ext>
            </a:extLst>
          </p:cNvPr>
          <p:cNvSpPr/>
          <p:nvPr/>
        </p:nvSpPr>
        <p:spPr>
          <a:xfrm>
            <a:off x="1401763" y="4457700"/>
            <a:ext cx="6797675" cy="7578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7EA070-99B8-834E-AFF6-91668AF8FBD8}"/>
              </a:ext>
            </a:extLst>
          </p:cNvPr>
          <p:cNvSpPr/>
          <p:nvPr/>
        </p:nvSpPr>
        <p:spPr>
          <a:xfrm>
            <a:off x="8789988" y="4457700"/>
            <a:ext cx="6797675" cy="7578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CCCB2B-1F2D-0F40-BA8D-8F095E64BE08}"/>
              </a:ext>
            </a:extLst>
          </p:cNvPr>
          <p:cNvSpPr/>
          <p:nvPr/>
        </p:nvSpPr>
        <p:spPr>
          <a:xfrm>
            <a:off x="16178213" y="4457700"/>
            <a:ext cx="6797675" cy="7578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3316" name="Group 72">
            <a:extLst>
              <a:ext uri="{FF2B5EF4-FFF2-40B4-BE49-F238E27FC236}">
                <a16:creationId xmlns:a16="http://schemas.microsoft.com/office/drawing/2014/main" id="{AED6B3C8-5C01-0A45-AB89-710CAC945DE7}"/>
              </a:ext>
            </a:extLst>
          </p:cNvPr>
          <p:cNvGrpSpPr>
            <a:grpSpLocks/>
          </p:cNvGrpSpPr>
          <p:nvPr/>
        </p:nvGrpSpPr>
        <p:grpSpPr bwMode="auto">
          <a:xfrm>
            <a:off x="2205038" y="7931150"/>
            <a:ext cx="5183187" cy="2589213"/>
            <a:chOff x="-1620458" y="10269134"/>
            <a:chExt cx="5182682" cy="2589439"/>
          </a:xfrm>
        </p:grpSpPr>
        <p:sp>
          <p:nvSpPr>
            <p:cNvPr id="13329" name="Subtitle 2">
              <a:extLst>
                <a:ext uri="{FF2B5EF4-FFF2-40B4-BE49-F238E27FC236}">
                  <a16:creationId xmlns:a16="http://schemas.microsoft.com/office/drawing/2014/main" id="{45DA9DD3-8E2A-D44D-B37A-A719ED14C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19847" y="10977020"/>
              <a:ext cx="4781460" cy="188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7433" tIns="108718" rIns="217433" bIns="108718">
              <a:spAutoFit/>
            </a:bodyPr>
            <a:lstStyle>
              <a:lvl1pPr defTabSz="1087438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defRPr sz="55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47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9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es-MX" sz="360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13330" name="Rectangle 75">
              <a:extLst>
                <a:ext uri="{FF2B5EF4-FFF2-40B4-BE49-F238E27FC236}">
                  <a16:creationId xmlns:a16="http://schemas.microsoft.com/office/drawing/2014/main" id="{7B61852C-3A78-C24C-A5FD-99FD05F0E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20458" y="10269134"/>
              <a:ext cx="51826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MX" sz="4000" b="1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13317" name="Group 76">
            <a:extLst>
              <a:ext uri="{FF2B5EF4-FFF2-40B4-BE49-F238E27FC236}">
                <a16:creationId xmlns:a16="http://schemas.microsoft.com/office/drawing/2014/main" id="{3C3D26A7-BEB3-7B45-98ED-1CDF9D07706A}"/>
              </a:ext>
            </a:extLst>
          </p:cNvPr>
          <p:cNvGrpSpPr>
            <a:grpSpLocks/>
          </p:cNvGrpSpPr>
          <p:nvPr/>
        </p:nvGrpSpPr>
        <p:grpSpPr bwMode="auto">
          <a:xfrm>
            <a:off x="9593263" y="7931150"/>
            <a:ext cx="5183187" cy="2589213"/>
            <a:chOff x="-1620458" y="10269134"/>
            <a:chExt cx="5182682" cy="2589439"/>
          </a:xfrm>
        </p:grpSpPr>
        <p:sp>
          <p:nvSpPr>
            <p:cNvPr id="13327" name="Subtitle 2">
              <a:extLst>
                <a:ext uri="{FF2B5EF4-FFF2-40B4-BE49-F238E27FC236}">
                  <a16:creationId xmlns:a16="http://schemas.microsoft.com/office/drawing/2014/main" id="{D239E10E-B668-C844-9AF5-FA6E9CDF4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19847" y="10977020"/>
              <a:ext cx="4781460" cy="188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7433" tIns="108718" rIns="217433" bIns="108718">
              <a:spAutoFit/>
            </a:bodyPr>
            <a:lstStyle>
              <a:lvl1pPr defTabSz="1087438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defRPr sz="55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47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9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es-MX" sz="360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13328" name="Rectangle 78">
              <a:extLst>
                <a:ext uri="{FF2B5EF4-FFF2-40B4-BE49-F238E27FC236}">
                  <a16:creationId xmlns:a16="http://schemas.microsoft.com/office/drawing/2014/main" id="{ABE4D4FF-BC0B-554D-8FE4-2C19BCE98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20458" y="10269134"/>
              <a:ext cx="51826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MX" sz="4000" b="1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13318" name="Group 79">
            <a:extLst>
              <a:ext uri="{FF2B5EF4-FFF2-40B4-BE49-F238E27FC236}">
                <a16:creationId xmlns:a16="http://schemas.microsoft.com/office/drawing/2014/main" id="{A2C08F46-CFE2-2047-B78D-7FD032F38900}"/>
              </a:ext>
            </a:extLst>
          </p:cNvPr>
          <p:cNvGrpSpPr>
            <a:grpSpLocks/>
          </p:cNvGrpSpPr>
          <p:nvPr/>
        </p:nvGrpSpPr>
        <p:grpSpPr bwMode="auto">
          <a:xfrm>
            <a:off x="16986250" y="7931150"/>
            <a:ext cx="5181600" cy="2589213"/>
            <a:chOff x="-1620458" y="10269134"/>
            <a:chExt cx="5182682" cy="2589439"/>
          </a:xfrm>
        </p:grpSpPr>
        <p:sp>
          <p:nvSpPr>
            <p:cNvPr id="13325" name="Subtitle 2">
              <a:extLst>
                <a:ext uri="{FF2B5EF4-FFF2-40B4-BE49-F238E27FC236}">
                  <a16:creationId xmlns:a16="http://schemas.microsoft.com/office/drawing/2014/main" id="{3FA60228-04BF-B240-8ED1-6DC27C9DA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19847" y="10977020"/>
              <a:ext cx="4781460" cy="188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7433" tIns="108718" rIns="217433" bIns="108718">
              <a:spAutoFit/>
            </a:bodyPr>
            <a:lstStyle>
              <a:lvl1pPr defTabSz="1087438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defRPr sz="55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47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9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874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87438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defRPr sz="35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es-MX" sz="360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13326" name="Rectangle 81">
              <a:extLst>
                <a:ext uri="{FF2B5EF4-FFF2-40B4-BE49-F238E27FC236}">
                  <a16:creationId xmlns:a16="http://schemas.microsoft.com/office/drawing/2014/main" id="{C098C947-10FD-B14F-839F-C999F9EFA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20458" y="10269134"/>
              <a:ext cx="51826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MX" sz="4000" b="1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13319" name="Group 32">
            <a:extLst>
              <a:ext uri="{FF2B5EF4-FFF2-40B4-BE49-F238E27FC236}">
                <a16:creationId xmlns:a16="http://schemas.microsoft.com/office/drawing/2014/main" id="{CCA9C87F-CE92-3D4E-9B94-F684A0C770D9}"/>
              </a:ext>
            </a:extLst>
          </p:cNvPr>
          <p:cNvGrpSpPr>
            <a:grpSpLocks/>
          </p:cNvGrpSpPr>
          <p:nvPr/>
        </p:nvGrpSpPr>
        <p:grpSpPr bwMode="auto">
          <a:xfrm>
            <a:off x="4999038" y="901700"/>
            <a:ext cx="14379575" cy="2066925"/>
            <a:chOff x="-991233" y="2990187"/>
            <a:chExt cx="14379938" cy="2067741"/>
          </a:xfrm>
        </p:grpSpPr>
        <p:sp>
          <p:nvSpPr>
            <p:cNvPr id="13323" name="TextBox 33">
              <a:extLst>
                <a:ext uri="{FF2B5EF4-FFF2-40B4-BE49-F238E27FC236}">
                  <a16:creationId xmlns:a16="http://schemas.microsoft.com/office/drawing/2014/main" id="{9EA44F40-70CC-5A4D-BE25-AA30204DC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91233" y="3734489"/>
              <a:ext cx="143799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MX" sz="8000" b="1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Why Is This Important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CC4C99-EEAB-E642-8138-6A6B2CFFD3D9}"/>
                </a:ext>
              </a:extLst>
            </p:cNvPr>
            <p:cNvSpPr txBox="1"/>
            <p:nvPr/>
          </p:nvSpPr>
          <p:spPr>
            <a:xfrm>
              <a:off x="4515943" y="2990187"/>
              <a:ext cx="3365585" cy="6463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  <p:sp>
        <p:nvSpPr>
          <p:cNvPr id="13320" name="TextBox 35">
            <a:extLst>
              <a:ext uri="{FF2B5EF4-FFF2-40B4-BE49-F238E27FC236}">
                <a16:creationId xmlns:a16="http://schemas.microsoft.com/office/drawing/2014/main" id="{D21D4ADC-8288-2743-A893-D6CFCFC71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738" y="5908675"/>
            <a:ext cx="21097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s-MX" sz="8000" b="1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321" name="TextBox 36">
            <a:extLst>
              <a:ext uri="{FF2B5EF4-FFF2-40B4-BE49-F238E27FC236}">
                <a16:creationId xmlns:a16="http://schemas.microsoft.com/office/drawing/2014/main" id="{25807176-58DA-914C-B129-1CB4EEA0A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9963" y="5908675"/>
            <a:ext cx="21097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s-MX" sz="8000" b="1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B</a:t>
            </a:r>
          </a:p>
        </p:txBody>
      </p:sp>
      <p:sp>
        <p:nvSpPr>
          <p:cNvPr id="13322" name="TextBox 37">
            <a:extLst>
              <a:ext uri="{FF2B5EF4-FFF2-40B4-BE49-F238E27FC236}">
                <a16:creationId xmlns:a16="http://schemas.microsoft.com/office/drawing/2014/main" id="{6EECD79A-1BE0-0B43-AB77-096C00801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1363" y="5908675"/>
            <a:ext cx="21113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s-MX" sz="8000" b="1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6AEDDF1-A794-A143-9E71-0B9254DAF7AD}"/>
              </a:ext>
            </a:extLst>
          </p:cNvPr>
          <p:cNvSpPr/>
          <p:nvPr/>
        </p:nvSpPr>
        <p:spPr>
          <a:xfrm>
            <a:off x="0" y="5181600"/>
            <a:ext cx="24377650" cy="853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4338" name="Group 74">
            <a:extLst>
              <a:ext uri="{FF2B5EF4-FFF2-40B4-BE49-F238E27FC236}">
                <a16:creationId xmlns:a16="http://schemas.microsoft.com/office/drawing/2014/main" id="{71084133-D6A8-A24A-9FC9-9CED7AEDFCD9}"/>
              </a:ext>
            </a:extLst>
          </p:cNvPr>
          <p:cNvGrpSpPr>
            <a:grpSpLocks/>
          </p:cNvGrpSpPr>
          <p:nvPr/>
        </p:nvGrpSpPr>
        <p:grpSpPr bwMode="auto">
          <a:xfrm>
            <a:off x="6630988" y="901700"/>
            <a:ext cx="11115675" cy="2066925"/>
            <a:chOff x="641155" y="2990187"/>
            <a:chExt cx="11115162" cy="2067741"/>
          </a:xfrm>
        </p:grpSpPr>
        <p:sp>
          <p:nvSpPr>
            <p:cNvPr id="14347" name="TextBox 75">
              <a:extLst>
                <a:ext uri="{FF2B5EF4-FFF2-40B4-BE49-F238E27FC236}">
                  <a16:creationId xmlns:a16="http://schemas.microsoft.com/office/drawing/2014/main" id="{5E6D1A12-EDF1-0A40-90D4-88E9BE1C1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155" y="3734489"/>
              <a:ext cx="11115162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MX" sz="8000" b="1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Goals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0AF5866-1774-4943-94CB-F986239F6C40}"/>
                </a:ext>
              </a:extLst>
            </p:cNvPr>
            <p:cNvSpPr txBox="1"/>
            <p:nvPr/>
          </p:nvSpPr>
          <p:spPr>
            <a:xfrm>
              <a:off x="4516063" y="2990187"/>
              <a:ext cx="3365345" cy="6463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  <p:grpSp>
        <p:nvGrpSpPr>
          <p:cNvPr id="14339" name="Group 2">
            <a:extLst>
              <a:ext uri="{FF2B5EF4-FFF2-40B4-BE49-F238E27FC236}">
                <a16:creationId xmlns:a16="http://schemas.microsoft.com/office/drawing/2014/main" id="{CCDA2884-6B16-A545-B323-AABEDDF3D58A}"/>
              </a:ext>
            </a:extLst>
          </p:cNvPr>
          <p:cNvGrpSpPr>
            <a:grpSpLocks/>
          </p:cNvGrpSpPr>
          <p:nvPr/>
        </p:nvGrpSpPr>
        <p:grpSpPr bwMode="auto">
          <a:xfrm>
            <a:off x="2289175" y="7215188"/>
            <a:ext cx="19799300" cy="4238625"/>
            <a:chOff x="2205539" y="6705600"/>
            <a:chExt cx="19799885" cy="4239994"/>
          </a:xfrm>
        </p:grpSpPr>
        <p:grpSp>
          <p:nvGrpSpPr>
            <p:cNvPr id="14340" name="Group 1">
              <a:extLst>
                <a:ext uri="{FF2B5EF4-FFF2-40B4-BE49-F238E27FC236}">
                  <a16:creationId xmlns:a16="http://schemas.microsoft.com/office/drawing/2014/main" id="{B9047AC8-41F2-9148-BCAE-E70DF22B5A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9196" y="6705600"/>
              <a:ext cx="16877532" cy="3245000"/>
              <a:chOff x="3709196" y="7691286"/>
              <a:chExt cx="16877532" cy="3245000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4A12AB4-5BD4-6F48-83E1-6DCC2608616A}"/>
                  </a:ext>
                </a:extLst>
              </p:cNvPr>
              <p:cNvGrpSpPr/>
              <p:nvPr/>
            </p:nvGrpSpPr>
            <p:grpSpPr>
              <a:xfrm>
                <a:off x="18165238" y="8107857"/>
                <a:ext cx="2421490" cy="2194666"/>
                <a:chOff x="11410298" y="12659457"/>
                <a:chExt cx="1434635" cy="1300251"/>
              </a:xfrm>
              <a:solidFill>
                <a:schemeClr val="bg1"/>
              </a:solidFill>
            </p:grpSpPr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2FAAB237-CFD2-2343-9F60-EDD5BDCAF1F3}"/>
                    </a:ext>
                  </a:extLst>
                </p:cNvPr>
                <p:cNvSpPr/>
                <p:nvPr/>
              </p:nvSpPr>
              <p:spPr>
                <a:xfrm>
                  <a:off x="11545892" y="12798683"/>
                  <a:ext cx="1164657" cy="88620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63" h="733">
                      <a:moveTo>
                        <a:pt x="82" y="55"/>
                      </a:moveTo>
                      <a:cubicBezTo>
                        <a:pt x="67" y="55"/>
                        <a:pt x="55" y="68"/>
                        <a:pt x="55" y="83"/>
                      </a:cubicBezTo>
                      <a:lnTo>
                        <a:pt x="55" y="651"/>
                      </a:lnTo>
                      <a:cubicBezTo>
                        <a:pt x="55" y="666"/>
                        <a:pt x="67" y="678"/>
                        <a:pt x="82" y="678"/>
                      </a:cubicBezTo>
                      <a:lnTo>
                        <a:pt x="880" y="678"/>
                      </a:lnTo>
                      <a:cubicBezTo>
                        <a:pt x="896" y="678"/>
                        <a:pt x="908" y="666"/>
                        <a:pt x="908" y="651"/>
                      </a:cubicBezTo>
                      <a:lnTo>
                        <a:pt x="908" y="83"/>
                      </a:lnTo>
                      <a:cubicBezTo>
                        <a:pt x="908" y="68"/>
                        <a:pt x="896" y="55"/>
                        <a:pt x="880" y="55"/>
                      </a:cubicBezTo>
                      <a:close/>
                      <a:moveTo>
                        <a:pt x="880" y="733"/>
                      </a:moveTo>
                      <a:lnTo>
                        <a:pt x="82" y="733"/>
                      </a:lnTo>
                      <a:cubicBezTo>
                        <a:pt x="37" y="733"/>
                        <a:pt x="0" y="696"/>
                        <a:pt x="0" y="651"/>
                      </a:cubicBezTo>
                      <a:lnTo>
                        <a:pt x="0" y="83"/>
                      </a:lnTo>
                      <a:cubicBezTo>
                        <a:pt x="0" y="37"/>
                        <a:pt x="37" y="0"/>
                        <a:pt x="82" y="0"/>
                      </a:cubicBezTo>
                      <a:lnTo>
                        <a:pt x="880" y="0"/>
                      </a:lnTo>
                      <a:cubicBezTo>
                        <a:pt x="926" y="0"/>
                        <a:pt x="963" y="37"/>
                        <a:pt x="963" y="83"/>
                      </a:cubicBezTo>
                      <a:lnTo>
                        <a:pt x="963" y="651"/>
                      </a:lnTo>
                      <a:cubicBezTo>
                        <a:pt x="963" y="696"/>
                        <a:pt x="926" y="733"/>
                        <a:pt x="880" y="73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3966E9AF-E0E8-8442-A46D-875107C75EC0}"/>
                    </a:ext>
                  </a:extLst>
                </p:cNvPr>
                <p:cNvSpPr/>
                <p:nvPr/>
              </p:nvSpPr>
              <p:spPr>
                <a:xfrm>
                  <a:off x="11410298" y="12659457"/>
                  <a:ext cx="1434635" cy="116465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86" h="963">
                      <a:moveTo>
                        <a:pt x="83" y="55"/>
                      </a:moveTo>
                      <a:cubicBezTo>
                        <a:pt x="68" y="55"/>
                        <a:pt x="55" y="68"/>
                        <a:pt x="55" y="83"/>
                      </a:cubicBezTo>
                      <a:lnTo>
                        <a:pt x="55" y="881"/>
                      </a:lnTo>
                      <a:cubicBezTo>
                        <a:pt x="55" y="896"/>
                        <a:pt x="68" y="908"/>
                        <a:pt x="83" y="908"/>
                      </a:cubicBezTo>
                      <a:lnTo>
                        <a:pt x="1103" y="908"/>
                      </a:lnTo>
                      <a:cubicBezTo>
                        <a:pt x="1118" y="908"/>
                        <a:pt x="1131" y="896"/>
                        <a:pt x="1131" y="881"/>
                      </a:cubicBezTo>
                      <a:lnTo>
                        <a:pt x="1131" y="83"/>
                      </a:lnTo>
                      <a:cubicBezTo>
                        <a:pt x="1131" y="68"/>
                        <a:pt x="1118" y="55"/>
                        <a:pt x="1103" y="55"/>
                      </a:cubicBezTo>
                      <a:close/>
                      <a:moveTo>
                        <a:pt x="1103" y="963"/>
                      </a:moveTo>
                      <a:lnTo>
                        <a:pt x="83" y="963"/>
                      </a:lnTo>
                      <a:cubicBezTo>
                        <a:pt x="37" y="963"/>
                        <a:pt x="0" y="926"/>
                        <a:pt x="0" y="881"/>
                      </a:cubicBezTo>
                      <a:lnTo>
                        <a:pt x="0" y="83"/>
                      </a:lnTo>
                      <a:cubicBezTo>
                        <a:pt x="0" y="37"/>
                        <a:pt x="37" y="0"/>
                        <a:pt x="83" y="0"/>
                      </a:cubicBezTo>
                      <a:lnTo>
                        <a:pt x="1103" y="0"/>
                      </a:lnTo>
                      <a:cubicBezTo>
                        <a:pt x="1149" y="0"/>
                        <a:pt x="1186" y="37"/>
                        <a:pt x="1186" y="83"/>
                      </a:cubicBezTo>
                      <a:lnTo>
                        <a:pt x="1186" y="881"/>
                      </a:lnTo>
                      <a:cubicBezTo>
                        <a:pt x="1186" y="926"/>
                        <a:pt x="1149" y="963"/>
                        <a:pt x="1103" y="96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5E9663DE-B12C-1F41-9DE5-C52EDAB91360}"/>
                    </a:ext>
                  </a:extLst>
                </p:cNvPr>
                <p:cNvSpPr/>
                <p:nvPr/>
              </p:nvSpPr>
              <p:spPr>
                <a:xfrm>
                  <a:off x="11877614" y="13143718"/>
                  <a:ext cx="204602" cy="20460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70" h="170">
                      <a:moveTo>
                        <a:pt x="85" y="55"/>
                      </a:moveTo>
                      <a:cubicBezTo>
                        <a:pt x="69" y="55"/>
                        <a:pt x="55" y="68"/>
                        <a:pt x="55" y="85"/>
                      </a:cubicBezTo>
                      <a:cubicBezTo>
                        <a:pt x="55" y="101"/>
                        <a:pt x="69" y="115"/>
                        <a:pt x="85" y="115"/>
                      </a:cubicBezTo>
                      <a:cubicBezTo>
                        <a:pt x="102" y="115"/>
                        <a:pt x="115" y="101"/>
                        <a:pt x="115" y="85"/>
                      </a:cubicBezTo>
                      <a:cubicBezTo>
                        <a:pt x="115" y="68"/>
                        <a:pt x="102" y="55"/>
                        <a:pt x="85" y="55"/>
                      </a:cubicBezTo>
                      <a:close/>
                      <a:moveTo>
                        <a:pt x="85" y="170"/>
                      </a:moveTo>
                      <a:cubicBezTo>
                        <a:pt x="38" y="170"/>
                        <a:pt x="0" y="132"/>
                        <a:pt x="0" y="85"/>
                      </a:cubicBezTo>
                      <a:cubicBezTo>
                        <a:pt x="0" y="38"/>
                        <a:pt x="38" y="0"/>
                        <a:pt x="85" y="0"/>
                      </a:cubicBezTo>
                      <a:cubicBezTo>
                        <a:pt x="132" y="0"/>
                        <a:pt x="170" y="38"/>
                        <a:pt x="170" y="85"/>
                      </a:cubicBezTo>
                      <a:cubicBezTo>
                        <a:pt x="170" y="132"/>
                        <a:pt x="132" y="170"/>
                        <a:pt x="85" y="17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20" name="Freeform 119">
                  <a:extLst>
                    <a:ext uri="{FF2B5EF4-FFF2-40B4-BE49-F238E27FC236}">
                      <a16:creationId xmlns:a16="http://schemas.microsoft.com/office/drawing/2014/main" id="{F82B98BD-18A9-2341-9ED9-B2ECB1669814}"/>
                    </a:ext>
                  </a:extLst>
                </p:cNvPr>
                <p:cNvSpPr/>
                <p:nvPr/>
              </p:nvSpPr>
              <p:spPr>
                <a:xfrm>
                  <a:off x="11671801" y="12937909"/>
                  <a:ext cx="611384" cy="6113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06" h="506">
                      <a:moveTo>
                        <a:pt x="253" y="55"/>
                      </a:moveTo>
                      <a:cubicBezTo>
                        <a:pt x="144" y="55"/>
                        <a:pt x="55" y="144"/>
                        <a:pt x="55" y="253"/>
                      </a:cubicBezTo>
                      <a:cubicBezTo>
                        <a:pt x="55" y="362"/>
                        <a:pt x="144" y="451"/>
                        <a:pt x="253" y="451"/>
                      </a:cubicBezTo>
                      <a:cubicBezTo>
                        <a:pt x="363" y="451"/>
                        <a:pt x="452" y="362"/>
                        <a:pt x="452" y="253"/>
                      </a:cubicBezTo>
                      <a:cubicBezTo>
                        <a:pt x="452" y="144"/>
                        <a:pt x="363" y="55"/>
                        <a:pt x="253" y="55"/>
                      </a:cubicBezTo>
                      <a:close/>
                      <a:moveTo>
                        <a:pt x="253" y="506"/>
                      </a:moveTo>
                      <a:cubicBezTo>
                        <a:pt x="114" y="506"/>
                        <a:pt x="0" y="393"/>
                        <a:pt x="0" y="253"/>
                      </a:cubicBezTo>
                      <a:cubicBezTo>
                        <a:pt x="0" y="113"/>
                        <a:pt x="114" y="0"/>
                        <a:pt x="253" y="0"/>
                      </a:cubicBezTo>
                      <a:cubicBezTo>
                        <a:pt x="393" y="0"/>
                        <a:pt x="506" y="113"/>
                        <a:pt x="506" y="253"/>
                      </a:cubicBezTo>
                      <a:cubicBezTo>
                        <a:pt x="506" y="393"/>
                        <a:pt x="393" y="506"/>
                        <a:pt x="253" y="50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21" name="Freeform 120">
                  <a:extLst>
                    <a:ext uri="{FF2B5EF4-FFF2-40B4-BE49-F238E27FC236}">
                      <a16:creationId xmlns:a16="http://schemas.microsoft.com/office/drawing/2014/main" id="{3BEA33B5-9F2F-CD45-BA26-4E3F41AFBB6B}"/>
                    </a:ext>
                  </a:extLst>
                </p:cNvPr>
                <p:cNvSpPr/>
                <p:nvPr/>
              </p:nvSpPr>
              <p:spPr>
                <a:xfrm>
                  <a:off x="11945411" y="13026284"/>
                  <a:ext cx="65376" cy="9927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83">
                      <a:moveTo>
                        <a:pt x="27" y="83"/>
                      </a:moveTo>
                      <a:cubicBezTo>
                        <a:pt x="12" y="83"/>
                        <a:pt x="0" y="71"/>
                        <a:pt x="0" y="55"/>
                      </a:cubicBezTo>
                      <a:lnTo>
                        <a:pt x="0" y="28"/>
                      </a:lnTo>
                      <a:cubicBezTo>
                        <a:pt x="0" y="13"/>
                        <a:pt x="12" y="0"/>
                        <a:pt x="27" y="0"/>
                      </a:cubicBezTo>
                      <a:cubicBezTo>
                        <a:pt x="42" y="0"/>
                        <a:pt x="55" y="13"/>
                        <a:pt x="55" y="28"/>
                      </a:cubicBezTo>
                      <a:lnTo>
                        <a:pt x="55" y="55"/>
                      </a:lnTo>
                      <a:cubicBezTo>
                        <a:pt x="55" y="71"/>
                        <a:pt x="42" y="83"/>
                        <a:pt x="27" y="8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9299F22C-4D7F-B74D-801D-E1A6361843D1}"/>
                    </a:ext>
                  </a:extLst>
                </p:cNvPr>
                <p:cNvSpPr/>
                <p:nvPr/>
              </p:nvSpPr>
              <p:spPr>
                <a:xfrm>
                  <a:off x="12054370" y="13079556"/>
                  <a:ext cx="88378" cy="8958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4" h="75">
                      <a:moveTo>
                        <a:pt x="27" y="75"/>
                      </a:moveTo>
                      <a:cubicBezTo>
                        <a:pt x="20" y="75"/>
                        <a:pt x="13" y="72"/>
                        <a:pt x="8" y="67"/>
                      </a:cubicBezTo>
                      <a:cubicBezTo>
                        <a:pt x="-3" y="56"/>
                        <a:pt x="-3" y="39"/>
                        <a:pt x="8" y="28"/>
                      </a:cubicBezTo>
                      <a:lnTo>
                        <a:pt x="27" y="8"/>
                      </a:lnTo>
                      <a:cubicBezTo>
                        <a:pt x="38" y="-3"/>
                        <a:pt x="55" y="-3"/>
                        <a:pt x="66" y="8"/>
                      </a:cubicBezTo>
                      <a:cubicBezTo>
                        <a:pt x="77" y="19"/>
                        <a:pt x="77" y="36"/>
                        <a:pt x="66" y="47"/>
                      </a:cubicBezTo>
                      <a:lnTo>
                        <a:pt x="47" y="67"/>
                      </a:lnTo>
                      <a:cubicBezTo>
                        <a:pt x="41" y="72"/>
                        <a:pt x="34" y="75"/>
                        <a:pt x="27" y="7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209560B1-A842-A44F-8BE2-EA9E759CE095}"/>
                    </a:ext>
                  </a:extLst>
                </p:cNvPr>
                <p:cNvSpPr/>
                <p:nvPr/>
              </p:nvSpPr>
              <p:spPr>
                <a:xfrm>
                  <a:off x="12100375" y="13211519"/>
                  <a:ext cx="99274" cy="6416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83" h="54">
                      <a:moveTo>
                        <a:pt x="55" y="54"/>
                      </a:moveTo>
                      <a:lnTo>
                        <a:pt x="27" y="54"/>
                      </a:lnTo>
                      <a:cubicBezTo>
                        <a:pt x="12" y="54"/>
                        <a:pt x="0" y="42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lnTo>
                        <a:pt x="55" y="0"/>
                      </a:lnTo>
                      <a:cubicBezTo>
                        <a:pt x="70" y="0"/>
                        <a:pt x="83" y="12"/>
                        <a:pt x="83" y="27"/>
                      </a:cubicBezTo>
                      <a:cubicBezTo>
                        <a:pt x="83" y="42"/>
                        <a:pt x="70" y="54"/>
                        <a:pt x="55" y="5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A4C7A821-82D6-7843-9733-3DF5B97540F4}"/>
                    </a:ext>
                  </a:extLst>
                </p:cNvPr>
                <p:cNvSpPr/>
                <p:nvPr/>
              </p:nvSpPr>
              <p:spPr>
                <a:xfrm>
                  <a:off x="12058002" y="13320478"/>
                  <a:ext cx="88378" cy="8837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4" h="74">
                      <a:moveTo>
                        <a:pt x="46" y="74"/>
                      </a:moveTo>
                      <a:cubicBezTo>
                        <a:pt x="39" y="74"/>
                        <a:pt x="32" y="71"/>
                        <a:pt x="27" y="66"/>
                      </a:cubicBezTo>
                      <a:lnTo>
                        <a:pt x="7" y="46"/>
                      </a:lnTo>
                      <a:cubicBezTo>
                        <a:pt x="-2" y="36"/>
                        <a:pt x="-2" y="18"/>
                        <a:pt x="7" y="8"/>
                      </a:cubicBezTo>
                      <a:cubicBezTo>
                        <a:pt x="18" y="-3"/>
                        <a:pt x="35" y="-3"/>
                        <a:pt x="46" y="8"/>
                      </a:cubicBezTo>
                      <a:lnTo>
                        <a:pt x="66" y="27"/>
                      </a:lnTo>
                      <a:cubicBezTo>
                        <a:pt x="76" y="38"/>
                        <a:pt x="76" y="55"/>
                        <a:pt x="66" y="66"/>
                      </a:cubicBezTo>
                      <a:cubicBezTo>
                        <a:pt x="60" y="71"/>
                        <a:pt x="53" y="74"/>
                        <a:pt x="46" y="7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6637667E-A26B-994F-AC3A-7D2F2B627A8D}"/>
                    </a:ext>
                  </a:extLst>
                </p:cNvPr>
                <p:cNvSpPr/>
                <p:nvPr/>
              </p:nvSpPr>
              <p:spPr>
                <a:xfrm>
                  <a:off x="11949043" y="13366483"/>
                  <a:ext cx="65376" cy="9806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82">
                      <a:moveTo>
                        <a:pt x="28" y="82"/>
                      </a:moveTo>
                      <a:cubicBezTo>
                        <a:pt x="13" y="82"/>
                        <a:pt x="0" y="70"/>
                        <a:pt x="0" y="55"/>
                      </a:cubicBezTo>
                      <a:lnTo>
                        <a:pt x="0" y="27"/>
                      </a:lnTo>
                      <a:cubicBezTo>
                        <a:pt x="0" y="12"/>
                        <a:pt x="13" y="0"/>
                        <a:pt x="28" y="0"/>
                      </a:cubicBezTo>
                      <a:cubicBezTo>
                        <a:pt x="43" y="0"/>
                        <a:pt x="55" y="12"/>
                        <a:pt x="55" y="27"/>
                      </a:cubicBezTo>
                      <a:lnTo>
                        <a:pt x="55" y="55"/>
                      </a:lnTo>
                      <a:cubicBezTo>
                        <a:pt x="55" y="70"/>
                        <a:pt x="43" y="82"/>
                        <a:pt x="28" y="8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621B78B1-8049-B643-A743-12CBC22F7D90}"/>
                    </a:ext>
                  </a:extLst>
                </p:cNvPr>
                <p:cNvSpPr/>
                <p:nvPr/>
              </p:nvSpPr>
              <p:spPr>
                <a:xfrm>
                  <a:off x="11817077" y="13322900"/>
                  <a:ext cx="88378" cy="8958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4" h="75">
                      <a:moveTo>
                        <a:pt x="27" y="75"/>
                      </a:moveTo>
                      <a:cubicBezTo>
                        <a:pt x="20" y="75"/>
                        <a:pt x="13" y="72"/>
                        <a:pt x="8" y="67"/>
                      </a:cubicBezTo>
                      <a:cubicBezTo>
                        <a:pt x="-3" y="56"/>
                        <a:pt x="-3" y="38"/>
                        <a:pt x="8" y="28"/>
                      </a:cubicBezTo>
                      <a:lnTo>
                        <a:pt x="28" y="8"/>
                      </a:lnTo>
                      <a:cubicBezTo>
                        <a:pt x="38" y="-3"/>
                        <a:pt x="56" y="-3"/>
                        <a:pt x="66" y="8"/>
                      </a:cubicBezTo>
                      <a:cubicBezTo>
                        <a:pt x="77" y="19"/>
                        <a:pt x="77" y="36"/>
                        <a:pt x="66" y="47"/>
                      </a:cubicBezTo>
                      <a:lnTo>
                        <a:pt x="47" y="67"/>
                      </a:lnTo>
                      <a:cubicBezTo>
                        <a:pt x="41" y="72"/>
                        <a:pt x="34" y="75"/>
                        <a:pt x="27" y="7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6C2591CE-734D-E54D-8E94-A84073D89145}"/>
                    </a:ext>
                  </a:extLst>
                </p:cNvPr>
                <p:cNvSpPr/>
                <p:nvPr/>
              </p:nvSpPr>
              <p:spPr>
                <a:xfrm>
                  <a:off x="11760179" y="13215151"/>
                  <a:ext cx="99274" cy="6537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83" h="55">
                      <a:moveTo>
                        <a:pt x="56" y="55"/>
                      </a:moveTo>
                      <a:lnTo>
                        <a:pt x="28" y="55"/>
                      </a:lnTo>
                      <a:cubicBezTo>
                        <a:pt x="13" y="55"/>
                        <a:pt x="0" y="43"/>
                        <a:pt x="0" y="28"/>
                      </a:cubicBezTo>
                      <a:cubicBezTo>
                        <a:pt x="0" y="13"/>
                        <a:pt x="13" y="0"/>
                        <a:pt x="28" y="0"/>
                      </a:cubicBezTo>
                      <a:lnTo>
                        <a:pt x="56" y="0"/>
                      </a:lnTo>
                      <a:cubicBezTo>
                        <a:pt x="71" y="0"/>
                        <a:pt x="83" y="13"/>
                        <a:pt x="83" y="28"/>
                      </a:cubicBezTo>
                      <a:cubicBezTo>
                        <a:pt x="83" y="43"/>
                        <a:pt x="71" y="55"/>
                        <a:pt x="56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4DA05207-C5A7-F64D-9F21-9240A61E5280}"/>
                    </a:ext>
                  </a:extLst>
                </p:cNvPr>
                <p:cNvSpPr/>
                <p:nvPr/>
              </p:nvSpPr>
              <p:spPr>
                <a:xfrm>
                  <a:off x="11814656" y="13083188"/>
                  <a:ext cx="89589" cy="8837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" h="74">
                      <a:moveTo>
                        <a:pt x="46" y="74"/>
                      </a:moveTo>
                      <a:cubicBezTo>
                        <a:pt x="39" y="74"/>
                        <a:pt x="32" y="72"/>
                        <a:pt x="27" y="66"/>
                      </a:cubicBezTo>
                      <a:lnTo>
                        <a:pt x="7" y="47"/>
                      </a:lnTo>
                      <a:cubicBezTo>
                        <a:pt x="-2" y="36"/>
                        <a:pt x="-2" y="18"/>
                        <a:pt x="7" y="8"/>
                      </a:cubicBezTo>
                      <a:cubicBezTo>
                        <a:pt x="18" y="-3"/>
                        <a:pt x="35" y="-3"/>
                        <a:pt x="46" y="8"/>
                      </a:cubicBezTo>
                      <a:lnTo>
                        <a:pt x="66" y="27"/>
                      </a:lnTo>
                      <a:cubicBezTo>
                        <a:pt x="77" y="38"/>
                        <a:pt x="77" y="55"/>
                        <a:pt x="66" y="66"/>
                      </a:cubicBezTo>
                      <a:cubicBezTo>
                        <a:pt x="60" y="72"/>
                        <a:pt x="53" y="74"/>
                        <a:pt x="46" y="7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4CF85AB5-F2D7-FD45-ADA6-AA5EE6260E53}"/>
                    </a:ext>
                  </a:extLst>
                </p:cNvPr>
                <p:cNvSpPr/>
                <p:nvPr/>
              </p:nvSpPr>
              <p:spPr>
                <a:xfrm>
                  <a:off x="12326769" y="13209097"/>
                  <a:ext cx="292980" cy="6537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43" h="55">
                      <a:moveTo>
                        <a:pt x="215" y="55"/>
                      </a:moveTo>
                      <a:lnTo>
                        <a:pt x="28" y="55"/>
                      </a:lnTo>
                      <a:cubicBezTo>
                        <a:pt x="12" y="55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lnTo>
                        <a:pt x="215" y="0"/>
                      </a:lnTo>
                      <a:cubicBezTo>
                        <a:pt x="231" y="0"/>
                        <a:pt x="243" y="13"/>
                        <a:pt x="243" y="28"/>
                      </a:cubicBezTo>
                      <a:cubicBezTo>
                        <a:pt x="243" y="43"/>
                        <a:pt x="231" y="55"/>
                        <a:pt x="215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F8E2C978-F392-3E4B-BA9F-C180B2C8F3F9}"/>
                    </a:ext>
                  </a:extLst>
                </p:cNvPr>
                <p:cNvSpPr/>
                <p:nvPr/>
              </p:nvSpPr>
              <p:spPr>
                <a:xfrm>
                  <a:off x="11545892" y="13758738"/>
                  <a:ext cx="477001" cy="20097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95" h="167">
                      <a:moveTo>
                        <a:pt x="95" y="55"/>
                      </a:moveTo>
                      <a:lnTo>
                        <a:pt x="149" y="107"/>
                      </a:lnTo>
                      <a:cubicBezTo>
                        <a:pt x="152" y="110"/>
                        <a:pt x="156" y="112"/>
                        <a:pt x="160" y="112"/>
                      </a:cubicBezTo>
                      <a:lnTo>
                        <a:pt x="236" y="112"/>
                      </a:lnTo>
                      <a:cubicBezTo>
                        <a:pt x="240" y="112"/>
                        <a:pt x="244" y="110"/>
                        <a:pt x="248" y="107"/>
                      </a:cubicBezTo>
                      <a:lnTo>
                        <a:pt x="301" y="55"/>
                      </a:lnTo>
                      <a:close/>
                      <a:moveTo>
                        <a:pt x="236" y="167"/>
                      </a:moveTo>
                      <a:lnTo>
                        <a:pt x="160" y="167"/>
                      </a:lnTo>
                      <a:cubicBezTo>
                        <a:pt x="141" y="167"/>
                        <a:pt x="124" y="160"/>
                        <a:pt x="110" y="147"/>
                      </a:cubicBezTo>
                      <a:lnTo>
                        <a:pt x="8" y="48"/>
                      </a:lnTo>
                      <a:cubicBezTo>
                        <a:pt x="0" y="40"/>
                        <a:pt x="-2" y="28"/>
                        <a:pt x="2" y="18"/>
                      </a:cubicBezTo>
                      <a:cubicBezTo>
                        <a:pt x="6" y="7"/>
                        <a:pt x="16" y="0"/>
                        <a:pt x="27" y="0"/>
                      </a:cubicBezTo>
                      <a:lnTo>
                        <a:pt x="368" y="0"/>
                      </a:lnTo>
                      <a:cubicBezTo>
                        <a:pt x="379" y="0"/>
                        <a:pt x="389" y="7"/>
                        <a:pt x="393" y="17"/>
                      </a:cubicBezTo>
                      <a:cubicBezTo>
                        <a:pt x="397" y="28"/>
                        <a:pt x="395" y="40"/>
                        <a:pt x="387" y="47"/>
                      </a:cubicBezTo>
                      <a:lnTo>
                        <a:pt x="286" y="146"/>
                      </a:lnTo>
                      <a:cubicBezTo>
                        <a:pt x="272" y="160"/>
                        <a:pt x="255" y="167"/>
                        <a:pt x="236" y="16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14778B5A-9422-334D-A544-D1A8B5B983B8}"/>
                    </a:ext>
                  </a:extLst>
                </p:cNvPr>
                <p:cNvSpPr/>
                <p:nvPr/>
              </p:nvSpPr>
              <p:spPr>
                <a:xfrm>
                  <a:off x="12233548" y="13758738"/>
                  <a:ext cx="478212" cy="20097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96" h="167">
                      <a:moveTo>
                        <a:pt x="95" y="55"/>
                      </a:moveTo>
                      <a:lnTo>
                        <a:pt x="149" y="107"/>
                      </a:lnTo>
                      <a:cubicBezTo>
                        <a:pt x="152" y="110"/>
                        <a:pt x="156" y="112"/>
                        <a:pt x="161" y="112"/>
                      </a:cubicBezTo>
                      <a:lnTo>
                        <a:pt x="236" y="112"/>
                      </a:lnTo>
                      <a:cubicBezTo>
                        <a:pt x="241" y="112"/>
                        <a:pt x="245" y="110"/>
                        <a:pt x="248" y="107"/>
                      </a:cubicBezTo>
                      <a:lnTo>
                        <a:pt x="301" y="55"/>
                      </a:lnTo>
                      <a:close/>
                      <a:moveTo>
                        <a:pt x="236" y="167"/>
                      </a:moveTo>
                      <a:lnTo>
                        <a:pt x="161" y="167"/>
                      </a:lnTo>
                      <a:cubicBezTo>
                        <a:pt x="142" y="167"/>
                        <a:pt x="124" y="160"/>
                        <a:pt x="111" y="147"/>
                      </a:cubicBezTo>
                      <a:lnTo>
                        <a:pt x="9" y="48"/>
                      </a:lnTo>
                      <a:cubicBezTo>
                        <a:pt x="1" y="40"/>
                        <a:pt x="-2" y="28"/>
                        <a:pt x="2" y="18"/>
                      </a:cubicBezTo>
                      <a:cubicBezTo>
                        <a:pt x="7" y="7"/>
                        <a:pt x="17" y="0"/>
                        <a:pt x="28" y="0"/>
                      </a:cubicBezTo>
                      <a:lnTo>
                        <a:pt x="368" y="0"/>
                      </a:lnTo>
                      <a:cubicBezTo>
                        <a:pt x="379" y="0"/>
                        <a:pt x="389" y="7"/>
                        <a:pt x="394" y="17"/>
                      </a:cubicBezTo>
                      <a:cubicBezTo>
                        <a:pt x="398" y="28"/>
                        <a:pt x="395" y="40"/>
                        <a:pt x="387" y="47"/>
                      </a:cubicBezTo>
                      <a:lnTo>
                        <a:pt x="286" y="146"/>
                      </a:lnTo>
                      <a:cubicBezTo>
                        <a:pt x="273" y="160"/>
                        <a:pt x="255" y="167"/>
                        <a:pt x="236" y="16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6B774D7-CFF5-0A41-8A1F-2583159EB160}"/>
                  </a:ext>
                </a:extLst>
              </p:cNvPr>
              <p:cNvGrpSpPr/>
              <p:nvPr/>
            </p:nvGrpSpPr>
            <p:grpSpPr>
              <a:xfrm>
                <a:off x="3709196" y="7691286"/>
                <a:ext cx="2490972" cy="3245000"/>
                <a:chOff x="1935651" y="324018"/>
                <a:chExt cx="1475800" cy="1922532"/>
              </a:xfrm>
              <a:solidFill>
                <a:schemeClr val="bg1"/>
              </a:solidFill>
            </p:grpSpPr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D3A6A413-2E51-CD4A-95E3-B95B5C3B811E}"/>
                    </a:ext>
                  </a:extLst>
                </p:cNvPr>
                <p:cNvSpPr/>
                <p:nvPr/>
              </p:nvSpPr>
              <p:spPr>
                <a:xfrm>
                  <a:off x="2237106" y="994722"/>
                  <a:ext cx="874098" cy="58111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23" h="481">
                      <a:moveTo>
                        <a:pt x="689" y="310"/>
                      </a:moveTo>
                      <a:lnTo>
                        <a:pt x="688" y="311"/>
                      </a:lnTo>
                      <a:lnTo>
                        <a:pt x="659" y="324"/>
                      </a:lnTo>
                      <a:lnTo>
                        <a:pt x="659" y="173"/>
                      </a:lnTo>
                      <a:lnTo>
                        <a:pt x="691" y="310"/>
                      </a:lnTo>
                      <a:close/>
                      <a:moveTo>
                        <a:pt x="629" y="446"/>
                      </a:moveTo>
                      <a:lnTo>
                        <a:pt x="627" y="446"/>
                      </a:lnTo>
                      <a:cubicBezTo>
                        <a:pt x="584" y="450"/>
                        <a:pt x="540" y="452"/>
                        <a:pt x="497" y="450"/>
                      </a:cubicBezTo>
                      <a:lnTo>
                        <a:pt x="327" y="446"/>
                      </a:lnTo>
                      <a:lnTo>
                        <a:pt x="162" y="441"/>
                      </a:lnTo>
                      <a:cubicBezTo>
                        <a:pt x="152" y="441"/>
                        <a:pt x="141" y="441"/>
                        <a:pt x="131" y="441"/>
                      </a:cubicBezTo>
                      <a:cubicBezTo>
                        <a:pt x="97" y="441"/>
                        <a:pt x="64" y="442"/>
                        <a:pt x="30" y="445"/>
                      </a:cubicBezTo>
                      <a:lnTo>
                        <a:pt x="30" y="171"/>
                      </a:lnTo>
                      <a:cubicBezTo>
                        <a:pt x="66" y="161"/>
                        <a:pt x="100" y="159"/>
                        <a:pt x="136" y="158"/>
                      </a:cubicBezTo>
                      <a:cubicBezTo>
                        <a:pt x="145" y="157"/>
                        <a:pt x="154" y="157"/>
                        <a:pt x="163" y="156"/>
                      </a:cubicBezTo>
                      <a:cubicBezTo>
                        <a:pt x="215" y="153"/>
                        <a:pt x="325" y="161"/>
                        <a:pt x="326" y="161"/>
                      </a:cubicBezTo>
                      <a:lnTo>
                        <a:pt x="496" y="166"/>
                      </a:lnTo>
                      <a:cubicBezTo>
                        <a:pt x="533" y="167"/>
                        <a:pt x="571" y="166"/>
                        <a:pt x="608" y="163"/>
                      </a:cubicBezTo>
                      <a:cubicBezTo>
                        <a:pt x="609" y="163"/>
                        <a:pt x="609" y="163"/>
                        <a:pt x="609" y="163"/>
                      </a:cubicBezTo>
                      <a:cubicBezTo>
                        <a:pt x="616" y="163"/>
                        <a:pt x="622" y="162"/>
                        <a:pt x="629" y="161"/>
                      </a:cubicBezTo>
                      <a:close/>
                      <a:moveTo>
                        <a:pt x="588" y="134"/>
                      </a:moveTo>
                      <a:cubicBezTo>
                        <a:pt x="558" y="135"/>
                        <a:pt x="527" y="136"/>
                        <a:pt x="497" y="135"/>
                      </a:cubicBezTo>
                      <a:lnTo>
                        <a:pt x="446" y="134"/>
                      </a:lnTo>
                      <a:lnTo>
                        <a:pt x="554" y="109"/>
                      </a:lnTo>
                      <a:cubicBezTo>
                        <a:pt x="557" y="114"/>
                        <a:pt x="562" y="119"/>
                        <a:pt x="568" y="123"/>
                      </a:cubicBezTo>
                      <a:cubicBezTo>
                        <a:pt x="574" y="127"/>
                        <a:pt x="581" y="129"/>
                        <a:pt x="587" y="129"/>
                      </a:cubicBezTo>
                      <a:close/>
                      <a:moveTo>
                        <a:pt x="331" y="100"/>
                      </a:moveTo>
                      <a:cubicBezTo>
                        <a:pt x="332" y="100"/>
                        <a:pt x="332" y="100"/>
                        <a:pt x="332" y="100"/>
                      </a:cubicBezTo>
                      <a:lnTo>
                        <a:pt x="498" y="66"/>
                      </a:lnTo>
                      <a:cubicBezTo>
                        <a:pt x="541" y="58"/>
                        <a:pt x="585" y="46"/>
                        <a:pt x="627" y="32"/>
                      </a:cubicBezTo>
                      <a:lnTo>
                        <a:pt x="651" y="136"/>
                      </a:lnTo>
                      <a:cubicBezTo>
                        <a:pt x="647" y="132"/>
                        <a:pt x="641" y="130"/>
                        <a:pt x="635" y="130"/>
                      </a:cubicBezTo>
                      <a:lnTo>
                        <a:pt x="634" y="130"/>
                      </a:lnTo>
                      <a:lnTo>
                        <a:pt x="627" y="131"/>
                      </a:lnTo>
                      <a:cubicBezTo>
                        <a:pt x="624" y="131"/>
                        <a:pt x="622" y="131"/>
                        <a:pt x="619" y="132"/>
                      </a:cubicBezTo>
                      <a:lnTo>
                        <a:pt x="614" y="110"/>
                      </a:lnTo>
                      <a:cubicBezTo>
                        <a:pt x="612" y="102"/>
                        <a:pt x="604" y="97"/>
                        <a:pt x="596" y="99"/>
                      </a:cubicBezTo>
                      <a:cubicBezTo>
                        <a:pt x="592" y="100"/>
                        <a:pt x="588" y="99"/>
                        <a:pt x="584" y="97"/>
                      </a:cubicBezTo>
                      <a:cubicBezTo>
                        <a:pt x="581" y="95"/>
                        <a:pt x="578" y="91"/>
                        <a:pt x="578" y="87"/>
                      </a:cubicBezTo>
                      <a:cubicBezTo>
                        <a:pt x="577" y="83"/>
                        <a:pt x="574" y="80"/>
                        <a:pt x="571" y="78"/>
                      </a:cubicBezTo>
                      <a:cubicBezTo>
                        <a:pt x="567" y="76"/>
                        <a:pt x="563" y="75"/>
                        <a:pt x="559" y="76"/>
                      </a:cubicBezTo>
                      <a:lnTo>
                        <a:pt x="341" y="127"/>
                      </a:lnTo>
                      <a:cubicBezTo>
                        <a:pt x="338" y="127"/>
                        <a:pt x="336" y="129"/>
                        <a:pt x="334" y="131"/>
                      </a:cubicBezTo>
                      <a:lnTo>
                        <a:pt x="328" y="130"/>
                      </a:lnTo>
                      <a:cubicBezTo>
                        <a:pt x="321" y="130"/>
                        <a:pt x="255" y="125"/>
                        <a:pt x="201" y="125"/>
                      </a:cubicBezTo>
                      <a:cubicBezTo>
                        <a:pt x="255" y="112"/>
                        <a:pt x="330" y="100"/>
                        <a:pt x="331" y="100"/>
                      </a:cubicBezTo>
                      <a:close/>
                      <a:moveTo>
                        <a:pt x="722" y="309"/>
                      </a:moveTo>
                      <a:lnTo>
                        <a:pt x="655" y="18"/>
                      </a:lnTo>
                      <a:cubicBezTo>
                        <a:pt x="652" y="6"/>
                        <a:pt x="639" y="-3"/>
                        <a:pt x="626" y="1"/>
                      </a:cubicBezTo>
                      <a:cubicBezTo>
                        <a:pt x="625" y="1"/>
                        <a:pt x="625" y="1"/>
                        <a:pt x="625" y="1"/>
                      </a:cubicBezTo>
                      <a:lnTo>
                        <a:pt x="618" y="3"/>
                      </a:lnTo>
                      <a:cubicBezTo>
                        <a:pt x="577" y="17"/>
                        <a:pt x="534" y="28"/>
                        <a:pt x="492" y="37"/>
                      </a:cubicBezTo>
                      <a:lnTo>
                        <a:pt x="326" y="70"/>
                      </a:lnTo>
                      <a:cubicBezTo>
                        <a:pt x="318" y="71"/>
                        <a:pt x="214" y="88"/>
                        <a:pt x="163" y="103"/>
                      </a:cubicBezTo>
                      <a:cubicBezTo>
                        <a:pt x="155" y="106"/>
                        <a:pt x="150" y="114"/>
                        <a:pt x="153" y="122"/>
                      </a:cubicBezTo>
                      <a:cubicBezTo>
                        <a:pt x="153" y="124"/>
                        <a:pt x="154" y="125"/>
                        <a:pt x="154" y="126"/>
                      </a:cubicBezTo>
                      <a:cubicBezTo>
                        <a:pt x="148" y="127"/>
                        <a:pt x="141" y="127"/>
                        <a:pt x="135" y="127"/>
                      </a:cubicBezTo>
                      <a:cubicBezTo>
                        <a:pt x="98" y="129"/>
                        <a:pt x="60" y="131"/>
                        <a:pt x="21" y="141"/>
                      </a:cubicBezTo>
                      <a:cubicBezTo>
                        <a:pt x="9" y="142"/>
                        <a:pt x="0" y="152"/>
                        <a:pt x="0" y="165"/>
                      </a:cubicBezTo>
                      <a:lnTo>
                        <a:pt x="0" y="452"/>
                      </a:lnTo>
                      <a:cubicBezTo>
                        <a:pt x="0" y="465"/>
                        <a:pt x="11" y="476"/>
                        <a:pt x="24" y="476"/>
                      </a:cubicBezTo>
                      <a:lnTo>
                        <a:pt x="25" y="476"/>
                      </a:lnTo>
                      <a:cubicBezTo>
                        <a:pt x="70" y="472"/>
                        <a:pt x="116" y="470"/>
                        <a:pt x="162" y="472"/>
                      </a:cubicBezTo>
                      <a:lnTo>
                        <a:pt x="326" y="476"/>
                      </a:lnTo>
                      <a:lnTo>
                        <a:pt x="496" y="481"/>
                      </a:lnTo>
                      <a:cubicBezTo>
                        <a:pt x="506" y="481"/>
                        <a:pt x="517" y="481"/>
                        <a:pt x="527" y="481"/>
                      </a:cubicBezTo>
                      <a:cubicBezTo>
                        <a:pt x="562" y="481"/>
                        <a:pt x="596" y="480"/>
                        <a:pt x="630" y="477"/>
                      </a:cubicBezTo>
                      <a:lnTo>
                        <a:pt x="636" y="476"/>
                      </a:lnTo>
                      <a:cubicBezTo>
                        <a:pt x="649" y="476"/>
                        <a:pt x="659" y="465"/>
                        <a:pt x="659" y="452"/>
                      </a:cubicBezTo>
                      <a:lnTo>
                        <a:pt x="659" y="358"/>
                      </a:lnTo>
                      <a:lnTo>
                        <a:pt x="700" y="339"/>
                      </a:lnTo>
                      <a:lnTo>
                        <a:pt x="705" y="337"/>
                      </a:lnTo>
                      <a:cubicBezTo>
                        <a:pt x="711" y="336"/>
                        <a:pt x="716" y="332"/>
                        <a:pt x="719" y="327"/>
                      </a:cubicBezTo>
                      <a:cubicBezTo>
                        <a:pt x="723" y="321"/>
                        <a:pt x="724" y="315"/>
                        <a:pt x="722" y="30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F1E77BBE-45FC-5947-8352-A437DA129E9A}"/>
                    </a:ext>
                  </a:extLst>
                </p:cNvPr>
                <p:cNvSpPr/>
                <p:nvPr/>
              </p:nvSpPr>
              <p:spPr>
                <a:xfrm>
                  <a:off x="2551881" y="1278017"/>
                  <a:ext cx="167071" cy="16707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39" h="139">
                      <a:moveTo>
                        <a:pt x="70" y="108"/>
                      </a:moveTo>
                      <a:cubicBezTo>
                        <a:pt x="48" y="108"/>
                        <a:pt x="31" y="91"/>
                        <a:pt x="31" y="69"/>
                      </a:cubicBezTo>
                      <a:cubicBezTo>
                        <a:pt x="31" y="48"/>
                        <a:pt x="48" y="30"/>
                        <a:pt x="70" y="30"/>
                      </a:cubicBezTo>
                      <a:cubicBezTo>
                        <a:pt x="91" y="30"/>
                        <a:pt x="109" y="48"/>
                        <a:pt x="109" y="69"/>
                      </a:cubicBezTo>
                      <a:cubicBezTo>
                        <a:pt x="109" y="91"/>
                        <a:pt x="91" y="108"/>
                        <a:pt x="70" y="108"/>
                      </a:cubicBezTo>
                      <a:close/>
                      <a:moveTo>
                        <a:pt x="70" y="0"/>
                      </a:moveTo>
                      <a:cubicBezTo>
                        <a:pt x="31" y="0"/>
                        <a:pt x="0" y="31"/>
                        <a:pt x="0" y="69"/>
                      </a:cubicBezTo>
                      <a:cubicBezTo>
                        <a:pt x="0" y="108"/>
                        <a:pt x="31" y="139"/>
                        <a:pt x="70" y="139"/>
                      </a:cubicBezTo>
                      <a:cubicBezTo>
                        <a:pt x="108" y="139"/>
                        <a:pt x="139" y="108"/>
                        <a:pt x="139" y="69"/>
                      </a:cubicBezTo>
                      <a:cubicBezTo>
                        <a:pt x="139" y="31"/>
                        <a:pt x="108" y="0"/>
                        <a:pt x="70" y="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49D126F1-53E7-3642-96BD-DE607D410647}"/>
                    </a:ext>
                  </a:extLst>
                </p:cNvPr>
                <p:cNvSpPr/>
                <p:nvPr/>
              </p:nvSpPr>
              <p:spPr>
                <a:xfrm>
                  <a:off x="2291586" y="1198116"/>
                  <a:ext cx="687656" cy="32687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69" h="271">
                      <a:moveTo>
                        <a:pt x="539" y="204"/>
                      </a:moveTo>
                      <a:cubicBezTo>
                        <a:pt x="522" y="204"/>
                        <a:pt x="508" y="218"/>
                        <a:pt x="508" y="235"/>
                      </a:cubicBezTo>
                      <a:lnTo>
                        <a:pt x="464" y="239"/>
                      </a:lnTo>
                      <a:cubicBezTo>
                        <a:pt x="453" y="240"/>
                        <a:pt x="442" y="240"/>
                        <a:pt x="431" y="240"/>
                      </a:cubicBezTo>
                      <a:cubicBezTo>
                        <a:pt x="426" y="240"/>
                        <a:pt x="421" y="240"/>
                        <a:pt x="416" y="240"/>
                      </a:cubicBezTo>
                      <a:lnTo>
                        <a:pt x="284" y="235"/>
                      </a:lnTo>
                      <a:lnTo>
                        <a:pt x="150" y="229"/>
                      </a:lnTo>
                      <a:cubicBezTo>
                        <a:pt x="145" y="229"/>
                        <a:pt x="140" y="229"/>
                        <a:pt x="136" y="229"/>
                      </a:cubicBezTo>
                      <a:cubicBezTo>
                        <a:pt x="124" y="229"/>
                        <a:pt x="112" y="229"/>
                        <a:pt x="100" y="231"/>
                      </a:cubicBezTo>
                      <a:lnTo>
                        <a:pt x="61" y="235"/>
                      </a:lnTo>
                      <a:cubicBezTo>
                        <a:pt x="61" y="218"/>
                        <a:pt x="47" y="204"/>
                        <a:pt x="30" y="204"/>
                      </a:cubicBezTo>
                      <a:lnTo>
                        <a:pt x="30" y="67"/>
                      </a:lnTo>
                      <a:cubicBezTo>
                        <a:pt x="47" y="67"/>
                        <a:pt x="61" y="53"/>
                        <a:pt x="61" y="36"/>
                      </a:cubicBezTo>
                      <a:lnTo>
                        <a:pt x="100" y="32"/>
                      </a:lnTo>
                      <a:cubicBezTo>
                        <a:pt x="111" y="31"/>
                        <a:pt x="123" y="30"/>
                        <a:pt x="135" y="30"/>
                      </a:cubicBezTo>
                      <a:cubicBezTo>
                        <a:pt x="140" y="30"/>
                        <a:pt x="145" y="30"/>
                        <a:pt x="149" y="30"/>
                      </a:cubicBezTo>
                      <a:lnTo>
                        <a:pt x="284" y="36"/>
                      </a:lnTo>
                      <a:lnTo>
                        <a:pt x="439" y="36"/>
                      </a:lnTo>
                      <a:lnTo>
                        <a:pt x="508" y="36"/>
                      </a:lnTo>
                      <a:cubicBezTo>
                        <a:pt x="508" y="53"/>
                        <a:pt x="522" y="67"/>
                        <a:pt x="539" y="67"/>
                      </a:cubicBezTo>
                      <a:close/>
                      <a:moveTo>
                        <a:pt x="539" y="36"/>
                      </a:moveTo>
                      <a:cubicBezTo>
                        <a:pt x="539" y="19"/>
                        <a:pt x="525" y="6"/>
                        <a:pt x="508" y="6"/>
                      </a:cubicBezTo>
                      <a:lnTo>
                        <a:pt x="439" y="6"/>
                      </a:lnTo>
                      <a:lnTo>
                        <a:pt x="284" y="6"/>
                      </a:lnTo>
                      <a:lnTo>
                        <a:pt x="151" y="0"/>
                      </a:lnTo>
                      <a:cubicBezTo>
                        <a:pt x="145" y="0"/>
                        <a:pt x="140" y="0"/>
                        <a:pt x="135" y="0"/>
                      </a:cubicBezTo>
                      <a:cubicBezTo>
                        <a:pt x="122" y="0"/>
                        <a:pt x="109" y="0"/>
                        <a:pt x="96" y="2"/>
                      </a:cubicBezTo>
                      <a:lnTo>
                        <a:pt x="58" y="6"/>
                      </a:lnTo>
                      <a:cubicBezTo>
                        <a:pt x="42" y="7"/>
                        <a:pt x="30" y="20"/>
                        <a:pt x="30" y="36"/>
                      </a:cubicBezTo>
                      <a:cubicBezTo>
                        <a:pt x="13" y="36"/>
                        <a:pt x="0" y="50"/>
                        <a:pt x="0" y="67"/>
                      </a:cubicBezTo>
                      <a:lnTo>
                        <a:pt x="0" y="204"/>
                      </a:lnTo>
                      <a:cubicBezTo>
                        <a:pt x="0" y="221"/>
                        <a:pt x="13" y="235"/>
                        <a:pt x="30" y="235"/>
                      </a:cubicBezTo>
                      <a:cubicBezTo>
                        <a:pt x="30" y="243"/>
                        <a:pt x="34" y="252"/>
                        <a:pt x="40" y="257"/>
                      </a:cubicBezTo>
                      <a:cubicBezTo>
                        <a:pt x="46" y="262"/>
                        <a:pt x="53" y="265"/>
                        <a:pt x="61" y="265"/>
                      </a:cubicBezTo>
                      <a:cubicBezTo>
                        <a:pt x="62" y="265"/>
                        <a:pt x="63" y="265"/>
                        <a:pt x="64" y="265"/>
                      </a:cubicBezTo>
                      <a:lnTo>
                        <a:pt x="104" y="261"/>
                      </a:lnTo>
                      <a:cubicBezTo>
                        <a:pt x="114" y="260"/>
                        <a:pt x="125" y="259"/>
                        <a:pt x="136" y="259"/>
                      </a:cubicBezTo>
                      <a:cubicBezTo>
                        <a:pt x="140" y="259"/>
                        <a:pt x="144" y="260"/>
                        <a:pt x="149" y="260"/>
                      </a:cubicBezTo>
                      <a:lnTo>
                        <a:pt x="283" y="265"/>
                      </a:lnTo>
                      <a:lnTo>
                        <a:pt x="415" y="271"/>
                      </a:lnTo>
                      <a:cubicBezTo>
                        <a:pt x="420" y="271"/>
                        <a:pt x="426" y="271"/>
                        <a:pt x="431" y="271"/>
                      </a:cubicBezTo>
                      <a:cubicBezTo>
                        <a:pt x="443" y="271"/>
                        <a:pt x="455" y="270"/>
                        <a:pt x="467" y="269"/>
                      </a:cubicBezTo>
                      <a:lnTo>
                        <a:pt x="511" y="265"/>
                      </a:lnTo>
                      <a:cubicBezTo>
                        <a:pt x="527" y="264"/>
                        <a:pt x="539" y="250"/>
                        <a:pt x="539" y="235"/>
                      </a:cubicBezTo>
                      <a:cubicBezTo>
                        <a:pt x="556" y="235"/>
                        <a:pt x="569" y="221"/>
                        <a:pt x="569" y="204"/>
                      </a:cubicBezTo>
                      <a:lnTo>
                        <a:pt x="569" y="67"/>
                      </a:lnTo>
                      <a:cubicBezTo>
                        <a:pt x="569" y="50"/>
                        <a:pt x="556" y="36"/>
                        <a:pt x="539" y="3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E6959CB4-53DA-C140-BFD4-78CC5074C84C}"/>
                    </a:ext>
                  </a:extLst>
                </p:cNvPr>
                <p:cNvSpPr/>
                <p:nvPr/>
              </p:nvSpPr>
              <p:spPr>
                <a:xfrm>
                  <a:off x="2474399" y="1721122"/>
                  <a:ext cx="318404" cy="27239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64" h="226">
                      <a:moveTo>
                        <a:pt x="27" y="226"/>
                      </a:moveTo>
                      <a:cubicBezTo>
                        <a:pt x="19" y="226"/>
                        <a:pt x="11" y="223"/>
                        <a:pt x="6" y="216"/>
                      </a:cubicBezTo>
                      <a:cubicBezTo>
                        <a:pt x="-4" y="205"/>
                        <a:pt x="-2" y="187"/>
                        <a:pt x="10" y="178"/>
                      </a:cubicBezTo>
                      <a:lnTo>
                        <a:pt x="219" y="6"/>
                      </a:lnTo>
                      <a:cubicBezTo>
                        <a:pt x="230" y="-4"/>
                        <a:pt x="248" y="-2"/>
                        <a:pt x="257" y="10"/>
                      </a:cubicBezTo>
                      <a:cubicBezTo>
                        <a:pt x="267" y="21"/>
                        <a:pt x="265" y="39"/>
                        <a:pt x="254" y="48"/>
                      </a:cubicBezTo>
                      <a:lnTo>
                        <a:pt x="45" y="220"/>
                      </a:lnTo>
                      <a:cubicBezTo>
                        <a:pt x="40" y="224"/>
                        <a:pt x="33" y="226"/>
                        <a:pt x="27" y="22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886E2B8F-2480-224C-A1D1-38F4B428F8E8}"/>
                    </a:ext>
                  </a:extLst>
                </p:cNvPr>
                <p:cNvSpPr/>
                <p:nvPr/>
              </p:nvSpPr>
              <p:spPr>
                <a:xfrm>
                  <a:off x="2474399" y="1929356"/>
                  <a:ext cx="273610" cy="31719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27" h="263">
                      <a:moveTo>
                        <a:pt x="199" y="263"/>
                      </a:moveTo>
                      <a:cubicBezTo>
                        <a:pt x="191" y="263"/>
                        <a:pt x="183" y="260"/>
                        <a:pt x="178" y="253"/>
                      </a:cubicBezTo>
                      <a:lnTo>
                        <a:pt x="6" y="44"/>
                      </a:lnTo>
                      <a:cubicBezTo>
                        <a:pt x="-4" y="33"/>
                        <a:pt x="-2" y="15"/>
                        <a:pt x="10" y="6"/>
                      </a:cubicBezTo>
                      <a:cubicBezTo>
                        <a:pt x="21" y="-4"/>
                        <a:pt x="39" y="-2"/>
                        <a:pt x="48" y="10"/>
                      </a:cubicBezTo>
                      <a:lnTo>
                        <a:pt x="220" y="219"/>
                      </a:lnTo>
                      <a:cubicBezTo>
                        <a:pt x="230" y="230"/>
                        <a:pt x="228" y="248"/>
                        <a:pt x="217" y="257"/>
                      </a:cubicBezTo>
                      <a:cubicBezTo>
                        <a:pt x="211" y="261"/>
                        <a:pt x="205" y="263"/>
                        <a:pt x="199" y="26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0F9CDC5C-CC2E-614A-A59F-905506BD0AF2}"/>
                    </a:ext>
                  </a:extLst>
                </p:cNvPr>
                <p:cNvSpPr/>
                <p:nvPr/>
              </p:nvSpPr>
              <p:spPr>
                <a:xfrm>
                  <a:off x="2573673" y="557676"/>
                  <a:ext cx="299034" cy="29419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48" h="244">
                      <a:moveTo>
                        <a:pt x="27" y="244"/>
                      </a:moveTo>
                      <a:cubicBezTo>
                        <a:pt x="20" y="244"/>
                        <a:pt x="12" y="242"/>
                        <a:pt x="7" y="236"/>
                      </a:cubicBezTo>
                      <a:cubicBezTo>
                        <a:pt x="-3" y="225"/>
                        <a:pt x="-3" y="208"/>
                        <a:pt x="8" y="197"/>
                      </a:cubicBezTo>
                      <a:lnTo>
                        <a:pt x="201" y="8"/>
                      </a:lnTo>
                      <a:cubicBezTo>
                        <a:pt x="212" y="-3"/>
                        <a:pt x="229" y="-3"/>
                        <a:pt x="240" y="8"/>
                      </a:cubicBezTo>
                      <a:cubicBezTo>
                        <a:pt x="250" y="19"/>
                        <a:pt x="250" y="36"/>
                        <a:pt x="239" y="47"/>
                      </a:cubicBezTo>
                      <a:lnTo>
                        <a:pt x="46" y="237"/>
                      </a:lnTo>
                      <a:cubicBezTo>
                        <a:pt x="41" y="242"/>
                        <a:pt x="34" y="244"/>
                        <a:pt x="27" y="24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7BB9E574-8348-364A-88D0-844CFD032F69}"/>
                    </a:ext>
                  </a:extLst>
                </p:cNvPr>
                <p:cNvSpPr/>
                <p:nvPr/>
              </p:nvSpPr>
              <p:spPr>
                <a:xfrm>
                  <a:off x="2578516" y="324018"/>
                  <a:ext cx="294191" cy="29903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44" h="248">
                      <a:moveTo>
                        <a:pt x="217" y="248"/>
                      </a:moveTo>
                      <a:cubicBezTo>
                        <a:pt x="210" y="248"/>
                        <a:pt x="203" y="245"/>
                        <a:pt x="197" y="240"/>
                      </a:cubicBezTo>
                      <a:lnTo>
                        <a:pt x="8" y="46"/>
                      </a:lnTo>
                      <a:cubicBezTo>
                        <a:pt x="-3" y="36"/>
                        <a:pt x="-2" y="18"/>
                        <a:pt x="8" y="8"/>
                      </a:cubicBezTo>
                      <a:cubicBezTo>
                        <a:pt x="19" y="-3"/>
                        <a:pt x="36" y="-3"/>
                        <a:pt x="47" y="8"/>
                      </a:cubicBezTo>
                      <a:lnTo>
                        <a:pt x="237" y="201"/>
                      </a:lnTo>
                      <a:cubicBezTo>
                        <a:pt x="247" y="212"/>
                        <a:pt x="247" y="229"/>
                        <a:pt x="236" y="240"/>
                      </a:cubicBezTo>
                      <a:cubicBezTo>
                        <a:pt x="231" y="245"/>
                        <a:pt x="224" y="248"/>
                        <a:pt x="217" y="24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99762223-35B9-7A42-A8D6-E93D6EA4901B}"/>
                    </a:ext>
                  </a:extLst>
                </p:cNvPr>
                <p:cNvSpPr/>
                <p:nvPr/>
              </p:nvSpPr>
              <p:spPr>
                <a:xfrm>
                  <a:off x="2476820" y="723537"/>
                  <a:ext cx="934631" cy="129056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73" h="1067">
                      <a:moveTo>
                        <a:pt x="163" y="1067"/>
                      </a:moveTo>
                      <a:cubicBezTo>
                        <a:pt x="116" y="1067"/>
                        <a:pt x="69" y="1061"/>
                        <a:pt x="22" y="1050"/>
                      </a:cubicBezTo>
                      <a:cubicBezTo>
                        <a:pt x="7" y="1046"/>
                        <a:pt x="-2" y="1031"/>
                        <a:pt x="1" y="1017"/>
                      </a:cubicBezTo>
                      <a:cubicBezTo>
                        <a:pt x="5" y="1002"/>
                        <a:pt x="20" y="993"/>
                        <a:pt x="34" y="996"/>
                      </a:cubicBezTo>
                      <a:cubicBezTo>
                        <a:pt x="280" y="1055"/>
                        <a:pt x="534" y="940"/>
                        <a:pt x="653" y="717"/>
                      </a:cubicBezTo>
                      <a:cubicBezTo>
                        <a:pt x="712" y="607"/>
                        <a:pt x="732" y="483"/>
                        <a:pt x="710" y="359"/>
                      </a:cubicBezTo>
                      <a:cubicBezTo>
                        <a:pt x="688" y="240"/>
                        <a:pt x="628" y="129"/>
                        <a:pt x="539" y="47"/>
                      </a:cubicBezTo>
                      <a:cubicBezTo>
                        <a:pt x="527" y="37"/>
                        <a:pt x="527" y="20"/>
                        <a:pt x="537" y="9"/>
                      </a:cubicBezTo>
                      <a:cubicBezTo>
                        <a:pt x="547" y="-3"/>
                        <a:pt x="564" y="-3"/>
                        <a:pt x="576" y="7"/>
                      </a:cubicBezTo>
                      <a:cubicBezTo>
                        <a:pt x="674" y="96"/>
                        <a:pt x="740" y="218"/>
                        <a:pt x="764" y="350"/>
                      </a:cubicBezTo>
                      <a:cubicBezTo>
                        <a:pt x="776" y="416"/>
                        <a:pt x="776" y="482"/>
                        <a:pt x="766" y="548"/>
                      </a:cubicBezTo>
                      <a:cubicBezTo>
                        <a:pt x="756" y="616"/>
                        <a:pt x="734" y="682"/>
                        <a:pt x="702" y="743"/>
                      </a:cubicBezTo>
                      <a:cubicBezTo>
                        <a:pt x="594" y="945"/>
                        <a:pt x="385" y="1067"/>
                        <a:pt x="163" y="106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0DEDC37F-B7C0-7748-B6B5-524A42A4CFFE}"/>
                    </a:ext>
                  </a:extLst>
                </p:cNvPr>
                <p:cNvSpPr/>
                <p:nvPr/>
              </p:nvSpPr>
              <p:spPr>
                <a:xfrm>
                  <a:off x="1935651" y="537091"/>
                  <a:ext cx="937053" cy="128935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75" h="1066">
                      <a:moveTo>
                        <a:pt x="216" y="1066"/>
                      </a:moveTo>
                      <a:cubicBezTo>
                        <a:pt x="210" y="1066"/>
                        <a:pt x="203" y="1064"/>
                        <a:pt x="198" y="1059"/>
                      </a:cubicBezTo>
                      <a:cubicBezTo>
                        <a:pt x="100" y="970"/>
                        <a:pt x="33" y="848"/>
                        <a:pt x="10" y="717"/>
                      </a:cubicBezTo>
                      <a:cubicBezTo>
                        <a:pt x="-2" y="651"/>
                        <a:pt x="-3" y="584"/>
                        <a:pt x="7" y="519"/>
                      </a:cubicBezTo>
                      <a:cubicBezTo>
                        <a:pt x="18" y="450"/>
                        <a:pt x="39" y="385"/>
                        <a:pt x="72" y="323"/>
                      </a:cubicBezTo>
                      <a:cubicBezTo>
                        <a:pt x="105" y="262"/>
                        <a:pt x="147" y="207"/>
                        <a:pt x="198" y="161"/>
                      </a:cubicBezTo>
                      <a:cubicBezTo>
                        <a:pt x="247" y="116"/>
                        <a:pt x="303" y="79"/>
                        <a:pt x="365" y="52"/>
                      </a:cubicBezTo>
                      <a:cubicBezTo>
                        <a:pt x="487" y="-2"/>
                        <a:pt x="625" y="-14"/>
                        <a:pt x="755" y="18"/>
                      </a:cubicBezTo>
                      <a:cubicBezTo>
                        <a:pt x="769" y="21"/>
                        <a:pt x="778" y="36"/>
                        <a:pt x="775" y="51"/>
                      </a:cubicBezTo>
                      <a:cubicBezTo>
                        <a:pt x="771" y="66"/>
                        <a:pt x="756" y="74"/>
                        <a:pt x="742" y="71"/>
                      </a:cubicBezTo>
                      <a:cubicBezTo>
                        <a:pt x="624" y="42"/>
                        <a:pt x="498" y="53"/>
                        <a:pt x="387" y="102"/>
                      </a:cubicBezTo>
                      <a:cubicBezTo>
                        <a:pt x="272" y="153"/>
                        <a:pt x="180" y="238"/>
                        <a:pt x="121" y="349"/>
                      </a:cubicBezTo>
                      <a:cubicBezTo>
                        <a:pt x="61" y="460"/>
                        <a:pt x="42" y="584"/>
                        <a:pt x="64" y="707"/>
                      </a:cubicBezTo>
                      <a:cubicBezTo>
                        <a:pt x="85" y="827"/>
                        <a:pt x="146" y="938"/>
                        <a:pt x="235" y="1018"/>
                      </a:cubicBezTo>
                      <a:cubicBezTo>
                        <a:pt x="246" y="1029"/>
                        <a:pt x="247" y="1046"/>
                        <a:pt x="237" y="1057"/>
                      </a:cubicBezTo>
                      <a:cubicBezTo>
                        <a:pt x="231" y="1063"/>
                        <a:pt x="224" y="1066"/>
                        <a:pt x="216" y="10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B14B7EC-761E-624F-A28F-824C04D15C72}"/>
                  </a:ext>
                </a:extLst>
              </p:cNvPr>
              <p:cNvGrpSpPr/>
              <p:nvPr/>
            </p:nvGrpSpPr>
            <p:grpSpPr>
              <a:xfrm>
                <a:off x="10980029" y="8424958"/>
                <a:ext cx="2419446" cy="1722628"/>
                <a:chOff x="16186361" y="773174"/>
                <a:chExt cx="1433424" cy="1020588"/>
              </a:xfrm>
              <a:solidFill>
                <a:schemeClr val="bg1"/>
              </a:solidFill>
            </p:grpSpPr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21195944-77D9-B54C-BF50-46C95F9343DB}"/>
                    </a:ext>
                  </a:extLst>
                </p:cNvPr>
                <p:cNvSpPr/>
                <p:nvPr/>
              </p:nvSpPr>
              <p:spPr>
                <a:xfrm>
                  <a:off x="16608882" y="1089157"/>
                  <a:ext cx="589593" cy="70460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8" h="583">
                      <a:moveTo>
                        <a:pt x="244" y="583"/>
                      </a:moveTo>
                      <a:cubicBezTo>
                        <a:pt x="110" y="583"/>
                        <a:pt x="0" y="474"/>
                        <a:pt x="0" y="339"/>
                      </a:cubicBezTo>
                      <a:cubicBezTo>
                        <a:pt x="0" y="257"/>
                        <a:pt x="41" y="119"/>
                        <a:pt x="111" y="30"/>
                      </a:cubicBezTo>
                      <a:cubicBezTo>
                        <a:pt x="116" y="22"/>
                        <a:pt x="122" y="15"/>
                        <a:pt x="128" y="9"/>
                      </a:cubicBezTo>
                      <a:cubicBezTo>
                        <a:pt x="138" y="-2"/>
                        <a:pt x="155" y="-3"/>
                        <a:pt x="167" y="7"/>
                      </a:cubicBezTo>
                      <a:cubicBezTo>
                        <a:pt x="178" y="18"/>
                        <a:pt x="179" y="35"/>
                        <a:pt x="168" y="46"/>
                      </a:cubicBezTo>
                      <a:cubicBezTo>
                        <a:pt x="164" y="51"/>
                        <a:pt x="159" y="57"/>
                        <a:pt x="154" y="63"/>
                      </a:cubicBezTo>
                      <a:cubicBezTo>
                        <a:pt x="95" y="140"/>
                        <a:pt x="55" y="268"/>
                        <a:pt x="55" y="339"/>
                      </a:cubicBezTo>
                      <a:cubicBezTo>
                        <a:pt x="55" y="444"/>
                        <a:pt x="140" y="529"/>
                        <a:pt x="244" y="529"/>
                      </a:cubicBezTo>
                      <a:cubicBezTo>
                        <a:pt x="348" y="529"/>
                        <a:pt x="433" y="444"/>
                        <a:pt x="433" y="339"/>
                      </a:cubicBezTo>
                      <a:cubicBezTo>
                        <a:pt x="433" y="268"/>
                        <a:pt x="393" y="140"/>
                        <a:pt x="334" y="63"/>
                      </a:cubicBezTo>
                      <a:cubicBezTo>
                        <a:pt x="329" y="57"/>
                        <a:pt x="324" y="52"/>
                        <a:pt x="320" y="47"/>
                      </a:cubicBezTo>
                      <a:cubicBezTo>
                        <a:pt x="310" y="35"/>
                        <a:pt x="310" y="18"/>
                        <a:pt x="322" y="8"/>
                      </a:cubicBezTo>
                      <a:cubicBezTo>
                        <a:pt x="333" y="-2"/>
                        <a:pt x="350" y="-1"/>
                        <a:pt x="360" y="10"/>
                      </a:cubicBezTo>
                      <a:cubicBezTo>
                        <a:pt x="366" y="16"/>
                        <a:pt x="372" y="22"/>
                        <a:pt x="377" y="29"/>
                      </a:cubicBezTo>
                      <a:cubicBezTo>
                        <a:pt x="447" y="119"/>
                        <a:pt x="488" y="257"/>
                        <a:pt x="488" y="339"/>
                      </a:cubicBezTo>
                      <a:cubicBezTo>
                        <a:pt x="488" y="474"/>
                        <a:pt x="379" y="583"/>
                        <a:pt x="244" y="58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0EF3A552-070B-CF49-868B-0F9CA7C1421E}"/>
                    </a:ext>
                  </a:extLst>
                </p:cNvPr>
                <p:cNvSpPr/>
                <p:nvPr/>
              </p:nvSpPr>
              <p:spPr>
                <a:xfrm>
                  <a:off x="16721474" y="851867"/>
                  <a:ext cx="364409" cy="19733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2" h="164">
                      <a:moveTo>
                        <a:pt x="239" y="164"/>
                      </a:moveTo>
                      <a:cubicBezTo>
                        <a:pt x="235" y="164"/>
                        <a:pt x="230" y="163"/>
                        <a:pt x="227" y="161"/>
                      </a:cubicBezTo>
                      <a:cubicBezTo>
                        <a:pt x="213" y="155"/>
                        <a:pt x="207" y="138"/>
                        <a:pt x="214" y="124"/>
                      </a:cubicBezTo>
                      <a:lnTo>
                        <a:pt x="247" y="55"/>
                      </a:lnTo>
                      <a:cubicBezTo>
                        <a:pt x="247" y="54"/>
                        <a:pt x="247" y="54"/>
                        <a:pt x="247" y="54"/>
                      </a:cubicBezTo>
                      <a:lnTo>
                        <a:pt x="56" y="54"/>
                      </a:lnTo>
                      <a:cubicBezTo>
                        <a:pt x="55" y="54"/>
                        <a:pt x="55" y="54"/>
                        <a:pt x="55" y="55"/>
                      </a:cubicBezTo>
                      <a:lnTo>
                        <a:pt x="88" y="123"/>
                      </a:lnTo>
                      <a:cubicBezTo>
                        <a:pt x="94" y="137"/>
                        <a:pt x="89" y="153"/>
                        <a:pt x="75" y="160"/>
                      </a:cubicBezTo>
                      <a:cubicBezTo>
                        <a:pt x="61" y="166"/>
                        <a:pt x="45" y="160"/>
                        <a:pt x="38" y="147"/>
                      </a:cubicBezTo>
                      <a:lnTo>
                        <a:pt x="6" y="79"/>
                      </a:lnTo>
                      <a:cubicBezTo>
                        <a:pt x="-3" y="62"/>
                        <a:pt x="-2" y="42"/>
                        <a:pt x="9" y="26"/>
                      </a:cubicBezTo>
                      <a:cubicBezTo>
                        <a:pt x="19" y="9"/>
                        <a:pt x="36" y="0"/>
                        <a:pt x="56" y="0"/>
                      </a:cubicBezTo>
                      <a:lnTo>
                        <a:pt x="247" y="0"/>
                      </a:lnTo>
                      <a:cubicBezTo>
                        <a:pt x="266" y="0"/>
                        <a:pt x="283" y="9"/>
                        <a:pt x="294" y="26"/>
                      </a:cubicBezTo>
                      <a:cubicBezTo>
                        <a:pt x="304" y="42"/>
                        <a:pt x="305" y="62"/>
                        <a:pt x="297" y="79"/>
                      </a:cubicBezTo>
                      <a:lnTo>
                        <a:pt x="263" y="148"/>
                      </a:lnTo>
                      <a:cubicBezTo>
                        <a:pt x="259" y="158"/>
                        <a:pt x="249" y="164"/>
                        <a:pt x="239" y="16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39DCF12E-9B4E-9C40-854E-D62E898E1C6A}"/>
                    </a:ext>
                  </a:extLst>
                </p:cNvPr>
                <p:cNvSpPr/>
                <p:nvPr/>
              </p:nvSpPr>
              <p:spPr>
                <a:xfrm>
                  <a:off x="16795324" y="1050415"/>
                  <a:ext cx="216709" cy="4237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80" h="36">
                      <a:moveTo>
                        <a:pt x="162" y="36"/>
                      </a:moveTo>
                      <a:lnTo>
                        <a:pt x="18" y="36"/>
                      </a:lnTo>
                      <a:cubicBezTo>
                        <a:pt x="8" y="36"/>
                        <a:pt x="0" y="2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lnTo>
                        <a:pt x="162" y="0"/>
                      </a:lnTo>
                      <a:cubicBezTo>
                        <a:pt x="172" y="0"/>
                        <a:pt x="180" y="8"/>
                        <a:pt x="180" y="18"/>
                      </a:cubicBezTo>
                      <a:cubicBezTo>
                        <a:pt x="180" y="28"/>
                        <a:pt x="172" y="36"/>
                        <a:pt x="162" y="3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8F09497E-A449-054E-8B51-B9A49889BB62}"/>
                    </a:ext>
                  </a:extLst>
                </p:cNvPr>
                <p:cNvSpPr/>
                <p:nvPr/>
              </p:nvSpPr>
              <p:spPr>
                <a:xfrm>
                  <a:off x="16809852" y="1269545"/>
                  <a:ext cx="187653" cy="30387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6" h="252">
                      <a:moveTo>
                        <a:pt x="72" y="252"/>
                      </a:moveTo>
                      <a:cubicBezTo>
                        <a:pt x="52" y="252"/>
                        <a:pt x="31" y="248"/>
                        <a:pt x="11" y="239"/>
                      </a:cubicBezTo>
                      <a:cubicBezTo>
                        <a:pt x="2" y="235"/>
                        <a:pt x="-2" y="225"/>
                        <a:pt x="2" y="216"/>
                      </a:cubicBezTo>
                      <a:cubicBezTo>
                        <a:pt x="6" y="207"/>
                        <a:pt x="16" y="203"/>
                        <a:pt x="25" y="207"/>
                      </a:cubicBezTo>
                      <a:cubicBezTo>
                        <a:pt x="56" y="220"/>
                        <a:pt x="88" y="221"/>
                        <a:pt x="106" y="208"/>
                      </a:cubicBezTo>
                      <a:cubicBezTo>
                        <a:pt x="116" y="202"/>
                        <a:pt x="121" y="193"/>
                        <a:pt x="121" y="181"/>
                      </a:cubicBezTo>
                      <a:cubicBezTo>
                        <a:pt x="121" y="167"/>
                        <a:pt x="94" y="154"/>
                        <a:pt x="70" y="142"/>
                      </a:cubicBezTo>
                      <a:cubicBezTo>
                        <a:pt x="37" y="126"/>
                        <a:pt x="0" y="107"/>
                        <a:pt x="0" y="72"/>
                      </a:cubicBezTo>
                      <a:cubicBezTo>
                        <a:pt x="0" y="49"/>
                        <a:pt x="11" y="28"/>
                        <a:pt x="31" y="15"/>
                      </a:cubicBezTo>
                      <a:cubicBezTo>
                        <a:pt x="60" y="-4"/>
                        <a:pt x="103" y="-5"/>
                        <a:pt x="144" y="12"/>
                      </a:cubicBezTo>
                      <a:cubicBezTo>
                        <a:pt x="153" y="16"/>
                        <a:pt x="157" y="27"/>
                        <a:pt x="154" y="36"/>
                      </a:cubicBezTo>
                      <a:cubicBezTo>
                        <a:pt x="150" y="45"/>
                        <a:pt x="139" y="49"/>
                        <a:pt x="130" y="45"/>
                      </a:cubicBezTo>
                      <a:cubicBezTo>
                        <a:pt x="101" y="32"/>
                        <a:pt x="69" y="32"/>
                        <a:pt x="50" y="45"/>
                      </a:cubicBezTo>
                      <a:cubicBezTo>
                        <a:pt x="40" y="51"/>
                        <a:pt x="36" y="60"/>
                        <a:pt x="36" y="72"/>
                      </a:cubicBezTo>
                      <a:cubicBezTo>
                        <a:pt x="36" y="85"/>
                        <a:pt x="63" y="99"/>
                        <a:pt x="86" y="110"/>
                      </a:cubicBezTo>
                      <a:cubicBezTo>
                        <a:pt x="119" y="127"/>
                        <a:pt x="156" y="145"/>
                        <a:pt x="156" y="181"/>
                      </a:cubicBezTo>
                      <a:cubicBezTo>
                        <a:pt x="156" y="205"/>
                        <a:pt x="145" y="225"/>
                        <a:pt x="126" y="238"/>
                      </a:cubicBezTo>
                      <a:cubicBezTo>
                        <a:pt x="111" y="247"/>
                        <a:pt x="92" y="252"/>
                        <a:pt x="72" y="25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EF592268-AAE5-014D-995C-BC7871A18024}"/>
                    </a:ext>
                  </a:extLst>
                </p:cNvPr>
                <p:cNvSpPr/>
                <p:nvPr/>
              </p:nvSpPr>
              <p:spPr>
                <a:xfrm>
                  <a:off x="16882492" y="1194481"/>
                  <a:ext cx="41163" cy="7142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5" h="60">
                      <a:moveTo>
                        <a:pt x="17" y="60"/>
                      </a:moveTo>
                      <a:cubicBezTo>
                        <a:pt x="8" y="60"/>
                        <a:pt x="0" y="52"/>
                        <a:pt x="0" y="42"/>
                      </a:cubicBezTo>
                      <a:lnTo>
                        <a:pt x="0" y="18"/>
                      </a:lnTo>
                      <a:cubicBezTo>
                        <a:pt x="0" y="8"/>
                        <a:pt x="8" y="0"/>
                        <a:pt x="17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lnTo>
                        <a:pt x="35" y="42"/>
                      </a:lnTo>
                      <a:cubicBezTo>
                        <a:pt x="35" y="52"/>
                        <a:pt x="27" y="60"/>
                        <a:pt x="17" y="6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9E9787AD-0D98-464F-ACBC-D52FE9573BDA}"/>
                    </a:ext>
                  </a:extLst>
                </p:cNvPr>
                <p:cNvSpPr/>
                <p:nvPr/>
              </p:nvSpPr>
              <p:spPr>
                <a:xfrm>
                  <a:off x="16882492" y="1577050"/>
                  <a:ext cx="41163" cy="7142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5" h="60">
                      <a:moveTo>
                        <a:pt x="17" y="60"/>
                      </a:moveTo>
                      <a:cubicBezTo>
                        <a:pt x="8" y="60"/>
                        <a:pt x="0" y="52"/>
                        <a:pt x="0" y="42"/>
                      </a:cubicBezTo>
                      <a:lnTo>
                        <a:pt x="0" y="18"/>
                      </a:lnTo>
                      <a:cubicBezTo>
                        <a:pt x="0" y="8"/>
                        <a:pt x="8" y="0"/>
                        <a:pt x="17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lnTo>
                        <a:pt x="35" y="42"/>
                      </a:lnTo>
                      <a:cubicBezTo>
                        <a:pt x="35" y="52"/>
                        <a:pt x="27" y="60"/>
                        <a:pt x="17" y="6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33FC5F3C-94D3-CC4E-B3B2-435A96EBA09F}"/>
                    </a:ext>
                  </a:extLst>
                </p:cNvPr>
                <p:cNvSpPr/>
                <p:nvPr/>
              </p:nvSpPr>
              <p:spPr>
                <a:xfrm>
                  <a:off x="17110096" y="1011674"/>
                  <a:ext cx="131962" cy="16222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0" h="135">
                      <a:moveTo>
                        <a:pt x="28" y="135"/>
                      </a:moveTo>
                      <a:cubicBezTo>
                        <a:pt x="23" y="135"/>
                        <a:pt x="19" y="134"/>
                        <a:pt x="15" y="132"/>
                      </a:cubicBezTo>
                      <a:cubicBezTo>
                        <a:pt x="1" y="125"/>
                        <a:pt x="-4" y="108"/>
                        <a:pt x="3" y="95"/>
                      </a:cubicBezTo>
                      <a:cubicBezTo>
                        <a:pt x="16" y="70"/>
                        <a:pt x="30" y="48"/>
                        <a:pt x="45" y="29"/>
                      </a:cubicBezTo>
                      <a:cubicBezTo>
                        <a:pt x="51" y="22"/>
                        <a:pt x="56" y="15"/>
                        <a:pt x="62" y="9"/>
                      </a:cubicBezTo>
                      <a:cubicBezTo>
                        <a:pt x="72" y="-2"/>
                        <a:pt x="90" y="-3"/>
                        <a:pt x="101" y="7"/>
                      </a:cubicBezTo>
                      <a:cubicBezTo>
                        <a:pt x="112" y="17"/>
                        <a:pt x="113" y="35"/>
                        <a:pt x="103" y="46"/>
                      </a:cubicBezTo>
                      <a:cubicBezTo>
                        <a:pt x="98" y="51"/>
                        <a:pt x="93" y="57"/>
                        <a:pt x="88" y="63"/>
                      </a:cubicBezTo>
                      <a:cubicBezTo>
                        <a:pt x="76" y="79"/>
                        <a:pt x="63" y="99"/>
                        <a:pt x="52" y="120"/>
                      </a:cubicBezTo>
                      <a:cubicBezTo>
                        <a:pt x="47" y="130"/>
                        <a:pt x="37" y="135"/>
                        <a:pt x="28" y="13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356F9C9B-71CA-DE41-ABEB-269AEB3939E2}"/>
                    </a:ext>
                  </a:extLst>
                </p:cNvPr>
                <p:cNvSpPr/>
                <p:nvPr/>
              </p:nvSpPr>
              <p:spPr>
                <a:xfrm>
                  <a:off x="17177893" y="1011674"/>
                  <a:ext cx="441892" cy="70460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66" h="583">
                      <a:moveTo>
                        <a:pt x="122" y="583"/>
                      </a:moveTo>
                      <a:cubicBezTo>
                        <a:pt x="85" y="583"/>
                        <a:pt x="48" y="575"/>
                        <a:pt x="15" y="558"/>
                      </a:cubicBezTo>
                      <a:cubicBezTo>
                        <a:pt x="1" y="552"/>
                        <a:pt x="-4" y="535"/>
                        <a:pt x="2" y="521"/>
                      </a:cubicBezTo>
                      <a:cubicBezTo>
                        <a:pt x="9" y="508"/>
                        <a:pt x="25" y="502"/>
                        <a:pt x="39" y="509"/>
                      </a:cubicBezTo>
                      <a:cubicBezTo>
                        <a:pt x="65" y="522"/>
                        <a:pt x="93" y="528"/>
                        <a:pt x="122" y="528"/>
                      </a:cubicBezTo>
                      <a:cubicBezTo>
                        <a:pt x="227" y="528"/>
                        <a:pt x="312" y="443"/>
                        <a:pt x="312" y="339"/>
                      </a:cubicBezTo>
                      <a:cubicBezTo>
                        <a:pt x="312" y="268"/>
                        <a:pt x="271" y="139"/>
                        <a:pt x="212" y="63"/>
                      </a:cubicBezTo>
                      <a:cubicBezTo>
                        <a:pt x="207" y="57"/>
                        <a:pt x="203" y="51"/>
                        <a:pt x="198" y="46"/>
                      </a:cubicBezTo>
                      <a:cubicBezTo>
                        <a:pt x="188" y="35"/>
                        <a:pt x="189" y="18"/>
                        <a:pt x="200" y="8"/>
                      </a:cubicBezTo>
                      <a:cubicBezTo>
                        <a:pt x="211" y="-3"/>
                        <a:pt x="228" y="-2"/>
                        <a:pt x="239" y="9"/>
                      </a:cubicBezTo>
                      <a:cubicBezTo>
                        <a:pt x="244" y="15"/>
                        <a:pt x="250" y="22"/>
                        <a:pt x="255" y="29"/>
                      </a:cubicBezTo>
                      <a:cubicBezTo>
                        <a:pt x="325" y="119"/>
                        <a:pt x="366" y="257"/>
                        <a:pt x="366" y="339"/>
                      </a:cubicBezTo>
                      <a:cubicBezTo>
                        <a:pt x="366" y="474"/>
                        <a:pt x="257" y="583"/>
                        <a:pt x="122" y="58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B49ED3A0-6FAC-444E-9F3F-2CA872EDCD86}"/>
                    </a:ext>
                  </a:extLst>
                </p:cNvPr>
                <p:cNvSpPr/>
                <p:nvPr/>
              </p:nvSpPr>
              <p:spPr>
                <a:xfrm>
                  <a:off x="17143995" y="773174"/>
                  <a:ext cx="364409" cy="19733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2" h="164">
                      <a:moveTo>
                        <a:pt x="238" y="164"/>
                      </a:moveTo>
                      <a:cubicBezTo>
                        <a:pt x="234" y="164"/>
                        <a:pt x="230" y="164"/>
                        <a:pt x="226" y="162"/>
                      </a:cubicBezTo>
                      <a:cubicBezTo>
                        <a:pt x="212" y="155"/>
                        <a:pt x="206" y="139"/>
                        <a:pt x="213" y="125"/>
                      </a:cubicBezTo>
                      <a:lnTo>
                        <a:pt x="246" y="56"/>
                      </a:lnTo>
                      <a:cubicBezTo>
                        <a:pt x="247" y="56"/>
                        <a:pt x="247" y="56"/>
                        <a:pt x="246" y="55"/>
                      </a:cubicBezTo>
                      <a:lnTo>
                        <a:pt x="55" y="55"/>
                      </a:lnTo>
                      <a:lnTo>
                        <a:pt x="54" y="55"/>
                      </a:lnTo>
                      <a:cubicBezTo>
                        <a:pt x="54" y="56"/>
                        <a:pt x="54" y="56"/>
                        <a:pt x="54" y="56"/>
                      </a:cubicBezTo>
                      <a:lnTo>
                        <a:pt x="87" y="124"/>
                      </a:lnTo>
                      <a:cubicBezTo>
                        <a:pt x="93" y="137"/>
                        <a:pt x="88" y="154"/>
                        <a:pt x="74" y="160"/>
                      </a:cubicBezTo>
                      <a:cubicBezTo>
                        <a:pt x="60" y="167"/>
                        <a:pt x="44" y="161"/>
                        <a:pt x="38" y="147"/>
                      </a:cubicBezTo>
                      <a:lnTo>
                        <a:pt x="5" y="80"/>
                      </a:lnTo>
                      <a:cubicBezTo>
                        <a:pt x="-3" y="63"/>
                        <a:pt x="-2" y="43"/>
                        <a:pt x="8" y="26"/>
                      </a:cubicBezTo>
                      <a:cubicBezTo>
                        <a:pt x="18" y="10"/>
                        <a:pt x="36" y="0"/>
                        <a:pt x="55" y="0"/>
                      </a:cubicBezTo>
                      <a:lnTo>
                        <a:pt x="246" y="0"/>
                      </a:lnTo>
                      <a:cubicBezTo>
                        <a:pt x="265" y="0"/>
                        <a:pt x="283" y="10"/>
                        <a:pt x="293" y="26"/>
                      </a:cubicBezTo>
                      <a:cubicBezTo>
                        <a:pt x="303" y="43"/>
                        <a:pt x="304" y="63"/>
                        <a:pt x="296" y="80"/>
                      </a:cubicBezTo>
                      <a:lnTo>
                        <a:pt x="262" y="149"/>
                      </a:lnTo>
                      <a:cubicBezTo>
                        <a:pt x="258" y="159"/>
                        <a:pt x="248" y="164"/>
                        <a:pt x="238" y="16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1DF5CCB5-27D6-9941-8215-BB29747996EE}"/>
                    </a:ext>
                  </a:extLst>
                </p:cNvPr>
                <p:cNvSpPr/>
                <p:nvPr/>
              </p:nvSpPr>
              <p:spPr>
                <a:xfrm>
                  <a:off x="17216634" y="972933"/>
                  <a:ext cx="216709" cy="4116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80" h="35">
                      <a:moveTo>
                        <a:pt x="163" y="35"/>
                      </a:moveTo>
                      <a:lnTo>
                        <a:pt x="18" y="35"/>
                      </a:lnTo>
                      <a:cubicBezTo>
                        <a:pt x="8" y="35"/>
                        <a:pt x="0" y="27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lnTo>
                        <a:pt x="163" y="0"/>
                      </a:lnTo>
                      <a:cubicBezTo>
                        <a:pt x="172" y="0"/>
                        <a:pt x="180" y="8"/>
                        <a:pt x="180" y="18"/>
                      </a:cubicBezTo>
                      <a:cubicBezTo>
                        <a:pt x="180" y="27"/>
                        <a:pt x="172" y="35"/>
                        <a:pt x="163" y="3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E623513C-E611-E04F-A3B4-89F9FEFE4AE2}"/>
                    </a:ext>
                  </a:extLst>
                </p:cNvPr>
                <p:cNvSpPr/>
                <p:nvPr/>
              </p:nvSpPr>
              <p:spPr>
                <a:xfrm>
                  <a:off x="16565298" y="1011674"/>
                  <a:ext cx="130752" cy="16222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09" h="135">
                      <a:moveTo>
                        <a:pt x="82" y="135"/>
                      </a:moveTo>
                      <a:cubicBezTo>
                        <a:pt x="72" y="135"/>
                        <a:pt x="63" y="130"/>
                        <a:pt x="58" y="120"/>
                      </a:cubicBezTo>
                      <a:cubicBezTo>
                        <a:pt x="46" y="99"/>
                        <a:pt x="34" y="79"/>
                        <a:pt x="21" y="63"/>
                      </a:cubicBezTo>
                      <a:cubicBezTo>
                        <a:pt x="17" y="57"/>
                        <a:pt x="12" y="51"/>
                        <a:pt x="7" y="46"/>
                      </a:cubicBezTo>
                      <a:cubicBezTo>
                        <a:pt x="-3" y="35"/>
                        <a:pt x="-2" y="17"/>
                        <a:pt x="9" y="7"/>
                      </a:cubicBezTo>
                      <a:cubicBezTo>
                        <a:pt x="20" y="-3"/>
                        <a:pt x="37" y="-2"/>
                        <a:pt x="47" y="9"/>
                      </a:cubicBezTo>
                      <a:cubicBezTo>
                        <a:pt x="53" y="15"/>
                        <a:pt x="59" y="22"/>
                        <a:pt x="65" y="29"/>
                      </a:cubicBezTo>
                      <a:cubicBezTo>
                        <a:pt x="79" y="48"/>
                        <a:pt x="93" y="70"/>
                        <a:pt x="106" y="95"/>
                      </a:cubicBezTo>
                      <a:cubicBezTo>
                        <a:pt x="113" y="108"/>
                        <a:pt x="108" y="125"/>
                        <a:pt x="95" y="132"/>
                      </a:cubicBezTo>
                      <a:cubicBezTo>
                        <a:pt x="91" y="134"/>
                        <a:pt x="86" y="135"/>
                        <a:pt x="82" y="13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EC271711-58AE-204A-8E17-80E8C2220998}"/>
                    </a:ext>
                  </a:extLst>
                </p:cNvPr>
                <p:cNvSpPr/>
                <p:nvPr/>
              </p:nvSpPr>
              <p:spPr>
                <a:xfrm>
                  <a:off x="16186361" y="1011674"/>
                  <a:ext cx="443102" cy="70460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67" h="583">
                      <a:moveTo>
                        <a:pt x="244" y="583"/>
                      </a:moveTo>
                      <a:cubicBezTo>
                        <a:pt x="110" y="583"/>
                        <a:pt x="0" y="474"/>
                        <a:pt x="0" y="339"/>
                      </a:cubicBezTo>
                      <a:cubicBezTo>
                        <a:pt x="0" y="257"/>
                        <a:pt x="42" y="119"/>
                        <a:pt x="112" y="29"/>
                      </a:cubicBezTo>
                      <a:cubicBezTo>
                        <a:pt x="117" y="22"/>
                        <a:pt x="122" y="15"/>
                        <a:pt x="128" y="9"/>
                      </a:cubicBezTo>
                      <a:cubicBezTo>
                        <a:pt x="138" y="-2"/>
                        <a:pt x="155" y="-3"/>
                        <a:pt x="167" y="8"/>
                      </a:cubicBezTo>
                      <a:cubicBezTo>
                        <a:pt x="178" y="18"/>
                        <a:pt x="179" y="35"/>
                        <a:pt x="168" y="46"/>
                      </a:cubicBezTo>
                      <a:cubicBezTo>
                        <a:pt x="164" y="51"/>
                        <a:pt x="159" y="57"/>
                        <a:pt x="155" y="63"/>
                      </a:cubicBezTo>
                      <a:cubicBezTo>
                        <a:pt x="95" y="139"/>
                        <a:pt x="55" y="268"/>
                        <a:pt x="55" y="339"/>
                      </a:cubicBezTo>
                      <a:cubicBezTo>
                        <a:pt x="55" y="443"/>
                        <a:pt x="140" y="528"/>
                        <a:pt x="244" y="528"/>
                      </a:cubicBezTo>
                      <a:cubicBezTo>
                        <a:pt x="274" y="528"/>
                        <a:pt x="302" y="522"/>
                        <a:pt x="328" y="509"/>
                      </a:cubicBezTo>
                      <a:cubicBezTo>
                        <a:pt x="341" y="502"/>
                        <a:pt x="358" y="508"/>
                        <a:pt x="364" y="521"/>
                      </a:cubicBezTo>
                      <a:cubicBezTo>
                        <a:pt x="371" y="535"/>
                        <a:pt x="365" y="552"/>
                        <a:pt x="352" y="558"/>
                      </a:cubicBezTo>
                      <a:cubicBezTo>
                        <a:pt x="318" y="575"/>
                        <a:pt x="282" y="583"/>
                        <a:pt x="244" y="58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8F50DA3A-B373-FD44-8289-C50A830E944D}"/>
                    </a:ext>
                  </a:extLst>
                </p:cNvPr>
                <p:cNvSpPr/>
                <p:nvPr/>
              </p:nvSpPr>
              <p:spPr>
                <a:xfrm>
                  <a:off x="16298949" y="773174"/>
                  <a:ext cx="364409" cy="19733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2" h="164">
                      <a:moveTo>
                        <a:pt x="64" y="164"/>
                      </a:moveTo>
                      <a:cubicBezTo>
                        <a:pt x="54" y="164"/>
                        <a:pt x="44" y="159"/>
                        <a:pt x="39" y="149"/>
                      </a:cubicBezTo>
                      <a:lnTo>
                        <a:pt x="6" y="80"/>
                      </a:lnTo>
                      <a:cubicBezTo>
                        <a:pt x="-3" y="63"/>
                        <a:pt x="-1" y="43"/>
                        <a:pt x="9" y="26"/>
                      </a:cubicBezTo>
                      <a:cubicBezTo>
                        <a:pt x="19" y="10"/>
                        <a:pt x="36" y="0"/>
                        <a:pt x="56" y="0"/>
                      </a:cubicBezTo>
                      <a:lnTo>
                        <a:pt x="247" y="0"/>
                      </a:lnTo>
                      <a:cubicBezTo>
                        <a:pt x="266" y="0"/>
                        <a:pt x="283" y="10"/>
                        <a:pt x="294" y="26"/>
                      </a:cubicBezTo>
                      <a:cubicBezTo>
                        <a:pt x="304" y="43"/>
                        <a:pt x="305" y="63"/>
                        <a:pt x="297" y="80"/>
                      </a:cubicBezTo>
                      <a:lnTo>
                        <a:pt x="264" y="147"/>
                      </a:lnTo>
                      <a:cubicBezTo>
                        <a:pt x="258" y="161"/>
                        <a:pt x="241" y="167"/>
                        <a:pt x="227" y="160"/>
                      </a:cubicBezTo>
                      <a:cubicBezTo>
                        <a:pt x="214" y="154"/>
                        <a:pt x="208" y="137"/>
                        <a:pt x="215" y="124"/>
                      </a:cubicBezTo>
                      <a:lnTo>
                        <a:pt x="247" y="56"/>
                      </a:lnTo>
                      <a:cubicBezTo>
                        <a:pt x="247" y="56"/>
                        <a:pt x="248" y="56"/>
                        <a:pt x="247" y="55"/>
                      </a:cubicBezTo>
                      <a:lnTo>
                        <a:pt x="56" y="55"/>
                      </a:lnTo>
                      <a:lnTo>
                        <a:pt x="55" y="55"/>
                      </a:lnTo>
                      <a:cubicBezTo>
                        <a:pt x="55" y="56"/>
                        <a:pt x="55" y="56"/>
                        <a:pt x="55" y="56"/>
                      </a:cubicBezTo>
                      <a:lnTo>
                        <a:pt x="88" y="125"/>
                      </a:lnTo>
                      <a:cubicBezTo>
                        <a:pt x="95" y="139"/>
                        <a:pt x="89" y="155"/>
                        <a:pt x="76" y="162"/>
                      </a:cubicBezTo>
                      <a:cubicBezTo>
                        <a:pt x="72" y="164"/>
                        <a:pt x="68" y="164"/>
                        <a:pt x="64" y="16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403033EB-455D-6948-9CAD-F89FF9692FEF}"/>
                    </a:ext>
                  </a:extLst>
                </p:cNvPr>
                <p:cNvSpPr/>
                <p:nvPr/>
              </p:nvSpPr>
              <p:spPr>
                <a:xfrm>
                  <a:off x="16372799" y="972933"/>
                  <a:ext cx="216709" cy="4116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80" h="35">
                      <a:moveTo>
                        <a:pt x="163" y="35"/>
                      </a:moveTo>
                      <a:lnTo>
                        <a:pt x="18" y="35"/>
                      </a:lnTo>
                      <a:cubicBezTo>
                        <a:pt x="8" y="35"/>
                        <a:pt x="0" y="27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lnTo>
                        <a:pt x="163" y="0"/>
                      </a:lnTo>
                      <a:cubicBezTo>
                        <a:pt x="172" y="0"/>
                        <a:pt x="180" y="8"/>
                        <a:pt x="180" y="18"/>
                      </a:cubicBezTo>
                      <a:cubicBezTo>
                        <a:pt x="180" y="27"/>
                        <a:pt x="172" y="35"/>
                        <a:pt x="163" y="3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wrap="none" lIns="90000" tIns="45000" rIns="90000" bIns="45000" anchor="ctr" anchorCtr="1" compatLnSpc="0"/>
                <a:lstStyle/>
                <a:p>
                  <a:pPr defTabSz="1828434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accent2"/>
                    </a:solidFill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sp>
          <p:nvSpPr>
            <p:cNvPr id="14341" name="Rectangle 132">
              <a:extLst>
                <a:ext uri="{FF2B5EF4-FFF2-40B4-BE49-F238E27FC236}">
                  <a16:creationId xmlns:a16="http://schemas.microsoft.com/office/drawing/2014/main" id="{9D8BB3D6-65A1-9B43-AA3E-FEDE53D57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539" y="10237708"/>
              <a:ext cx="51826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MX" sz="4000" b="1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4342" name="Rectangle 133">
              <a:extLst>
                <a:ext uri="{FF2B5EF4-FFF2-40B4-BE49-F238E27FC236}">
                  <a16:creationId xmlns:a16="http://schemas.microsoft.com/office/drawing/2014/main" id="{21A438A7-E38C-084E-98A5-548427503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7483" y="10237708"/>
              <a:ext cx="51826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MX" sz="4000" b="1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4343" name="Rectangle 134">
              <a:extLst>
                <a:ext uri="{FF2B5EF4-FFF2-40B4-BE49-F238E27FC236}">
                  <a16:creationId xmlns:a16="http://schemas.microsoft.com/office/drawing/2014/main" id="{AF3A84B9-C47F-724F-A37A-87E092FF0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2742" y="10237708"/>
              <a:ext cx="51826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MX" sz="4000" b="1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2">
            <a:extLst>
              <a:ext uri="{FF2B5EF4-FFF2-40B4-BE49-F238E27FC236}">
                <a16:creationId xmlns:a16="http://schemas.microsoft.com/office/drawing/2014/main" id="{4A09776E-1778-EE45-82CB-497ACE202DE0}"/>
              </a:ext>
            </a:extLst>
          </p:cNvPr>
          <p:cNvGrpSpPr>
            <a:grpSpLocks/>
          </p:cNvGrpSpPr>
          <p:nvPr/>
        </p:nvGrpSpPr>
        <p:grpSpPr bwMode="auto">
          <a:xfrm>
            <a:off x="6910388" y="2063750"/>
            <a:ext cx="10429875" cy="9588500"/>
            <a:chOff x="10927081" y="1440744"/>
            <a:chExt cx="11786758" cy="10834511"/>
          </a:xfrm>
        </p:grpSpPr>
        <p:graphicFrame>
          <p:nvGraphicFramePr>
            <p:cNvPr id="15366" name="Chart 5">
              <a:extLst>
                <a:ext uri="{FF2B5EF4-FFF2-40B4-BE49-F238E27FC236}">
                  <a16:creationId xmlns:a16="http://schemas.microsoft.com/office/drawing/2014/main" id="{4F061405-22A8-CB47-827E-B1834C44007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869681" y="1383344"/>
            <a:ext cx="11901559" cy="10949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8" name="Chart" r:id="rId3" imgW="10979150" imgH="10102850" progId="Excel.Chart.8">
                    <p:embed followColorScheme="full"/>
                  </p:oleObj>
                </mc:Choice>
                <mc:Fallback>
                  <p:oleObj name="Chart" r:id="rId3" imgW="10979150" imgH="10102850" progId="Excel.Chart.8">
                    <p:embed followColorScheme="full"/>
                    <p:pic>
                      <p:nvPicPr>
                        <p:cNvPr id="0" name="Char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69681" y="1383344"/>
                          <a:ext cx="11901559" cy="10949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7" name="TextBox 7">
              <a:extLst>
                <a:ext uri="{FF2B5EF4-FFF2-40B4-BE49-F238E27FC236}">
                  <a16:creationId xmlns:a16="http://schemas.microsoft.com/office/drawing/2014/main" id="{A73B7C53-041F-A74C-A484-F5E220F5C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7594" y="6186900"/>
              <a:ext cx="3945731" cy="135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s-MX" sz="7200" b="1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10.5+</a:t>
              </a:r>
            </a:p>
          </p:txBody>
        </p:sp>
      </p:grpSp>
      <p:grpSp>
        <p:nvGrpSpPr>
          <p:cNvPr id="15362" name="Group 10">
            <a:extLst>
              <a:ext uri="{FF2B5EF4-FFF2-40B4-BE49-F238E27FC236}">
                <a16:creationId xmlns:a16="http://schemas.microsoft.com/office/drawing/2014/main" id="{CD0DB49F-9068-174E-82D7-FE9C7E6A8C3F}"/>
              </a:ext>
            </a:extLst>
          </p:cNvPr>
          <p:cNvGrpSpPr>
            <a:grpSpLocks/>
          </p:cNvGrpSpPr>
          <p:nvPr/>
        </p:nvGrpSpPr>
        <p:grpSpPr bwMode="auto">
          <a:xfrm>
            <a:off x="2041525" y="5208588"/>
            <a:ext cx="5641975" cy="3298825"/>
            <a:chOff x="3250283" y="2990187"/>
            <a:chExt cx="5643040" cy="3298847"/>
          </a:xfrm>
        </p:grpSpPr>
        <p:sp>
          <p:nvSpPr>
            <p:cNvPr id="15364" name="TextBox 14">
              <a:extLst>
                <a:ext uri="{FF2B5EF4-FFF2-40B4-BE49-F238E27FC236}">
                  <a16:creationId xmlns:a16="http://schemas.microsoft.com/office/drawing/2014/main" id="{649EF4FF-E3D6-2841-989B-3FD6C23FA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283" y="3734489"/>
              <a:ext cx="5643040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8000" b="1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Investor ROI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784C17-48C1-7346-9991-CFE48B02E4BA}"/>
                </a:ext>
              </a:extLst>
            </p:cNvPr>
            <p:cNvSpPr txBox="1"/>
            <p:nvPr/>
          </p:nvSpPr>
          <p:spPr>
            <a:xfrm>
              <a:off x="3307444" y="2990187"/>
              <a:ext cx="3366135" cy="6461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  <p:sp>
        <p:nvSpPr>
          <p:cNvPr id="15363" name="Subtitle 2">
            <a:extLst>
              <a:ext uri="{FF2B5EF4-FFF2-40B4-BE49-F238E27FC236}">
                <a16:creationId xmlns:a16="http://schemas.microsoft.com/office/drawing/2014/main" id="{D0E10ED0-3F0F-214A-9DE2-E801ADB3029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7203738" y="5645150"/>
            <a:ext cx="5132387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433" tIns="108718" rIns="217433" bIns="108718">
            <a:spAutoFit/>
          </a:bodyPr>
          <a:lstStyle>
            <a:lvl1pPr defTabSz="1087438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sz="4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874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300"/>
              </a:lnSpc>
              <a:spcBef>
                <a:spcPct val="20000"/>
              </a:spcBef>
            </a:pPr>
            <a:r>
              <a:rPr lang="en-US" altLang="es-MX" sz="36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 into account supply costs a product should meet a certain.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">
            <a:extLst>
              <a:ext uri="{FF2B5EF4-FFF2-40B4-BE49-F238E27FC236}">
                <a16:creationId xmlns:a16="http://schemas.microsoft.com/office/drawing/2014/main" id="{27BF6D1E-D1B8-F145-84C1-16BDAC03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5" y="0"/>
            <a:ext cx="12188825" cy="13716000"/>
          </a:xfrm>
          <a:custGeom>
            <a:avLst/>
            <a:gdLst>
              <a:gd name="T0" fmla="*/ 17141 w 17142"/>
              <a:gd name="T1" fmla="*/ 2107 h 2108"/>
              <a:gd name="T2" fmla="*/ 0 w 17142"/>
              <a:gd name="T3" fmla="*/ 2107 h 2108"/>
              <a:gd name="T4" fmla="*/ 0 w 17142"/>
              <a:gd name="T5" fmla="*/ 0 h 2108"/>
              <a:gd name="T6" fmla="*/ 17141 w 17142"/>
              <a:gd name="T7" fmla="*/ 0 h 2108"/>
              <a:gd name="T8" fmla="*/ 17141 w 17142"/>
              <a:gd name="T9" fmla="*/ 2107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42" h="2108">
                <a:moveTo>
                  <a:pt x="17141" y="2107"/>
                </a:moveTo>
                <a:lnTo>
                  <a:pt x="0" y="2107"/>
                </a:lnTo>
                <a:lnTo>
                  <a:pt x="0" y="0"/>
                </a:lnTo>
                <a:lnTo>
                  <a:pt x="17141" y="0"/>
                </a:lnTo>
                <a:lnTo>
                  <a:pt x="17141" y="210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620">
              <a:latin typeface="+mn-lt"/>
            </a:endParaRPr>
          </a:p>
        </p:txBody>
      </p:sp>
      <p:grpSp>
        <p:nvGrpSpPr>
          <p:cNvPr id="16386" name="Group 3">
            <a:extLst>
              <a:ext uri="{FF2B5EF4-FFF2-40B4-BE49-F238E27FC236}">
                <a16:creationId xmlns:a16="http://schemas.microsoft.com/office/drawing/2014/main" id="{83BC4B09-7536-B946-8EF8-0454FAFA6895}"/>
              </a:ext>
            </a:extLst>
          </p:cNvPr>
          <p:cNvGrpSpPr>
            <a:grpSpLocks/>
          </p:cNvGrpSpPr>
          <p:nvPr/>
        </p:nvGrpSpPr>
        <p:grpSpPr bwMode="auto">
          <a:xfrm>
            <a:off x="14363700" y="3205163"/>
            <a:ext cx="7839075" cy="7491412"/>
            <a:chOff x="13299337" y="3204376"/>
            <a:chExt cx="7839439" cy="7491910"/>
          </a:xfrm>
        </p:grpSpPr>
        <p:sp>
          <p:nvSpPr>
            <p:cNvPr id="16390" name="Rectangle 57">
              <a:extLst>
                <a:ext uri="{FF2B5EF4-FFF2-40B4-BE49-F238E27FC236}">
                  <a16:creationId xmlns:a16="http://schemas.microsoft.com/office/drawing/2014/main" id="{147CC251-4B84-4C49-A548-CE8FCED45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3205" y="3296710"/>
              <a:ext cx="511557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Revenue Of Investment</a:t>
              </a:r>
            </a:p>
          </p:txBody>
        </p:sp>
        <p:sp>
          <p:nvSpPr>
            <p:cNvPr id="16391" name="Rectangle 58">
              <a:extLst>
                <a:ext uri="{FF2B5EF4-FFF2-40B4-BE49-F238E27FC236}">
                  <a16:creationId xmlns:a16="http://schemas.microsoft.com/office/drawing/2014/main" id="{28BFA120-3957-214E-85C2-7849E1801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3205" y="9772955"/>
              <a:ext cx="511557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Increase In Portfolio</a:t>
              </a:r>
            </a:p>
          </p:txBody>
        </p:sp>
        <p:sp>
          <p:nvSpPr>
            <p:cNvPr id="16392" name="Rectangle 59">
              <a:extLst>
                <a:ext uri="{FF2B5EF4-FFF2-40B4-BE49-F238E27FC236}">
                  <a16:creationId xmlns:a16="http://schemas.microsoft.com/office/drawing/2014/main" id="{30B542EC-5334-034A-A9DD-F81E552B3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3206" y="6534834"/>
              <a:ext cx="43968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Funds</a:t>
              </a:r>
            </a:p>
          </p:txBody>
        </p:sp>
        <p:sp>
          <p:nvSpPr>
            <p:cNvPr id="16393" name="Rectangle 60">
              <a:extLst>
                <a:ext uri="{FF2B5EF4-FFF2-40B4-BE49-F238E27FC236}">
                  <a16:creationId xmlns:a16="http://schemas.microsoft.com/office/drawing/2014/main" id="{170E53F0-1ECD-6849-A399-5DED2581C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9337" y="3204376"/>
              <a:ext cx="202379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6000">
                  <a:solidFill>
                    <a:schemeClr val="bg1"/>
                  </a:solidFill>
                  <a:latin typeface="Montserrat Medium" pitchFamily="2" charset="77"/>
                </a:rPr>
                <a:t>12%</a:t>
              </a:r>
            </a:p>
          </p:txBody>
        </p:sp>
        <p:sp>
          <p:nvSpPr>
            <p:cNvPr id="16394" name="Rectangle 61">
              <a:extLst>
                <a:ext uri="{FF2B5EF4-FFF2-40B4-BE49-F238E27FC236}">
                  <a16:creationId xmlns:a16="http://schemas.microsoft.com/office/drawing/2014/main" id="{B71C32A1-FEFF-F342-8FFA-5C56D65CA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9337" y="6444304"/>
              <a:ext cx="202379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6000">
                  <a:solidFill>
                    <a:schemeClr val="bg1"/>
                  </a:solidFill>
                  <a:latin typeface="Montserrat Medium" pitchFamily="2" charset="77"/>
                </a:rPr>
                <a:t>490</a:t>
              </a:r>
            </a:p>
          </p:txBody>
        </p:sp>
        <p:sp>
          <p:nvSpPr>
            <p:cNvPr id="16395" name="Rectangle 62">
              <a:extLst>
                <a:ext uri="{FF2B5EF4-FFF2-40B4-BE49-F238E27FC236}">
                  <a16:creationId xmlns:a16="http://schemas.microsoft.com/office/drawing/2014/main" id="{C8273276-26A4-8C43-8DFA-7102FE284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9337" y="9680623"/>
              <a:ext cx="202379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6000">
                  <a:solidFill>
                    <a:schemeClr val="bg1"/>
                  </a:solidFill>
                  <a:latin typeface="Montserrat Medium" pitchFamily="2" charset="77"/>
                </a:rPr>
                <a:t>35%</a:t>
              </a:r>
            </a:p>
          </p:txBody>
        </p:sp>
      </p:grpSp>
      <p:grpSp>
        <p:nvGrpSpPr>
          <p:cNvPr id="16387" name="Group 13">
            <a:extLst>
              <a:ext uri="{FF2B5EF4-FFF2-40B4-BE49-F238E27FC236}">
                <a16:creationId xmlns:a16="http://schemas.microsoft.com/office/drawing/2014/main" id="{F6B9EA07-31A4-644F-9B7C-211D8C82EDD5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5208588"/>
            <a:ext cx="7970838" cy="3298825"/>
            <a:chOff x="3250283" y="2990187"/>
            <a:chExt cx="7970422" cy="3298847"/>
          </a:xfrm>
        </p:grpSpPr>
        <p:sp>
          <p:nvSpPr>
            <p:cNvPr id="16388" name="TextBox 14">
              <a:extLst>
                <a:ext uri="{FF2B5EF4-FFF2-40B4-BE49-F238E27FC236}">
                  <a16:creationId xmlns:a16="http://schemas.microsoft.com/office/drawing/2014/main" id="{9BC3515E-02D2-0741-AC9E-E1958EDB2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283" y="3734489"/>
              <a:ext cx="7970422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8000" b="1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Our Company In Numbers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EDFD1D-4A5E-584D-BCD7-82663A7B1823}"/>
                </a:ext>
              </a:extLst>
            </p:cNvPr>
            <p:cNvSpPr txBox="1"/>
            <p:nvPr/>
          </p:nvSpPr>
          <p:spPr>
            <a:xfrm>
              <a:off x="3307430" y="2990187"/>
              <a:ext cx="3365324" cy="6461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Group 31">
            <a:extLst>
              <a:ext uri="{FF2B5EF4-FFF2-40B4-BE49-F238E27FC236}">
                <a16:creationId xmlns:a16="http://schemas.microsoft.com/office/drawing/2014/main" id="{9AB3479A-48A9-BA40-B516-258E821AD4BD}"/>
              </a:ext>
            </a:extLst>
          </p:cNvPr>
          <p:cNvGrpSpPr>
            <a:grpSpLocks/>
          </p:cNvGrpSpPr>
          <p:nvPr/>
        </p:nvGrpSpPr>
        <p:grpSpPr bwMode="auto">
          <a:xfrm>
            <a:off x="1944688" y="3282950"/>
            <a:ext cx="8778875" cy="3298825"/>
            <a:chOff x="3250282" y="2990187"/>
            <a:chExt cx="8777785" cy="3298847"/>
          </a:xfrm>
        </p:grpSpPr>
        <p:sp>
          <p:nvSpPr>
            <p:cNvPr id="17419" name="TextBox 32">
              <a:extLst>
                <a:ext uri="{FF2B5EF4-FFF2-40B4-BE49-F238E27FC236}">
                  <a16:creationId xmlns:a16="http://schemas.microsoft.com/office/drawing/2014/main" id="{C25F68AF-3BA3-AF42-B5EF-140314003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282" y="3734489"/>
              <a:ext cx="8777785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8000" b="1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Group Performance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7049D7-8DF2-E749-91A6-997A3C73EC0F}"/>
                </a:ext>
              </a:extLst>
            </p:cNvPr>
            <p:cNvSpPr txBox="1"/>
            <p:nvPr/>
          </p:nvSpPr>
          <p:spPr>
            <a:xfrm>
              <a:off x="3307425" y="2990187"/>
              <a:ext cx="3365082" cy="6461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  <p:graphicFrame>
        <p:nvGraphicFramePr>
          <p:cNvPr id="17410" name="Chart 1">
            <a:extLst>
              <a:ext uri="{FF2B5EF4-FFF2-40B4-BE49-F238E27FC236}">
                <a16:creationId xmlns:a16="http://schemas.microsoft.com/office/drawing/2014/main" id="{775DA675-680D-CD4C-B164-01468398163B}"/>
              </a:ext>
            </a:extLst>
          </p:cNvPr>
          <p:cNvGraphicFramePr>
            <a:graphicFrameLocks/>
          </p:cNvGraphicFramePr>
          <p:nvPr/>
        </p:nvGraphicFramePr>
        <p:xfrm>
          <a:off x="12166600" y="2678113"/>
          <a:ext cx="10317163" cy="450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Chart" r:id="rId3" imgW="10763250" imgH="4705350" progId="Excel.Chart.8">
                  <p:embed followColorScheme="full"/>
                </p:oleObj>
              </mc:Choice>
              <mc:Fallback>
                <p:oleObj name="Chart" r:id="rId3" imgW="10763250" imgH="4705350" progId="Excel.Chart.8">
                  <p:embed followColorScheme="full"/>
                  <p:pic>
                    <p:nvPicPr>
                      <p:cNvPr id="0" name="Char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6600" y="2678113"/>
                        <a:ext cx="10317163" cy="450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1" name="Group 34">
            <a:extLst>
              <a:ext uri="{FF2B5EF4-FFF2-40B4-BE49-F238E27FC236}">
                <a16:creationId xmlns:a16="http://schemas.microsoft.com/office/drawing/2014/main" id="{38B879AF-66B4-F141-B437-73D681D4BDDD}"/>
              </a:ext>
            </a:extLst>
          </p:cNvPr>
          <p:cNvGrpSpPr>
            <a:grpSpLocks/>
          </p:cNvGrpSpPr>
          <p:nvPr/>
        </p:nvGrpSpPr>
        <p:grpSpPr bwMode="auto">
          <a:xfrm>
            <a:off x="14311313" y="9034463"/>
            <a:ext cx="8121650" cy="1933575"/>
            <a:chOff x="8128120" y="19154637"/>
            <a:chExt cx="8121410" cy="193459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FDA4FE-30FE-6C4A-8C71-A60807AF27F1}"/>
                </a:ext>
              </a:extLst>
            </p:cNvPr>
            <p:cNvSpPr/>
            <p:nvPr/>
          </p:nvSpPr>
          <p:spPr>
            <a:xfrm>
              <a:off x="8128120" y="19154637"/>
              <a:ext cx="1935105" cy="19345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417" name="CuadroTexto 662">
              <a:extLst>
                <a:ext uri="{FF2B5EF4-FFF2-40B4-BE49-F238E27FC236}">
                  <a16:creationId xmlns:a16="http://schemas.microsoft.com/office/drawing/2014/main" id="{21F80D40-B9A7-3F45-B01C-26A32AB1A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94941" y="19830344"/>
              <a:ext cx="505458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480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Write Your Title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247338D-01D9-DE4B-8D4D-6BA07E2E9B77}"/>
                </a:ext>
              </a:extLst>
            </p:cNvPr>
            <p:cNvGrpSpPr/>
            <p:nvPr/>
          </p:nvGrpSpPr>
          <p:grpSpPr>
            <a:xfrm>
              <a:off x="8684323" y="19632315"/>
              <a:ext cx="919175" cy="886432"/>
              <a:chOff x="5516961" y="4053999"/>
              <a:chExt cx="282587" cy="272521"/>
            </a:xfrm>
            <a:solidFill>
              <a:schemeClr val="bg2"/>
            </a:solidFill>
          </p:grpSpPr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D4FFA23-6D75-E34D-BE88-0E895EA11182}"/>
                  </a:ext>
                </a:extLst>
              </p:cNvPr>
              <p:cNvSpPr/>
              <p:nvPr/>
            </p:nvSpPr>
            <p:spPr>
              <a:xfrm>
                <a:off x="5516961" y="4053999"/>
                <a:ext cx="19440" cy="2725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758">
                    <a:moveTo>
                      <a:pt x="27" y="758"/>
                    </a:moveTo>
                    <a:cubicBezTo>
                      <a:pt x="12" y="758"/>
                      <a:pt x="0" y="745"/>
                      <a:pt x="0" y="730"/>
                    </a:cubicBezTo>
                    <a:lnTo>
                      <a:pt x="0" y="28"/>
                    </a:lnTo>
                    <a:cubicBezTo>
                      <a:pt x="0" y="13"/>
                      <a:pt x="12" y="0"/>
                      <a:pt x="27" y="0"/>
                    </a:cubicBezTo>
                    <a:cubicBezTo>
                      <a:pt x="42" y="0"/>
                      <a:pt x="55" y="13"/>
                      <a:pt x="55" y="28"/>
                    </a:cubicBezTo>
                    <a:lnTo>
                      <a:pt x="55" y="730"/>
                    </a:lnTo>
                    <a:cubicBezTo>
                      <a:pt x="55" y="745"/>
                      <a:pt x="42" y="758"/>
                      <a:pt x="27" y="75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tx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FB207399-81AE-624A-9719-D74CEB109F29}"/>
                  </a:ext>
                </a:extLst>
              </p:cNvPr>
              <p:cNvSpPr/>
              <p:nvPr/>
            </p:nvSpPr>
            <p:spPr>
              <a:xfrm>
                <a:off x="5516961" y="4307078"/>
                <a:ext cx="271082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4" h="54">
                    <a:moveTo>
                      <a:pt x="727" y="54"/>
                    </a:moveTo>
                    <a:lnTo>
                      <a:pt x="27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727" y="0"/>
                    </a:lnTo>
                    <a:cubicBezTo>
                      <a:pt x="742" y="0"/>
                      <a:pt x="754" y="12"/>
                      <a:pt x="754" y="27"/>
                    </a:cubicBezTo>
                    <a:cubicBezTo>
                      <a:pt x="754" y="42"/>
                      <a:pt x="742" y="54"/>
                      <a:pt x="727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tx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986951CA-F99F-F949-8266-A424313521A6}"/>
                  </a:ext>
                </a:extLst>
              </p:cNvPr>
              <p:cNvSpPr/>
              <p:nvPr/>
            </p:nvSpPr>
            <p:spPr>
              <a:xfrm>
                <a:off x="5553678" y="4105475"/>
                <a:ext cx="235441" cy="18936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55" h="527">
                    <a:moveTo>
                      <a:pt x="347" y="527"/>
                    </a:moveTo>
                    <a:cubicBezTo>
                      <a:pt x="339" y="527"/>
                      <a:pt x="331" y="523"/>
                      <a:pt x="325" y="516"/>
                    </a:cubicBezTo>
                    <a:lnTo>
                      <a:pt x="202" y="353"/>
                    </a:lnTo>
                    <a:lnTo>
                      <a:pt x="47" y="518"/>
                    </a:lnTo>
                    <a:cubicBezTo>
                      <a:pt x="37" y="529"/>
                      <a:pt x="19" y="530"/>
                      <a:pt x="8" y="519"/>
                    </a:cubicBezTo>
                    <a:cubicBezTo>
                      <a:pt x="-3" y="509"/>
                      <a:pt x="-3" y="492"/>
                      <a:pt x="7" y="480"/>
                    </a:cubicBezTo>
                    <a:lnTo>
                      <a:pt x="184" y="292"/>
                    </a:lnTo>
                    <a:cubicBezTo>
                      <a:pt x="189" y="286"/>
                      <a:pt x="197" y="283"/>
                      <a:pt x="205" y="283"/>
                    </a:cubicBezTo>
                    <a:cubicBezTo>
                      <a:pt x="213" y="284"/>
                      <a:pt x="221" y="288"/>
                      <a:pt x="226" y="294"/>
                    </a:cubicBezTo>
                    <a:lnTo>
                      <a:pt x="344" y="450"/>
                    </a:lnTo>
                    <a:lnTo>
                      <a:pt x="604" y="13"/>
                    </a:lnTo>
                    <a:cubicBezTo>
                      <a:pt x="612" y="0"/>
                      <a:pt x="629" y="-4"/>
                      <a:pt x="642" y="4"/>
                    </a:cubicBezTo>
                    <a:cubicBezTo>
                      <a:pt x="655" y="11"/>
                      <a:pt x="659" y="28"/>
                      <a:pt x="651" y="41"/>
                    </a:cubicBezTo>
                    <a:lnTo>
                      <a:pt x="371" y="513"/>
                    </a:lnTo>
                    <a:cubicBezTo>
                      <a:pt x="366" y="521"/>
                      <a:pt x="358" y="526"/>
                      <a:pt x="349" y="527"/>
                    </a:cubicBezTo>
                    <a:cubicBezTo>
                      <a:pt x="348" y="527"/>
                      <a:pt x="348" y="527"/>
                      <a:pt x="347" y="5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tx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DB7F7CC5-F0E7-3C4B-8F84-0CD89684EB95}"/>
                  </a:ext>
                </a:extLst>
              </p:cNvPr>
              <p:cNvSpPr/>
              <p:nvPr/>
            </p:nvSpPr>
            <p:spPr>
              <a:xfrm>
                <a:off x="5769308" y="4105476"/>
                <a:ext cx="30240" cy="54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" h="153">
                    <a:moveTo>
                      <a:pt x="58" y="153"/>
                    </a:moveTo>
                    <a:cubicBezTo>
                      <a:pt x="46" y="153"/>
                      <a:pt x="35" y="146"/>
                      <a:pt x="32" y="134"/>
                    </a:cubicBezTo>
                    <a:lnTo>
                      <a:pt x="1" y="35"/>
                    </a:lnTo>
                    <a:cubicBezTo>
                      <a:pt x="-3" y="21"/>
                      <a:pt x="5" y="5"/>
                      <a:pt x="20" y="1"/>
                    </a:cubicBezTo>
                    <a:cubicBezTo>
                      <a:pt x="34" y="-4"/>
                      <a:pt x="49" y="5"/>
                      <a:pt x="54" y="19"/>
                    </a:cubicBezTo>
                    <a:lnTo>
                      <a:pt x="84" y="118"/>
                    </a:lnTo>
                    <a:cubicBezTo>
                      <a:pt x="89" y="132"/>
                      <a:pt x="80" y="147"/>
                      <a:pt x="66" y="152"/>
                    </a:cubicBezTo>
                    <a:cubicBezTo>
                      <a:pt x="63" y="153"/>
                      <a:pt x="61" y="153"/>
                      <a:pt x="58" y="15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tx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5841469B-0880-8748-A919-21F413D1264E}"/>
                  </a:ext>
                </a:extLst>
              </p:cNvPr>
              <p:cNvSpPr/>
              <p:nvPr/>
            </p:nvSpPr>
            <p:spPr>
              <a:xfrm>
                <a:off x="5734012" y="4105458"/>
                <a:ext cx="54720" cy="30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85">
                    <a:moveTo>
                      <a:pt x="27" y="85"/>
                    </a:moveTo>
                    <a:cubicBezTo>
                      <a:pt x="15" y="85"/>
                      <a:pt x="4" y="77"/>
                      <a:pt x="1" y="65"/>
                    </a:cubicBezTo>
                    <a:cubicBezTo>
                      <a:pt x="-4" y="51"/>
                      <a:pt x="5" y="36"/>
                      <a:pt x="19" y="31"/>
                    </a:cubicBezTo>
                    <a:lnTo>
                      <a:pt x="118" y="1"/>
                    </a:lnTo>
                    <a:cubicBezTo>
                      <a:pt x="132" y="-4"/>
                      <a:pt x="147" y="5"/>
                      <a:pt x="152" y="19"/>
                    </a:cubicBezTo>
                    <a:cubicBezTo>
                      <a:pt x="156" y="34"/>
                      <a:pt x="148" y="49"/>
                      <a:pt x="134" y="53"/>
                    </a:cubicBezTo>
                    <a:lnTo>
                      <a:pt x="35" y="84"/>
                    </a:lnTo>
                    <a:cubicBezTo>
                      <a:pt x="32" y="84"/>
                      <a:pt x="30" y="85"/>
                      <a:pt x="27" y="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tx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17412" name="Group 43">
            <a:extLst>
              <a:ext uri="{FF2B5EF4-FFF2-40B4-BE49-F238E27FC236}">
                <a16:creationId xmlns:a16="http://schemas.microsoft.com/office/drawing/2014/main" id="{45D904C2-1930-E54A-83DD-CD9CDBD4A589}"/>
              </a:ext>
            </a:extLst>
          </p:cNvPr>
          <p:cNvGrpSpPr>
            <a:grpSpLocks/>
          </p:cNvGrpSpPr>
          <p:nvPr/>
        </p:nvGrpSpPr>
        <p:grpSpPr bwMode="auto">
          <a:xfrm>
            <a:off x="2001838" y="9051925"/>
            <a:ext cx="8121650" cy="1935163"/>
            <a:chOff x="8128120" y="16035370"/>
            <a:chExt cx="8121410" cy="193459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8D1B00E-1441-644A-B59B-B8DF489AD5A6}"/>
                </a:ext>
              </a:extLst>
            </p:cNvPr>
            <p:cNvSpPr/>
            <p:nvPr/>
          </p:nvSpPr>
          <p:spPr>
            <a:xfrm>
              <a:off x="8128120" y="16035370"/>
              <a:ext cx="1935105" cy="19345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414" name="CuadroTexto 662">
              <a:extLst>
                <a:ext uri="{FF2B5EF4-FFF2-40B4-BE49-F238E27FC236}">
                  <a16:creationId xmlns:a16="http://schemas.microsoft.com/office/drawing/2014/main" id="{29551E04-1B63-F04D-B374-8C6E29D59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94941" y="16568960"/>
              <a:ext cx="505458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s-MX" sz="480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Write Your Title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67FCB38-6C61-F842-906D-83E58DCC0A7F}"/>
                </a:ext>
              </a:extLst>
            </p:cNvPr>
            <p:cNvGrpSpPr/>
            <p:nvPr/>
          </p:nvGrpSpPr>
          <p:grpSpPr>
            <a:xfrm>
              <a:off x="8419518" y="16430197"/>
              <a:ext cx="1152650" cy="1051540"/>
              <a:chOff x="1153010" y="1057698"/>
              <a:chExt cx="471957" cy="430559"/>
            </a:xfrm>
            <a:solidFill>
              <a:schemeClr val="bg2"/>
            </a:solidFill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D0844D2-3447-2541-A322-99F4A4BB4F02}"/>
                  </a:ext>
                </a:extLst>
              </p:cNvPr>
              <p:cNvSpPr/>
              <p:nvPr/>
            </p:nvSpPr>
            <p:spPr>
              <a:xfrm>
                <a:off x="1478448" y="1362616"/>
                <a:ext cx="95400" cy="698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6" h="195">
                    <a:moveTo>
                      <a:pt x="55" y="140"/>
                    </a:moveTo>
                    <a:lnTo>
                      <a:pt x="211" y="140"/>
                    </a:lnTo>
                    <a:lnTo>
                      <a:pt x="211" y="55"/>
                    </a:lnTo>
                    <a:lnTo>
                      <a:pt x="55" y="55"/>
                    </a:lnTo>
                    <a:close/>
                    <a:moveTo>
                      <a:pt x="238" y="195"/>
                    </a:moveTo>
                    <a:lnTo>
                      <a:pt x="27" y="195"/>
                    </a:lnTo>
                    <a:cubicBezTo>
                      <a:pt x="12" y="195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238" y="0"/>
                    </a:lnTo>
                    <a:cubicBezTo>
                      <a:pt x="253" y="0"/>
                      <a:pt x="266" y="12"/>
                      <a:pt x="266" y="27"/>
                    </a:cubicBezTo>
                    <a:lnTo>
                      <a:pt x="266" y="167"/>
                    </a:lnTo>
                    <a:cubicBezTo>
                      <a:pt x="266" y="182"/>
                      <a:pt x="253" y="195"/>
                      <a:pt x="238" y="19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tx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E2636DC0-8CFA-304A-9195-D6AB9D07F2EC}"/>
                  </a:ext>
                </a:extLst>
              </p:cNvPr>
              <p:cNvSpPr/>
              <p:nvPr/>
            </p:nvSpPr>
            <p:spPr>
              <a:xfrm>
                <a:off x="1250928" y="1058058"/>
                <a:ext cx="332999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7" y="269"/>
                    </a:moveTo>
                    <a:cubicBezTo>
                      <a:pt x="15" y="269"/>
                      <a:pt x="4" y="261"/>
                      <a:pt x="1" y="248"/>
                    </a:cubicBezTo>
                    <a:cubicBezTo>
                      <a:pt x="-3" y="234"/>
                      <a:pt x="5" y="219"/>
                      <a:pt x="20" y="215"/>
                    </a:cubicBezTo>
                    <a:lnTo>
                      <a:pt x="819" y="1"/>
                    </a:lnTo>
                    <a:cubicBezTo>
                      <a:pt x="842" y="-5"/>
                      <a:pt x="865" y="8"/>
                      <a:pt x="871" y="30"/>
                    </a:cubicBezTo>
                    <a:lnTo>
                      <a:pt x="925" y="231"/>
                    </a:lnTo>
                    <a:cubicBezTo>
                      <a:pt x="929" y="246"/>
                      <a:pt x="920" y="261"/>
                      <a:pt x="905" y="265"/>
                    </a:cubicBezTo>
                    <a:cubicBezTo>
                      <a:pt x="891" y="269"/>
                      <a:pt x="875" y="260"/>
                      <a:pt x="872" y="246"/>
                    </a:cubicBezTo>
                    <a:lnTo>
                      <a:pt x="821" y="57"/>
                    </a:lnTo>
                    <a:lnTo>
                      <a:pt x="34" y="268"/>
                    </a:lnTo>
                    <a:cubicBezTo>
                      <a:pt x="32" y="269"/>
                      <a:pt x="29" y="269"/>
                      <a:pt x="27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tx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1AA927CA-A7F6-CD4D-9438-8EF015B2E304}"/>
                  </a:ext>
                </a:extLst>
              </p:cNvPr>
              <p:cNvSpPr/>
              <p:nvPr/>
            </p:nvSpPr>
            <p:spPr>
              <a:xfrm>
                <a:off x="1386648" y="1105578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8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3"/>
                      <a:pt x="6" y="88"/>
                      <a:pt x="20" y="84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3" y="3"/>
                    </a:cubicBezTo>
                    <a:cubicBezTo>
                      <a:pt x="359" y="7"/>
                      <a:pt x="364" y="13"/>
                      <a:pt x="366" y="20"/>
                    </a:cubicBezTo>
                    <a:cubicBezTo>
                      <a:pt x="367" y="26"/>
                      <a:pt x="371" y="31"/>
                      <a:pt x="377" y="34"/>
                    </a:cubicBezTo>
                    <a:cubicBezTo>
                      <a:pt x="382" y="38"/>
                      <a:pt x="388" y="38"/>
                      <a:pt x="394" y="37"/>
                    </a:cubicBezTo>
                    <a:cubicBezTo>
                      <a:pt x="402" y="35"/>
                      <a:pt x="409" y="36"/>
                      <a:pt x="415" y="39"/>
                    </a:cubicBezTo>
                    <a:cubicBezTo>
                      <a:pt x="422" y="43"/>
                      <a:pt x="426" y="49"/>
                      <a:pt x="428" y="56"/>
                    </a:cubicBezTo>
                    <a:lnTo>
                      <a:pt x="440" y="100"/>
                    </a:lnTo>
                    <a:cubicBezTo>
                      <a:pt x="444" y="115"/>
                      <a:pt x="435" y="130"/>
                      <a:pt x="421" y="134"/>
                    </a:cubicBezTo>
                    <a:cubicBezTo>
                      <a:pt x="406" y="138"/>
                      <a:pt x="391" y="129"/>
                      <a:pt x="387" y="115"/>
                    </a:cubicBezTo>
                    <a:lnTo>
                      <a:pt x="381" y="92"/>
                    </a:lnTo>
                    <a:cubicBezTo>
                      <a:pt x="370" y="91"/>
                      <a:pt x="359" y="88"/>
                      <a:pt x="349" y="82"/>
                    </a:cubicBezTo>
                    <a:cubicBezTo>
                      <a:pt x="339" y="76"/>
                      <a:pt x="331" y="68"/>
                      <a:pt x="324" y="59"/>
                    </a:cubicBezTo>
                    <a:lnTo>
                      <a:pt x="35" y="137"/>
                    </a:lnTo>
                    <a:cubicBezTo>
                      <a:pt x="32" y="138"/>
                      <a:pt x="30" y="138"/>
                      <a:pt x="28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tx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74BFC97B-7283-5740-9D91-E8BF5298B630}"/>
                  </a:ext>
                </a:extLst>
              </p:cNvPr>
              <p:cNvSpPr/>
              <p:nvPr/>
            </p:nvSpPr>
            <p:spPr>
              <a:xfrm>
                <a:off x="1198368" y="1159218"/>
                <a:ext cx="426599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86" h="899">
                    <a:moveTo>
                      <a:pt x="1103" y="899"/>
                    </a:moveTo>
                    <a:lnTo>
                      <a:pt x="377" y="899"/>
                    </a:lnTo>
                    <a:cubicBezTo>
                      <a:pt x="362" y="899"/>
                      <a:pt x="350" y="887"/>
                      <a:pt x="350" y="872"/>
                    </a:cubicBezTo>
                    <a:cubicBezTo>
                      <a:pt x="350" y="857"/>
                      <a:pt x="362" y="845"/>
                      <a:pt x="377" y="845"/>
                    </a:cubicBezTo>
                    <a:lnTo>
                      <a:pt x="1103" y="845"/>
                    </a:lnTo>
                    <a:cubicBezTo>
                      <a:pt x="1118" y="845"/>
                      <a:pt x="1131" y="832"/>
                      <a:pt x="1131" y="817"/>
                    </a:cubicBezTo>
                    <a:lnTo>
                      <a:pt x="1131" y="83"/>
                    </a:lnTo>
                    <a:cubicBezTo>
                      <a:pt x="1131" y="68"/>
                      <a:pt x="1118" y="55"/>
                      <a:pt x="1103" y="55"/>
                    </a:cubicBezTo>
                    <a:lnTo>
                      <a:pt x="83" y="55"/>
                    </a:lnTo>
                    <a:cubicBezTo>
                      <a:pt x="67" y="55"/>
                      <a:pt x="55" y="68"/>
                      <a:pt x="55" y="83"/>
                    </a:cubicBezTo>
                    <a:lnTo>
                      <a:pt x="55" y="241"/>
                    </a:lnTo>
                    <a:cubicBezTo>
                      <a:pt x="55" y="256"/>
                      <a:pt x="43" y="268"/>
                      <a:pt x="28" y="268"/>
                    </a:cubicBezTo>
                    <a:cubicBezTo>
                      <a:pt x="13" y="268"/>
                      <a:pt x="0" y="256"/>
                      <a:pt x="0" y="241"/>
                    </a:cubicBezTo>
                    <a:lnTo>
                      <a:pt x="0" y="83"/>
                    </a:lnTo>
                    <a:cubicBezTo>
                      <a:pt x="0" y="37"/>
                      <a:pt x="37" y="0"/>
                      <a:pt x="83" y="0"/>
                    </a:cubicBezTo>
                    <a:lnTo>
                      <a:pt x="1103" y="0"/>
                    </a:lnTo>
                    <a:cubicBezTo>
                      <a:pt x="1149" y="0"/>
                      <a:pt x="1186" y="37"/>
                      <a:pt x="1186" y="83"/>
                    </a:cubicBezTo>
                    <a:lnTo>
                      <a:pt x="1186" y="817"/>
                    </a:lnTo>
                    <a:cubicBezTo>
                      <a:pt x="1186" y="863"/>
                      <a:pt x="1149" y="899"/>
                      <a:pt x="1103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tx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B9B4DB00-A969-7C41-88A3-6FA13E2D2E1B}"/>
                  </a:ext>
                </a:extLst>
              </p:cNvPr>
              <p:cNvSpPr/>
              <p:nvPr/>
            </p:nvSpPr>
            <p:spPr>
              <a:xfrm>
                <a:off x="1477728" y="1362616"/>
                <a:ext cx="95760" cy="69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7" h="194">
                    <a:moveTo>
                      <a:pt x="55" y="139"/>
                    </a:moveTo>
                    <a:lnTo>
                      <a:pt x="212" y="139"/>
                    </a:lnTo>
                    <a:lnTo>
                      <a:pt x="212" y="54"/>
                    </a:lnTo>
                    <a:lnTo>
                      <a:pt x="55" y="54"/>
                    </a:lnTo>
                    <a:close/>
                    <a:moveTo>
                      <a:pt x="239" y="194"/>
                    </a:moveTo>
                    <a:lnTo>
                      <a:pt x="28" y="194"/>
                    </a:lnTo>
                    <a:cubicBezTo>
                      <a:pt x="13" y="194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239" y="0"/>
                    </a:lnTo>
                    <a:cubicBezTo>
                      <a:pt x="254" y="0"/>
                      <a:pt x="267" y="12"/>
                      <a:pt x="267" y="27"/>
                    </a:cubicBezTo>
                    <a:lnTo>
                      <a:pt x="267" y="167"/>
                    </a:lnTo>
                    <a:cubicBezTo>
                      <a:pt x="267" y="182"/>
                      <a:pt x="254" y="194"/>
                      <a:pt x="239" y="19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tx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49AAA863-9022-4944-BDA5-48A0DDA4E5A9}"/>
                  </a:ext>
                </a:extLst>
              </p:cNvPr>
              <p:cNvSpPr/>
              <p:nvPr/>
            </p:nvSpPr>
            <p:spPr>
              <a:xfrm>
                <a:off x="1250209" y="1057698"/>
                <a:ext cx="332999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8" y="269"/>
                    </a:moveTo>
                    <a:cubicBezTo>
                      <a:pt x="16" y="269"/>
                      <a:pt x="4" y="261"/>
                      <a:pt x="1" y="249"/>
                    </a:cubicBezTo>
                    <a:cubicBezTo>
                      <a:pt x="-3" y="234"/>
                      <a:pt x="6" y="219"/>
                      <a:pt x="21" y="215"/>
                    </a:cubicBezTo>
                    <a:lnTo>
                      <a:pt x="820" y="1"/>
                    </a:lnTo>
                    <a:cubicBezTo>
                      <a:pt x="842" y="-5"/>
                      <a:pt x="865" y="9"/>
                      <a:pt x="871" y="31"/>
                    </a:cubicBezTo>
                    <a:lnTo>
                      <a:pt x="925" y="232"/>
                    </a:lnTo>
                    <a:cubicBezTo>
                      <a:pt x="929" y="246"/>
                      <a:pt x="921" y="261"/>
                      <a:pt x="906" y="265"/>
                    </a:cubicBezTo>
                    <a:cubicBezTo>
                      <a:pt x="891" y="269"/>
                      <a:pt x="876" y="261"/>
                      <a:pt x="872" y="246"/>
                    </a:cubicBezTo>
                    <a:lnTo>
                      <a:pt x="822" y="58"/>
                    </a:lnTo>
                    <a:lnTo>
                      <a:pt x="35" y="268"/>
                    </a:lnTo>
                    <a:cubicBezTo>
                      <a:pt x="32" y="269"/>
                      <a:pt x="30" y="269"/>
                      <a:pt x="28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tx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A4DCE78E-FB86-A341-9E0E-457D557E59E8}"/>
                  </a:ext>
                </a:extLst>
              </p:cNvPr>
              <p:cNvSpPr/>
              <p:nvPr/>
            </p:nvSpPr>
            <p:spPr>
              <a:xfrm>
                <a:off x="1386289" y="1105217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7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4"/>
                      <a:pt x="5" y="88"/>
                      <a:pt x="20" y="85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2" y="4"/>
                    </a:cubicBezTo>
                    <a:cubicBezTo>
                      <a:pt x="359" y="8"/>
                      <a:pt x="363" y="14"/>
                      <a:pt x="365" y="21"/>
                    </a:cubicBezTo>
                    <a:cubicBezTo>
                      <a:pt x="367" y="27"/>
                      <a:pt x="371" y="32"/>
                      <a:pt x="376" y="35"/>
                    </a:cubicBezTo>
                    <a:cubicBezTo>
                      <a:pt x="382" y="38"/>
                      <a:pt x="388" y="39"/>
                      <a:pt x="394" y="37"/>
                    </a:cubicBezTo>
                    <a:cubicBezTo>
                      <a:pt x="401" y="35"/>
                      <a:pt x="409" y="36"/>
                      <a:pt x="415" y="40"/>
                    </a:cubicBezTo>
                    <a:cubicBezTo>
                      <a:pt x="421" y="44"/>
                      <a:pt x="426" y="50"/>
                      <a:pt x="428" y="57"/>
                    </a:cubicBezTo>
                    <a:lnTo>
                      <a:pt x="440" y="101"/>
                    </a:lnTo>
                    <a:cubicBezTo>
                      <a:pt x="444" y="116"/>
                      <a:pt x="435" y="131"/>
                      <a:pt x="420" y="135"/>
                    </a:cubicBezTo>
                    <a:cubicBezTo>
                      <a:pt x="406" y="138"/>
                      <a:pt x="391" y="130"/>
                      <a:pt x="387" y="115"/>
                    </a:cubicBezTo>
                    <a:lnTo>
                      <a:pt x="381" y="93"/>
                    </a:lnTo>
                    <a:cubicBezTo>
                      <a:pt x="369" y="92"/>
                      <a:pt x="359" y="88"/>
                      <a:pt x="349" y="82"/>
                    </a:cubicBezTo>
                    <a:cubicBezTo>
                      <a:pt x="339" y="77"/>
                      <a:pt x="330" y="69"/>
                      <a:pt x="324" y="60"/>
                    </a:cubicBezTo>
                    <a:lnTo>
                      <a:pt x="34" y="138"/>
                    </a:lnTo>
                    <a:cubicBezTo>
                      <a:pt x="32" y="138"/>
                      <a:pt x="30" y="138"/>
                      <a:pt x="27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tx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0B89AA86-9E8B-144F-B571-46408EB5D31E}"/>
                  </a:ext>
                </a:extLst>
              </p:cNvPr>
              <p:cNvSpPr/>
              <p:nvPr/>
            </p:nvSpPr>
            <p:spPr>
              <a:xfrm>
                <a:off x="1153010" y="1242017"/>
                <a:ext cx="214560" cy="246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7" h="685">
                    <a:moveTo>
                      <a:pt x="299" y="55"/>
                    </a:moveTo>
                    <a:cubicBezTo>
                      <a:pt x="297" y="55"/>
                      <a:pt x="295" y="55"/>
                      <a:pt x="294" y="56"/>
                    </a:cubicBezTo>
                    <a:cubicBezTo>
                      <a:pt x="258" y="82"/>
                      <a:pt x="180" y="128"/>
                      <a:pt x="62" y="137"/>
                    </a:cubicBezTo>
                    <a:cubicBezTo>
                      <a:pt x="59" y="137"/>
                      <a:pt x="57" y="139"/>
                      <a:pt x="56" y="140"/>
                    </a:cubicBezTo>
                    <a:cubicBezTo>
                      <a:pt x="55" y="141"/>
                      <a:pt x="54" y="143"/>
                      <a:pt x="55" y="146"/>
                    </a:cubicBezTo>
                    <a:cubicBezTo>
                      <a:pt x="62" y="221"/>
                      <a:pt x="88" y="407"/>
                      <a:pt x="166" y="523"/>
                    </a:cubicBezTo>
                    <a:cubicBezTo>
                      <a:pt x="184" y="548"/>
                      <a:pt x="214" y="575"/>
                      <a:pt x="254" y="601"/>
                    </a:cubicBezTo>
                    <a:cubicBezTo>
                      <a:pt x="272" y="612"/>
                      <a:pt x="288" y="621"/>
                      <a:pt x="298" y="627"/>
                    </a:cubicBezTo>
                    <a:cubicBezTo>
                      <a:pt x="326" y="612"/>
                      <a:pt x="396" y="572"/>
                      <a:pt x="430" y="523"/>
                    </a:cubicBezTo>
                    <a:cubicBezTo>
                      <a:pt x="508" y="408"/>
                      <a:pt x="534" y="220"/>
                      <a:pt x="542" y="145"/>
                    </a:cubicBezTo>
                    <a:cubicBezTo>
                      <a:pt x="542" y="142"/>
                      <a:pt x="541" y="140"/>
                      <a:pt x="540" y="139"/>
                    </a:cubicBezTo>
                    <a:cubicBezTo>
                      <a:pt x="539" y="138"/>
                      <a:pt x="537" y="136"/>
                      <a:pt x="534" y="136"/>
                    </a:cubicBezTo>
                    <a:cubicBezTo>
                      <a:pt x="416" y="127"/>
                      <a:pt x="339" y="82"/>
                      <a:pt x="303" y="56"/>
                    </a:cubicBezTo>
                    <a:cubicBezTo>
                      <a:pt x="302" y="55"/>
                      <a:pt x="300" y="55"/>
                      <a:pt x="299" y="55"/>
                    </a:cubicBezTo>
                    <a:close/>
                    <a:moveTo>
                      <a:pt x="298" y="685"/>
                    </a:moveTo>
                    <a:cubicBezTo>
                      <a:pt x="294" y="685"/>
                      <a:pt x="290" y="684"/>
                      <a:pt x="287" y="682"/>
                    </a:cubicBezTo>
                    <a:cubicBezTo>
                      <a:pt x="282" y="680"/>
                      <a:pt x="172" y="628"/>
                      <a:pt x="121" y="553"/>
                    </a:cubicBezTo>
                    <a:cubicBezTo>
                      <a:pt x="36" y="428"/>
                      <a:pt x="8" y="230"/>
                      <a:pt x="0" y="151"/>
                    </a:cubicBezTo>
                    <a:cubicBezTo>
                      <a:pt x="-2" y="134"/>
                      <a:pt x="3" y="118"/>
                      <a:pt x="14" y="105"/>
                    </a:cubicBezTo>
                    <a:cubicBezTo>
                      <a:pt x="25" y="92"/>
                      <a:pt x="41" y="84"/>
                      <a:pt x="58" y="82"/>
                    </a:cubicBezTo>
                    <a:cubicBezTo>
                      <a:pt x="162" y="74"/>
                      <a:pt x="230" y="35"/>
                      <a:pt x="261" y="12"/>
                    </a:cubicBezTo>
                    <a:cubicBezTo>
                      <a:pt x="284" y="-4"/>
                      <a:pt x="314" y="-4"/>
                      <a:pt x="336" y="12"/>
                    </a:cubicBezTo>
                    <a:cubicBezTo>
                      <a:pt x="367" y="35"/>
                      <a:pt x="434" y="74"/>
                      <a:pt x="538" y="81"/>
                    </a:cubicBezTo>
                    <a:cubicBezTo>
                      <a:pt x="555" y="82"/>
                      <a:pt x="571" y="90"/>
                      <a:pt x="582" y="103"/>
                    </a:cubicBezTo>
                    <a:cubicBezTo>
                      <a:pt x="593" y="116"/>
                      <a:pt x="598" y="133"/>
                      <a:pt x="596" y="150"/>
                    </a:cubicBezTo>
                    <a:cubicBezTo>
                      <a:pt x="588" y="230"/>
                      <a:pt x="561" y="428"/>
                      <a:pt x="475" y="554"/>
                    </a:cubicBezTo>
                    <a:cubicBezTo>
                      <a:pt x="425" y="628"/>
                      <a:pt x="315" y="680"/>
                      <a:pt x="310" y="682"/>
                    </a:cubicBezTo>
                    <a:cubicBezTo>
                      <a:pt x="306" y="684"/>
                      <a:pt x="302" y="685"/>
                      <a:pt x="298" y="6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tx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A60994C1-A8B6-8946-A562-B6BF611B3E95}"/>
                  </a:ext>
                </a:extLst>
              </p:cNvPr>
              <p:cNvSpPr/>
              <p:nvPr/>
            </p:nvSpPr>
            <p:spPr>
              <a:xfrm>
                <a:off x="1217811" y="1355417"/>
                <a:ext cx="853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8" h="177">
                    <a:moveTo>
                      <a:pt x="55" y="122"/>
                    </a:moveTo>
                    <a:lnTo>
                      <a:pt x="183" y="122"/>
                    </a:lnTo>
                    <a:lnTo>
                      <a:pt x="183" y="55"/>
                    </a:lnTo>
                    <a:lnTo>
                      <a:pt x="55" y="55"/>
                    </a:lnTo>
                    <a:close/>
                    <a:moveTo>
                      <a:pt x="194" y="177"/>
                    </a:moveTo>
                    <a:lnTo>
                      <a:pt x="44" y="177"/>
                    </a:lnTo>
                    <a:cubicBezTo>
                      <a:pt x="20" y="177"/>
                      <a:pt x="0" y="157"/>
                      <a:pt x="0" y="134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4" y="0"/>
                    </a:cubicBezTo>
                    <a:lnTo>
                      <a:pt x="194" y="0"/>
                    </a:lnTo>
                    <a:cubicBezTo>
                      <a:pt x="218" y="0"/>
                      <a:pt x="238" y="19"/>
                      <a:pt x="238" y="43"/>
                    </a:cubicBezTo>
                    <a:lnTo>
                      <a:pt x="238" y="134"/>
                    </a:lnTo>
                    <a:cubicBezTo>
                      <a:pt x="238" y="157"/>
                      <a:pt x="218" y="177"/>
                      <a:pt x="194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tx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237DE4E4-99A9-8543-A81B-544DA4879C77}"/>
                  </a:ext>
                </a:extLst>
              </p:cNvPr>
              <p:cNvSpPr/>
              <p:nvPr/>
            </p:nvSpPr>
            <p:spPr>
              <a:xfrm>
                <a:off x="1223932" y="1311498"/>
                <a:ext cx="727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3" h="177">
                    <a:moveTo>
                      <a:pt x="176" y="177"/>
                    </a:moveTo>
                    <a:cubicBezTo>
                      <a:pt x="161" y="177"/>
                      <a:pt x="149" y="165"/>
                      <a:pt x="149" y="149"/>
                    </a:cubicBezTo>
                    <a:lnTo>
                      <a:pt x="149" y="101"/>
                    </a:lnTo>
                    <a:cubicBezTo>
                      <a:pt x="149" y="76"/>
                      <a:pt x="128" y="55"/>
                      <a:pt x="102" y="55"/>
                    </a:cubicBezTo>
                    <a:cubicBezTo>
                      <a:pt x="76" y="55"/>
                      <a:pt x="55" y="76"/>
                      <a:pt x="55" y="101"/>
                    </a:cubicBezTo>
                    <a:lnTo>
                      <a:pt x="55" y="149"/>
                    </a:lnTo>
                    <a:cubicBezTo>
                      <a:pt x="55" y="164"/>
                      <a:pt x="43" y="177"/>
                      <a:pt x="28" y="177"/>
                    </a:cubicBezTo>
                    <a:cubicBezTo>
                      <a:pt x="13" y="177"/>
                      <a:pt x="1" y="165"/>
                      <a:pt x="0" y="149"/>
                    </a:cubicBezTo>
                    <a:lnTo>
                      <a:pt x="0" y="101"/>
                    </a:lnTo>
                    <a:cubicBezTo>
                      <a:pt x="0" y="45"/>
                      <a:pt x="46" y="0"/>
                      <a:pt x="102" y="0"/>
                    </a:cubicBezTo>
                    <a:cubicBezTo>
                      <a:pt x="158" y="0"/>
                      <a:pt x="203" y="45"/>
                      <a:pt x="203" y="101"/>
                    </a:cubicBezTo>
                    <a:lnTo>
                      <a:pt x="203" y="149"/>
                    </a:lnTo>
                    <a:cubicBezTo>
                      <a:pt x="204" y="164"/>
                      <a:pt x="191" y="177"/>
                      <a:pt x="176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defTabSz="1828434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tx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EC302B"/>
      </a:accent1>
      <a:accent2>
        <a:srgbClr val="445086"/>
      </a:accent2>
      <a:accent3>
        <a:srgbClr val="EC302B"/>
      </a:accent3>
      <a:accent4>
        <a:srgbClr val="445086"/>
      </a:accent4>
      <a:accent5>
        <a:srgbClr val="EC302B"/>
      </a:accent5>
      <a:accent6>
        <a:srgbClr val="445086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96367</TotalTime>
  <Words>500</Words>
  <Application>Microsoft Macintosh PowerPoint</Application>
  <PresentationFormat>Custom</PresentationFormat>
  <Paragraphs>100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Calibri</vt:lpstr>
      <vt:lpstr>Arial</vt:lpstr>
      <vt:lpstr>Calibri Light</vt:lpstr>
      <vt:lpstr>Montserrat Light</vt:lpstr>
      <vt:lpstr>Montserrat SemiBold</vt:lpstr>
      <vt:lpstr>Roboto Medium</vt:lpstr>
      <vt:lpstr>Lato Light</vt:lpstr>
      <vt:lpstr>Montserrat Medium</vt:lpstr>
      <vt:lpstr>Montserrat</vt:lpstr>
      <vt:lpstr>Lato</vt:lpstr>
      <vt:lpstr>Roboto Light</vt:lpstr>
      <vt:lpstr>Roboto</vt:lpstr>
      <vt:lpstr>Poppins Medium</vt:lpstr>
      <vt:lpstr>Office Theme</vt:lpstr>
      <vt:lpstr>Microsoft Excel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16904</cp:revision>
  <dcterms:created xsi:type="dcterms:W3CDTF">2014-11-12T21:47:38Z</dcterms:created>
  <dcterms:modified xsi:type="dcterms:W3CDTF">2019-10-21T21:33:01Z</dcterms:modified>
  <cp:category/>
</cp:coreProperties>
</file>