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412" r:id="rId2"/>
    <p:sldId id="4413" r:id="rId3"/>
    <p:sldId id="4375" r:id="rId4"/>
    <p:sldId id="4414" r:id="rId5"/>
    <p:sldId id="4415" r:id="rId6"/>
    <p:sldId id="4288" r:id="rId7"/>
    <p:sldId id="4416" r:id="rId8"/>
    <p:sldId id="4403" r:id="rId9"/>
    <p:sldId id="4408" r:id="rId10"/>
    <p:sldId id="4420" r:id="rId11"/>
    <p:sldId id="4419" r:id="rId12"/>
    <p:sldId id="4424" r:id="rId13"/>
    <p:sldId id="4423" r:id="rId14"/>
    <p:sldId id="4426" r:id="rId15"/>
    <p:sldId id="4425" r:id="rId16"/>
    <p:sldId id="4427" r:id="rId17"/>
    <p:sldId id="4428" r:id="rId18"/>
    <p:sldId id="4429" r:id="rId19"/>
    <p:sldId id="4430" r:id="rId20"/>
    <p:sldId id="4431"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75B8A"/>
    <a:srgbClr val="EFF1F8"/>
    <a:srgbClr val="F2F2F2"/>
    <a:srgbClr val="373737"/>
    <a:srgbClr val="445469"/>
    <a:srgbClr val="000000"/>
    <a:srgbClr val="5A5A66"/>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72" autoAdjust="0"/>
    <p:restoredTop sz="95763" autoAdjust="0"/>
  </p:normalViewPr>
  <p:slideViewPr>
    <p:cSldViewPr snapToGrid="0" snapToObjects="1">
      <p:cViewPr varScale="1">
        <p:scale>
          <a:sx n="48" d="100"/>
          <a:sy n="48" d="100"/>
        </p:scale>
        <p:origin x="1136" y="200"/>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B88A-014E-AE53-2B4CE52CB5B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B88A-014E-AE53-2B4CE52CB5B3}"/>
              </c:ext>
            </c:extLst>
          </c:dPt>
          <c:dLbls>
            <c:spPr>
              <a:noFill/>
              <a:ln>
                <a:noFill/>
              </a:ln>
              <a:effectLst/>
            </c:spPr>
            <c:txPr>
              <a:bodyPr rot="0" spcFirstLastPara="1" vertOverflow="ellipsis" vert="horz" wrap="square" anchor="ctr" anchorCtr="1"/>
              <a:lstStyle/>
              <a:p>
                <a:pPr>
                  <a:defRPr sz="3600" b="0" i="0" u="none" strike="noStrike" kern="1200" baseline="0">
                    <a:solidFill>
                      <a:schemeClr val="lt1"/>
                    </a:solidFill>
                    <a:latin typeface="Montserrat" pitchFamily="2" charset="77"/>
                    <a:ea typeface="+mn-ea"/>
                    <a:cs typeface="+mn-cs"/>
                  </a:defRPr>
                </a:pPr>
                <a:endParaRPr lang="es-MX"/>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c:v>
                </c:pt>
                <c:pt idx="1">
                  <c:v>B</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0-C2C2-F040-A1E0-30B391A012B3}"/>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600" b="0" i="0">
          <a:latin typeface="Montserrat" pitchFamily="2" charset="77"/>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ontserrat Light" pitchFamily="2" charset="77"/>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April</c:v>
                </c:pt>
                <c:pt idx="1">
                  <c:v>May</c:v>
                </c:pt>
                <c:pt idx="2">
                  <c:v>June</c:v>
                </c:pt>
                <c:pt idx="3">
                  <c:v>July</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F29-464F-AB79-A28757FDD65C}"/>
            </c:ext>
          </c:extLst>
        </c:ser>
        <c:dLbls>
          <c:dLblPos val="inEnd"/>
          <c:showLegendKey val="0"/>
          <c:showVal val="1"/>
          <c:showCatName val="0"/>
          <c:showSerName val="0"/>
          <c:showPercent val="0"/>
          <c:showBubbleSize val="0"/>
        </c:dLbls>
        <c:gapWidth val="80"/>
        <c:overlap val="25"/>
        <c:axId val="620922575"/>
        <c:axId val="620924207"/>
      </c:barChart>
      <c:catAx>
        <c:axId val="620922575"/>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2800" b="0" i="0" u="none" strike="noStrike" kern="1200" cap="none" spc="20" normalizeH="0" baseline="0">
                <a:solidFill>
                  <a:schemeClr val="tx1">
                    <a:lumMod val="65000"/>
                    <a:lumOff val="35000"/>
                  </a:schemeClr>
                </a:solidFill>
                <a:latin typeface="Montserrat Light" pitchFamily="2" charset="77"/>
                <a:ea typeface="+mn-ea"/>
                <a:cs typeface="+mn-cs"/>
              </a:defRPr>
            </a:pPr>
            <a:endParaRPr lang="es-MX"/>
          </a:p>
        </c:txPr>
        <c:crossAx val="620924207"/>
        <c:crosses val="autoZero"/>
        <c:auto val="1"/>
        <c:lblAlgn val="ctr"/>
        <c:lblOffset val="100"/>
        <c:noMultiLvlLbl val="0"/>
      </c:catAx>
      <c:valAx>
        <c:axId val="62092420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spc="20" baseline="0">
                <a:solidFill>
                  <a:schemeClr val="tx1">
                    <a:lumMod val="65000"/>
                    <a:lumOff val="35000"/>
                  </a:schemeClr>
                </a:solidFill>
                <a:latin typeface="Montserrat Light" pitchFamily="2" charset="77"/>
                <a:ea typeface="+mn-ea"/>
                <a:cs typeface="+mn-cs"/>
              </a:defRPr>
            </a:pPr>
            <a:endParaRPr lang="es-MX"/>
          </a:p>
        </c:txPr>
        <c:crossAx val="620922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b="0" i="0">
          <a:latin typeface="Montserrat Light" pitchFamily="2" charset="77"/>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Series 1</c:v>
                </c:pt>
              </c:strCache>
            </c:strRef>
          </c:tx>
          <c:spPr>
            <a:solidFill>
              <a:schemeClr val="accent1"/>
            </a:solidFill>
            <a:ln>
              <a:noFill/>
            </a:ln>
            <a:effectLst/>
          </c:spPr>
          <c:cat>
            <c:strRef>
              <c:f>Sheet1!$A$2:$A$6</c:f>
              <c:strCache>
                <c:ptCount val="5"/>
                <c:pt idx="0">
                  <c:v>A</c:v>
                </c:pt>
                <c:pt idx="1">
                  <c:v>B</c:v>
                </c:pt>
                <c:pt idx="2">
                  <c:v>C</c:v>
                </c:pt>
                <c:pt idx="3">
                  <c:v>D</c:v>
                </c:pt>
                <c:pt idx="4">
                  <c:v>E</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7F11-C446-BE93-56346E1529D9}"/>
            </c:ext>
          </c:extLst>
        </c:ser>
        <c:ser>
          <c:idx val="1"/>
          <c:order val="1"/>
          <c:tx>
            <c:strRef>
              <c:f>Sheet1!$C$1</c:f>
              <c:strCache>
                <c:ptCount val="1"/>
                <c:pt idx="0">
                  <c:v>Series 2</c:v>
                </c:pt>
              </c:strCache>
            </c:strRef>
          </c:tx>
          <c:spPr>
            <a:solidFill>
              <a:schemeClr val="accent2"/>
            </a:solidFill>
            <a:ln>
              <a:noFill/>
            </a:ln>
            <a:effectLst/>
          </c:spPr>
          <c:cat>
            <c:strRef>
              <c:f>Sheet1!$A$2:$A$6</c:f>
              <c:strCache>
                <c:ptCount val="5"/>
                <c:pt idx="0">
                  <c:v>A</c:v>
                </c:pt>
                <c:pt idx="1">
                  <c:v>B</c:v>
                </c:pt>
                <c:pt idx="2">
                  <c:v>C</c:v>
                </c:pt>
                <c:pt idx="3">
                  <c:v>D</c:v>
                </c:pt>
                <c:pt idx="4">
                  <c:v>E</c:v>
                </c:pt>
              </c:strCache>
            </c:str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7F11-C446-BE93-56346E1529D9}"/>
            </c:ext>
          </c:extLst>
        </c:ser>
        <c:dLbls>
          <c:showLegendKey val="0"/>
          <c:showVal val="0"/>
          <c:showCatName val="0"/>
          <c:showSerName val="0"/>
          <c:showPercent val="0"/>
          <c:showBubbleSize val="0"/>
        </c:dLbls>
        <c:axId val="601185439"/>
        <c:axId val="597042783"/>
      </c:areaChart>
      <c:catAx>
        <c:axId val="6011854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ontserrat Light" pitchFamily="2" charset="77"/>
                <a:ea typeface="+mn-ea"/>
                <a:cs typeface="+mn-cs"/>
              </a:defRPr>
            </a:pPr>
            <a:endParaRPr lang="es-MX"/>
          </a:p>
        </c:txPr>
        <c:crossAx val="597042783"/>
        <c:crosses val="autoZero"/>
        <c:auto val="1"/>
        <c:lblAlgn val="ctr"/>
        <c:lblOffset val="100"/>
        <c:noMultiLvlLbl val="0"/>
      </c:catAx>
      <c:valAx>
        <c:axId val="59704278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ontserrat Light" pitchFamily="2" charset="77"/>
                <a:ea typeface="+mn-ea"/>
                <a:cs typeface="+mn-cs"/>
              </a:defRPr>
            </a:pPr>
            <a:endParaRPr lang="es-MX"/>
          </a:p>
        </c:txPr>
        <c:crossAx val="601185439"/>
        <c:crosses val="autoZero"/>
        <c:crossBetween val="midCat"/>
      </c:valAx>
      <c:spPr>
        <a:noFill/>
        <a:ln w="25400">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b="0" i="0">
          <a:latin typeface="Montserrat Light" pitchFamily="2" charset="77"/>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308A-B144-92E2-F38872C6224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308A-B144-92E2-F38872C6224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308A-B144-92E2-F38872C62247}"/>
              </c:ext>
            </c:extLst>
          </c:dPt>
          <c:dLbls>
            <c:spPr>
              <a:noFill/>
              <a:ln>
                <a:noFill/>
              </a:ln>
              <a:effectLst/>
            </c:spPr>
            <c:txPr>
              <a:bodyPr rot="0" spcFirstLastPara="1" vertOverflow="ellipsis" vert="horz" wrap="square" anchor="ctr" anchorCtr="1"/>
              <a:lstStyle/>
              <a:p>
                <a:pPr>
                  <a:defRPr sz="2800" b="0" i="0" u="none" strike="noStrike" kern="1200" baseline="0">
                    <a:solidFill>
                      <a:schemeClr val="bg1"/>
                    </a:solidFill>
                    <a:latin typeface="Montserrat Light" pitchFamily="2" charset="77"/>
                    <a:ea typeface="+mn-ea"/>
                    <a:cs typeface="+mn-cs"/>
                  </a:defRPr>
                </a:pPr>
                <a:endParaRPr lang="es-MX"/>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A</c:v>
                </c:pt>
                <c:pt idx="1">
                  <c:v>B</c:v>
                </c:pt>
                <c:pt idx="2">
                  <c:v>C</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0-2567-DC42-9AA6-2C9ECAB0AD8A}"/>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b="0" i="0">
          <a:solidFill>
            <a:schemeClr val="bg1"/>
          </a:solidFill>
          <a:latin typeface="Montserrat Light" pitchFamily="2" charset="77"/>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8/6/19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‹Nº›</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F3BA5DCD-A7B5-D444-8D2D-C9468EE5B57C}"/>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9442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F3BA5DCD-A7B5-D444-8D2D-C9468EE5B57C}"/>
              </a:ext>
            </a:extLst>
          </p:cNvPr>
          <p:cNvSpPr>
            <a:spLocks noGrp="1"/>
          </p:cNvSpPr>
          <p:nvPr>
            <p:ph type="pic" sz="quarter" idx="14"/>
          </p:nvPr>
        </p:nvSpPr>
        <p:spPr>
          <a:xfrm>
            <a:off x="15118080" y="-261256"/>
            <a:ext cx="9536213"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09437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F3BA5DCD-A7B5-D444-8D2D-C9468EE5B57C}"/>
              </a:ext>
            </a:extLst>
          </p:cNvPr>
          <p:cNvSpPr>
            <a:spLocks noGrp="1"/>
          </p:cNvSpPr>
          <p:nvPr>
            <p:ph type="pic" sz="quarter" idx="14"/>
          </p:nvPr>
        </p:nvSpPr>
        <p:spPr>
          <a:xfrm>
            <a:off x="12389707" y="4833110"/>
            <a:ext cx="10125650" cy="75922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9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F3BA5DCD-A7B5-D444-8D2D-C9468EE5B57C}"/>
              </a:ext>
            </a:extLst>
          </p:cNvPr>
          <p:cNvSpPr>
            <a:spLocks noGrp="1"/>
          </p:cNvSpPr>
          <p:nvPr>
            <p:ph type="pic" sz="quarter" idx="14"/>
          </p:nvPr>
        </p:nvSpPr>
        <p:spPr>
          <a:xfrm>
            <a:off x="-380468" y="-359229"/>
            <a:ext cx="9745184" cy="1443445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9872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F3BA5DCD-A7B5-D444-8D2D-C9468EE5B57C}"/>
              </a:ext>
            </a:extLst>
          </p:cNvPr>
          <p:cNvSpPr>
            <a:spLocks noGrp="1"/>
          </p:cNvSpPr>
          <p:nvPr>
            <p:ph type="pic" sz="quarter" idx="14"/>
          </p:nvPr>
        </p:nvSpPr>
        <p:spPr>
          <a:xfrm>
            <a:off x="15069076" y="3055486"/>
            <a:ext cx="11938381" cy="73081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9360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4107AA3E-813D-904A-9F0E-D7E767ACAD26}"/>
              </a:ext>
            </a:extLst>
          </p:cNvPr>
          <p:cNvSpPr>
            <a:spLocks noGrp="1"/>
          </p:cNvSpPr>
          <p:nvPr>
            <p:ph type="pic" sz="quarter" idx="15"/>
          </p:nvPr>
        </p:nvSpPr>
        <p:spPr>
          <a:xfrm>
            <a:off x="2660739" y="5152987"/>
            <a:ext cx="4377312" cy="4377303"/>
          </a:xfrm>
          <a:prstGeom prst="ellipse">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717623C8-121F-8848-AEF3-C8501BA1907C}"/>
              </a:ext>
            </a:extLst>
          </p:cNvPr>
          <p:cNvSpPr>
            <a:spLocks noGrp="1"/>
          </p:cNvSpPr>
          <p:nvPr>
            <p:ph type="pic" sz="quarter" idx="16"/>
          </p:nvPr>
        </p:nvSpPr>
        <p:spPr>
          <a:xfrm>
            <a:off x="10032737" y="5152987"/>
            <a:ext cx="4377312" cy="4377303"/>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3D6125BC-6800-E34F-A307-4D01CB9829E0}"/>
              </a:ext>
            </a:extLst>
          </p:cNvPr>
          <p:cNvSpPr>
            <a:spLocks noGrp="1"/>
          </p:cNvSpPr>
          <p:nvPr>
            <p:ph type="pic" sz="quarter" idx="17"/>
          </p:nvPr>
        </p:nvSpPr>
        <p:spPr>
          <a:xfrm>
            <a:off x="17339599" y="5152986"/>
            <a:ext cx="4377312" cy="4377303"/>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472778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8/6/19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0741BD1A-0E95-024A-B037-FAC04B1D84B1}"/>
              </a:ext>
            </a:extLst>
          </p:cNvPr>
          <p:cNvSpPr>
            <a:spLocks noGrp="1"/>
          </p:cNvSpPr>
          <p:nvPr>
            <p:ph type="pic" sz="quarter" idx="14"/>
          </p:nvPr>
        </p:nvSpPr>
        <p:spPr/>
      </p:sp>
      <p:sp>
        <p:nvSpPr>
          <p:cNvPr id="32" name="Rectangle 31">
            <a:extLst>
              <a:ext uri="{FF2B5EF4-FFF2-40B4-BE49-F238E27FC236}">
                <a16:creationId xmlns:a16="http://schemas.microsoft.com/office/drawing/2014/main" id="{46B5E956-B85B-2D4B-AC53-FC1428E2829F}"/>
              </a:ext>
            </a:extLst>
          </p:cNvPr>
          <p:cNvSpPr/>
          <p:nvPr/>
        </p:nvSpPr>
        <p:spPr>
          <a:xfrm rot="10800000" flipV="1">
            <a:off x="0" y="-7"/>
            <a:ext cx="24377650" cy="13716007"/>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931795E-2E0B-4A45-92D7-AD69922267DE}"/>
              </a:ext>
            </a:extLst>
          </p:cNvPr>
          <p:cNvGrpSpPr/>
          <p:nvPr/>
        </p:nvGrpSpPr>
        <p:grpSpPr>
          <a:xfrm>
            <a:off x="2557988" y="5272946"/>
            <a:ext cx="19261674" cy="3170099"/>
            <a:chOff x="2557988" y="5272944"/>
            <a:chExt cx="19261674" cy="3170099"/>
          </a:xfrm>
        </p:grpSpPr>
        <p:sp>
          <p:nvSpPr>
            <p:cNvPr id="28" name="Subtitle 2">
              <a:extLst>
                <a:ext uri="{FF2B5EF4-FFF2-40B4-BE49-F238E27FC236}">
                  <a16:creationId xmlns:a16="http://schemas.microsoft.com/office/drawing/2014/main" id="{E9F80DB8-54D5-F049-945C-A046008DF263}"/>
                </a:ext>
              </a:extLst>
            </p:cNvPr>
            <p:cNvSpPr txBox="1">
              <a:spLocks/>
            </p:cNvSpPr>
            <p:nvPr/>
          </p:nvSpPr>
          <p:spPr>
            <a:xfrm>
              <a:off x="16027567" y="6194217"/>
              <a:ext cx="5792095" cy="13275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Product should meet a certain consumer demand.</a:t>
              </a:r>
            </a:p>
          </p:txBody>
        </p:sp>
        <p:grpSp>
          <p:nvGrpSpPr>
            <p:cNvPr id="9" name="Group 8">
              <a:extLst>
                <a:ext uri="{FF2B5EF4-FFF2-40B4-BE49-F238E27FC236}">
                  <a16:creationId xmlns:a16="http://schemas.microsoft.com/office/drawing/2014/main" id="{C749FC9C-4578-424C-AC2E-9DF2AA4E060E}"/>
                </a:ext>
              </a:extLst>
            </p:cNvPr>
            <p:cNvGrpSpPr/>
            <p:nvPr/>
          </p:nvGrpSpPr>
          <p:grpSpPr>
            <a:xfrm>
              <a:off x="2557988" y="5272944"/>
              <a:ext cx="13535452" cy="3170099"/>
              <a:chOff x="2557988" y="5272944"/>
              <a:chExt cx="13535452" cy="3170099"/>
            </a:xfrm>
          </p:grpSpPr>
          <p:sp>
            <p:nvSpPr>
              <p:cNvPr id="27" name="TextBox 26">
                <a:extLst>
                  <a:ext uri="{FF2B5EF4-FFF2-40B4-BE49-F238E27FC236}">
                    <a16:creationId xmlns:a16="http://schemas.microsoft.com/office/drawing/2014/main" id="{94CDEC56-A906-794E-9B05-FA128ECEF634}"/>
                  </a:ext>
                </a:extLst>
              </p:cNvPr>
              <p:cNvSpPr txBox="1"/>
              <p:nvPr/>
            </p:nvSpPr>
            <p:spPr>
              <a:xfrm>
                <a:off x="5023474" y="5272944"/>
                <a:ext cx="11069966" cy="3170099"/>
              </a:xfrm>
              <a:prstGeom prst="rect">
                <a:avLst/>
              </a:prstGeom>
              <a:noFill/>
              <a:ln>
                <a:noFill/>
              </a:ln>
            </p:spPr>
            <p:txBody>
              <a:bodyPr wrap="square" rtlCol="0">
                <a:spAutoFit/>
              </a:bodyPr>
              <a:lstStyle/>
              <a:p>
                <a:r>
                  <a:rPr lang="en-US" sz="20000" b="1" spc="1000" dirty="0">
                    <a:solidFill>
                      <a:schemeClr val="bg1"/>
                    </a:solidFill>
                    <a:latin typeface="Montserrat SemiBold" pitchFamily="2" charset="77"/>
                    <a:ea typeface="Roboto Medium" panose="02000000000000000000" pitchFamily="2" charset="0"/>
                    <a:cs typeface="Lato Light" panose="020F0502020204030203" pitchFamily="34" charset="0"/>
                  </a:rPr>
                  <a:t>insight</a:t>
                </a:r>
              </a:p>
            </p:txBody>
          </p:sp>
          <p:grpSp>
            <p:nvGrpSpPr>
              <p:cNvPr id="6" name="Group 5">
                <a:extLst>
                  <a:ext uri="{FF2B5EF4-FFF2-40B4-BE49-F238E27FC236}">
                    <a16:creationId xmlns:a16="http://schemas.microsoft.com/office/drawing/2014/main" id="{FD304130-15E2-3C4F-92FA-212DF616C8BF}"/>
                  </a:ext>
                </a:extLst>
              </p:cNvPr>
              <p:cNvGrpSpPr/>
              <p:nvPr/>
            </p:nvGrpSpPr>
            <p:grpSpPr>
              <a:xfrm>
                <a:off x="2557988" y="6030097"/>
                <a:ext cx="1922369" cy="1658747"/>
                <a:chOff x="13649325" y="7109084"/>
                <a:chExt cx="2904392" cy="2506102"/>
              </a:xfrm>
              <a:solidFill>
                <a:schemeClr val="accent3"/>
              </a:solidFill>
            </p:grpSpPr>
            <p:sp>
              <p:nvSpPr>
                <p:cNvPr id="19" name="Rectangle 18">
                  <a:extLst>
                    <a:ext uri="{FF2B5EF4-FFF2-40B4-BE49-F238E27FC236}">
                      <a16:creationId xmlns:a16="http://schemas.microsoft.com/office/drawing/2014/main" id="{E869B7DB-2DE6-3D4C-BE52-A28D33978943}"/>
                    </a:ext>
                  </a:extLst>
                </p:cNvPr>
                <p:cNvSpPr/>
                <p:nvPr/>
              </p:nvSpPr>
              <p:spPr>
                <a:xfrm>
                  <a:off x="14194691" y="8687992"/>
                  <a:ext cx="1813660" cy="3994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6E68BD-9BC1-5448-AF0B-E118E321D32D}"/>
                    </a:ext>
                  </a:extLst>
                </p:cNvPr>
                <p:cNvSpPr/>
                <p:nvPr/>
              </p:nvSpPr>
              <p:spPr>
                <a:xfrm>
                  <a:off x="13649325" y="9215779"/>
                  <a:ext cx="1813660" cy="3994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FF2984B-0152-8F49-96E3-F4EBA2D828DA}"/>
                    </a:ext>
                  </a:extLst>
                </p:cNvPr>
                <p:cNvSpPr/>
                <p:nvPr/>
              </p:nvSpPr>
              <p:spPr>
                <a:xfrm>
                  <a:off x="14740057" y="8160204"/>
                  <a:ext cx="1813660" cy="3994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3FF5DB-C360-504D-92A4-7AA86C640365}"/>
                    </a:ext>
                  </a:extLst>
                </p:cNvPr>
                <p:cNvSpPr/>
                <p:nvPr/>
              </p:nvSpPr>
              <p:spPr>
                <a:xfrm>
                  <a:off x="14194691" y="7632416"/>
                  <a:ext cx="1813660" cy="3994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1F20C4-C64B-ED4B-8808-51F3C0DE655D}"/>
                    </a:ext>
                  </a:extLst>
                </p:cNvPr>
                <p:cNvSpPr/>
                <p:nvPr/>
              </p:nvSpPr>
              <p:spPr>
                <a:xfrm>
                  <a:off x="13649325" y="7109084"/>
                  <a:ext cx="1813660" cy="3994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04889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587B08C-38D8-BC40-98C5-8F73887D189E}"/>
              </a:ext>
            </a:extLst>
          </p:cNvPr>
          <p:cNvSpPr/>
          <p:nvPr/>
        </p:nvSpPr>
        <p:spPr>
          <a:xfrm rot="10800000" flipV="1">
            <a:off x="0" y="-1"/>
            <a:ext cx="24377650" cy="1371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18" name="Group 17">
            <a:extLst>
              <a:ext uri="{FF2B5EF4-FFF2-40B4-BE49-F238E27FC236}">
                <a16:creationId xmlns:a16="http://schemas.microsoft.com/office/drawing/2014/main" id="{4C086446-E659-D14C-82DE-1D38FB43EE7B}"/>
              </a:ext>
            </a:extLst>
          </p:cNvPr>
          <p:cNvGrpSpPr/>
          <p:nvPr/>
        </p:nvGrpSpPr>
        <p:grpSpPr>
          <a:xfrm>
            <a:off x="4108448" y="1227908"/>
            <a:ext cx="16160752" cy="1775850"/>
            <a:chOff x="4108448" y="1567543"/>
            <a:chExt cx="16160752" cy="1775850"/>
          </a:xfrm>
        </p:grpSpPr>
        <p:sp>
          <p:nvSpPr>
            <p:cNvPr id="19" name="TextBox 18">
              <a:extLst>
                <a:ext uri="{FF2B5EF4-FFF2-40B4-BE49-F238E27FC236}">
                  <a16:creationId xmlns:a16="http://schemas.microsoft.com/office/drawing/2014/main" id="{1875E947-DCD8-1E4D-9172-87F1934B6579}"/>
                </a:ext>
              </a:extLst>
            </p:cNvPr>
            <p:cNvSpPr txBox="1"/>
            <p:nvPr/>
          </p:nvSpPr>
          <p:spPr>
            <a:xfrm>
              <a:off x="4108448" y="2019954"/>
              <a:ext cx="16160752"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Financial Group Performance</a:t>
              </a:r>
            </a:p>
          </p:txBody>
        </p:sp>
        <p:sp>
          <p:nvSpPr>
            <p:cNvPr id="20" name="Rectangle 19">
              <a:extLst>
                <a:ext uri="{FF2B5EF4-FFF2-40B4-BE49-F238E27FC236}">
                  <a16:creationId xmlns:a16="http://schemas.microsoft.com/office/drawing/2014/main" id="{3B3FFF51-55E9-554F-8E97-53434917A0F1}"/>
                </a:ext>
              </a:extLst>
            </p:cNvPr>
            <p:cNvSpPr/>
            <p:nvPr/>
          </p:nvSpPr>
          <p:spPr>
            <a:xfrm>
              <a:off x="11091544"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6588A686-428B-344A-8A0F-71E9747BB0A7}"/>
              </a:ext>
            </a:extLst>
          </p:cNvPr>
          <p:cNvSpPr txBox="1"/>
          <p:nvPr/>
        </p:nvSpPr>
        <p:spPr>
          <a:xfrm>
            <a:off x="2212592" y="11841761"/>
            <a:ext cx="19952464" cy="646331"/>
          </a:xfrm>
          <a:prstGeom prst="rect">
            <a:avLst/>
          </a:prstGeom>
          <a:noFill/>
        </p:spPr>
        <p:txBody>
          <a:bodyPr wrap="square" rtlCol="0">
            <a:spAutoFit/>
          </a:bodyPr>
          <a:lstStyle/>
          <a:p>
            <a:pPr algn="ct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Make sure you promote it in the right place. It’s no secret that you need to be visible online.</a:t>
            </a:r>
          </a:p>
        </p:txBody>
      </p:sp>
      <p:graphicFrame>
        <p:nvGraphicFramePr>
          <p:cNvPr id="4" name="Chart 3">
            <a:extLst>
              <a:ext uri="{FF2B5EF4-FFF2-40B4-BE49-F238E27FC236}">
                <a16:creationId xmlns:a16="http://schemas.microsoft.com/office/drawing/2014/main" id="{109A768B-2F18-404B-969C-910DC5BDF423}"/>
              </a:ext>
            </a:extLst>
          </p:cNvPr>
          <p:cNvGraphicFramePr/>
          <p:nvPr>
            <p:extLst>
              <p:ext uri="{D42A27DB-BD31-4B8C-83A1-F6EECF244321}">
                <p14:modId xmlns:p14="http://schemas.microsoft.com/office/powerpoint/2010/main" val="2561772551"/>
              </p:ext>
            </p:extLst>
          </p:nvPr>
        </p:nvGraphicFramePr>
        <p:xfrm>
          <a:off x="2212592" y="4500656"/>
          <a:ext cx="19952464" cy="58442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333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587B08C-38D8-BC40-98C5-8F73887D189E}"/>
              </a:ext>
            </a:extLst>
          </p:cNvPr>
          <p:cNvSpPr/>
          <p:nvPr/>
        </p:nvSpPr>
        <p:spPr>
          <a:xfrm rot="10800000" flipV="1">
            <a:off x="0" y="-1"/>
            <a:ext cx="24377650" cy="1371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6" name="Group 5">
            <a:extLst>
              <a:ext uri="{FF2B5EF4-FFF2-40B4-BE49-F238E27FC236}">
                <a16:creationId xmlns:a16="http://schemas.microsoft.com/office/drawing/2014/main" id="{689EABA5-FB90-D047-94B1-0B4049B29477}"/>
              </a:ext>
            </a:extLst>
          </p:cNvPr>
          <p:cNvGrpSpPr/>
          <p:nvPr/>
        </p:nvGrpSpPr>
        <p:grpSpPr>
          <a:xfrm>
            <a:off x="10327736" y="5447575"/>
            <a:ext cx="3722178" cy="3722174"/>
            <a:chOff x="16294774" y="2306044"/>
            <a:chExt cx="3938290" cy="3938286"/>
          </a:xfrm>
        </p:grpSpPr>
        <p:sp>
          <p:nvSpPr>
            <p:cNvPr id="29" name="Shape 493">
              <a:extLst>
                <a:ext uri="{FF2B5EF4-FFF2-40B4-BE49-F238E27FC236}">
                  <a16:creationId xmlns:a16="http://schemas.microsoft.com/office/drawing/2014/main" id="{7172E5E4-BFED-CE41-844A-D7C313819ABD}"/>
                </a:ext>
              </a:extLst>
            </p:cNvPr>
            <p:cNvSpPr/>
            <p:nvPr/>
          </p:nvSpPr>
          <p:spPr>
            <a:xfrm>
              <a:off x="16294774" y="2306044"/>
              <a:ext cx="3938290" cy="3938286"/>
            </a:xfrm>
            <a:prstGeom prst="ellipse">
              <a:avLst/>
            </a:prstGeom>
            <a:noFill/>
            <a:ln w="317500" cap="flat" cmpd="sng">
              <a:solidFill>
                <a:schemeClr val="bg1"/>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30" name="Shape 515">
              <a:extLst>
                <a:ext uri="{FF2B5EF4-FFF2-40B4-BE49-F238E27FC236}">
                  <a16:creationId xmlns:a16="http://schemas.microsoft.com/office/drawing/2014/main" id="{FF1EFC67-08E0-8B48-9679-93559778FE4B}"/>
                </a:ext>
              </a:extLst>
            </p:cNvPr>
            <p:cNvSpPr/>
            <p:nvPr/>
          </p:nvSpPr>
          <p:spPr>
            <a:xfrm>
              <a:off x="16294774" y="2306044"/>
              <a:ext cx="3938290" cy="3938286"/>
            </a:xfrm>
            <a:prstGeom prst="arc">
              <a:avLst>
                <a:gd name="adj1" fmla="val 16155834"/>
                <a:gd name="adj2" fmla="val 10916307"/>
              </a:avLst>
            </a:prstGeom>
            <a:noFill/>
            <a:ln w="317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31" name="Shape 978">
              <a:extLst>
                <a:ext uri="{FF2B5EF4-FFF2-40B4-BE49-F238E27FC236}">
                  <a16:creationId xmlns:a16="http://schemas.microsoft.com/office/drawing/2014/main" id="{41F68721-0D33-C741-B154-5E4BBBAE4B55}"/>
                </a:ext>
              </a:extLst>
            </p:cNvPr>
            <p:cNvSpPr/>
            <p:nvPr/>
          </p:nvSpPr>
          <p:spPr>
            <a:xfrm>
              <a:off x="16567573" y="2568208"/>
              <a:ext cx="3441520" cy="3441512"/>
            </a:xfrm>
            <a:prstGeom prst="ellipse">
              <a:avLst/>
            </a:prstGeom>
            <a:solidFill>
              <a:schemeClr val="tx2"/>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sp>
          <p:nvSpPr>
            <p:cNvPr id="32" name="TextBox 31">
              <a:extLst>
                <a:ext uri="{FF2B5EF4-FFF2-40B4-BE49-F238E27FC236}">
                  <a16:creationId xmlns:a16="http://schemas.microsoft.com/office/drawing/2014/main" id="{D97C89FC-52A6-474C-B8A4-9A194EFFCFEB}"/>
                </a:ext>
              </a:extLst>
            </p:cNvPr>
            <p:cNvSpPr txBox="1"/>
            <p:nvPr/>
          </p:nvSpPr>
          <p:spPr>
            <a:xfrm>
              <a:off x="16987175" y="3795546"/>
              <a:ext cx="2553487" cy="741428"/>
            </a:xfrm>
            <a:prstGeom prst="rect">
              <a:avLst/>
            </a:prstGeom>
            <a:noFill/>
            <a:ln>
              <a:noFill/>
            </a:ln>
          </p:spPr>
          <p:txBody>
            <a:bodyPr wrap="square" rtlCol="0">
              <a:spAutoFit/>
            </a:bodyPr>
            <a:lstStyle/>
            <a:p>
              <a:pPr algn="ctr"/>
              <a:r>
                <a:rPr lang="en-US" sz="5400" dirty="0">
                  <a:solidFill>
                    <a:schemeClr val="bg1"/>
                  </a:solidFill>
                  <a:latin typeface="Montserrat Medium" pitchFamily="2" charset="77"/>
                  <a:ea typeface="Roboto Medium" panose="02000000000000000000" pitchFamily="2" charset="0"/>
                  <a:cs typeface="Poppins Medium" pitchFamily="2" charset="77"/>
                </a:rPr>
                <a:t>75%</a:t>
              </a:r>
            </a:p>
          </p:txBody>
        </p:sp>
      </p:grpSp>
      <p:grpSp>
        <p:nvGrpSpPr>
          <p:cNvPr id="7" name="Group 6">
            <a:extLst>
              <a:ext uri="{FF2B5EF4-FFF2-40B4-BE49-F238E27FC236}">
                <a16:creationId xmlns:a16="http://schemas.microsoft.com/office/drawing/2014/main" id="{89BF4734-B22C-AB4C-9071-62D9DD817446}"/>
              </a:ext>
            </a:extLst>
          </p:cNvPr>
          <p:cNvGrpSpPr/>
          <p:nvPr/>
        </p:nvGrpSpPr>
        <p:grpSpPr>
          <a:xfrm>
            <a:off x="17720503" y="5447575"/>
            <a:ext cx="3722178" cy="3722174"/>
            <a:chOff x="16319188" y="7471668"/>
            <a:chExt cx="3938290" cy="3938286"/>
          </a:xfrm>
        </p:grpSpPr>
        <p:sp>
          <p:nvSpPr>
            <p:cNvPr id="24" name="Shape 493">
              <a:extLst>
                <a:ext uri="{FF2B5EF4-FFF2-40B4-BE49-F238E27FC236}">
                  <a16:creationId xmlns:a16="http://schemas.microsoft.com/office/drawing/2014/main" id="{610B347C-4ED4-4A49-9333-6362534D72FD}"/>
                </a:ext>
              </a:extLst>
            </p:cNvPr>
            <p:cNvSpPr/>
            <p:nvPr/>
          </p:nvSpPr>
          <p:spPr>
            <a:xfrm>
              <a:off x="16319188" y="7471668"/>
              <a:ext cx="3938290" cy="3938286"/>
            </a:xfrm>
            <a:prstGeom prst="ellipse">
              <a:avLst/>
            </a:prstGeom>
            <a:noFill/>
            <a:ln w="317500" cap="flat" cmpd="sng">
              <a:solidFill>
                <a:schemeClr val="bg1"/>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25" name="Shape 515">
              <a:extLst>
                <a:ext uri="{FF2B5EF4-FFF2-40B4-BE49-F238E27FC236}">
                  <a16:creationId xmlns:a16="http://schemas.microsoft.com/office/drawing/2014/main" id="{94109600-4CAE-0540-9ACD-323BF9944FA8}"/>
                </a:ext>
              </a:extLst>
            </p:cNvPr>
            <p:cNvSpPr/>
            <p:nvPr/>
          </p:nvSpPr>
          <p:spPr>
            <a:xfrm>
              <a:off x="16319188" y="7471668"/>
              <a:ext cx="3938290" cy="3938286"/>
            </a:xfrm>
            <a:prstGeom prst="arc">
              <a:avLst>
                <a:gd name="adj1" fmla="val 16155834"/>
                <a:gd name="adj2" fmla="val 2910007"/>
              </a:avLst>
            </a:prstGeom>
            <a:noFill/>
            <a:ln w="317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26" name="Shape 978">
              <a:extLst>
                <a:ext uri="{FF2B5EF4-FFF2-40B4-BE49-F238E27FC236}">
                  <a16:creationId xmlns:a16="http://schemas.microsoft.com/office/drawing/2014/main" id="{359E678F-5265-7342-AE45-859F95B7B0FC}"/>
                </a:ext>
              </a:extLst>
            </p:cNvPr>
            <p:cNvSpPr/>
            <p:nvPr/>
          </p:nvSpPr>
          <p:spPr>
            <a:xfrm>
              <a:off x="16591987" y="7733832"/>
              <a:ext cx="3441520" cy="3441512"/>
            </a:xfrm>
            <a:prstGeom prst="ellipse">
              <a:avLst/>
            </a:prstGeom>
            <a:solidFill>
              <a:schemeClr val="tx2"/>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sp>
          <p:nvSpPr>
            <p:cNvPr id="27" name="TextBox 26">
              <a:extLst>
                <a:ext uri="{FF2B5EF4-FFF2-40B4-BE49-F238E27FC236}">
                  <a16:creationId xmlns:a16="http://schemas.microsoft.com/office/drawing/2014/main" id="{AC35901B-75F4-874F-8496-C90584C8A111}"/>
                </a:ext>
              </a:extLst>
            </p:cNvPr>
            <p:cNvSpPr txBox="1"/>
            <p:nvPr/>
          </p:nvSpPr>
          <p:spPr>
            <a:xfrm>
              <a:off x="17011589" y="8961170"/>
              <a:ext cx="2553487" cy="741428"/>
            </a:xfrm>
            <a:prstGeom prst="rect">
              <a:avLst/>
            </a:prstGeom>
            <a:noFill/>
            <a:ln>
              <a:noFill/>
            </a:ln>
          </p:spPr>
          <p:txBody>
            <a:bodyPr wrap="square" rtlCol="0">
              <a:spAutoFit/>
            </a:bodyPr>
            <a:lstStyle/>
            <a:p>
              <a:pPr algn="ctr"/>
              <a:r>
                <a:rPr lang="en-US" sz="5400" dirty="0">
                  <a:solidFill>
                    <a:schemeClr val="bg1"/>
                  </a:solidFill>
                  <a:latin typeface="Montserrat Medium" pitchFamily="2" charset="77"/>
                  <a:ea typeface="Roboto Medium" panose="02000000000000000000" pitchFamily="2" charset="0"/>
                  <a:cs typeface="Poppins Medium" pitchFamily="2" charset="77"/>
                </a:rPr>
                <a:t>40%</a:t>
              </a:r>
            </a:p>
          </p:txBody>
        </p:sp>
      </p:grpSp>
      <p:grpSp>
        <p:nvGrpSpPr>
          <p:cNvPr id="33" name="Group 32">
            <a:extLst>
              <a:ext uri="{FF2B5EF4-FFF2-40B4-BE49-F238E27FC236}">
                <a16:creationId xmlns:a16="http://schemas.microsoft.com/office/drawing/2014/main" id="{6A8DC872-526B-9248-A82C-EE9B3511E5D1}"/>
              </a:ext>
            </a:extLst>
          </p:cNvPr>
          <p:cNvGrpSpPr/>
          <p:nvPr/>
        </p:nvGrpSpPr>
        <p:grpSpPr>
          <a:xfrm>
            <a:off x="4108448" y="1227908"/>
            <a:ext cx="16160752" cy="1775850"/>
            <a:chOff x="4108448" y="1567543"/>
            <a:chExt cx="16160752" cy="1775850"/>
          </a:xfrm>
        </p:grpSpPr>
        <p:sp>
          <p:nvSpPr>
            <p:cNvPr id="37" name="TextBox 36">
              <a:extLst>
                <a:ext uri="{FF2B5EF4-FFF2-40B4-BE49-F238E27FC236}">
                  <a16:creationId xmlns:a16="http://schemas.microsoft.com/office/drawing/2014/main" id="{832DC724-5F47-9441-8B39-D5CEF90C2784}"/>
                </a:ext>
              </a:extLst>
            </p:cNvPr>
            <p:cNvSpPr txBox="1"/>
            <p:nvPr/>
          </p:nvSpPr>
          <p:spPr>
            <a:xfrm>
              <a:off x="4108448" y="2019954"/>
              <a:ext cx="16160752"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Survey Results</a:t>
              </a:r>
            </a:p>
          </p:txBody>
        </p:sp>
        <p:sp>
          <p:nvSpPr>
            <p:cNvPr id="38" name="Rectangle 37">
              <a:extLst>
                <a:ext uri="{FF2B5EF4-FFF2-40B4-BE49-F238E27FC236}">
                  <a16:creationId xmlns:a16="http://schemas.microsoft.com/office/drawing/2014/main" id="{C8C84C2B-6DE3-C642-BA52-EDB5986976C5}"/>
                </a:ext>
              </a:extLst>
            </p:cNvPr>
            <p:cNvSpPr/>
            <p:nvPr/>
          </p:nvSpPr>
          <p:spPr>
            <a:xfrm>
              <a:off x="11091544"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A6FF1E33-14FD-5449-B172-ADF3789CF5BF}"/>
              </a:ext>
            </a:extLst>
          </p:cNvPr>
          <p:cNvGrpSpPr/>
          <p:nvPr/>
        </p:nvGrpSpPr>
        <p:grpSpPr>
          <a:xfrm>
            <a:off x="2934969" y="5447575"/>
            <a:ext cx="3722178" cy="3722174"/>
            <a:chOff x="16319188" y="7471668"/>
            <a:chExt cx="3938290" cy="3938286"/>
          </a:xfrm>
        </p:grpSpPr>
        <p:sp>
          <p:nvSpPr>
            <p:cNvPr id="40" name="Shape 493">
              <a:extLst>
                <a:ext uri="{FF2B5EF4-FFF2-40B4-BE49-F238E27FC236}">
                  <a16:creationId xmlns:a16="http://schemas.microsoft.com/office/drawing/2014/main" id="{0CFDD2F8-66F2-B44A-A051-CE6A69333216}"/>
                </a:ext>
              </a:extLst>
            </p:cNvPr>
            <p:cNvSpPr/>
            <p:nvPr/>
          </p:nvSpPr>
          <p:spPr>
            <a:xfrm>
              <a:off x="16319188" y="7471668"/>
              <a:ext cx="3938290" cy="3938286"/>
            </a:xfrm>
            <a:prstGeom prst="ellipse">
              <a:avLst/>
            </a:prstGeom>
            <a:noFill/>
            <a:ln w="317500" cap="flat" cmpd="sng">
              <a:solidFill>
                <a:schemeClr val="bg1"/>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41" name="Shape 515">
              <a:extLst>
                <a:ext uri="{FF2B5EF4-FFF2-40B4-BE49-F238E27FC236}">
                  <a16:creationId xmlns:a16="http://schemas.microsoft.com/office/drawing/2014/main" id="{9E5EDEE7-4EB5-9744-843E-CBB5D88B5CCC}"/>
                </a:ext>
              </a:extLst>
            </p:cNvPr>
            <p:cNvSpPr/>
            <p:nvPr/>
          </p:nvSpPr>
          <p:spPr>
            <a:xfrm>
              <a:off x="16319188" y="7471668"/>
              <a:ext cx="3938290" cy="3938286"/>
            </a:xfrm>
            <a:prstGeom prst="arc">
              <a:avLst>
                <a:gd name="adj1" fmla="val 16155834"/>
                <a:gd name="adj2" fmla="val 5692557"/>
              </a:avLst>
            </a:prstGeom>
            <a:noFill/>
            <a:ln w="317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42" name="Shape 978">
              <a:extLst>
                <a:ext uri="{FF2B5EF4-FFF2-40B4-BE49-F238E27FC236}">
                  <a16:creationId xmlns:a16="http://schemas.microsoft.com/office/drawing/2014/main" id="{8727EE43-887D-B94C-9E58-BC8AD6F8FDFC}"/>
                </a:ext>
              </a:extLst>
            </p:cNvPr>
            <p:cNvSpPr/>
            <p:nvPr/>
          </p:nvSpPr>
          <p:spPr>
            <a:xfrm>
              <a:off x="16591987" y="7733832"/>
              <a:ext cx="3441520" cy="3441512"/>
            </a:xfrm>
            <a:prstGeom prst="ellipse">
              <a:avLst/>
            </a:prstGeom>
            <a:solidFill>
              <a:schemeClr val="tx2"/>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sp>
          <p:nvSpPr>
            <p:cNvPr id="43" name="TextBox 42">
              <a:extLst>
                <a:ext uri="{FF2B5EF4-FFF2-40B4-BE49-F238E27FC236}">
                  <a16:creationId xmlns:a16="http://schemas.microsoft.com/office/drawing/2014/main" id="{AA0CFE36-5777-0140-AF2A-ECFD2D3C40BF}"/>
                </a:ext>
              </a:extLst>
            </p:cNvPr>
            <p:cNvSpPr txBox="1"/>
            <p:nvPr/>
          </p:nvSpPr>
          <p:spPr>
            <a:xfrm>
              <a:off x="17011589" y="8961170"/>
              <a:ext cx="2553486" cy="976939"/>
            </a:xfrm>
            <a:prstGeom prst="rect">
              <a:avLst/>
            </a:prstGeom>
            <a:noFill/>
            <a:ln>
              <a:noFill/>
            </a:ln>
          </p:spPr>
          <p:txBody>
            <a:bodyPr wrap="square" rtlCol="0">
              <a:spAutoFit/>
            </a:bodyPr>
            <a:lstStyle/>
            <a:p>
              <a:pPr algn="ctr"/>
              <a:r>
                <a:rPr lang="en-US" sz="5400" dirty="0">
                  <a:solidFill>
                    <a:schemeClr val="bg1"/>
                  </a:solidFill>
                  <a:latin typeface="Montserrat Medium" pitchFamily="2" charset="77"/>
                  <a:ea typeface="Roboto Medium" panose="02000000000000000000" pitchFamily="2" charset="0"/>
                  <a:cs typeface="Poppins Medium" pitchFamily="2" charset="77"/>
                </a:rPr>
                <a:t>50%</a:t>
              </a:r>
            </a:p>
          </p:txBody>
        </p:sp>
      </p:grpSp>
      <p:sp>
        <p:nvSpPr>
          <p:cNvPr id="44" name="Subtitle 2">
            <a:extLst>
              <a:ext uri="{FF2B5EF4-FFF2-40B4-BE49-F238E27FC236}">
                <a16:creationId xmlns:a16="http://schemas.microsoft.com/office/drawing/2014/main" id="{70F35A49-98C2-E744-B4C8-A70C047D0DCF}"/>
              </a:ext>
            </a:extLst>
          </p:cNvPr>
          <p:cNvSpPr txBox="1">
            <a:spLocks/>
          </p:cNvSpPr>
          <p:nvPr/>
        </p:nvSpPr>
        <p:spPr>
          <a:xfrm>
            <a:off x="2405327" y="9732013"/>
            <a:ext cx="4781460" cy="18815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p>
        </p:txBody>
      </p:sp>
      <p:sp>
        <p:nvSpPr>
          <p:cNvPr id="45" name="Subtitle 2">
            <a:extLst>
              <a:ext uri="{FF2B5EF4-FFF2-40B4-BE49-F238E27FC236}">
                <a16:creationId xmlns:a16="http://schemas.microsoft.com/office/drawing/2014/main" id="{5BD0A40C-712D-4B41-9755-483636846FFA}"/>
              </a:ext>
            </a:extLst>
          </p:cNvPr>
          <p:cNvSpPr txBox="1">
            <a:spLocks/>
          </p:cNvSpPr>
          <p:nvPr/>
        </p:nvSpPr>
        <p:spPr>
          <a:xfrm>
            <a:off x="9821169" y="9732013"/>
            <a:ext cx="4781460" cy="18815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p>
        </p:txBody>
      </p:sp>
      <p:sp>
        <p:nvSpPr>
          <p:cNvPr id="46" name="Subtitle 2">
            <a:extLst>
              <a:ext uri="{FF2B5EF4-FFF2-40B4-BE49-F238E27FC236}">
                <a16:creationId xmlns:a16="http://schemas.microsoft.com/office/drawing/2014/main" id="{B9F0A8F3-1BE3-394F-A097-A6238B4FCAD6}"/>
              </a:ext>
            </a:extLst>
          </p:cNvPr>
          <p:cNvSpPr txBox="1">
            <a:spLocks/>
          </p:cNvSpPr>
          <p:nvPr/>
        </p:nvSpPr>
        <p:spPr>
          <a:xfrm>
            <a:off x="17190861" y="9732013"/>
            <a:ext cx="4781460" cy="18815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p>
        </p:txBody>
      </p:sp>
    </p:spTree>
    <p:extLst>
      <p:ext uri="{BB962C8B-B14F-4D97-AF65-F5344CB8AC3E}">
        <p14:creationId xmlns:p14="http://schemas.microsoft.com/office/powerpoint/2010/main" val="194086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8487E1-D424-C843-817D-2F5BE55D9A4F}"/>
              </a:ext>
            </a:extLst>
          </p:cNvPr>
          <p:cNvSpPr/>
          <p:nvPr/>
        </p:nvSpPr>
        <p:spPr>
          <a:xfrm rot="10800000" flipV="1">
            <a:off x="0" y="0"/>
            <a:ext cx="24377648"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sp>
        <p:nvSpPr>
          <p:cNvPr id="35" name="Rectangle 34">
            <a:extLst>
              <a:ext uri="{FF2B5EF4-FFF2-40B4-BE49-F238E27FC236}">
                <a16:creationId xmlns:a16="http://schemas.microsoft.com/office/drawing/2014/main" id="{3BDC98D6-F173-474C-9E66-4A2EC2653237}"/>
              </a:ext>
            </a:extLst>
          </p:cNvPr>
          <p:cNvSpPr/>
          <p:nvPr/>
        </p:nvSpPr>
        <p:spPr>
          <a:xfrm>
            <a:off x="1" y="0"/>
            <a:ext cx="24377648"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Marcador de posición de imagen 1">
            <a:extLst>
              <a:ext uri="{FF2B5EF4-FFF2-40B4-BE49-F238E27FC236}">
                <a16:creationId xmlns:a16="http://schemas.microsoft.com/office/drawing/2014/main" id="{3C562DF2-35FB-9445-BE74-98976C852C07}"/>
              </a:ext>
            </a:extLst>
          </p:cNvPr>
          <p:cNvSpPr>
            <a:spLocks noGrp="1"/>
          </p:cNvSpPr>
          <p:nvPr>
            <p:ph type="pic" sz="quarter" idx="14"/>
          </p:nvPr>
        </p:nvSpPr>
        <p:spPr/>
      </p:sp>
      <p:sp>
        <p:nvSpPr>
          <p:cNvPr id="36" name="Rectangle 35">
            <a:extLst>
              <a:ext uri="{FF2B5EF4-FFF2-40B4-BE49-F238E27FC236}">
                <a16:creationId xmlns:a16="http://schemas.microsoft.com/office/drawing/2014/main" id="{127367DA-438F-604A-BEBE-7E462EA38AFF}"/>
              </a:ext>
            </a:extLst>
          </p:cNvPr>
          <p:cNvSpPr/>
          <p:nvPr/>
        </p:nvSpPr>
        <p:spPr>
          <a:xfrm>
            <a:off x="1862294" y="4833110"/>
            <a:ext cx="10125650" cy="759226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18F57A57-DEE8-5A41-8F1E-01550432B5DE}"/>
              </a:ext>
            </a:extLst>
          </p:cNvPr>
          <p:cNvGrpSpPr/>
          <p:nvPr/>
        </p:nvGrpSpPr>
        <p:grpSpPr>
          <a:xfrm>
            <a:off x="4108448" y="1227908"/>
            <a:ext cx="16160752" cy="1775850"/>
            <a:chOff x="4108448" y="1567543"/>
            <a:chExt cx="16160752" cy="1775850"/>
          </a:xfrm>
        </p:grpSpPr>
        <p:sp>
          <p:nvSpPr>
            <p:cNvPr id="49" name="TextBox 48">
              <a:extLst>
                <a:ext uri="{FF2B5EF4-FFF2-40B4-BE49-F238E27FC236}">
                  <a16:creationId xmlns:a16="http://schemas.microsoft.com/office/drawing/2014/main" id="{E98B0C65-EBED-A846-9BBA-96D24AEAE66B}"/>
                </a:ext>
              </a:extLst>
            </p:cNvPr>
            <p:cNvSpPr txBox="1"/>
            <p:nvPr/>
          </p:nvSpPr>
          <p:spPr>
            <a:xfrm>
              <a:off x="4108448" y="2019954"/>
              <a:ext cx="16160752"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Overall Performance</a:t>
              </a:r>
            </a:p>
          </p:txBody>
        </p:sp>
        <p:sp>
          <p:nvSpPr>
            <p:cNvPr id="50" name="Rectangle 49">
              <a:extLst>
                <a:ext uri="{FF2B5EF4-FFF2-40B4-BE49-F238E27FC236}">
                  <a16:creationId xmlns:a16="http://schemas.microsoft.com/office/drawing/2014/main" id="{66126050-DB8A-F242-9263-C812F6B46082}"/>
                </a:ext>
              </a:extLst>
            </p:cNvPr>
            <p:cNvSpPr/>
            <p:nvPr/>
          </p:nvSpPr>
          <p:spPr>
            <a:xfrm>
              <a:off x="11091544"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Subtitle 2">
            <a:extLst>
              <a:ext uri="{FF2B5EF4-FFF2-40B4-BE49-F238E27FC236}">
                <a16:creationId xmlns:a16="http://schemas.microsoft.com/office/drawing/2014/main" id="{C0096FD5-9CF7-DB4E-8D13-D00483541DDB}"/>
              </a:ext>
            </a:extLst>
          </p:cNvPr>
          <p:cNvSpPr txBox="1">
            <a:spLocks/>
          </p:cNvSpPr>
          <p:nvPr/>
        </p:nvSpPr>
        <p:spPr>
          <a:xfrm>
            <a:off x="4179637" y="7559299"/>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88" name="Subtitle 2">
            <a:extLst>
              <a:ext uri="{FF2B5EF4-FFF2-40B4-BE49-F238E27FC236}">
                <a16:creationId xmlns:a16="http://schemas.microsoft.com/office/drawing/2014/main" id="{E2D01789-1206-F043-AFBC-B854E9F7D27D}"/>
              </a:ext>
            </a:extLst>
          </p:cNvPr>
          <p:cNvSpPr txBox="1">
            <a:spLocks/>
          </p:cNvSpPr>
          <p:nvPr/>
        </p:nvSpPr>
        <p:spPr>
          <a:xfrm>
            <a:off x="4179637" y="8612044"/>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89" name="Subtitle 2">
            <a:extLst>
              <a:ext uri="{FF2B5EF4-FFF2-40B4-BE49-F238E27FC236}">
                <a16:creationId xmlns:a16="http://schemas.microsoft.com/office/drawing/2014/main" id="{3A063064-D9C9-BB4E-8320-D54A43CDB44C}"/>
              </a:ext>
            </a:extLst>
          </p:cNvPr>
          <p:cNvSpPr txBox="1">
            <a:spLocks/>
          </p:cNvSpPr>
          <p:nvPr/>
        </p:nvSpPr>
        <p:spPr>
          <a:xfrm>
            <a:off x="4179637" y="9664789"/>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90" name="Subtitle 2">
            <a:extLst>
              <a:ext uri="{FF2B5EF4-FFF2-40B4-BE49-F238E27FC236}">
                <a16:creationId xmlns:a16="http://schemas.microsoft.com/office/drawing/2014/main" id="{1828FE69-C48C-E340-919C-F4F1C1E5CD16}"/>
              </a:ext>
            </a:extLst>
          </p:cNvPr>
          <p:cNvSpPr txBox="1">
            <a:spLocks/>
          </p:cNvSpPr>
          <p:nvPr/>
        </p:nvSpPr>
        <p:spPr>
          <a:xfrm>
            <a:off x="4179637" y="10717534"/>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grpSp>
        <p:nvGrpSpPr>
          <p:cNvPr id="75" name="Group 74">
            <a:extLst>
              <a:ext uri="{FF2B5EF4-FFF2-40B4-BE49-F238E27FC236}">
                <a16:creationId xmlns:a16="http://schemas.microsoft.com/office/drawing/2014/main" id="{0C4A10A1-2ABB-7D4A-A750-B3215BE595D2}"/>
              </a:ext>
            </a:extLst>
          </p:cNvPr>
          <p:cNvGrpSpPr/>
          <p:nvPr/>
        </p:nvGrpSpPr>
        <p:grpSpPr>
          <a:xfrm>
            <a:off x="3450658" y="7882151"/>
            <a:ext cx="418768" cy="210866"/>
            <a:chOff x="11225654" y="3496843"/>
            <a:chExt cx="1893539" cy="953473"/>
          </a:xfrm>
          <a:solidFill>
            <a:schemeClr val="accent3"/>
          </a:solidFill>
        </p:grpSpPr>
        <p:sp>
          <p:nvSpPr>
            <p:cNvPr id="85" name="Rectangle 84">
              <a:extLst>
                <a:ext uri="{FF2B5EF4-FFF2-40B4-BE49-F238E27FC236}">
                  <a16:creationId xmlns:a16="http://schemas.microsoft.com/office/drawing/2014/main" id="{BF74A8E0-0447-0042-90F2-EC1B7E42553B}"/>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60936ED6-CF77-E844-A6EB-0A0348366384}"/>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B78D1775-E678-4F42-9518-C5F71AF7CECE}"/>
              </a:ext>
            </a:extLst>
          </p:cNvPr>
          <p:cNvGrpSpPr/>
          <p:nvPr/>
        </p:nvGrpSpPr>
        <p:grpSpPr>
          <a:xfrm>
            <a:off x="3429166" y="8977052"/>
            <a:ext cx="418768" cy="210866"/>
            <a:chOff x="11225654" y="3496843"/>
            <a:chExt cx="1893539" cy="953473"/>
          </a:xfrm>
          <a:solidFill>
            <a:schemeClr val="accent3"/>
          </a:solidFill>
        </p:grpSpPr>
        <p:sp>
          <p:nvSpPr>
            <p:cNvPr id="83" name="Rectangle 82">
              <a:extLst>
                <a:ext uri="{FF2B5EF4-FFF2-40B4-BE49-F238E27FC236}">
                  <a16:creationId xmlns:a16="http://schemas.microsoft.com/office/drawing/2014/main" id="{E8BEB437-74C4-BD42-8B65-8028EE68737E}"/>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7E650880-14CA-7E47-A08A-E66254650F67}"/>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098EB8FD-99A9-CE49-88D3-1EC8C945724F}"/>
              </a:ext>
            </a:extLst>
          </p:cNvPr>
          <p:cNvGrpSpPr/>
          <p:nvPr/>
        </p:nvGrpSpPr>
        <p:grpSpPr>
          <a:xfrm>
            <a:off x="3450658" y="10045611"/>
            <a:ext cx="418768" cy="210866"/>
            <a:chOff x="11225654" y="3496843"/>
            <a:chExt cx="1893539" cy="953473"/>
          </a:xfrm>
          <a:solidFill>
            <a:schemeClr val="accent3"/>
          </a:solidFill>
        </p:grpSpPr>
        <p:sp>
          <p:nvSpPr>
            <p:cNvPr id="81" name="Rectangle 80">
              <a:extLst>
                <a:ext uri="{FF2B5EF4-FFF2-40B4-BE49-F238E27FC236}">
                  <a16:creationId xmlns:a16="http://schemas.microsoft.com/office/drawing/2014/main" id="{9A7E111B-D705-B440-99DE-47BF49B8754D}"/>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D702719E-4F98-034A-AFE2-9C53ABA2A4C2}"/>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E7D052A6-5A56-224E-942A-E79835BFA7C4}"/>
              </a:ext>
            </a:extLst>
          </p:cNvPr>
          <p:cNvGrpSpPr/>
          <p:nvPr/>
        </p:nvGrpSpPr>
        <p:grpSpPr>
          <a:xfrm>
            <a:off x="3450658" y="11104312"/>
            <a:ext cx="418768" cy="210866"/>
            <a:chOff x="11225654" y="3496843"/>
            <a:chExt cx="1893539" cy="953473"/>
          </a:xfrm>
          <a:solidFill>
            <a:schemeClr val="accent3"/>
          </a:solidFill>
        </p:grpSpPr>
        <p:sp>
          <p:nvSpPr>
            <p:cNvPr id="79" name="Rectangle 78">
              <a:extLst>
                <a:ext uri="{FF2B5EF4-FFF2-40B4-BE49-F238E27FC236}">
                  <a16:creationId xmlns:a16="http://schemas.microsoft.com/office/drawing/2014/main" id="{98CDFDCD-8837-A945-9CE0-8BFFEAFAE386}"/>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F0FCD457-BA8D-034C-AD21-3735B12DE975}"/>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Rectangle 90">
            <a:extLst>
              <a:ext uri="{FF2B5EF4-FFF2-40B4-BE49-F238E27FC236}">
                <a16:creationId xmlns:a16="http://schemas.microsoft.com/office/drawing/2014/main" id="{378A582E-D3B8-0344-9E69-2DEACE0E5630}"/>
              </a:ext>
            </a:extLst>
          </p:cNvPr>
          <p:cNvSpPr/>
          <p:nvPr/>
        </p:nvSpPr>
        <p:spPr>
          <a:xfrm>
            <a:off x="3366062" y="6099506"/>
            <a:ext cx="5182682" cy="707886"/>
          </a:xfrm>
          <a:prstGeom prst="rect">
            <a:avLst/>
          </a:prstGeom>
        </p:spPr>
        <p:txBody>
          <a:bodyPr wrap="square">
            <a:spAutoFit/>
          </a:bodyPr>
          <a:lstStyle/>
          <a:p>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spTree>
    <p:extLst>
      <p:ext uri="{BB962C8B-B14F-4D97-AF65-F5344CB8AC3E}">
        <p14:creationId xmlns:p14="http://schemas.microsoft.com/office/powerpoint/2010/main" val="74710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4EB40BE-DA02-BE48-A5FE-217F7086289F}"/>
              </a:ext>
            </a:extLst>
          </p:cNvPr>
          <p:cNvSpPr/>
          <p:nvPr/>
        </p:nvSpPr>
        <p:spPr>
          <a:xfrm rot="10800000" flipV="1">
            <a:off x="0" y="0"/>
            <a:ext cx="24377650"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51" name="Group 50">
            <a:extLst>
              <a:ext uri="{FF2B5EF4-FFF2-40B4-BE49-F238E27FC236}">
                <a16:creationId xmlns:a16="http://schemas.microsoft.com/office/drawing/2014/main" id="{AE9AB2B2-0A85-2D48-97D9-B793EA0AD4A5}"/>
              </a:ext>
            </a:extLst>
          </p:cNvPr>
          <p:cNvGrpSpPr/>
          <p:nvPr/>
        </p:nvGrpSpPr>
        <p:grpSpPr>
          <a:xfrm>
            <a:off x="9699654" y="6560109"/>
            <a:ext cx="4978338" cy="3506704"/>
            <a:chOff x="22427605" y="-5791200"/>
            <a:chExt cx="1469840" cy="1035346"/>
          </a:xfrm>
          <a:solidFill>
            <a:schemeClr val="accent3"/>
          </a:solidFill>
        </p:grpSpPr>
        <p:sp>
          <p:nvSpPr>
            <p:cNvPr id="52" name="Freeform 51">
              <a:extLst>
                <a:ext uri="{FF2B5EF4-FFF2-40B4-BE49-F238E27FC236}">
                  <a16:creationId xmlns:a16="http://schemas.microsoft.com/office/drawing/2014/main" id="{0D311156-6C7A-CB46-8AD2-7EBED539630F}"/>
                </a:ext>
              </a:extLst>
            </p:cNvPr>
            <p:cNvSpPr/>
            <p:nvPr/>
          </p:nvSpPr>
          <p:spPr>
            <a:xfrm>
              <a:off x="22427605" y="-5791200"/>
              <a:ext cx="1279903" cy="1035346"/>
            </a:xfrm>
            <a:custGeom>
              <a:avLst/>
              <a:gdLst/>
              <a:ahLst/>
              <a:cxnLst>
                <a:cxn ang="3cd4">
                  <a:pos x="hc" y="t"/>
                </a:cxn>
                <a:cxn ang="cd2">
                  <a:pos x="l" y="vc"/>
                </a:cxn>
                <a:cxn ang="cd4">
                  <a:pos x="hc" y="b"/>
                </a:cxn>
                <a:cxn ang="0">
                  <a:pos x="r" y="vc"/>
                </a:cxn>
              </a:cxnLst>
              <a:rect l="l" t="t" r="r" b="b"/>
              <a:pathLst>
                <a:path w="1032" h="835">
                  <a:moveTo>
                    <a:pt x="767" y="760"/>
                  </a:moveTo>
                  <a:cubicBezTo>
                    <a:pt x="772" y="772"/>
                    <a:pt x="783" y="780"/>
                    <a:pt x="796" y="780"/>
                  </a:cubicBezTo>
                  <a:cubicBezTo>
                    <a:pt x="813" y="780"/>
                    <a:pt x="827" y="767"/>
                    <a:pt x="828" y="750"/>
                  </a:cubicBezTo>
                  <a:cubicBezTo>
                    <a:pt x="829" y="731"/>
                    <a:pt x="830" y="716"/>
                    <a:pt x="832" y="705"/>
                  </a:cubicBezTo>
                  <a:cubicBezTo>
                    <a:pt x="836" y="685"/>
                    <a:pt x="840" y="665"/>
                    <a:pt x="846" y="645"/>
                  </a:cubicBezTo>
                  <a:cubicBezTo>
                    <a:pt x="862" y="592"/>
                    <a:pt x="886" y="560"/>
                    <a:pt x="914" y="525"/>
                  </a:cubicBezTo>
                  <a:cubicBezTo>
                    <a:pt x="921" y="516"/>
                    <a:pt x="927" y="508"/>
                    <a:pt x="934" y="499"/>
                  </a:cubicBezTo>
                  <a:cubicBezTo>
                    <a:pt x="963" y="461"/>
                    <a:pt x="977" y="420"/>
                    <a:pt x="977" y="378"/>
                  </a:cubicBezTo>
                  <a:cubicBezTo>
                    <a:pt x="977" y="306"/>
                    <a:pt x="934" y="237"/>
                    <a:pt x="856" y="185"/>
                  </a:cubicBezTo>
                  <a:cubicBezTo>
                    <a:pt x="774" y="130"/>
                    <a:pt x="665" y="100"/>
                    <a:pt x="548" y="100"/>
                  </a:cubicBezTo>
                  <a:cubicBezTo>
                    <a:pt x="530" y="100"/>
                    <a:pt x="511" y="101"/>
                    <a:pt x="492" y="103"/>
                  </a:cubicBezTo>
                  <a:lnTo>
                    <a:pt x="491" y="103"/>
                  </a:lnTo>
                  <a:cubicBezTo>
                    <a:pt x="476" y="103"/>
                    <a:pt x="344" y="107"/>
                    <a:pt x="298" y="89"/>
                  </a:cubicBezTo>
                  <a:cubicBezTo>
                    <a:pt x="282" y="83"/>
                    <a:pt x="225" y="66"/>
                    <a:pt x="183" y="59"/>
                  </a:cubicBezTo>
                  <a:lnTo>
                    <a:pt x="241" y="129"/>
                  </a:lnTo>
                  <a:cubicBezTo>
                    <a:pt x="245" y="135"/>
                    <a:pt x="247" y="142"/>
                    <a:pt x="247" y="150"/>
                  </a:cubicBezTo>
                  <a:cubicBezTo>
                    <a:pt x="246" y="157"/>
                    <a:pt x="241" y="164"/>
                    <a:pt x="235" y="168"/>
                  </a:cubicBezTo>
                  <a:cubicBezTo>
                    <a:pt x="191" y="200"/>
                    <a:pt x="168" y="233"/>
                    <a:pt x="147" y="263"/>
                  </a:cubicBezTo>
                  <a:cubicBezTo>
                    <a:pt x="124" y="296"/>
                    <a:pt x="102" y="328"/>
                    <a:pt x="58" y="332"/>
                  </a:cubicBezTo>
                  <a:cubicBezTo>
                    <a:pt x="57" y="333"/>
                    <a:pt x="56" y="333"/>
                    <a:pt x="56" y="335"/>
                  </a:cubicBezTo>
                  <a:lnTo>
                    <a:pt x="55" y="431"/>
                  </a:lnTo>
                  <a:cubicBezTo>
                    <a:pt x="55" y="432"/>
                    <a:pt x="56" y="433"/>
                    <a:pt x="56" y="434"/>
                  </a:cubicBezTo>
                  <a:cubicBezTo>
                    <a:pt x="61" y="436"/>
                    <a:pt x="66" y="438"/>
                    <a:pt x="71" y="440"/>
                  </a:cubicBezTo>
                  <a:cubicBezTo>
                    <a:pt x="97" y="450"/>
                    <a:pt x="128" y="463"/>
                    <a:pt x="157" y="496"/>
                  </a:cubicBezTo>
                  <a:cubicBezTo>
                    <a:pt x="163" y="503"/>
                    <a:pt x="182" y="509"/>
                    <a:pt x="196" y="513"/>
                  </a:cubicBezTo>
                  <a:cubicBezTo>
                    <a:pt x="225" y="523"/>
                    <a:pt x="261" y="535"/>
                    <a:pt x="268" y="568"/>
                  </a:cubicBezTo>
                  <a:lnTo>
                    <a:pt x="311" y="759"/>
                  </a:lnTo>
                  <a:cubicBezTo>
                    <a:pt x="314" y="771"/>
                    <a:pt x="325" y="780"/>
                    <a:pt x="337" y="780"/>
                  </a:cubicBezTo>
                  <a:cubicBezTo>
                    <a:pt x="352" y="780"/>
                    <a:pt x="364" y="768"/>
                    <a:pt x="364" y="753"/>
                  </a:cubicBezTo>
                  <a:lnTo>
                    <a:pt x="364" y="635"/>
                  </a:lnTo>
                  <a:cubicBezTo>
                    <a:pt x="364" y="627"/>
                    <a:pt x="368" y="619"/>
                    <a:pt x="375" y="614"/>
                  </a:cubicBezTo>
                  <a:cubicBezTo>
                    <a:pt x="381" y="608"/>
                    <a:pt x="390" y="607"/>
                    <a:pt x="398" y="609"/>
                  </a:cubicBezTo>
                  <a:cubicBezTo>
                    <a:pt x="446" y="620"/>
                    <a:pt x="497" y="626"/>
                    <a:pt x="548" y="626"/>
                  </a:cubicBezTo>
                  <a:cubicBezTo>
                    <a:pt x="598" y="626"/>
                    <a:pt x="647" y="621"/>
                    <a:pt x="694" y="610"/>
                  </a:cubicBezTo>
                  <a:cubicBezTo>
                    <a:pt x="704" y="607"/>
                    <a:pt x="714" y="611"/>
                    <a:pt x="721" y="618"/>
                  </a:cubicBezTo>
                  <a:lnTo>
                    <a:pt x="735" y="635"/>
                  </a:lnTo>
                  <a:cubicBezTo>
                    <a:pt x="749" y="650"/>
                    <a:pt x="757" y="669"/>
                    <a:pt x="759" y="689"/>
                  </a:cubicBezTo>
                  <a:close/>
                  <a:moveTo>
                    <a:pt x="796" y="835"/>
                  </a:moveTo>
                  <a:cubicBezTo>
                    <a:pt x="759" y="835"/>
                    <a:pt x="726" y="811"/>
                    <a:pt x="714" y="775"/>
                  </a:cubicBezTo>
                  <a:cubicBezTo>
                    <a:pt x="714" y="773"/>
                    <a:pt x="713" y="771"/>
                    <a:pt x="713" y="769"/>
                  </a:cubicBezTo>
                  <a:lnTo>
                    <a:pt x="705" y="695"/>
                  </a:lnTo>
                  <a:cubicBezTo>
                    <a:pt x="704" y="686"/>
                    <a:pt x="700" y="678"/>
                    <a:pt x="694" y="671"/>
                  </a:cubicBezTo>
                  <a:lnTo>
                    <a:pt x="690" y="667"/>
                  </a:lnTo>
                  <a:cubicBezTo>
                    <a:pt x="644" y="676"/>
                    <a:pt x="597" y="681"/>
                    <a:pt x="548" y="681"/>
                  </a:cubicBezTo>
                  <a:cubicBezTo>
                    <a:pt x="504" y="681"/>
                    <a:pt x="461" y="677"/>
                    <a:pt x="419" y="669"/>
                  </a:cubicBezTo>
                  <a:lnTo>
                    <a:pt x="419" y="753"/>
                  </a:lnTo>
                  <a:cubicBezTo>
                    <a:pt x="419" y="798"/>
                    <a:pt x="382" y="835"/>
                    <a:pt x="337" y="835"/>
                  </a:cubicBezTo>
                  <a:cubicBezTo>
                    <a:pt x="299" y="835"/>
                    <a:pt x="266" y="809"/>
                    <a:pt x="258" y="771"/>
                  </a:cubicBezTo>
                  <a:lnTo>
                    <a:pt x="215" y="581"/>
                  </a:lnTo>
                  <a:cubicBezTo>
                    <a:pt x="210" y="576"/>
                    <a:pt x="190" y="569"/>
                    <a:pt x="179" y="566"/>
                  </a:cubicBezTo>
                  <a:cubicBezTo>
                    <a:pt x="155" y="558"/>
                    <a:pt x="131" y="550"/>
                    <a:pt x="116" y="532"/>
                  </a:cubicBezTo>
                  <a:cubicBezTo>
                    <a:pt x="96" y="509"/>
                    <a:pt x="73" y="500"/>
                    <a:pt x="51" y="491"/>
                  </a:cubicBezTo>
                  <a:cubicBezTo>
                    <a:pt x="45" y="488"/>
                    <a:pt x="39" y="486"/>
                    <a:pt x="34" y="484"/>
                  </a:cubicBezTo>
                  <a:cubicBezTo>
                    <a:pt x="13" y="474"/>
                    <a:pt x="0" y="453"/>
                    <a:pt x="0" y="431"/>
                  </a:cubicBezTo>
                  <a:lnTo>
                    <a:pt x="2" y="334"/>
                  </a:lnTo>
                  <a:cubicBezTo>
                    <a:pt x="2" y="305"/>
                    <a:pt x="24" y="281"/>
                    <a:pt x="52" y="278"/>
                  </a:cubicBezTo>
                  <a:cubicBezTo>
                    <a:pt x="70" y="276"/>
                    <a:pt x="81" y="261"/>
                    <a:pt x="103" y="231"/>
                  </a:cubicBezTo>
                  <a:cubicBezTo>
                    <a:pt x="120" y="206"/>
                    <a:pt x="143" y="174"/>
                    <a:pt x="180" y="142"/>
                  </a:cubicBezTo>
                  <a:lnTo>
                    <a:pt x="122" y="72"/>
                  </a:lnTo>
                  <a:cubicBezTo>
                    <a:pt x="110" y="56"/>
                    <a:pt x="109" y="35"/>
                    <a:pt x="120" y="19"/>
                  </a:cubicBezTo>
                  <a:cubicBezTo>
                    <a:pt x="131" y="4"/>
                    <a:pt x="149" y="-3"/>
                    <a:pt x="166" y="2"/>
                  </a:cubicBezTo>
                  <a:cubicBezTo>
                    <a:pt x="216" y="6"/>
                    <a:pt x="299" y="31"/>
                    <a:pt x="317" y="38"/>
                  </a:cubicBezTo>
                  <a:cubicBezTo>
                    <a:pt x="345" y="48"/>
                    <a:pt x="436" y="50"/>
                    <a:pt x="488" y="48"/>
                  </a:cubicBezTo>
                  <a:cubicBezTo>
                    <a:pt x="508" y="46"/>
                    <a:pt x="528" y="45"/>
                    <a:pt x="548" y="45"/>
                  </a:cubicBezTo>
                  <a:cubicBezTo>
                    <a:pt x="676" y="45"/>
                    <a:pt x="796" y="79"/>
                    <a:pt x="886" y="140"/>
                  </a:cubicBezTo>
                  <a:cubicBezTo>
                    <a:pt x="980" y="202"/>
                    <a:pt x="1032" y="287"/>
                    <a:pt x="1032" y="378"/>
                  </a:cubicBezTo>
                  <a:cubicBezTo>
                    <a:pt x="1032" y="432"/>
                    <a:pt x="1013" y="485"/>
                    <a:pt x="978" y="532"/>
                  </a:cubicBezTo>
                  <a:cubicBezTo>
                    <a:pt x="971" y="541"/>
                    <a:pt x="964" y="550"/>
                    <a:pt x="957" y="558"/>
                  </a:cubicBezTo>
                  <a:cubicBezTo>
                    <a:pt x="930" y="594"/>
                    <a:pt x="912" y="617"/>
                    <a:pt x="899" y="661"/>
                  </a:cubicBezTo>
                  <a:cubicBezTo>
                    <a:pt x="894" y="678"/>
                    <a:pt x="889" y="696"/>
                    <a:pt x="886" y="714"/>
                  </a:cubicBezTo>
                  <a:cubicBezTo>
                    <a:pt x="885" y="720"/>
                    <a:pt x="884" y="732"/>
                    <a:pt x="883" y="752"/>
                  </a:cubicBezTo>
                  <a:cubicBezTo>
                    <a:pt x="881" y="798"/>
                    <a:pt x="843" y="835"/>
                    <a:pt x="796" y="83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7" name="Freeform 66">
              <a:extLst>
                <a:ext uri="{FF2B5EF4-FFF2-40B4-BE49-F238E27FC236}">
                  <a16:creationId xmlns:a16="http://schemas.microsoft.com/office/drawing/2014/main" id="{18FCC8FA-8E57-AA4E-B886-BEE1A1800083}"/>
                </a:ext>
              </a:extLst>
            </p:cNvPr>
            <p:cNvSpPr/>
            <p:nvPr/>
          </p:nvSpPr>
          <p:spPr>
            <a:xfrm>
              <a:off x="23613159" y="-5618646"/>
              <a:ext cx="284286" cy="196145"/>
            </a:xfrm>
            <a:custGeom>
              <a:avLst/>
              <a:gdLst/>
              <a:ahLst/>
              <a:cxnLst>
                <a:cxn ang="3cd4">
                  <a:pos x="hc" y="t"/>
                </a:cxn>
                <a:cxn ang="cd2">
                  <a:pos x="l" y="vc"/>
                </a:cxn>
                <a:cxn ang="cd4">
                  <a:pos x="hc" y="b"/>
                </a:cxn>
                <a:cxn ang="0">
                  <a:pos x="r" y="vc"/>
                </a:cxn>
              </a:cxnLst>
              <a:rect l="l" t="t" r="r" b="b"/>
              <a:pathLst>
                <a:path w="230" h="159">
                  <a:moveTo>
                    <a:pt x="120" y="41"/>
                  </a:moveTo>
                  <a:close/>
                  <a:moveTo>
                    <a:pt x="103" y="35"/>
                  </a:moveTo>
                  <a:cubicBezTo>
                    <a:pt x="102" y="35"/>
                    <a:pt x="101" y="35"/>
                    <a:pt x="100" y="35"/>
                  </a:cubicBezTo>
                  <a:cubicBezTo>
                    <a:pt x="94" y="36"/>
                    <a:pt x="90" y="39"/>
                    <a:pt x="88" y="45"/>
                  </a:cubicBezTo>
                  <a:cubicBezTo>
                    <a:pt x="84" y="53"/>
                    <a:pt x="84" y="59"/>
                    <a:pt x="86" y="62"/>
                  </a:cubicBezTo>
                  <a:cubicBezTo>
                    <a:pt x="90" y="67"/>
                    <a:pt x="99" y="70"/>
                    <a:pt x="110" y="72"/>
                  </a:cubicBezTo>
                  <a:cubicBezTo>
                    <a:pt x="113" y="69"/>
                    <a:pt x="115" y="66"/>
                    <a:pt x="117" y="63"/>
                  </a:cubicBezTo>
                  <a:cubicBezTo>
                    <a:pt x="121" y="55"/>
                    <a:pt x="122" y="48"/>
                    <a:pt x="119" y="41"/>
                  </a:cubicBezTo>
                  <a:cubicBezTo>
                    <a:pt x="117" y="39"/>
                    <a:pt x="110" y="35"/>
                    <a:pt x="103" y="35"/>
                  </a:cubicBezTo>
                  <a:close/>
                  <a:moveTo>
                    <a:pt x="17" y="159"/>
                  </a:moveTo>
                  <a:cubicBezTo>
                    <a:pt x="10" y="159"/>
                    <a:pt x="3" y="154"/>
                    <a:pt x="0" y="146"/>
                  </a:cubicBezTo>
                  <a:cubicBezTo>
                    <a:pt x="-2" y="137"/>
                    <a:pt x="3" y="127"/>
                    <a:pt x="13" y="124"/>
                  </a:cubicBezTo>
                  <a:cubicBezTo>
                    <a:pt x="26" y="121"/>
                    <a:pt x="53" y="111"/>
                    <a:pt x="76" y="98"/>
                  </a:cubicBezTo>
                  <a:cubicBezTo>
                    <a:pt x="69" y="94"/>
                    <a:pt x="63" y="90"/>
                    <a:pt x="59" y="84"/>
                  </a:cubicBezTo>
                  <a:cubicBezTo>
                    <a:pt x="51" y="75"/>
                    <a:pt x="44" y="58"/>
                    <a:pt x="55" y="31"/>
                  </a:cubicBezTo>
                  <a:cubicBezTo>
                    <a:pt x="64" y="11"/>
                    <a:pt x="83" y="-1"/>
                    <a:pt x="105" y="0"/>
                  </a:cubicBezTo>
                  <a:cubicBezTo>
                    <a:pt x="130" y="1"/>
                    <a:pt x="148" y="16"/>
                    <a:pt x="152" y="29"/>
                  </a:cubicBezTo>
                  <a:cubicBezTo>
                    <a:pt x="157" y="44"/>
                    <a:pt x="157" y="59"/>
                    <a:pt x="151" y="73"/>
                  </a:cubicBezTo>
                  <a:cubicBezTo>
                    <a:pt x="169" y="73"/>
                    <a:pt x="189" y="70"/>
                    <a:pt x="208" y="67"/>
                  </a:cubicBezTo>
                  <a:cubicBezTo>
                    <a:pt x="218" y="65"/>
                    <a:pt x="227" y="71"/>
                    <a:pt x="229" y="81"/>
                  </a:cubicBezTo>
                  <a:cubicBezTo>
                    <a:pt x="231" y="90"/>
                    <a:pt x="224" y="100"/>
                    <a:pt x="215" y="101"/>
                  </a:cubicBezTo>
                  <a:cubicBezTo>
                    <a:pt x="214" y="102"/>
                    <a:pt x="185" y="107"/>
                    <a:pt x="153" y="109"/>
                  </a:cubicBezTo>
                  <a:cubicBezTo>
                    <a:pt x="142" y="109"/>
                    <a:pt x="132" y="109"/>
                    <a:pt x="123" y="109"/>
                  </a:cubicBezTo>
                  <a:cubicBezTo>
                    <a:pt x="110" y="119"/>
                    <a:pt x="93" y="130"/>
                    <a:pt x="73" y="139"/>
                  </a:cubicBezTo>
                  <a:cubicBezTo>
                    <a:pt x="46" y="151"/>
                    <a:pt x="23" y="158"/>
                    <a:pt x="22" y="158"/>
                  </a:cubicBezTo>
                  <a:cubicBezTo>
                    <a:pt x="20" y="159"/>
                    <a:pt x="19" y="159"/>
                    <a:pt x="17" y="15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8" name="Freeform 67">
              <a:extLst>
                <a:ext uri="{FF2B5EF4-FFF2-40B4-BE49-F238E27FC236}">
                  <a16:creationId xmlns:a16="http://schemas.microsoft.com/office/drawing/2014/main" id="{4BD68401-BE42-274C-9196-D13D215586C5}"/>
                </a:ext>
              </a:extLst>
            </p:cNvPr>
            <p:cNvSpPr/>
            <p:nvPr/>
          </p:nvSpPr>
          <p:spPr>
            <a:xfrm>
              <a:off x="22688303" y="-5460985"/>
              <a:ext cx="73244" cy="72002"/>
            </a:xfrm>
            <a:custGeom>
              <a:avLst/>
              <a:gdLst/>
              <a:ahLst/>
              <a:cxnLst>
                <a:cxn ang="3cd4">
                  <a:pos x="hc" y="t"/>
                </a:cxn>
                <a:cxn ang="cd2">
                  <a:pos x="l" y="vc"/>
                </a:cxn>
                <a:cxn ang="cd4">
                  <a:pos x="hc" y="b"/>
                </a:cxn>
                <a:cxn ang="0">
                  <a:pos x="r" y="vc"/>
                </a:cxn>
              </a:cxnLst>
              <a:rect l="l" t="t" r="r" b="b"/>
              <a:pathLst>
                <a:path w="60" h="59">
                  <a:moveTo>
                    <a:pt x="0" y="29"/>
                  </a:moveTo>
                  <a:cubicBezTo>
                    <a:pt x="0" y="13"/>
                    <a:pt x="14" y="0"/>
                    <a:pt x="30" y="0"/>
                  </a:cubicBezTo>
                  <a:cubicBezTo>
                    <a:pt x="46" y="0"/>
                    <a:pt x="60" y="13"/>
                    <a:pt x="60" y="29"/>
                  </a:cubicBezTo>
                  <a:cubicBezTo>
                    <a:pt x="60" y="46"/>
                    <a:pt x="46" y="59"/>
                    <a:pt x="30" y="59"/>
                  </a:cubicBezTo>
                  <a:cubicBezTo>
                    <a:pt x="14" y="59"/>
                    <a:pt x="0" y="46"/>
                    <a:pt x="0" y="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9" name="Freeform 68">
              <a:extLst>
                <a:ext uri="{FF2B5EF4-FFF2-40B4-BE49-F238E27FC236}">
                  <a16:creationId xmlns:a16="http://schemas.microsoft.com/office/drawing/2014/main" id="{5031EB8E-3499-F248-8ABF-C546405A8E22}"/>
                </a:ext>
              </a:extLst>
            </p:cNvPr>
            <p:cNvSpPr/>
            <p:nvPr/>
          </p:nvSpPr>
          <p:spPr>
            <a:xfrm>
              <a:off x="23007349" y="-5598783"/>
              <a:ext cx="312838" cy="96831"/>
            </a:xfrm>
            <a:custGeom>
              <a:avLst/>
              <a:gdLst/>
              <a:ahLst/>
              <a:cxnLst>
                <a:cxn ang="3cd4">
                  <a:pos x="hc" y="t"/>
                </a:cxn>
                <a:cxn ang="cd2">
                  <a:pos x="l" y="vc"/>
                </a:cxn>
                <a:cxn ang="cd4">
                  <a:pos x="hc" y="b"/>
                </a:cxn>
                <a:cxn ang="0">
                  <a:pos x="r" y="vc"/>
                </a:cxn>
              </a:cxnLst>
              <a:rect l="l" t="t" r="r" b="b"/>
              <a:pathLst>
                <a:path w="253" h="79">
                  <a:moveTo>
                    <a:pt x="226" y="79"/>
                  </a:moveTo>
                  <a:cubicBezTo>
                    <a:pt x="224" y="79"/>
                    <a:pt x="221" y="78"/>
                    <a:pt x="218" y="78"/>
                  </a:cubicBezTo>
                  <a:cubicBezTo>
                    <a:pt x="183" y="67"/>
                    <a:pt x="156" y="60"/>
                    <a:pt x="116" y="55"/>
                  </a:cubicBezTo>
                  <a:cubicBezTo>
                    <a:pt x="98" y="53"/>
                    <a:pt x="52" y="55"/>
                    <a:pt x="32" y="58"/>
                  </a:cubicBezTo>
                  <a:cubicBezTo>
                    <a:pt x="18" y="61"/>
                    <a:pt x="3" y="51"/>
                    <a:pt x="1" y="36"/>
                  </a:cubicBezTo>
                  <a:cubicBezTo>
                    <a:pt x="-2" y="21"/>
                    <a:pt x="8" y="7"/>
                    <a:pt x="23" y="4"/>
                  </a:cubicBezTo>
                  <a:cubicBezTo>
                    <a:pt x="48" y="0"/>
                    <a:pt x="100" y="-2"/>
                    <a:pt x="122" y="1"/>
                  </a:cubicBezTo>
                  <a:cubicBezTo>
                    <a:pt x="166" y="6"/>
                    <a:pt x="196" y="13"/>
                    <a:pt x="234" y="25"/>
                  </a:cubicBezTo>
                  <a:cubicBezTo>
                    <a:pt x="249" y="30"/>
                    <a:pt x="257" y="45"/>
                    <a:pt x="252" y="59"/>
                  </a:cubicBezTo>
                  <a:cubicBezTo>
                    <a:pt x="249" y="71"/>
                    <a:pt x="238" y="79"/>
                    <a:pt x="226" y="7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0" name="Freeform 69">
              <a:extLst>
                <a:ext uri="{FF2B5EF4-FFF2-40B4-BE49-F238E27FC236}">
                  <a16:creationId xmlns:a16="http://schemas.microsoft.com/office/drawing/2014/main" id="{ABCC389F-C2A9-4F4B-AC94-B60A56C75DAA}"/>
                </a:ext>
              </a:extLst>
            </p:cNvPr>
            <p:cNvSpPr/>
            <p:nvPr/>
          </p:nvSpPr>
          <p:spPr>
            <a:xfrm>
              <a:off x="23080593" y="-5474641"/>
              <a:ext cx="148971" cy="147729"/>
            </a:xfrm>
            <a:custGeom>
              <a:avLst/>
              <a:gdLst/>
              <a:ahLst/>
              <a:cxnLst>
                <a:cxn ang="3cd4">
                  <a:pos x="hc" y="t"/>
                </a:cxn>
                <a:cxn ang="cd2">
                  <a:pos x="l" y="vc"/>
                </a:cxn>
                <a:cxn ang="cd4">
                  <a:pos x="hc" y="b"/>
                </a:cxn>
                <a:cxn ang="0">
                  <a:pos x="r" y="vc"/>
                </a:cxn>
              </a:cxnLst>
              <a:rect l="l" t="t" r="r" b="b"/>
              <a:pathLst>
                <a:path w="121" h="120">
                  <a:moveTo>
                    <a:pt x="93" y="120"/>
                  </a:moveTo>
                  <a:cubicBezTo>
                    <a:pt x="86" y="120"/>
                    <a:pt x="79" y="118"/>
                    <a:pt x="74" y="112"/>
                  </a:cubicBezTo>
                  <a:lnTo>
                    <a:pt x="8" y="46"/>
                  </a:lnTo>
                  <a:cubicBezTo>
                    <a:pt x="-3" y="35"/>
                    <a:pt x="-3" y="18"/>
                    <a:pt x="8" y="7"/>
                  </a:cubicBezTo>
                  <a:cubicBezTo>
                    <a:pt x="18" y="-2"/>
                    <a:pt x="36" y="-2"/>
                    <a:pt x="46" y="7"/>
                  </a:cubicBezTo>
                  <a:lnTo>
                    <a:pt x="113" y="74"/>
                  </a:lnTo>
                  <a:cubicBezTo>
                    <a:pt x="124" y="84"/>
                    <a:pt x="124" y="102"/>
                    <a:pt x="113" y="112"/>
                  </a:cubicBezTo>
                  <a:cubicBezTo>
                    <a:pt x="107" y="118"/>
                    <a:pt x="100" y="120"/>
                    <a:pt x="93" y="12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1" name="Freeform 70">
              <a:extLst>
                <a:ext uri="{FF2B5EF4-FFF2-40B4-BE49-F238E27FC236}">
                  <a16:creationId xmlns:a16="http://schemas.microsoft.com/office/drawing/2014/main" id="{BB582304-F8E5-C245-BCA9-FEB1EFD79471}"/>
                </a:ext>
              </a:extLst>
            </p:cNvPr>
            <p:cNvSpPr/>
            <p:nvPr/>
          </p:nvSpPr>
          <p:spPr>
            <a:xfrm>
              <a:off x="22998655" y="-5474641"/>
              <a:ext cx="148971" cy="147729"/>
            </a:xfrm>
            <a:custGeom>
              <a:avLst/>
              <a:gdLst/>
              <a:ahLst/>
              <a:cxnLst>
                <a:cxn ang="3cd4">
                  <a:pos x="hc" y="t"/>
                </a:cxn>
                <a:cxn ang="cd2">
                  <a:pos x="l" y="vc"/>
                </a:cxn>
                <a:cxn ang="cd4">
                  <a:pos x="hc" y="b"/>
                </a:cxn>
                <a:cxn ang="0">
                  <a:pos x="r" y="vc"/>
                </a:cxn>
              </a:cxnLst>
              <a:rect l="l" t="t" r="r" b="b"/>
              <a:pathLst>
                <a:path w="121" h="120">
                  <a:moveTo>
                    <a:pt x="27" y="120"/>
                  </a:moveTo>
                  <a:cubicBezTo>
                    <a:pt x="20" y="120"/>
                    <a:pt x="13" y="118"/>
                    <a:pt x="7" y="112"/>
                  </a:cubicBezTo>
                  <a:cubicBezTo>
                    <a:pt x="-2" y="102"/>
                    <a:pt x="-2" y="84"/>
                    <a:pt x="7" y="74"/>
                  </a:cubicBezTo>
                  <a:lnTo>
                    <a:pt x="74" y="7"/>
                  </a:lnTo>
                  <a:cubicBezTo>
                    <a:pt x="84" y="-2"/>
                    <a:pt x="102" y="-2"/>
                    <a:pt x="112" y="7"/>
                  </a:cubicBezTo>
                  <a:cubicBezTo>
                    <a:pt x="123" y="18"/>
                    <a:pt x="123" y="35"/>
                    <a:pt x="112" y="46"/>
                  </a:cubicBezTo>
                  <a:lnTo>
                    <a:pt x="46" y="112"/>
                  </a:lnTo>
                  <a:cubicBezTo>
                    <a:pt x="41" y="118"/>
                    <a:pt x="34" y="120"/>
                    <a:pt x="27" y="12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 name="Freeform 71">
              <a:extLst>
                <a:ext uri="{FF2B5EF4-FFF2-40B4-BE49-F238E27FC236}">
                  <a16:creationId xmlns:a16="http://schemas.microsoft.com/office/drawing/2014/main" id="{0FEA3C18-64A4-FD4B-BE89-116A7B8BC8DD}"/>
                </a:ext>
              </a:extLst>
            </p:cNvPr>
            <p:cNvSpPr/>
            <p:nvPr/>
          </p:nvSpPr>
          <p:spPr>
            <a:xfrm>
              <a:off x="23079351" y="-5474641"/>
              <a:ext cx="68278" cy="332701"/>
            </a:xfrm>
            <a:custGeom>
              <a:avLst/>
              <a:gdLst/>
              <a:ahLst/>
              <a:cxnLst>
                <a:cxn ang="3cd4">
                  <a:pos x="hc" y="t"/>
                </a:cxn>
                <a:cxn ang="cd2">
                  <a:pos x="l" y="vc"/>
                </a:cxn>
                <a:cxn ang="cd4">
                  <a:pos x="hc" y="b"/>
                </a:cxn>
                <a:cxn ang="0">
                  <a:pos x="r" y="vc"/>
                </a:cxn>
              </a:cxnLst>
              <a:rect l="l" t="t" r="r" b="b"/>
              <a:pathLst>
                <a:path w="56" h="269">
                  <a:moveTo>
                    <a:pt x="28" y="269"/>
                  </a:moveTo>
                  <a:cubicBezTo>
                    <a:pt x="13" y="269"/>
                    <a:pt x="0" y="256"/>
                    <a:pt x="0" y="241"/>
                  </a:cubicBezTo>
                  <a:lnTo>
                    <a:pt x="1" y="28"/>
                  </a:lnTo>
                  <a:cubicBezTo>
                    <a:pt x="1" y="13"/>
                    <a:pt x="13" y="0"/>
                    <a:pt x="28" y="0"/>
                  </a:cubicBezTo>
                  <a:cubicBezTo>
                    <a:pt x="43" y="0"/>
                    <a:pt x="56" y="13"/>
                    <a:pt x="56" y="28"/>
                  </a:cubicBezTo>
                  <a:lnTo>
                    <a:pt x="55" y="241"/>
                  </a:lnTo>
                  <a:cubicBezTo>
                    <a:pt x="55" y="256"/>
                    <a:pt x="43" y="269"/>
                    <a:pt x="28" y="26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3" name="Group 72">
            <a:extLst>
              <a:ext uri="{FF2B5EF4-FFF2-40B4-BE49-F238E27FC236}">
                <a16:creationId xmlns:a16="http://schemas.microsoft.com/office/drawing/2014/main" id="{80899C22-5EB8-864C-834E-B45C013CEF2D}"/>
              </a:ext>
            </a:extLst>
          </p:cNvPr>
          <p:cNvGrpSpPr/>
          <p:nvPr/>
        </p:nvGrpSpPr>
        <p:grpSpPr>
          <a:xfrm>
            <a:off x="4108448" y="1227908"/>
            <a:ext cx="16160752" cy="1775850"/>
            <a:chOff x="4108448" y="1567543"/>
            <a:chExt cx="16160752" cy="1775850"/>
          </a:xfrm>
        </p:grpSpPr>
        <p:sp>
          <p:nvSpPr>
            <p:cNvPr id="74" name="TextBox 73">
              <a:extLst>
                <a:ext uri="{FF2B5EF4-FFF2-40B4-BE49-F238E27FC236}">
                  <a16:creationId xmlns:a16="http://schemas.microsoft.com/office/drawing/2014/main" id="{36C3C609-02DF-1944-BE84-ECB4AA7763F1}"/>
                </a:ext>
              </a:extLst>
            </p:cNvPr>
            <p:cNvSpPr txBox="1"/>
            <p:nvPr/>
          </p:nvSpPr>
          <p:spPr>
            <a:xfrm>
              <a:off x="4108448" y="2019954"/>
              <a:ext cx="16160752"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How To Start Investing</a:t>
              </a:r>
            </a:p>
          </p:txBody>
        </p:sp>
        <p:sp>
          <p:nvSpPr>
            <p:cNvPr id="75" name="Rectangle 74">
              <a:extLst>
                <a:ext uri="{FF2B5EF4-FFF2-40B4-BE49-F238E27FC236}">
                  <a16:creationId xmlns:a16="http://schemas.microsoft.com/office/drawing/2014/main" id="{3662C628-E180-8B40-B32C-0C74DFA8511E}"/>
                </a:ext>
              </a:extLst>
            </p:cNvPr>
            <p:cNvSpPr/>
            <p:nvPr/>
          </p:nvSpPr>
          <p:spPr>
            <a:xfrm>
              <a:off x="11091544"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6CDDF5AC-E230-284B-8E7B-83664A5F947A}"/>
              </a:ext>
            </a:extLst>
          </p:cNvPr>
          <p:cNvGrpSpPr/>
          <p:nvPr/>
        </p:nvGrpSpPr>
        <p:grpSpPr>
          <a:xfrm>
            <a:off x="2362974" y="4905125"/>
            <a:ext cx="19533757" cy="6455041"/>
            <a:chOff x="2362974" y="5283327"/>
            <a:chExt cx="19533757" cy="6455041"/>
          </a:xfrm>
        </p:grpSpPr>
        <p:grpSp>
          <p:nvGrpSpPr>
            <p:cNvPr id="76" name="Group 75">
              <a:extLst>
                <a:ext uri="{FF2B5EF4-FFF2-40B4-BE49-F238E27FC236}">
                  <a16:creationId xmlns:a16="http://schemas.microsoft.com/office/drawing/2014/main" id="{04722E96-3E88-B14B-93FF-FE833A476376}"/>
                </a:ext>
              </a:extLst>
            </p:cNvPr>
            <p:cNvGrpSpPr/>
            <p:nvPr/>
          </p:nvGrpSpPr>
          <p:grpSpPr>
            <a:xfrm>
              <a:off x="17505604" y="9702927"/>
              <a:ext cx="4391127" cy="2035441"/>
              <a:chOff x="16068257" y="7444158"/>
              <a:chExt cx="4391127" cy="2035441"/>
            </a:xfrm>
          </p:grpSpPr>
          <p:sp>
            <p:nvSpPr>
              <p:cNvPr id="77" name="Subtitle 2">
                <a:extLst>
                  <a:ext uri="{FF2B5EF4-FFF2-40B4-BE49-F238E27FC236}">
                    <a16:creationId xmlns:a16="http://schemas.microsoft.com/office/drawing/2014/main" id="{EC570357-8391-194C-921B-A8296E241F1B}"/>
                  </a:ext>
                </a:extLst>
              </p:cNvPr>
              <p:cNvSpPr txBox="1">
                <a:spLocks/>
              </p:cNvSpPr>
              <p:nvPr/>
            </p:nvSpPr>
            <p:spPr>
              <a:xfrm>
                <a:off x="16068257" y="8152044"/>
                <a:ext cx="4172349" cy="13275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78" name="Rectangle 77">
                <a:extLst>
                  <a:ext uri="{FF2B5EF4-FFF2-40B4-BE49-F238E27FC236}">
                    <a16:creationId xmlns:a16="http://schemas.microsoft.com/office/drawing/2014/main" id="{B510DB00-027E-FA42-9800-F57C20E68877}"/>
                  </a:ext>
                </a:extLst>
              </p:cNvPr>
              <p:cNvSpPr/>
              <p:nvPr/>
            </p:nvSpPr>
            <p:spPr>
              <a:xfrm>
                <a:off x="16287035" y="7444158"/>
                <a:ext cx="4172349" cy="707886"/>
              </a:xfrm>
              <a:prstGeom prst="rect">
                <a:avLst/>
              </a:prstGeom>
            </p:spPr>
            <p:txBody>
              <a:bodyPr wrap="square">
                <a:spAutoFit/>
              </a:bodyPr>
              <a:lstStyle/>
              <a:p>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Your Title</a:t>
                </a:r>
              </a:p>
            </p:txBody>
          </p:sp>
        </p:grpSp>
        <p:grpSp>
          <p:nvGrpSpPr>
            <p:cNvPr id="79" name="Group 78">
              <a:extLst>
                <a:ext uri="{FF2B5EF4-FFF2-40B4-BE49-F238E27FC236}">
                  <a16:creationId xmlns:a16="http://schemas.microsoft.com/office/drawing/2014/main" id="{AC9E866F-3591-494F-AB29-33D8B572A2FE}"/>
                </a:ext>
              </a:extLst>
            </p:cNvPr>
            <p:cNvGrpSpPr/>
            <p:nvPr/>
          </p:nvGrpSpPr>
          <p:grpSpPr>
            <a:xfrm flipH="1">
              <a:off x="2362974" y="9702927"/>
              <a:ext cx="4391127" cy="2035441"/>
              <a:chOff x="16068257" y="7444158"/>
              <a:chExt cx="4391127" cy="2035441"/>
            </a:xfrm>
          </p:grpSpPr>
          <p:sp>
            <p:nvSpPr>
              <p:cNvPr id="80" name="Subtitle 2">
                <a:extLst>
                  <a:ext uri="{FF2B5EF4-FFF2-40B4-BE49-F238E27FC236}">
                    <a16:creationId xmlns:a16="http://schemas.microsoft.com/office/drawing/2014/main" id="{F49EF4C4-38A1-B143-85CC-7B698EEE49AE}"/>
                  </a:ext>
                </a:extLst>
              </p:cNvPr>
              <p:cNvSpPr txBox="1">
                <a:spLocks/>
              </p:cNvSpPr>
              <p:nvPr/>
            </p:nvSpPr>
            <p:spPr>
              <a:xfrm>
                <a:off x="16068257" y="8152044"/>
                <a:ext cx="4172349" cy="13275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81" name="Rectangle 80">
                <a:extLst>
                  <a:ext uri="{FF2B5EF4-FFF2-40B4-BE49-F238E27FC236}">
                    <a16:creationId xmlns:a16="http://schemas.microsoft.com/office/drawing/2014/main" id="{74427A0A-F30B-4640-B137-83367319E325}"/>
                  </a:ext>
                </a:extLst>
              </p:cNvPr>
              <p:cNvSpPr/>
              <p:nvPr/>
            </p:nvSpPr>
            <p:spPr>
              <a:xfrm>
                <a:off x="16287035" y="7444158"/>
                <a:ext cx="4172349" cy="707886"/>
              </a:xfrm>
              <a:prstGeom prst="rect">
                <a:avLst/>
              </a:prstGeom>
            </p:spPr>
            <p:txBody>
              <a:bodyPr wrap="square">
                <a:spAutoFit/>
              </a:bodyPr>
              <a:lstStyle/>
              <a:p>
                <a:pPr algn="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Your Title</a:t>
                </a:r>
              </a:p>
            </p:txBody>
          </p:sp>
        </p:grpSp>
        <p:grpSp>
          <p:nvGrpSpPr>
            <p:cNvPr id="88" name="Group 87">
              <a:extLst>
                <a:ext uri="{FF2B5EF4-FFF2-40B4-BE49-F238E27FC236}">
                  <a16:creationId xmlns:a16="http://schemas.microsoft.com/office/drawing/2014/main" id="{ECBCB388-5BAC-DD4B-80BC-187F0E1A28FA}"/>
                </a:ext>
              </a:extLst>
            </p:cNvPr>
            <p:cNvGrpSpPr/>
            <p:nvPr/>
          </p:nvGrpSpPr>
          <p:grpSpPr>
            <a:xfrm>
              <a:off x="17505604" y="5283327"/>
              <a:ext cx="4391127" cy="2035441"/>
              <a:chOff x="16068257" y="7444158"/>
              <a:chExt cx="4391127" cy="2035441"/>
            </a:xfrm>
          </p:grpSpPr>
          <p:sp>
            <p:nvSpPr>
              <p:cNvPr id="89" name="Subtitle 2">
                <a:extLst>
                  <a:ext uri="{FF2B5EF4-FFF2-40B4-BE49-F238E27FC236}">
                    <a16:creationId xmlns:a16="http://schemas.microsoft.com/office/drawing/2014/main" id="{600C23BA-72D3-AB48-8C34-92001626450D}"/>
                  </a:ext>
                </a:extLst>
              </p:cNvPr>
              <p:cNvSpPr txBox="1">
                <a:spLocks/>
              </p:cNvSpPr>
              <p:nvPr/>
            </p:nvSpPr>
            <p:spPr>
              <a:xfrm>
                <a:off x="16068257" y="8152044"/>
                <a:ext cx="4172349" cy="13275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90" name="Rectangle 89">
                <a:extLst>
                  <a:ext uri="{FF2B5EF4-FFF2-40B4-BE49-F238E27FC236}">
                    <a16:creationId xmlns:a16="http://schemas.microsoft.com/office/drawing/2014/main" id="{6348ED34-98C6-CE43-9A94-BA0D8BB282E9}"/>
                  </a:ext>
                </a:extLst>
              </p:cNvPr>
              <p:cNvSpPr/>
              <p:nvPr/>
            </p:nvSpPr>
            <p:spPr>
              <a:xfrm>
                <a:off x="16287035" y="7444158"/>
                <a:ext cx="4172349" cy="707886"/>
              </a:xfrm>
              <a:prstGeom prst="rect">
                <a:avLst/>
              </a:prstGeom>
            </p:spPr>
            <p:txBody>
              <a:bodyPr wrap="square">
                <a:spAutoFit/>
              </a:bodyPr>
              <a:lstStyle/>
              <a:p>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Your Title</a:t>
                </a:r>
              </a:p>
            </p:txBody>
          </p:sp>
        </p:grpSp>
        <p:grpSp>
          <p:nvGrpSpPr>
            <p:cNvPr id="91" name="Group 90">
              <a:extLst>
                <a:ext uri="{FF2B5EF4-FFF2-40B4-BE49-F238E27FC236}">
                  <a16:creationId xmlns:a16="http://schemas.microsoft.com/office/drawing/2014/main" id="{2315E371-23ED-2649-9D02-90FA0E5C10C9}"/>
                </a:ext>
              </a:extLst>
            </p:cNvPr>
            <p:cNvGrpSpPr/>
            <p:nvPr/>
          </p:nvGrpSpPr>
          <p:grpSpPr>
            <a:xfrm flipH="1">
              <a:off x="2362974" y="5283327"/>
              <a:ext cx="4391127" cy="2035441"/>
              <a:chOff x="16068257" y="7444158"/>
              <a:chExt cx="4391127" cy="2035441"/>
            </a:xfrm>
          </p:grpSpPr>
          <p:sp>
            <p:nvSpPr>
              <p:cNvPr id="92" name="Subtitle 2">
                <a:extLst>
                  <a:ext uri="{FF2B5EF4-FFF2-40B4-BE49-F238E27FC236}">
                    <a16:creationId xmlns:a16="http://schemas.microsoft.com/office/drawing/2014/main" id="{88E6CC1B-CB61-5840-A63B-8FE50E30C777}"/>
                  </a:ext>
                </a:extLst>
              </p:cNvPr>
              <p:cNvSpPr txBox="1">
                <a:spLocks/>
              </p:cNvSpPr>
              <p:nvPr/>
            </p:nvSpPr>
            <p:spPr>
              <a:xfrm>
                <a:off x="16068257" y="8152044"/>
                <a:ext cx="4172349" cy="13275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93" name="Rectangle 92">
                <a:extLst>
                  <a:ext uri="{FF2B5EF4-FFF2-40B4-BE49-F238E27FC236}">
                    <a16:creationId xmlns:a16="http://schemas.microsoft.com/office/drawing/2014/main" id="{78A72E77-B116-1349-9028-C80BB5E25062}"/>
                  </a:ext>
                </a:extLst>
              </p:cNvPr>
              <p:cNvSpPr/>
              <p:nvPr/>
            </p:nvSpPr>
            <p:spPr>
              <a:xfrm>
                <a:off x="16287035" y="7444158"/>
                <a:ext cx="4172349" cy="707886"/>
              </a:xfrm>
              <a:prstGeom prst="rect">
                <a:avLst/>
              </a:prstGeom>
            </p:spPr>
            <p:txBody>
              <a:bodyPr wrap="square">
                <a:spAutoFit/>
              </a:bodyPr>
              <a:lstStyle/>
              <a:p>
                <a:pPr algn="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Your Title</a:t>
                </a:r>
              </a:p>
            </p:txBody>
          </p:sp>
        </p:grpSp>
      </p:grpSp>
      <p:grpSp>
        <p:nvGrpSpPr>
          <p:cNvPr id="12" name="Group 11">
            <a:extLst>
              <a:ext uri="{FF2B5EF4-FFF2-40B4-BE49-F238E27FC236}">
                <a16:creationId xmlns:a16="http://schemas.microsoft.com/office/drawing/2014/main" id="{823D7104-F5DF-7D42-9CAC-D17078D70D70}"/>
              </a:ext>
            </a:extLst>
          </p:cNvPr>
          <p:cNvGrpSpPr/>
          <p:nvPr/>
        </p:nvGrpSpPr>
        <p:grpSpPr>
          <a:xfrm>
            <a:off x="15138400" y="5895690"/>
            <a:ext cx="1841830" cy="4136921"/>
            <a:chOff x="15138400" y="5895690"/>
            <a:chExt cx="1841830" cy="4136921"/>
          </a:xfrm>
        </p:grpSpPr>
        <p:cxnSp>
          <p:nvCxnSpPr>
            <p:cNvPr id="4" name="Straight Connector 3">
              <a:extLst>
                <a:ext uri="{FF2B5EF4-FFF2-40B4-BE49-F238E27FC236}">
                  <a16:creationId xmlns:a16="http://schemas.microsoft.com/office/drawing/2014/main" id="{6CA8BB46-92A5-B440-AF64-9E5AFDA32804}"/>
                </a:ext>
              </a:extLst>
            </p:cNvPr>
            <p:cNvCxnSpPr>
              <a:cxnSpLocks/>
            </p:cNvCxnSpPr>
            <p:nvPr/>
          </p:nvCxnSpPr>
          <p:spPr>
            <a:xfrm flipV="1">
              <a:off x="15138400" y="5895690"/>
              <a:ext cx="1841830" cy="9623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24EA23-E540-9940-A7DD-4872E53732C8}"/>
                </a:ext>
              </a:extLst>
            </p:cNvPr>
            <p:cNvCxnSpPr>
              <a:cxnSpLocks/>
            </p:cNvCxnSpPr>
            <p:nvPr/>
          </p:nvCxnSpPr>
          <p:spPr>
            <a:xfrm>
              <a:off x="15138400" y="9120368"/>
              <a:ext cx="1841830" cy="91224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3B0B9468-1F58-B446-9A07-3ECE076AC871}"/>
              </a:ext>
            </a:extLst>
          </p:cNvPr>
          <p:cNvGrpSpPr/>
          <p:nvPr/>
        </p:nvGrpSpPr>
        <p:grpSpPr>
          <a:xfrm rot="10800000">
            <a:off x="7196573" y="5895690"/>
            <a:ext cx="1841830" cy="4136921"/>
            <a:chOff x="15138400" y="5895690"/>
            <a:chExt cx="1841830" cy="4136921"/>
          </a:xfrm>
        </p:grpSpPr>
        <p:cxnSp>
          <p:nvCxnSpPr>
            <p:cNvPr id="96" name="Straight Connector 95">
              <a:extLst>
                <a:ext uri="{FF2B5EF4-FFF2-40B4-BE49-F238E27FC236}">
                  <a16:creationId xmlns:a16="http://schemas.microsoft.com/office/drawing/2014/main" id="{DD56EF34-F5F0-3242-8042-E039E60C69AA}"/>
                </a:ext>
              </a:extLst>
            </p:cNvPr>
            <p:cNvCxnSpPr>
              <a:cxnSpLocks/>
            </p:cNvCxnSpPr>
            <p:nvPr/>
          </p:nvCxnSpPr>
          <p:spPr>
            <a:xfrm flipV="1">
              <a:off x="15138400" y="5895690"/>
              <a:ext cx="1841830" cy="9623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317509-2B3B-D74E-A600-EBB8F8752C24}"/>
                </a:ext>
              </a:extLst>
            </p:cNvPr>
            <p:cNvCxnSpPr>
              <a:cxnSpLocks/>
            </p:cNvCxnSpPr>
            <p:nvPr/>
          </p:nvCxnSpPr>
          <p:spPr>
            <a:xfrm>
              <a:off x="15138400" y="9120368"/>
              <a:ext cx="1841830" cy="91224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522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E042C8AA-DFAC-C54E-A500-DFBB1D5E2BD0}"/>
              </a:ext>
            </a:extLst>
          </p:cNvPr>
          <p:cNvSpPr>
            <a:spLocks noGrp="1"/>
          </p:cNvSpPr>
          <p:nvPr>
            <p:ph type="pic" sz="quarter" idx="14"/>
          </p:nvPr>
        </p:nvSpPr>
        <p:spPr/>
      </p:sp>
      <p:sp>
        <p:nvSpPr>
          <p:cNvPr id="10" name="Rectangle 9">
            <a:extLst>
              <a:ext uri="{FF2B5EF4-FFF2-40B4-BE49-F238E27FC236}">
                <a16:creationId xmlns:a16="http://schemas.microsoft.com/office/drawing/2014/main" id="{2BC9605D-996A-6B46-997C-B0CF3733B166}"/>
              </a:ext>
            </a:extLst>
          </p:cNvPr>
          <p:cNvSpPr/>
          <p:nvPr/>
        </p:nvSpPr>
        <p:spPr>
          <a:xfrm rot="10800000" flipV="1">
            <a:off x="9364716" y="2"/>
            <a:ext cx="15012933" cy="137159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DD63EE0-EE73-D44D-AF51-76E5227E0F5C}"/>
              </a:ext>
            </a:extLst>
          </p:cNvPr>
          <p:cNvGrpSpPr/>
          <p:nvPr/>
        </p:nvGrpSpPr>
        <p:grpSpPr>
          <a:xfrm>
            <a:off x="14866954" y="4282826"/>
            <a:ext cx="7583143" cy="5150345"/>
            <a:chOff x="2218566" y="4186109"/>
            <a:chExt cx="7583143" cy="5150345"/>
          </a:xfrm>
        </p:grpSpPr>
        <p:sp>
          <p:nvSpPr>
            <p:cNvPr id="15" name="Subtitle 2">
              <a:extLst>
                <a:ext uri="{FF2B5EF4-FFF2-40B4-BE49-F238E27FC236}">
                  <a16:creationId xmlns:a16="http://schemas.microsoft.com/office/drawing/2014/main" id="{D4A0126F-D6BD-2646-8BE7-F52BF053A8ED}"/>
                </a:ext>
              </a:extLst>
            </p:cNvPr>
            <p:cNvSpPr txBox="1">
              <a:spLocks/>
            </p:cNvSpPr>
            <p:nvPr/>
          </p:nvSpPr>
          <p:spPr>
            <a:xfrm flipH="1">
              <a:off x="2218566" y="7462596"/>
              <a:ext cx="6965189"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But they also must take into account supply costs a product should meet a certain.</a:t>
              </a:r>
            </a:p>
          </p:txBody>
        </p:sp>
        <p:grpSp>
          <p:nvGrpSpPr>
            <p:cNvPr id="16" name="Group 15">
              <a:extLst>
                <a:ext uri="{FF2B5EF4-FFF2-40B4-BE49-F238E27FC236}">
                  <a16:creationId xmlns:a16="http://schemas.microsoft.com/office/drawing/2014/main" id="{487E6B9D-B860-144F-A1D6-B456DAB58EB1}"/>
                </a:ext>
              </a:extLst>
            </p:cNvPr>
            <p:cNvGrpSpPr/>
            <p:nvPr/>
          </p:nvGrpSpPr>
          <p:grpSpPr>
            <a:xfrm>
              <a:off x="2406083" y="4186109"/>
              <a:ext cx="7395626" cy="3006956"/>
              <a:chOff x="8286262" y="1567543"/>
              <a:chExt cx="7395626" cy="3006956"/>
            </a:xfrm>
          </p:grpSpPr>
          <p:sp>
            <p:nvSpPr>
              <p:cNvPr id="18" name="TextBox 17">
                <a:extLst>
                  <a:ext uri="{FF2B5EF4-FFF2-40B4-BE49-F238E27FC236}">
                    <a16:creationId xmlns:a16="http://schemas.microsoft.com/office/drawing/2014/main" id="{F0E29732-F2BD-C143-B738-B405840C6846}"/>
                  </a:ext>
                </a:extLst>
              </p:cNvPr>
              <p:cNvSpPr txBox="1"/>
              <p:nvPr/>
            </p:nvSpPr>
            <p:spPr>
              <a:xfrm>
                <a:off x="8286262" y="2019954"/>
                <a:ext cx="7395626" cy="2554545"/>
              </a:xfrm>
              <a:prstGeom prst="rect">
                <a:avLst/>
              </a:prstGeom>
              <a:noFill/>
              <a:ln>
                <a:noFill/>
              </a:ln>
            </p:spPr>
            <p:txBody>
              <a:bodyPr wrap="square" rtlCol="0">
                <a:spAutoFit/>
              </a:bodyPr>
              <a:lstStyle/>
              <a:p>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Asset Mix By Actual Value</a:t>
                </a:r>
              </a:p>
            </p:txBody>
          </p:sp>
          <p:sp>
            <p:nvSpPr>
              <p:cNvPr id="19" name="Rectangle 18">
                <a:extLst>
                  <a:ext uri="{FF2B5EF4-FFF2-40B4-BE49-F238E27FC236}">
                    <a16:creationId xmlns:a16="http://schemas.microsoft.com/office/drawing/2014/main" id="{FB3D4AB5-1DF9-D444-B7C5-067FF515705B}"/>
                  </a:ext>
                </a:extLst>
              </p:cNvPr>
              <p:cNvSpPr/>
              <p:nvPr/>
            </p:nvSpPr>
            <p:spPr>
              <a:xfrm>
                <a:off x="8377702"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graphicFrame>
        <p:nvGraphicFramePr>
          <p:cNvPr id="3" name="Chart 2">
            <a:extLst>
              <a:ext uri="{FF2B5EF4-FFF2-40B4-BE49-F238E27FC236}">
                <a16:creationId xmlns:a16="http://schemas.microsoft.com/office/drawing/2014/main" id="{BFAF0A41-1FD0-DA40-BAA8-7ECE150CDEA7}"/>
              </a:ext>
            </a:extLst>
          </p:cNvPr>
          <p:cNvGraphicFramePr/>
          <p:nvPr>
            <p:extLst>
              <p:ext uri="{D42A27DB-BD31-4B8C-83A1-F6EECF244321}">
                <p14:modId xmlns:p14="http://schemas.microsoft.com/office/powerpoint/2010/main" val="2640647810"/>
              </p:ext>
            </p:extLst>
          </p:nvPr>
        </p:nvGraphicFramePr>
        <p:xfrm>
          <a:off x="5584384" y="2947689"/>
          <a:ext cx="7542534" cy="78206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491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587B08C-38D8-BC40-98C5-8F73887D189E}"/>
              </a:ext>
            </a:extLst>
          </p:cNvPr>
          <p:cNvSpPr/>
          <p:nvPr/>
        </p:nvSpPr>
        <p:spPr>
          <a:xfrm rot="10800000" flipV="1">
            <a:off x="0" y="0"/>
            <a:ext cx="24377650" cy="1371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pic>
        <p:nvPicPr>
          <p:cNvPr id="92" name="Picture 91" descr="A screenshot of a computer screen&#10;&#10;Description automatically generated">
            <a:extLst>
              <a:ext uri="{FF2B5EF4-FFF2-40B4-BE49-F238E27FC236}">
                <a16:creationId xmlns:a16="http://schemas.microsoft.com/office/drawing/2014/main" id="{9028C65A-FABC-FF47-A26F-2ECC43522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0592" y="2504664"/>
            <a:ext cx="15957044" cy="9183756"/>
          </a:xfrm>
          <a:prstGeom prst="rect">
            <a:avLst/>
          </a:prstGeom>
        </p:spPr>
      </p:pic>
      <p:sp>
        <p:nvSpPr>
          <p:cNvPr id="2" name="Marcador de posición de imagen 1">
            <a:extLst>
              <a:ext uri="{FF2B5EF4-FFF2-40B4-BE49-F238E27FC236}">
                <a16:creationId xmlns:a16="http://schemas.microsoft.com/office/drawing/2014/main" id="{547922AD-6A43-6045-A3A3-0E5944510C8D}"/>
              </a:ext>
            </a:extLst>
          </p:cNvPr>
          <p:cNvSpPr>
            <a:spLocks noGrp="1"/>
          </p:cNvSpPr>
          <p:nvPr>
            <p:ph type="pic" sz="quarter" idx="14"/>
          </p:nvPr>
        </p:nvSpPr>
        <p:spPr/>
      </p:sp>
      <p:grpSp>
        <p:nvGrpSpPr>
          <p:cNvPr id="82" name="Group 81">
            <a:extLst>
              <a:ext uri="{FF2B5EF4-FFF2-40B4-BE49-F238E27FC236}">
                <a16:creationId xmlns:a16="http://schemas.microsoft.com/office/drawing/2014/main" id="{13024ED5-69D0-8747-A1C8-C8FB6D38D76F}"/>
              </a:ext>
            </a:extLst>
          </p:cNvPr>
          <p:cNvGrpSpPr/>
          <p:nvPr/>
        </p:nvGrpSpPr>
        <p:grpSpPr>
          <a:xfrm>
            <a:off x="1542742" y="1422344"/>
            <a:ext cx="10646084" cy="1775850"/>
            <a:chOff x="8286262" y="1567543"/>
            <a:chExt cx="10646084" cy="1775850"/>
          </a:xfrm>
        </p:grpSpPr>
        <p:sp>
          <p:nvSpPr>
            <p:cNvPr id="83" name="TextBox 82">
              <a:extLst>
                <a:ext uri="{FF2B5EF4-FFF2-40B4-BE49-F238E27FC236}">
                  <a16:creationId xmlns:a16="http://schemas.microsoft.com/office/drawing/2014/main" id="{90A60791-861B-3148-AF14-366613152900}"/>
                </a:ext>
              </a:extLst>
            </p:cNvPr>
            <p:cNvSpPr txBox="1"/>
            <p:nvPr/>
          </p:nvSpPr>
          <p:spPr>
            <a:xfrm>
              <a:off x="8286262" y="2019954"/>
              <a:ext cx="10646084" cy="1323439"/>
            </a:xfrm>
            <a:prstGeom prst="rect">
              <a:avLst/>
            </a:prstGeom>
            <a:noFill/>
            <a:ln>
              <a:noFill/>
            </a:ln>
          </p:spPr>
          <p:txBody>
            <a:bodyPr wrap="square" rtlCol="0">
              <a:spAutoFit/>
            </a:bodyPr>
            <a:lstStyle/>
            <a:p>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Investment Report</a:t>
              </a:r>
            </a:p>
          </p:txBody>
        </p:sp>
        <p:sp>
          <p:nvSpPr>
            <p:cNvPr id="84" name="Rectangle 83">
              <a:extLst>
                <a:ext uri="{FF2B5EF4-FFF2-40B4-BE49-F238E27FC236}">
                  <a16:creationId xmlns:a16="http://schemas.microsoft.com/office/drawing/2014/main" id="{86010B99-47A0-0D4D-92F8-91C93B2253E1}"/>
                </a:ext>
              </a:extLst>
            </p:cNvPr>
            <p:cNvSpPr/>
            <p:nvPr/>
          </p:nvSpPr>
          <p:spPr>
            <a:xfrm>
              <a:off x="8377702"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4" name="Group 3">
            <a:extLst>
              <a:ext uri="{FF2B5EF4-FFF2-40B4-BE49-F238E27FC236}">
                <a16:creationId xmlns:a16="http://schemas.microsoft.com/office/drawing/2014/main" id="{0D55E7FF-F0AC-4847-A3FE-D615FD6D6B3A}"/>
              </a:ext>
            </a:extLst>
          </p:cNvPr>
          <p:cNvGrpSpPr/>
          <p:nvPr/>
        </p:nvGrpSpPr>
        <p:grpSpPr>
          <a:xfrm>
            <a:off x="1780582" y="4921532"/>
            <a:ext cx="9806478" cy="6274489"/>
            <a:chOff x="2712028" y="4921532"/>
            <a:chExt cx="9806478" cy="6274489"/>
          </a:xfrm>
        </p:grpSpPr>
        <p:grpSp>
          <p:nvGrpSpPr>
            <p:cNvPr id="61" name="Group 60">
              <a:extLst>
                <a:ext uri="{FF2B5EF4-FFF2-40B4-BE49-F238E27FC236}">
                  <a16:creationId xmlns:a16="http://schemas.microsoft.com/office/drawing/2014/main" id="{A453CD32-04DD-674A-A183-8B756E24E697}"/>
                </a:ext>
              </a:extLst>
            </p:cNvPr>
            <p:cNvGrpSpPr/>
            <p:nvPr/>
          </p:nvGrpSpPr>
          <p:grpSpPr>
            <a:xfrm>
              <a:off x="3031487" y="4921532"/>
              <a:ext cx="3545117" cy="3535565"/>
              <a:chOff x="16294774" y="2306044"/>
              <a:chExt cx="3951311" cy="3940664"/>
            </a:xfrm>
          </p:grpSpPr>
          <p:sp>
            <p:nvSpPr>
              <p:cNvPr id="64" name="Shape 978">
                <a:extLst>
                  <a:ext uri="{FF2B5EF4-FFF2-40B4-BE49-F238E27FC236}">
                    <a16:creationId xmlns:a16="http://schemas.microsoft.com/office/drawing/2014/main" id="{ABC629C5-31DC-5049-B620-C666B83381DC}"/>
                  </a:ext>
                </a:extLst>
              </p:cNvPr>
              <p:cNvSpPr/>
              <p:nvPr/>
            </p:nvSpPr>
            <p:spPr>
              <a:xfrm>
                <a:off x="16330586" y="2331221"/>
                <a:ext cx="3915499" cy="3915487"/>
              </a:xfrm>
              <a:prstGeom prst="ellipse">
                <a:avLst/>
              </a:prstGeom>
              <a:solidFill>
                <a:schemeClr val="tx2"/>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sp>
            <p:nvSpPr>
              <p:cNvPr id="62" name="Shape 493">
                <a:extLst>
                  <a:ext uri="{FF2B5EF4-FFF2-40B4-BE49-F238E27FC236}">
                    <a16:creationId xmlns:a16="http://schemas.microsoft.com/office/drawing/2014/main" id="{F9C51EC5-8133-1A4D-9F29-927679395E16}"/>
                  </a:ext>
                </a:extLst>
              </p:cNvPr>
              <p:cNvSpPr/>
              <p:nvPr/>
            </p:nvSpPr>
            <p:spPr>
              <a:xfrm>
                <a:off x="16294774" y="2306044"/>
                <a:ext cx="3938290" cy="3938286"/>
              </a:xfrm>
              <a:prstGeom prst="ellipse">
                <a:avLst/>
              </a:prstGeom>
              <a:noFill/>
              <a:ln w="317500" cap="flat" cmpd="sng">
                <a:solidFill>
                  <a:schemeClr val="accent2"/>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63" name="Shape 515">
                <a:extLst>
                  <a:ext uri="{FF2B5EF4-FFF2-40B4-BE49-F238E27FC236}">
                    <a16:creationId xmlns:a16="http://schemas.microsoft.com/office/drawing/2014/main" id="{0171F2E8-26B9-DE4E-85D9-26D33F8E0FCE}"/>
                  </a:ext>
                </a:extLst>
              </p:cNvPr>
              <p:cNvSpPr/>
              <p:nvPr/>
            </p:nvSpPr>
            <p:spPr>
              <a:xfrm>
                <a:off x="16294774" y="2306044"/>
                <a:ext cx="3938290" cy="3938286"/>
              </a:xfrm>
              <a:prstGeom prst="arc">
                <a:avLst>
                  <a:gd name="adj1" fmla="val 16155834"/>
                  <a:gd name="adj2" fmla="val 10916307"/>
                </a:avLst>
              </a:prstGeom>
              <a:noFill/>
              <a:ln w="317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65" name="TextBox 64">
                <a:extLst>
                  <a:ext uri="{FF2B5EF4-FFF2-40B4-BE49-F238E27FC236}">
                    <a16:creationId xmlns:a16="http://schemas.microsoft.com/office/drawing/2014/main" id="{C9CB80E4-4D68-444F-889C-5113E8CDA3E1}"/>
                  </a:ext>
                </a:extLst>
              </p:cNvPr>
              <p:cNvSpPr txBox="1"/>
              <p:nvPr/>
            </p:nvSpPr>
            <p:spPr>
              <a:xfrm>
                <a:off x="16987175" y="3795546"/>
                <a:ext cx="2553487" cy="741428"/>
              </a:xfrm>
              <a:prstGeom prst="rect">
                <a:avLst/>
              </a:prstGeom>
              <a:noFill/>
              <a:ln>
                <a:noFill/>
              </a:ln>
            </p:spPr>
            <p:txBody>
              <a:bodyPr wrap="square" rtlCol="0">
                <a:spAutoFit/>
              </a:bodyPr>
              <a:lstStyle/>
              <a:p>
                <a:pPr algn="ctr"/>
                <a:r>
                  <a:rPr lang="en-US" sz="5400" dirty="0">
                    <a:solidFill>
                      <a:schemeClr val="bg1"/>
                    </a:solidFill>
                    <a:latin typeface="Montserrat Medium" pitchFamily="2" charset="77"/>
                    <a:ea typeface="Roboto Medium" panose="02000000000000000000" pitchFamily="2" charset="0"/>
                    <a:cs typeface="Poppins Medium" pitchFamily="2" charset="77"/>
                  </a:rPr>
                  <a:t>75%</a:t>
                </a:r>
              </a:p>
            </p:txBody>
          </p:sp>
        </p:grpSp>
        <p:grpSp>
          <p:nvGrpSpPr>
            <p:cNvPr id="75" name="Group 74">
              <a:extLst>
                <a:ext uri="{FF2B5EF4-FFF2-40B4-BE49-F238E27FC236}">
                  <a16:creationId xmlns:a16="http://schemas.microsoft.com/office/drawing/2014/main" id="{0D8ACE3A-BEC6-6845-9EE9-756A59B6368A}"/>
                </a:ext>
              </a:extLst>
            </p:cNvPr>
            <p:cNvGrpSpPr/>
            <p:nvPr/>
          </p:nvGrpSpPr>
          <p:grpSpPr>
            <a:xfrm>
              <a:off x="8643708" y="4921532"/>
              <a:ext cx="3545117" cy="3535565"/>
              <a:chOff x="16294774" y="2306044"/>
              <a:chExt cx="3951311" cy="3940664"/>
            </a:xfrm>
          </p:grpSpPr>
          <p:sp>
            <p:nvSpPr>
              <p:cNvPr id="76" name="Shape 978">
                <a:extLst>
                  <a:ext uri="{FF2B5EF4-FFF2-40B4-BE49-F238E27FC236}">
                    <a16:creationId xmlns:a16="http://schemas.microsoft.com/office/drawing/2014/main" id="{BCB3314B-F073-9347-8F77-7394C895319E}"/>
                  </a:ext>
                </a:extLst>
              </p:cNvPr>
              <p:cNvSpPr/>
              <p:nvPr/>
            </p:nvSpPr>
            <p:spPr>
              <a:xfrm>
                <a:off x="16330586" y="2331221"/>
                <a:ext cx="3915499" cy="3915487"/>
              </a:xfrm>
              <a:prstGeom prst="ellipse">
                <a:avLst/>
              </a:prstGeom>
              <a:solidFill>
                <a:schemeClr val="tx2"/>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sp>
            <p:nvSpPr>
              <p:cNvPr id="77" name="Shape 493">
                <a:extLst>
                  <a:ext uri="{FF2B5EF4-FFF2-40B4-BE49-F238E27FC236}">
                    <a16:creationId xmlns:a16="http://schemas.microsoft.com/office/drawing/2014/main" id="{A2B27EA5-179B-8D4C-AAAB-F397F5118F75}"/>
                  </a:ext>
                </a:extLst>
              </p:cNvPr>
              <p:cNvSpPr/>
              <p:nvPr/>
            </p:nvSpPr>
            <p:spPr>
              <a:xfrm>
                <a:off x="16294774" y="2306044"/>
                <a:ext cx="3938290" cy="3938286"/>
              </a:xfrm>
              <a:prstGeom prst="ellipse">
                <a:avLst/>
              </a:prstGeom>
              <a:noFill/>
              <a:ln w="317500" cap="flat" cmpd="sng">
                <a:solidFill>
                  <a:schemeClr val="accent2"/>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78" name="Shape 515">
                <a:extLst>
                  <a:ext uri="{FF2B5EF4-FFF2-40B4-BE49-F238E27FC236}">
                    <a16:creationId xmlns:a16="http://schemas.microsoft.com/office/drawing/2014/main" id="{D9CAC1D2-B65C-0247-BB4D-B6EE6290F858}"/>
                  </a:ext>
                </a:extLst>
              </p:cNvPr>
              <p:cNvSpPr/>
              <p:nvPr/>
            </p:nvSpPr>
            <p:spPr>
              <a:xfrm>
                <a:off x="16294774" y="2306044"/>
                <a:ext cx="3938290" cy="3938286"/>
              </a:xfrm>
              <a:prstGeom prst="arc">
                <a:avLst>
                  <a:gd name="adj1" fmla="val 16155834"/>
                  <a:gd name="adj2" fmla="val 5464568"/>
                </a:avLst>
              </a:prstGeom>
              <a:noFill/>
              <a:ln w="317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79" name="TextBox 78">
                <a:extLst>
                  <a:ext uri="{FF2B5EF4-FFF2-40B4-BE49-F238E27FC236}">
                    <a16:creationId xmlns:a16="http://schemas.microsoft.com/office/drawing/2014/main" id="{A07717D0-90CC-1742-AA5E-D39A2FC09644}"/>
                  </a:ext>
                </a:extLst>
              </p:cNvPr>
              <p:cNvSpPr txBox="1"/>
              <p:nvPr/>
            </p:nvSpPr>
            <p:spPr>
              <a:xfrm>
                <a:off x="16987175" y="3795546"/>
                <a:ext cx="2553487" cy="1029124"/>
              </a:xfrm>
              <a:prstGeom prst="rect">
                <a:avLst/>
              </a:prstGeom>
              <a:noFill/>
              <a:ln>
                <a:noFill/>
              </a:ln>
            </p:spPr>
            <p:txBody>
              <a:bodyPr wrap="square" rtlCol="0">
                <a:spAutoFit/>
              </a:bodyPr>
              <a:lstStyle/>
              <a:p>
                <a:pPr algn="ctr"/>
                <a:r>
                  <a:rPr lang="en-US" sz="5400" dirty="0">
                    <a:solidFill>
                      <a:schemeClr val="bg1"/>
                    </a:solidFill>
                    <a:latin typeface="Montserrat Medium" pitchFamily="2" charset="77"/>
                    <a:ea typeface="Roboto Medium" panose="02000000000000000000" pitchFamily="2" charset="0"/>
                    <a:cs typeface="Poppins Medium" pitchFamily="2" charset="77"/>
                  </a:rPr>
                  <a:t>50%</a:t>
                </a:r>
              </a:p>
            </p:txBody>
          </p:sp>
        </p:grpSp>
        <p:grpSp>
          <p:nvGrpSpPr>
            <p:cNvPr id="3" name="Group 2">
              <a:extLst>
                <a:ext uri="{FF2B5EF4-FFF2-40B4-BE49-F238E27FC236}">
                  <a16:creationId xmlns:a16="http://schemas.microsoft.com/office/drawing/2014/main" id="{0D2C1B5F-581B-9749-9465-2D3622C54ED2}"/>
                </a:ext>
              </a:extLst>
            </p:cNvPr>
            <p:cNvGrpSpPr/>
            <p:nvPr/>
          </p:nvGrpSpPr>
          <p:grpSpPr>
            <a:xfrm>
              <a:off x="2712028" y="9160580"/>
              <a:ext cx="4172349" cy="2035441"/>
              <a:chOff x="17493922" y="4905125"/>
              <a:chExt cx="4172349" cy="2035441"/>
            </a:xfrm>
          </p:grpSpPr>
          <p:sp>
            <p:nvSpPr>
              <p:cNvPr id="85" name="Subtitle 2">
                <a:extLst>
                  <a:ext uri="{FF2B5EF4-FFF2-40B4-BE49-F238E27FC236}">
                    <a16:creationId xmlns:a16="http://schemas.microsoft.com/office/drawing/2014/main" id="{17935EC6-1A59-1648-B5A0-B04C8D4EE24C}"/>
                  </a:ext>
                </a:extLst>
              </p:cNvPr>
              <p:cNvSpPr txBox="1">
                <a:spLocks/>
              </p:cNvSpPr>
              <p:nvPr/>
            </p:nvSpPr>
            <p:spPr>
              <a:xfrm>
                <a:off x="17493922" y="5613011"/>
                <a:ext cx="4172349" cy="13275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86" name="Rectangle 85">
                <a:extLst>
                  <a:ext uri="{FF2B5EF4-FFF2-40B4-BE49-F238E27FC236}">
                    <a16:creationId xmlns:a16="http://schemas.microsoft.com/office/drawing/2014/main" id="{E0ED2DFB-EBD0-D34A-A954-FA202869BF69}"/>
                  </a:ext>
                </a:extLst>
              </p:cNvPr>
              <p:cNvSpPr/>
              <p:nvPr/>
            </p:nvSpPr>
            <p:spPr>
              <a:xfrm>
                <a:off x="17493922" y="4905125"/>
                <a:ext cx="4172349"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Your Title</a:t>
                </a:r>
              </a:p>
            </p:txBody>
          </p:sp>
        </p:grpSp>
        <p:grpSp>
          <p:nvGrpSpPr>
            <p:cNvPr id="88" name="Group 87">
              <a:extLst>
                <a:ext uri="{FF2B5EF4-FFF2-40B4-BE49-F238E27FC236}">
                  <a16:creationId xmlns:a16="http://schemas.microsoft.com/office/drawing/2014/main" id="{33525045-552B-F14A-BA6D-328F7A6A715F}"/>
                </a:ext>
              </a:extLst>
            </p:cNvPr>
            <p:cNvGrpSpPr/>
            <p:nvPr/>
          </p:nvGrpSpPr>
          <p:grpSpPr>
            <a:xfrm>
              <a:off x="8346157" y="9160580"/>
              <a:ext cx="4172349" cy="2035441"/>
              <a:chOff x="17493922" y="4905125"/>
              <a:chExt cx="4172349" cy="2035441"/>
            </a:xfrm>
          </p:grpSpPr>
          <p:sp>
            <p:nvSpPr>
              <p:cNvPr id="89" name="Subtitle 2">
                <a:extLst>
                  <a:ext uri="{FF2B5EF4-FFF2-40B4-BE49-F238E27FC236}">
                    <a16:creationId xmlns:a16="http://schemas.microsoft.com/office/drawing/2014/main" id="{81C214AD-A9E6-1A4A-88B5-0D9A9CC81E0C}"/>
                  </a:ext>
                </a:extLst>
              </p:cNvPr>
              <p:cNvSpPr txBox="1">
                <a:spLocks/>
              </p:cNvSpPr>
              <p:nvPr/>
            </p:nvSpPr>
            <p:spPr>
              <a:xfrm>
                <a:off x="17493922" y="5613011"/>
                <a:ext cx="4172349" cy="13275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90" name="Rectangle 89">
                <a:extLst>
                  <a:ext uri="{FF2B5EF4-FFF2-40B4-BE49-F238E27FC236}">
                    <a16:creationId xmlns:a16="http://schemas.microsoft.com/office/drawing/2014/main" id="{49088CD1-B03E-D948-8183-F62E175A613E}"/>
                  </a:ext>
                </a:extLst>
              </p:cNvPr>
              <p:cNvSpPr/>
              <p:nvPr/>
            </p:nvSpPr>
            <p:spPr>
              <a:xfrm>
                <a:off x="17493922" y="4905125"/>
                <a:ext cx="4172349"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Your Title</a:t>
                </a:r>
              </a:p>
            </p:txBody>
          </p:sp>
        </p:grpSp>
      </p:grpSp>
    </p:spTree>
    <p:extLst>
      <p:ext uri="{BB962C8B-B14F-4D97-AF65-F5344CB8AC3E}">
        <p14:creationId xmlns:p14="http://schemas.microsoft.com/office/powerpoint/2010/main" val="3967542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587B08C-38D8-BC40-98C5-8F73887D189E}"/>
              </a:ext>
            </a:extLst>
          </p:cNvPr>
          <p:cNvSpPr/>
          <p:nvPr/>
        </p:nvSpPr>
        <p:spPr>
          <a:xfrm rot="10800000" flipV="1">
            <a:off x="0" y="6048"/>
            <a:ext cx="24377650" cy="1371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38" name="Group 37">
            <a:extLst>
              <a:ext uri="{FF2B5EF4-FFF2-40B4-BE49-F238E27FC236}">
                <a16:creationId xmlns:a16="http://schemas.microsoft.com/office/drawing/2014/main" id="{AA92F486-81CB-634B-99B7-6F28D8E1FC85}"/>
              </a:ext>
            </a:extLst>
          </p:cNvPr>
          <p:cNvGrpSpPr/>
          <p:nvPr/>
        </p:nvGrpSpPr>
        <p:grpSpPr>
          <a:xfrm>
            <a:off x="4108448" y="1227908"/>
            <a:ext cx="16160752" cy="1775850"/>
            <a:chOff x="4108448" y="1567543"/>
            <a:chExt cx="16160752" cy="1775850"/>
          </a:xfrm>
        </p:grpSpPr>
        <p:sp>
          <p:nvSpPr>
            <p:cNvPr id="39" name="TextBox 38">
              <a:extLst>
                <a:ext uri="{FF2B5EF4-FFF2-40B4-BE49-F238E27FC236}">
                  <a16:creationId xmlns:a16="http://schemas.microsoft.com/office/drawing/2014/main" id="{76353471-5832-A240-82A4-5F501E3EA5E6}"/>
                </a:ext>
              </a:extLst>
            </p:cNvPr>
            <p:cNvSpPr txBox="1"/>
            <p:nvPr/>
          </p:nvSpPr>
          <p:spPr>
            <a:xfrm>
              <a:off x="4108448" y="2019954"/>
              <a:ext cx="16160752"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Financial Timeline</a:t>
              </a:r>
            </a:p>
          </p:txBody>
        </p:sp>
        <p:sp>
          <p:nvSpPr>
            <p:cNvPr id="40" name="Rectangle 39">
              <a:extLst>
                <a:ext uri="{FF2B5EF4-FFF2-40B4-BE49-F238E27FC236}">
                  <a16:creationId xmlns:a16="http://schemas.microsoft.com/office/drawing/2014/main" id="{1A457A2D-4789-0C41-AB20-F82EABA3EE92}"/>
                </a:ext>
              </a:extLst>
            </p:cNvPr>
            <p:cNvSpPr/>
            <p:nvPr/>
          </p:nvSpPr>
          <p:spPr>
            <a:xfrm>
              <a:off x="11091544"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2EEE9D2-7414-7B44-A425-A61857DB80FC}"/>
              </a:ext>
            </a:extLst>
          </p:cNvPr>
          <p:cNvGrpSpPr/>
          <p:nvPr/>
        </p:nvGrpSpPr>
        <p:grpSpPr>
          <a:xfrm>
            <a:off x="2404744" y="4990152"/>
            <a:ext cx="19568160" cy="6697704"/>
            <a:chOff x="2404743" y="4189704"/>
            <a:chExt cx="19568160" cy="6697704"/>
          </a:xfrm>
        </p:grpSpPr>
        <p:grpSp>
          <p:nvGrpSpPr>
            <p:cNvPr id="41" name="Group 40">
              <a:extLst>
                <a:ext uri="{FF2B5EF4-FFF2-40B4-BE49-F238E27FC236}">
                  <a16:creationId xmlns:a16="http://schemas.microsoft.com/office/drawing/2014/main" id="{F8FE15C7-76D9-4846-85E8-B6E00C8CF2B9}"/>
                </a:ext>
              </a:extLst>
            </p:cNvPr>
            <p:cNvGrpSpPr/>
            <p:nvPr/>
          </p:nvGrpSpPr>
          <p:grpSpPr>
            <a:xfrm>
              <a:off x="2404743" y="4189704"/>
              <a:ext cx="19568160" cy="1808759"/>
              <a:chOff x="2084832" y="3621024"/>
              <a:chExt cx="26627328" cy="2340864"/>
            </a:xfrm>
          </p:grpSpPr>
          <p:sp>
            <p:nvSpPr>
              <p:cNvPr id="42" name="Rectangle 41">
                <a:extLst>
                  <a:ext uri="{FF2B5EF4-FFF2-40B4-BE49-F238E27FC236}">
                    <a16:creationId xmlns:a16="http://schemas.microsoft.com/office/drawing/2014/main" id="{D276AE78-5410-5343-B752-E253E9A9F145}"/>
                  </a:ext>
                </a:extLst>
              </p:cNvPr>
              <p:cNvSpPr/>
              <p:nvPr/>
            </p:nvSpPr>
            <p:spPr>
              <a:xfrm>
                <a:off x="2084832" y="3621024"/>
                <a:ext cx="6656832" cy="2340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79992C7-228C-B24A-9F36-33AAF9061B0C}"/>
                  </a:ext>
                </a:extLst>
              </p:cNvPr>
              <p:cNvSpPr/>
              <p:nvPr/>
            </p:nvSpPr>
            <p:spPr>
              <a:xfrm>
                <a:off x="8741664" y="3621024"/>
                <a:ext cx="6656832" cy="2340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6DE85BC-A3A4-4944-B005-96394C3825B9}"/>
                  </a:ext>
                </a:extLst>
              </p:cNvPr>
              <p:cNvSpPr/>
              <p:nvPr/>
            </p:nvSpPr>
            <p:spPr>
              <a:xfrm>
                <a:off x="15398496" y="3621024"/>
                <a:ext cx="6656832" cy="2340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A093E20-473E-5847-878C-09045FB46DAF}"/>
                  </a:ext>
                </a:extLst>
              </p:cNvPr>
              <p:cNvSpPr/>
              <p:nvPr/>
            </p:nvSpPr>
            <p:spPr>
              <a:xfrm>
                <a:off x="22055328" y="3621024"/>
                <a:ext cx="6656832" cy="2340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72A79C83-9AFD-0646-8D62-3A0BCFD73A1E}"/>
                </a:ext>
              </a:extLst>
            </p:cNvPr>
            <p:cNvGrpSpPr/>
            <p:nvPr/>
          </p:nvGrpSpPr>
          <p:grpSpPr>
            <a:xfrm>
              <a:off x="3564826" y="4684079"/>
              <a:ext cx="17360835" cy="830997"/>
              <a:chOff x="3564826" y="4437232"/>
              <a:chExt cx="17360835" cy="830997"/>
            </a:xfrm>
          </p:grpSpPr>
          <p:sp>
            <p:nvSpPr>
              <p:cNvPr id="46" name="TextBox 45">
                <a:extLst>
                  <a:ext uri="{FF2B5EF4-FFF2-40B4-BE49-F238E27FC236}">
                    <a16:creationId xmlns:a16="http://schemas.microsoft.com/office/drawing/2014/main" id="{8EA33DBB-6250-C84E-89A6-B71526DFAC49}"/>
                  </a:ext>
                </a:extLst>
              </p:cNvPr>
              <p:cNvSpPr txBox="1"/>
              <p:nvPr/>
            </p:nvSpPr>
            <p:spPr>
              <a:xfrm>
                <a:off x="3564826" y="4437232"/>
                <a:ext cx="2642010" cy="830997"/>
              </a:xfrm>
              <a:prstGeom prst="rect">
                <a:avLst/>
              </a:prstGeom>
              <a:noFill/>
            </p:spPr>
            <p:txBody>
              <a:bodyPr wrap="square" rtlCol="0">
                <a:spAutoFit/>
              </a:bodyPr>
              <a:lstStyle/>
              <a:p>
                <a:pPr algn="ctr"/>
                <a:r>
                  <a:rPr lang="en-US" sz="4800" dirty="0">
                    <a:solidFill>
                      <a:schemeClr val="bg1"/>
                    </a:solidFill>
                    <a:latin typeface="Montserrat Medium" pitchFamily="2" charset="77"/>
                    <a:ea typeface="Lato" panose="020F0502020204030203" pitchFamily="34" charset="0"/>
                    <a:cs typeface="Lato" panose="020F0502020204030203" pitchFamily="34" charset="0"/>
                  </a:rPr>
                  <a:t>1995</a:t>
                </a:r>
              </a:p>
            </p:txBody>
          </p:sp>
          <p:sp>
            <p:nvSpPr>
              <p:cNvPr id="47" name="TextBox 46">
                <a:extLst>
                  <a:ext uri="{FF2B5EF4-FFF2-40B4-BE49-F238E27FC236}">
                    <a16:creationId xmlns:a16="http://schemas.microsoft.com/office/drawing/2014/main" id="{650BADBE-E71F-D045-B18A-D50BAB87849F}"/>
                  </a:ext>
                </a:extLst>
              </p:cNvPr>
              <p:cNvSpPr txBox="1"/>
              <p:nvPr/>
            </p:nvSpPr>
            <p:spPr>
              <a:xfrm>
                <a:off x="8255706" y="4437232"/>
                <a:ext cx="2964210" cy="830997"/>
              </a:xfrm>
              <a:prstGeom prst="rect">
                <a:avLst/>
              </a:prstGeom>
              <a:noFill/>
            </p:spPr>
            <p:txBody>
              <a:bodyPr wrap="square" rtlCol="0">
                <a:spAutoFit/>
              </a:bodyPr>
              <a:lstStyle/>
              <a:p>
                <a:pPr algn="ctr"/>
                <a:r>
                  <a:rPr lang="en-US" sz="4800" dirty="0">
                    <a:solidFill>
                      <a:schemeClr val="bg1"/>
                    </a:solidFill>
                    <a:latin typeface="Montserrat Medium" pitchFamily="2" charset="77"/>
                    <a:ea typeface="Lato" panose="020F0502020204030203" pitchFamily="34" charset="0"/>
                    <a:cs typeface="Lato" panose="020F0502020204030203" pitchFamily="34" charset="0"/>
                  </a:rPr>
                  <a:t>2003</a:t>
                </a:r>
              </a:p>
            </p:txBody>
          </p:sp>
          <p:sp>
            <p:nvSpPr>
              <p:cNvPr id="48" name="TextBox 47">
                <a:extLst>
                  <a:ext uri="{FF2B5EF4-FFF2-40B4-BE49-F238E27FC236}">
                    <a16:creationId xmlns:a16="http://schemas.microsoft.com/office/drawing/2014/main" id="{F21BAFBC-0684-4B40-ABDE-C3126011F144}"/>
                  </a:ext>
                </a:extLst>
              </p:cNvPr>
              <p:cNvSpPr txBox="1"/>
              <p:nvPr/>
            </p:nvSpPr>
            <p:spPr>
              <a:xfrm>
                <a:off x="13236065" y="4437232"/>
                <a:ext cx="2797556" cy="830997"/>
              </a:xfrm>
              <a:prstGeom prst="rect">
                <a:avLst/>
              </a:prstGeom>
              <a:noFill/>
            </p:spPr>
            <p:txBody>
              <a:bodyPr wrap="square" rtlCol="0">
                <a:spAutoFit/>
              </a:bodyPr>
              <a:lstStyle/>
              <a:p>
                <a:pPr algn="ctr"/>
                <a:r>
                  <a:rPr lang="en-US" sz="4800" dirty="0">
                    <a:solidFill>
                      <a:schemeClr val="bg1"/>
                    </a:solidFill>
                    <a:latin typeface="Montserrat Medium" pitchFamily="2" charset="77"/>
                    <a:ea typeface="Lato" panose="020F0502020204030203" pitchFamily="34" charset="0"/>
                    <a:cs typeface="Lato" panose="020F0502020204030203" pitchFamily="34" charset="0"/>
                  </a:rPr>
                  <a:t>2014</a:t>
                </a:r>
              </a:p>
            </p:txBody>
          </p:sp>
          <p:sp>
            <p:nvSpPr>
              <p:cNvPr id="49" name="TextBox 48">
                <a:extLst>
                  <a:ext uri="{FF2B5EF4-FFF2-40B4-BE49-F238E27FC236}">
                    <a16:creationId xmlns:a16="http://schemas.microsoft.com/office/drawing/2014/main" id="{FC760F7D-6692-2C44-B608-EF0D3B100282}"/>
                  </a:ext>
                </a:extLst>
              </p:cNvPr>
              <p:cNvSpPr txBox="1"/>
              <p:nvPr/>
            </p:nvSpPr>
            <p:spPr>
              <a:xfrm>
                <a:off x="18128105" y="4437232"/>
                <a:ext cx="2797556" cy="830997"/>
              </a:xfrm>
              <a:prstGeom prst="rect">
                <a:avLst/>
              </a:prstGeom>
              <a:noFill/>
            </p:spPr>
            <p:txBody>
              <a:bodyPr wrap="square" rtlCol="0">
                <a:spAutoFit/>
              </a:bodyPr>
              <a:lstStyle/>
              <a:p>
                <a:pPr algn="ctr"/>
                <a:r>
                  <a:rPr lang="en-US" sz="4800" dirty="0">
                    <a:solidFill>
                      <a:schemeClr val="bg1"/>
                    </a:solidFill>
                    <a:latin typeface="Montserrat Medium" pitchFamily="2" charset="77"/>
                    <a:ea typeface="Lato" panose="020F0502020204030203" pitchFamily="34" charset="0"/>
                    <a:cs typeface="Lato" panose="020F0502020204030203" pitchFamily="34" charset="0"/>
                  </a:rPr>
                  <a:t>2019</a:t>
                </a:r>
              </a:p>
            </p:txBody>
          </p:sp>
        </p:grpSp>
        <p:grpSp>
          <p:nvGrpSpPr>
            <p:cNvPr id="50" name="Group 49">
              <a:extLst>
                <a:ext uri="{FF2B5EF4-FFF2-40B4-BE49-F238E27FC236}">
                  <a16:creationId xmlns:a16="http://schemas.microsoft.com/office/drawing/2014/main" id="{5C463AA4-2630-2944-9185-E629CF8776BC}"/>
                </a:ext>
              </a:extLst>
            </p:cNvPr>
            <p:cNvGrpSpPr/>
            <p:nvPr/>
          </p:nvGrpSpPr>
          <p:grpSpPr>
            <a:xfrm rot="10800000">
              <a:off x="9726929" y="6454177"/>
              <a:ext cx="9983291" cy="1434764"/>
              <a:chOff x="9264455" y="7637930"/>
              <a:chExt cx="9983291" cy="2359563"/>
            </a:xfrm>
          </p:grpSpPr>
          <p:cxnSp>
            <p:nvCxnSpPr>
              <p:cNvPr id="51" name="Straight Connector 50">
                <a:extLst>
                  <a:ext uri="{FF2B5EF4-FFF2-40B4-BE49-F238E27FC236}">
                    <a16:creationId xmlns:a16="http://schemas.microsoft.com/office/drawing/2014/main" id="{ED49BEE3-B8D6-314B-9AD1-79FAB512CEEC}"/>
                  </a:ext>
                </a:extLst>
              </p:cNvPr>
              <p:cNvCxnSpPr>
                <a:cxnSpLocks/>
              </p:cNvCxnSpPr>
              <p:nvPr/>
            </p:nvCxnSpPr>
            <p:spPr>
              <a:xfrm>
                <a:off x="19247746" y="7637930"/>
                <a:ext cx="0" cy="2359563"/>
              </a:xfrm>
              <a:prstGeom prst="line">
                <a:avLst/>
              </a:prstGeom>
              <a:ln w="28575" cmpd="sng">
                <a:solidFill>
                  <a:schemeClr val="bg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03236E3-64BC-D244-895B-6CEC3A76523C}"/>
                  </a:ext>
                </a:extLst>
              </p:cNvPr>
              <p:cNvCxnSpPr>
                <a:cxnSpLocks/>
              </p:cNvCxnSpPr>
              <p:nvPr/>
            </p:nvCxnSpPr>
            <p:spPr>
              <a:xfrm>
                <a:off x="9264455" y="7637930"/>
                <a:ext cx="0" cy="2359563"/>
              </a:xfrm>
              <a:prstGeom prst="line">
                <a:avLst/>
              </a:prstGeom>
              <a:ln w="28575" cmpd="sng">
                <a:solidFill>
                  <a:schemeClr val="bg1"/>
                </a:solidFill>
                <a:tailEnd type="oval"/>
              </a:ln>
              <a:effectLst/>
            </p:spPr>
            <p:style>
              <a:lnRef idx="2">
                <a:schemeClr val="accent1"/>
              </a:lnRef>
              <a:fillRef idx="0">
                <a:schemeClr val="accent1"/>
              </a:fillRef>
              <a:effectRef idx="1">
                <a:schemeClr val="accent1"/>
              </a:effectRef>
              <a:fontRef idx="minor">
                <a:schemeClr val="tx1"/>
              </a:fontRef>
            </p:style>
          </p:cxnSp>
        </p:grpSp>
        <p:grpSp>
          <p:nvGrpSpPr>
            <p:cNvPr id="53" name="Group 52">
              <a:extLst>
                <a:ext uri="{FF2B5EF4-FFF2-40B4-BE49-F238E27FC236}">
                  <a16:creationId xmlns:a16="http://schemas.microsoft.com/office/drawing/2014/main" id="{081D1791-802C-164F-8747-33709AA7E4E2}"/>
                </a:ext>
              </a:extLst>
            </p:cNvPr>
            <p:cNvGrpSpPr/>
            <p:nvPr/>
          </p:nvGrpSpPr>
          <p:grpSpPr>
            <a:xfrm>
              <a:off x="4871832" y="6454176"/>
              <a:ext cx="9763010" cy="2598769"/>
              <a:chOff x="4871832" y="6454176"/>
              <a:chExt cx="9763010" cy="3276980"/>
            </a:xfrm>
          </p:grpSpPr>
          <p:cxnSp>
            <p:nvCxnSpPr>
              <p:cNvPr id="54" name="Straight Connector 53">
                <a:extLst>
                  <a:ext uri="{FF2B5EF4-FFF2-40B4-BE49-F238E27FC236}">
                    <a16:creationId xmlns:a16="http://schemas.microsoft.com/office/drawing/2014/main" id="{61B128F3-0E52-4648-A74C-0BE9A0E2726B}"/>
                  </a:ext>
                </a:extLst>
              </p:cNvPr>
              <p:cNvCxnSpPr>
                <a:cxnSpLocks/>
              </p:cNvCxnSpPr>
              <p:nvPr/>
            </p:nvCxnSpPr>
            <p:spPr>
              <a:xfrm flipV="1">
                <a:off x="14634842" y="6454176"/>
                <a:ext cx="0" cy="2965397"/>
              </a:xfrm>
              <a:prstGeom prst="line">
                <a:avLst/>
              </a:prstGeom>
              <a:ln w="28575" cmpd="sng">
                <a:solidFill>
                  <a:schemeClr val="bg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2E24D213-A26E-6343-9C80-BEBF780EE04A}"/>
                  </a:ext>
                </a:extLst>
              </p:cNvPr>
              <p:cNvCxnSpPr>
                <a:cxnSpLocks/>
              </p:cNvCxnSpPr>
              <p:nvPr/>
            </p:nvCxnSpPr>
            <p:spPr>
              <a:xfrm flipV="1">
                <a:off x="4871832" y="6486734"/>
                <a:ext cx="0" cy="3244422"/>
              </a:xfrm>
              <a:prstGeom prst="line">
                <a:avLst/>
              </a:prstGeom>
              <a:ln w="28575" cmpd="sng">
                <a:solidFill>
                  <a:schemeClr val="bg1"/>
                </a:solidFill>
                <a:tailEnd type="oval"/>
              </a:ln>
              <a:effectLst/>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7EFC1EF6-D732-4745-AF33-D4120E0A4D2B}"/>
                </a:ext>
              </a:extLst>
            </p:cNvPr>
            <p:cNvGrpSpPr/>
            <p:nvPr/>
          </p:nvGrpSpPr>
          <p:grpSpPr>
            <a:xfrm>
              <a:off x="18674476" y="7831679"/>
              <a:ext cx="2132448" cy="2133002"/>
              <a:chOff x="18389252" y="9385821"/>
              <a:chExt cx="3101463" cy="3102271"/>
            </a:xfrm>
          </p:grpSpPr>
          <p:sp>
            <p:nvSpPr>
              <p:cNvPr id="100" name="Oval 99">
                <a:extLst>
                  <a:ext uri="{FF2B5EF4-FFF2-40B4-BE49-F238E27FC236}">
                    <a16:creationId xmlns:a16="http://schemas.microsoft.com/office/drawing/2014/main" id="{11BCD235-C5EF-7545-A798-A0E91C70FD29}"/>
                  </a:ext>
                </a:extLst>
              </p:cNvPr>
              <p:cNvSpPr/>
              <p:nvPr/>
            </p:nvSpPr>
            <p:spPr>
              <a:xfrm>
                <a:off x="18389252" y="9385821"/>
                <a:ext cx="3101463" cy="310227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grpSp>
            <p:nvGrpSpPr>
              <p:cNvPr id="101" name="Group 100">
                <a:extLst>
                  <a:ext uri="{FF2B5EF4-FFF2-40B4-BE49-F238E27FC236}">
                    <a16:creationId xmlns:a16="http://schemas.microsoft.com/office/drawing/2014/main" id="{7378F2EF-D203-B84C-94E1-E1C17E1DE5DE}"/>
                  </a:ext>
                </a:extLst>
              </p:cNvPr>
              <p:cNvGrpSpPr/>
              <p:nvPr/>
            </p:nvGrpSpPr>
            <p:grpSpPr>
              <a:xfrm>
                <a:off x="19251496" y="10244057"/>
                <a:ext cx="1376973" cy="1378506"/>
                <a:chOff x="538851" y="1525742"/>
                <a:chExt cx="1114797" cy="1116038"/>
              </a:xfrm>
              <a:solidFill>
                <a:schemeClr val="bg1"/>
              </a:solidFill>
            </p:grpSpPr>
            <p:sp>
              <p:nvSpPr>
                <p:cNvPr id="102" name="Freeform 101">
                  <a:extLst>
                    <a:ext uri="{FF2B5EF4-FFF2-40B4-BE49-F238E27FC236}">
                      <a16:creationId xmlns:a16="http://schemas.microsoft.com/office/drawing/2014/main" id="{7F1D4F25-569A-9149-8D7F-56AA5350E5AA}"/>
                    </a:ext>
                  </a:extLst>
                </p:cNvPr>
                <p:cNvSpPr/>
                <p:nvPr/>
              </p:nvSpPr>
              <p:spPr>
                <a:xfrm>
                  <a:off x="538851" y="1525742"/>
                  <a:ext cx="1114797" cy="1114797"/>
                </a:xfrm>
                <a:custGeom>
                  <a:avLst/>
                  <a:gdLst/>
                  <a:ahLst/>
                  <a:cxnLst>
                    <a:cxn ang="3cd4">
                      <a:pos x="hc" y="t"/>
                    </a:cxn>
                    <a:cxn ang="cd2">
                      <a:pos x="l" y="vc"/>
                    </a:cxn>
                    <a:cxn ang="cd4">
                      <a:pos x="hc" y="b"/>
                    </a:cxn>
                    <a:cxn ang="0">
                      <a:pos x="r" y="vc"/>
                    </a:cxn>
                  </a:cxnLst>
                  <a:rect l="l" t="t" r="r" b="b"/>
                  <a:pathLst>
                    <a:path w="899" h="899">
                      <a:moveTo>
                        <a:pt x="450" y="55"/>
                      </a:moveTo>
                      <a:cubicBezTo>
                        <a:pt x="232" y="55"/>
                        <a:pt x="55" y="232"/>
                        <a:pt x="55" y="450"/>
                      </a:cubicBezTo>
                      <a:cubicBezTo>
                        <a:pt x="55" y="667"/>
                        <a:pt x="232" y="844"/>
                        <a:pt x="450" y="844"/>
                      </a:cubicBezTo>
                      <a:cubicBezTo>
                        <a:pt x="667" y="844"/>
                        <a:pt x="844" y="667"/>
                        <a:pt x="844" y="450"/>
                      </a:cubicBezTo>
                      <a:cubicBezTo>
                        <a:pt x="844" y="232"/>
                        <a:pt x="667" y="55"/>
                        <a:pt x="450" y="55"/>
                      </a:cubicBezTo>
                      <a:close/>
                      <a:moveTo>
                        <a:pt x="450" y="899"/>
                      </a:moveTo>
                      <a:cubicBezTo>
                        <a:pt x="330" y="899"/>
                        <a:pt x="217" y="852"/>
                        <a:pt x="132" y="767"/>
                      </a:cubicBezTo>
                      <a:cubicBezTo>
                        <a:pt x="47" y="683"/>
                        <a:pt x="0" y="570"/>
                        <a:pt x="0" y="450"/>
                      </a:cubicBezTo>
                      <a:cubicBezTo>
                        <a:pt x="0" y="330"/>
                        <a:pt x="47" y="217"/>
                        <a:pt x="132" y="132"/>
                      </a:cubicBezTo>
                      <a:cubicBezTo>
                        <a:pt x="217" y="47"/>
                        <a:pt x="330" y="0"/>
                        <a:pt x="450" y="0"/>
                      </a:cubicBezTo>
                      <a:cubicBezTo>
                        <a:pt x="570" y="0"/>
                        <a:pt x="683" y="47"/>
                        <a:pt x="767" y="132"/>
                      </a:cubicBezTo>
                      <a:cubicBezTo>
                        <a:pt x="852" y="217"/>
                        <a:pt x="899" y="330"/>
                        <a:pt x="899" y="450"/>
                      </a:cubicBezTo>
                      <a:cubicBezTo>
                        <a:pt x="899" y="570"/>
                        <a:pt x="852" y="683"/>
                        <a:pt x="767" y="767"/>
                      </a:cubicBezTo>
                      <a:cubicBezTo>
                        <a:pt x="683" y="852"/>
                        <a:pt x="570" y="899"/>
                        <a:pt x="450" y="89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0" name="Freeform 109">
                  <a:extLst>
                    <a:ext uri="{FF2B5EF4-FFF2-40B4-BE49-F238E27FC236}">
                      <a16:creationId xmlns:a16="http://schemas.microsoft.com/office/drawing/2014/main" id="{4B94F1F1-E190-8543-8E40-FF3D4339BFC9}"/>
                    </a:ext>
                  </a:extLst>
                </p:cNvPr>
                <p:cNvSpPr/>
                <p:nvPr/>
              </p:nvSpPr>
              <p:spPr>
                <a:xfrm>
                  <a:off x="708926" y="1663539"/>
                  <a:ext cx="777130" cy="181248"/>
                </a:xfrm>
                <a:custGeom>
                  <a:avLst/>
                  <a:gdLst/>
                  <a:ahLst/>
                  <a:cxnLst>
                    <a:cxn ang="3cd4">
                      <a:pos x="hc" y="t"/>
                    </a:cxn>
                    <a:cxn ang="cd2">
                      <a:pos x="l" y="vc"/>
                    </a:cxn>
                    <a:cxn ang="cd4">
                      <a:pos x="hc" y="b"/>
                    </a:cxn>
                    <a:cxn ang="0">
                      <a:pos x="r" y="vc"/>
                    </a:cxn>
                  </a:cxnLst>
                  <a:rect l="l" t="t" r="r" b="b"/>
                  <a:pathLst>
                    <a:path w="627" h="147">
                      <a:moveTo>
                        <a:pt x="318" y="147"/>
                      </a:moveTo>
                      <a:cubicBezTo>
                        <a:pt x="315" y="147"/>
                        <a:pt x="313" y="147"/>
                        <a:pt x="310" y="147"/>
                      </a:cubicBezTo>
                      <a:cubicBezTo>
                        <a:pt x="202" y="145"/>
                        <a:pt x="99" y="111"/>
                        <a:pt x="11" y="49"/>
                      </a:cubicBezTo>
                      <a:cubicBezTo>
                        <a:pt x="-1" y="40"/>
                        <a:pt x="-4" y="23"/>
                        <a:pt x="5" y="11"/>
                      </a:cubicBezTo>
                      <a:cubicBezTo>
                        <a:pt x="13" y="-1"/>
                        <a:pt x="31" y="-4"/>
                        <a:pt x="43" y="5"/>
                      </a:cubicBezTo>
                      <a:cubicBezTo>
                        <a:pt x="122" y="60"/>
                        <a:pt x="214" y="90"/>
                        <a:pt x="311" y="92"/>
                      </a:cubicBezTo>
                      <a:cubicBezTo>
                        <a:pt x="408" y="93"/>
                        <a:pt x="502" y="65"/>
                        <a:pt x="583" y="11"/>
                      </a:cubicBezTo>
                      <a:cubicBezTo>
                        <a:pt x="596" y="3"/>
                        <a:pt x="613" y="6"/>
                        <a:pt x="622" y="19"/>
                      </a:cubicBezTo>
                      <a:cubicBezTo>
                        <a:pt x="630" y="31"/>
                        <a:pt x="627" y="48"/>
                        <a:pt x="614" y="56"/>
                      </a:cubicBezTo>
                      <a:cubicBezTo>
                        <a:pt x="526" y="116"/>
                        <a:pt x="424" y="147"/>
                        <a:pt x="318" y="14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1" name="Freeform 110">
                  <a:extLst>
                    <a:ext uri="{FF2B5EF4-FFF2-40B4-BE49-F238E27FC236}">
                      <a16:creationId xmlns:a16="http://schemas.microsoft.com/office/drawing/2014/main" id="{F119DC74-B85A-5041-AE66-67359ADF052D}"/>
                    </a:ext>
                  </a:extLst>
                </p:cNvPr>
                <p:cNvSpPr/>
                <p:nvPr/>
              </p:nvSpPr>
              <p:spPr>
                <a:xfrm>
                  <a:off x="708926" y="2322735"/>
                  <a:ext cx="777130" cy="181248"/>
                </a:xfrm>
                <a:custGeom>
                  <a:avLst/>
                  <a:gdLst/>
                  <a:ahLst/>
                  <a:cxnLst>
                    <a:cxn ang="3cd4">
                      <a:pos x="hc" y="t"/>
                    </a:cxn>
                    <a:cxn ang="cd2">
                      <a:pos x="l" y="vc"/>
                    </a:cxn>
                    <a:cxn ang="cd4">
                      <a:pos x="hc" y="b"/>
                    </a:cxn>
                    <a:cxn ang="0">
                      <a:pos x="r" y="vc"/>
                    </a:cxn>
                  </a:cxnLst>
                  <a:rect l="l" t="t" r="r" b="b"/>
                  <a:pathLst>
                    <a:path w="627" h="147">
                      <a:moveTo>
                        <a:pt x="599" y="147"/>
                      </a:moveTo>
                      <a:cubicBezTo>
                        <a:pt x="593" y="147"/>
                        <a:pt x="588" y="145"/>
                        <a:pt x="583" y="142"/>
                      </a:cubicBezTo>
                      <a:cubicBezTo>
                        <a:pt x="504" y="86"/>
                        <a:pt x="412" y="56"/>
                        <a:pt x="315" y="54"/>
                      </a:cubicBezTo>
                      <a:cubicBezTo>
                        <a:pt x="218" y="53"/>
                        <a:pt x="123" y="81"/>
                        <a:pt x="42" y="135"/>
                      </a:cubicBezTo>
                      <a:cubicBezTo>
                        <a:pt x="30" y="144"/>
                        <a:pt x="13" y="140"/>
                        <a:pt x="4" y="128"/>
                      </a:cubicBezTo>
                      <a:cubicBezTo>
                        <a:pt x="-4" y="115"/>
                        <a:pt x="-1" y="98"/>
                        <a:pt x="12" y="90"/>
                      </a:cubicBezTo>
                      <a:cubicBezTo>
                        <a:pt x="102" y="29"/>
                        <a:pt x="207" y="-2"/>
                        <a:pt x="316" y="0"/>
                      </a:cubicBezTo>
                      <a:cubicBezTo>
                        <a:pt x="424" y="1"/>
                        <a:pt x="527" y="35"/>
                        <a:pt x="615" y="97"/>
                      </a:cubicBezTo>
                      <a:cubicBezTo>
                        <a:pt x="627" y="106"/>
                        <a:pt x="630" y="123"/>
                        <a:pt x="621" y="135"/>
                      </a:cubicBezTo>
                      <a:cubicBezTo>
                        <a:pt x="616" y="143"/>
                        <a:pt x="607" y="147"/>
                        <a:pt x="599" y="14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2" name="Freeform 111">
                  <a:extLst>
                    <a:ext uri="{FF2B5EF4-FFF2-40B4-BE49-F238E27FC236}">
                      <a16:creationId xmlns:a16="http://schemas.microsoft.com/office/drawing/2014/main" id="{79069F40-07FC-6C49-B0BC-236B55553D35}"/>
                    </a:ext>
                  </a:extLst>
                </p:cNvPr>
                <p:cNvSpPr/>
                <p:nvPr/>
              </p:nvSpPr>
              <p:spPr>
                <a:xfrm>
                  <a:off x="538851" y="2049622"/>
                  <a:ext cx="1114797" cy="67037"/>
                </a:xfrm>
                <a:custGeom>
                  <a:avLst/>
                  <a:gdLst/>
                  <a:ahLst/>
                  <a:cxnLst>
                    <a:cxn ang="3cd4">
                      <a:pos x="hc" y="t"/>
                    </a:cxn>
                    <a:cxn ang="cd2">
                      <a:pos x="l" y="vc"/>
                    </a:cxn>
                    <a:cxn ang="cd4">
                      <a:pos x="hc" y="b"/>
                    </a:cxn>
                    <a:cxn ang="0">
                      <a:pos x="r" y="vc"/>
                    </a:cxn>
                  </a:cxnLst>
                  <a:rect l="l" t="t" r="r" b="b"/>
                  <a:pathLst>
                    <a:path w="899" h="55">
                      <a:moveTo>
                        <a:pt x="872" y="55"/>
                      </a:moveTo>
                      <a:lnTo>
                        <a:pt x="28" y="55"/>
                      </a:lnTo>
                      <a:cubicBezTo>
                        <a:pt x="12" y="55"/>
                        <a:pt x="0" y="43"/>
                        <a:pt x="0" y="28"/>
                      </a:cubicBezTo>
                      <a:cubicBezTo>
                        <a:pt x="0" y="12"/>
                        <a:pt x="12" y="0"/>
                        <a:pt x="28" y="0"/>
                      </a:cubicBezTo>
                      <a:lnTo>
                        <a:pt x="872" y="0"/>
                      </a:lnTo>
                      <a:cubicBezTo>
                        <a:pt x="887" y="0"/>
                        <a:pt x="899" y="12"/>
                        <a:pt x="899" y="28"/>
                      </a:cubicBezTo>
                      <a:cubicBezTo>
                        <a:pt x="899" y="43"/>
                        <a:pt x="887" y="55"/>
                        <a:pt x="872" y="5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3" name="Freeform 112">
                  <a:extLst>
                    <a:ext uri="{FF2B5EF4-FFF2-40B4-BE49-F238E27FC236}">
                      <a16:creationId xmlns:a16="http://schemas.microsoft.com/office/drawing/2014/main" id="{6864F068-A93B-3B41-A3D4-18CCD0574658}"/>
                    </a:ext>
                  </a:extLst>
                </p:cNvPr>
                <p:cNvSpPr/>
                <p:nvPr/>
              </p:nvSpPr>
              <p:spPr>
                <a:xfrm>
                  <a:off x="767273" y="1525742"/>
                  <a:ext cx="362495" cy="1114797"/>
                </a:xfrm>
                <a:custGeom>
                  <a:avLst/>
                  <a:gdLst/>
                  <a:ahLst/>
                  <a:cxnLst>
                    <a:cxn ang="3cd4">
                      <a:pos x="hc" y="t"/>
                    </a:cxn>
                    <a:cxn ang="cd2">
                      <a:pos x="l" y="vc"/>
                    </a:cxn>
                    <a:cxn ang="cd4">
                      <a:pos x="hc" y="b"/>
                    </a:cxn>
                    <a:cxn ang="0">
                      <a:pos x="r" y="vc"/>
                    </a:cxn>
                  </a:cxnLst>
                  <a:rect l="l" t="t" r="r" b="b"/>
                  <a:pathLst>
                    <a:path w="293" h="899">
                      <a:moveTo>
                        <a:pt x="248" y="899"/>
                      </a:moveTo>
                      <a:cubicBezTo>
                        <a:pt x="241" y="899"/>
                        <a:pt x="235" y="897"/>
                        <a:pt x="230" y="893"/>
                      </a:cubicBezTo>
                      <a:cubicBezTo>
                        <a:pt x="75" y="760"/>
                        <a:pt x="-5" y="605"/>
                        <a:pt x="0" y="445"/>
                      </a:cubicBezTo>
                      <a:cubicBezTo>
                        <a:pt x="4" y="286"/>
                        <a:pt x="90" y="134"/>
                        <a:pt x="248" y="6"/>
                      </a:cubicBezTo>
                      <a:cubicBezTo>
                        <a:pt x="260" y="-3"/>
                        <a:pt x="277" y="-2"/>
                        <a:pt x="287" y="10"/>
                      </a:cubicBezTo>
                      <a:cubicBezTo>
                        <a:pt x="296" y="22"/>
                        <a:pt x="294" y="39"/>
                        <a:pt x="283" y="49"/>
                      </a:cubicBezTo>
                      <a:cubicBezTo>
                        <a:pt x="137" y="166"/>
                        <a:pt x="58" y="304"/>
                        <a:pt x="54" y="446"/>
                      </a:cubicBezTo>
                      <a:cubicBezTo>
                        <a:pt x="50" y="590"/>
                        <a:pt x="123" y="730"/>
                        <a:pt x="265" y="851"/>
                      </a:cubicBezTo>
                      <a:cubicBezTo>
                        <a:pt x="277" y="861"/>
                        <a:pt x="278" y="878"/>
                        <a:pt x="269" y="889"/>
                      </a:cubicBezTo>
                      <a:cubicBezTo>
                        <a:pt x="263" y="896"/>
                        <a:pt x="255" y="899"/>
                        <a:pt x="248" y="89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4" name="Freeform 113">
                  <a:extLst>
                    <a:ext uri="{FF2B5EF4-FFF2-40B4-BE49-F238E27FC236}">
                      <a16:creationId xmlns:a16="http://schemas.microsoft.com/office/drawing/2014/main" id="{C18DE048-85BA-6B44-B6BD-D5113EA16004}"/>
                    </a:ext>
                  </a:extLst>
                </p:cNvPr>
                <p:cNvSpPr/>
                <p:nvPr/>
              </p:nvSpPr>
              <p:spPr>
                <a:xfrm>
                  <a:off x="1063969" y="1526983"/>
                  <a:ext cx="363737" cy="1114797"/>
                </a:xfrm>
                <a:custGeom>
                  <a:avLst/>
                  <a:gdLst/>
                  <a:ahLst/>
                  <a:cxnLst>
                    <a:cxn ang="3cd4">
                      <a:pos x="hc" y="t"/>
                    </a:cxn>
                    <a:cxn ang="cd2">
                      <a:pos x="l" y="vc"/>
                    </a:cxn>
                    <a:cxn ang="cd4">
                      <a:pos x="hc" y="b"/>
                    </a:cxn>
                    <a:cxn ang="0">
                      <a:pos x="r" y="vc"/>
                    </a:cxn>
                  </a:cxnLst>
                  <a:rect l="l" t="t" r="r" b="b"/>
                  <a:pathLst>
                    <a:path w="294" h="899">
                      <a:moveTo>
                        <a:pt x="27" y="899"/>
                      </a:moveTo>
                      <a:cubicBezTo>
                        <a:pt x="19" y="899"/>
                        <a:pt x="11" y="896"/>
                        <a:pt x="6" y="889"/>
                      </a:cubicBezTo>
                      <a:cubicBezTo>
                        <a:pt x="-4" y="877"/>
                        <a:pt x="-2" y="860"/>
                        <a:pt x="10" y="850"/>
                      </a:cubicBezTo>
                      <a:cubicBezTo>
                        <a:pt x="155" y="733"/>
                        <a:pt x="234" y="595"/>
                        <a:pt x="238" y="453"/>
                      </a:cubicBezTo>
                      <a:cubicBezTo>
                        <a:pt x="242" y="309"/>
                        <a:pt x="169" y="169"/>
                        <a:pt x="27" y="48"/>
                      </a:cubicBezTo>
                      <a:cubicBezTo>
                        <a:pt x="15" y="39"/>
                        <a:pt x="14" y="21"/>
                        <a:pt x="24" y="10"/>
                      </a:cubicBezTo>
                      <a:cubicBezTo>
                        <a:pt x="34" y="-2"/>
                        <a:pt x="51" y="-3"/>
                        <a:pt x="62" y="7"/>
                      </a:cubicBezTo>
                      <a:cubicBezTo>
                        <a:pt x="218" y="139"/>
                        <a:pt x="297" y="294"/>
                        <a:pt x="293" y="454"/>
                      </a:cubicBezTo>
                      <a:cubicBezTo>
                        <a:pt x="288" y="613"/>
                        <a:pt x="202" y="765"/>
                        <a:pt x="44" y="893"/>
                      </a:cubicBezTo>
                      <a:cubicBezTo>
                        <a:pt x="39" y="897"/>
                        <a:pt x="33" y="899"/>
                        <a:pt x="27" y="89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6" name="Group 5">
              <a:extLst>
                <a:ext uri="{FF2B5EF4-FFF2-40B4-BE49-F238E27FC236}">
                  <a16:creationId xmlns:a16="http://schemas.microsoft.com/office/drawing/2014/main" id="{DBAEB1E9-25DD-5541-A5A5-D3B26A62909B}"/>
                </a:ext>
              </a:extLst>
            </p:cNvPr>
            <p:cNvGrpSpPr/>
            <p:nvPr/>
          </p:nvGrpSpPr>
          <p:grpSpPr>
            <a:xfrm>
              <a:off x="8667357" y="7831679"/>
              <a:ext cx="2132448" cy="2133002"/>
              <a:chOff x="7816282" y="9385821"/>
              <a:chExt cx="3101463" cy="3102271"/>
            </a:xfrm>
          </p:grpSpPr>
          <p:sp>
            <p:nvSpPr>
              <p:cNvPr id="99" name="Oval 98">
                <a:extLst>
                  <a:ext uri="{FF2B5EF4-FFF2-40B4-BE49-F238E27FC236}">
                    <a16:creationId xmlns:a16="http://schemas.microsoft.com/office/drawing/2014/main" id="{B8D754CF-FEE6-884A-871E-B08E5A0A2D63}"/>
                  </a:ext>
                </a:extLst>
              </p:cNvPr>
              <p:cNvSpPr/>
              <p:nvPr/>
            </p:nvSpPr>
            <p:spPr>
              <a:xfrm>
                <a:off x="7816282" y="9385821"/>
                <a:ext cx="3101463" cy="310227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grpSp>
            <p:nvGrpSpPr>
              <p:cNvPr id="115" name="Group 114">
                <a:extLst>
                  <a:ext uri="{FF2B5EF4-FFF2-40B4-BE49-F238E27FC236}">
                    <a16:creationId xmlns:a16="http://schemas.microsoft.com/office/drawing/2014/main" id="{95C569B6-633D-824B-847C-1CC7090F1F67}"/>
                  </a:ext>
                </a:extLst>
              </p:cNvPr>
              <p:cNvGrpSpPr/>
              <p:nvPr/>
            </p:nvGrpSpPr>
            <p:grpSpPr>
              <a:xfrm>
                <a:off x="8716934" y="10153114"/>
                <a:ext cx="1159239" cy="1376974"/>
                <a:chOff x="12886031" y="1525742"/>
                <a:chExt cx="938519" cy="1114797"/>
              </a:xfrm>
              <a:solidFill>
                <a:schemeClr val="bg1"/>
              </a:solidFill>
            </p:grpSpPr>
            <p:sp>
              <p:nvSpPr>
                <p:cNvPr id="116" name="Freeform 115">
                  <a:extLst>
                    <a:ext uri="{FF2B5EF4-FFF2-40B4-BE49-F238E27FC236}">
                      <a16:creationId xmlns:a16="http://schemas.microsoft.com/office/drawing/2014/main" id="{21697AAF-EE9D-2049-B0D6-B86AD4356A87}"/>
                    </a:ext>
                  </a:extLst>
                </p:cNvPr>
                <p:cNvSpPr/>
                <p:nvPr/>
              </p:nvSpPr>
              <p:spPr>
                <a:xfrm>
                  <a:off x="12886031" y="2227145"/>
                  <a:ext cx="240836" cy="413394"/>
                </a:xfrm>
                <a:custGeom>
                  <a:avLst/>
                  <a:gdLst/>
                  <a:ahLst/>
                  <a:cxnLst>
                    <a:cxn ang="3cd4">
                      <a:pos x="hc" y="t"/>
                    </a:cxn>
                    <a:cxn ang="cd2">
                      <a:pos x="l" y="vc"/>
                    </a:cxn>
                    <a:cxn ang="cd4">
                      <a:pos x="hc" y="b"/>
                    </a:cxn>
                    <a:cxn ang="0">
                      <a:pos x="r" y="vc"/>
                    </a:cxn>
                  </a:cxnLst>
                  <a:rect l="l" t="t" r="r" b="b"/>
                  <a:pathLst>
                    <a:path w="195" h="334">
                      <a:moveTo>
                        <a:pt x="55" y="279"/>
                      </a:moveTo>
                      <a:lnTo>
                        <a:pt x="140" y="279"/>
                      </a:lnTo>
                      <a:lnTo>
                        <a:pt x="140" y="55"/>
                      </a:lnTo>
                      <a:lnTo>
                        <a:pt x="55" y="55"/>
                      </a:lnTo>
                      <a:close/>
                      <a:moveTo>
                        <a:pt x="168" y="334"/>
                      </a:moveTo>
                      <a:lnTo>
                        <a:pt x="27" y="334"/>
                      </a:lnTo>
                      <a:cubicBezTo>
                        <a:pt x="12" y="334"/>
                        <a:pt x="0" y="322"/>
                        <a:pt x="0" y="307"/>
                      </a:cubicBezTo>
                      <a:lnTo>
                        <a:pt x="0" y="28"/>
                      </a:lnTo>
                      <a:cubicBezTo>
                        <a:pt x="0" y="12"/>
                        <a:pt x="12" y="0"/>
                        <a:pt x="27" y="0"/>
                      </a:cubicBezTo>
                      <a:lnTo>
                        <a:pt x="168" y="0"/>
                      </a:lnTo>
                      <a:cubicBezTo>
                        <a:pt x="183" y="0"/>
                        <a:pt x="195" y="12"/>
                        <a:pt x="195" y="28"/>
                      </a:cubicBezTo>
                      <a:lnTo>
                        <a:pt x="195" y="307"/>
                      </a:lnTo>
                      <a:cubicBezTo>
                        <a:pt x="195" y="322"/>
                        <a:pt x="183" y="334"/>
                        <a:pt x="168" y="3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7" name="Freeform 116">
                  <a:extLst>
                    <a:ext uri="{FF2B5EF4-FFF2-40B4-BE49-F238E27FC236}">
                      <a16:creationId xmlns:a16="http://schemas.microsoft.com/office/drawing/2014/main" id="{1D240AEC-3050-3A4B-8885-75671DDB05EF}"/>
                    </a:ext>
                  </a:extLst>
                </p:cNvPr>
                <p:cNvSpPr/>
                <p:nvPr/>
              </p:nvSpPr>
              <p:spPr>
                <a:xfrm>
                  <a:off x="13233633" y="1874581"/>
                  <a:ext cx="242077" cy="765957"/>
                </a:xfrm>
                <a:custGeom>
                  <a:avLst/>
                  <a:gdLst/>
                  <a:ahLst/>
                  <a:cxnLst>
                    <a:cxn ang="3cd4">
                      <a:pos x="hc" y="t"/>
                    </a:cxn>
                    <a:cxn ang="cd2">
                      <a:pos x="l" y="vc"/>
                    </a:cxn>
                    <a:cxn ang="cd4">
                      <a:pos x="hc" y="b"/>
                    </a:cxn>
                    <a:cxn ang="0">
                      <a:pos x="r" y="vc"/>
                    </a:cxn>
                  </a:cxnLst>
                  <a:rect l="l" t="t" r="r" b="b"/>
                  <a:pathLst>
                    <a:path w="196" h="618">
                      <a:moveTo>
                        <a:pt x="55" y="563"/>
                      </a:moveTo>
                      <a:lnTo>
                        <a:pt x="141" y="563"/>
                      </a:lnTo>
                      <a:lnTo>
                        <a:pt x="141" y="55"/>
                      </a:lnTo>
                      <a:lnTo>
                        <a:pt x="55" y="55"/>
                      </a:lnTo>
                      <a:close/>
                      <a:moveTo>
                        <a:pt x="169" y="618"/>
                      </a:moveTo>
                      <a:lnTo>
                        <a:pt x="28" y="618"/>
                      </a:lnTo>
                      <a:cubicBezTo>
                        <a:pt x="13" y="618"/>
                        <a:pt x="0" y="606"/>
                        <a:pt x="0" y="591"/>
                      </a:cubicBezTo>
                      <a:lnTo>
                        <a:pt x="0" y="27"/>
                      </a:lnTo>
                      <a:cubicBezTo>
                        <a:pt x="0" y="12"/>
                        <a:pt x="13" y="0"/>
                        <a:pt x="28" y="0"/>
                      </a:cubicBezTo>
                      <a:lnTo>
                        <a:pt x="169" y="0"/>
                      </a:lnTo>
                      <a:cubicBezTo>
                        <a:pt x="184" y="0"/>
                        <a:pt x="196" y="12"/>
                        <a:pt x="196" y="27"/>
                      </a:cubicBezTo>
                      <a:lnTo>
                        <a:pt x="196" y="591"/>
                      </a:lnTo>
                      <a:cubicBezTo>
                        <a:pt x="196" y="606"/>
                        <a:pt x="184" y="618"/>
                        <a:pt x="169" y="61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8" name="Freeform 117">
                  <a:extLst>
                    <a:ext uri="{FF2B5EF4-FFF2-40B4-BE49-F238E27FC236}">
                      <a16:creationId xmlns:a16="http://schemas.microsoft.com/office/drawing/2014/main" id="{DB088EA2-9614-8D4F-B1C0-859567ACD3A7}"/>
                    </a:ext>
                  </a:extLst>
                </p:cNvPr>
                <p:cNvSpPr/>
                <p:nvPr/>
              </p:nvSpPr>
              <p:spPr>
                <a:xfrm>
                  <a:off x="13578748" y="1525742"/>
                  <a:ext cx="245802" cy="1114797"/>
                </a:xfrm>
                <a:custGeom>
                  <a:avLst/>
                  <a:gdLst/>
                  <a:ahLst/>
                  <a:cxnLst>
                    <a:cxn ang="3cd4">
                      <a:pos x="hc" y="t"/>
                    </a:cxn>
                    <a:cxn ang="cd2">
                      <a:pos x="l" y="vc"/>
                    </a:cxn>
                    <a:cxn ang="cd4">
                      <a:pos x="hc" y="b"/>
                    </a:cxn>
                    <a:cxn ang="0">
                      <a:pos x="r" y="vc"/>
                    </a:cxn>
                  </a:cxnLst>
                  <a:rect l="l" t="t" r="r" b="b"/>
                  <a:pathLst>
                    <a:path w="199" h="899">
                      <a:moveTo>
                        <a:pt x="55" y="844"/>
                      </a:moveTo>
                      <a:lnTo>
                        <a:pt x="144" y="844"/>
                      </a:lnTo>
                      <a:lnTo>
                        <a:pt x="144" y="55"/>
                      </a:lnTo>
                      <a:lnTo>
                        <a:pt x="55" y="55"/>
                      </a:lnTo>
                      <a:close/>
                      <a:moveTo>
                        <a:pt x="172" y="899"/>
                      </a:moveTo>
                      <a:lnTo>
                        <a:pt x="27" y="899"/>
                      </a:lnTo>
                      <a:cubicBezTo>
                        <a:pt x="12" y="899"/>
                        <a:pt x="0" y="887"/>
                        <a:pt x="0" y="872"/>
                      </a:cubicBezTo>
                      <a:lnTo>
                        <a:pt x="0" y="27"/>
                      </a:lnTo>
                      <a:cubicBezTo>
                        <a:pt x="0" y="12"/>
                        <a:pt x="12" y="0"/>
                        <a:pt x="27" y="0"/>
                      </a:cubicBezTo>
                      <a:lnTo>
                        <a:pt x="172" y="0"/>
                      </a:lnTo>
                      <a:cubicBezTo>
                        <a:pt x="187" y="0"/>
                        <a:pt x="199" y="12"/>
                        <a:pt x="199" y="27"/>
                      </a:cubicBezTo>
                      <a:lnTo>
                        <a:pt x="199" y="872"/>
                      </a:lnTo>
                      <a:cubicBezTo>
                        <a:pt x="199" y="887"/>
                        <a:pt x="187" y="899"/>
                        <a:pt x="172" y="89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4" name="Group 3">
              <a:extLst>
                <a:ext uri="{FF2B5EF4-FFF2-40B4-BE49-F238E27FC236}">
                  <a16:creationId xmlns:a16="http://schemas.microsoft.com/office/drawing/2014/main" id="{00044AB2-3B98-2C46-9EFE-42228135B3B2}"/>
                </a:ext>
              </a:extLst>
            </p:cNvPr>
            <p:cNvGrpSpPr/>
            <p:nvPr/>
          </p:nvGrpSpPr>
          <p:grpSpPr>
            <a:xfrm>
              <a:off x="13568618" y="8729545"/>
              <a:ext cx="2132448" cy="2133002"/>
              <a:chOff x="13089909" y="9360960"/>
              <a:chExt cx="3101463" cy="3102271"/>
            </a:xfrm>
          </p:grpSpPr>
          <p:sp>
            <p:nvSpPr>
              <p:cNvPr id="98" name="Oval 97">
                <a:extLst>
                  <a:ext uri="{FF2B5EF4-FFF2-40B4-BE49-F238E27FC236}">
                    <a16:creationId xmlns:a16="http://schemas.microsoft.com/office/drawing/2014/main" id="{4E4D31A2-6D68-2547-90D1-E883B51328F3}"/>
                  </a:ext>
                </a:extLst>
              </p:cNvPr>
              <p:cNvSpPr/>
              <p:nvPr/>
            </p:nvSpPr>
            <p:spPr>
              <a:xfrm>
                <a:off x="13089909" y="9360960"/>
                <a:ext cx="3101463" cy="3102271"/>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grpSp>
            <p:nvGrpSpPr>
              <p:cNvPr id="119" name="Group 118">
                <a:extLst>
                  <a:ext uri="{FF2B5EF4-FFF2-40B4-BE49-F238E27FC236}">
                    <a16:creationId xmlns:a16="http://schemas.microsoft.com/office/drawing/2014/main" id="{E3FC0AFE-F6DC-A24D-80DA-1E4D55FA0EA9}"/>
                  </a:ext>
                </a:extLst>
              </p:cNvPr>
              <p:cNvGrpSpPr/>
              <p:nvPr/>
            </p:nvGrpSpPr>
            <p:grpSpPr>
              <a:xfrm>
                <a:off x="13659433" y="10261235"/>
                <a:ext cx="1987806" cy="1124314"/>
                <a:chOff x="22233943" y="3999896"/>
                <a:chExt cx="1797579" cy="1016721"/>
              </a:xfrm>
              <a:solidFill>
                <a:schemeClr val="bg1"/>
              </a:solidFill>
            </p:grpSpPr>
            <p:sp>
              <p:nvSpPr>
                <p:cNvPr id="120" name="Freeform 119">
                  <a:extLst>
                    <a:ext uri="{FF2B5EF4-FFF2-40B4-BE49-F238E27FC236}">
                      <a16:creationId xmlns:a16="http://schemas.microsoft.com/office/drawing/2014/main" id="{FD19D7D3-8F4B-4B48-91BD-3F0C22D87723}"/>
                    </a:ext>
                  </a:extLst>
                </p:cNvPr>
                <p:cNvSpPr/>
                <p:nvPr/>
              </p:nvSpPr>
              <p:spPr>
                <a:xfrm>
                  <a:off x="22233943" y="4732331"/>
                  <a:ext cx="762233" cy="284286"/>
                </a:xfrm>
                <a:custGeom>
                  <a:avLst/>
                  <a:gdLst/>
                  <a:ahLst/>
                  <a:cxnLst>
                    <a:cxn ang="3cd4">
                      <a:pos x="hc" y="t"/>
                    </a:cxn>
                    <a:cxn ang="cd2">
                      <a:pos x="l" y="vc"/>
                    </a:cxn>
                    <a:cxn ang="cd4">
                      <a:pos x="hc" y="b"/>
                    </a:cxn>
                    <a:cxn ang="0">
                      <a:pos x="r" y="vc"/>
                    </a:cxn>
                  </a:cxnLst>
                  <a:rect l="l" t="t" r="r" b="b"/>
                  <a:pathLst>
                    <a:path w="615" h="230">
                      <a:moveTo>
                        <a:pt x="55" y="28"/>
                      </a:moveTo>
                      <a:close/>
                      <a:moveTo>
                        <a:pt x="559" y="144"/>
                      </a:moveTo>
                      <a:close/>
                      <a:moveTo>
                        <a:pt x="54" y="138"/>
                      </a:moveTo>
                      <a:cubicBezTo>
                        <a:pt x="60" y="142"/>
                        <a:pt x="79" y="152"/>
                        <a:pt x="132" y="162"/>
                      </a:cubicBezTo>
                      <a:cubicBezTo>
                        <a:pt x="180" y="170"/>
                        <a:pt x="243" y="175"/>
                        <a:pt x="307" y="175"/>
                      </a:cubicBezTo>
                      <a:cubicBezTo>
                        <a:pt x="371" y="175"/>
                        <a:pt x="433" y="170"/>
                        <a:pt x="482" y="162"/>
                      </a:cubicBezTo>
                      <a:cubicBezTo>
                        <a:pt x="534" y="152"/>
                        <a:pt x="553" y="142"/>
                        <a:pt x="559" y="138"/>
                      </a:cubicBezTo>
                      <a:lnTo>
                        <a:pt x="559" y="82"/>
                      </a:lnTo>
                      <a:cubicBezTo>
                        <a:pt x="546" y="88"/>
                        <a:pt x="531" y="91"/>
                        <a:pt x="518" y="94"/>
                      </a:cubicBezTo>
                      <a:cubicBezTo>
                        <a:pt x="467" y="105"/>
                        <a:pt x="400" y="112"/>
                        <a:pt x="328" y="113"/>
                      </a:cubicBezTo>
                      <a:cubicBezTo>
                        <a:pt x="314" y="113"/>
                        <a:pt x="300" y="113"/>
                        <a:pt x="286" y="113"/>
                      </a:cubicBezTo>
                      <a:cubicBezTo>
                        <a:pt x="214" y="112"/>
                        <a:pt x="147" y="105"/>
                        <a:pt x="97" y="94"/>
                      </a:cubicBezTo>
                      <a:cubicBezTo>
                        <a:pt x="83" y="91"/>
                        <a:pt x="69" y="87"/>
                        <a:pt x="55" y="82"/>
                      </a:cubicBezTo>
                      <a:close/>
                      <a:moveTo>
                        <a:pt x="307" y="230"/>
                      </a:moveTo>
                      <a:cubicBezTo>
                        <a:pt x="230" y="230"/>
                        <a:pt x="158" y="223"/>
                        <a:pt x="103" y="212"/>
                      </a:cubicBezTo>
                      <a:cubicBezTo>
                        <a:pt x="75" y="206"/>
                        <a:pt x="53" y="199"/>
                        <a:pt x="37" y="191"/>
                      </a:cubicBezTo>
                      <a:cubicBezTo>
                        <a:pt x="12" y="179"/>
                        <a:pt x="0" y="163"/>
                        <a:pt x="0" y="144"/>
                      </a:cubicBezTo>
                      <a:lnTo>
                        <a:pt x="0" y="28"/>
                      </a:lnTo>
                      <a:cubicBezTo>
                        <a:pt x="0" y="12"/>
                        <a:pt x="12" y="0"/>
                        <a:pt x="27" y="0"/>
                      </a:cubicBezTo>
                      <a:cubicBezTo>
                        <a:pt x="40" y="0"/>
                        <a:pt x="51" y="9"/>
                        <a:pt x="54" y="21"/>
                      </a:cubicBezTo>
                      <a:cubicBezTo>
                        <a:pt x="59" y="25"/>
                        <a:pt x="76" y="35"/>
                        <a:pt x="125" y="44"/>
                      </a:cubicBezTo>
                      <a:cubicBezTo>
                        <a:pt x="170" y="52"/>
                        <a:pt x="227" y="57"/>
                        <a:pt x="287" y="58"/>
                      </a:cubicBezTo>
                      <a:cubicBezTo>
                        <a:pt x="300" y="59"/>
                        <a:pt x="314" y="59"/>
                        <a:pt x="327" y="58"/>
                      </a:cubicBezTo>
                      <a:cubicBezTo>
                        <a:pt x="387" y="57"/>
                        <a:pt x="445" y="52"/>
                        <a:pt x="489" y="44"/>
                      </a:cubicBezTo>
                      <a:cubicBezTo>
                        <a:pt x="539" y="35"/>
                        <a:pt x="556" y="25"/>
                        <a:pt x="560" y="21"/>
                      </a:cubicBezTo>
                      <a:cubicBezTo>
                        <a:pt x="563" y="9"/>
                        <a:pt x="574" y="0"/>
                        <a:pt x="587" y="0"/>
                      </a:cubicBezTo>
                      <a:cubicBezTo>
                        <a:pt x="602" y="0"/>
                        <a:pt x="615" y="13"/>
                        <a:pt x="615" y="28"/>
                      </a:cubicBezTo>
                      <a:lnTo>
                        <a:pt x="614" y="144"/>
                      </a:lnTo>
                      <a:cubicBezTo>
                        <a:pt x="614" y="186"/>
                        <a:pt x="555" y="203"/>
                        <a:pt x="510" y="212"/>
                      </a:cubicBezTo>
                      <a:cubicBezTo>
                        <a:pt x="456" y="223"/>
                        <a:pt x="383" y="230"/>
                        <a:pt x="307" y="23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1" name="Freeform 120">
                  <a:extLst>
                    <a:ext uri="{FF2B5EF4-FFF2-40B4-BE49-F238E27FC236}">
                      <a16:creationId xmlns:a16="http://schemas.microsoft.com/office/drawing/2014/main" id="{D38FBF76-C4AA-C048-9F64-23BAC0007181}"/>
                    </a:ext>
                  </a:extLst>
                </p:cNvPr>
                <p:cNvSpPr/>
                <p:nvPr/>
              </p:nvSpPr>
              <p:spPr>
                <a:xfrm>
                  <a:off x="22233943" y="4588330"/>
                  <a:ext cx="762233" cy="283044"/>
                </a:xfrm>
                <a:custGeom>
                  <a:avLst/>
                  <a:gdLst/>
                  <a:ahLst/>
                  <a:cxnLst>
                    <a:cxn ang="3cd4">
                      <a:pos x="hc" y="t"/>
                    </a:cxn>
                    <a:cxn ang="cd2">
                      <a:pos x="l" y="vc"/>
                    </a:cxn>
                    <a:cxn ang="cd4">
                      <a:pos x="hc" y="b"/>
                    </a:cxn>
                    <a:cxn ang="0">
                      <a:pos x="r" y="vc"/>
                    </a:cxn>
                  </a:cxnLst>
                  <a:rect l="l" t="t" r="r" b="b"/>
                  <a:pathLst>
                    <a:path w="615" h="229">
                      <a:moveTo>
                        <a:pt x="55" y="27"/>
                      </a:moveTo>
                      <a:close/>
                      <a:moveTo>
                        <a:pt x="559" y="144"/>
                      </a:moveTo>
                      <a:close/>
                      <a:moveTo>
                        <a:pt x="54" y="138"/>
                      </a:moveTo>
                      <a:cubicBezTo>
                        <a:pt x="60" y="142"/>
                        <a:pt x="79" y="152"/>
                        <a:pt x="132" y="161"/>
                      </a:cubicBezTo>
                      <a:cubicBezTo>
                        <a:pt x="180" y="170"/>
                        <a:pt x="243" y="174"/>
                        <a:pt x="307" y="174"/>
                      </a:cubicBezTo>
                      <a:cubicBezTo>
                        <a:pt x="371" y="174"/>
                        <a:pt x="433" y="170"/>
                        <a:pt x="482" y="161"/>
                      </a:cubicBezTo>
                      <a:cubicBezTo>
                        <a:pt x="534" y="152"/>
                        <a:pt x="553" y="142"/>
                        <a:pt x="559" y="138"/>
                      </a:cubicBezTo>
                      <a:lnTo>
                        <a:pt x="559" y="82"/>
                      </a:lnTo>
                      <a:cubicBezTo>
                        <a:pt x="546" y="87"/>
                        <a:pt x="531" y="91"/>
                        <a:pt x="518" y="94"/>
                      </a:cubicBezTo>
                      <a:cubicBezTo>
                        <a:pt x="467" y="105"/>
                        <a:pt x="400" y="112"/>
                        <a:pt x="328" y="113"/>
                      </a:cubicBezTo>
                      <a:cubicBezTo>
                        <a:pt x="314" y="113"/>
                        <a:pt x="300" y="113"/>
                        <a:pt x="286" y="113"/>
                      </a:cubicBezTo>
                      <a:cubicBezTo>
                        <a:pt x="214" y="112"/>
                        <a:pt x="147" y="105"/>
                        <a:pt x="97" y="94"/>
                      </a:cubicBezTo>
                      <a:cubicBezTo>
                        <a:pt x="83" y="91"/>
                        <a:pt x="69" y="87"/>
                        <a:pt x="55" y="82"/>
                      </a:cubicBezTo>
                      <a:close/>
                      <a:moveTo>
                        <a:pt x="307" y="229"/>
                      </a:moveTo>
                      <a:cubicBezTo>
                        <a:pt x="230" y="229"/>
                        <a:pt x="158" y="223"/>
                        <a:pt x="103" y="212"/>
                      </a:cubicBezTo>
                      <a:cubicBezTo>
                        <a:pt x="75" y="206"/>
                        <a:pt x="53" y="199"/>
                        <a:pt x="37" y="191"/>
                      </a:cubicBezTo>
                      <a:cubicBezTo>
                        <a:pt x="12" y="179"/>
                        <a:pt x="0" y="163"/>
                        <a:pt x="0" y="144"/>
                      </a:cubicBezTo>
                      <a:lnTo>
                        <a:pt x="0" y="27"/>
                      </a:lnTo>
                      <a:cubicBezTo>
                        <a:pt x="0" y="12"/>
                        <a:pt x="12" y="0"/>
                        <a:pt x="27" y="0"/>
                      </a:cubicBezTo>
                      <a:cubicBezTo>
                        <a:pt x="40" y="0"/>
                        <a:pt x="51" y="9"/>
                        <a:pt x="54" y="21"/>
                      </a:cubicBezTo>
                      <a:cubicBezTo>
                        <a:pt x="59" y="25"/>
                        <a:pt x="76" y="34"/>
                        <a:pt x="125" y="44"/>
                      </a:cubicBezTo>
                      <a:cubicBezTo>
                        <a:pt x="170" y="52"/>
                        <a:pt x="227" y="57"/>
                        <a:pt x="287" y="58"/>
                      </a:cubicBezTo>
                      <a:cubicBezTo>
                        <a:pt x="300" y="58"/>
                        <a:pt x="314" y="58"/>
                        <a:pt x="327" y="58"/>
                      </a:cubicBezTo>
                      <a:cubicBezTo>
                        <a:pt x="387" y="57"/>
                        <a:pt x="445" y="52"/>
                        <a:pt x="489" y="44"/>
                      </a:cubicBezTo>
                      <a:cubicBezTo>
                        <a:pt x="539" y="34"/>
                        <a:pt x="556" y="25"/>
                        <a:pt x="560" y="21"/>
                      </a:cubicBezTo>
                      <a:cubicBezTo>
                        <a:pt x="563" y="9"/>
                        <a:pt x="574" y="0"/>
                        <a:pt x="587" y="0"/>
                      </a:cubicBezTo>
                      <a:cubicBezTo>
                        <a:pt x="602" y="0"/>
                        <a:pt x="615" y="12"/>
                        <a:pt x="615" y="27"/>
                      </a:cubicBezTo>
                      <a:lnTo>
                        <a:pt x="615" y="28"/>
                      </a:lnTo>
                      <a:lnTo>
                        <a:pt x="614" y="144"/>
                      </a:lnTo>
                      <a:cubicBezTo>
                        <a:pt x="614" y="185"/>
                        <a:pt x="555" y="202"/>
                        <a:pt x="510" y="212"/>
                      </a:cubicBezTo>
                      <a:cubicBezTo>
                        <a:pt x="456" y="223"/>
                        <a:pt x="383" y="229"/>
                        <a:pt x="307" y="2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2" name="Freeform 121">
                  <a:extLst>
                    <a:ext uri="{FF2B5EF4-FFF2-40B4-BE49-F238E27FC236}">
                      <a16:creationId xmlns:a16="http://schemas.microsoft.com/office/drawing/2014/main" id="{020F112E-EA6E-094A-B507-6769C101FD82}"/>
                    </a:ext>
                  </a:extLst>
                </p:cNvPr>
                <p:cNvSpPr/>
                <p:nvPr/>
              </p:nvSpPr>
              <p:spPr>
                <a:xfrm>
                  <a:off x="22233943" y="4371081"/>
                  <a:ext cx="762233" cy="212283"/>
                </a:xfrm>
                <a:custGeom>
                  <a:avLst/>
                  <a:gdLst/>
                  <a:ahLst/>
                  <a:cxnLst>
                    <a:cxn ang="3cd4">
                      <a:pos x="hc" y="t"/>
                    </a:cxn>
                    <a:cxn ang="cd2">
                      <a:pos x="l" y="vc"/>
                    </a:cxn>
                    <a:cxn ang="cd4">
                      <a:pos x="hc" y="b"/>
                    </a:cxn>
                    <a:cxn ang="0">
                      <a:pos x="r" y="vc"/>
                    </a:cxn>
                  </a:cxnLst>
                  <a:rect l="l" t="t" r="r" b="b"/>
                  <a:pathLst>
                    <a:path w="615" h="172">
                      <a:moveTo>
                        <a:pt x="562" y="94"/>
                      </a:moveTo>
                      <a:close/>
                      <a:moveTo>
                        <a:pt x="66" y="86"/>
                      </a:moveTo>
                      <a:cubicBezTo>
                        <a:pt x="76" y="91"/>
                        <a:pt x="94" y="97"/>
                        <a:pt x="125" y="102"/>
                      </a:cubicBezTo>
                      <a:cubicBezTo>
                        <a:pt x="170" y="111"/>
                        <a:pt x="227" y="116"/>
                        <a:pt x="287" y="117"/>
                      </a:cubicBezTo>
                      <a:cubicBezTo>
                        <a:pt x="300" y="117"/>
                        <a:pt x="314" y="117"/>
                        <a:pt x="327" y="117"/>
                      </a:cubicBezTo>
                      <a:cubicBezTo>
                        <a:pt x="387" y="116"/>
                        <a:pt x="445" y="111"/>
                        <a:pt x="489" y="102"/>
                      </a:cubicBezTo>
                      <a:cubicBezTo>
                        <a:pt x="520" y="97"/>
                        <a:pt x="538" y="91"/>
                        <a:pt x="549" y="86"/>
                      </a:cubicBezTo>
                      <a:cubicBezTo>
                        <a:pt x="538" y="81"/>
                        <a:pt x="517" y="75"/>
                        <a:pt x="483" y="68"/>
                      </a:cubicBezTo>
                      <a:cubicBezTo>
                        <a:pt x="434" y="60"/>
                        <a:pt x="372" y="55"/>
                        <a:pt x="307" y="55"/>
                      </a:cubicBezTo>
                      <a:cubicBezTo>
                        <a:pt x="243" y="55"/>
                        <a:pt x="181" y="60"/>
                        <a:pt x="132" y="68"/>
                      </a:cubicBezTo>
                      <a:cubicBezTo>
                        <a:pt x="97" y="75"/>
                        <a:pt x="77" y="81"/>
                        <a:pt x="66" y="86"/>
                      </a:cubicBezTo>
                      <a:close/>
                      <a:moveTo>
                        <a:pt x="307" y="172"/>
                      </a:moveTo>
                      <a:cubicBezTo>
                        <a:pt x="300" y="172"/>
                        <a:pt x="293" y="172"/>
                        <a:pt x="286" y="172"/>
                      </a:cubicBezTo>
                      <a:cubicBezTo>
                        <a:pt x="214" y="170"/>
                        <a:pt x="147" y="164"/>
                        <a:pt x="97" y="152"/>
                      </a:cubicBezTo>
                      <a:cubicBezTo>
                        <a:pt x="55" y="143"/>
                        <a:pt x="0" y="126"/>
                        <a:pt x="0" y="86"/>
                      </a:cubicBezTo>
                      <a:cubicBezTo>
                        <a:pt x="0" y="44"/>
                        <a:pt x="59" y="27"/>
                        <a:pt x="104" y="18"/>
                      </a:cubicBezTo>
                      <a:cubicBezTo>
                        <a:pt x="158" y="7"/>
                        <a:pt x="231" y="0"/>
                        <a:pt x="307" y="0"/>
                      </a:cubicBezTo>
                      <a:cubicBezTo>
                        <a:pt x="384" y="0"/>
                        <a:pt x="456" y="7"/>
                        <a:pt x="511" y="18"/>
                      </a:cubicBezTo>
                      <a:cubicBezTo>
                        <a:pt x="539" y="24"/>
                        <a:pt x="561" y="31"/>
                        <a:pt x="577" y="39"/>
                      </a:cubicBezTo>
                      <a:cubicBezTo>
                        <a:pt x="602" y="51"/>
                        <a:pt x="615" y="67"/>
                        <a:pt x="615" y="86"/>
                      </a:cubicBezTo>
                      <a:cubicBezTo>
                        <a:pt x="615" y="126"/>
                        <a:pt x="559" y="143"/>
                        <a:pt x="518" y="153"/>
                      </a:cubicBezTo>
                      <a:cubicBezTo>
                        <a:pt x="467" y="164"/>
                        <a:pt x="400" y="170"/>
                        <a:pt x="328" y="172"/>
                      </a:cubicBezTo>
                      <a:cubicBezTo>
                        <a:pt x="321" y="172"/>
                        <a:pt x="314" y="172"/>
                        <a:pt x="307" y="1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5" name="Freeform 124">
                  <a:extLst>
                    <a:ext uri="{FF2B5EF4-FFF2-40B4-BE49-F238E27FC236}">
                      <a16:creationId xmlns:a16="http://schemas.microsoft.com/office/drawing/2014/main" id="{185FBD21-0DA5-A948-AB82-66151B2B01AF}"/>
                    </a:ext>
                  </a:extLst>
                </p:cNvPr>
                <p:cNvSpPr/>
                <p:nvPr/>
              </p:nvSpPr>
              <p:spPr>
                <a:xfrm>
                  <a:off x="22233943" y="4444325"/>
                  <a:ext cx="762233" cy="283044"/>
                </a:xfrm>
                <a:custGeom>
                  <a:avLst/>
                  <a:gdLst/>
                  <a:ahLst/>
                  <a:cxnLst>
                    <a:cxn ang="3cd4">
                      <a:pos x="hc" y="t"/>
                    </a:cxn>
                    <a:cxn ang="cd2">
                      <a:pos x="l" y="vc"/>
                    </a:cxn>
                    <a:cxn ang="cd4">
                      <a:pos x="hc" y="b"/>
                    </a:cxn>
                    <a:cxn ang="0">
                      <a:pos x="r" y="vc"/>
                    </a:cxn>
                  </a:cxnLst>
                  <a:rect l="l" t="t" r="r" b="b"/>
                  <a:pathLst>
                    <a:path w="615" h="229">
                      <a:moveTo>
                        <a:pt x="55" y="27"/>
                      </a:moveTo>
                      <a:close/>
                      <a:moveTo>
                        <a:pt x="559" y="143"/>
                      </a:moveTo>
                      <a:close/>
                      <a:moveTo>
                        <a:pt x="54" y="137"/>
                      </a:moveTo>
                      <a:cubicBezTo>
                        <a:pt x="60" y="141"/>
                        <a:pt x="79" y="152"/>
                        <a:pt x="132" y="161"/>
                      </a:cubicBezTo>
                      <a:cubicBezTo>
                        <a:pt x="180" y="169"/>
                        <a:pt x="243" y="174"/>
                        <a:pt x="307" y="174"/>
                      </a:cubicBezTo>
                      <a:cubicBezTo>
                        <a:pt x="371" y="174"/>
                        <a:pt x="433" y="169"/>
                        <a:pt x="482" y="161"/>
                      </a:cubicBezTo>
                      <a:cubicBezTo>
                        <a:pt x="534" y="152"/>
                        <a:pt x="553" y="141"/>
                        <a:pt x="559" y="137"/>
                      </a:cubicBezTo>
                      <a:lnTo>
                        <a:pt x="559" y="82"/>
                      </a:lnTo>
                      <a:cubicBezTo>
                        <a:pt x="546" y="87"/>
                        <a:pt x="531" y="91"/>
                        <a:pt x="518" y="94"/>
                      </a:cubicBezTo>
                      <a:cubicBezTo>
                        <a:pt x="467" y="105"/>
                        <a:pt x="400" y="111"/>
                        <a:pt x="328" y="113"/>
                      </a:cubicBezTo>
                      <a:cubicBezTo>
                        <a:pt x="314" y="113"/>
                        <a:pt x="300" y="113"/>
                        <a:pt x="286" y="113"/>
                      </a:cubicBezTo>
                      <a:cubicBezTo>
                        <a:pt x="214" y="111"/>
                        <a:pt x="147" y="105"/>
                        <a:pt x="97" y="93"/>
                      </a:cubicBezTo>
                      <a:cubicBezTo>
                        <a:pt x="83" y="91"/>
                        <a:pt x="69" y="87"/>
                        <a:pt x="55" y="82"/>
                      </a:cubicBezTo>
                      <a:close/>
                      <a:moveTo>
                        <a:pt x="307" y="229"/>
                      </a:moveTo>
                      <a:cubicBezTo>
                        <a:pt x="230" y="229"/>
                        <a:pt x="158" y="223"/>
                        <a:pt x="103" y="211"/>
                      </a:cubicBezTo>
                      <a:cubicBezTo>
                        <a:pt x="75" y="205"/>
                        <a:pt x="53" y="198"/>
                        <a:pt x="37" y="190"/>
                      </a:cubicBezTo>
                      <a:cubicBezTo>
                        <a:pt x="12" y="178"/>
                        <a:pt x="0" y="162"/>
                        <a:pt x="0" y="143"/>
                      </a:cubicBezTo>
                      <a:lnTo>
                        <a:pt x="0" y="27"/>
                      </a:lnTo>
                      <a:cubicBezTo>
                        <a:pt x="0" y="12"/>
                        <a:pt x="12" y="0"/>
                        <a:pt x="27" y="0"/>
                      </a:cubicBezTo>
                      <a:cubicBezTo>
                        <a:pt x="40" y="0"/>
                        <a:pt x="51" y="9"/>
                        <a:pt x="54" y="21"/>
                      </a:cubicBezTo>
                      <a:cubicBezTo>
                        <a:pt x="59" y="24"/>
                        <a:pt x="76" y="34"/>
                        <a:pt x="125" y="43"/>
                      </a:cubicBezTo>
                      <a:cubicBezTo>
                        <a:pt x="170" y="52"/>
                        <a:pt x="227" y="57"/>
                        <a:pt x="287" y="58"/>
                      </a:cubicBezTo>
                      <a:cubicBezTo>
                        <a:pt x="300" y="58"/>
                        <a:pt x="314" y="58"/>
                        <a:pt x="327" y="58"/>
                      </a:cubicBezTo>
                      <a:cubicBezTo>
                        <a:pt x="387" y="57"/>
                        <a:pt x="445" y="52"/>
                        <a:pt x="489" y="43"/>
                      </a:cubicBezTo>
                      <a:cubicBezTo>
                        <a:pt x="539" y="34"/>
                        <a:pt x="556" y="24"/>
                        <a:pt x="560" y="21"/>
                      </a:cubicBezTo>
                      <a:cubicBezTo>
                        <a:pt x="563" y="9"/>
                        <a:pt x="574" y="0"/>
                        <a:pt x="587" y="0"/>
                      </a:cubicBezTo>
                      <a:cubicBezTo>
                        <a:pt x="602" y="0"/>
                        <a:pt x="615" y="12"/>
                        <a:pt x="615" y="27"/>
                      </a:cubicBezTo>
                      <a:lnTo>
                        <a:pt x="614" y="143"/>
                      </a:lnTo>
                      <a:cubicBezTo>
                        <a:pt x="614" y="185"/>
                        <a:pt x="555" y="202"/>
                        <a:pt x="510" y="211"/>
                      </a:cubicBezTo>
                      <a:cubicBezTo>
                        <a:pt x="456" y="223"/>
                        <a:pt x="383" y="229"/>
                        <a:pt x="307" y="2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8" name="Freeform 127">
                  <a:extLst>
                    <a:ext uri="{FF2B5EF4-FFF2-40B4-BE49-F238E27FC236}">
                      <a16:creationId xmlns:a16="http://schemas.microsoft.com/office/drawing/2014/main" id="{83F5423A-8E73-F14D-8258-78185E3845B7}"/>
                    </a:ext>
                  </a:extLst>
                </p:cNvPr>
                <p:cNvSpPr/>
                <p:nvPr/>
              </p:nvSpPr>
              <p:spPr>
                <a:xfrm>
                  <a:off x="23048316" y="3999896"/>
                  <a:ext cx="983206" cy="983206"/>
                </a:xfrm>
                <a:custGeom>
                  <a:avLst/>
                  <a:gdLst/>
                  <a:ahLst/>
                  <a:cxnLst>
                    <a:cxn ang="3cd4">
                      <a:pos x="hc" y="t"/>
                    </a:cxn>
                    <a:cxn ang="cd2">
                      <a:pos x="l" y="vc"/>
                    </a:cxn>
                    <a:cxn ang="cd4">
                      <a:pos x="hc" y="b"/>
                    </a:cxn>
                    <a:cxn ang="0">
                      <a:pos x="r" y="vc"/>
                    </a:cxn>
                  </a:cxnLst>
                  <a:rect l="l" t="t" r="r" b="b"/>
                  <a:pathLst>
                    <a:path w="793" h="793">
                      <a:moveTo>
                        <a:pt x="396" y="49"/>
                      </a:moveTo>
                      <a:cubicBezTo>
                        <a:pt x="204" y="49"/>
                        <a:pt x="48" y="205"/>
                        <a:pt x="48" y="397"/>
                      </a:cubicBezTo>
                      <a:cubicBezTo>
                        <a:pt x="48" y="589"/>
                        <a:pt x="204" y="745"/>
                        <a:pt x="396" y="745"/>
                      </a:cubicBezTo>
                      <a:cubicBezTo>
                        <a:pt x="588" y="745"/>
                        <a:pt x="744" y="589"/>
                        <a:pt x="744" y="397"/>
                      </a:cubicBezTo>
                      <a:cubicBezTo>
                        <a:pt x="744" y="205"/>
                        <a:pt x="588" y="49"/>
                        <a:pt x="396" y="49"/>
                      </a:cubicBezTo>
                      <a:close/>
                      <a:moveTo>
                        <a:pt x="396" y="793"/>
                      </a:moveTo>
                      <a:cubicBezTo>
                        <a:pt x="290" y="793"/>
                        <a:pt x="191" y="752"/>
                        <a:pt x="116" y="677"/>
                      </a:cubicBezTo>
                      <a:cubicBezTo>
                        <a:pt x="41" y="602"/>
                        <a:pt x="0" y="503"/>
                        <a:pt x="0" y="397"/>
                      </a:cubicBezTo>
                      <a:cubicBezTo>
                        <a:pt x="0" y="291"/>
                        <a:pt x="41" y="191"/>
                        <a:pt x="116" y="116"/>
                      </a:cubicBezTo>
                      <a:cubicBezTo>
                        <a:pt x="191" y="42"/>
                        <a:pt x="290" y="0"/>
                        <a:pt x="396" y="0"/>
                      </a:cubicBezTo>
                      <a:cubicBezTo>
                        <a:pt x="502" y="0"/>
                        <a:pt x="602" y="42"/>
                        <a:pt x="676" y="116"/>
                      </a:cubicBezTo>
                      <a:cubicBezTo>
                        <a:pt x="751" y="191"/>
                        <a:pt x="793" y="291"/>
                        <a:pt x="793" y="397"/>
                      </a:cubicBezTo>
                      <a:cubicBezTo>
                        <a:pt x="793" y="503"/>
                        <a:pt x="751" y="602"/>
                        <a:pt x="676" y="677"/>
                      </a:cubicBezTo>
                      <a:cubicBezTo>
                        <a:pt x="602" y="752"/>
                        <a:pt x="502" y="793"/>
                        <a:pt x="396" y="79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1" name="Freeform 130">
                  <a:extLst>
                    <a:ext uri="{FF2B5EF4-FFF2-40B4-BE49-F238E27FC236}">
                      <a16:creationId xmlns:a16="http://schemas.microsoft.com/office/drawing/2014/main" id="{68A1FCE8-A3E5-B847-AEFC-A1399B9C6606}"/>
                    </a:ext>
                  </a:extLst>
                </p:cNvPr>
                <p:cNvSpPr/>
                <p:nvPr/>
              </p:nvSpPr>
              <p:spPr>
                <a:xfrm>
                  <a:off x="23163768" y="4116586"/>
                  <a:ext cx="752302" cy="751060"/>
                </a:xfrm>
                <a:custGeom>
                  <a:avLst/>
                  <a:gdLst/>
                  <a:ahLst/>
                  <a:cxnLst>
                    <a:cxn ang="3cd4">
                      <a:pos x="hc" y="t"/>
                    </a:cxn>
                    <a:cxn ang="cd2">
                      <a:pos x="l" y="vc"/>
                    </a:cxn>
                    <a:cxn ang="cd4">
                      <a:pos x="hc" y="b"/>
                    </a:cxn>
                    <a:cxn ang="0">
                      <a:pos x="r" y="vc"/>
                    </a:cxn>
                  </a:cxnLst>
                  <a:rect l="l" t="t" r="r" b="b"/>
                  <a:pathLst>
                    <a:path w="607" h="606">
                      <a:moveTo>
                        <a:pt x="304" y="48"/>
                      </a:moveTo>
                      <a:cubicBezTo>
                        <a:pt x="163" y="48"/>
                        <a:pt x="49" y="163"/>
                        <a:pt x="49" y="303"/>
                      </a:cubicBezTo>
                      <a:cubicBezTo>
                        <a:pt x="49" y="444"/>
                        <a:pt x="163" y="558"/>
                        <a:pt x="304" y="558"/>
                      </a:cubicBezTo>
                      <a:cubicBezTo>
                        <a:pt x="444" y="558"/>
                        <a:pt x="558" y="444"/>
                        <a:pt x="558" y="303"/>
                      </a:cubicBezTo>
                      <a:cubicBezTo>
                        <a:pt x="558" y="163"/>
                        <a:pt x="444" y="48"/>
                        <a:pt x="304" y="48"/>
                      </a:cubicBezTo>
                      <a:close/>
                      <a:moveTo>
                        <a:pt x="304" y="606"/>
                      </a:moveTo>
                      <a:cubicBezTo>
                        <a:pt x="136" y="606"/>
                        <a:pt x="0" y="470"/>
                        <a:pt x="0" y="303"/>
                      </a:cubicBezTo>
                      <a:cubicBezTo>
                        <a:pt x="0" y="136"/>
                        <a:pt x="136" y="0"/>
                        <a:pt x="304" y="0"/>
                      </a:cubicBezTo>
                      <a:cubicBezTo>
                        <a:pt x="471" y="0"/>
                        <a:pt x="607" y="136"/>
                        <a:pt x="607" y="303"/>
                      </a:cubicBezTo>
                      <a:cubicBezTo>
                        <a:pt x="607" y="470"/>
                        <a:pt x="471" y="606"/>
                        <a:pt x="304" y="60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7" name="Freeform 136">
                  <a:extLst>
                    <a:ext uri="{FF2B5EF4-FFF2-40B4-BE49-F238E27FC236}">
                      <a16:creationId xmlns:a16="http://schemas.microsoft.com/office/drawing/2014/main" id="{C8E21974-5D35-E543-AA15-CC9A141E4925}"/>
                    </a:ext>
                  </a:extLst>
                </p:cNvPr>
                <p:cNvSpPr/>
                <p:nvPr/>
              </p:nvSpPr>
              <p:spPr>
                <a:xfrm>
                  <a:off x="23429432" y="4309010"/>
                  <a:ext cx="220973" cy="361254"/>
                </a:xfrm>
                <a:custGeom>
                  <a:avLst/>
                  <a:gdLst/>
                  <a:ahLst/>
                  <a:cxnLst>
                    <a:cxn ang="3cd4">
                      <a:pos x="hc" y="t"/>
                    </a:cxn>
                    <a:cxn ang="cd2">
                      <a:pos x="l" y="vc"/>
                    </a:cxn>
                    <a:cxn ang="cd4">
                      <a:pos x="hc" y="b"/>
                    </a:cxn>
                    <a:cxn ang="0">
                      <a:pos x="r" y="vc"/>
                    </a:cxn>
                  </a:cxnLst>
                  <a:rect l="l" t="t" r="r" b="b"/>
                  <a:pathLst>
                    <a:path w="179" h="292">
                      <a:moveTo>
                        <a:pt x="82" y="292"/>
                      </a:moveTo>
                      <a:cubicBezTo>
                        <a:pt x="60" y="292"/>
                        <a:pt x="35" y="287"/>
                        <a:pt x="11" y="276"/>
                      </a:cubicBezTo>
                      <a:cubicBezTo>
                        <a:pt x="2" y="272"/>
                        <a:pt x="-2" y="261"/>
                        <a:pt x="2" y="252"/>
                      </a:cubicBezTo>
                      <a:cubicBezTo>
                        <a:pt x="6" y="243"/>
                        <a:pt x="17" y="238"/>
                        <a:pt x="26" y="242"/>
                      </a:cubicBezTo>
                      <a:cubicBezTo>
                        <a:pt x="63" y="258"/>
                        <a:pt x="101" y="259"/>
                        <a:pt x="124" y="244"/>
                      </a:cubicBezTo>
                      <a:cubicBezTo>
                        <a:pt x="136" y="236"/>
                        <a:pt x="142" y="225"/>
                        <a:pt x="142" y="210"/>
                      </a:cubicBezTo>
                      <a:cubicBezTo>
                        <a:pt x="142" y="193"/>
                        <a:pt x="110" y="177"/>
                        <a:pt x="81" y="162"/>
                      </a:cubicBezTo>
                      <a:cubicBezTo>
                        <a:pt x="63" y="153"/>
                        <a:pt x="44" y="144"/>
                        <a:pt x="29" y="133"/>
                      </a:cubicBezTo>
                      <a:cubicBezTo>
                        <a:pt x="10" y="118"/>
                        <a:pt x="0" y="101"/>
                        <a:pt x="0" y="82"/>
                      </a:cubicBezTo>
                      <a:cubicBezTo>
                        <a:pt x="0" y="55"/>
                        <a:pt x="13" y="32"/>
                        <a:pt x="35" y="17"/>
                      </a:cubicBezTo>
                      <a:cubicBezTo>
                        <a:pt x="68" y="-5"/>
                        <a:pt x="119" y="-6"/>
                        <a:pt x="166" y="14"/>
                      </a:cubicBezTo>
                      <a:cubicBezTo>
                        <a:pt x="176" y="18"/>
                        <a:pt x="180" y="29"/>
                        <a:pt x="176" y="38"/>
                      </a:cubicBezTo>
                      <a:cubicBezTo>
                        <a:pt x="172" y="48"/>
                        <a:pt x="161" y="52"/>
                        <a:pt x="152" y="48"/>
                      </a:cubicBezTo>
                      <a:cubicBezTo>
                        <a:pt x="116" y="33"/>
                        <a:pt x="78" y="33"/>
                        <a:pt x="56" y="48"/>
                      </a:cubicBezTo>
                      <a:cubicBezTo>
                        <a:pt x="43" y="56"/>
                        <a:pt x="37" y="68"/>
                        <a:pt x="37" y="82"/>
                      </a:cubicBezTo>
                      <a:cubicBezTo>
                        <a:pt x="37" y="99"/>
                        <a:pt x="69" y="115"/>
                        <a:pt x="97" y="129"/>
                      </a:cubicBezTo>
                      <a:cubicBezTo>
                        <a:pt x="116" y="139"/>
                        <a:pt x="135" y="148"/>
                        <a:pt x="149" y="159"/>
                      </a:cubicBezTo>
                      <a:cubicBezTo>
                        <a:pt x="169" y="175"/>
                        <a:pt x="179" y="191"/>
                        <a:pt x="179" y="210"/>
                      </a:cubicBezTo>
                      <a:cubicBezTo>
                        <a:pt x="179" y="238"/>
                        <a:pt x="167" y="261"/>
                        <a:pt x="144" y="275"/>
                      </a:cubicBezTo>
                      <a:cubicBezTo>
                        <a:pt x="127" y="286"/>
                        <a:pt x="106" y="292"/>
                        <a:pt x="82" y="29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8" name="Freeform 137">
                  <a:extLst>
                    <a:ext uri="{FF2B5EF4-FFF2-40B4-BE49-F238E27FC236}">
                      <a16:creationId xmlns:a16="http://schemas.microsoft.com/office/drawing/2014/main" id="{069A6A0D-443A-FA43-8D5A-4CF6279793D5}"/>
                    </a:ext>
                  </a:extLst>
                </p:cNvPr>
                <p:cNvSpPr/>
                <p:nvPr/>
              </p:nvSpPr>
              <p:spPr>
                <a:xfrm>
                  <a:off x="23516332" y="4218386"/>
                  <a:ext cx="44691" cy="80692"/>
                </a:xfrm>
                <a:custGeom>
                  <a:avLst/>
                  <a:gdLst/>
                  <a:ahLst/>
                  <a:cxnLst>
                    <a:cxn ang="3cd4">
                      <a:pos x="hc" y="t"/>
                    </a:cxn>
                    <a:cxn ang="cd2">
                      <a:pos x="l" y="vc"/>
                    </a:cxn>
                    <a:cxn ang="cd4">
                      <a:pos x="hc" y="b"/>
                    </a:cxn>
                    <a:cxn ang="0">
                      <a:pos x="r" y="vc"/>
                    </a:cxn>
                  </a:cxnLst>
                  <a:rect l="l" t="t" r="r" b="b"/>
                  <a:pathLst>
                    <a:path w="37" h="66">
                      <a:moveTo>
                        <a:pt x="19" y="66"/>
                      </a:moveTo>
                      <a:cubicBezTo>
                        <a:pt x="8" y="66"/>
                        <a:pt x="0" y="57"/>
                        <a:pt x="0" y="47"/>
                      </a:cubicBezTo>
                      <a:lnTo>
                        <a:pt x="0" y="19"/>
                      </a:lnTo>
                      <a:cubicBezTo>
                        <a:pt x="0" y="9"/>
                        <a:pt x="8" y="0"/>
                        <a:pt x="19" y="0"/>
                      </a:cubicBezTo>
                      <a:cubicBezTo>
                        <a:pt x="29" y="0"/>
                        <a:pt x="37" y="9"/>
                        <a:pt x="37" y="19"/>
                      </a:cubicBezTo>
                      <a:lnTo>
                        <a:pt x="37" y="47"/>
                      </a:lnTo>
                      <a:cubicBezTo>
                        <a:pt x="37" y="57"/>
                        <a:pt x="29" y="66"/>
                        <a:pt x="19" y="6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9" name="Freeform 138">
                  <a:extLst>
                    <a:ext uri="{FF2B5EF4-FFF2-40B4-BE49-F238E27FC236}">
                      <a16:creationId xmlns:a16="http://schemas.microsoft.com/office/drawing/2014/main" id="{38863C76-0808-104C-8235-35BD197DA061}"/>
                    </a:ext>
                  </a:extLst>
                </p:cNvPr>
                <p:cNvSpPr/>
                <p:nvPr/>
              </p:nvSpPr>
              <p:spPr>
                <a:xfrm>
                  <a:off x="23516332" y="4680192"/>
                  <a:ext cx="44691" cy="79451"/>
                </a:xfrm>
                <a:custGeom>
                  <a:avLst/>
                  <a:gdLst/>
                  <a:ahLst/>
                  <a:cxnLst>
                    <a:cxn ang="3cd4">
                      <a:pos x="hc" y="t"/>
                    </a:cxn>
                    <a:cxn ang="cd2">
                      <a:pos x="l" y="vc"/>
                    </a:cxn>
                    <a:cxn ang="cd4">
                      <a:pos x="hc" y="b"/>
                    </a:cxn>
                    <a:cxn ang="0">
                      <a:pos x="r" y="vc"/>
                    </a:cxn>
                  </a:cxnLst>
                  <a:rect l="l" t="t" r="r" b="b"/>
                  <a:pathLst>
                    <a:path w="37" h="65">
                      <a:moveTo>
                        <a:pt x="19" y="65"/>
                      </a:moveTo>
                      <a:cubicBezTo>
                        <a:pt x="8" y="65"/>
                        <a:pt x="0" y="57"/>
                        <a:pt x="0" y="47"/>
                      </a:cubicBezTo>
                      <a:lnTo>
                        <a:pt x="0" y="18"/>
                      </a:lnTo>
                      <a:cubicBezTo>
                        <a:pt x="0" y="8"/>
                        <a:pt x="8" y="0"/>
                        <a:pt x="19" y="0"/>
                      </a:cubicBezTo>
                      <a:cubicBezTo>
                        <a:pt x="29" y="0"/>
                        <a:pt x="37" y="8"/>
                        <a:pt x="37" y="18"/>
                      </a:cubicBezTo>
                      <a:lnTo>
                        <a:pt x="37" y="47"/>
                      </a:lnTo>
                      <a:cubicBezTo>
                        <a:pt x="37" y="57"/>
                        <a:pt x="29" y="65"/>
                        <a:pt x="19" y="6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7" name="Group 6">
              <a:extLst>
                <a:ext uri="{FF2B5EF4-FFF2-40B4-BE49-F238E27FC236}">
                  <a16:creationId xmlns:a16="http://schemas.microsoft.com/office/drawing/2014/main" id="{B5518F54-0BB6-3B44-AD08-CADC3F2CDCEF}"/>
                </a:ext>
              </a:extLst>
            </p:cNvPr>
            <p:cNvGrpSpPr/>
            <p:nvPr/>
          </p:nvGrpSpPr>
          <p:grpSpPr>
            <a:xfrm>
              <a:off x="3819532" y="8754406"/>
              <a:ext cx="2132448" cy="2133002"/>
              <a:chOff x="2883316" y="9385821"/>
              <a:chExt cx="3101463" cy="3102271"/>
            </a:xfrm>
          </p:grpSpPr>
          <p:sp>
            <p:nvSpPr>
              <p:cNvPr id="97" name="Oval 96">
                <a:extLst>
                  <a:ext uri="{FF2B5EF4-FFF2-40B4-BE49-F238E27FC236}">
                    <a16:creationId xmlns:a16="http://schemas.microsoft.com/office/drawing/2014/main" id="{BC0B6663-FD16-3C45-A660-58518627F2F0}"/>
                  </a:ext>
                </a:extLst>
              </p:cNvPr>
              <p:cNvSpPr/>
              <p:nvPr/>
            </p:nvSpPr>
            <p:spPr>
              <a:xfrm>
                <a:off x="2883316" y="9385821"/>
                <a:ext cx="3101463" cy="310227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grpSp>
            <p:nvGrpSpPr>
              <p:cNvPr id="140" name="Group 139">
                <a:extLst>
                  <a:ext uri="{FF2B5EF4-FFF2-40B4-BE49-F238E27FC236}">
                    <a16:creationId xmlns:a16="http://schemas.microsoft.com/office/drawing/2014/main" id="{4EF64AFA-EEE2-E143-BE98-5EF9090FF9AC}"/>
                  </a:ext>
                </a:extLst>
              </p:cNvPr>
              <p:cNvGrpSpPr/>
              <p:nvPr/>
            </p:nvGrpSpPr>
            <p:grpSpPr>
              <a:xfrm>
                <a:off x="3548848" y="10293892"/>
                <a:ext cx="1815515" cy="1278837"/>
                <a:chOff x="22427605" y="-5791200"/>
                <a:chExt cx="1469840" cy="1035346"/>
              </a:xfrm>
              <a:solidFill>
                <a:schemeClr val="bg1"/>
              </a:solidFill>
            </p:grpSpPr>
            <p:sp>
              <p:nvSpPr>
                <p:cNvPr id="141" name="Freeform 140">
                  <a:extLst>
                    <a:ext uri="{FF2B5EF4-FFF2-40B4-BE49-F238E27FC236}">
                      <a16:creationId xmlns:a16="http://schemas.microsoft.com/office/drawing/2014/main" id="{05AFB83D-A3C7-A142-8C12-2C111522C9FD}"/>
                    </a:ext>
                  </a:extLst>
                </p:cNvPr>
                <p:cNvSpPr/>
                <p:nvPr/>
              </p:nvSpPr>
              <p:spPr>
                <a:xfrm>
                  <a:off x="22427605" y="-5791200"/>
                  <a:ext cx="1279903" cy="1035346"/>
                </a:xfrm>
                <a:custGeom>
                  <a:avLst/>
                  <a:gdLst/>
                  <a:ahLst/>
                  <a:cxnLst>
                    <a:cxn ang="3cd4">
                      <a:pos x="hc" y="t"/>
                    </a:cxn>
                    <a:cxn ang="cd2">
                      <a:pos x="l" y="vc"/>
                    </a:cxn>
                    <a:cxn ang="cd4">
                      <a:pos x="hc" y="b"/>
                    </a:cxn>
                    <a:cxn ang="0">
                      <a:pos x="r" y="vc"/>
                    </a:cxn>
                  </a:cxnLst>
                  <a:rect l="l" t="t" r="r" b="b"/>
                  <a:pathLst>
                    <a:path w="1032" h="835">
                      <a:moveTo>
                        <a:pt x="767" y="760"/>
                      </a:moveTo>
                      <a:cubicBezTo>
                        <a:pt x="772" y="772"/>
                        <a:pt x="783" y="780"/>
                        <a:pt x="796" y="780"/>
                      </a:cubicBezTo>
                      <a:cubicBezTo>
                        <a:pt x="813" y="780"/>
                        <a:pt x="827" y="767"/>
                        <a:pt x="828" y="750"/>
                      </a:cubicBezTo>
                      <a:cubicBezTo>
                        <a:pt x="829" y="731"/>
                        <a:pt x="830" y="716"/>
                        <a:pt x="832" y="705"/>
                      </a:cubicBezTo>
                      <a:cubicBezTo>
                        <a:pt x="836" y="685"/>
                        <a:pt x="840" y="665"/>
                        <a:pt x="846" y="645"/>
                      </a:cubicBezTo>
                      <a:cubicBezTo>
                        <a:pt x="862" y="592"/>
                        <a:pt x="886" y="560"/>
                        <a:pt x="914" y="525"/>
                      </a:cubicBezTo>
                      <a:cubicBezTo>
                        <a:pt x="921" y="516"/>
                        <a:pt x="927" y="508"/>
                        <a:pt x="934" y="499"/>
                      </a:cubicBezTo>
                      <a:cubicBezTo>
                        <a:pt x="963" y="461"/>
                        <a:pt x="977" y="420"/>
                        <a:pt x="977" y="378"/>
                      </a:cubicBezTo>
                      <a:cubicBezTo>
                        <a:pt x="977" y="306"/>
                        <a:pt x="934" y="237"/>
                        <a:pt x="856" y="185"/>
                      </a:cubicBezTo>
                      <a:cubicBezTo>
                        <a:pt x="774" y="130"/>
                        <a:pt x="665" y="100"/>
                        <a:pt x="548" y="100"/>
                      </a:cubicBezTo>
                      <a:cubicBezTo>
                        <a:pt x="530" y="100"/>
                        <a:pt x="511" y="101"/>
                        <a:pt x="492" y="103"/>
                      </a:cubicBezTo>
                      <a:lnTo>
                        <a:pt x="491" y="103"/>
                      </a:lnTo>
                      <a:cubicBezTo>
                        <a:pt x="476" y="103"/>
                        <a:pt x="344" y="107"/>
                        <a:pt x="298" y="89"/>
                      </a:cubicBezTo>
                      <a:cubicBezTo>
                        <a:pt x="282" y="83"/>
                        <a:pt x="225" y="66"/>
                        <a:pt x="183" y="59"/>
                      </a:cubicBezTo>
                      <a:lnTo>
                        <a:pt x="241" y="129"/>
                      </a:lnTo>
                      <a:cubicBezTo>
                        <a:pt x="245" y="135"/>
                        <a:pt x="247" y="142"/>
                        <a:pt x="247" y="150"/>
                      </a:cubicBezTo>
                      <a:cubicBezTo>
                        <a:pt x="246" y="157"/>
                        <a:pt x="241" y="164"/>
                        <a:pt x="235" y="168"/>
                      </a:cubicBezTo>
                      <a:cubicBezTo>
                        <a:pt x="191" y="200"/>
                        <a:pt x="168" y="233"/>
                        <a:pt x="147" y="263"/>
                      </a:cubicBezTo>
                      <a:cubicBezTo>
                        <a:pt x="124" y="296"/>
                        <a:pt x="102" y="328"/>
                        <a:pt x="58" y="332"/>
                      </a:cubicBezTo>
                      <a:cubicBezTo>
                        <a:pt x="57" y="333"/>
                        <a:pt x="56" y="333"/>
                        <a:pt x="56" y="335"/>
                      </a:cubicBezTo>
                      <a:lnTo>
                        <a:pt x="55" y="431"/>
                      </a:lnTo>
                      <a:cubicBezTo>
                        <a:pt x="55" y="432"/>
                        <a:pt x="56" y="433"/>
                        <a:pt x="56" y="434"/>
                      </a:cubicBezTo>
                      <a:cubicBezTo>
                        <a:pt x="61" y="436"/>
                        <a:pt x="66" y="438"/>
                        <a:pt x="71" y="440"/>
                      </a:cubicBezTo>
                      <a:cubicBezTo>
                        <a:pt x="97" y="450"/>
                        <a:pt x="128" y="463"/>
                        <a:pt x="157" y="496"/>
                      </a:cubicBezTo>
                      <a:cubicBezTo>
                        <a:pt x="163" y="503"/>
                        <a:pt x="182" y="509"/>
                        <a:pt x="196" y="513"/>
                      </a:cubicBezTo>
                      <a:cubicBezTo>
                        <a:pt x="225" y="523"/>
                        <a:pt x="261" y="535"/>
                        <a:pt x="268" y="568"/>
                      </a:cubicBezTo>
                      <a:lnTo>
                        <a:pt x="311" y="759"/>
                      </a:lnTo>
                      <a:cubicBezTo>
                        <a:pt x="314" y="771"/>
                        <a:pt x="325" y="780"/>
                        <a:pt x="337" y="780"/>
                      </a:cubicBezTo>
                      <a:cubicBezTo>
                        <a:pt x="352" y="780"/>
                        <a:pt x="364" y="768"/>
                        <a:pt x="364" y="753"/>
                      </a:cubicBezTo>
                      <a:lnTo>
                        <a:pt x="364" y="635"/>
                      </a:lnTo>
                      <a:cubicBezTo>
                        <a:pt x="364" y="627"/>
                        <a:pt x="368" y="619"/>
                        <a:pt x="375" y="614"/>
                      </a:cubicBezTo>
                      <a:cubicBezTo>
                        <a:pt x="381" y="608"/>
                        <a:pt x="390" y="607"/>
                        <a:pt x="398" y="609"/>
                      </a:cubicBezTo>
                      <a:cubicBezTo>
                        <a:pt x="446" y="620"/>
                        <a:pt x="497" y="626"/>
                        <a:pt x="548" y="626"/>
                      </a:cubicBezTo>
                      <a:cubicBezTo>
                        <a:pt x="598" y="626"/>
                        <a:pt x="647" y="621"/>
                        <a:pt x="694" y="610"/>
                      </a:cubicBezTo>
                      <a:cubicBezTo>
                        <a:pt x="704" y="607"/>
                        <a:pt x="714" y="611"/>
                        <a:pt x="721" y="618"/>
                      </a:cubicBezTo>
                      <a:lnTo>
                        <a:pt x="735" y="635"/>
                      </a:lnTo>
                      <a:cubicBezTo>
                        <a:pt x="749" y="650"/>
                        <a:pt x="757" y="669"/>
                        <a:pt x="759" y="689"/>
                      </a:cubicBezTo>
                      <a:close/>
                      <a:moveTo>
                        <a:pt x="796" y="835"/>
                      </a:moveTo>
                      <a:cubicBezTo>
                        <a:pt x="759" y="835"/>
                        <a:pt x="726" y="811"/>
                        <a:pt x="714" y="775"/>
                      </a:cubicBezTo>
                      <a:cubicBezTo>
                        <a:pt x="714" y="773"/>
                        <a:pt x="713" y="771"/>
                        <a:pt x="713" y="769"/>
                      </a:cubicBezTo>
                      <a:lnTo>
                        <a:pt x="705" y="695"/>
                      </a:lnTo>
                      <a:cubicBezTo>
                        <a:pt x="704" y="686"/>
                        <a:pt x="700" y="678"/>
                        <a:pt x="694" y="671"/>
                      </a:cubicBezTo>
                      <a:lnTo>
                        <a:pt x="690" y="667"/>
                      </a:lnTo>
                      <a:cubicBezTo>
                        <a:pt x="644" y="676"/>
                        <a:pt x="597" y="681"/>
                        <a:pt x="548" y="681"/>
                      </a:cubicBezTo>
                      <a:cubicBezTo>
                        <a:pt x="504" y="681"/>
                        <a:pt x="461" y="677"/>
                        <a:pt x="419" y="669"/>
                      </a:cubicBezTo>
                      <a:lnTo>
                        <a:pt x="419" y="753"/>
                      </a:lnTo>
                      <a:cubicBezTo>
                        <a:pt x="419" y="798"/>
                        <a:pt x="382" y="835"/>
                        <a:pt x="337" y="835"/>
                      </a:cubicBezTo>
                      <a:cubicBezTo>
                        <a:pt x="299" y="835"/>
                        <a:pt x="266" y="809"/>
                        <a:pt x="258" y="771"/>
                      </a:cubicBezTo>
                      <a:lnTo>
                        <a:pt x="215" y="581"/>
                      </a:lnTo>
                      <a:cubicBezTo>
                        <a:pt x="210" y="576"/>
                        <a:pt x="190" y="569"/>
                        <a:pt x="179" y="566"/>
                      </a:cubicBezTo>
                      <a:cubicBezTo>
                        <a:pt x="155" y="558"/>
                        <a:pt x="131" y="550"/>
                        <a:pt x="116" y="532"/>
                      </a:cubicBezTo>
                      <a:cubicBezTo>
                        <a:pt x="96" y="509"/>
                        <a:pt x="73" y="500"/>
                        <a:pt x="51" y="491"/>
                      </a:cubicBezTo>
                      <a:cubicBezTo>
                        <a:pt x="45" y="488"/>
                        <a:pt x="39" y="486"/>
                        <a:pt x="34" y="484"/>
                      </a:cubicBezTo>
                      <a:cubicBezTo>
                        <a:pt x="13" y="474"/>
                        <a:pt x="0" y="453"/>
                        <a:pt x="0" y="431"/>
                      </a:cubicBezTo>
                      <a:lnTo>
                        <a:pt x="2" y="334"/>
                      </a:lnTo>
                      <a:cubicBezTo>
                        <a:pt x="2" y="305"/>
                        <a:pt x="24" y="281"/>
                        <a:pt x="52" y="278"/>
                      </a:cubicBezTo>
                      <a:cubicBezTo>
                        <a:pt x="70" y="276"/>
                        <a:pt x="81" y="261"/>
                        <a:pt x="103" y="231"/>
                      </a:cubicBezTo>
                      <a:cubicBezTo>
                        <a:pt x="120" y="206"/>
                        <a:pt x="143" y="174"/>
                        <a:pt x="180" y="142"/>
                      </a:cubicBezTo>
                      <a:lnTo>
                        <a:pt x="122" y="72"/>
                      </a:lnTo>
                      <a:cubicBezTo>
                        <a:pt x="110" y="56"/>
                        <a:pt x="109" y="35"/>
                        <a:pt x="120" y="19"/>
                      </a:cubicBezTo>
                      <a:cubicBezTo>
                        <a:pt x="131" y="4"/>
                        <a:pt x="149" y="-3"/>
                        <a:pt x="166" y="2"/>
                      </a:cubicBezTo>
                      <a:cubicBezTo>
                        <a:pt x="216" y="6"/>
                        <a:pt x="299" y="31"/>
                        <a:pt x="317" y="38"/>
                      </a:cubicBezTo>
                      <a:cubicBezTo>
                        <a:pt x="345" y="48"/>
                        <a:pt x="436" y="50"/>
                        <a:pt x="488" y="48"/>
                      </a:cubicBezTo>
                      <a:cubicBezTo>
                        <a:pt x="508" y="46"/>
                        <a:pt x="528" y="45"/>
                        <a:pt x="548" y="45"/>
                      </a:cubicBezTo>
                      <a:cubicBezTo>
                        <a:pt x="676" y="45"/>
                        <a:pt x="796" y="79"/>
                        <a:pt x="886" y="140"/>
                      </a:cubicBezTo>
                      <a:cubicBezTo>
                        <a:pt x="980" y="202"/>
                        <a:pt x="1032" y="287"/>
                        <a:pt x="1032" y="378"/>
                      </a:cubicBezTo>
                      <a:cubicBezTo>
                        <a:pt x="1032" y="432"/>
                        <a:pt x="1013" y="485"/>
                        <a:pt x="978" y="532"/>
                      </a:cubicBezTo>
                      <a:cubicBezTo>
                        <a:pt x="971" y="541"/>
                        <a:pt x="964" y="550"/>
                        <a:pt x="957" y="558"/>
                      </a:cubicBezTo>
                      <a:cubicBezTo>
                        <a:pt x="930" y="594"/>
                        <a:pt x="912" y="617"/>
                        <a:pt x="899" y="661"/>
                      </a:cubicBezTo>
                      <a:cubicBezTo>
                        <a:pt x="894" y="678"/>
                        <a:pt x="889" y="696"/>
                        <a:pt x="886" y="714"/>
                      </a:cubicBezTo>
                      <a:cubicBezTo>
                        <a:pt x="885" y="720"/>
                        <a:pt x="884" y="732"/>
                        <a:pt x="883" y="752"/>
                      </a:cubicBezTo>
                      <a:cubicBezTo>
                        <a:pt x="881" y="798"/>
                        <a:pt x="843" y="835"/>
                        <a:pt x="796" y="83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2" name="Freeform 141">
                  <a:extLst>
                    <a:ext uri="{FF2B5EF4-FFF2-40B4-BE49-F238E27FC236}">
                      <a16:creationId xmlns:a16="http://schemas.microsoft.com/office/drawing/2014/main" id="{78A8E3A3-DD46-744C-8B22-F99F20523698}"/>
                    </a:ext>
                  </a:extLst>
                </p:cNvPr>
                <p:cNvSpPr/>
                <p:nvPr/>
              </p:nvSpPr>
              <p:spPr>
                <a:xfrm>
                  <a:off x="23613159" y="-5618646"/>
                  <a:ext cx="284286" cy="196145"/>
                </a:xfrm>
                <a:custGeom>
                  <a:avLst/>
                  <a:gdLst/>
                  <a:ahLst/>
                  <a:cxnLst>
                    <a:cxn ang="3cd4">
                      <a:pos x="hc" y="t"/>
                    </a:cxn>
                    <a:cxn ang="cd2">
                      <a:pos x="l" y="vc"/>
                    </a:cxn>
                    <a:cxn ang="cd4">
                      <a:pos x="hc" y="b"/>
                    </a:cxn>
                    <a:cxn ang="0">
                      <a:pos x="r" y="vc"/>
                    </a:cxn>
                  </a:cxnLst>
                  <a:rect l="l" t="t" r="r" b="b"/>
                  <a:pathLst>
                    <a:path w="230" h="159">
                      <a:moveTo>
                        <a:pt x="120" y="41"/>
                      </a:moveTo>
                      <a:close/>
                      <a:moveTo>
                        <a:pt x="103" y="35"/>
                      </a:moveTo>
                      <a:cubicBezTo>
                        <a:pt x="102" y="35"/>
                        <a:pt x="101" y="35"/>
                        <a:pt x="100" y="35"/>
                      </a:cubicBezTo>
                      <a:cubicBezTo>
                        <a:pt x="94" y="36"/>
                        <a:pt x="90" y="39"/>
                        <a:pt x="88" y="45"/>
                      </a:cubicBezTo>
                      <a:cubicBezTo>
                        <a:pt x="84" y="53"/>
                        <a:pt x="84" y="59"/>
                        <a:pt x="86" y="62"/>
                      </a:cubicBezTo>
                      <a:cubicBezTo>
                        <a:pt x="90" y="67"/>
                        <a:pt x="99" y="70"/>
                        <a:pt x="110" y="72"/>
                      </a:cubicBezTo>
                      <a:cubicBezTo>
                        <a:pt x="113" y="69"/>
                        <a:pt x="115" y="66"/>
                        <a:pt x="117" y="63"/>
                      </a:cubicBezTo>
                      <a:cubicBezTo>
                        <a:pt x="121" y="55"/>
                        <a:pt x="122" y="48"/>
                        <a:pt x="119" y="41"/>
                      </a:cubicBezTo>
                      <a:cubicBezTo>
                        <a:pt x="117" y="39"/>
                        <a:pt x="110" y="35"/>
                        <a:pt x="103" y="35"/>
                      </a:cubicBezTo>
                      <a:close/>
                      <a:moveTo>
                        <a:pt x="17" y="159"/>
                      </a:moveTo>
                      <a:cubicBezTo>
                        <a:pt x="10" y="159"/>
                        <a:pt x="3" y="154"/>
                        <a:pt x="0" y="146"/>
                      </a:cubicBezTo>
                      <a:cubicBezTo>
                        <a:pt x="-2" y="137"/>
                        <a:pt x="3" y="127"/>
                        <a:pt x="13" y="124"/>
                      </a:cubicBezTo>
                      <a:cubicBezTo>
                        <a:pt x="26" y="121"/>
                        <a:pt x="53" y="111"/>
                        <a:pt x="76" y="98"/>
                      </a:cubicBezTo>
                      <a:cubicBezTo>
                        <a:pt x="69" y="94"/>
                        <a:pt x="63" y="90"/>
                        <a:pt x="59" y="84"/>
                      </a:cubicBezTo>
                      <a:cubicBezTo>
                        <a:pt x="51" y="75"/>
                        <a:pt x="44" y="58"/>
                        <a:pt x="55" y="31"/>
                      </a:cubicBezTo>
                      <a:cubicBezTo>
                        <a:pt x="64" y="11"/>
                        <a:pt x="83" y="-1"/>
                        <a:pt x="105" y="0"/>
                      </a:cubicBezTo>
                      <a:cubicBezTo>
                        <a:pt x="130" y="1"/>
                        <a:pt x="148" y="16"/>
                        <a:pt x="152" y="29"/>
                      </a:cubicBezTo>
                      <a:cubicBezTo>
                        <a:pt x="157" y="44"/>
                        <a:pt x="157" y="59"/>
                        <a:pt x="151" y="73"/>
                      </a:cubicBezTo>
                      <a:cubicBezTo>
                        <a:pt x="169" y="73"/>
                        <a:pt x="189" y="70"/>
                        <a:pt x="208" y="67"/>
                      </a:cubicBezTo>
                      <a:cubicBezTo>
                        <a:pt x="218" y="65"/>
                        <a:pt x="227" y="71"/>
                        <a:pt x="229" y="81"/>
                      </a:cubicBezTo>
                      <a:cubicBezTo>
                        <a:pt x="231" y="90"/>
                        <a:pt x="224" y="100"/>
                        <a:pt x="215" y="101"/>
                      </a:cubicBezTo>
                      <a:cubicBezTo>
                        <a:pt x="214" y="102"/>
                        <a:pt x="185" y="107"/>
                        <a:pt x="153" y="109"/>
                      </a:cubicBezTo>
                      <a:cubicBezTo>
                        <a:pt x="142" y="109"/>
                        <a:pt x="132" y="109"/>
                        <a:pt x="123" y="109"/>
                      </a:cubicBezTo>
                      <a:cubicBezTo>
                        <a:pt x="110" y="119"/>
                        <a:pt x="93" y="130"/>
                        <a:pt x="73" y="139"/>
                      </a:cubicBezTo>
                      <a:cubicBezTo>
                        <a:pt x="46" y="151"/>
                        <a:pt x="23" y="158"/>
                        <a:pt x="22" y="158"/>
                      </a:cubicBezTo>
                      <a:cubicBezTo>
                        <a:pt x="20" y="159"/>
                        <a:pt x="19" y="159"/>
                        <a:pt x="17" y="15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3" name="Freeform 142">
                  <a:extLst>
                    <a:ext uri="{FF2B5EF4-FFF2-40B4-BE49-F238E27FC236}">
                      <a16:creationId xmlns:a16="http://schemas.microsoft.com/office/drawing/2014/main" id="{836A1FAD-311B-254F-9FB2-06879F4A3E95}"/>
                    </a:ext>
                  </a:extLst>
                </p:cNvPr>
                <p:cNvSpPr/>
                <p:nvPr/>
              </p:nvSpPr>
              <p:spPr>
                <a:xfrm>
                  <a:off x="22688303" y="-5460985"/>
                  <a:ext cx="73244" cy="72002"/>
                </a:xfrm>
                <a:custGeom>
                  <a:avLst/>
                  <a:gdLst/>
                  <a:ahLst/>
                  <a:cxnLst>
                    <a:cxn ang="3cd4">
                      <a:pos x="hc" y="t"/>
                    </a:cxn>
                    <a:cxn ang="cd2">
                      <a:pos x="l" y="vc"/>
                    </a:cxn>
                    <a:cxn ang="cd4">
                      <a:pos x="hc" y="b"/>
                    </a:cxn>
                    <a:cxn ang="0">
                      <a:pos x="r" y="vc"/>
                    </a:cxn>
                  </a:cxnLst>
                  <a:rect l="l" t="t" r="r" b="b"/>
                  <a:pathLst>
                    <a:path w="60" h="59">
                      <a:moveTo>
                        <a:pt x="0" y="29"/>
                      </a:moveTo>
                      <a:cubicBezTo>
                        <a:pt x="0" y="13"/>
                        <a:pt x="14" y="0"/>
                        <a:pt x="30" y="0"/>
                      </a:cubicBezTo>
                      <a:cubicBezTo>
                        <a:pt x="46" y="0"/>
                        <a:pt x="60" y="13"/>
                        <a:pt x="60" y="29"/>
                      </a:cubicBezTo>
                      <a:cubicBezTo>
                        <a:pt x="60" y="46"/>
                        <a:pt x="46" y="59"/>
                        <a:pt x="30" y="59"/>
                      </a:cubicBezTo>
                      <a:cubicBezTo>
                        <a:pt x="14" y="59"/>
                        <a:pt x="0" y="46"/>
                        <a:pt x="0" y="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4" name="Freeform 143">
                  <a:extLst>
                    <a:ext uri="{FF2B5EF4-FFF2-40B4-BE49-F238E27FC236}">
                      <a16:creationId xmlns:a16="http://schemas.microsoft.com/office/drawing/2014/main" id="{75F6E229-74C1-1A48-9EE6-C2D114F0476D}"/>
                    </a:ext>
                  </a:extLst>
                </p:cNvPr>
                <p:cNvSpPr/>
                <p:nvPr/>
              </p:nvSpPr>
              <p:spPr>
                <a:xfrm>
                  <a:off x="23007349" y="-5598783"/>
                  <a:ext cx="312838" cy="96831"/>
                </a:xfrm>
                <a:custGeom>
                  <a:avLst/>
                  <a:gdLst/>
                  <a:ahLst/>
                  <a:cxnLst>
                    <a:cxn ang="3cd4">
                      <a:pos x="hc" y="t"/>
                    </a:cxn>
                    <a:cxn ang="cd2">
                      <a:pos x="l" y="vc"/>
                    </a:cxn>
                    <a:cxn ang="cd4">
                      <a:pos x="hc" y="b"/>
                    </a:cxn>
                    <a:cxn ang="0">
                      <a:pos x="r" y="vc"/>
                    </a:cxn>
                  </a:cxnLst>
                  <a:rect l="l" t="t" r="r" b="b"/>
                  <a:pathLst>
                    <a:path w="253" h="79">
                      <a:moveTo>
                        <a:pt x="226" y="79"/>
                      </a:moveTo>
                      <a:cubicBezTo>
                        <a:pt x="224" y="79"/>
                        <a:pt x="221" y="78"/>
                        <a:pt x="218" y="78"/>
                      </a:cubicBezTo>
                      <a:cubicBezTo>
                        <a:pt x="183" y="67"/>
                        <a:pt x="156" y="60"/>
                        <a:pt x="116" y="55"/>
                      </a:cubicBezTo>
                      <a:cubicBezTo>
                        <a:pt x="98" y="53"/>
                        <a:pt x="52" y="55"/>
                        <a:pt x="32" y="58"/>
                      </a:cubicBezTo>
                      <a:cubicBezTo>
                        <a:pt x="18" y="61"/>
                        <a:pt x="3" y="51"/>
                        <a:pt x="1" y="36"/>
                      </a:cubicBezTo>
                      <a:cubicBezTo>
                        <a:pt x="-2" y="21"/>
                        <a:pt x="8" y="7"/>
                        <a:pt x="23" y="4"/>
                      </a:cubicBezTo>
                      <a:cubicBezTo>
                        <a:pt x="48" y="0"/>
                        <a:pt x="100" y="-2"/>
                        <a:pt x="122" y="1"/>
                      </a:cubicBezTo>
                      <a:cubicBezTo>
                        <a:pt x="166" y="6"/>
                        <a:pt x="196" y="13"/>
                        <a:pt x="234" y="25"/>
                      </a:cubicBezTo>
                      <a:cubicBezTo>
                        <a:pt x="249" y="30"/>
                        <a:pt x="257" y="45"/>
                        <a:pt x="252" y="59"/>
                      </a:cubicBezTo>
                      <a:cubicBezTo>
                        <a:pt x="249" y="71"/>
                        <a:pt x="238" y="79"/>
                        <a:pt x="226" y="7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5" name="Freeform 144">
                  <a:extLst>
                    <a:ext uri="{FF2B5EF4-FFF2-40B4-BE49-F238E27FC236}">
                      <a16:creationId xmlns:a16="http://schemas.microsoft.com/office/drawing/2014/main" id="{6096729F-E2C0-454E-83E7-D97C6BFED64E}"/>
                    </a:ext>
                  </a:extLst>
                </p:cNvPr>
                <p:cNvSpPr/>
                <p:nvPr/>
              </p:nvSpPr>
              <p:spPr>
                <a:xfrm>
                  <a:off x="23080593" y="-5474641"/>
                  <a:ext cx="148971" cy="147729"/>
                </a:xfrm>
                <a:custGeom>
                  <a:avLst/>
                  <a:gdLst/>
                  <a:ahLst/>
                  <a:cxnLst>
                    <a:cxn ang="3cd4">
                      <a:pos x="hc" y="t"/>
                    </a:cxn>
                    <a:cxn ang="cd2">
                      <a:pos x="l" y="vc"/>
                    </a:cxn>
                    <a:cxn ang="cd4">
                      <a:pos x="hc" y="b"/>
                    </a:cxn>
                    <a:cxn ang="0">
                      <a:pos x="r" y="vc"/>
                    </a:cxn>
                  </a:cxnLst>
                  <a:rect l="l" t="t" r="r" b="b"/>
                  <a:pathLst>
                    <a:path w="121" h="120">
                      <a:moveTo>
                        <a:pt x="93" y="120"/>
                      </a:moveTo>
                      <a:cubicBezTo>
                        <a:pt x="86" y="120"/>
                        <a:pt x="79" y="118"/>
                        <a:pt x="74" y="112"/>
                      </a:cubicBezTo>
                      <a:lnTo>
                        <a:pt x="8" y="46"/>
                      </a:lnTo>
                      <a:cubicBezTo>
                        <a:pt x="-3" y="35"/>
                        <a:pt x="-3" y="18"/>
                        <a:pt x="8" y="7"/>
                      </a:cubicBezTo>
                      <a:cubicBezTo>
                        <a:pt x="18" y="-2"/>
                        <a:pt x="36" y="-2"/>
                        <a:pt x="46" y="7"/>
                      </a:cubicBezTo>
                      <a:lnTo>
                        <a:pt x="113" y="74"/>
                      </a:lnTo>
                      <a:cubicBezTo>
                        <a:pt x="124" y="84"/>
                        <a:pt x="124" y="102"/>
                        <a:pt x="113" y="112"/>
                      </a:cubicBezTo>
                      <a:cubicBezTo>
                        <a:pt x="107" y="118"/>
                        <a:pt x="100" y="120"/>
                        <a:pt x="93" y="12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6" name="Freeform 145">
                  <a:extLst>
                    <a:ext uri="{FF2B5EF4-FFF2-40B4-BE49-F238E27FC236}">
                      <a16:creationId xmlns:a16="http://schemas.microsoft.com/office/drawing/2014/main" id="{F6D5BC95-ACBE-EC4F-95DF-A10DAAA6066E}"/>
                    </a:ext>
                  </a:extLst>
                </p:cNvPr>
                <p:cNvSpPr/>
                <p:nvPr/>
              </p:nvSpPr>
              <p:spPr>
                <a:xfrm>
                  <a:off x="22998655" y="-5474641"/>
                  <a:ext cx="148971" cy="147729"/>
                </a:xfrm>
                <a:custGeom>
                  <a:avLst/>
                  <a:gdLst/>
                  <a:ahLst/>
                  <a:cxnLst>
                    <a:cxn ang="3cd4">
                      <a:pos x="hc" y="t"/>
                    </a:cxn>
                    <a:cxn ang="cd2">
                      <a:pos x="l" y="vc"/>
                    </a:cxn>
                    <a:cxn ang="cd4">
                      <a:pos x="hc" y="b"/>
                    </a:cxn>
                    <a:cxn ang="0">
                      <a:pos x="r" y="vc"/>
                    </a:cxn>
                  </a:cxnLst>
                  <a:rect l="l" t="t" r="r" b="b"/>
                  <a:pathLst>
                    <a:path w="121" h="120">
                      <a:moveTo>
                        <a:pt x="27" y="120"/>
                      </a:moveTo>
                      <a:cubicBezTo>
                        <a:pt x="20" y="120"/>
                        <a:pt x="13" y="118"/>
                        <a:pt x="7" y="112"/>
                      </a:cubicBezTo>
                      <a:cubicBezTo>
                        <a:pt x="-2" y="102"/>
                        <a:pt x="-2" y="84"/>
                        <a:pt x="7" y="74"/>
                      </a:cubicBezTo>
                      <a:lnTo>
                        <a:pt x="74" y="7"/>
                      </a:lnTo>
                      <a:cubicBezTo>
                        <a:pt x="84" y="-2"/>
                        <a:pt x="102" y="-2"/>
                        <a:pt x="112" y="7"/>
                      </a:cubicBezTo>
                      <a:cubicBezTo>
                        <a:pt x="123" y="18"/>
                        <a:pt x="123" y="35"/>
                        <a:pt x="112" y="46"/>
                      </a:cubicBezTo>
                      <a:lnTo>
                        <a:pt x="46" y="112"/>
                      </a:lnTo>
                      <a:cubicBezTo>
                        <a:pt x="41" y="118"/>
                        <a:pt x="34" y="120"/>
                        <a:pt x="27" y="12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7" name="Freeform 146">
                  <a:extLst>
                    <a:ext uri="{FF2B5EF4-FFF2-40B4-BE49-F238E27FC236}">
                      <a16:creationId xmlns:a16="http://schemas.microsoft.com/office/drawing/2014/main" id="{06BE633F-831A-354F-8142-C3FB966E6582}"/>
                    </a:ext>
                  </a:extLst>
                </p:cNvPr>
                <p:cNvSpPr/>
                <p:nvPr/>
              </p:nvSpPr>
              <p:spPr>
                <a:xfrm>
                  <a:off x="23079351" y="-5474641"/>
                  <a:ext cx="68278" cy="332701"/>
                </a:xfrm>
                <a:custGeom>
                  <a:avLst/>
                  <a:gdLst/>
                  <a:ahLst/>
                  <a:cxnLst>
                    <a:cxn ang="3cd4">
                      <a:pos x="hc" y="t"/>
                    </a:cxn>
                    <a:cxn ang="cd2">
                      <a:pos x="l" y="vc"/>
                    </a:cxn>
                    <a:cxn ang="cd4">
                      <a:pos x="hc" y="b"/>
                    </a:cxn>
                    <a:cxn ang="0">
                      <a:pos x="r" y="vc"/>
                    </a:cxn>
                  </a:cxnLst>
                  <a:rect l="l" t="t" r="r" b="b"/>
                  <a:pathLst>
                    <a:path w="56" h="269">
                      <a:moveTo>
                        <a:pt x="28" y="269"/>
                      </a:moveTo>
                      <a:cubicBezTo>
                        <a:pt x="13" y="269"/>
                        <a:pt x="0" y="256"/>
                        <a:pt x="0" y="241"/>
                      </a:cubicBezTo>
                      <a:lnTo>
                        <a:pt x="1" y="28"/>
                      </a:lnTo>
                      <a:cubicBezTo>
                        <a:pt x="1" y="13"/>
                        <a:pt x="13" y="0"/>
                        <a:pt x="28" y="0"/>
                      </a:cubicBezTo>
                      <a:cubicBezTo>
                        <a:pt x="43" y="0"/>
                        <a:pt x="56" y="13"/>
                        <a:pt x="56" y="28"/>
                      </a:cubicBezTo>
                      <a:lnTo>
                        <a:pt x="55" y="241"/>
                      </a:lnTo>
                      <a:cubicBezTo>
                        <a:pt x="55" y="256"/>
                        <a:pt x="43" y="269"/>
                        <a:pt x="28" y="26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spTree>
    <p:extLst>
      <p:ext uri="{BB962C8B-B14F-4D97-AF65-F5344CB8AC3E}">
        <p14:creationId xmlns:p14="http://schemas.microsoft.com/office/powerpoint/2010/main" val="1696105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77B7E5-D2C1-4F46-A143-D3DCFDF11FCD}"/>
              </a:ext>
            </a:extLst>
          </p:cNvPr>
          <p:cNvSpPr/>
          <p:nvPr/>
        </p:nvSpPr>
        <p:spPr>
          <a:xfrm>
            <a:off x="0" y="0"/>
            <a:ext cx="24377649"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ACE61B12-9805-DD45-85CA-06F5125CDD80}"/>
              </a:ext>
            </a:extLst>
          </p:cNvPr>
          <p:cNvGrpSpPr/>
          <p:nvPr/>
        </p:nvGrpSpPr>
        <p:grpSpPr>
          <a:xfrm>
            <a:off x="5614160" y="1227908"/>
            <a:ext cx="13149328" cy="1775850"/>
            <a:chOff x="5614160" y="1567543"/>
            <a:chExt cx="13149328" cy="1775850"/>
          </a:xfrm>
        </p:grpSpPr>
        <p:sp>
          <p:nvSpPr>
            <p:cNvPr id="78" name="TextBox 77">
              <a:extLst>
                <a:ext uri="{FF2B5EF4-FFF2-40B4-BE49-F238E27FC236}">
                  <a16:creationId xmlns:a16="http://schemas.microsoft.com/office/drawing/2014/main" id="{3831BF4D-D4B7-BB44-8A17-1F895A512F22}"/>
                </a:ext>
              </a:extLst>
            </p:cNvPr>
            <p:cNvSpPr txBox="1"/>
            <p:nvPr/>
          </p:nvSpPr>
          <p:spPr>
            <a:xfrm>
              <a:off x="5614160" y="2019954"/>
              <a:ext cx="13149328"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Investment Pros</a:t>
              </a:r>
            </a:p>
          </p:txBody>
        </p:sp>
        <p:sp>
          <p:nvSpPr>
            <p:cNvPr id="79" name="Rectangle 78">
              <a:extLst>
                <a:ext uri="{FF2B5EF4-FFF2-40B4-BE49-F238E27FC236}">
                  <a16:creationId xmlns:a16="http://schemas.microsoft.com/office/drawing/2014/main" id="{1AC3A6B5-B85E-4D42-9657-C877327BDFD4}"/>
                </a:ext>
              </a:extLst>
            </p:cNvPr>
            <p:cNvSpPr/>
            <p:nvPr/>
          </p:nvSpPr>
          <p:spPr>
            <a:xfrm>
              <a:off x="11091544"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F203A286-594D-2541-B218-F580BE55B3BA}"/>
              </a:ext>
            </a:extLst>
          </p:cNvPr>
          <p:cNvGrpSpPr/>
          <p:nvPr/>
        </p:nvGrpSpPr>
        <p:grpSpPr>
          <a:xfrm>
            <a:off x="1887628" y="4186420"/>
            <a:ext cx="20602392" cy="7966786"/>
            <a:chOff x="2227128" y="4186420"/>
            <a:chExt cx="20602392" cy="7966786"/>
          </a:xfrm>
        </p:grpSpPr>
        <p:sp>
          <p:nvSpPr>
            <p:cNvPr id="46" name="Rectangle 45">
              <a:extLst>
                <a:ext uri="{FF2B5EF4-FFF2-40B4-BE49-F238E27FC236}">
                  <a16:creationId xmlns:a16="http://schemas.microsoft.com/office/drawing/2014/main" id="{3801079C-0EDC-DE45-915B-19573407DFCE}"/>
                </a:ext>
              </a:extLst>
            </p:cNvPr>
            <p:cNvSpPr/>
            <p:nvPr/>
          </p:nvSpPr>
          <p:spPr>
            <a:xfrm>
              <a:off x="2227128" y="5181600"/>
              <a:ext cx="9662051" cy="685408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B1DCFD5C-30C8-1644-9F01-384EFB34A7B7}"/>
                </a:ext>
              </a:extLst>
            </p:cNvPr>
            <p:cNvGrpSpPr/>
            <p:nvPr/>
          </p:nvGrpSpPr>
          <p:grpSpPr>
            <a:xfrm>
              <a:off x="3121103" y="4186420"/>
              <a:ext cx="3453268" cy="1953184"/>
              <a:chOff x="22233943" y="3999896"/>
              <a:chExt cx="1797579" cy="1016721"/>
            </a:xfrm>
            <a:solidFill>
              <a:schemeClr val="accent3"/>
            </a:solidFill>
          </p:grpSpPr>
          <p:sp>
            <p:nvSpPr>
              <p:cNvPr id="50" name="Freeform 49">
                <a:extLst>
                  <a:ext uri="{FF2B5EF4-FFF2-40B4-BE49-F238E27FC236}">
                    <a16:creationId xmlns:a16="http://schemas.microsoft.com/office/drawing/2014/main" id="{E3998470-B8DC-5643-A679-009B2C227925}"/>
                  </a:ext>
                </a:extLst>
              </p:cNvPr>
              <p:cNvSpPr/>
              <p:nvPr/>
            </p:nvSpPr>
            <p:spPr>
              <a:xfrm>
                <a:off x="22233943" y="4732331"/>
                <a:ext cx="762233" cy="284286"/>
              </a:xfrm>
              <a:custGeom>
                <a:avLst/>
                <a:gdLst/>
                <a:ahLst/>
                <a:cxnLst>
                  <a:cxn ang="3cd4">
                    <a:pos x="hc" y="t"/>
                  </a:cxn>
                  <a:cxn ang="cd2">
                    <a:pos x="l" y="vc"/>
                  </a:cxn>
                  <a:cxn ang="cd4">
                    <a:pos x="hc" y="b"/>
                  </a:cxn>
                  <a:cxn ang="0">
                    <a:pos x="r" y="vc"/>
                  </a:cxn>
                </a:cxnLst>
                <a:rect l="l" t="t" r="r" b="b"/>
                <a:pathLst>
                  <a:path w="615" h="230">
                    <a:moveTo>
                      <a:pt x="55" y="28"/>
                    </a:moveTo>
                    <a:close/>
                    <a:moveTo>
                      <a:pt x="559" y="144"/>
                    </a:moveTo>
                    <a:close/>
                    <a:moveTo>
                      <a:pt x="54" y="138"/>
                    </a:moveTo>
                    <a:cubicBezTo>
                      <a:pt x="60" y="142"/>
                      <a:pt x="79" y="152"/>
                      <a:pt x="132" y="162"/>
                    </a:cubicBezTo>
                    <a:cubicBezTo>
                      <a:pt x="180" y="170"/>
                      <a:pt x="243" y="175"/>
                      <a:pt x="307" y="175"/>
                    </a:cubicBezTo>
                    <a:cubicBezTo>
                      <a:pt x="371" y="175"/>
                      <a:pt x="433" y="170"/>
                      <a:pt x="482" y="162"/>
                    </a:cubicBezTo>
                    <a:cubicBezTo>
                      <a:pt x="534" y="152"/>
                      <a:pt x="553" y="142"/>
                      <a:pt x="559" y="138"/>
                    </a:cubicBezTo>
                    <a:lnTo>
                      <a:pt x="559" y="82"/>
                    </a:lnTo>
                    <a:cubicBezTo>
                      <a:pt x="546" y="88"/>
                      <a:pt x="531" y="91"/>
                      <a:pt x="518" y="94"/>
                    </a:cubicBezTo>
                    <a:cubicBezTo>
                      <a:pt x="467" y="105"/>
                      <a:pt x="400" y="112"/>
                      <a:pt x="328" y="113"/>
                    </a:cubicBezTo>
                    <a:cubicBezTo>
                      <a:pt x="314" y="113"/>
                      <a:pt x="300" y="113"/>
                      <a:pt x="286" y="113"/>
                    </a:cubicBezTo>
                    <a:cubicBezTo>
                      <a:pt x="214" y="112"/>
                      <a:pt x="147" y="105"/>
                      <a:pt x="97" y="94"/>
                    </a:cubicBezTo>
                    <a:cubicBezTo>
                      <a:pt x="83" y="91"/>
                      <a:pt x="69" y="87"/>
                      <a:pt x="55" y="82"/>
                    </a:cubicBezTo>
                    <a:close/>
                    <a:moveTo>
                      <a:pt x="307" y="230"/>
                    </a:moveTo>
                    <a:cubicBezTo>
                      <a:pt x="230" y="230"/>
                      <a:pt x="158" y="223"/>
                      <a:pt x="103" y="212"/>
                    </a:cubicBezTo>
                    <a:cubicBezTo>
                      <a:pt x="75" y="206"/>
                      <a:pt x="53" y="199"/>
                      <a:pt x="37" y="191"/>
                    </a:cubicBezTo>
                    <a:cubicBezTo>
                      <a:pt x="12" y="179"/>
                      <a:pt x="0" y="163"/>
                      <a:pt x="0" y="144"/>
                    </a:cubicBezTo>
                    <a:lnTo>
                      <a:pt x="0" y="28"/>
                    </a:lnTo>
                    <a:cubicBezTo>
                      <a:pt x="0" y="12"/>
                      <a:pt x="12" y="0"/>
                      <a:pt x="27" y="0"/>
                    </a:cubicBezTo>
                    <a:cubicBezTo>
                      <a:pt x="40" y="0"/>
                      <a:pt x="51" y="9"/>
                      <a:pt x="54" y="21"/>
                    </a:cubicBezTo>
                    <a:cubicBezTo>
                      <a:pt x="59" y="25"/>
                      <a:pt x="76" y="35"/>
                      <a:pt x="125" y="44"/>
                    </a:cubicBezTo>
                    <a:cubicBezTo>
                      <a:pt x="170" y="52"/>
                      <a:pt x="227" y="57"/>
                      <a:pt x="287" y="58"/>
                    </a:cubicBezTo>
                    <a:cubicBezTo>
                      <a:pt x="300" y="59"/>
                      <a:pt x="314" y="59"/>
                      <a:pt x="327" y="58"/>
                    </a:cubicBezTo>
                    <a:cubicBezTo>
                      <a:pt x="387" y="57"/>
                      <a:pt x="445" y="52"/>
                      <a:pt x="489" y="44"/>
                    </a:cubicBezTo>
                    <a:cubicBezTo>
                      <a:pt x="539" y="35"/>
                      <a:pt x="556" y="25"/>
                      <a:pt x="560" y="21"/>
                    </a:cubicBezTo>
                    <a:cubicBezTo>
                      <a:pt x="563" y="9"/>
                      <a:pt x="574" y="0"/>
                      <a:pt x="587" y="0"/>
                    </a:cubicBezTo>
                    <a:cubicBezTo>
                      <a:pt x="602" y="0"/>
                      <a:pt x="615" y="13"/>
                      <a:pt x="615" y="28"/>
                    </a:cubicBezTo>
                    <a:lnTo>
                      <a:pt x="614" y="144"/>
                    </a:lnTo>
                    <a:cubicBezTo>
                      <a:pt x="614" y="186"/>
                      <a:pt x="555" y="203"/>
                      <a:pt x="510" y="212"/>
                    </a:cubicBezTo>
                    <a:cubicBezTo>
                      <a:pt x="456" y="223"/>
                      <a:pt x="383" y="230"/>
                      <a:pt x="307" y="23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ABB0FEA1-D04A-C64D-800F-3329D0893A81}"/>
                  </a:ext>
                </a:extLst>
              </p:cNvPr>
              <p:cNvSpPr/>
              <p:nvPr/>
            </p:nvSpPr>
            <p:spPr>
              <a:xfrm>
                <a:off x="22233943" y="4588330"/>
                <a:ext cx="762233" cy="283044"/>
              </a:xfrm>
              <a:custGeom>
                <a:avLst/>
                <a:gdLst/>
                <a:ahLst/>
                <a:cxnLst>
                  <a:cxn ang="3cd4">
                    <a:pos x="hc" y="t"/>
                  </a:cxn>
                  <a:cxn ang="cd2">
                    <a:pos x="l" y="vc"/>
                  </a:cxn>
                  <a:cxn ang="cd4">
                    <a:pos x="hc" y="b"/>
                  </a:cxn>
                  <a:cxn ang="0">
                    <a:pos x="r" y="vc"/>
                  </a:cxn>
                </a:cxnLst>
                <a:rect l="l" t="t" r="r" b="b"/>
                <a:pathLst>
                  <a:path w="615" h="229">
                    <a:moveTo>
                      <a:pt x="55" y="27"/>
                    </a:moveTo>
                    <a:close/>
                    <a:moveTo>
                      <a:pt x="559" y="144"/>
                    </a:moveTo>
                    <a:close/>
                    <a:moveTo>
                      <a:pt x="54" y="138"/>
                    </a:moveTo>
                    <a:cubicBezTo>
                      <a:pt x="60" y="142"/>
                      <a:pt x="79" y="152"/>
                      <a:pt x="132" y="161"/>
                    </a:cubicBezTo>
                    <a:cubicBezTo>
                      <a:pt x="180" y="170"/>
                      <a:pt x="243" y="174"/>
                      <a:pt x="307" y="174"/>
                    </a:cubicBezTo>
                    <a:cubicBezTo>
                      <a:pt x="371" y="174"/>
                      <a:pt x="433" y="170"/>
                      <a:pt x="482" y="161"/>
                    </a:cubicBezTo>
                    <a:cubicBezTo>
                      <a:pt x="534" y="152"/>
                      <a:pt x="553" y="142"/>
                      <a:pt x="559" y="138"/>
                    </a:cubicBezTo>
                    <a:lnTo>
                      <a:pt x="559" y="82"/>
                    </a:lnTo>
                    <a:cubicBezTo>
                      <a:pt x="546" y="87"/>
                      <a:pt x="531" y="91"/>
                      <a:pt x="518" y="94"/>
                    </a:cubicBezTo>
                    <a:cubicBezTo>
                      <a:pt x="467" y="105"/>
                      <a:pt x="400" y="112"/>
                      <a:pt x="328" y="113"/>
                    </a:cubicBezTo>
                    <a:cubicBezTo>
                      <a:pt x="314" y="113"/>
                      <a:pt x="300" y="113"/>
                      <a:pt x="286" y="113"/>
                    </a:cubicBezTo>
                    <a:cubicBezTo>
                      <a:pt x="214" y="112"/>
                      <a:pt x="147" y="105"/>
                      <a:pt x="97" y="94"/>
                    </a:cubicBezTo>
                    <a:cubicBezTo>
                      <a:pt x="83" y="91"/>
                      <a:pt x="69" y="87"/>
                      <a:pt x="55" y="82"/>
                    </a:cubicBezTo>
                    <a:close/>
                    <a:moveTo>
                      <a:pt x="307" y="229"/>
                    </a:moveTo>
                    <a:cubicBezTo>
                      <a:pt x="230" y="229"/>
                      <a:pt x="158" y="223"/>
                      <a:pt x="103" y="212"/>
                    </a:cubicBezTo>
                    <a:cubicBezTo>
                      <a:pt x="75" y="206"/>
                      <a:pt x="53" y="199"/>
                      <a:pt x="37" y="191"/>
                    </a:cubicBezTo>
                    <a:cubicBezTo>
                      <a:pt x="12" y="179"/>
                      <a:pt x="0" y="163"/>
                      <a:pt x="0" y="144"/>
                    </a:cubicBezTo>
                    <a:lnTo>
                      <a:pt x="0" y="27"/>
                    </a:lnTo>
                    <a:cubicBezTo>
                      <a:pt x="0" y="12"/>
                      <a:pt x="12" y="0"/>
                      <a:pt x="27" y="0"/>
                    </a:cubicBezTo>
                    <a:cubicBezTo>
                      <a:pt x="40" y="0"/>
                      <a:pt x="51" y="9"/>
                      <a:pt x="54" y="21"/>
                    </a:cubicBezTo>
                    <a:cubicBezTo>
                      <a:pt x="59" y="25"/>
                      <a:pt x="76" y="34"/>
                      <a:pt x="125" y="44"/>
                    </a:cubicBezTo>
                    <a:cubicBezTo>
                      <a:pt x="170" y="52"/>
                      <a:pt x="227" y="57"/>
                      <a:pt x="287" y="58"/>
                    </a:cubicBezTo>
                    <a:cubicBezTo>
                      <a:pt x="300" y="58"/>
                      <a:pt x="314" y="58"/>
                      <a:pt x="327" y="58"/>
                    </a:cubicBezTo>
                    <a:cubicBezTo>
                      <a:pt x="387" y="57"/>
                      <a:pt x="445" y="52"/>
                      <a:pt x="489" y="44"/>
                    </a:cubicBezTo>
                    <a:cubicBezTo>
                      <a:pt x="539" y="34"/>
                      <a:pt x="556" y="25"/>
                      <a:pt x="560" y="21"/>
                    </a:cubicBezTo>
                    <a:cubicBezTo>
                      <a:pt x="563" y="9"/>
                      <a:pt x="574" y="0"/>
                      <a:pt x="587" y="0"/>
                    </a:cubicBezTo>
                    <a:cubicBezTo>
                      <a:pt x="602" y="0"/>
                      <a:pt x="615" y="12"/>
                      <a:pt x="615" y="27"/>
                    </a:cubicBezTo>
                    <a:lnTo>
                      <a:pt x="615" y="28"/>
                    </a:lnTo>
                    <a:lnTo>
                      <a:pt x="614" y="144"/>
                    </a:lnTo>
                    <a:cubicBezTo>
                      <a:pt x="614" y="185"/>
                      <a:pt x="555" y="202"/>
                      <a:pt x="510" y="212"/>
                    </a:cubicBezTo>
                    <a:cubicBezTo>
                      <a:pt x="456" y="223"/>
                      <a:pt x="383" y="229"/>
                      <a:pt x="307" y="2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51">
                <a:extLst>
                  <a:ext uri="{FF2B5EF4-FFF2-40B4-BE49-F238E27FC236}">
                    <a16:creationId xmlns:a16="http://schemas.microsoft.com/office/drawing/2014/main" id="{786118EA-6B02-064B-9DC6-6599DC394883}"/>
                  </a:ext>
                </a:extLst>
              </p:cNvPr>
              <p:cNvSpPr/>
              <p:nvPr/>
            </p:nvSpPr>
            <p:spPr>
              <a:xfrm>
                <a:off x="22233943" y="4371081"/>
                <a:ext cx="762233" cy="212283"/>
              </a:xfrm>
              <a:custGeom>
                <a:avLst/>
                <a:gdLst/>
                <a:ahLst/>
                <a:cxnLst>
                  <a:cxn ang="3cd4">
                    <a:pos x="hc" y="t"/>
                  </a:cxn>
                  <a:cxn ang="cd2">
                    <a:pos x="l" y="vc"/>
                  </a:cxn>
                  <a:cxn ang="cd4">
                    <a:pos x="hc" y="b"/>
                  </a:cxn>
                  <a:cxn ang="0">
                    <a:pos x="r" y="vc"/>
                  </a:cxn>
                </a:cxnLst>
                <a:rect l="l" t="t" r="r" b="b"/>
                <a:pathLst>
                  <a:path w="615" h="172">
                    <a:moveTo>
                      <a:pt x="562" y="94"/>
                    </a:moveTo>
                    <a:close/>
                    <a:moveTo>
                      <a:pt x="66" y="86"/>
                    </a:moveTo>
                    <a:cubicBezTo>
                      <a:pt x="76" y="91"/>
                      <a:pt x="94" y="97"/>
                      <a:pt x="125" y="102"/>
                    </a:cubicBezTo>
                    <a:cubicBezTo>
                      <a:pt x="170" y="111"/>
                      <a:pt x="227" y="116"/>
                      <a:pt x="287" y="117"/>
                    </a:cubicBezTo>
                    <a:cubicBezTo>
                      <a:pt x="300" y="117"/>
                      <a:pt x="314" y="117"/>
                      <a:pt x="327" y="117"/>
                    </a:cubicBezTo>
                    <a:cubicBezTo>
                      <a:pt x="387" y="116"/>
                      <a:pt x="445" y="111"/>
                      <a:pt x="489" y="102"/>
                    </a:cubicBezTo>
                    <a:cubicBezTo>
                      <a:pt x="520" y="97"/>
                      <a:pt x="538" y="91"/>
                      <a:pt x="549" y="86"/>
                    </a:cubicBezTo>
                    <a:cubicBezTo>
                      <a:pt x="538" y="81"/>
                      <a:pt x="517" y="75"/>
                      <a:pt x="483" y="68"/>
                    </a:cubicBezTo>
                    <a:cubicBezTo>
                      <a:pt x="434" y="60"/>
                      <a:pt x="372" y="55"/>
                      <a:pt x="307" y="55"/>
                    </a:cubicBezTo>
                    <a:cubicBezTo>
                      <a:pt x="243" y="55"/>
                      <a:pt x="181" y="60"/>
                      <a:pt x="132" y="68"/>
                    </a:cubicBezTo>
                    <a:cubicBezTo>
                      <a:pt x="97" y="75"/>
                      <a:pt x="77" y="81"/>
                      <a:pt x="66" y="86"/>
                    </a:cubicBezTo>
                    <a:close/>
                    <a:moveTo>
                      <a:pt x="307" y="172"/>
                    </a:moveTo>
                    <a:cubicBezTo>
                      <a:pt x="300" y="172"/>
                      <a:pt x="293" y="172"/>
                      <a:pt x="286" y="172"/>
                    </a:cubicBezTo>
                    <a:cubicBezTo>
                      <a:pt x="214" y="170"/>
                      <a:pt x="147" y="164"/>
                      <a:pt x="97" y="152"/>
                    </a:cubicBezTo>
                    <a:cubicBezTo>
                      <a:pt x="55" y="143"/>
                      <a:pt x="0" y="126"/>
                      <a:pt x="0" y="86"/>
                    </a:cubicBezTo>
                    <a:cubicBezTo>
                      <a:pt x="0" y="44"/>
                      <a:pt x="59" y="27"/>
                      <a:pt x="104" y="18"/>
                    </a:cubicBezTo>
                    <a:cubicBezTo>
                      <a:pt x="158" y="7"/>
                      <a:pt x="231" y="0"/>
                      <a:pt x="307" y="0"/>
                    </a:cubicBezTo>
                    <a:cubicBezTo>
                      <a:pt x="384" y="0"/>
                      <a:pt x="456" y="7"/>
                      <a:pt x="511" y="18"/>
                    </a:cubicBezTo>
                    <a:cubicBezTo>
                      <a:pt x="539" y="24"/>
                      <a:pt x="561" y="31"/>
                      <a:pt x="577" y="39"/>
                    </a:cubicBezTo>
                    <a:cubicBezTo>
                      <a:pt x="602" y="51"/>
                      <a:pt x="615" y="67"/>
                      <a:pt x="615" y="86"/>
                    </a:cubicBezTo>
                    <a:cubicBezTo>
                      <a:pt x="615" y="126"/>
                      <a:pt x="559" y="143"/>
                      <a:pt x="518" y="153"/>
                    </a:cubicBezTo>
                    <a:cubicBezTo>
                      <a:pt x="467" y="164"/>
                      <a:pt x="400" y="170"/>
                      <a:pt x="328" y="172"/>
                    </a:cubicBezTo>
                    <a:cubicBezTo>
                      <a:pt x="321" y="172"/>
                      <a:pt x="314" y="172"/>
                      <a:pt x="307" y="1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Freeform 52">
                <a:extLst>
                  <a:ext uri="{FF2B5EF4-FFF2-40B4-BE49-F238E27FC236}">
                    <a16:creationId xmlns:a16="http://schemas.microsoft.com/office/drawing/2014/main" id="{18B348C6-345D-344D-BD16-538610E9348D}"/>
                  </a:ext>
                </a:extLst>
              </p:cNvPr>
              <p:cNvSpPr/>
              <p:nvPr/>
            </p:nvSpPr>
            <p:spPr>
              <a:xfrm>
                <a:off x="22233943" y="4444325"/>
                <a:ext cx="762233" cy="283044"/>
              </a:xfrm>
              <a:custGeom>
                <a:avLst/>
                <a:gdLst/>
                <a:ahLst/>
                <a:cxnLst>
                  <a:cxn ang="3cd4">
                    <a:pos x="hc" y="t"/>
                  </a:cxn>
                  <a:cxn ang="cd2">
                    <a:pos x="l" y="vc"/>
                  </a:cxn>
                  <a:cxn ang="cd4">
                    <a:pos x="hc" y="b"/>
                  </a:cxn>
                  <a:cxn ang="0">
                    <a:pos x="r" y="vc"/>
                  </a:cxn>
                </a:cxnLst>
                <a:rect l="l" t="t" r="r" b="b"/>
                <a:pathLst>
                  <a:path w="615" h="229">
                    <a:moveTo>
                      <a:pt x="55" y="27"/>
                    </a:moveTo>
                    <a:close/>
                    <a:moveTo>
                      <a:pt x="559" y="143"/>
                    </a:moveTo>
                    <a:close/>
                    <a:moveTo>
                      <a:pt x="54" y="137"/>
                    </a:moveTo>
                    <a:cubicBezTo>
                      <a:pt x="60" y="141"/>
                      <a:pt x="79" y="152"/>
                      <a:pt x="132" y="161"/>
                    </a:cubicBezTo>
                    <a:cubicBezTo>
                      <a:pt x="180" y="169"/>
                      <a:pt x="243" y="174"/>
                      <a:pt x="307" y="174"/>
                    </a:cubicBezTo>
                    <a:cubicBezTo>
                      <a:pt x="371" y="174"/>
                      <a:pt x="433" y="169"/>
                      <a:pt x="482" y="161"/>
                    </a:cubicBezTo>
                    <a:cubicBezTo>
                      <a:pt x="534" y="152"/>
                      <a:pt x="553" y="141"/>
                      <a:pt x="559" y="137"/>
                    </a:cubicBezTo>
                    <a:lnTo>
                      <a:pt x="559" y="82"/>
                    </a:lnTo>
                    <a:cubicBezTo>
                      <a:pt x="546" y="87"/>
                      <a:pt x="531" y="91"/>
                      <a:pt x="518" y="94"/>
                    </a:cubicBezTo>
                    <a:cubicBezTo>
                      <a:pt x="467" y="105"/>
                      <a:pt x="400" y="111"/>
                      <a:pt x="328" y="113"/>
                    </a:cubicBezTo>
                    <a:cubicBezTo>
                      <a:pt x="314" y="113"/>
                      <a:pt x="300" y="113"/>
                      <a:pt x="286" y="113"/>
                    </a:cubicBezTo>
                    <a:cubicBezTo>
                      <a:pt x="214" y="111"/>
                      <a:pt x="147" y="105"/>
                      <a:pt x="97" y="93"/>
                    </a:cubicBezTo>
                    <a:cubicBezTo>
                      <a:pt x="83" y="91"/>
                      <a:pt x="69" y="87"/>
                      <a:pt x="55" y="82"/>
                    </a:cubicBezTo>
                    <a:close/>
                    <a:moveTo>
                      <a:pt x="307" y="229"/>
                    </a:moveTo>
                    <a:cubicBezTo>
                      <a:pt x="230" y="229"/>
                      <a:pt x="158" y="223"/>
                      <a:pt x="103" y="211"/>
                    </a:cubicBezTo>
                    <a:cubicBezTo>
                      <a:pt x="75" y="205"/>
                      <a:pt x="53" y="198"/>
                      <a:pt x="37" y="190"/>
                    </a:cubicBezTo>
                    <a:cubicBezTo>
                      <a:pt x="12" y="178"/>
                      <a:pt x="0" y="162"/>
                      <a:pt x="0" y="143"/>
                    </a:cubicBezTo>
                    <a:lnTo>
                      <a:pt x="0" y="27"/>
                    </a:lnTo>
                    <a:cubicBezTo>
                      <a:pt x="0" y="12"/>
                      <a:pt x="12" y="0"/>
                      <a:pt x="27" y="0"/>
                    </a:cubicBezTo>
                    <a:cubicBezTo>
                      <a:pt x="40" y="0"/>
                      <a:pt x="51" y="9"/>
                      <a:pt x="54" y="21"/>
                    </a:cubicBezTo>
                    <a:cubicBezTo>
                      <a:pt x="59" y="24"/>
                      <a:pt x="76" y="34"/>
                      <a:pt x="125" y="43"/>
                    </a:cubicBezTo>
                    <a:cubicBezTo>
                      <a:pt x="170" y="52"/>
                      <a:pt x="227" y="57"/>
                      <a:pt x="287" y="58"/>
                    </a:cubicBezTo>
                    <a:cubicBezTo>
                      <a:pt x="300" y="58"/>
                      <a:pt x="314" y="58"/>
                      <a:pt x="327" y="58"/>
                    </a:cubicBezTo>
                    <a:cubicBezTo>
                      <a:pt x="387" y="57"/>
                      <a:pt x="445" y="52"/>
                      <a:pt x="489" y="43"/>
                    </a:cubicBezTo>
                    <a:cubicBezTo>
                      <a:pt x="539" y="34"/>
                      <a:pt x="556" y="24"/>
                      <a:pt x="560" y="21"/>
                    </a:cubicBezTo>
                    <a:cubicBezTo>
                      <a:pt x="563" y="9"/>
                      <a:pt x="574" y="0"/>
                      <a:pt x="587" y="0"/>
                    </a:cubicBezTo>
                    <a:cubicBezTo>
                      <a:pt x="602" y="0"/>
                      <a:pt x="615" y="12"/>
                      <a:pt x="615" y="27"/>
                    </a:cubicBezTo>
                    <a:lnTo>
                      <a:pt x="614" y="143"/>
                    </a:lnTo>
                    <a:cubicBezTo>
                      <a:pt x="614" y="185"/>
                      <a:pt x="555" y="202"/>
                      <a:pt x="510" y="211"/>
                    </a:cubicBezTo>
                    <a:cubicBezTo>
                      <a:pt x="456" y="223"/>
                      <a:pt x="383" y="229"/>
                      <a:pt x="307" y="2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Freeform 53">
                <a:extLst>
                  <a:ext uri="{FF2B5EF4-FFF2-40B4-BE49-F238E27FC236}">
                    <a16:creationId xmlns:a16="http://schemas.microsoft.com/office/drawing/2014/main" id="{25386E5E-3450-6244-950B-C0D98ECBF263}"/>
                  </a:ext>
                </a:extLst>
              </p:cNvPr>
              <p:cNvSpPr/>
              <p:nvPr/>
            </p:nvSpPr>
            <p:spPr>
              <a:xfrm>
                <a:off x="23048316" y="3999896"/>
                <a:ext cx="983206" cy="983206"/>
              </a:xfrm>
              <a:custGeom>
                <a:avLst/>
                <a:gdLst/>
                <a:ahLst/>
                <a:cxnLst>
                  <a:cxn ang="3cd4">
                    <a:pos x="hc" y="t"/>
                  </a:cxn>
                  <a:cxn ang="cd2">
                    <a:pos x="l" y="vc"/>
                  </a:cxn>
                  <a:cxn ang="cd4">
                    <a:pos x="hc" y="b"/>
                  </a:cxn>
                  <a:cxn ang="0">
                    <a:pos x="r" y="vc"/>
                  </a:cxn>
                </a:cxnLst>
                <a:rect l="l" t="t" r="r" b="b"/>
                <a:pathLst>
                  <a:path w="793" h="793">
                    <a:moveTo>
                      <a:pt x="396" y="49"/>
                    </a:moveTo>
                    <a:cubicBezTo>
                      <a:pt x="204" y="49"/>
                      <a:pt x="48" y="205"/>
                      <a:pt x="48" y="397"/>
                    </a:cubicBezTo>
                    <a:cubicBezTo>
                      <a:pt x="48" y="589"/>
                      <a:pt x="204" y="745"/>
                      <a:pt x="396" y="745"/>
                    </a:cubicBezTo>
                    <a:cubicBezTo>
                      <a:pt x="588" y="745"/>
                      <a:pt x="744" y="589"/>
                      <a:pt x="744" y="397"/>
                    </a:cubicBezTo>
                    <a:cubicBezTo>
                      <a:pt x="744" y="205"/>
                      <a:pt x="588" y="49"/>
                      <a:pt x="396" y="49"/>
                    </a:cubicBezTo>
                    <a:close/>
                    <a:moveTo>
                      <a:pt x="396" y="793"/>
                    </a:moveTo>
                    <a:cubicBezTo>
                      <a:pt x="290" y="793"/>
                      <a:pt x="191" y="752"/>
                      <a:pt x="116" y="677"/>
                    </a:cubicBezTo>
                    <a:cubicBezTo>
                      <a:pt x="41" y="602"/>
                      <a:pt x="0" y="503"/>
                      <a:pt x="0" y="397"/>
                    </a:cubicBezTo>
                    <a:cubicBezTo>
                      <a:pt x="0" y="291"/>
                      <a:pt x="41" y="191"/>
                      <a:pt x="116" y="116"/>
                    </a:cubicBezTo>
                    <a:cubicBezTo>
                      <a:pt x="191" y="42"/>
                      <a:pt x="290" y="0"/>
                      <a:pt x="396" y="0"/>
                    </a:cubicBezTo>
                    <a:cubicBezTo>
                      <a:pt x="502" y="0"/>
                      <a:pt x="602" y="42"/>
                      <a:pt x="676" y="116"/>
                    </a:cubicBezTo>
                    <a:cubicBezTo>
                      <a:pt x="751" y="191"/>
                      <a:pt x="793" y="291"/>
                      <a:pt x="793" y="397"/>
                    </a:cubicBezTo>
                    <a:cubicBezTo>
                      <a:pt x="793" y="503"/>
                      <a:pt x="751" y="602"/>
                      <a:pt x="676" y="677"/>
                    </a:cubicBezTo>
                    <a:cubicBezTo>
                      <a:pt x="602" y="752"/>
                      <a:pt x="502" y="793"/>
                      <a:pt x="396" y="79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5" name="Freeform 54">
                <a:extLst>
                  <a:ext uri="{FF2B5EF4-FFF2-40B4-BE49-F238E27FC236}">
                    <a16:creationId xmlns:a16="http://schemas.microsoft.com/office/drawing/2014/main" id="{45DE8C79-C312-E74C-A2D3-1E776BCA16AE}"/>
                  </a:ext>
                </a:extLst>
              </p:cNvPr>
              <p:cNvSpPr/>
              <p:nvPr/>
            </p:nvSpPr>
            <p:spPr>
              <a:xfrm>
                <a:off x="23163768" y="4116586"/>
                <a:ext cx="752302" cy="751060"/>
              </a:xfrm>
              <a:custGeom>
                <a:avLst/>
                <a:gdLst/>
                <a:ahLst/>
                <a:cxnLst>
                  <a:cxn ang="3cd4">
                    <a:pos x="hc" y="t"/>
                  </a:cxn>
                  <a:cxn ang="cd2">
                    <a:pos x="l" y="vc"/>
                  </a:cxn>
                  <a:cxn ang="cd4">
                    <a:pos x="hc" y="b"/>
                  </a:cxn>
                  <a:cxn ang="0">
                    <a:pos x="r" y="vc"/>
                  </a:cxn>
                </a:cxnLst>
                <a:rect l="l" t="t" r="r" b="b"/>
                <a:pathLst>
                  <a:path w="607" h="606">
                    <a:moveTo>
                      <a:pt x="304" y="48"/>
                    </a:moveTo>
                    <a:cubicBezTo>
                      <a:pt x="163" y="48"/>
                      <a:pt x="49" y="163"/>
                      <a:pt x="49" y="303"/>
                    </a:cubicBezTo>
                    <a:cubicBezTo>
                      <a:pt x="49" y="444"/>
                      <a:pt x="163" y="558"/>
                      <a:pt x="304" y="558"/>
                    </a:cubicBezTo>
                    <a:cubicBezTo>
                      <a:pt x="444" y="558"/>
                      <a:pt x="558" y="444"/>
                      <a:pt x="558" y="303"/>
                    </a:cubicBezTo>
                    <a:cubicBezTo>
                      <a:pt x="558" y="163"/>
                      <a:pt x="444" y="48"/>
                      <a:pt x="304" y="48"/>
                    </a:cubicBezTo>
                    <a:close/>
                    <a:moveTo>
                      <a:pt x="304" y="606"/>
                    </a:moveTo>
                    <a:cubicBezTo>
                      <a:pt x="136" y="606"/>
                      <a:pt x="0" y="470"/>
                      <a:pt x="0" y="303"/>
                    </a:cubicBezTo>
                    <a:cubicBezTo>
                      <a:pt x="0" y="136"/>
                      <a:pt x="136" y="0"/>
                      <a:pt x="304" y="0"/>
                    </a:cubicBezTo>
                    <a:cubicBezTo>
                      <a:pt x="471" y="0"/>
                      <a:pt x="607" y="136"/>
                      <a:pt x="607" y="303"/>
                    </a:cubicBezTo>
                    <a:cubicBezTo>
                      <a:pt x="607" y="470"/>
                      <a:pt x="471" y="606"/>
                      <a:pt x="304" y="60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6" name="Freeform 55">
                <a:extLst>
                  <a:ext uri="{FF2B5EF4-FFF2-40B4-BE49-F238E27FC236}">
                    <a16:creationId xmlns:a16="http://schemas.microsoft.com/office/drawing/2014/main" id="{6EDCFF37-0B3A-9D46-A547-020DDBF7427E}"/>
                  </a:ext>
                </a:extLst>
              </p:cNvPr>
              <p:cNvSpPr/>
              <p:nvPr/>
            </p:nvSpPr>
            <p:spPr>
              <a:xfrm>
                <a:off x="23429432" y="4309010"/>
                <a:ext cx="220973" cy="361254"/>
              </a:xfrm>
              <a:custGeom>
                <a:avLst/>
                <a:gdLst/>
                <a:ahLst/>
                <a:cxnLst>
                  <a:cxn ang="3cd4">
                    <a:pos x="hc" y="t"/>
                  </a:cxn>
                  <a:cxn ang="cd2">
                    <a:pos x="l" y="vc"/>
                  </a:cxn>
                  <a:cxn ang="cd4">
                    <a:pos x="hc" y="b"/>
                  </a:cxn>
                  <a:cxn ang="0">
                    <a:pos x="r" y="vc"/>
                  </a:cxn>
                </a:cxnLst>
                <a:rect l="l" t="t" r="r" b="b"/>
                <a:pathLst>
                  <a:path w="179" h="292">
                    <a:moveTo>
                      <a:pt x="82" y="292"/>
                    </a:moveTo>
                    <a:cubicBezTo>
                      <a:pt x="60" y="292"/>
                      <a:pt x="35" y="287"/>
                      <a:pt x="11" y="276"/>
                    </a:cubicBezTo>
                    <a:cubicBezTo>
                      <a:pt x="2" y="272"/>
                      <a:pt x="-2" y="261"/>
                      <a:pt x="2" y="252"/>
                    </a:cubicBezTo>
                    <a:cubicBezTo>
                      <a:pt x="6" y="243"/>
                      <a:pt x="17" y="238"/>
                      <a:pt x="26" y="242"/>
                    </a:cubicBezTo>
                    <a:cubicBezTo>
                      <a:pt x="63" y="258"/>
                      <a:pt x="101" y="259"/>
                      <a:pt x="124" y="244"/>
                    </a:cubicBezTo>
                    <a:cubicBezTo>
                      <a:pt x="136" y="236"/>
                      <a:pt x="142" y="225"/>
                      <a:pt x="142" y="210"/>
                    </a:cubicBezTo>
                    <a:cubicBezTo>
                      <a:pt x="142" y="193"/>
                      <a:pt x="110" y="177"/>
                      <a:pt x="81" y="162"/>
                    </a:cubicBezTo>
                    <a:cubicBezTo>
                      <a:pt x="63" y="153"/>
                      <a:pt x="44" y="144"/>
                      <a:pt x="29" y="133"/>
                    </a:cubicBezTo>
                    <a:cubicBezTo>
                      <a:pt x="10" y="118"/>
                      <a:pt x="0" y="101"/>
                      <a:pt x="0" y="82"/>
                    </a:cubicBezTo>
                    <a:cubicBezTo>
                      <a:pt x="0" y="55"/>
                      <a:pt x="13" y="32"/>
                      <a:pt x="35" y="17"/>
                    </a:cubicBezTo>
                    <a:cubicBezTo>
                      <a:pt x="68" y="-5"/>
                      <a:pt x="119" y="-6"/>
                      <a:pt x="166" y="14"/>
                    </a:cubicBezTo>
                    <a:cubicBezTo>
                      <a:pt x="176" y="18"/>
                      <a:pt x="180" y="29"/>
                      <a:pt x="176" y="38"/>
                    </a:cubicBezTo>
                    <a:cubicBezTo>
                      <a:pt x="172" y="48"/>
                      <a:pt x="161" y="52"/>
                      <a:pt x="152" y="48"/>
                    </a:cubicBezTo>
                    <a:cubicBezTo>
                      <a:pt x="116" y="33"/>
                      <a:pt x="78" y="33"/>
                      <a:pt x="56" y="48"/>
                    </a:cubicBezTo>
                    <a:cubicBezTo>
                      <a:pt x="43" y="56"/>
                      <a:pt x="37" y="68"/>
                      <a:pt x="37" y="82"/>
                    </a:cubicBezTo>
                    <a:cubicBezTo>
                      <a:pt x="37" y="99"/>
                      <a:pt x="69" y="115"/>
                      <a:pt x="97" y="129"/>
                    </a:cubicBezTo>
                    <a:cubicBezTo>
                      <a:pt x="116" y="139"/>
                      <a:pt x="135" y="148"/>
                      <a:pt x="149" y="159"/>
                    </a:cubicBezTo>
                    <a:cubicBezTo>
                      <a:pt x="169" y="175"/>
                      <a:pt x="179" y="191"/>
                      <a:pt x="179" y="210"/>
                    </a:cubicBezTo>
                    <a:cubicBezTo>
                      <a:pt x="179" y="238"/>
                      <a:pt x="167" y="261"/>
                      <a:pt x="144" y="275"/>
                    </a:cubicBezTo>
                    <a:cubicBezTo>
                      <a:pt x="127" y="286"/>
                      <a:pt x="106" y="292"/>
                      <a:pt x="82" y="29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7" name="Freeform 56">
                <a:extLst>
                  <a:ext uri="{FF2B5EF4-FFF2-40B4-BE49-F238E27FC236}">
                    <a16:creationId xmlns:a16="http://schemas.microsoft.com/office/drawing/2014/main" id="{D13F1DE0-1B7A-CD42-9857-45320024C91C}"/>
                  </a:ext>
                </a:extLst>
              </p:cNvPr>
              <p:cNvSpPr/>
              <p:nvPr/>
            </p:nvSpPr>
            <p:spPr>
              <a:xfrm>
                <a:off x="23516332" y="4218386"/>
                <a:ext cx="44691" cy="80692"/>
              </a:xfrm>
              <a:custGeom>
                <a:avLst/>
                <a:gdLst/>
                <a:ahLst/>
                <a:cxnLst>
                  <a:cxn ang="3cd4">
                    <a:pos x="hc" y="t"/>
                  </a:cxn>
                  <a:cxn ang="cd2">
                    <a:pos x="l" y="vc"/>
                  </a:cxn>
                  <a:cxn ang="cd4">
                    <a:pos x="hc" y="b"/>
                  </a:cxn>
                  <a:cxn ang="0">
                    <a:pos x="r" y="vc"/>
                  </a:cxn>
                </a:cxnLst>
                <a:rect l="l" t="t" r="r" b="b"/>
                <a:pathLst>
                  <a:path w="37" h="66">
                    <a:moveTo>
                      <a:pt x="19" y="66"/>
                    </a:moveTo>
                    <a:cubicBezTo>
                      <a:pt x="8" y="66"/>
                      <a:pt x="0" y="57"/>
                      <a:pt x="0" y="47"/>
                    </a:cubicBezTo>
                    <a:lnTo>
                      <a:pt x="0" y="19"/>
                    </a:lnTo>
                    <a:cubicBezTo>
                      <a:pt x="0" y="9"/>
                      <a:pt x="8" y="0"/>
                      <a:pt x="19" y="0"/>
                    </a:cubicBezTo>
                    <a:cubicBezTo>
                      <a:pt x="29" y="0"/>
                      <a:pt x="37" y="9"/>
                      <a:pt x="37" y="19"/>
                    </a:cubicBezTo>
                    <a:lnTo>
                      <a:pt x="37" y="47"/>
                    </a:lnTo>
                    <a:cubicBezTo>
                      <a:pt x="37" y="57"/>
                      <a:pt x="29" y="66"/>
                      <a:pt x="19" y="6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 name="Freeform 57">
                <a:extLst>
                  <a:ext uri="{FF2B5EF4-FFF2-40B4-BE49-F238E27FC236}">
                    <a16:creationId xmlns:a16="http://schemas.microsoft.com/office/drawing/2014/main" id="{9E2635DB-C67F-C745-92F9-EE43543CA885}"/>
                  </a:ext>
                </a:extLst>
              </p:cNvPr>
              <p:cNvSpPr/>
              <p:nvPr/>
            </p:nvSpPr>
            <p:spPr>
              <a:xfrm>
                <a:off x="23516332" y="4680192"/>
                <a:ext cx="44691" cy="79451"/>
              </a:xfrm>
              <a:custGeom>
                <a:avLst/>
                <a:gdLst/>
                <a:ahLst/>
                <a:cxnLst>
                  <a:cxn ang="3cd4">
                    <a:pos x="hc" y="t"/>
                  </a:cxn>
                  <a:cxn ang="cd2">
                    <a:pos x="l" y="vc"/>
                  </a:cxn>
                  <a:cxn ang="cd4">
                    <a:pos x="hc" y="b"/>
                  </a:cxn>
                  <a:cxn ang="0">
                    <a:pos x="r" y="vc"/>
                  </a:cxn>
                </a:cxnLst>
                <a:rect l="l" t="t" r="r" b="b"/>
                <a:pathLst>
                  <a:path w="37" h="65">
                    <a:moveTo>
                      <a:pt x="19" y="65"/>
                    </a:moveTo>
                    <a:cubicBezTo>
                      <a:pt x="8" y="65"/>
                      <a:pt x="0" y="57"/>
                      <a:pt x="0" y="47"/>
                    </a:cubicBezTo>
                    <a:lnTo>
                      <a:pt x="0" y="18"/>
                    </a:lnTo>
                    <a:cubicBezTo>
                      <a:pt x="0" y="8"/>
                      <a:pt x="8" y="0"/>
                      <a:pt x="19" y="0"/>
                    </a:cubicBezTo>
                    <a:cubicBezTo>
                      <a:pt x="29" y="0"/>
                      <a:pt x="37" y="8"/>
                      <a:pt x="37" y="18"/>
                    </a:cubicBezTo>
                    <a:lnTo>
                      <a:pt x="37" y="47"/>
                    </a:lnTo>
                    <a:cubicBezTo>
                      <a:pt x="37" y="57"/>
                      <a:pt x="29" y="65"/>
                      <a:pt x="19" y="6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59" name="Group 58">
              <a:extLst>
                <a:ext uri="{FF2B5EF4-FFF2-40B4-BE49-F238E27FC236}">
                  <a16:creationId xmlns:a16="http://schemas.microsoft.com/office/drawing/2014/main" id="{5EF16516-C29A-FD4E-9173-B563146A3B99}"/>
                </a:ext>
              </a:extLst>
            </p:cNvPr>
            <p:cNvGrpSpPr/>
            <p:nvPr/>
          </p:nvGrpSpPr>
          <p:grpSpPr>
            <a:xfrm>
              <a:off x="3435133" y="7254499"/>
              <a:ext cx="7316836" cy="3931792"/>
              <a:chOff x="3731816" y="7254499"/>
              <a:chExt cx="7316836" cy="3931792"/>
            </a:xfrm>
          </p:grpSpPr>
          <p:grpSp>
            <p:nvGrpSpPr>
              <p:cNvPr id="60" name="Group 59">
                <a:extLst>
                  <a:ext uri="{FF2B5EF4-FFF2-40B4-BE49-F238E27FC236}">
                    <a16:creationId xmlns:a16="http://schemas.microsoft.com/office/drawing/2014/main" id="{B3C5644E-6946-5A47-84D7-2ADACCE64597}"/>
                  </a:ext>
                </a:extLst>
              </p:cNvPr>
              <p:cNvGrpSpPr/>
              <p:nvPr/>
            </p:nvGrpSpPr>
            <p:grpSpPr>
              <a:xfrm>
                <a:off x="4482287" y="7254499"/>
                <a:ext cx="6566365" cy="3931792"/>
                <a:chOff x="4482287" y="6976721"/>
                <a:chExt cx="6566365" cy="3931792"/>
              </a:xfrm>
            </p:grpSpPr>
            <p:sp>
              <p:nvSpPr>
                <p:cNvPr id="73" name="Subtitle 2">
                  <a:extLst>
                    <a:ext uri="{FF2B5EF4-FFF2-40B4-BE49-F238E27FC236}">
                      <a16:creationId xmlns:a16="http://schemas.microsoft.com/office/drawing/2014/main" id="{6AEF23FE-3608-0A42-A05B-1FAA2586F9FB}"/>
                    </a:ext>
                  </a:extLst>
                </p:cNvPr>
                <p:cNvSpPr txBox="1">
                  <a:spLocks/>
                </p:cNvSpPr>
                <p:nvPr/>
              </p:nvSpPr>
              <p:spPr>
                <a:xfrm>
                  <a:off x="4482287" y="6976721"/>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74" name="Subtitle 2">
                  <a:extLst>
                    <a:ext uri="{FF2B5EF4-FFF2-40B4-BE49-F238E27FC236}">
                      <a16:creationId xmlns:a16="http://schemas.microsoft.com/office/drawing/2014/main" id="{0F440585-5ED6-7C41-BAFA-1EA097A32A54}"/>
                    </a:ext>
                  </a:extLst>
                </p:cNvPr>
                <p:cNvSpPr txBox="1">
                  <a:spLocks/>
                </p:cNvSpPr>
                <p:nvPr/>
              </p:nvSpPr>
              <p:spPr>
                <a:xfrm>
                  <a:off x="4482287" y="8029466"/>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75" name="Subtitle 2">
                  <a:extLst>
                    <a:ext uri="{FF2B5EF4-FFF2-40B4-BE49-F238E27FC236}">
                      <a16:creationId xmlns:a16="http://schemas.microsoft.com/office/drawing/2014/main" id="{A2907996-DA4F-2D4B-8245-95F9903F3682}"/>
                    </a:ext>
                  </a:extLst>
                </p:cNvPr>
                <p:cNvSpPr txBox="1">
                  <a:spLocks/>
                </p:cNvSpPr>
                <p:nvPr/>
              </p:nvSpPr>
              <p:spPr>
                <a:xfrm>
                  <a:off x="4482287" y="9082211"/>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76" name="Subtitle 2">
                  <a:extLst>
                    <a:ext uri="{FF2B5EF4-FFF2-40B4-BE49-F238E27FC236}">
                      <a16:creationId xmlns:a16="http://schemas.microsoft.com/office/drawing/2014/main" id="{C285A3C8-DE0B-5C4D-B9C2-5A4073F58D2E}"/>
                    </a:ext>
                  </a:extLst>
                </p:cNvPr>
                <p:cNvSpPr txBox="1">
                  <a:spLocks/>
                </p:cNvSpPr>
                <p:nvPr/>
              </p:nvSpPr>
              <p:spPr>
                <a:xfrm>
                  <a:off x="4482287" y="10134956"/>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grpSp>
          <p:grpSp>
            <p:nvGrpSpPr>
              <p:cNvPr id="61" name="Group 60">
                <a:extLst>
                  <a:ext uri="{FF2B5EF4-FFF2-40B4-BE49-F238E27FC236}">
                    <a16:creationId xmlns:a16="http://schemas.microsoft.com/office/drawing/2014/main" id="{306A538A-6D28-7748-B9E1-D065C8C7BFD5}"/>
                  </a:ext>
                </a:extLst>
              </p:cNvPr>
              <p:cNvGrpSpPr/>
              <p:nvPr/>
            </p:nvGrpSpPr>
            <p:grpSpPr>
              <a:xfrm>
                <a:off x="3753308" y="7577351"/>
                <a:ext cx="418768" cy="210866"/>
                <a:chOff x="11225654" y="3496843"/>
                <a:chExt cx="1893539" cy="953473"/>
              </a:xfrm>
              <a:solidFill>
                <a:schemeClr val="accent3"/>
              </a:solidFill>
            </p:grpSpPr>
            <p:sp>
              <p:nvSpPr>
                <p:cNvPr id="71" name="Rectangle 70">
                  <a:extLst>
                    <a:ext uri="{FF2B5EF4-FFF2-40B4-BE49-F238E27FC236}">
                      <a16:creationId xmlns:a16="http://schemas.microsoft.com/office/drawing/2014/main" id="{476D27A7-53C4-5D42-A633-4C48E94CC364}"/>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C79634C-AFAA-FC41-9310-D408D42C7BF0}"/>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A96E72EA-19AE-1941-B57D-841BD82F57C4}"/>
                  </a:ext>
                </a:extLst>
              </p:cNvPr>
              <p:cNvGrpSpPr/>
              <p:nvPr/>
            </p:nvGrpSpPr>
            <p:grpSpPr>
              <a:xfrm>
                <a:off x="3731816" y="8672252"/>
                <a:ext cx="418768" cy="210866"/>
                <a:chOff x="11225654" y="3496843"/>
                <a:chExt cx="1893539" cy="953473"/>
              </a:xfrm>
              <a:solidFill>
                <a:schemeClr val="accent3"/>
              </a:solidFill>
            </p:grpSpPr>
            <p:sp>
              <p:nvSpPr>
                <p:cNvPr id="69" name="Rectangle 68">
                  <a:extLst>
                    <a:ext uri="{FF2B5EF4-FFF2-40B4-BE49-F238E27FC236}">
                      <a16:creationId xmlns:a16="http://schemas.microsoft.com/office/drawing/2014/main" id="{520BA032-2C40-4442-BA90-9E96F8646814}"/>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B83528AE-B8CD-F74C-9898-D5341723AFFB}"/>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99B6DAF3-4916-374B-AE4B-0AC6784C2B2F}"/>
                  </a:ext>
                </a:extLst>
              </p:cNvPr>
              <p:cNvGrpSpPr/>
              <p:nvPr/>
            </p:nvGrpSpPr>
            <p:grpSpPr>
              <a:xfrm>
                <a:off x="3753308" y="9740811"/>
                <a:ext cx="418768" cy="210866"/>
                <a:chOff x="11225654" y="3496843"/>
                <a:chExt cx="1893539" cy="953473"/>
              </a:xfrm>
              <a:solidFill>
                <a:schemeClr val="accent3"/>
              </a:solidFill>
            </p:grpSpPr>
            <p:sp>
              <p:nvSpPr>
                <p:cNvPr id="67" name="Rectangle 66">
                  <a:extLst>
                    <a:ext uri="{FF2B5EF4-FFF2-40B4-BE49-F238E27FC236}">
                      <a16:creationId xmlns:a16="http://schemas.microsoft.com/office/drawing/2014/main" id="{83896480-979F-2F40-99DC-ECDE5F60E8B3}"/>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ADE3952-6F2C-B24B-B66C-EC08EA0F0FCD}"/>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703C2888-5ADA-3C48-B05C-1ED6794DC00A}"/>
                  </a:ext>
                </a:extLst>
              </p:cNvPr>
              <p:cNvGrpSpPr/>
              <p:nvPr/>
            </p:nvGrpSpPr>
            <p:grpSpPr>
              <a:xfrm>
                <a:off x="3753308" y="10799512"/>
                <a:ext cx="418768" cy="210866"/>
                <a:chOff x="11225654" y="3496843"/>
                <a:chExt cx="1893539" cy="953473"/>
              </a:xfrm>
              <a:solidFill>
                <a:schemeClr val="accent3"/>
              </a:solidFill>
            </p:grpSpPr>
            <p:sp>
              <p:nvSpPr>
                <p:cNvPr id="65" name="Rectangle 64">
                  <a:extLst>
                    <a:ext uri="{FF2B5EF4-FFF2-40B4-BE49-F238E27FC236}">
                      <a16:creationId xmlns:a16="http://schemas.microsoft.com/office/drawing/2014/main" id="{43EB0E6A-CB75-CB4D-9F3D-049E583256C7}"/>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EFD8924-4337-E442-B74B-99A1EC06C527}"/>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0" name="Subtitle 2">
              <a:extLst>
                <a:ext uri="{FF2B5EF4-FFF2-40B4-BE49-F238E27FC236}">
                  <a16:creationId xmlns:a16="http://schemas.microsoft.com/office/drawing/2014/main" id="{5BB06449-AF4A-4549-9BDB-EE87CAC39B14}"/>
                </a:ext>
              </a:extLst>
            </p:cNvPr>
            <p:cNvSpPr txBox="1">
              <a:spLocks/>
            </p:cNvSpPr>
            <p:nvPr/>
          </p:nvSpPr>
          <p:spPr>
            <a:xfrm>
              <a:off x="12488471" y="5064074"/>
              <a:ext cx="10341049" cy="708913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charset="0"/>
                  <a:ea typeface="Montserrat Light" charset="0"/>
                  <a:cs typeface="Montserrat Light" charset="0"/>
                </a:rPr>
                <a:t>Business executives should have a plan for dealing with products at every stage of their life cycles. Marketers must link the price to the real and perceived value of the product, but they also must take into account supply costs, seasonal discounts, and prices used by competitors.</a:t>
              </a:r>
            </a:p>
            <a:p>
              <a:pPr algn="l">
                <a:lnSpc>
                  <a:spcPct val="100000"/>
                </a:lnSpc>
              </a:pPr>
              <a:endParaRPr lang="en-US" sz="3600" dirty="0">
                <a:solidFill>
                  <a:schemeClr val="bg1"/>
                </a:solidFill>
                <a:latin typeface="Montserrat Light" charset="0"/>
                <a:ea typeface="Montserrat Light" charset="0"/>
                <a:cs typeface="Montserrat Light" charset="0"/>
              </a:endParaRPr>
            </a:p>
            <a:p>
              <a:pPr algn="l">
                <a:lnSpc>
                  <a:spcPct val="100000"/>
                </a:lnSpc>
              </a:pPr>
              <a:r>
                <a:rPr lang="en-US" sz="3600" dirty="0">
                  <a:solidFill>
                    <a:schemeClr val="bg1"/>
                  </a:solidFill>
                  <a:latin typeface="Montserrat Light" charset="0"/>
                  <a:ea typeface="Montserrat Light" charset="0"/>
                  <a:cs typeface="Montserrat Light" charset="0"/>
                </a:rPr>
                <a:t>Place decisions outline where the product is sold and how it is delivered to the market. The goal of business executives is to get their products in front of the consumers.</a:t>
              </a:r>
            </a:p>
          </p:txBody>
        </p:sp>
      </p:grpSp>
    </p:spTree>
    <p:extLst>
      <p:ext uri="{BB962C8B-B14F-4D97-AF65-F5344CB8AC3E}">
        <p14:creationId xmlns:p14="http://schemas.microsoft.com/office/powerpoint/2010/main" val="2107383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77B7E5-D2C1-4F46-A143-D3DCFDF11FCD}"/>
              </a:ext>
            </a:extLst>
          </p:cNvPr>
          <p:cNvSpPr/>
          <p:nvPr/>
        </p:nvSpPr>
        <p:spPr>
          <a:xfrm>
            <a:off x="0" y="0"/>
            <a:ext cx="24377649"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ACE61B12-9805-DD45-85CA-06F5125CDD80}"/>
              </a:ext>
            </a:extLst>
          </p:cNvPr>
          <p:cNvGrpSpPr/>
          <p:nvPr/>
        </p:nvGrpSpPr>
        <p:grpSpPr>
          <a:xfrm>
            <a:off x="5614160" y="1227908"/>
            <a:ext cx="13149328" cy="1775850"/>
            <a:chOff x="5614160" y="1567543"/>
            <a:chExt cx="13149328" cy="1775850"/>
          </a:xfrm>
        </p:grpSpPr>
        <p:sp>
          <p:nvSpPr>
            <p:cNvPr id="78" name="TextBox 77">
              <a:extLst>
                <a:ext uri="{FF2B5EF4-FFF2-40B4-BE49-F238E27FC236}">
                  <a16:creationId xmlns:a16="http://schemas.microsoft.com/office/drawing/2014/main" id="{3831BF4D-D4B7-BB44-8A17-1F895A512F22}"/>
                </a:ext>
              </a:extLst>
            </p:cNvPr>
            <p:cNvSpPr txBox="1"/>
            <p:nvPr/>
          </p:nvSpPr>
          <p:spPr>
            <a:xfrm>
              <a:off x="5614160" y="2019954"/>
              <a:ext cx="13149328"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Investment Cons</a:t>
              </a:r>
            </a:p>
          </p:txBody>
        </p:sp>
        <p:sp>
          <p:nvSpPr>
            <p:cNvPr id="79" name="Rectangle 78">
              <a:extLst>
                <a:ext uri="{FF2B5EF4-FFF2-40B4-BE49-F238E27FC236}">
                  <a16:creationId xmlns:a16="http://schemas.microsoft.com/office/drawing/2014/main" id="{1AC3A6B5-B85E-4D42-9657-C877327BDFD4}"/>
                </a:ext>
              </a:extLst>
            </p:cNvPr>
            <p:cNvSpPr/>
            <p:nvPr/>
          </p:nvSpPr>
          <p:spPr>
            <a:xfrm>
              <a:off x="11091544"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Subtitle 2">
            <a:extLst>
              <a:ext uri="{FF2B5EF4-FFF2-40B4-BE49-F238E27FC236}">
                <a16:creationId xmlns:a16="http://schemas.microsoft.com/office/drawing/2014/main" id="{5BB06449-AF4A-4549-9BDB-EE87CAC39B14}"/>
              </a:ext>
            </a:extLst>
          </p:cNvPr>
          <p:cNvSpPr txBox="1">
            <a:spLocks/>
          </p:cNvSpPr>
          <p:nvPr/>
        </p:nvSpPr>
        <p:spPr>
          <a:xfrm>
            <a:off x="1887626" y="5064074"/>
            <a:ext cx="10341049" cy="708913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charset="0"/>
                <a:ea typeface="Montserrat Light" charset="0"/>
                <a:cs typeface="Montserrat Light" charset="0"/>
              </a:rPr>
              <a:t>Business executives should have a plan for dealing with products at every stage of their life cycles. Marketers must link the price to the real and perceived value of the product, but they also must take into account supply costs, seasonal discounts, and prices used by competitors.</a:t>
            </a:r>
          </a:p>
          <a:p>
            <a:pPr algn="l">
              <a:lnSpc>
                <a:spcPct val="100000"/>
              </a:lnSpc>
            </a:pPr>
            <a:endParaRPr lang="en-US" sz="3600" dirty="0">
              <a:solidFill>
                <a:schemeClr val="bg1"/>
              </a:solidFill>
              <a:latin typeface="Montserrat Light" charset="0"/>
              <a:ea typeface="Montserrat Light" charset="0"/>
              <a:cs typeface="Montserrat Light" charset="0"/>
            </a:endParaRPr>
          </a:p>
          <a:p>
            <a:pPr algn="l">
              <a:lnSpc>
                <a:spcPct val="100000"/>
              </a:lnSpc>
            </a:pPr>
            <a:r>
              <a:rPr lang="en-US" sz="3600" dirty="0">
                <a:solidFill>
                  <a:schemeClr val="bg1"/>
                </a:solidFill>
                <a:latin typeface="Montserrat Light" charset="0"/>
                <a:ea typeface="Montserrat Light" charset="0"/>
                <a:cs typeface="Montserrat Light" charset="0"/>
              </a:rPr>
              <a:t>Place decisions outline where the product is sold and how it is delivered to the market. The goal of business executives is to get their products in front of the consumers.</a:t>
            </a:r>
          </a:p>
        </p:txBody>
      </p:sp>
      <p:sp>
        <p:nvSpPr>
          <p:cNvPr id="39" name="Rectangle 38">
            <a:extLst>
              <a:ext uri="{FF2B5EF4-FFF2-40B4-BE49-F238E27FC236}">
                <a16:creationId xmlns:a16="http://schemas.microsoft.com/office/drawing/2014/main" id="{54932D3F-9A00-0341-8957-06D707ABEE06}"/>
              </a:ext>
            </a:extLst>
          </p:cNvPr>
          <p:cNvSpPr/>
          <p:nvPr/>
        </p:nvSpPr>
        <p:spPr>
          <a:xfrm>
            <a:off x="12827973" y="5181600"/>
            <a:ext cx="9662051" cy="685408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BB03DEB7-6693-1B43-8609-B069C9B0BC91}"/>
              </a:ext>
            </a:extLst>
          </p:cNvPr>
          <p:cNvGrpSpPr/>
          <p:nvPr/>
        </p:nvGrpSpPr>
        <p:grpSpPr>
          <a:xfrm>
            <a:off x="14035978" y="7254499"/>
            <a:ext cx="7316836" cy="3931792"/>
            <a:chOff x="3731816" y="7254499"/>
            <a:chExt cx="7316836" cy="3931792"/>
          </a:xfrm>
        </p:grpSpPr>
        <p:grpSp>
          <p:nvGrpSpPr>
            <p:cNvPr id="42" name="Group 41">
              <a:extLst>
                <a:ext uri="{FF2B5EF4-FFF2-40B4-BE49-F238E27FC236}">
                  <a16:creationId xmlns:a16="http://schemas.microsoft.com/office/drawing/2014/main" id="{7C68CD5E-5131-5945-8334-933929C1062A}"/>
                </a:ext>
              </a:extLst>
            </p:cNvPr>
            <p:cNvGrpSpPr/>
            <p:nvPr/>
          </p:nvGrpSpPr>
          <p:grpSpPr>
            <a:xfrm>
              <a:off x="4482287" y="7254499"/>
              <a:ext cx="6566365" cy="3931792"/>
              <a:chOff x="4482287" y="6976721"/>
              <a:chExt cx="6566365" cy="3931792"/>
            </a:xfrm>
          </p:grpSpPr>
          <p:sp>
            <p:nvSpPr>
              <p:cNvPr id="88" name="Subtitle 2">
                <a:extLst>
                  <a:ext uri="{FF2B5EF4-FFF2-40B4-BE49-F238E27FC236}">
                    <a16:creationId xmlns:a16="http://schemas.microsoft.com/office/drawing/2014/main" id="{2C984C61-26EC-EA41-BA73-633CC2ABC702}"/>
                  </a:ext>
                </a:extLst>
              </p:cNvPr>
              <p:cNvSpPr txBox="1">
                <a:spLocks/>
              </p:cNvSpPr>
              <p:nvPr/>
            </p:nvSpPr>
            <p:spPr>
              <a:xfrm>
                <a:off x="4482287" y="6976721"/>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89" name="Subtitle 2">
                <a:extLst>
                  <a:ext uri="{FF2B5EF4-FFF2-40B4-BE49-F238E27FC236}">
                    <a16:creationId xmlns:a16="http://schemas.microsoft.com/office/drawing/2014/main" id="{D4785E37-957E-3348-9AD1-465D5328D111}"/>
                  </a:ext>
                </a:extLst>
              </p:cNvPr>
              <p:cNvSpPr txBox="1">
                <a:spLocks/>
              </p:cNvSpPr>
              <p:nvPr/>
            </p:nvSpPr>
            <p:spPr>
              <a:xfrm>
                <a:off x="4482287" y="8029466"/>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90" name="Subtitle 2">
                <a:extLst>
                  <a:ext uri="{FF2B5EF4-FFF2-40B4-BE49-F238E27FC236}">
                    <a16:creationId xmlns:a16="http://schemas.microsoft.com/office/drawing/2014/main" id="{D7F521B7-5874-B840-AFBD-1740AE0CED8F}"/>
                  </a:ext>
                </a:extLst>
              </p:cNvPr>
              <p:cNvSpPr txBox="1">
                <a:spLocks/>
              </p:cNvSpPr>
              <p:nvPr/>
            </p:nvSpPr>
            <p:spPr>
              <a:xfrm>
                <a:off x="4482287" y="9082211"/>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91" name="Subtitle 2">
                <a:extLst>
                  <a:ext uri="{FF2B5EF4-FFF2-40B4-BE49-F238E27FC236}">
                    <a16:creationId xmlns:a16="http://schemas.microsoft.com/office/drawing/2014/main" id="{A30E1D36-C6D0-C746-99C8-AFBD0AA5999C}"/>
                  </a:ext>
                </a:extLst>
              </p:cNvPr>
              <p:cNvSpPr txBox="1">
                <a:spLocks/>
              </p:cNvSpPr>
              <p:nvPr/>
            </p:nvSpPr>
            <p:spPr>
              <a:xfrm>
                <a:off x="4482287" y="10134956"/>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grpSp>
        <p:grpSp>
          <p:nvGrpSpPr>
            <p:cNvPr id="43" name="Group 42">
              <a:extLst>
                <a:ext uri="{FF2B5EF4-FFF2-40B4-BE49-F238E27FC236}">
                  <a16:creationId xmlns:a16="http://schemas.microsoft.com/office/drawing/2014/main" id="{8A0B7CC1-628C-4D44-BAB3-571F12A567EF}"/>
                </a:ext>
              </a:extLst>
            </p:cNvPr>
            <p:cNvGrpSpPr/>
            <p:nvPr/>
          </p:nvGrpSpPr>
          <p:grpSpPr>
            <a:xfrm>
              <a:off x="3753308" y="7577351"/>
              <a:ext cx="418768" cy="210866"/>
              <a:chOff x="11225654" y="3496843"/>
              <a:chExt cx="1893539" cy="953473"/>
            </a:xfrm>
            <a:solidFill>
              <a:schemeClr val="accent3"/>
            </a:solidFill>
          </p:grpSpPr>
          <p:sp>
            <p:nvSpPr>
              <p:cNvPr id="86" name="Rectangle 85">
                <a:extLst>
                  <a:ext uri="{FF2B5EF4-FFF2-40B4-BE49-F238E27FC236}">
                    <a16:creationId xmlns:a16="http://schemas.microsoft.com/office/drawing/2014/main" id="{29DF697F-F326-6D41-9C56-C80120B09111}"/>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A30972F-E686-F74D-8ABD-E7F97EF95ACC}"/>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0CF328D3-97AD-5146-B63A-13A2A049782D}"/>
                </a:ext>
              </a:extLst>
            </p:cNvPr>
            <p:cNvGrpSpPr/>
            <p:nvPr/>
          </p:nvGrpSpPr>
          <p:grpSpPr>
            <a:xfrm>
              <a:off x="3731816" y="8672252"/>
              <a:ext cx="418768" cy="210866"/>
              <a:chOff x="11225654" y="3496843"/>
              <a:chExt cx="1893539" cy="953473"/>
            </a:xfrm>
            <a:solidFill>
              <a:schemeClr val="accent3"/>
            </a:solidFill>
          </p:grpSpPr>
          <p:sp>
            <p:nvSpPr>
              <p:cNvPr id="84" name="Rectangle 83">
                <a:extLst>
                  <a:ext uri="{FF2B5EF4-FFF2-40B4-BE49-F238E27FC236}">
                    <a16:creationId xmlns:a16="http://schemas.microsoft.com/office/drawing/2014/main" id="{F273BB37-7752-2343-A536-6C3A9858160A}"/>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E84B4628-DA90-A44E-B0C5-F66B6F1DC7E8}"/>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A386F84E-86A7-2948-B763-C39D3733144C}"/>
                </a:ext>
              </a:extLst>
            </p:cNvPr>
            <p:cNvGrpSpPr/>
            <p:nvPr/>
          </p:nvGrpSpPr>
          <p:grpSpPr>
            <a:xfrm>
              <a:off x="3753308" y="9740811"/>
              <a:ext cx="418768" cy="210866"/>
              <a:chOff x="11225654" y="3496843"/>
              <a:chExt cx="1893539" cy="953473"/>
            </a:xfrm>
            <a:solidFill>
              <a:schemeClr val="accent3"/>
            </a:solidFill>
          </p:grpSpPr>
          <p:sp>
            <p:nvSpPr>
              <p:cNvPr id="82" name="Rectangle 81">
                <a:extLst>
                  <a:ext uri="{FF2B5EF4-FFF2-40B4-BE49-F238E27FC236}">
                    <a16:creationId xmlns:a16="http://schemas.microsoft.com/office/drawing/2014/main" id="{5B4C2E67-341C-0142-A6C6-FA5FB425EFDD}"/>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A226D34D-A6F4-824A-B694-AF15836D910E}"/>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69B46BAB-F37B-A548-9056-847AA383330F}"/>
                </a:ext>
              </a:extLst>
            </p:cNvPr>
            <p:cNvGrpSpPr/>
            <p:nvPr/>
          </p:nvGrpSpPr>
          <p:grpSpPr>
            <a:xfrm>
              <a:off x="3753308" y="10799512"/>
              <a:ext cx="418768" cy="210866"/>
              <a:chOff x="11225654" y="3496843"/>
              <a:chExt cx="1893539" cy="953473"/>
            </a:xfrm>
            <a:solidFill>
              <a:schemeClr val="accent3"/>
            </a:solidFill>
          </p:grpSpPr>
          <p:sp>
            <p:nvSpPr>
              <p:cNvPr id="48" name="Rectangle 47">
                <a:extLst>
                  <a:ext uri="{FF2B5EF4-FFF2-40B4-BE49-F238E27FC236}">
                    <a16:creationId xmlns:a16="http://schemas.microsoft.com/office/drawing/2014/main" id="{99DCADBA-B085-5C4C-B913-9DA040E778A6}"/>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7774BF8-74D5-2B41-B3FC-24B45AFCF912}"/>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1" name="Group 100">
            <a:extLst>
              <a:ext uri="{FF2B5EF4-FFF2-40B4-BE49-F238E27FC236}">
                <a16:creationId xmlns:a16="http://schemas.microsoft.com/office/drawing/2014/main" id="{04B6B3AA-C313-5F40-9F0A-B32535AFC8ED}"/>
              </a:ext>
            </a:extLst>
          </p:cNvPr>
          <p:cNvGrpSpPr/>
          <p:nvPr/>
        </p:nvGrpSpPr>
        <p:grpSpPr>
          <a:xfrm>
            <a:off x="13919130" y="4147286"/>
            <a:ext cx="1583140" cy="1521904"/>
            <a:chOff x="12886031" y="1525742"/>
            <a:chExt cx="938519" cy="1114797"/>
          </a:xfrm>
          <a:solidFill>
            <a:schemeClr val="accent3"/>
          </a:solidFill>
        </p:grpSpPr>
        <p:sp>
          <p:nvSpPr>
            <p:cNvPr id="102" name="Freeform 101">
              <a:extLst>
                <a:ext uri="{FF2B5EF4-FFF2-40B4-BE49-F238E27FC236}">
                  <a16:creationId xmlns:a16="http://schemas.microsoft.com/office/drawing/2014/main" id="{7BE30FAE-D100-9343-A501-13A1CD3465B1}"/>
                </a:ext>
              </a:extLst>
            </p:cNvPr>
            <p:cNvSpPr/>
            <p:nvPr/>
          </p:nvSpPr>
          <p:spPr>
            <a:xfrm>
              <a:off x="12886031" y="2227145"/>
              <a:ext cx="240836" cy="413394"/>
            </a:xfrm>
            <a:custGeom>
              <a:avLst/>
              <a:gdLst/>
              <a:ahLst/>
              <a:cxnLst>
                <a:cxn ang="3cd4">
                  <a:pos x="hc" y="t"/>
                </a:cxn>
                <a:cxn ang="cd2">
                  <a:pos x="l" y="vc"/>
                </a:cxn>
                <a:cxn ang="cd4">
                  <a:pos x="hc" y="b"/>
                </a:cxn>
                <a:cxn ang="0">
                  <a:pos x="r" y="vc"/>
                </a:cxn>
              </a:cxnLst>
              <a:rect l="l" t="t" r="r" b="b"/>
              <a:pathLst>
                <a:path w="195" h="334">
                  <a:moveTo>
                    <a:pt x="55" y="279"/>
                  </a:moveTo>
                  <a:lnTo>
                    <a:pt x="140" y="279"/>
                  </a:lnTo>
                  <a:lnTo>
                    <a:pt x="140" y="55"/>
                  </a:lnTo>
                  <a:lnTo>
                    <a:pt x="55" y="55"/>
                  </a:lnTo>
                  <a:close/>
                  <a:moveTo>
                    <a:pt x="168" y="334"/>
                  </a:moveTo>
                  <a:lnTo>
                    <a:pt x="27" y="334"/>
                  </a:lnTo>
                  <a:cubicBezTo>
                    <a:pt x="12" y="334"/>
                    <a:pt x="0" y="322"/>
                    <a:pt x="0" y="307"/>
                  </a:cubicBezTo>
                  <a:lnTo>
                    <a:pt x="0" y="28"/>
                  </a:lnTo>
                  <a:cubicBezTo>
                    <a:pt x="0" y="12"/>
                    <a:pt x="12" y="0"/>
                    <a:pt x="27" y="0"/>
                  </a:cubicBezTo>
                  <a:lnTo>
                    <a:pt x="168" y="0"/>
                  </a:lnTo>
                  <a:cubicBezTo>
                    <a:pt x="183" y="0"/>
                    <a:pt x="195" y="12"/>
                    <a:pt x="195" y="28"/>
                  </a:cubicBezTo>
                  <a:lnTo>
                    <a:pt x="195" y="307"/>
                  </a:lnTo>
                  <a:cubicBezTo>
                    <a:pt x="195" y="322"/>
                    <a:pt x="183" y="334"/>
                    <a:pt x="168" y="3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3" name="Freeform 102">
              <a:extLst>
                <a:ext uri="{FF2B5EF4-FFF2-40B4-BE49-F238E27FC236}">
                  <a16:creationId xmlns:a16="http://schemas.microsoft.com/office/drawing/2014/main" id="{47DE0688-51D3-124B-92DC-56A509E78032}"/>
                </a:ext>
              </a:extLst>
            </p:cNvPr>
            <p:cNvSpPr/>
            <p:nvPr/>
          </p:nvSpPr>
          <p:spPr>
            <a:xfrm>
              <a:off x="13233633" y="1874581"/>
              <a:ext cx="242077" cy="765957"/>
            </a:xfrm>
            <a:custGeom>
              <a:avLst/>
              <a:gdLst/>
              <a:ahLst/>
              <a:cxnLst>
                <a:cxn ang="3cd4">
                  <a:pos x="hc" y="t"/>
                </a:cxn>
                <a:cxn ang="cd2">
                  <a:pos x="l" y="vc"/>
                </a:cxn>
                <a:cxn ang="cd4">
                  <a:pos x="hc" y="b"/>
                </a:cxn>
                <a:cxn ang="0">
                  <a:pos x="r" y="vc"/>
                </a:cxn>
              </a:cxnLst>
              <a:rect l="l" t="t" r="r" b="b"/>
              <a:pathLst>
                <a:path w="196" h="618">
                  <a:moveTo>
                    <a:pt x="55" y="563"/>
                  </a:moveTo>
                  <a:lnTo>
                    <a:pt x="141" y="563"/>
                  </a:lnTo>
                  <a:lnTo>
                    <a:pt x="141" y="55"/>
                  </a:lnTo>
                  <a:lnTo>
                    <a:pt x="55" y="55"/>
                  </a:lnTo>
                  <a:close/>
                  <a:moveTo>
                    <a:pt x="169" y="618"/>
                  </a:moveTo>
                  <a:lnTo>
                    <a:pt x="28" y="618"/>
                  </a:lnTo>
                  <a:cubicBezTo>
                    <a:pt x="13" y="618"/>
                    <a:pt x="0" y="606"/>
                    <a:pt x="0" y="591"/>
                  </a:cubicBezTo>
                  <a:lnTo>
                    <a:pt x="0" y="27"/>
                  </a:lnTo>
                  <a:cubicBezTo>
                    <a:pt x="0" y="12"/>
                    <a:pt x="13" y="0"/>
                    <a:pt x="28" y="0"/>
                  </a:cubicBezTo>
                  <a:lnTo>
                    <a:pt x="169" y="0"/>
                  </a:lnTo>
                  <a:cubicBezTo>
                    <a:pt x="184" y="0"/>
                    <a:pt x="196" y="12"/>
                    <a:pt x="196" y="27"/>
                  </a:cubicBezTo>
                  <a:lnTo>
                    <a:pt x="196" y="591"/>
                  </a:lnTo>
                  <a:cubicBezTo>
                    <a:pt x="196" y="606"/>
                    <a:pt x="184" y="618"/>
                    <a:pt x="169" y="61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4" name="Freeform 103">
              <a:extLst>
                <a:ext uri="{FF2B5EF4-FFF2-40B4-BE49-F238E27FC236}">
                  <a16:creationId xmlns:a16="http://schemas.microsoft.com/office/drawing/2014/main" id="{6AC94BA8-BE0A-634F-80D7-F7A47346990C}"/>
                </a:ext>
              </a:extLst>
            </p:cNvPr>
            <p:cNvSpPr/>
            <p:nvPr/>
          </p:nvSpPr>
          <p:spPr>
            <a:xfrm>
              <a:off x="13578748" y="1525742"/>
              <a:ext cx="245802" cy="1114797"/>
            </a:xfrm>
            <a:custGeom>
              <a:avLst/>
              <a:gdLst/>
              <a:ahLst/>
              <a:cxnLst>
                <a:cxn ang="3cd4">
                  <a:pos x="hc" y="t"/>
                </a:cxn>
                <a:cxn ang="cd2">
                  <a:pos x="l" y="vc"/>
                </a:cxn>
                <a:cxn ang="cd4">
                  <a:pos x="hc" y="b"/>
                </a:cxn>
                <a:cxn ang="0">
                  <a:pos x="r" y="vc"/>
                </a:cxn>
              </a:cxnLst>
              <a:rect l="l" t="t" r="r" b="b"/>
              <a:pathLst>
                <a:path w="199" h="899">
                  <a:moveTo>
                    <a:pt x="55" y="844"/>
                  </a:moveTo>
                  <a:lnTo>
                    <a:pt x="144" y="844"/>
                  </a:lnTo>
                  <a:lnTo>
                    <a:pt x="144" y="55"/>
                  </a:lnTo>
                  <a:lnTo>
                    <a:pt x="55" y="55"/>
                  </a:lnTo>
                  <a:close/>
                  <a:moveTo>
                    <a:pt x="172" y="899"/>
                  </a:moveTo>
                  <a:lnTo>
                    <a:pt x="27" y="899"/>
                  </a:lnTo>
                  <a:cubicBezTo>
                    <a:pt x="12" y="899"/>
                    <a:pt x="0" y="887"/>
                    <a:pt x="0" y="872"/>
                  </a:cubicBezTo>
                  <a:lnTo>
                    <a:pt x="0" y="27"/>
                  </a:lnTo>
                  <a:cubicBezTo>
                    <a:pt x="0" y="12"/>
                    <a:pt x="12" y="0"/>
                    <a:pt x="27" y="0"/>
                  </a:cubicBezTo>
                  <a:lnTo>
                    <a:pt x="172" y="0"/>
                  </a:lnTo>
                  <a:cubicBezTo>
                    <a:pt x="187" y="0"/>
                    <a:pt x="199" y="12"/>
                    <a:pt x="199" y="27"/>
                  </a:cubicBezTo>
                  <a:lnTo>
                    <a:pt x="199" y="872"/>
                  </a:lnTo>
                  <a:cubicBezTo>
                    <a:pt x="199" y="887"/>
                    <a:pt x="187" y="899"/>
                    <a:pt x="172" y="89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2090921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77B7E5-D2C1-4F46-A143-D3DCFDF11FCD}"/>
              </a:ext>
            </a:extLst>
          </p:cNvPr>
          <p:cNvSpPr/>
          <p:nvPr/>
        </p:nvSpPr>
        <p:spPr>
          <a:xfrm>
            <a:off x="0" y="0"/>
            <a:ext cx="24377649"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posición de imagen 3">
            <a:extLst>
              <a:ext uri="{FF2B5EF4-FFF2-40B4-BE49-F238E27FC236}">
                <a16:creationId xmlns:a16="http://schemas.microsoft.com/office/drawing/2014/main" id="{9B7D5A8D-D224-0E4D-A50D-53FBDA59332E}"/>
              </a:ext>
            </a:extLst>
          </p:cNvPr>
          <p:cNvSpPr>
            <a:spLocks noGrp="1"/>
          </p:cNvSpPr>
          <p:nvPr>
            <p:ph type="pic" sz="quarter" idx="15"/>
          </p:nvPr>
        </p:nvSpPr>
        <p:spPr/>
      </p:sp>
      <p:sp>
        <p:nvSpPr>
          <p:cNvPr id="5" name="Marcador de posición de imagen 4">
            <a:extLst>
              <a:ext uri="{FF2B5EF4-FFF2-40B4-BE49-F238E27FC236}">
                <a16:creationId xmlns:a16="http://schemas.microsoft.com/office/drawing/2014/main" id="{717798C7-3D7C-0046-86FB-4AB4D39DDBF0}"/>
              </a:ext>
            </a:extLst>
          </p:cNvPr>
          <p:cNvSpPr>
            <a:spLocks noGrp="1"/>
          </p:cNvSpPr>
          <p:nvPr>
            <p:ph type="pic" sz="quarter" idx="16"/>
          </p:nvPr>
        </p:nvSpPr>
        <p:spPr/>
      </p:sp>
      <p:sp>
        <p:nvSpPr>
          <p:cNvPr id="6" name="Marcador de posición de imagen 5">
            <a:extLst>
              <a:ext uri="{FF2B5EF4-FFF2-40B4-BE49-F238E27FC236}">
                <a16:creationId xmlns:a16="http://schemas.microsoft.com/office/drawing/2014/main" id="{9D814433-113B-8541-92C2-EACC89DD2666}"/>
              </a:ext>
            </a:extLst>
          </p:cNvPr>
          <p:cNvSpPr>
            <a:spLocks noGrp="1"/>
          </p:cNvSpPr>
          <p:nvPr>
            <p:ph type="pic" sz="quarter" idx="17"/>
          </p:nvPr>
        </p:nvSpPr>
        <p:spPr/>
      </p:sp>
      <p:grpSp>
        <p:nvGrpSpPr>
          <p:cNvPr id="77" name="Group 76">
            <a:extLst>
              <a:ext uri="{FF2B5EF4-FFF2-40B4-BE49-F238E27FC236}">
                <a16:creationId xmlns:a16="http://schemas.microsoft.com/office/drawing/2014/main" id="{ACE61B12-9805-DD45-85CA-06F5125CDD80}"/>
              </a:ext>
            </a:extLst>
          </p:cNvPr>
          <p:cNvGrpSpPr/>
          <p:nvPr/>
        </p:nvGrpSpPr>
        <p:grpSpPr>
          <a:xfrm>
            <a:off x="5614160" y="1227908"/>
            <a:ext cx="13149328" cy="1775850"/>
            <a:chOff x="5614160" y="1567543"/>
            <a:chExt cx="13149328" cy="1775850"/>
          </a:xfrm>
        </p:grpSpPr>
        <p:sp>
          <p:nvSpPr>
            <p:cNvPr id="78" name="TextBox 77">
              <a:extLst>
                <a:ext uri="{FF2B5EF4-FFF2-40B4-BE49-F238E27FC236}">
                  <a16:creationId xmlns:a16="http://schemas.microsoft.com/office/drawing/2014/main" id="{3831BF4D-D4B7-BB44-8A17-1F895A512F22}"/>
                </a:ext>
              </a:extLst>
            </p:cNvPr>
            <p:cNvSpPr txBox="1"/>
            <p:nvPr/>
          </p:nvSpPr>
          <p:spPr>
            <a:xfrm>
              <a:off x="5614160" y="2019954"/>
              <a:ext cx="13149328"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Investment Cons</a:t>
              </a:r>
            </a:p>
          </p:txBody>
        </p:sp>
        <p:sp>
          <p:nvSpPr>
            <p:cNvPr id="79" name="Rectangle 78">
              <a:extLst>
                <a:ext uri="{FF2B5EF4-FFF2-40B4-BE49-F238E27FC236}">
                  <a16:creationId xmlns:a16="http://schemas.microsoft.com/office/drawing/2014/main" id="{1AC3A6B5-B85E-4D42-9657-C877327BDFD4}"/>
                </a:ext>
              </a:extLst>
            </p:cNvPr>
            <p:cNvSpPr/>
            <p:nvPr/>
          </p:nvSpPr>
          <p:spPr>
            <a:xfrm>
              <a:off x="11091544"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2163CD66-B9EB-894A-8773-715BEB1C4A4E}"/>
              </a:ext>
            </a:extLst>
          </p:cNvPr>
          <p:cNvGrpSpPr/>
          <p:nvPr/>
        </p:nvGrpSpPr>
        <p:grpSpPr>
          <a:xfrm>
            <a:off x="2055500" y="6904357"/>
            <a:ext cx="20266650" cy="4662413"/>
            <a:chOff x="2055500" y="6145462"/>
            <a:chExt cx="20266650" cy="4662413"/>
          </a:xfrm>
        </p:grpSpPr>
        <p:sp>
          <p:nvSpPr>
            <p:cNvPr id="34" name="CuadroTexto 4">
              <a:extLst>
                <a:ext uri="{FF2B5EF4-FFF2-40B4-BE49-F238E27FC236}">
                  <a16:creationId xmlns:a16="http://schemas.microsoft.com/office/drawing/2014/main" id="{8712613B-E68F-E245-ADCB-E333F1E97939}"/>
                </a:ext>
              </a:extLst>
            </p:cNvPr>
            <p:cNvSpPr txBox="1"/>
            <p:nvPr/>
          </p:nvSpPr>
          <p:spPr>
            <a:xfrm>
              <a:off x="2055500" y="9853768"/>
              <a:ext cx="5587790" cy="954107"/>
            </a:xfrm>
            <a:prstGeom prst="rect">
              <a:avLst/>
            </a:prstGeom>
            <a:noFill/>
          </p:spPr>
          <p:txBody>
            <a:bodyPr wrap="square" rtlCol="0">
              <a:spAutoFit/>
            </a:bodyPr>
            <a:lstStyle/>
            <a:p>
              <a:pPr algn="ctr"/>
              <a:r>
                <a:rPr lang="en-US" sz="2800" dirty="0">
                  <a:solidFill>
                    <a:schemeClr val="bg1"/>
                  </a:solidFill>
                  <a:latin typeface="Montserrat Light" pitchFamily="2" charset="77"/>
                  <a:ea typeface="Lato Light" charset="0"/>
                  <a:cs typeface="Lato Light" charset="0"/>
                </a:rPr>
                <a:t>Marketers must link the price to the real and perceived.</a:t>
              </a:r>
            </a:p>
          </p:txBody>
        </p:sp>
        <p:sp>
          <p:nvSpPr>
            <p:cNvPr id="35" name="CuadroTexto 4">
              <a:extLst>
                <a:ext uri="{FF2B5EF4-FFF2-40B4-BE49-F238E27FC236}">
                  <a16:creationId xmlns:a16="http://schemas.microsoft.com/office/drawing/2014/main" id="{66CC53CE-81A4-0245-9DD7-34B989F7F2DF}"/>
                </a:ext>
              </a:extLst>
            </p:cNvPr>
            <p:cNvSpPr txBox="1"/>
            <p:nvPr/>
          </p:nvSpPr>
          <p:spPr>
            <a:xfrm>
              <a:off x="2391551" y="9076809"/>
              <a:ext cx="4915690" cy="646331"/>
            </a:xfrm>
            <a:prstGeom prst="rect">
              <a:avLst/>
            </a:prstGeom>
            <a:noFill/>
          </p:spPr>
          <p:txBody>
            <a:bodyPr wrap="square" rtlCol="0">
              <a:spAutoFit/>
            </a:bodyPr>
            <a:lstStyle/>
            <a:p>
              <a:pPr algn="ctr"/>
              <a:r>
                <a:rPr lang="en-US" dirty="0">
                  <a:solidFill>
                    <a:schemeClr val="bg1"/>
                  </a:solidFill>
                  <a:latin typeface="Montserrat Medium" pitchFamily="2" charset="77"/>
                  <a:ea typeface="Lato Semibold" panose="020F0502020204030203" pitchFamily="34" charset="0"/>
                  <a:cs typeface="Lato Semibold" panose="020F0502020204030203" pitchFamily="34" charset="0"/>
                </a:rPr>
                <a:t>Mike Anderson</a:t>
              </a:r>
            </a:p>
          </p:txBody>
        </p:sp>
        <p:sp>
          <p:nvSpPr>
            <p:cNvPr id="37" name="CuadroTexto 4">
              <a:extLst>
                <a:ext uri="{FF2B5EF4-FFF2-40B4-BE49-F238E27FC236}">
                  <a16:creationId xmlns:a16="http://schemas.microsoft.com/office/drawing/2014/main" id="{55836936-1BC2-F64A-B63B-035864F1FAA8}"/>
                </a:ext>
              </a:extLst>
            </p:cNvPr>
            <p:cNvSpPr txBox="1"/>
            <p:nvPr/>
          </p:nvSpPr>
          <p:spPr>
            <a:xfrm>
              <a:off x="9394928" y="9853768"/>
              <a:ext cx="5587790" cy="954107"/>
            </a:xfrm>
            <a:prstGeom prst="rect">
              <a:avLst/>
            </a:prstGeom>
            <a:noFill/>
          </p:spPr>
          <p:txBody>
            <a:bodyPr wrap="square" rtlCol="0">
              <a:spAutoFit/>
            </a:bodyPr>
            <a:lstStyle/>
            <a:p>
              <a:pPr algn="ctr"/>
              <a:r>
                <a:rPr lang="en-US" sz="2800" dirty="0">
                  <a:solidFill>
                    <a:schemeClr val="bg1"/>
                  </a:solidFill>
                  <a:latin typeface="Montserrat Light" pitchFamily="2" charset="77"/>
                  <a:ea typeface="Lato Light" charset="0"/>
                  <a:cs typeface="Lato Light" charset="0"/>
                </a:rPr>
                <a:t>Marketers must link the price to the real and perceived.</a:t>
              </a:r>
            </a:p>
          </p:txBody>
        </p:sp>
        <p:sp>
          <p:nvSpPr>
            <p:cNvPr id="38" name="CuadroTexto 4">
              <a:extLst>
                <a:ext uri="{FF2B5EF4-FFF2-40B4-BE49-F238E27FC236}">
                  <a16:creationId xmlns:a16="http://schemas.microsoft.com/office/drawing/2014/main" id="{6E4D1D33-D99D-3F4D-81D7-9EA32C86320B}"/>
                </a:ext>
              </a:extLst>
            </p:cNvPr>
            <p:cNvSpPr txBox="1"/>
            <p:nvPr/>
          </p:nvSpPr>
          <p:spPr>
            <a:xfrm>
              <a:off x="9730979" y="9076809"/>
              <a:ext cx="4915690" cy="646331"/>
            </a:xfrm>
            <a:prstGeom prst="rect">
              <a:avLst/>
            </a:prstGeom>
            <a:noFill/>
          </p:spPr>
          <p:txBody>
            <a:bodyPr wrap="square" rtlCol="0">
              <a:spAutoFit/>
            </a:bodyPr>
            <a:lstStyle/>
            <a:p>
              <a:pPr algn="ctr"/>
              <a:r>
                <a:rPr lang="en-US" dirty="0">
                  <a:solidFill>
                    <a:schemeClr val="bg1"/>
                  </a:solidFill>
                  <a:latin typeface="Montserrat Medium" pitchFamily="2" charset="77"/>
                  <a:ea typeface="Lato Semibold" panose="020F0502020204030203" pitchFamily="34" charset="0"/>
                  <a:cs typeface="Lato Semibold" panose="020F0502020204030203" pitchFamily="34" charset="0"/>
                </a:rPr>
                <a:t>Maddie Thompson</a:t>
              </a:r>
            </a:p>
          </p:txBody>
        </p:sp>
        <p:sp>
          <p:nvSpPr>
            <p:cNvPr id="46" name="CuadroTexto 4">
              <a:extLst>
                <a:ext uri="{FF2B5EF4-FFF2-40B4-BE49-F238E27FC236}">
                  <a16:creationId xmlns:a16="http://schemas.microsoft.com/office/drawing/2014/main" id="{87200A25-C6B8-8147-B3BD-C67D4CF8E4FB}"/>
                </a:ext>
              </a:extLst>
            </p:cNvPr>
            <p:cNvSpPr txBox="1"/>
            <p:nvPr/>
          </p:nvSpPr>
          <p:spPr>
            <a:xfrm>
              <a:off x="16734360" y="9853768"/>
              <a:ext cx="5587790" cy="954107"/>
            </a:xfrm>
            <a:prstGeom prst="rect">
              <a:avLst/>
            </a:prstGeom>
            <a:noFill/>
          </p:spPr>
          <p:txBody>
            <a:bodyPr wrap="square" rtlCol="0">
              <a:spAutoFit/>
            </a:bodyPr>
            <a:lstStyle/>
            <a:p>
              <a:pPr algn="ctr"/>
              <a:r>
                <a:rPr lang="en-US" sz="2800" dirty="0">
                  <a:solidFill>
                    <a:schemeClr val="bg1"/>
                  </a:solidFill>
                  <a:latin typeface="Montserrat Light" pitchFamily="2" charset="77"/>
                  <a:ea typeface="Lato Light" charset="0"/>
                  <a:cs typeface="Lato Light" charset="0"/>
                </a:rPr>
                <a:t>Marketers must link the price to the real and perceived.</a:t>
              </a:r>
            </a:p>
          </p:txBody>
        </p:sp>
        <p:sp>
          <p:nvSpPr>
            <p:cNvPr id="49" name="CuadroTexto 4">
              <a:extLst>
                <a:ext uri="{FF2B5EF4-FFF2-40B4-BE49-F238E27FC236}">
                  <a16:creationId xmlns:a16="http://schemas.microsoft.com/office/drawing/2014/main" id="{0DE8E686-A1E1-1543-B979-E474ABF9B8A7}"/>
                </a:ext>
              </a:extLst>
            </p:cNvPr>
            <p:cNvSpPr txBox="1"/>
            <p:nvPr/>
          </p:nvSpPr>
          <p:spPr>
            <a:xfrm>
              <a:off x="17070411" y="9076809"/>
              <a:ext cx="4915690" cy="646331"/>
            </a:xfrm>
            <a:prstGeom prst="rect">
              <a:avLst/>
            </a:prstGeom>
            <a:noFill/>
          </p:spPr>
          <p:txBody>
            <a:bodyPr wrap="square" rtlCol="0">
              <a:spAutoFit/>
            </a:bodyPr>
            <a:lstStyle/>
            <a:p>
              <a:pPr algn="ctr"/>
              <a:r>
                <a:rPr lang="en-US" dirty="0">
                  <a:solidFill>
                    <a:schemeClr val="bg1"/>
                  </a:solidFill>
                  <a:latin typeface="Montserrat Medium" pitchFamily="2" charset="77"/>
                  <a:ea typeface="Lato Semibold" panose="020F0502020204030203" pitchFamily="34" charset="0"/>
                  <a:cs typeface="Lato Semibold" panose="020F0502020204030203" pitchFamily="34" charset="0"/>
                </a:rPr>
                <a:t>John Doe</a:t>
              </a:r>
            </a:p>
          </p:txBody>
        </p:sp>
        <p:sp>
          <p:nvSpPr>
            <p:cNvPr id="50" name="Oval 49">
              <a:extLst>
                <a:ext uri="{FF2B5EF4-FFF2-40B4-BE49-F238E27FC236}">
                  <a16:creationId xmlns:a16="http://schemas.microsoft.com/office/drawing/2014/main" id="{CAB48E8E-5A2D-484B-BC9F-4CED0E8AFF4D}"/>
                </a:ext>
              </a:extLst>
            </p:cNvPr>
            <p:cNvSpPr/>
            <p:nvPr/>
          </p:nvSpPr>
          <p:spPr>
            <a:xfrm>
              <a:off x="8114393" y="6145462"/>
              <a:ext cx="809434" cy="809434"/>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467C35E-5F47-8248-9662-4ACB8655D4D5}"/>
                </a:ext>
              </a:extLst>
            </p:cNvPr>
            <p:cNvSpPr/>
            <p:nvPr/>
          </p:nvSpPr>
          <p:spPr>
            <a:xfrm>
              <a:off x="15453823" y="6145462"/>
              <a:ext cx="809434" cy="809434"/>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249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6B5E956-B85B-2D4B-AC53-FC1428E2829F}"/>
              </a:ext>
            </a:extLst>
          </p:cNvPr>
          <p:cNvSpPr/>
          <p:nvPr/>
        </p:nvSpPr>
        <p:spPr>
          <a:xfrm rot="10800000" flipV="1">
            <a:off x="0" y="-7"/>
            <a:ext cx="24377650" cy="137160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228C7BC6-D044-B947-ADB3-A46264A3676F}"/>
              </a:ext>
            </a:extLst>
          </p:cNvPr>
          <p:cNvGrpSpPr/>
          <p:nvPr/>
        </p:nvGrpSpPr>
        <p:grpSpPr>
          <a:xfrm>
            <a:off x="1843915" y="5970071"/>
            <a:ext cx="5643040" cy="1775850"/>
            <a:chOff x="9367304" y="1567543"/>
            <a:chExt cx="5643040" cy="1775850"/>
          </a:xfrm>
        </p:grpSpPr>
        <p:sp>
          <p:nvSpPr>
            <p:cNvPr id="16" name="TextBox 15">
              <a:extLst>
                <a:ext uri="{FF2B5EF4-FFF2-40B4-BE49-F238E27FC236}">
                  <a16:creationId xmlns:a16="http://schemas.microsoft.com/office/drawing/2014/main" id="{BD414D2F-6EAA-3945-858A-FCFC6C102C61}"/>
                </a:ext>
              </a:extLst>
            </p:cNvPr>
            <p:cNvSpPr txBox="1"/>
            <p:nvPr/>
          </p:nvSpPr>
          <p:spPr>
            <a:xfrm>
              <a:off x="9367304" y="2019954"/>
              <a:ext cx="5643040" cy="1323439"/>
            </a:xfrm>
            <a:prstGeom prst="rect">
              <a:avLst/>
            </a:prstGeom>
            <a:noFill/>
            <a:ln>
              <a:noFill/>
            </a:ln>
          </p:spPr>
          <p:txBody>
            <a:bodyPr wrap="square" rtlCol="0">
              <a:spAutoFit/>
            </a:bodyPr>
            <a:lstStyle/>
            <a:p>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About Us</a:t>
              </a:r>
            </a:p>
          </p:txBody>
        </p:sp>
        <p:sp>
          <p:nvSpPr>
            <p:cNvPr id="3" name="Rectangle 2">
              <a:extLst>
                <a:ext uri="{FF2B5EF4-FFF2-40B4-BE49-F238E27FC236}">
                  <a16:creationId xmlns:a16="http://schemas.microsoft.com/office/drawing/2014/main" id="{C0A7C8D1-1374-E943-8E9A-8DA2680E0B25}"/>
                </a:ext>
              </a:extLst>
            </p:cNvPr>
            <p:cNvSpPr/>
            <p:nvPr/>
          </p:nvSpPr>
          <p:spPr>
            <a:xfrm>
              <a:off x="9367304"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10" name="Group 9">
            <a:extLst>
              <a:ext uri="{FF2B5EF4-FFF2-40B4-BE49-F238E27FC236}">
                <a16:creationId xmlns:a16="http://schemas.microsoft.com/office/drawing/2014/main" id="{9C7DF45F-D714-B04F-A09E-9267D856BF94}"/>
              </a:ext>
            </a:extLst>
          </p:cNvPr>
          <p:cNvGrpSpPr/>
          <p:nvPr/>
        </p:nvGrpSpPr>
        <p:grpSpPr>
          <a:xfrm>
            <a:off x="9899524" y="3359067"/>
            <a:ext cx="13026097" cy="6997857"/>
            <a:chOff x="7090702" y="4469286"/>
            <a:chExt cx="13026097" cy="6997857"/>
          </a:xfrm>
        </p:grpSpPr>
        <p:sp>
          <p:nvSpPr>
            <p:cNvPr id="45" name="TextBox 44">
              <a:extLst>
                <a:ext uri="{FF2B5EF4-FFF2-40B4-BE49-F238E27FC236}">
                  <a16:creationId xmlns:a16="http://schemas.microsoft.com/office/drawing/2014/main" id="{49CB453B-BC11-8E41-AE93-E50BBDA8049A}"/>
                </a:ext>
              </a:extLst>
            </p:cNvPr>
            <p:cNvSpPr txBox="1"/>
            <p:nvPr/>
          </p:nvSpPr>
          <p:spPr>
            <a:xfrm>
              <a:off x="8654763" y="4633622"/>
              <a:ext cx="4501917" cy="707886"/>
            </a:xfrm>
            <a:prstGeom prst="rect">
              <a:avLst/>
            </a:prstGeom>
            <a:noFill/>
          </p:spPr>
          <p:txBody>
            <a:bodyPr wrap="square" rtlCol="0">
              <a:spAutoFit/>
            </a:bodyPr>
            <a:lstStyle/>
            <a:p>
              <a:r>
                <a:rPr lang="en-US" sz="4000" dirty="0">
                  <a:solidFill>
                    <a:schemeClr val="bg1"/>
                  </a:solidFill>
                  <a:latin typeface="Montserrat Medium" pitchFamily="2" charset="77"/>
                  <a:ea typeface="Montserrat" charset="0"/>
                  <a:cs typeface="Montserrat" charset="0"/>
                </a:rPr>
                <a:t>About Us</a:t>
              </a:r>
              <a:endParaRPr lang="en-US" sz="6000" dirty="0">
                <a:solidFill>
                  <a:schemeClr val="bg1"/>
                </a:solidFill>
                <a:latin typeface="Montserrat Medium" pitchFamily="2" charset="77"/>
                <a:ea typeface="Montserrat" charset="0"/>
                <a:cs typeface="Montserrat" charset="0"/>
              </a:endParaRPr>
            </a:p>
          </p:txBody>
        </p:sp>
        <p:sp>
          <p:nvSpPr>
            <p:cNvPr id="51" name="TextBox 50">
              <a:extLst>
                <a:ext uri="{FF2B5EF4-FFF2-40B4-BE49-F238E27FC236}">
                  <a16:creationId xmlns:a16="http://schemas.microsoft.com/office/drawing/2014/main" id="{5B9623AA-6E3D-724E-A16D-B52B20E67DC9}"/>
                </a:ext>
              </a:extLst>
            </p:cNvPr>
            <p:cNvSpPr txBox="1"/>
            <p:nvPr/>
          </p:nvSpPr>
          <p:spPr>
            <a:xfrm>
              <a:off x="8654763" y="7620779"/>
              <a:ext cx="4501917" cy="707886"/>
            </a:xfrm>
            <a:prstGeom prst="rect">
              <a:avLst/>
            </a:prstGeom>
            <a:noFill/>
          </p:spPr>
          <p:txBody>
            <a:bodyPr wrap="square" rtlCol="0">
              <a:spAutoFit/>
            </a:bodyPr>
            <a:lstStyle/>
            <a:p>
              <a:r>
                <a:rPr lang="en-US" sz="4000" dirty="0">
                  <a:solidFill>
                    <a:schemeClr val="bg1"/>
                  </a:solidFill>
                  <a:latin typeface="Montserrat Medium" pitchFamily="2" charset="77"/>
                  <a:ea typeface="Montserrat" charset="0"/>
                  <a:cs typeface="Montserrat" charset="0"/>
                </a:rPr>
                <a:t>Our Mission</a:t>
              </a:r>
              <a:endParaRPr lang="en-US" sz="6000" dirty="0">
                <a:solidFill>
                  <a:schemeClr val="bg1"/>
                </a:solidFill>
                <a:latin typeface="Montserrat Medium" pitchFamily="2" charset="77"/>
                <a:ea typeface="Montserrat" charset="0"/>
                <a:cs typeface="Montserrat" charset="0"/>
              </a:endParaRPr>
            </a:p>
          </p:txBody>
        </p:sp>
        <p:sp>
          <p:nvSpPr>
            <p:cNvPr id="53" name="TextBox 52">
              <a:extLst>
                <a:ext uri="{FF2B5EF4-FFF2-40B4-BE49-F238E27FC236}">
                  <a16:creationId xmlns:a16="http://schemas.microsoft.com/office/drawing/2014/main" id="{BE80C417-3EE6-0943-8A58-6D29B4EC1960}"/>
                </a:ext>
              </a:extLst>
            </p:cNvPr>
            <p:cNvSpPr txBox="1"/>
            <p:nvPr/>
          </p:nvSpPr>
          <p:spPr>
            <a:xfrm>
              <a:off x="8654763" y="10607936"/>
              <a:ext cx="4501917" cy="707886"/>
            </a:xfrm>
            <a:prstGeom prst="rect">
              <a:avLst/>
            </a:prstGeom>
            <a:noFill/>
          </p:spPr>
          <p:txBody>
            <a:bodyPr wrap="square" rtlCol="0">
              <a:spAutoFit/>
            </a:bodyPr>
            <a:lstStyle/>
            <a:p>
              <a:r>
                <a:rPr lang="en-US" sz="4000" dirty="0">
                  <a:solidFill>
                    <a:schemeClr val="bg1"/>
                  </a:solidFill>
                  <a:latin typeface="Montserrat Medium" pitchFamily="2" charset="77"/>
                  <a:ea typeface="Montserrat" charset="0"/>
                  <a:cs typeface="Montserrat" charset="0"/>
                </a:rPr>
                <a:t>Our Services</a:t>
              </a:r>
              <a:endParaRPr lang="en-US" sz="6000" dirty="0">
                <a:solidFill>
                  <a:schemeClr val="bg1"/>
                </a:solidFill>
                <a:latin typeface="Montserrat Medium" pitchFamily="2" charset="77"/>
                <a:ea typeface="Montserrat" charset="0"/>
                <a:cs typeface="Montserrat" charset="0"/>
              </a:endParaRPr>
            </a:p>
          </p:txBody>
        </p:sp>
        <p:sp>
          <p:nvSpPr>
            <p:cNvPr id="54" name="TextBox 53">
              <a:extLst>
                <a:ext uri="{FF2B5EF4-FFF2-40B4-BE49-F238E27FC236}">
                  <a16:creationId xmlns:a16="http://schemas.microsoft.com/office/drawing/2014/main" id="{C94F62F5-4038-8842-BE12-855E9DEF64AB}"/>
                </a:ext>
              </a:extLst>
            </p:cNvPr>
            <p:cNvSpPr txBox="1"/>
            <p:nvPr/>
          </p:nvSpPr>
          <p:spPr>
            <a:xfrm>
              <a:off x="7090702" y="4469286"/>
              <a:ext cx="1389753" cy="1015663"/>
            </a:xfrm>
            <a:prstGeom prst="rect">
              <a:avLst/>
            </a:prstGeom>
            <a:noFill/>
            <a:ln>
              <a:noFill/>
            </a:ln>
          </p:spPr>
          <p:txBody>
            <a:bodyPr wrap="square" rtlCol="0">
              <a:spAutoFit/>
            </a:bodyPr>
            <a:lstStyle/>
            <a:p>
              <a:pPr algn="ctr"/>
              <a:r>
                <a:rPr lang="en-US" sz="6000" b="1" dirty="0">
                  <a:solidFill>
                    <a:schemeClr val="accent1"/>
                  </a:solidFill>
                  <a:latin typeface="Montserrat SemiBold" pitchFamily="2" charset="77"/>
                  <a:ea typeface="Lato Black" charset="0"/>
                  <a:cs typeface="Lato Black" charset="0"/>
                </a:rPr>
                <a:t>01</a:t>
              </a:r>
            </a:p>
          </p:txBody>
        </p:sp>
        <p:sp>
          <p:nvSpPr>
            <p:cNvPr id="55" name="TextBox 54">
              <a:extLst>
                <a:ext uri="{FF2B5EF4-FFF2-40B4-BE49-F238E27FC236}">
                  <a16:creationId xmlns:a16="http://schemas.microsoft.com/office/drawing/2014/main" id="{E59E3236-B252-1049-B486-BBA803FE336A}"/>
                </a:ext>
              </a:extLst>
            </p:cNvPr>
            <p:cNvSpPr txBox="1"/>
            <p:nvPr/>
          </p:nvSpPr>
          <p:spPr>
            <a:xfrm>
              <a:off x="7090702" y="7460383"/>
              <a:ext cx="1389753" cy="1015663"/>
            </a:xfrm>
            <a:prstGeom prst="rect">
              <a:avLst/>
            </a:prstGeom>
            <a:noFill/>
            <a:ln>
              <a:noFill/>
            </a:ln>
          </p:spPr>
          <p:txBody>
            <a:bodyPr wrap="square" rtlCol="0">
              <a:spAutoFit/>
            </a:bodyPr>
            <a:lstStyle/>
            <a:p>
              <a:pPr algn="ctr"/>
              <a:r>
                <a:rPr lang="en-US" sz="6000" b="1" dirty="0">
                  <a:solidFill>
                    <a:schemeClr val="accent1"/>
                  </a:solidFill>
                  <a:latin typeface="Montserrat SemiBold" pitchFamily="2" charset="77"/>
                  <a:ea typeface="Lato Black" charset="0"/>
                  <a:cs typeface="Lato Black" charset="0"/>
                </a:rPr>
                <a:t>02</a:t>
              </a:r>
            </a:p>
          </p:txBody>
        </p:sp>
        <p:sp>
          <p:nvSpPr>
            <p:cNvPr id="56" name="TextBox 55">
              <a:extLst>
                <a:ext uri="{FF2B5EF4-FFF2-40B4-BE49-F238E27FC236}">
                  <a16:creationId xmlns:a16="http://schemas.microsoft.com/office/drawing/2014/main" id="{5F8BC5DD-C866-8F46-B3DD-4F995934DBFC}"/>
                </a:ext>
              </a:extLst>
            </p:cNvPr>
            <p:cNvSpPr txBox="1"/>
            <p:nvPr/>
          </p:nvSpPr>
          <p:spPr>
            <a:xfrm>
              <a:off x="7090702" y="10451480"/>
              <a:ext cx="1389753" cy="1015663"/>
            </a:xfrm>
            <a:prstGeom prst="rect">
              <a:avLst/>
            </a:prstGeom>
            <a:noFill/>
            <a:ln>
              <a:noFill/>
            </a:ln>
          </p:spPr>
          <p:txBody>
            <a:bodyPr wrap="square" rtlCol="0">
              <a:spAutoFit/>
            </a:bodyPr>
            <a:lstStyle/>
            <a:p>
              <a:pPr algn="ctr"/>
              <a:r>
                <a:rPr lang="en-US" sz="6000" b="1" dirty="0">
                  <a:solidFill>
                    <a:schemeClr val="accent1"/>
                  </a:solidFill>
                  <a:latin typeface="Montserrat SemiBold" pitchFamily="2" charset="77"/>
                  <a:ea typeface="Lato Black" charset="0"/>
                  <a:cs typeface="Lato Black" charset="0"/>
                </a:rPr>
                <a:t>03</a:t>
              </a:r>
            </a:p>
          </p:txBody>
        </p:sp>
        <p:sp>
          <p:nvSpPr>
            <p:cNvPr id="58" name="TextBox 57">
              <a:extLst>
                <a:ext uri="{FF2B5EF4-FFF2-40B4-BE49-F238E27FC236}">
                  <a16:creationId xmlns:a16="http://schemas.microsoft.com/office/drawing/2014/main" id="{85B83196-D617-E941-9BC2-1A0466A0143B}"/>
                </a:ext>
              </a:extLst>
            </p:cNvPr>
            <p:cNvSpPr txBox="1"/>
            <p:nvPr/>
          </p:nvSpPr>
          <p:spPr>
            <a:xfrm>
              <a:off x="14895050" y="4633622"/>
              <a:ext cx="4501917" cy="707886"/>
            </a:xfrm>
            <a:prstGeom prst="rect">
              <a:avLst/>
            </a:prstGeom>
            <a:noFill/>
          </p:spPr>
          <p:txBody>
            <a:bodyPr wrap="square" rtlCol="0">
              <a:spAutoFit/>
            </a:bodyPr>
            <a:lstStyle/>
            <a:p>
              <a:r>
                <a:rPr lang="en-US" sz="4000" dirty="0">
                  <a:solidFill>
                    <a:schemeClr val="bg1"/>
                  </a:solidFill>
                  <a:latin typeface="Montserrat Medium" pitchFamily="2" charset="77"/>
                  <a:ea typeface="Montserrat" charset="0"/>
                  <a:cs typeface="Montserrat" charset="0"/>
                </a:rPr>
                <a:t>Meet Our Team</a:t>
              </a:r>
              <a:endParaRPr lang="en-US" sz="6000" dirty="0">
                <a:solidFill>
                  <a:schemeClr val="bg1"/>
                </a:solidFill>
                <a:latin typeface="Montserrat Medium" pitchFamily="2" charset="77"/>
                <a:ea typeface="Montserrat" charset="0"/>
                <a:cs typeface="Montserrat" charset="0"/>
              </a:endParaRPr>
            </a:p>
          </p:txBody>
        </p:sp>
        <p:sp>
          <p:nvSpPr>
            <p:cNvPr id="60" name="TextBox 59">
              <a:extLst>
                <a:ext uri="{FF2B5EF4-FFF2-40B4-BE49-F238E27FC236}">
                  <a16:creationId xmlns:a16="http://schemas.microsoft.com/office/drawing/2014/main" id="{B872B842-9537-7A45-AE17-2BBC0FB656C9}"/>
                </a:ext>
              </a:extLst>
            </p:cNvPr>
            <p:cNvSpPr txBox="1"/>
            <p:nvPr/>
          </p:nvSpPr>
          <p:spPr>
            <a:xfrm>
              <a:off x="14895050" y="7620779"/>
              <a:ext cx="5221749" cy="707886"/>
            </a:xfrm>
            <a:prstGeom prst="rect">
              <a:avLst/>
            </a:prstGeom>
            <a:noFill/>
          </p:spPr>
          <p:txBody>
            <a:bodyPr wrap="square" rtlCol="0">
              <a:spAutoFit/>
            </a:bodyPr>
            <a:lstStyle/>
            <a:p>
              <a:r>
                <a:rPr lang="en-US" sz="4000" dirty="0">
                  <a:solidFill>
                    <a:schemeClr val="bg1"/>
                  </a:solidFill>
                  <a:latin typeface="Montserrat Medium" pitchFamily="2" charset="77"/>
                  <a:ea typeface="Montserrat" charset="0"/>
                  <a:cs typeface="Montserrat" charset="0"/>
                </a:rPr>
                <a:t>Finances Listing</a:t>
              </a:r>
              <a:endParaRPr lang="en-US" sz="6000" dirty="0">
                <a:solidFill>
                  <a:schemeClr val="bg1"/>
                </a:solidFill>
                <a:latin typeface="Montserrat Medium" pitchFamily="2" charset="77"/>
                <a:ea typeface="Montserrat" charset="0"/>
                <a:cs typeface="Montserrat" charset="0"/>
              </a:endParaRPr>
            </a:p>
          </p:txBody>
        </p:sp>
        <p:sp>
          <p:nvSpPr>
            <p:cNvPr id="62" name="TextBox 61">
              <a:extLst>
                <a:ext uri="{FF2B5EF4-FFF2-40B4-BE49-F238E27FC236}">
                  <a16:creationId xmlns:a16="http://schemas.microsoft.com/office/drawing/2014/main" id="{115A4327-D258-B94D-A31F-6D340446ED00}"/>
                </a:ext>
              </a:extLst>
            </p:cNvPr>
            <p:cNvSpPr txBox="1"/>
            <p:nvPr/>
          </p:nvSpPr>
          <p:spPr>
            <a:xfrm>
              <a:off x="14895051" y="10607936"/>
              <a:ext cx="3445200" cy="707886"/>
            </a:xfrm>
            <a:prstGeom prst="rect">
              <a:avLst/>
            </a:prstGeom>
            <a:noFill/>
          </p:spPr>
          <p:txBody>
            <a:bodyPr wrap="square" rtlCol="0">
              <a:spAutoFit/>
            </a:bodyPr>
            <a:lstStyle/>
            <a:p>
              <a:r>
                <a:rPr lang="en-US" sz="4000" dirty="0">
                  <a:solidFill>
                    <a:schemeClr val="bg1"/>
                  </a:solidFill>
                  <a:latin typeface="Montserrat Medium" pitchFamily="2" charset="77"/>
                  <a:ea typeface="Montserrat" charset="0"/>
                  <a:cs typeface="Montserrat" charset="0"/>
                </a:rPr>
                <a:t>Social Media</a:t>
              </a:r>
              <a:endParaRPr lang="en-US" sz="6000" dirty="0">
                <a:solidFill>
                  <a:schemeClr val="bg1"/>
                </a:solidFill>
                <a:latin typeface="Montserrat Medium" pitchFamily="2" charset="77"/>
                <a:ea typeface="Montserrat" charset="0"/>
                <a:cs typeface="Montserrat" charset="0"/>
              </a:endParaRPr>
            </a:p>
          </p:txBody>
        </p:sp>
        <p:sp>
          <p:nvSpPr>
            <p:cNvPr id="63" name="TextBox 62">
              <a:extLst>
                <a:ext uri="{FF2B5EF4-FFF2-40B4-BE49-F238E27FC236}">
                  <a16:creationId xmlns:a16="http://schemas.microsoft.com/office/drawing/2014/main" id="{DFB7C59F-FC70-9348-9CE9-124E84552125}"/>
                </a:ext>
              </a:extLst>
            </p:cNvPr>
            <p:cNvSpPr txBox="1"/>
            <p:nvPr/>
          </p:nvSpPr>
          <p:spPr>
            <a:xfrm>
              <a:off x="13330989" y="4469286"/>
              <a:ext cx="1389753" cy="1015663"/>
            </a:xfrm>
            <a:prstGeom prst="rect">
              <a:avLst/>
            </a:prstGeom>
            <a:noFill/>
            <a:ln>
              <a:noFill/>
            </a:ln>
          </p:spPr>
          <p:txBody>
            <a:bodyPr wrap="square" rtlCol="0">
              <a:spAutoFit/>
            </a:bodyPr>
            <a:lstStyle/>
            <a:p>
              <a:pPr algn="ctr"/>
              <a:r>
                <a:rPr lang="en-US" sz="6000" b="1" dirty="0">
                  <a:solidFill>
                    <a:schemeClr val="accent1"/>
                  </a:solidFill>
                  <a:latin typeface="Montserrat SemiBold" pitchFamily="2" charset="77"/>
                  <a:ea typeface="Lato Black" charset="0"/>
                  <a:cs typeface="Lato Black" charset="0"/>
                </a:rPr>
                <a:t>04</a:t>
              </a:r>
            </a:p>
          </p:txBody>
        </p:sp>
        <p:sp>
          <p:nvSpPr>
            <p:cNvPr id="64" name="TextBox 63">
              <a:extLst>
                <a:ext uri="{FF2B5EF4-FFF2-40B4-BE49-F238E27FC236}">
                  <a16:creationId xmlns:a16="http://schemas.microsoft.com/office/drawing/2014/main" id="{89124084-9D78-C14C-B728-AD20B1A0D467}"/>
                </a:ext>
              </a:extLst>
            </p:cNvPr>
            <p:cNvSpPr txBox="1"/>
            <p:nvPr/>
          </p:nvSpPr>
          <p:spPr>
            <a:xfrm>
              <a:off x="13330989" y="7460383"/>
              <a:ext cx="1389753" cy="1015663"/>
            </a:xfrm>
            <a:prstGeom prst="rect">
              <a:avLst/>
            </a:prstGeom>
            <a:noFill/>
            <a:ln>
              <a:noFill/>
            </a:ln>
          </p:spPr>
          <p:txBody>
            <a:bodyPr wrap="square" rtlCol="0">
              <a:spAutoFit/>
            </a:bodyPr>
            <a:lstStyle/>
            <a:p>
              <a:pPr algn="ctr"/>
              <a:r>
                <a:rPr lang="en-US" sz="6000" b="1" dirty="0">
                  <a:solidFill>
                    <a:schemeClr val="accent1"/>
                  </a:solidFill>
                  <a:latin typeface="Montserrat SemiBold" pitchFamily="2" charset="77"/>
                  <a:ea typeface="Lato Black" charset="0"/>
                  <a:cs typeface="Lato Black" charset="0"/>
                </a:rPr>
                <a:t>05</a:t>
              </a:r>
            </a:p>
          </p:txBody>
        </p:sp>
        <p:sp>
          <p:nvSpPr>
            <p:cNvPr id="65" name="TextBox 64">
              <a:extLst>
                <a:ext uri="{FF2B5EF4-FFF2-40B4-BE49-F238E27FC236}">
                  <a16:creationId xmlns:a16="http://schemas.microsoft.com/office/drawing/2014/main" id="{3CAFACF6-7CA4-684D-88F4-643721222D88}"/>
                </a:ext>
              </a:extLst>
            </p:cNvPr>
            <p:cNvSpPr txBox="1"/>
            <p:nvPr/>
          </p:nvSpPr>
          <p:spPr>
            <a:xfrm>
              <a:off x="13330989" y="10451480"/>
              <a:ext cx="1389753" cy="1015663"/>
            </a:xfrm>
            <a:prstGeom prst="rect">
              <a:avLst/>
            </a:prstGeom>
            <a:noFill/>
            <a:ln>
              <a:noFill/>
            </a:ln>
          </p:spPr>
          <p:txBody>
            <a:bodyPr wrap="square" rtlCol="0">
              <a:spAutoFit/>
            </a:bodyPr>
            <a:lstStyle/>
            <a:p>
              <a:pPr algn="ctr"/>
              <a:r>
                <a:rPr lang="en-US" sz="6000" b="1" dirty="0">
                  <a:solidFill>
                    <a:schemeClr val="accent1"/>
                  </a:solidFill>
                  <a:latin typeface="Montserrat SemiBold" pitchFamily="2" charset="77"/>
                  <a:ea typeface="Lato Black" charset="0"/>
                  <a:cs typeface="Lato Black" charset="0"/>
                </a:rPr>
                <a:t>06</a:t>
              </a:r>
            </a:p>
          </p:txBody>
        </p:sp>
      </p:grpSp>
    </p:spTree>
    <p:extLst>
      <p:ext uri="{BB962C8B-B14F-4D97-AF65-F5344CB8AC3E}">
        <p14:creationId xmlns:p14="http://schemas.microsoft.com/office/powerpoint/2010/main" val="3257833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864C83FC-3FAA-D848-A119-53EB32DE09B6}"/>
              </a:ext>
            </a:extLst>
          </p:cNvPr>
          <p:cNvSpPr>
            <a:spLocks noGrp="1"/>
          </p:cNvSpPr>
          <p:nvPr>
            <p:ph type="pic" sz="quarter" idx="14"/>
          </p:nvPr>
        </p:nvSpPr>
        <p:spPr/>
      </p:sp>
      <p:sp>
        <p:nvSpPr>
          <p:cNvPr id="32" name="Rectangle 31">
            <a:extLst>
              <a:ext uri="{FF2B5EF4-FFF2-40B4-BE49-F238E27FC236}">
                <a16:creationId xmlns:a16="http://schemas.microsoft.com/office/drawing/2014/main" id="{46B5E956-B85B-2D4B-AC53-FC1428E2829F}"/>
              </a:ext>
            </a:extLst>
          </p:cNvPr>
          <p:cNvSpPr/>
          <p:nvPr/>
        </p:nvSpPr>
        <p:spPr>
          <a:xfrm rot="10800000" flipV="1">
            <a:off x="0" y="-7"/>
            <a:ext cx="24377650" cy="13716007"/>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D304130-15E2-3C4F-92FA-212DF616C8BF}"/>
              </a:ext>
            </a:extLst>
          </p:cNvPr>
          <p:cNvGrpSpPr/>
          <p:nvPr/>
        </p:nvGrpSpPr>
        <p:grpSpPr>
          <a:xfrm>
            <a:off x="-3923849" y="2802684"/>
            <a:ext cx="9399644" cy="8110624"/>
            <a:chOff x="13649325" y="7109084"/>
            <a:chExt cx="2904392" cy="2506102"/>
          </a:xfrm>
          <a:solidFill>
            <a:schemeClr val="accent3">
              <a:alpha val="10000"/>
            </a:schemeClr>
          </a:solidFill>
        </p:grpSpPr>
        <p:sp>
          <p:nvSpPr>
            <p:cNvPr id="19" name="Rectangle 18">
              <a:extLst>
                <a:ext uri="{FF2B5EF4-FFF2-40B4-BE49-F238E27FC236}">
                  <a16:creationId xmlns:a16="http://schemas.microsoft.com/office/drawing/2014/main" id="{E869B7DB-2DE6-3D4C-BE52-A28D33978943}"/>
                </a:ext>
              </a:extLst>
            </p:cNvPr>
            <p:cNvSpPr/>
            <p:nvPr/>
          </p:nvSpPr>
          <p:spPr>
            <a:xfrm>
              <a:off x="14194691" y="8687992"/>
              <a:ext cx="1813660" cy="3994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6E68BD-9BC1-5448-AF0B-E118E321D32D}"/>
                </a:ext>
              </a:extLst>
            </p:cNvPr>
            <p:cNvSpPr/>
            <p:nvPr/>
          </p:nvSpPr>
          <p:spPr>
            <a:xfrm>
              <a:off x="13649325" y="9215779"/>
              <a:ext cx="1813660" cy="3994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FF2984B-0152-8F49-96E3-F4EBA2D828DA}"/>
                </a:ext>
              </a:extLst>
            </p:cNvPr>
            <p:cNvSpPr/>
            <p:nvPr/>
          </p:nvSpPr>
          <p:spPr>
            <a:xfrm>
              <a:off x="14740057" y="8160204"/>
              <a:ext cx="1813660" cy="3994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3FF5DB-C360-504D-92A4-7AA86C640365}"/>
                </a:ext>
              </a:extLst>
            </p:cNvPr>
            <p:cNvSpPr/>
            <p:nvPr/>
          </p:nvSpPr>
          <p:spPr>
            <a:xfrm>
              <a:off x="14194691" y="7632416"/>
              <a:ext cx="1813660" cy="3994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1F20C4-C64B-ED4B-8808-51F3C0DE655D}"/>
                </a:ext>
              </a:extLst>
            </p:cNvPr>
            <p:cNvSpPr/>
            <p:nvPr/>
          </p:nvSpPr>
          <p:spPr>
            <a:xfrm>
              <a:off x="13649325" y="7109084"/>
              <a:ext cx="1813660" cy="3994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6977A3E6-4207-4345-92EF-B551B2B450CC}"/>
              </a:ext>
            </a:extLst>
          </p:cNvPr>
          <p:cNvGrpSpPr/>
          <p:nvPr/>
        </p:nvGrpSpPr>
        <p:grpSpPr>
          <a:xfrm>
            <a:off x="14595141" y="10394244"/>
            <a:ext cx="7971764" cy="1481443"/>
            <a:chOff x="14930406" y="2386646"/>
            <a:chExt cx="7971764" cy="1481443"/>
          </a:xfrm>
        </p:grpSpPr>
        <p:sp>
          <p:nvSpPr>
            <p:cNvPr id="29" name="Subtitle 2">
              <a:extLst>
                <a:ext uri="{FF2B5EF4-FFF2-40B4-BE49-F238E27FC236}">
                  <a16:creationId xmlns:a16="http://schemas.microsoft.com/office/drawing/2014/main" id="{B78BA963-2C37-D543-BCCD-4CE9EA3D16B6}"/>
                </a:ext>
              </a:extLst>
            </p:cNvPr>
            <p:cNvSpPr txBox="1">
              <a:spLocks/>
            </p:cNvSpPr>
            <p:nvPr/>
          </p:nvSpPr>
          <p:spPr>
            <a:xfrm>
              <a:off x="14930406" y="3094532"/>
              <a:ext cx="7971764"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 being.</a:t>
              </a:r>
            </a:p>
          </p:txBody>
        </p:sp>
        <p:sp>
          <p:nvSpPr>
            <p:cNvPr id="30" name="Rectangle 29">
              <a:extLst>
                <a:ext uri="{FF2B5EF4-FFF2-40B4-BE49-F238E27FC236}">
                  <a16:creationId xmlns:a16="http://schemas.microsoft.com/office/drawing/2014/main" id="{AB639076-9990-5845-B45D-C7CF058D7568}"/>
                </a:ext>
              </a:extLst>
            </p:cNvPr>
            <p:cNvSpPr/>
            <p:nvPr/>
          </p:nvSpPr>
          <p:spPr>
            <a:xfrm>
              <a:off x="15079922" y="2386646"/>
              <a:ext cx="5182682" cy="707886"/>
            </a:xfrm>
            <a:prstGeom prst="rect">
              <a:avLst/>
            </a:prstGeom>
          </p:spPr>
          <p:txBody>
            <a:bodyPr wrap="square">
              <a:spAutoFit/>
            </a:bodyPr>
            <a:lstStyle/>
            <a:p>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grpSp>
      <p:grpSp>
        <p:nvGrpSpPr>
          <p:cNvPr id="3" name="Group 2">
            <a:extLst>
              <a:ext uri="{FF2B5EF4-FFF2-40B4-BE49-F238E27FC236}">
                <a16:creationId xmlns:a16="http://schemas.microsoft.com/office/drawing/2014/main" id="{685B7CE9-FD11-6643-8B0A-5908ACD11EAF}"/>
              </a:ext>
            </a:extLst>
          </p:cNvPr>
          <p:cNvGrpSpPr/>
          <p:nvPr/>
        </p:nvGrpSpPr>
        <p:grpSpPr>
          <a:xfrm>
            <a:off x="13085865" y="10522765"/>
            <a:ext cx="1158734" cy="1158730"/>
            <a:chOff x="21228772" y="7515336"/>
            <a:chExt cx="1158734" cy="1158730"/>
          </a:xfrm>
        </p:grpSpPr>
        <p:sp>
          <p:nvSpPr>
            <p:cNvPr id="23" name="Oval 22">
              <a:extLst>
                <a:ext uri="{FF2B5EF4-FFF2-40B4-BE49-F238E27FC236}">
                  <a16:creationId xmlns:a16="http://schemas.microsoft.com/office/drawing/2014/main" id="{A50B36C9-1B6F-C14C-9621-9DB97696FF7B}"/>
                </a:ext>
              </a:extLst>
            </p:cNvPr>
            <p:cNvSpPr/>
            <p:nvPr/>
          </p:nvSpPr>
          <p:spPr>
            <a:xfrm>
              <a:off x="21228772" y="7515336"/>
              <a:ext cx="1158734" cy="1158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02EF697F-BF77-7940-81E5-2836FCF40EEC}"/>
                </a:ext>
              </a:extLst>
            </p:cNvPr>
            <p:cNvSpPr/>
            <p:nvPr/>
          </p:nvSpPr>
          <p:spPr>
            <a:xfrm>
              <a:off x="21495474" y="7895607"/>
              <a:ext cx="600041" cy="384930"/>
            </a:xfrm>
            <a:custGeom>
              <a:avLst/>
              <a:gdLst/>
              <a:ahLst/>
              <a:cxnLst>
                <a:cxn ang="3cd4">
                  <a:pos x="hc" y="t"/>
                </a:cxn>
                <a:cxn ang="cd2">
                  <a:pos x="l" y="vc"/>
                </a:cxn>
                <a:cxn ang="cd4">
                  <a:pos x="hc" y="b"/>
                </a:cxn>
                <a:cxn ang="0">
                  <a:pos x="r" y="vc"/>
                </a:cxn>
              </a:cxnLst>
              <a:rect l="l" t="t" r="r" b="b"/>
              <a:pathLst>
                <a:path w="1326" h="851">
                  <a:moveTo>
                    <a:pt x="86" y="765"/>
                  </a:moveTo>
                  <a:lnTo>
                    <a:pt x="86" y="127"/>
                  </a:lnTo>
                  <a:lnTo>
                    <a:pt x="642" y="411"/>
                  </a:lnTo>
                  <a:cubicBezTo>
                    <a:pt x="643" y="411"/>
                    <a:pt x="644" y="412"/>
                    <a:pt x="644" y="412"/>
                  </a:cubicBezTo>
                  <a:cubicBezTo>
                    <a:pt x="645" y="412"/>
                    <a:pt x="645" y="412"/>
                    <a:pt x="645" y="412"/>
                  </a:cubicBezTo>
                  <a:cubicBezTo>
                    <a:pt x="646" y="412"/>
                    <a:pt x="646" y="413"/>
                    <a:pt x="647" y="413"/>
                  </a:cubicBezTo>
                  <a:lnTo>
                    <a:pt x="648" y="413"/>
                  </a:lnTo>
                  <a:cubicBezTo>
                    <a:pt x="648" y="414"/>
                    <a:pt x="649" y="414"/>
                    <a:pt x="650" y="414"/>
                  </a:cubicBezTo>
                  <a:cubicBezTo>
                    <a:pt x="651" y="414"/>
                    <a:pt x="652" y="414"/>
                    <a:pt x="653" y="415"/>
                  </a:cubicBezTo>
                  <a:cubicBezTo>
                    <a:pt x="654" y="415"/>
                    <a:pt x="655" y="415"/>
                    <a:pt x="655" y="415"/>
                  </a:cubicBezTo>
                  <a:cubicBezTo>
                    <a:pt x="656" y="415"/>
                    <a:pt x="656" y="415"/>
                    <a:pt x="656" y="415"/>
                  </a:cubicBezTo>
                  <a:cubicBezTo>
                    <a:pt x="657" y="415"/>
                    <a:pt x="657" y="415"/>
                    <a:pt x="658" y="415"/>
                  </a:cubicBezTo>
                  <a:lnTo>
                    <a:pt x="659" y="415"/>
                  </a:lnTo>
                  <a:cubicBezTo>
                    <a:pt x="660" y="415"/>
                    <a:pt x="661" y="416"/>
                    <a:pt x="661" y="416"/>
                  </a:cubicBezTo>
                  <a:lnTo>
                    <a:pt x="662" y="416"/>
                  </a:lnTo>
                  <a:cubicBezTo>
                    <a:pt x="662" y="416"/>
                    <a:pt x="663" y="415"/>
                    <a:pt x="664" y="415"/>
                  </a:cubicBezTo>
                  <a:lnTo>
                    <a:pt x="665" y="415"/>
                  </a:lnTo>
                  <a:cubicBezTo>
                    <a:pt x="665" y="415"/>
                    <a:pt x="666" y="415"/>
                    <a:pt x="667" y="415"/>
                  </a:cubicBezTo>
                  <a:lnTo>
                    <a:pt x="668" y="415"/>
                  </a:lnTo>
                  <a:cubicBezTo>
                    <a:pt x="668" y="415"/>
                    <a:pt x="669" y="415"/>
                    <a:pt x="670" y="415"/>
                  </a:cubicBezTo>
                  <a:cubicBezTo>
                    <a:pt x="671" y="414"/>
                    <a:pt x="672" y="414"/>
                    <a:pt x="673" y="414"/>
                  </a:cubicBezTo>
                  <a:cubicBezTo>
                    <a:pt x="674" y="414"/>
                    <a:pt x="675" y="414"/>
                    <a:pt x="675" y="413"/>
                  </a:cubicBezTo>
                  <a:cubicBezTo>
                    <a:pt x="676" y="413"/>
                    <a:pt x="676" y="413"/>
                    <a:pt x="676" y="413"/>
                  </a:cubicBezTo>
                  <a:cubicBezTo>
                    <a:pt x="677" y="413"/>
                    <a:pt x="677" y="412"/>
                    <a:pt x="678" y="412"/>
                  </a:cubicBezTo>
                  <a:cubicBezTo>
                    <a:pt x="679" y="412"/>
                    <a:pt x="680" y="411"/>
                    <a:pt x="681" y="411"/>
                  </a:cubicBezTo>
                  <a:lnTo>
                    <a:pt x="1240" y="127"/>
                  </a:lnTo>
                  <a:lnTo>
                    <a:pt x="1240" y="765"/>
                  </a:lnTo>
                  <a:close/>
                  <a:moveTo>
                    <a:pt x="662" y="324"/>
                  </a:moveTo>
                  <a:lnTo>
                    <a:pt x="194" y="86"/>
                  </a:lnTo>
                  <a:lnTo>
                    <a:pt x="1132" y="86"/>
                  </a:lnTo>
                  <a:close/>
                  <a:moveTo>
                    <a:pt x="1326" y="60"/>
                  </a:moveTo>
                  <a:cubicBezTo>
                    <a:pt x="1327" y="52"/>
                    <a:pt x="1325" y="45"/>
                    <a:pt x="1322" y="37"/>
                  </a:cubicBezTo>
                  <a:cubicBezTo>
                    <a:pt x="1320" y="33"/>
                    <a:pt x="1317" y="30"/>
                    <a:pt x="1315" y="27"/>
                  </a:cubicBezTo>
                  <a:cubicBezTo>
                    <a:pt x="1303" y="11"/>
                    <a:pt x="1283" y="0"/>
                    <a:pt x="1260" y="0"/>
                  </a:cubicBezTo>
                  <a:lnTo>
                    <a:pt x="66" y="0"/>
                  </a:lnTo>
                  <a:cubicBezTo>
                    <a:pt x="43" y="0"/>
                    <a:pt x="23" y="11"/>
                    <a:pt x="11" y="27"/>
                  </a:cubicBezTo>
                  <a:cubicBezTo>
                    <a:pt x="9" y="30"/>
                    <a:pt x="6" y="33"/>
                    <a:pt x="4" y="37"/>
                  </a:cubicBezTo>
                  <a:cubicBezTo>
                    <a:pt x="1" y="44"/>
                    <a:pt x="-1" y="52"/>
                    <a:pt x="0" y="60"/>
                  </a:cubicBezTo>
                  <a:cubicBezTo>
                    <a:pt x="0" y="61"/>
                    <a:pt x="0" y="63"/>
                    <a:pt x="0" y="64"/>
                  </a:cubicBezTo>
                  <a:lnTo>
                    <a:pt x="0" y="787"/>
                  </a:lnTo>
                  <a:cubicBezTo>
                    <a:pt x="0" y="822"/>
                    <a:pt x="29" y="851"/>
                    <a:pt x="66" y="851"/>
                  </a:cubicBezTo>
                  <a:lnTo>
                    <a:pt x="1260" y="851"/>
                  </a:lnTo>
                  <a:cubicBezTo>
                    <a:pt x="1297" y="851"/>
                    <a:pt x="1326" y="822"/>
                    <a:pt x="1326" y="787"/>
                  </a:cubicBezTo>
                  <a:lnTo>
                    <a:pt x="1326" y="64"/>
                  </a:lnTo>
                  <a:cubicBezTo>
                    <a:pt x="1326" y="63"/>
                    <a:pt x="1326" y="61"/>
                    <a:pt x="1326" y="6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25" name="Group 24">
            <a:extLst>
              <a:ext uri="{FF2B5EF4-FFF2-40B4-BE49-F238E27FC236}">
                <a16:creationId xmlns:a16="http://schemas.microsoft.com/office/drawing/2014/main" id="{C11395E2-1451-8D47-B62A-B183F0652497}"/>
              </a:ext>
            </a:extLst>
          </p:cNvPr>
          <p:cNvGrpSpPr/>
          <p:nvPr/>
        </p:nvGrpSpPr>
        <p:grpSpPr>
          <a:xfrm>
            <a:off x="14595141" y="7585246"/>
            <a:ext cx="7971764" cy="2035441"/>
            <a:chOff x="14930406" y="2386646"/>
            <a:chExt cx="7971764" cy="2035441"/>
          </a:xfrm>
        </p:grpSpPr>
        <p:sp>
          <p:nvSpPr>
            <p:cNvPr id="31" name="Subtitle 2">
              <a:extLst>
                <a:ext uri="{FF2B5EF4-FFF2-40B4-BE49-F238E27FC236}">
                  <a16:creationId xmlns:a16="http://schemas.microsoft.com/office/drawing/2014/main" id="{F0C3BA38-C4DF-9440-AD0E-A84C9BA1929A}"/>
                </a:ext>
              </a:extLst>
            </p:cNvPr>
            <p:cNvSpPr txBox="1">
              <a:spLocks/>
            </p:cNvSpPr>
            <p:nvPr/>
          </p:nvSpPr>
          <p:spPr>
            <a:xfrm>
              <a:off x="14930406" y="3094532"/>
              <a:ext cx="7971764" cy="13275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endParaRPr lang="en-US" sz="3600" dirty="0">
                <a:solidFill>
                  <a:schemeClr val="bg1"/>
                </a:solidFill>
                <a:latin typeface="Montserrat Light" pitchFamily="2" charset="77"/>
                <a:ea typeface="Roboto Light"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8E7C760D-DD8B-434D-A4C9-F7251F0266C8}"/>
                </a:ext>
              </a:extLst>
            </p:cNvPr>
            <p:cNvSpPr/>
            <p:nvPr/>
          </p:nvSpPr>
          <p:spPr>
            <a:xfrm>
              <a:off x="15079922" y="2386646"/>
              <a:ext cx="5182682" cy="707886"/>
            </a:xfrm>
            <a:prstGeom prst="rect">
              <a:avLst/>
            </a:prstGeom>
          </p:spPr>
          <p:txBody>
            <a:bodyPr wrap="square">
              <a:spAutoFit/>
            </a:bodyPr>
            <a:lstStyle/>
            <a:p>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grpSp>
      <p:grpSp>
        <p:nvGrpSpPr>
          <p:cNvPr id="2" name="Group 1">
            <a:extLst>
              <a:ext uri="{FF2B5EF4-FFF2-40B4-BE49-F238E27FC236}">
                <a16:creationId xmlns:a16="http://schemas.microsoft.com/office/drawing/2014/main" id="{112EE9BE-043D-E34C-BFCF-B4FC5D17D4B5}"/>
              </a:ext>
            </a:extLst>
          </p:cNvPr>
          <p:cNvGrpSpPr/>
          <p:nvPr/>
        </p:nvGrpSpPr>
        <p:grpSpPr>
          <a:xfrm>
            <a:off x="13085865" y="7713767"/>
            <a:ext cx="1158734" cy="1158730"/>
            <a:chOff x="21228772" y="4704794"/>
            <a:chExt cx="1158734" cy="1158730"/>
          </a:xfrm>
        </p:grpSpPr>
        <p:sp>
          <p:nvSpPr>
            <p:cNvPr id="18" name="Oval 17">
              <a:extLst>
                <a:ext uri="{FF2B5EF4-FFF2-40B4-BE49-F238E27FC236}">
                  <a16:creationId xmlns:a16="http://schemas.microsoft.com/office/drawing/2014/main" id="{44FF8909-DD21-C74A-94AF-3F5CD9361AC8}"/>
                </a:ext>
              </a:extLst>
            </p:cNvPr>
            <p:cNvSpPr/>
            <p:nvPr/>
          </p:nvSpPr>
          <p:spPr>
            <a:xfrm>
              <a:off x="21228772" y="4704794"/>
              <a:ext cx="1158734" cy="1158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2C25464E-65DC-1D40-BC27-69C7D63551C4}"/>
                </a:ext>
              </a:extLst>
            </p:cNvPr>
            <p:cNvSpPr/>
            <p:nvPr/>
          </p:nvSpPr>
          <p:spPr>
            <a:xfrm>
              <a:off x="21495476" y="4995366"/>
              <a:ext cx="600039" cy="600037"/>
            </a:xfrm>
            <a:custGeom>
              <a:avLst/>
              <a:gdLst/>
              <a:ahLst/>
              <a:cxnLst>
                <a:cxn ang="3cd4">
                  <a:pos x="hc" y="t"/>
                </a:cxn>
                <a:cxn ang="cd2">
                  <a:pos x="l" y="vc"/>
                </a:cxn>
                <a:cxn ang="cd4">
                  <a:pos x="hc" y="b"/>
                </a:cxn>
                <a:cxn ang="0">
                  <a:pos x="r" y="vc"/>
                </a:cxn>
              </a:cxnLst>
              <a:rect l="l" t="t" r="r" b="b"/>
              <a:pathLst>
                <a:path w="1338" h="1338">
                  <a:moveTo>
                    <a:pt x="462" y="515"/>
                  </a:moveTo>
                  <a:close/>
                  <a:moveTo>
                    <a:pt x="1020" y="889"/>
                  </a:moveTo>
                  <a:close/>
                  <a:moveTo>
                    <a:pt x="287" y="86"/>
                  </a:moveTo>
                  <a:cubicBezTo>
                    <a:pt x="271" y="86"/>
                    <a:pt x="250" y="88"/>
                    <a:pt x="228" y="94"/>
                  </a:cubicBezTo>
                  <a:cubicBezTo>
                    <a:pt x="178" y="110"/>
                    <a:pt x="137" y="144"/>
                    <a:pt x="107" y="198"/>
                  </a:cubicBezTo>
                  <a:cubicBezTo>
                    <a:pt x="65" y="271"/>
                    <a:pt x="87" y="383"/>
                    <a:pt x="162" y="485"/>
                  </a:cubicBezTo>
                  <a:lnTo>
                    <a:pt x="172" y="499"/>
                  </a:lnTo>
                  <a:cubicBezTo>
                    <a:pt x="195" y="529"/>
                    <a:pt x="218" y="561"/>
                    <a:pt x="240" y="593"/>
                  </a:cubicBezTo>
                  <a:cubicBezTo>
                    <a:pt x="291" y="666"/>
                    <a:pt x="348" y="736"/>
                    <a:pt x="408" y="802"/>
                  </a:cubicBezTo>
                  <a:cubicBezTo>
                    <a:pt x="486" y="888"/>
                    <a:pt x="573" y="969"/>
                    <a:pt x="664" y="1041"/>
                  </a:cubicBezTo>
                  <a:cubicBezTo>
                    <a:pt x="699" y="1069"/>
                    <a:pt x="727" y="1092"/>
                    <a:pt x="752" y="1113"/>
                  </a:cubicBezTo>
                  <a:cubicBezTo>
                    <a:pt x="807" y="1158"/>
                    <a:pt x="947" y="1261"/>
                    <a:pt x="1071" y="1251"/>
                  </a:cubicBezTo>
                  <a:cubicBezTo>
                    <a:pt x="1129" y="1246"/>
                    <a:pt x="1183" y="1219"/>
                    <a:pt x="1215" y="1178"/>
                  </a:cubicBezTo>
                  <a:cubicBezTo>
                    <a:pt x="1244" y="1142"/>
                    <a:pt x="1256" y="1095"/>
                    <a:pt x="1250" y="1040"/>
                  </a:cubicBezTo>
                  <a:cubicBezTo>
                    <a:pt x="1231" y="1024"/>
                    <a:pt x="1190" y="989"/>
                    <a:pt x="1145" y="957"/>
                  </a:cubicBezTo>
                  <a:cubicBezTo>
                    <a:pt x="1061" y="896"/>
                    <a:pt x="1028" y="889"/>
                    <a:pt x="1020" y="889"/>
                  </a:cubicBezTo>
                  <a:cubicBezTo>
                    <a:pt x="1008" y="889"/>
                    <a:pt x="973" y="908"/>
                    <a:pt x="952" y="919"/>
                  </a:cubicBezTo>
                  <a:cubicBezTo>
                    <a:pt x="905" y="944"/>
                    <a:pt x="856" y="970"/>
                    <a:pt x="813" y="966"/>
                  </a:cubicBezTo>
                  <a:cubicBezTo>
                    <a:pt x="800" y="965"/>
                    <a:pt x="763" y="962"/>
                    <a:pt x="642" y="856"/>
                  </a:cubicBezTo>
                  <a:cubicBezTo>
                    <a:pt x="571" y="794"/>
                    <a:pt x="500" y="721"/>
                    <a:pt x="451" y="660"/>
                  </a:cubicBezTo>
                  <a:cubicBezTo>
                    <a:pt x="413" y="612"/>
                    <a:pt x="370" y="551"/>
                    <a:pt x="377" y="503"/>
                  </a:cubicBezTo>
                  <a:cubicBezTo>
                    <a:pt x="381" y="469"/>
                    <a:pt x="401" y="435"/>
                    <a:pt x="421" y="402"/>
                  </a:cubicBezTo>
                  <a:cubicBezTo>
                    <a:pt x="434" y="380"/>
                    <a:pt x="454" y="347"/>
                    <a:pt x="453" y="334"/>
                  </a:cubicBezTo>
                  <a:cubicBezTo>
                    <a:pt x="450" y="297"/>
                    <a:pt x="389" y="194"/>
                    <a:pt x="306" y="87"/>
                  </a:cubicBezTo>
                  <a:cubicBezTo>
                    <a:pt x="301" y="86"/>
                    <a:pt x="294" y="86"/>
                    <a:pt x="287" y="86"/>
                  </a:cubicBezTo>
                  <a:close/>
                  <a:moveTo>
                    <a:pt x="1053" y="1338"/>
                  </a:moveTo>
                  <a:cubicBezTo>
                    <a:pt x="991" y="1338"/>
                    <a:pt x="924" y="1319"/>
                    <a:pt x="852" y="1282"/>
                  </a:cubicBezTo>
                  <a:cubicBezTo>
                    <a:pt x="787" y="1249"/>
                    <a:pt x="732" y="1208"/>
                    <a:pt x="698" y="1179"/>
                  </a:cubicBezTo>
                  <a:cubicBezTo>
                    <a:pt x="672" y="1158"/>
                    <a:pt x="645" y="1136"/>
                    <a:pt x="611" y="1109"/>
                  </a:cubicBezTo>
                  <a:cubicBezTo>
                    <a:pt x="515" y="1034"/>
                    <a:pt x="426" y="950"/>
                    <a:pt x="344" y="860"/>
                  </a:cubicBezTo>
                  <a:cubicBezTo>
                    <a:pt x="282" y="791"/>
                    <a:pt x="223" y="718"/>
                    <a:pt x="170" y="642"/>
                  </a:cubicBezTo>
                  <a:cubicBezTo>
                    <a:pt x="148" y="611"/>
                    <a:pt x="125" y="580"/>
                    <a:pt x="103" y="550"/>
                  </a:cubicBezTo>
                  <a:lnTo>
                    <a:pt x="93" y="536"/>
                  </a:lnTo>
                  <a:cubicBezTo>
                    <a:pt x="47" y="475"/>
                    <a:pt x="17" y="408"/>
                    <a:pt x="5" y="342"/>
                  </a:cubicBezTo>
                  <a:cubicBezTo>
                    <a:pt x="-7" y="272"/>
                    <a:pt x="2" y="208"/>
                    <a:pt x="32" y="155"/>
                  </a:cubicBezTo>
                  <a:cubicBezTo>
                    <a:pt x="73" y="83"/>
                    <a:pt x="132" y="33"/>
                    <a:pt x="203" y="12"/>
                  </a:cubicBezTo>
                  <a:cubicBezTo>
                    <a:pt x="261" y="-5"/>
                    <a:pt x="311" y="0"/>
                    <a:pt x="330" y="3"/>
                  </a:cubicBezTo>
                  <a:cubicBezTo>
                    <a:pt x="345" y="6"/>
                    <a:pt x="358" y="14"/>
                    <a:pt x="367" y="26"/>
                  </a:cubicBezTo>
                  <a:cubicBezTo>
                    <a:pt x="379" y="40"/>
                    <a:pt x="420" y="94"/>
                    <a:pt x="458" y="152"/>
                  </a:cubicBezTo>
                  <a:cubicBezTo>
                    <a:pt x="527" y="257"/>
                    <a:pt x="537" y="303"/>
                    <a:pt x="539" y="328"/>
                  </a:cubicBezTo>
                  <a:cubicBezTo>
                    <a:pt x="541" y="368"/>
                    <a:pt x="518" y="408"/>
                    <a:pt x="495" y="446"/>
                  </a:cubicBezTo>
                  <a:cubicBezTo>
                    <a:pt x="481" y="470"/>
                    <a:pt x="465" y="497"/>
                    <a:pt x="462" y="514"/>
                  </a:cubicBezTo>
                  <a:cubicBezTo>
                    <a:pt x="462" y="517"/>
                    <a:pt x="466" y="537"/>
                    <a:pt x="506" y="589"/>
                  </a:cubicBezTo>
                  <a:cubicBezTo>
                    <a:pt x="534" y="627"/>
                    <a:pt x="573" y="671"/>
                    <a:pt x="619" y="716"/>
                  </a:cubicBezTo>
                  <a:cubicBezTo>
                    <a:pt x="716" y="813"/>
                    <a:pt x="799" y="875"/>
                    <a:pt x="821" y="881"/>
                  </a:cubicBezTo>
                  <a:cubicBezTo>
                    <a:pt x="840" y="882"/>
                    <a:pt x="883" y="859"/>
                    <a:pt x="911" y="843"/>
                  </a:cubicBezTo>
                  <a:cubicBezTo>
                    <a:pt x="954" y="820"/>
                    <a:pt x="991" y="800"/>
                    <a:pt x="1025" y="803"/>
                  </a:cubicBezTo>
                  <a:cubicBezTo>
                    <a:pt x="1077" y="806"/>
                    <a:pt x="1147" y="852"/>
                    <a:pt x="1195" y="887"/>
                  </a:cubicBezTo>
                  <a:cubicBezTo>
                    <a:pt x="1249" y="925"/>
                    <a:pt x="1296" y="966"/>
                    <a:pt x="1314" y="981"/>
                  </a:cubicBezTo>
                  <a:cubicBezTo>
                    <a:pt x="1325" y="991"/>
                    <a:pt x="1332" y="1004"/>
                    <a:pt x="1334" y="1018"/>
                  </a:cubicBezTo>
                  <a:cubicBezTo>
                    <a:pt x="1346" y="1101"/>
                    <a:pt x="1328" y="1175"/>
                    <a:pt x="1283" y="1232"/>
                  </a:cubicBezTo>
                  <a:cubicBezTo>
                    <a:pt x="1235" y="1291"/>
                    <a:pt x="1161" y="1329"/>
                    <a:pt x="1078" y="1336"/>
                  </a:cubicBezTo>
                  <a:cubicBezTo>
                    <a:pt x="1070" y="1337"/>
                    <a:pt x="1061" y="1338"/>
                    <a:pt x="1053" y="1338"/>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34" name="Group 33">
            <a:extLst>
              <a:ext uri="{FF2B5EF4-FFF2-40B4-BE49-F238E27FC236}">
                <a16:creationId xmlns:a16="http://schemas.microsoft.com/office/drawing/2014/main" id="{CEB42BB5-9993-854D-99A1-2549814B8DC3}"/>
              </a:ext>
            </a:extLst>
          </p:cNvPr>
          <p:cNvGrpSpPr/>
          <p:nvPr/>
        </p:nvGrpSpPr>
        <p:grpSpPr>
          <a:xfrm>
            <a:off x="13085865" y="2159689"/>
            <a:ext cx="6574665" cy="1775850"/>
            <a:chOff x="5614160" y="1567543"/>
            <a:chExt cx="6574665" cy="1775850"/>
          </a:xfrm>
        </p:grpSpPr>
        <p:sp>
          <p:nvSpPr>
            <p:cNvPr id="35" name="TextBox 34">
              <a:extLst>
                <a:ext uri="{FF2B5EF4-FFF2-40B4-BE49-F238E27FC236}">
                  <a16:creationId xmlns:a16="http://schemas.microsoft.com/office/drawing/2014/main" id="{F298CE59-1653-D14D-8AE7-52CE69AA98DE}"/>
                </a:ext>
              </a:extLst>
            </p:cNvPr>
            <p:cNvSpPr txBox="1"/>
            <p:nvPr/>
          </p:nvSpPr>
          <p:spPr>
            <a:xfrm>
              <a:off x="5614160" y="2019954"/>
              <a:ext cx="6574665" cy="1323439"/>
            </a:xfrm>
            <a:prstGeom prst="rect">
              <a:avLst/>
            </a:prstGeom>
            <a:noFill/>
            <a:ln>
              <a:noFill/>
            </a:ln>
          </p:spPr>
          <p:txBody>
            <a:bodyPr wrap="square" rtlCol="0">
              <a:spAutoFit/>
            </a:bodyPr>
            <a:lstStyle/>
            <a:p>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Contact Us</a:t>
              </a:r>
            </a:p>
          </p:txBody>
        </p:sp>
        <p:sp>
          <p:nvSpPr>
            <p:cNvPr id="38" name="Rectangle 37">
              <a:extLst>
                <a:ext uri="{FF2B5EF4-FFF2-40B4-BE49-F238E27FC236}">
                  <a16:creationId xmlns:a16="http://schemas.microsoft.com/office/drawing/2014/main" id="{DEC9D2A0-27E4-B941-968E-E3977E35ECF0}"/>
                </a:ext>
              </a:extLst>
            </p:cNvPr>
            <p:cNvSpPr/>
            <p:nvPr/>
          </p:nvSpPr>
          <p:spPr>
            <a:xfrm>
              <a:off x="5736648"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Tree>
    <p:extLst>
      <p:ext uri="{BB962C8B-B14F-4D97-AF65-F5344CB8AC3E}">
        <p14:creationId xmlns:p14="http://schemas.microsoft.com/office/powerpoint/2010/main" val="4211409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A6621347-1C48-8446-AFEF-53E9E7DE0F24}"/>
              </a:ext>
            </a:extLst>
          </p:cNvPr>
          <p:cNvSpPr>
            <a:spLocks noGrp="1"/>
          </p:cNvSpPr>
          <p:nvPr>
            <p:ph type="pic" sz="quarter" idx="14"/>
          </p:nvPr>
        </p:nvSpPr>
        <p:spPr/>
      </p:sp>
      <p:sp>
        <p:nvSpPr>
          <p:cNvPr id="6" name="Rectangle 5">
            <a:extLst>
              <a:ext uri="{FF2B5EF4-FFF2-40B4-BE49-F238E27FC236}">
                <a16:creationId xmlns:a16="http://schemas.microsoft.com/office/drawing/2014/main" id="{38D9E34D-D813-0D4A-A0E2-0C569B45D5DB}"/>
              </a:ext>
            </a:extLst>
          </p:cNvPr>
          <p:cNvSpPr/>
          <p:nvPr/>
        </p:nvSpPr>
        <p:spPr>
          <a:xfrm>
            <a:off x="1" y="0"/>
            <a:ext cx="15118080"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 name="Group 3">
            <a:extLst>
              <a:ext uri="{FF2B5EF4-FFF2-40B4-BE49-F238E27FC236}">
                <a16:creationId xmlns:a16="http://schemas.microsoft.com/office/drawing/2014/main" id="{A1C7076F-7DB9-A448-B6B0-6E8521C922CE}"/>
              </a:ext>
            </a:extLst>
          </p:cNvPr>
          <p:cNvGrpSpPr/>
          <p:nvPr/>
        </p:nvGrpSpPr>
        <p:grpSpPr>
          <a:xfrm>
            <a:off x="2578987" y="2997147"/>
            <a:ext cx="9731758" cy="7721706"/>
            <a:chOff x="4197602" y="4336868"/>
            <a:chExt cx="9731758" cy="7721706"/>
          </a:xfrm>
        </p:grpSpPr>
        <p:grpSp>
          <p:nvGrpSpPr>
            <p:cNvPr id="3" name="Group 2">
              <a:extLst>
                <a:ext uri="{FF2B5EF4-FFF2-40B4-BE49-F238E27FC236}">
                  <a16:creationId xmlns:a16="http://schemas.microsoft.com/office/drawing/2014/main" id="{E05BAC73-1B75-274C-A45B-AC865CA1C782}"/>
                </a:ext>
              </a:extLst>
            </p:cNvPr>
            <p:cNvGrpSpPr/>
            <p:nvPr/>
          </p:nvGrpSpPr>
          <p:grpSpPr>
            <a:xfrm>
              <a:off x="4197602" y="5149840"/>
              <a:ext cx="9731758" cy="6908734"/>
              <a:chOff x="4197602" y="5149840"/>
              <a:chExt cx="9731758" cy="6908734"/>
            </a:xfrm>
          </p:grpSpPr>
          <p:sp>
            <p:nvSpPr>
              <p:cNvPr id="42" name="TextBox 41">
                <a:extLst>
                  <a:ext uri="{FF2B5EF4-FFF2-40B4-BE49-F238E27FC236}">
                    <a16:creationId xmlns:a16="http://schemas.microsoft.com/office/drawing/2014/main" id="{4B7BFA85-6B20-E146-8CDB-E480FC5646F3}"/>
                  </a:ext>
                </a:extLst>
              </p:cNvPr>
              <p:cNvSpPr txBox="1"/>
              <p:nvPr/>
            </p:nvSpPr>
            <p:spPr>
              <a:xfrm>
                <a:off x="4197602" y="5149840"/>
                <a:ext cx="9731758" cy="5632311"/>
              </a:xfrm>
              <a:prstGeom prst="rect">
                <a:avLst/>
              </a:prstGeom>
              <a:noFill/>
              <a:ln>
                <a:noFill/>
              </a:ln>
            </p:spPr>
            <p:txBody>
              <a:bodyPr wrap="square" rtlCol="0">
                <a:spAutoFit/>
              </a:bodyPr>
              <a:lstStyle/>
              <a:p>
                <a:r>
                  <a:rPr lang="en-US" sz="7200" dirty="0">
                    <a:solidFill>
                      <a:schemeClr val="bg1"/>
                    </a:solidFill>
                    <a:latin typeface="Montserrat Medium" pitchFamily="2" charset="77"/>
                    <a:ea typeface="Roboto Medium" panose="02000000000000000000" pitchFamily="2" charset="0"/>
                    <a:cs typeface="Lato Light" panose="020F0502020204030203" pitchFamily="34" charset="0"/>
                  </a:rPr>
                  <a:t>I believe that through knowledge and discipline, financial peace is possible for all of us. </a:t>
                </a:r>
              </a:p>
            </p:txBody>
          </p:sp>
          <p:sp>
            <p:nvSpPr>
              <p:cNvPr id="7" name="TextBox 6">
                <a:extLst>
                  <a:ext uri="{FF2B5EF4-FFF2-40B4-BE49-F238E27FC236}">
                    <a16:creationId xmlns:a16="http://schemas.microsoft.com/office/drawing/2014/main" id="{B2B9B5D3-E6E7-6642-8FF3-D0DF5B936516}"/>
                  </a:ext>
                </a:extLst>
              </p:cNvPr>
              <p:cNvSpPr txBox="1"/>
              <p:nvPr/>
            </p:nvSpPr>
            <p:spPr>
              <a:xfrm>
                <a:off x="4228082" y="11412243"/>
                <a:ext cx="5017119" cy="646331"/>
              </a:xfrm>
              <a:prstGeom prst="rect">
                <a:avLst/>
              </a:prstGeom>
              <a:noFill/>
            </p:spPr>
            <p:txBody>
              <a:bodyPr wrap="square" rtlCol="0">
                <a:spAutoFit/>
              </a:bodyPr>
              <a:lstStyle/>
              <a:p>
                <a:r>
                  <a:rPr lang="en-US" spc="600" dirty="0">
                    <a:solidFill>
                      <a:schemeClr val="bg1"/>
                    </a:solidFill>
                    <a:latin typeface="Lato" panose="020F0502020204030203" pitchFamily="34" charset="0"/>
                    <a:ea typeface="Lato" panose="020F0502020204030203" pitchFamily="34" charset="0"/>
                    <a:cs typeface="Lato" panose="020F0502020204030203" pitchFamily="34" charset="0"/>
                  </a:rPr>
                  <a:t>DAVE RAMSEY</a:t>
                </a:r>
              </a:p>
            </p:txBody>
          </p:sp>
        </p:grpSp>
        <p:sp>
          <p:nvSpPr>
            <p:cNvPr id="8" name="Rectangle 7">
              <a:extLst>
                <a:ext uri="{FF2B5EF4-FFF2-40B4-BE49-F238E27FC236}">
                  <a16:creationId xmlns:a16="http://schemas.microsoft.com/office/drawing/2014/main" id="{0A26FF81-7736-6142-9034-C4D078DBEB21}"/>
                </a:ext>
              </a:extLst>
            </p:cNvPr>
            <p:cNvSpPr/>
            <p:nvPr/>
          </p:nvSpPr>
          <p:spPr>
            <a:xfrm>
              <a:off x="4335323" y="4336868"/>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Tree>
    <p:extLst>
      <p:ext uri="{BB962C8B-B14F-4D97-AF65-F5344CB8AC3E}">
        <p14:creationId xmlns:p14="http://schemas.microsoft.com/office/powerpoint/2010/main" val="388110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6E8072F4-249C-274B-ACD2-ED7EB519BB15}"/>
              </a:ext>
            </a:extLst>
          </p:cNvPr>
          <p:cNvSpPr/>
          <p:nvPr/>
        </p:nvSpPr>
        <p:spPr>
          <a:xfrm rot="10800000" flipV="1">
            <a:off x="0" y="-2"/>
            <a:ext cx="24377650" cy="13716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44" name="Group 43">
            <a:extLst>
              <a:ext uri="{FF2B5EF4-FFF2-40B4-BE49-F238E27FC236}">
                <a16:creationId xmlns:a16="http://schemas.microsoft.com/office/drawing/2014/main" id="{0FF90D57-A226-434E-8C8A-51E3A14A6426}"/>
              </a:ext>
            </a:extLst>
          </p:cNvPr>
          <p:cNvGrpSpPr/>
          <p:nvPr/>
        </p:nvGrpSpPr>
        <p:grpSpPr>
          <a:xfrm>
            <a:off x="7474311" y="1227908"/>
            <a:ext cx="9429026" cy="1775850"/>
            <a:chOff x="7474311" y="1567543"/>
            <a:chExt cx="9429026" cy="1775850"/>
          </a:xfrm>
        </p:grpSpPr>
        <p:sp>
          <p:nvSpPr>
            <p:cNvPr id="48" name="TextBox 47">
              <a:extLst>
                <a:ext uri="{FF2B5EF4-FFF2-40B4-BE49-F238E27FC236}">
                  <a16:creationId xmlns:a16="http://schemas.microsoft.com/office/drawing/2014/main" id="{F1493D8B-D9AF-D94B-A4C5-CF941C112A1E}"/>
                </a:ext>
              </a:extLst>
            </p:cNvPr>
            <p:cNvSpPr txBox="1"/>
            <p:nvPr/>
          </p:nvSpPr>
          <p:spPr>
            <a:xfrm>
              <a:off x="7474311" y="2019954"/>
              <a:ext cx="9429026"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Financial Tools</a:t>
              </a:r>
            </a:p>
          </p:txBody>
        </p:sp>
        <p:sp>
          <p:nvSpPr>
            <p:cNvPr id="51" name="Rectangle 50">
              <a:extLst>
                <a:ext uri="{FF2B5EF4-FFF2-40B4-BE49-F238E27FC236}">
                  <a16:creationId xmlns:a16="http://schemas.microsoft.com/office/drawing/2014/main" id="{D5C4D639-66D8-CE4D-933E-F12FCDF94DC7}"/>
                </a:ext>
              </a:extLst>
            </p:cNvPr>
            <p:cNvSpPr/>
            <p:nvPr/>
          </p:nvSpPr>
          <p:spPr>
            <a:xfrm>
              <a:off x="11091544"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6FAFC422-7E5A-AD45-B064-157B34D639D6}"/>
              </a:ext>
            </a:extLst>
          </p:cNvPr>
          <p:cNvGrpSpPr/>
          <p:nvPr/>
        </p:nvGrpSpPr>
        <p:grpSpPr>
          <a:xfrm>
            <a:off x="2263029" y="9895988"/>
            <a:ext cx="4387154" cy="2070768"/>
            <a:chOff x="5327434" y="16456880"/>
            <a:chExt cx="4387154" cy="2070768"/>
          </a:xfrm>
        </p:grpSpPr>
        <p:sp>
          <p:nvSpPr>
            <p:cNvPr id="42" name="Subtitle 2">
              <a:extLst>
                <a:ext uri="{FF2B5EF4-FFF2-40B4-BE49-F238E27FC236}">
                  <a16:creationId xmlns:a16="http://schemas.microsoft.com/office/drawing/2014/main" id="{663DE6DC-A3C7-7240-9F7D-39114CF70544}"/>
                </a:ext>
              </a:extLst>
            </p:cNvPr>
            <p:cNvSpPr txBox="1">
              <a:spLocks/>
            </p:cNvSpPr>
            <p:nvPr/>
          </p:nvSpPr>
          <p:spPr>
            <a:xfrm>
              <a:off x="5327434" y="17200093"/>
              <a:ext cx="4387154" cy="13275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43" name="Rectangle 42">
              <a:extLst>
                <a:ext uri="{FF2B5EF4-FFF2-40B4-BE49-F238E27FC236}">
                  <a16:creationId xmlns:a16="http://schemas.microsoft.com/office/drawing/2014/main" id="{E8DE8BFE-C3DF-9743-BFA8-88690931DFA3}"/>
                </a:ext>
              </a:extLst>
            </p:cNvPr>
            <p:cNvSpPr/>
            <p:nvPr/>
          </p:nvSpPr>
          <p:spPr>
            <a:xfrm>
              <a:off x="5521403" y="16456880"/>
              <a:ext cx="3999216"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Your Title</a:t>
              </a:r>
            </a:p>
          </p:txBody>
        </p:sp>
      </p:grpSp>
      <p:sp>
        <p:nvSpPr>
          <p:cNvPr id="54" name="Oval 53">
            <a:extLst>
              <a:ext uri="{FF2B5EF4-FFF2-40B4-BE49-F238E27FC236}">
                <a16:creationId xmlns:a16="http://schemas.microsoft.com/office/drawing/2014/main" id="{BC189836-3E19-5F40-AE4E-E48A173AC21D}"/>
              </a:ext>
            </a:extLst>
          </p:cNvPr>
          <p:cNvSpPr/>
          <p:nvPr/>
        </p:nvSpPr>
        <p:spPr>
          <a:xfrm>
            <a:off x="2883316" y="4777863"/>
            <a:ext cx="3101463" cy="310227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cxnSp>
        <p:nvCxnSpPr>
          <p:cNvPr id="73" name="Straight Connector 72">
            <a:extLst>
              <a:ext uri="{FF2B5EF4-FFF2-40B4-BE49-F238E27FC236}">
                <a16:creationId xmlns:a16="http://schemas.microsoft.com/office/drawing/2014/main" id="{326C6494-257D-8247-A4EE-667800D0A54E}"/>
              </a:ext>
            </a:extLst>
          </p:cNvPr>
          <p:cNvCxnSpPr/>
          <p:nvPr/>
        </p:nvCxnSpPr>
        <p:spPr>
          <a:xfrm>
            <a:off x="4456606" y="7972698"/>
            <a:ext cx="0" cy="1582326"/>
          </a:xfrm>
          <a:prstGeom prst="line">
            <a:avLst/>
          </a:prstGeom>
          <a:ln w="28575" cmpd="sng">
            <a:solidFill>
              <a:schemeClr val="bg1"/>
            </a:solidFill>
            <a:tailEnd type="oval"/>
          </a:ln>
          <a:effectLst/>
        </p:spPr>
        <p:style>
          <a:lnRef idx="2">
            <a:schemeClr val="accent1"/>
          </a:lnRef>
          <a:fillRef idx="0">
            <a:schemeClr val="accent1"/>
          </a:fillRef>
          <a:effectRef idx="1">
            <a:schemeClr val="accent1"/>
          </a:effectRef>
          <a:fontRef idx="minor">
            <a:schemeClr val="tx1"/>
          </a:fontRef>
        </p:style>
      </p:cxnSp>
      <p:sp>
        <p:nvSpPr>
          <p:cNvPr id="74" name="Oval 73">
            <a:extLst>
              <a:ext uri="{FF2B5EF4-FFF2-40B4-BE49-F238E27FC236}">
                <a16:creationId xmlns:a16="http://schemas.microsoft.com/office/drawing/2014/main" id="{D5DD7669-2722-2243-88DA-2D54A3257EC9}"/>
              </a:ext>
            </a:extLst>
          </p:cNvPr>
          <p:cNvSpPr/>
          <p:nvPr/>
        </p:nvSpPr>
        <p:spPr>
          <a:xfrm>
            <a:off x="13089909" y="4753002"/>
            <a:ext cx="3101463" cy="310227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cxnSp>
        <p:nvCxnSpPr>
          <p:cNvPr id="75" name="Straight Connector 74">
            <a:extLst>
              <a:ext uri="{FF2B5EF4-FFF2-40B4-BE49-F238E27FC236}">
                <a16:creationId xmlns:a16="http://schemas.microsoft.com/office/drawing/2014/main" id="{61A656AB-5452-5C4B-80AB-D44049627F73}"/>
              </a:ext>
            </a:extLst>
          </p:cNvPr>
          <p:cNvCxnSpPr/>
          <p:nvPr/>
        </p:nvCxnSpPr>
        <p:spPr>
          <a:xfrm>
            <a:off x="14700911" y="7950418"/>
            <a:ext cx="0" cy="1582326"/>
          </a:xfrm>
          <a:prstGeom prst="line">
            <a:avLst/>
          </a:prstGeom>
          <a:ln w="28575" cmpd="sng">
            <a:solidFill>
              <a:schemeClr val="bg1"/>
            </a:solidFill>
            <a:tailEnd type="oval"/>
          </a:ln>
          <a:effectLst/>
        </p:spPr>
        <p:style>
          <a:lnRef idx="2">
            <a:schemeClr val="accent1"/>
          </a:lnRef>
          <a:fillRef idx="0">
            <a:schemeClr val="accent1"/>
          </a:fillRef>
          <a:effectRef idx="1">
            <a:schemeClr val="accent1"/>
          </a:effectRef>
          <a:fontRef idx="minor">
            <a:schemeClr val="tx1"/>
          </a:fontRef>
        </p:style>
      </p:cxnSp>
      <p:sp>
        <p:nvSpPr>
          <p:cNvPr id="80" name="Oval 79">
            <a:extLst>
              <a:ext uri="{FF2B5EF4-FFF2-40B4-BE49-F238E27FC236}">
                <a16:creationId xmlns:a16="http://schemas.microsoft.com/office/drawing/2014/main" id="{ACA2D823-502C-254C-B647-117EF242AD67}"/>
              </a:ext>
            </a:extLst>
          </p:cNvPr>
          <p:cNvSpPr/>
          <p:nvPr/>
        </p:nvSpPr>
        <p:spPr>
          <a:xfrm>
            <a:off x="7816282" y="4777863"/>
            <a:ext cx="3101463" cy="310227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cxnSp>
        <p:nvCxnSpPr>
          <p:cNvPr id="81" name="Straight Connector 80">
            <a:extLst>
              <a:ext uri="{FF2B5EF4-FFF2-40B4-BE49-F238E27FC236}">
                <a16:creationId xmlns:a16="http://schemas.microsoft.com/office/drawing/2014/main" id="{316F44A9-9EAD-E242-ADF4-561AD34D2954}"/>
              </a:ext>
            </a:extLst>
          </p:cNvPr>
          <p:cNvCxnSpPr/>
          <p:nvPr/>
        </p:nvCxnSpPr>
        <p:spPr>
          <a:xfrm>
            <a:off x="9389572" y="7972698"/>
            <a:ext cx="0" cy="1582326"/>
          </a:xfrm>
          <a:prstGeom prst="line">
            <a:avLst/>
          </a:prstGeom>
          <a:ln w="28575" cmpd="sng">
            <a:solidFill>
              <a:schemeClr val="bg1"/>
            </a:solidFill>
            <a:tailEnd type="oval"/>
          </a:ln>
          <a:effectLst/>
        </p:spPr>
        <p:style>
          <a:lnRef idx="2">
            <a:schemeClr val="accent1"/>
          </a:lnRef>
          <a:fillRef idx="0">
            <a:schemeClr val="accent1"/>
          </a:fillRef>
          <a:effectRef idx="1">
            <a:schemeClr val="accent1"/>
          </a:effectRef>
          <a:fontRef idx="minor">
            <a:schemeClr val="tx1"/>
          </a:fontRef>
        </p:style>
      </p:cxnSp>
      <p:sp>
        <p:nvSpPr>
          <p:cNvPr id="82" name="Oval 81">
            <a:extLst>
              <a:ext uri="{FF2B5EF4-FFF2-40B4-BE49-F238E27FC236}">
                <a16:creationId xmlns:a16="http://schemas.microsoft.com/office/drawing/2014/main" id="{0B4E100D-A878-3547-9A38-6B3CF0D9EB7B}"/>
              </a:ext>
            </a:extLst>
          </p:cNvPr>
          <p:cNvSpPr/>
          <p:nvPr/>
        </p:nvSpPr>
        <p:spPr>
          <a:xfrm>
            <a:off x="18389252" y="4777863"/>
            <a:ext cx="3101463" cy="310227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cxnSp>
        <p:nvCxnSpPr>
          <p:cNvPr id="83" name="Straight Connector 82">
            <a:extLst>
              <a:ext uri="{FF2B5EF4-FFF2-40B4-BE49-F238E27FC236}">
                <a16:creationId xmlns:a16="http://schemas.microsoft.com/office/drawing/2014/main" id="{404996F5-0612-B148-AE5B-EFE360C0B0E2}"/>
              </a:ext>
            </a:extLst>
          </p:cNvPr>
          <p:cNvCxnSpPr/>
          <p:nvPr/>
        </p:nvCxnSpPr>
        <p:spPr>
          <a:xfrm>
            <a:off x="19962542" y="7972698"/>
            <a:ext cx="0" cy="1582326"/>
          </a:xfrm>
          <a:prstGeom prst="line">
            <a:avLst/>
          </a:prstGeom>
          <a:ln w="28575" cmpd="sng">
            <a:solidFill>
              <a:schemeClr val="bg1"/>
            </a:solidFill>
            <a:tailEnd type="oval"/>
          </a:ln>
          <a:effectLst/>
        </p:spPr>
        <p:style>
          <a:lnRef idx="2">
            <a:schemeClr val="accent1"/>
          </a:lnRef>
          <a:fillRef idx="0">
            <a:schemeClr val="accent1"/>
          </a:fillRef>
          <a:effectRef idx="1">
            <a:schemeClr val="accent1"/>
          </a:effectRef>
          <a:fontRef idx="minor">
            <a:schemeClr val="tx1"/>
          </a:fontRef>
        </p:style>
      </p:cxnSp>
      <p:grpSp>
        <p:nvGrpSpPr>
          <p:cNvPr id="88" name="Group 87">
            <a:extLst>
              <a:ext uri="{FF2B5EF4-FFF2-40B4-BE49-F238E27FC236}">
                <a16:creationId xmlns:a16="http://schemas.microsoft.com/office/drawing/2014/main" id="{BC3D3DC7-6CAA-434C-9A22-86364453F605}"/>
              </a:ext>
            </a:extLst>
          </p:cNvPr>
          <p:cNvGrpSpPr/>
          <p:nvPr/>
        </p:nvGrpSpPr>
        <p:grpSpPr>
          <a:xfrm>
            <a:off x="7195995" y="9895988"/>
            <a:ext cx="4387154" cy="2070768"/>
            <a:chOff x="5327434" y="16456880"/>
            <a:chExt cx="4387154" cy="2070768"/>
          </a:xfrm>
        </p:grpSpPr>
        <p:sp>
          <p:nvSpPr>
            <p:cNvPr id="89" name="Subtitle 2">
              <a:extLst>
                <a:ext uri="{FF2B5EF4-FFF2-40B4-BE49-F238E27FC236}">
                  <a16:creationId xmlns:a16="http://schemas.microsoft.com/office/drawing/2014/main" id="{615EBEFF-3062-954A-BF68-DC297ADBF49B}"/>
                </a:ext>
              </a:extLst>
            </p:cNvPr>
            <p:cNvSpPr txBox="1">
              <a:spLocks/>
            </p:cNvSpPr>
            <p:nvPr/>
          </p:nvSpPr>
          <p:spPr>
            <a:xfrm>
              <a:off x="5327434" y="17200093"/>
              <a:ext cx="4387154" cy="13275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90" name="Rectangle 89">
              <a:extLst>
                <a:ext uri="{FF2B5EF4-FFF2-40B4-BE49-F238E27FC236}">
                  <a16:creationId xmlns:a16="http://schemas.microsoft.com/office/drawing/2014/main" id="{64AB19E2-44AD-374B-9819-A980D0B298AA}"/>
                </a:ext>
              </a:extLst>
            </p:cNvPr>
            <p:cNvSpPr/>
            <p:nvPr/>
          </p:nvSpPr>
          <p:spPr>
            <a:xfrm>
              <a:off x="5521403" y="16456880"/>
              <a:ext cx="3999216"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Your Title</a:t>
              </a:r>
            </a:p>
          </p:txBody>
        </p:sp>
      </p:grpSp>
      <p:grpSp>
        <p:nvGrpSpPr>
          <p:cNvPr id="91" name="Group 90">
            <a:extLst>
              <a:ext uri="{FF2B5EF4-FFF2-40B4-BE49-F238E27FC236}">
                <a16:creationId xmlns:a16="http://schemas.microsoft.com/office/drawing/2014/main" id="{284C2F71-7C4F-D346-B6CE-BE39A21395CD}"/>
              </a:ext>
            </a:extLst>
          </p:cNvPr>
          <p:cNvGrpSpPr/>
          <p:nvPr/>
        </p:nvGrpSpPr>
        <p:grpSpPr>
          <a:xfrm>
            <a:off x="12516899" y="9895988"/>
            <a:ext cx="4387154" cy="2070768"/>
            <a:chOff x="5327434" y="16456880"/>
            <a:chExt cx="4387154" cy="2070768"/>
          </a:xfrm>
        </p:grpSpPr>
        <p:sp>
          <p:nvSpPr>
            <p:cNvPr id="92" name="Subtitle 2">
              <a:extLst>
                <a:ext uri="{FF2B5EF4-FFF2-40B4-BE49-F238E27FC236}">
                  <a16:creationId xmlns:a16="http://schemas.microsoft.com/office/drawing/2014/main" id="{B4909E82-8937-B54A-AA31-D9F36CFDF416}"/>
                </a:ext>
              </a:extLst>
            </p:cNvPr>
            <p:cNvSpPr txBox="1">
              <a:spLocks/>
            </p:cNvSpPr>
            <p:nvPr/>
          </p:nvSpPr>
          <p:spPr>
            <a:xfrm>
              <a:off x="5327434" y="17200093"/>
              <a:ext cx="4387154" cy="13275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93" name="Rectangle 92">
              <a:extLst>
                <a:ext uri="{FF2B5EF4-FFF2-40B4-BE49-F238E27FC236}">
                  <a16:creationId xmlns:a16="http://schemas.microsoft.com/office/drawing/2014/main" id="{264111E7-6680-854D-B155-3C0FF2AA48AD}"/>
                </a:ext>
              </a:extLst>
            </p:cNvPr>
            <p:cNvSpPr/>
            <p:nvPr/>
          </p:nvSpPr>
          <p:spPr>
            <a:xfrm>
              <a:off x="5521403" y="16456880"/>
              <a:ext cx="3999216"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Your Title</a:t>
              </a:r>
            </a:p>
          </p:txBody>
        </p:sp>
      </p:grpSp>
      <p:grpSp>
        <p:nvGrpSpPr>
          <p:cNvPr id="94" name="Group 93">
            <a:extLst>
              <a:ext uri="{FF2B5EF4-FFF2-40B4-BE49-F238E27FC236}">
                <a16:creationId xmlns:a16="http://schemas.microsoft.com/office/drawing/2014/main" id="{ABC9BFC5-3094-3345-B8BF-79BEDAA375E0}"/>
              </a:ext>
            </a:extLst>
          </p:cNvPr>
          <p:cNvGrpSpPr/>
          <p:nvPr/>
        </p:nvGrpSpPr>
        <p:grpSpPr>
          <a:xfrm>
            <a:off x="17746406" y="9895988"/>
            <a:ext cx="4387154" cy="2070768"/>
            <a:chOff x="5327434" y="16456880"/>
            <a:chExt cx="4387154" cy="2070768"/>
          </a:xfrm>
        </p:grpSpPr>
        <p:sp>
          <p:nvSpPr>
            <p:cNvPr id="95" name="Subtitle 2">
              <a:extLst>
                <a:ext uri="{FF2B5EF4-FFF2-40B4-BE49-F238E27FC236}">
                  <a16:creationId xmlns:a16="http://schemas.microsoft.com/office/drawing/2014/main" id="{2E7955DE-BDE8-0D4E-85A3-06D5F825BC1C}"/>
                </a:ext>
              </a:extLst>
            </p:cNvPr>
            <p:cNvSpPr txBox="1">
              <a:spLocks/>
            </p:cNvSpPr>
            <p:nvPr/>
          </p:nvSpPr>
          <p:spPr>
            <a:xfrm>
              <a:off x="5327434" y="17200093"/>
              <a:ext cx="4387154" cy="13275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96" name="Rectangle 95">
              <a:extLst>
                <a:ext uri="{FF2B5EF4-FFF2-40B4-BE49-F238E27FC236}">
                  <a16:creationId xmlns:a16="http://schemas.microsoft.com/office/drawing/2014/main" id="{42F60DA9-4287-9D4B-9B72-9980218F9BB7}"/>
                </a:ext>
              </a:extLst>
            </p:cNvPr>
            <p:cNvSpPr/>
            <p:nvPr/>
          </p:nvSpPr>
          <p:spPr>
            <a:xfrm>
              <a:off x="5521403" y="16456880"/>
              <a:ext cx="3999216"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Your Title</a:t>
              </a:r>
            </a:p>
          </p:txBody>
        </p:sp>
      </p:grpSp>
      <p:grpSp>
        <p:nvGrpSpPr>
          <p:cNvPr id="10" name="Group 9">
            <a:extLst>
              <a:ext uri="{FF2B5EF4-FFF2-40B4-BE49-F238E27FC236}">
                <a16:creationId xmlns:a16="http://schemas.microsoft.com/office/drawing/2014/main" id="{96723640-6326-D443-BC1E-7181FD7C1AA3}"/>
              </a:ext>
            </a:extLst>
          </p:cNvPr>
          <p:cNvGrpSpPr/>
          <p:nvPr/>
        </p:nvGrpSpPr>
        <p:grpSpPr>
          <a:xfrm>
            <a:off x="19251496" y="5636099"/>
            <a:ext cx="1376973" cy="1378506"/>
            <a:chOff x="538851" y="1525742"/>
            <a:chExt cx="1114797" cy="1116038"/>
          </a:xfrm>
          <a:solidFill>
            <a:schemeClr val="bg1"/>
          </a:solidFill>
        </p:grpSpPr>
        <p:sp>
          <p:nvSpPr>
            <p:cNvPr id="97" name="Freeform 96">
              <a:extLst>
                <a:ext uri="{FF2B5EF4-FFF2-40B4-BE49-F238E27FC236}">
                  <a16:creationId xmlns:a16="http://schemas.microsoft.com/office/drawing/2014/main" id="{020AF636-3CC8-3246-B025-32A56DB8EE72}"/>
                </a:ext>
              </a:extLst>
            </p:cNvPr>
            <p:cNvSpPr/>
            <p:nvPr/>
          </p:nvSpPr>
          <p:spPr>
            <a:xfrm>
              <a:off x="538851" y="1525742"/>
              <a:ext cx="1114797" cy="1114797"/>
            </a:xfrm>
            <a:custGeom>
              <a:avLst/>
              <a:gdLst/>
              <a:ahLst/>
              <a:cxnLst>
                <a:cxn ang="3cd4">
                  <a:pos x="hc" y="t"/>
                </a:cxn>
                <a:cxn ang="cd2">
                  <a:pos x="l" y="vc"/>
                </a:cxn>
                <a:cxn ang="cd4">
                  <a:pos x="hc" y="b"/>
                </a:cxn>
                <a:cxn ang="0">
                  <a:pos x="r" y="vc"/>
                </a:cxn>
              </a:cxnLst>
              <a:rect l="l" t="t" r="r" b="b"/>
              <a:pathLst>
                <a:path w="899" h="899">
                  <a:moveTo>
                    <a:pt x="450" y="55"/>
                  </a:moveTo>
                  <a:cubicBezTo>
                    <a:pt x="232" y="55"/>
                    <a:pt x="55" y="232"/>
                    <a:pt x="55" y="450"/>
                  </a:cubicBezTo>
                  <a:cubicBezTo>
                    <a:pt x="55" y="667"/>
                    <a:pt x="232" y="844"/>
                    <a:pt x="450" y="844"/>
                  </a:cubicBezTo>
                  <a:cubicBezTo>
                    <a:pt x="667" y="844"/>
                    <a:pt x="844" y="667"/>
                    <a:pt x="844" y="450"/>
                  </a:cubicBezTo>
                  <a:cubicBezTo>
                    <a:pt x="844" y="232"/>
                    <a:pt x="667" y="55"/>
                    <a:pt x="450" y="55"/>
                  </a:cubicBezTo>
                  <a:close/>
                  <a:moveTo>
                    <a:pt x="450" y="899"/>
                  </a:moveTo>
                  <a:cubicBezTo>
                    <a:pt x="330" y="899"/>
                    <a:pt x="217" y="852"/>
                    <a:pt x="132" y="767"/>
                  </a:cubicBezTo>
                  <a:cubicBezTo>
                    <a:pt x="47" y="683"/>
                    <a:pt x="0" y="570"/>
                    <a:pt x="0" y="450"/>
                  </a:cubicBezTo>
                  <a:cubicBezTo>
                    <a:pt x="0" y="330"/>
                    <a:pt x="47" y="217"/>
                    <a:pt x="132" y="132"/>
                  </a:cubicBezTo>
                  <a:cubicBezTo>
                    <a:pt x="217" y="47"/>
                    <a:pt x="330" y="0"/>
                    <a:pt x="450" y="0"/>
                  </a:cubicBezTo>
                  <a:cubicBezTo>
                    <a:pt x="570" y="0"/>
                    <a:pt x="683" y="47"/>
                    <a:pt x="767" y="132"/>
                  </a:cubicBezTo>
                  <a:cubicBezTo>
                    <a:pt x="852" y="217"/>
                    <a:pt x="899" y="330"/>
                    <a:pt x="899" y="450"/>
                  </a:cubicBezTo>
                  <a:cubicBezTo>
                    <a:pt x="899" y="570"/>
                    <a:pt x="852" y="683"/>
                    <a:pt x="767" y="767"/>
                  </a:cubicBezTo>
                  <a:cubicBezTo>
                    <a:pt x="683" y="852"/>
                    <a:pt x="570" y="899"/>
                    <a:pt x="450" y="89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8" name="Freeform 97">
              <a:extLst>
                <a:ext uri="{FF2B5EF4-FFF2-40B4-BE49-F238E27FC236}">
                  <a16:creationId xmlns:a16="http://schemas.microsoft.com/office/drawing/2014/main" id="{194CE15A-57B1-494D-A51C-2ED99E81D27D}"/>
                </a:ext>
              </a:extLst>
            </p:cNvPr>
            <p:cNvSpPr/>
            <p:nvPr/>
          </p:nvSpPr>
          <p:spPr>
            <a:xfrm>
              <a:off x="708926" y="1663539"/>
              <a:ext cx="777130" cy="181248"/>
            </a:xfrm>
            <a:custGeom>
              <a:avLst/>
              <a:gdLst/>
              <a:ahLst/>
              <a:cxnLst>
                <a:cxn ang="3cd4">
                  <a:pos x="hc" y="t"/>
                </a:cxn>
                <a:cxn ang="cd2">
                  <a:pos x="l" y="vc"/>
                </a:cxn>
                <a:cxn ang="cd4">
                  <a:pos x="hc" y="b"/>
                </a:cxn>
                <a:cxn ang="0">
                  <a:pos x="r" y="vc"/>
                </a:cxn>
              </a:cxnLst>
              <a:rect l="l" t="t" r="r" b="b"/>
              <a:pathLst>
                <a:path w="627" h="147">
                  <a:moveTo>
                    <a:pt x="318" y="147"/>
                  </a:moveTo>
                  <a:cubicBezTo>
                    <a:pt x="315" y="147"/>
                    <a:pt x="313" y="147"/>
                    <a:pt x="310" y="147"/>
                  </a:cubicBezTo>
                  <a:cubicBezTo>
                    <a:pt x="202" y="145"/>
                    <a:pt x="99" y="111"/>
                    <a:pt x="11" y="49"/>
                  </a:cubicBezTo>
                  <a:cubicBezTo>
                    <a:pt x="-1" y="40"/>
                    <a:pt x="-4" y="23"/>
                    <a:pt x="5" y="11"/>
                  </a:cubicBezTo>
                  <a:cubicBezTo>
                    <a:pt x="13" y="-1"/>
                    <a:pt x="31" y="-4"/>
                    <a:pt x="43" y="5"/>
                  </a:cubicBezTo>
                  <a:cubicBezTo>
                    <a:pt x="122" y="60"/>
                    <a:pt x="214" y="90"/>
                    <a:pt x="311" y="92"/>
                  </a:cubicBezTo>
                  <a:cubicBezTo>
                    <a:pt x="408" y="93"/>
                    <a:pt x="502" y="65"/>
                    <a:pt x="583" y="11"/>
                  </a:cubicBezTo>
                  <a:cubicBezTo>
                    <a:pt x="596" y="3"/>
                    <a:pt x="613" y="6"/>
                    <a:pt x="622" y="19"/>
                  </a:cubicBezTo>
                  <a:cubicBezTo>
                    <a:pt x="630" y="31"/>
                    <a:pt x="627" y="48"/>
                    <a:pt x="614" y="56"/>
                  </a:cubicBezTo>
                  <a:cubicBezTo>
                    <a:pt x="526" y="116"/>
                    <a:pt x="424" y="147"/>
                    <a:pt x="318" y="14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9" name="Freeform 98">
              <a:extLst>
                <a:ext uri="{FF2B5EF4-FFF2-40B4-BE49-F238E27FC236}">
                  <a16:creationId xmlns:a16="http://schemas.microsoft.com/office/drawing/2014/main" id="{6E52F441-E640-C848-B6CC-62BDED1CF203}"/>
                </a:ext>
              </a:extLst>
            </p:cNvPr>
            <p:cNvSpPr/>
            <p:nvPr/>
          </p:nvSpPr>
          <p:spPr>
            <a:xfrm>
              <a:off x="708926" y="2322735"/>
              <a:ext cx="777130" cy="181248"/>
            </a:xfrm>
            <a:custGeom>
              <a:avLst/>
              <a:gdLst/>
              <a:ahLst/>
              <a:cxnLst>
                <a:cxn ang="3cd4">
                  <a:pos x="hc" y="t"/>
                </a:cxn>
                <a:cxn ang="cd2">
                  <a:pos x="l" y="vc"/>
                </a:cxn>
                <a:cxn ang="cd4">
                  <a:pos x="hc" y="b"/>
                </a:cxn>
                <a:cxn ang="0">
                  <a:pos x="r" y="vc"/>
                </a:cxn>
              </a:cxnLst>
              <a:rect l="l" t="t" r="r" b="b"/>
              <a:pathLst>
                <a:path w="627" h="147">
                  <a:moveTo>
                    <a:pt x="599" y="147"/>
                  </a:moveTo>
                  <a:cubicBezTo>
                    <a:pt x="593" y="147"/>
                    <a:pt x="588" y="145"/>
                    <a:pt x="583" y="142"/>
                  </a:cubicBezTo>
                  <a:cubicBezTo>
                    <a:pt x="504" y="86"/>
                    <a:pt x="412" y="56"/>
                    <a:pt x="315" y="54"/>
                  </a:cubicBezTo>
                  <a:cubicBezTo>
                    <a:pt x="218" y="53"/>
                    <a:pt x="123" y="81"/>
                    <a:pt x="42" y="135"/>
                  </a:cubicBezTo>
                  <a:cubicBezTo>
                    <a:pt x="30" y="144"/>
                    <a:pt x="13" y="140"/>
                    <a:pt x="4" y="128"/>
                  </a:cubicBezTo>
                  <a:cubicBezTo>
                    <a:pt x="-4" y="115"/>
                    <a:pt x="-1" y="98"/>
                    <a:pt x="12" y="90"/>
                  </a:cubicBezTo>
                  <a:cubicBezTo>
                    <a:pt x="102" y="29"/>
                    <a:pt x="207" y="-2"/>
                    <a:pt x="316" y="0"/>
                  </a:cubicBezTo>
                  <a:cubicBezTo>
                    <a:pt x="424" y="1"/>
                    <a:pt x="527" y="35"/>
                    <a:pt x="615" y="97"/>
                  </a:cubicBezTo>
                  <a:cubicBezTo>
                    <a:pt x="627" y="106"/>
                    <a:pt x="630" y="123"/>
                    <a:pt x="621" y="135"/>
                  </a:cubicBezTo>
                  <a:cubicBezTo>
                    <a:pt x="616" y="143"/>
                    <a:pt x="607" y="147"/>
                    <a:pt x="599" y="14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0" name="Freeform 99">
              <a:extLst>
                <a:ext uri="{FF2B5EF4-FFF2-40B4-BE49-F238E27FC236}">
                  <a16:creationId xmlns:a16="http://schemas.microsoft.com/office/drawing/2014/main" id="{AEFBDAEE-870B-E446-AB78-556B1ED46916}"/>
                </a:ext>
              </a:extLst>
            </p:cNvPr>
            <p:cNvSpPr/>
            <p:nvPr/>
          </p:nvSpPr>
          <p:spPr>
            <a:xfrm>
              <a:off x="538851" y="2049622"/>
              <a:ext cx="1114797" cy="67037"/>
            </a:xfrm>
            <a:custGeom>
              <a:avLst/>
              <a:gdLst/>
              <a:ahLst/>
              <a:cxnLst>
                <a:cxn ang="3cd4">
                  <a:pos x="hc" y="t"/>
                </a:cxn>
                <a:cxn ang="cd2">
                  <a:pos x="l" y="vc"/>
                </a:cxn>
                <a:cxn ang="cd4">
                  <a:pos x="hc" y="b"/>
                </a:cxn>
                <a:cxn ang="0">
                  <a:pos x="r" y="vc"/>
                </a:cxn>
              </a:cxnLst>
              <a:rect l="l" t="t" r="r" b="b"/>
              <a:pathLst>
                <a:path w="899" h="55">
                  <a:moveTo>
                    <a:pt x="872" y="55"/>
                  </a:moveTo>
                  <a:lnTo>
                    <a:pt x="28" y="55"/>
                  </a:lnTo>
                  <a:cubicBezTo>
                    <a:pt x="12" y="55"/>
                    <a:pt x="0" y="43"/>
                    <a:pt x="0" y="28"/>
                  </a:cubicBezTo>
                  <a:cubicBezTo>
                    <a:pt x="0" y="12"/>
                    <a:pt x="12" y="0"/>
                    <a:pt x="28" y="0"/>
                  </a:cubicBezTo>
                  <a:lnTo>
                    <a:pt x="872" y="0"/>
                  </a:lnTo>
                  <a:cubicBezTo>
                    <a:pt x="887" y="0"/>
                    <a:pt x="899" y="12"/>
                    <a:pt x="899" y="28"/>
                  </a:cubicBezTo>
                  <a:cubicBezTo>
                    <a:pt x="899" y="43"/>
                    <a:pt x="887" y="55"/>
                    <a:pt x="872" y="5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1" name="Freeform 100">
              <a:extLst>
                <a:ext uri="{FF2B5EF4-FFF2-40B4-BE49-F238E27FC236}">
                  <a16:creationId xmlns:a16="http://schemas.microsoft.com/office/drawing/2014/main" id="{0190D25A-0885-4743-9FA4-B0B894A66690}"/>
                </a:ext>
              </a:extLst>
            </p:cNvPr>
            <p:cNvSpPr/>
            <p:nvPr/>
          </p:nvSpPr>
          <p:spPr>
            <a:xfrm>
              <a:off x="767273" y="1525742"/>
              <a:ext cx="362495" cy="1114797"/>
            </a:xfrm>
            <a:custGeom>
              <a:avLst/>
              <a:gdLst/>
              <a:ahLst/>
              <a:cxnLst>
                <a:cxn ang="3cd4">
                  <a:pos x="hc" y="t"/>
                </a:cxn>
                <a:cxn ang="cd2">
                  <a:pos x="l" y="vc"/>
                </a:cxn>
                <a:cxn ang="cd4">
                  <a:pos x="hc" y="b"/>
                </a:cxn>
                <a:cxn ang="0">
                  <a:pos x="r" y="vc"/>
                </a:cxn>
              </a:cxnLst>
              <a:rect l="l" t="t" r="r" b="b"/>
              <a:pathLst>
                <a:path w="293" h="899">
                  <a:moveTo>
                    <a:pt x="248" y="899"/>
                  </a:moveTo>
                  <a:cubicBezTo>
                    <a:pt x="241" y="899"/>
                    <a:pt x="235" y="897"/>
                    <a:pt x="230" y="893"/>
                  </a:cubicBezTo>
                  <a:cubicBezTo>
                    <a:pt x="75" y="760"/>
                    <a:pt x="-5" y="605"/>
                    <a:pt x="0" y="445"/>
                  </a:cubicBezTo>
                  <a:cubicBezTo>
                    <a:pt x="4" y="286"/>
                    <a:pt x="90" y="134"/>
                    <a:pt x="248" y="6"/>
                  </a:cubicBezTo>
                  <a:cubicBezTo>
                    <a:pt x="260" y="-3"/>
                    <a:pt x="277" y="-2"/>
                    <a:pt x="287" y="10"/>
                  </a:cubicBezTo>
                  <a:cubicBezTo>
                    <a:pt x="296" y="22"/>
                    <a:pt x="294" y="39"/>
                    <a:pt x="283" y="49"/>
                  </a:cubicBezTo>
                  <a:cubicBezTo>
                    <a:pt x="137" y="166"/>
                    <a:pt x="58" y="304"/>
                    <a:pt x="54" y="446"/>
                  </a:cubicBezTo>
                  <a:cubicBezTo>
                    <a:pt x="50" y="590"/>
                    <a:pt x="123" y="730"/>
                    <a:pt x="265" y="851"/>
                  </a:cubicBezTo>
                  <a:cubicBezTo>
                    <a:pt x="277" y="861"/>
                    <a:pt x="278" y="878"/>
                    <a:pt x="269" y="889"/>
                  </a:cubicBezTo>
                  <a:cubicBezTo>
                    <a:pt x="263" y="896"/>
                    <a:pt x="255" y="899"/>
                    <a:pt x="248" y="89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2" name="Freeform 101">
              <a:extLst>
                <a:ext uri="{FF2B5EF4-FFF2-40B4-BE49-F238E27FC236}">
                  <a16:creationId xmlns:a16="http://schemas.microsoft.com/office/drawing/2014/main" id="{F3571EE3-46DC-9D4E-857A-881E052D72E5}"/>
                </a:ext>
              </a:extLst>
            </p:cNvPr>
            <p:cNvSpPr/>
            <p:nvPr/>
          </p:nvSpPr>
          <p:spPr>
            <a:xfrm>
              <a:off x="1063969" y="1526983"/>
              <a:ext cx="363737" cy="1114797"/>
            </a:xfrm>
            <a:custGeom>
              <a:avLst/>
              <a:gdLst/>
              <a:ahLst/>
              <a:cxnLst>
                <a:cxn ang="3cd4">
                  <a:pos x="hc" y="t"/>
                </a:cxn>
                <a:cxn ang="cd2">
                  <a:pos x="l" y="vc"/>
                </a:cxn>
                <a:cxn ang="cd4">
                  <a:pos x="hc" y="b"/>
                </a:cxn>
                <a:cxn ang="0">
                  <a:pos x="r" y="vc"/>
                </a:cxn>
              </a:cxnLst>
              <a:rect l="l" t="t" r="r" b="b"/>
              <a:pathLst>
                <a:path w="294" h="899">
                  <a:moveTo>
                    <a:pt x="27" y="899"/>
                  </a:moveTo>
                  <a:cubicBezTo>
                    <a:pt x="19" y="899"/>
                    <a:pt x="11" y="896"/>
                    <a:pt x="6" y="889"/>
                  </a:cubicBezTo>
                  <a:cubicBezTo>
                    <a:pt x="-4" y="877"/>
                    <a:pt x="-2" y="860"/>
                    <a:pt x="10" y="850"/>
                  </a:cubicBezTo>
                  <a:cubicBezTo>
                    <a:pt x="155" y="733"/>
                    <a:pt x="234" y="595"/>
                    <a:pt x="238" y="453"/>
                  </a:cubicBezTo>
                  <a:cubicBezTo>
                    <a:pt x="242" y="309"/>
                    <a:pt x="169" y="169"/>
                    <a:pt x="27" y="48"/>
                  </a:cubicBezTo>
                  <a:cubicBezTo>
                    <a:pt x="15" y="39"/>
                    <a:pt x="14" y="21"/>
                    <a:pt x="24" y="10"/>
                  </a:cubicBezTo>
                  <a:cubicBezTo>
                    <a:pt x="34" y="-2"/>
                    <a:pt x="51" y="-3"/>
                    <a:pt x="62" y="7"/>
                  </a:cubicBezTo>
                  <a:cubicBezTo>
                    <a:pt x="218" y="139"/>
                    <a:pt x="297" y="294"/>
                    <a:pt x="293" y="454"/>
                  </a:cubicBezTo>
                  <a:cubicBezTo>
                    <a:pt x="288" y="613"/>
                    <a:pt x="202" y="765"/>
                    <a:pt x="44" y="893"/>
                  </a:cubicBezTo>
                  <a:cubicBezTo>
                    <a:pt x="39" y="897"/>
                    <a:pt x="33" y="899"/>
                    <a:pt x="27" y="89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9" name="Group 8">
            <a:extLst>
              <a:ext uri="{FF2B5EF4-FFF2-40B4-BE49-F238E27FC236}">
                <a16:creationId xmlns:a16="http://schemas.microsoft.com/office/drawing/2014/main" id="{7AA2B5E1-39C5-494D-A16F-992FFCCD67B5}"/>
              </a:ext>
            </a:extLst>
          </p:cNvPr>
          <p:cNvGrpSpPr/>
          <p:nvPr/>
        </p:nvGrpSpPr>
        <p:grpSpPr>
          <a:xfrm>
            <a:off x="8716934" y="5545156"/>
            <a:ext cx="1159239" cy="1376974"/>
            <a:chOff x="12886031" y="1525742"/>
            <a:chExt cx="938519" cy="1114797"/>
          </a:xfrm>
          <a:solidFill>
            <a:schemeClr val="bg1"/>
          </a:solidFill>
        </p:grpSpPr>
        <p:sp>
          <p:nvSpPr>
            <p:cNvPr id="103" name="Freeform 102">
              <a:extLst>
                <a:ext uri="{FF2B5EF4-FFF2-40B4-BE49-F238E27FC236}">
                  <a16:creationId xmlns:a16="http://schemas.microsoft.com/office/drawing/2014/main" id="{933E01FB-1941-6844-BDEC-FC54CAB8A546}"/>
                </a:ext>
              </a:extLst>
            </p:cNvPr>
            <p:cNvSpPr/>
            <p:nvPr/>
          </p:nvSpPr>
          <p:spPr>
            <a:xfrm>
              <a:off x="12886031" y="2227145"/>
              <a:ext cx="240836" cy="413394"/>
            </a:xfrm>
            <a:custGeom>
              <a:avLst/>
              <a:gdLst/>
              <a:ahLst/>
              <a:cxnLst>
                <a:cxn ang="3cd4">
                  <a:pos x="hc" y="t"/>
                </a:cxn>
                <a:cxn ang="cd2">
                  <a:pos x="l" y="vc"/>
                </a:cxn>
                <a:cxn ang="cd4">
                  <a:pos x="hc" y="b"/>
                </a:cxn>
                <a:cxn ang="0">
                  <a:pos x="r" y="vc"/>
                </a:cxn>
              </a:cxnLst>
              <a:rect l="l" t="t" r="r" b="b"/>
              <a:pathLst>
                <a:path w="195" h="334">
                  <a:moveTo>
                    <a:pt x="55" y="279"/>
                  </a:moveTo>
                  <a:lnTo>
                    <a:pt x="140" y="279"/>
                  </a:lnTo>
                  <a:lnTo>
                    <a:pt x="140" y="55"/>
                  </a:lnTo>
                  <a:lnTo>
                    <a:pt x="55" y="55"/>
                  </a:lnTo>
                  <a:close/>
                  <a:moveTo>
                    <a:pt x="168" y="334"/>
                  </a:moveTo>
                  <a:lnTo>
                    <a:pt x="27" y="334"/>
                  </a:lnTo>
                  <a:cubicBezTo>
                    <a:pt x="12" y="334"/>
                    <a:pt x="0" y="322"/>
                    <a:pt x="0" y="307"/>
                  </a:cubicBezTo>
                  <a:lnTo>
                    <a:pt x="0" y="28"/>
                  </a:lnTo>
                  <a:cubicBezTo>
                    <a:pt x="0" y="12"/>
                    <a:pt x="12" y="0"/>
                    <a:pt x="27" y="0"/>
                  </a:cubicBezTo>
                  <a:lnTo>
                    <a:pt x="168" y="0"/>
                  </a:lnTo>
                  <a:cubicBezTo>
                    <a:pt x="183" y="0"/>
                    <a:pt x="195" y="12"/>
                    <a:pt x="195" y="28"/>
                  </a:cubicBezTo>
                  <a:lnTo>
                    <a:pt x="195" y="307"/>
                  </a:lnTo>
                  <a:cubicBezTo>
                    <a:pt x="195" y="322"/>
                    <a:pt x="183" y="334"/>
                    <a:pt x="168" y="3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4" name="Freeform 103">
              <a:extLst>
                <a:ext uri="{FF2B5EF4-FFF2-40B4-BE49-F238E27FC236}">
                  <a16:creationId xmlns:a16="http://schemas.microsoft.com/office/drawing/2014/main" id="{CD6243FD-308A-A840-8A5C-27703E4E7549}"/>
                </a:ext>
              </a:extLst>
            </p:cNvPr>
            <p:cNvSpPr/>
            <p:nvPr/>
          </p:nvSpPr>
          <p:spPr>
            <a:xfrm>
              <a:off x="13233633" y="1874581"/>
              <a:ext cx="242077" cy="765957"/>
            </a:xfrm>
            <a:custGeom>
              <a:avLst/>
              <a:gdLst/>
              <a:ahLst/>
              <a:cxnLst>
                <a:cxn ang="3cd4">
                  <a:pos x="hc" y="t"/>
                </a:cxn>
                <a:cxn ang="cd2">
                  <a:pos x="l" y="vc"/>
                </a:cxn>
                <a:cxn ang="cd4">
                  <a:pos x="hc" y="b"/>
                </a:cxn>
                <a:cxn ang="0">
                  <a:pos x="r" y="vc"/>
                </a:cxn>
              </a:cxnLst>
              <a:rect l="l" t="t" r="r" b="b"/>
              <a:pathLst>
                <a:path w="196" h="618">
                  <a:moveTo>
                    <a:pt x="55" y="563"/>
                  </a:moveTo>
                  <a:lnTo>
                    <a:pt x="141" y="563"/>
                  </a:lnTo>
                  <a:lnTo>
                    <a:pt x="141" y="55"/>
                  </a:lnTo>
                  <a:lnTo>
                    <a:pt x="55" y="55"/>
                  </a:lnTo>
                  <a:close/>
                  <a:moveTo>
                    <a:pt x="169" y="618"/>
                  </a:moveTo>
                  <a:lnTo>
                    <a:pt x="28" y="618"/>
                  </a:lnTo>
                  <a:cubicBezTo>
                    <a:pt x="13" y="618"/>
                    <a:pt x="0" y="606"/>
                    <a:pt x="0" y="591"/>
                  </a:cubicBezTo>
                  <a:lnTo>
                    <a:pt x="0" y="27"/>
                  </a:lnTo>
                  <a:cubicBezTo>
                    <a:pt x="0" y="12"/>
                    <a:pt x="13" y="0"/>
                    <a:pt x="28" y="0"/>
                  </a:cubicBezTo>
                  <a:lnTo>
                    <a:pt x="169" y="0"/>
                  </a:lnTo>
                  <a:cubicBezTo>
                    <a:pt x="184" y="0"/>
                    <a:pt x="196" y="12"/>
                    <a:pt x="196" y="27"/>
                  </a:cubicBezTo>
                  <a:lnTo>
                    <a:pt x="196" y="591"/>
                  </a:lnTo>
                  <a:cubicBezTo>
                    <a:pt x="196" y="606"/>
                    <a:pt x="184" y="618"/>
                    <a:pt x="169" y="61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5" name="Freeform 104">
              <a:extLst>
                <a:ext uri="{FF2B5EF4-FFF2-40B4-BE49-F238E27FC236}">
                  <a16:creationId xmlns:a16="http://schemas.microsoft.com/office/drawing/2014/main" id="{77608831-BBBE-D54C-BBE6-BF2F2734E618}"/>
                </a:ext>
              </a:extLst>
            </p:cNvPr>
            <p:cNvSpPr/>
            <p:nvPr/>
          </p:nvSpPr>
          <p:spPr>
            <a:xfrm>
              <a:off x="13578748" y="1525742"/>
              <a:ext cx="245802" cy="1114797"/>
            </a:xfrm>
            <a:custGeom>
              <a:avLst/>
              <a:gdLst/>
              <a:ahLst/>
              <a:cxnLst>
                <a:cxn ang="3cd4">
                  <a:pos x="hc" y="t"/>
                </a:cxn>
                <a:cxn ang="cd2">
                  <a:pos x="l" y="vc"/>
                </a:cxn>
                <a:cxn ang="cd4">
                  <a:pos x="hc" y="b"/>
                </a:cxn>
                <a:cxn ang="0">
                  <a:pos x="r" y="vc"/>
                </a:cxn>
              </a:cxnLst>
              <a:rect l="l" t="t" r="r" b="b"/>
              <a:pathLst>
                <a:path w="199" h="899">
                  <a:moveTo>
                    <a:pt x="55" y="844"/>
                  </a:moveTo>
                  <a:lnTo>
                    <a:pt x="144" y="844"/>
                  </a:lnTo>
                  <a:lnTo>
                    <a:pt x="144" y="55"/>
                  </a:lnTo>
                  <a:lnTo>
                    <a:pt x="55" y="55"/>
                  </a:lnTo>
                  <a:close/>
                  <a:moveTo>
                    <a:pt x="172" y="899"/>
                  </a:moveTo>
                  <a:lnTo>
                    <a:pt x="27" y="899"/>
                  </a:lnTo>
                  <a:cubicBezTo>
                    <a:pt x="12" y="899"/>
                    <a:pt x="0" y="887"/>
                    <a:pt x="0" y="872"/>
                  </a:cubicBezTo>
                  <a:lnTo>
                    <a:pt x="0" y="27"/>
                  </a:lnTo>
                  <a:cubicBezTo>
                    <a:pt x="0" y="12"/>
                    <a:pt x="12" y="0"/>
                    <a:pt x="27" y="0"/>
                  </a:cubicBezTo>
                  <a:lnTo>
                    <a:pt x="172" y="0"/>
                  </a:lnTo>
                  <a:cubicBezTo>
                    <a:pt x="187" y="0"/>
                    <a:pt x="199" y="12"/>
                    <a:pt x="199" y="27"/>
                  </a:cubicBezTo>
                  <a:lnTo>
                    <a:pt x="199" y="872"/>
                  </a:lnTo>
                  <a:cubicBezTo>
                    <a:pt x="199" y="887"/>
                    <a:pt x="187" y="899"/>
                    <a:pt x="172" y="89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8" name="Group 7">
            <a:extLst>
              <a:ext uri="{FF2B5EF4-FFF2-40B4-BE49-F238E27FC236}">
                <a16:creationId xmlns:a16="http://schemas.microsoft.com/office/drawing/2014/main" id="{BC63562A-483D-6942-99F1-25A954B4A0EA}"/>
              </a:ext>
            </a:extLst>
          </p:cNvPr>
          <p:cNvGrpSpPr/>
          <p:nvPr/>
        </p:nvGrpSpPr>
        <p:grpSpPr>
          <a:xfrm>
            <a:off x="13659433" y="5653277"/>
            <a:ext cx="1987806" cy="1124314"/>
            <a:chOff x="22233943" y="3999896"/>
            <a:chExt cx="1797579" cy="1016721"/>
          </a:xfrm>
          <a:solidFill>
            <a:schemeClr val="bg1"/>
          </a:solidFill>
        </p:grpSpPr>
        <p:sp>
          <p:nvSpPr>
            <p:cNvPr id="106" name="Freeform 105">
              <a:extLst>
                <a:ext uri="{FF2B5EF4-FFF2-40B4-BE49-F238E27FC236}">
                  <a16:creationId xmlns:a16="http://schemas.microsoft.com/office/drawing/2014/main" id="{BF046542-068C-2C4A-906B-70F7214FFFF6}"/>
                </a:ext>
              </a:extLst>
            </p:cNvPr>
            <p:cNvSpPr/>
            <p:nvPr/>
          </p:nvSpPr>
          <p:spPr>
            <a:xfrm>
              <a:off x="22233943" y="4732331"/>
              <a:ext cx="762233" cy="284286"/>
            </a:xfrm>
            <a:custGeom>
              <a:avLst/>
              <a:gdLst/>
              <a:ahLst/>
              <a:cxnLst>
                <a:cxn ang="3cd4">
                  <a:pos x="hc" y="t"/>
                </a:cxn>
                <a:cxn ang="cd2">
                  <a:pos x="l" y="vc"/>
                </a:cxn>
                <a:cxn ang="cd4">
                  <a:pos x="hc" y="b"/>
                </a:cxn>
                <a:cxn ang="0">
                  <a:pos x="r" y="vc"/>
                </a:cxn>
              </a:cxnLst>
              <a:rect l="l" t="t" r="r" b="b"/>
              <a:pathLst>
                <a:path w="615" h="230">
                  <a:moveTo>
                    <a:pt x="55" y="28"/>
                  </a:moveTo>
                  <a:close/>
                  <a:moveTo>
                    <a:pt x="559" y="144"/>
                  </a:moveTo>
                  <a:close/>
                  <a:moveTo>
                    <a:pt x="54" y="138"/>
                  </a:moveTo>
                  <a:cubicBezTo>
                    <a:pt x="60" y="142"/>
                    <a:pt x="79" y="152"/>
                    <a:pt x="132" y="162"/>
                  </a:cubicBezTo>
                  <a:cubicBezTo>
                    <a:pt x="180" y="170"/>
                    <a:pt x="243" y="175"/>
                    <a:pt x="307" y="175"/>
                  </a:cubicBezTo>
                  <a:cubicBezTo>
                    <a:pt x="371" y="175"/>
                    <a:pt x="433" y="170"/>
                    <a:pt x="482" y="162"/>
                  </a:cubicBezTo>
                  <a:cubicBezTo>
                    <a:pt x="534" y="152"/>
                    <a:pt x="553" y="142"/>
                    <a:pt x="559" y="138"/>
                  </a:cubicBezTo>
                  <a:lnTo>
                    <a:pt x="559" y="82"/>
                  </a:lnTo>
                  <a:cubicBezTo>
                    <a:pt x="546" y="88"/>
                    <a:pt x="531" y="91"/>
                    <a:pt x="518" y="94"/>
                  </a:cubicBezTo>
                  <a:cubicBezTo>
                    <a:pt x="467" y="105"/>
                    <a:pt x="400" y="112"/>
                    <a:pt x="328" y="113"/>
                  </a:cubicBezTo>
                  <a:cubicBezTo>
                    <a:pt x="314" y="113"/>
                    <a:pt x="300" y="113"/>
                    <a:pt x="286" y="113"/>
                  </a:cubicBezTo>
                  <a:cubicBezTo>
                    <a:pt x="214" y="112"/>
                    <a:pt x="147" y="105"/>
                    <a:pt x="97" y="94"/>
                  </a:cubicBezTo>
                  <a:cubicBezTo>
                    <a:pt x="83" y="91"/>
                    <a:pt x="69" y="87"/>
                    <a:pt x="55" y="82"/>
                  </a:cubicBezTo>
                  <a:close/>
                  <a:moveTo>
                    <a:pt x="307" y="230"/>
                  </a:moveTo>
                  <a:cubicBezTo>
                    <a:pt x="230" y="230"/>
                    <a:pt x="158" y="223"/>
                    <a:pt x="103" y="212"/>
                  </a:cubicBezTo>
                  <a:cubicBezTo>
                    <a:pt x="75" y="206"/>
                    <a:pt x="53" y="199"/>
                    <a:pt x="37" y="191"/>
                  </a:cubicBezTo>
                  <a:cubicBezTo>
                    <a:pt x="12" y="179"/>
                    <a:pt x="0" y="163"/>
                    <a:pt x="0" y="144"/>
                  </a:cubicBezTo>
                  <a:lnTo>
                    <a:pt x="0" y="28"/>
                  </a:lnTo>
                  <a:cubicBezTo>
                    <a:pt x="0" y="12"/>
                    <a:pt x="12" y="0"/>
                    <a:pt x="27" y="0"/>
                  </a:cubicBezTo>
                  <a:cubicBezTo>
                    <a:pt x="40" y="0"/>
                    <a:pt x="51" y="9"/>
                    <a:pt x="54" y="21"/>
                  </a:cubicBezTo>
                  <a:cubicBezTo>
                    <a:pt x="59" y="25"/>
                    <a:pt x="76" y="35"/>
                    <a:pt x="125" y="44"/>
                  </a:cubicBezTo>
                  <a:cubicBezTo>
                    <a:pt x="170" y="52"/>
                    <a:pt x="227" y="57"/>
                    <a:pt x="287" y="58"/>
                  </a:cubicBezTo>
                  <a:cubicBezTo>
                    <a:pt x="300" y="59"/>
                    <a:pt x="314" y="59"/>
                    <a:pt x="327" y="58"/>
                  </a:cubicBezTo>
                  <a:cubicBezTo>
                    <a:pt x="387" y="57"/>
                    <a:pt x="445" y="52"/>
                    <a:pt x="489" y="44"/>
                  </a:cubicBezTo>
                  <a:cubicBezTo>
                    <a:pt x="539" y="35"/>
                    <a:pt x="556" y="25"/>
                    <a:pt x="560" y="21"/>
                  </a:cubicBezTo>
                  <a:cubicBezTo>
                    <a:pt x="563" y="9"/>
                    <a:pt x="574" y="0"/>
                    <a:pt x="587" y="0"/>
                  </a:cubicBezTo>
                  <a:cubicBezTo>
                    <a:pt x="602" y="0"/>
                    <a:pt x="615" y="13"/>
                    <a:pt x="615" y="28"/>
                  </a:cubicBezTo>
                  <a:lnTo>
                    <a:pt x="614" y="144"/>
                  </a:lnTo>
                  <a:cubicBezTo>
                    <a:pt x="614" y="186"/>
                    <a:pt x="555" y="203"/>
                    <a:pt x="510" y="212"/>
                  </a:cubicBezTo>
                  <a:cubicBezTo>
                    <a:pt x="456" y="223"/>
                    <a:pt x="383" y="230"/>
                    <a:pt x="307" y="23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7" name="Freeform 106">
              <a:extLst>
                <a:ext uri="{FF2B5EF4-FFF2-40B4-BE49-F238E27FC236}">
                  <a16:creationId xmlns:a16="http://schemas.microsoft.com/office/drawing/2014/main" id="{A623DA83-5B84-CF43-B704-9AA69A0F0D51}"/>
                </a:ext>
              </a:extLst>
            </p:cNvPr>
            <p:cNvSpPr/>
            <p:nvPr/>
          </p:nvSpPr>
          <p:spPr>
            <a:xfrm>
              <a:off x="22233943" y="4588330"/>
              <a:ext cx="762233" cy="283044"/>
            </a:xfrm>
            <a:custGeom>
              <a:avLst/>
              <a:gdLst/>
              <a:ahLst/>
              <a:cxnLst>
                <a:cxn ang="3cd4">
                  <a:pos x="hc" y="t"/>
                </a:cxn>
                <a:cxn ang="cd2">
                  <a:pos x="l" y="vc"/>
                </a:cxn>
                <a:cxn ang="cd4">
                  <a:pos x="hc" y="b"/>
                </a:cxn>
                <a:cxn ang="0">
                  <a:pos x="r" y="vc"/>
                </a:cxn>
              </a:cxnLst>
              <a:rect l="l" t="t" r="r" b="b"/>
              <a:pathLst>
                <a:path w="615" h="229">
                  <a:moveTo>
                    <a:pt x="55" y="27"/>
                  </a:moveTo>
                  <a:close/>
                  <a:moveTo>
                    <a:pt x="559" y="144"/>
                  </a:moveTo>
                  <a:close/>
                  <a:moveTo>
                    <a:pt x="54" y="138"/>
                  </a:moveTo>
                  <a:cubicBezTo>
                    <a:pt x="60" y="142"/>
                    <a:pt x="79" y="152"/>
                    <a:pt x="132" y="161"/>
                  </a:cubicBezTo>
                  <a:cubicBezTo>
                    <a:pt x="180" y="170"/>
                    <a:pt x="243" y="174"/>
                    <a:pt x="307" y="174"/>
                  </a:cubicBezTo>
                  <a:cubicBezTo>
                    <a:pt x="371" y="174"/>
                    <a:pt x="433" y="170"/>
                    <a:pt x="482" y="161"/>
                  </a:cubicBezTo>
                  <a:cubicBezTo>
                    <a:pt x="534" y="152"/>
                    <a:pt x="553" y="142"/>
                    <a:pt x="559" y="138"/>
                  </a:cubicBezTo>
                  <a:lnTo>
                    <a:pt x="559" y="82"/>
                  </a:lnTo>
                  <a:cubicBezTo>
                    <a:pt x="546" y="87"/>
                    <a:pt x="531" y="91"/>
                    <a:pt x="518" y="94"/>
                  </a:cubicBezTo>
                  <a:cubicBezTo>
                    <a:pt x="467" y="105"/>
                    <a:pt x="400" y="112"/>
                    <a:pt x="328" y="113"/>
                  </a:cubicBezTo>
                  <a:cubicBezTo>
                    <a:pt x="314" y="113"/>
                    <a:pt x="300" y="113"/>
                    <a:pt x="286" y="113"/>
                  </a:cubicBezTo>
                  <a:cubicBezTo>
                    <a:pt x="214" y="112"/>
                    <a:pt x="147" y="105"/>
                    <a:pt x="97" y="94"/>
                  </a:cubicBezTo>
                  <a:cubicBezTo>
                    <a:pt x="83" y="91"/>
                    <a:pt x="69" y="87"/>
                    <a:pt x="55" y="82"/>
                  </a:cubicBezTo>
                  <a:close/>
                  <a:moveTo>
                    <a:pt x="307" y="229"/>
                  </a:moveTo>
                  <a:cubicBezTo>
                    <a:pt x="230" y="229"/>
                    <a:pt x="158" y="223"/>
                    <a:pt x="103" y="212"/>
                  </a:cubicBezTo>
                  <a:cubicBezTo>
                    <a:pt x="75" y="206"/>
                    <a:pt x="53" y="199"/>
                    <a:pt x="37" y="191"/>
                  </a:cubicBezTo>
                  <a:cubicBezTo>
                    <a:pt x="12" y="179"/>
                    <a:pt x="0" y="163"/>
                    <a:pt x="0" y="144"/>
                  </a:cubicBezTo>
                  <a:lnTo>
                    <a:pt x="0" y="27"/>
                  </a:lnTo>
                  <a:cubicBezTo>
                    <a:pt x="0" y="12"/>
                    <a:pt x="12" y="0"/>
                    <a:pt x="27" y="0"/>
                  </a:cubicBezTo>
                  <a:cubicBezTo>
                    <a:pt x="40" y="0"/>
                    <a:pt x="51" y="9"/>
                    <a:pt x="54" y="21"/>
                  </a:cubicBezTo>
                  <a:cubicBezTo>
                    <a:pt x="59" y="25"/>
                    <a:pt x="76" y="34"/>
                    <a:pt x="125" y="44"/>
                  </a:cubicBezTo>
                  <a:cubicBezTo>
                    <a:pt x="170" y="52"/>
                    <a:pt x="227" y="57"/>
                    <a:pt x="287" y="58"/>
                  </a:cubicBezTo>
                  <a:cubicBezTo>
                    <a:pt x="300" y="58"/>
                    <a:pt x="314" y="58"/>
                    <a:pt x="327" y="58"/>
                  </a:cubicBezTo>
                  <a:cubicBezTo>
                    <a:pt x="387" y="57"/>
                    <a:pt x="445" y="52"/>
                    <a:pt x="489" y="44"/>
                  </a:cubicBezTo>
                  <a:cubicBezTo>
                    <a:pt x="539" y="34"/>
                    <a:pt x="556" y="25"/>
                    <a:pt x="560" y="21"/>
                  </a:cubicBezTo>
                  <a:cubicBezTo>
                    <a:pt x="563" y="9"/>
                    <a:pt x="574" y="0"/>
                    <a:pt x="587" y="0"/>
                  </a:cubicBezTo>
                  <a:cubicBezTo>
                    <a:pt x="602" y="0"/>
                    <a:pt x="615" y="12"/>
                    <a:pt x="615" y="27"/>
                  </a:cubicBezTo>
                  <a:lnTo>
                    <a:pt x="615" y="28"/>
                  </a:lnTo>
                  <a:lnTo>
                    <a:pt x="614" y="144"/>
                  </a:lnTo>
                  <a:cubicBezTo>
                    <a:pt x="614" y="185"/>
                    <a:pt x="555" y="202"/>
                    <a:pt x="510" y="212"/>
                  </a:cubicBezTo>
                  <a:cubicBezTo>
                    <a:pt x="456" y="223"/>
                    <a:pt x="383" y="229"/>
                    <a:pt x="307" y="2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8" name="Freeform 107">
              <a:extLst>
                <a:ext uri="{FF2B5EF4-FFF2-40B4-BE49-F238E27FC236}">
                  <a16:creationId xmlns:a16="http://schemas.microsoft.com/office/drawing/2014/main" id="{3D2EE6B1-74D8-264B-92D8-BADC6CE778C9}"/>
                </a:ext>
              </a:extLst>
            </p:cNvPr>
            <p:cNvSpPr/>
            <p:nvPr/>
          </p:nvSpPr>
          <p:spPr>
            <a:xfrm>
              <a:off x="22233943" y="4371081"/>
              <a:ext cx="762233" cy="212283"/>
            </a:xfrm>
            <a:custGeom>
              <a:avLst/>
              <a:gdLst/>
              <a:ahLst/>
              <a:cxnLst>
                <a:cxn ang="3cd4">
                  <a:pos x="hc" y="t"/>
                </a:cxn>
                <a:cxn ang="cd2">
                  <a:pos x="l" y="vc"/>
                </a:cxn>
                <a:cxn ang="cd4">
                  <a:pos x="hc" y="b"/>
                </a:cxn>
                <a:cxn ang="0">
                  <a:pos x="r" y="vc"/>
                </a:cxn>
              </a:cxnLst>
              <a:rect l="l" t="t" r="r" b="b"/>
              <a:pathLst>
                <a:path w="615" h="172">
                  <a:moveTo>
                    <a:pt x="562" y="94"/>
                  </a:moveTo>
                  <a:close/>
                  <a:moveTo>
                    <a:pt x="66" y="86"/>
                  </a:moveTo>
                  <a:cubicBezTo>
                    <a:pt x="76" y="91"/>
                    <a:pt x="94" y="97"/>
                    <a:pt x="125" y="102"/>
                  </a:cubicBezTo>
                  <a:cubicBezTo>
                    <a:pt x="170" y="111"/>
                    <a:pt x="227" y="116"/>
                    <a:pt x="287" y="117"/>
                  </a:cubicBezTo>
                  <a:cubicBezTo>
                    <a:pt x="300" y="117"/>
                    <a:pt x="314" y="117"/>
                    <a:pt x="327" y="117"/>
                  </a:cubicBezTo>
                  <a:cubicBezTo>
                    <a:pt x="387" y="116"/>
                    <a:pt x="445" y="111"/>
                    <a:pt x="489" y="102"/>
                  </a:cubicBezTo>
                  <a:cubicBezTo>
                    <a:pt x="520" y="97"/>
                    <a:pt x="538" y="91"/>
                    <a:pt x="549" y="86"/>
                  </a:cubicBezTo>
                  <a:cubicBezTo>
                    <a:pt x="538" y="81"/>
                    <a:pt x="517" y="75"/>
                    <a:pt x="483" y="68"/>
                  </a:cubicBezTo>
                  <a:cubicBezTo>
                    <a:pt x="434" y="60"/>
                    <a:pt x="372" y="55"/>
                    <a:pt x="307" y="55"/>
                  </a:cubicBezTo>
                  <a:cubicBezTo>
                    <a:pt x="243" y="55"/>
                    <a:pt x="181" y="60"/>
                    <a:pt x="132" y="68"/>
                  </a:cubicBezTo>
                  <a:cubicBezTo>
                    <a:pt x="97" y="75"/>
                    <a:pt x="77" y="81"/>
                    <a:pt x="66" y="86"/>
                  </a:cubicBezTo>
                  <a:close/>
                  <a:moveTo>
                    <a:pt x="307" y="172"/>
                  </a:moveTo>
                  <a:cubicBezTo>
                    <a:pt x="300" y="172"/>
                    <a:pt x="293" y="172"/>
                    <a:pt x="286" y="172"/>
                  </a:cubicBezTo>
                  <a:cubicBezTo>
                    <a:pt x="214" y="170"/>
                    <a:pt x="147" y="164"/>
                    <a:pt x="97" y="152"/>
                  </a:cubicBezTo>
                  <a:cubicBezTo>
                    <a:pt x="55" y="143"/>
                    <a:pt x="0" y="126"/>
                    <a:pt x="0" y="86"/>
                  </a:cubicBezTo>
                  <a:cubicBezTo>
                    <a:pt x="0" y="44"/>
                    <a:pt x="59" y="27"/>
                    <a:pt x="104" y="18"/>
                  </a:cubicBezTo>
                  <a:cubicBezTo>
                    <a:pt x="158" y="7"/>
                    <a:pt x="231" y="0"/>
                    <a:pt x="307" y="0"/>
                  </a:cubicBezTo>
                  <a:cubicBezTo>
                    <a:pt x="384" y="0"/>
                    <a:pt x="456" y="7"/>
                    <a:pt x="511" y="18"/>
                  </a:cubicBezTo>
                  <a:cubicBezTo>
                    <a:pt x="539" y="24"/>
                    <a:pt x="561" y="31"/>
                    <a:pt x="577" y="39"/>
                  </a:cubicBezTo>
                  <a:cubicBezTo>
                    <a:pt x="602" y="51"/>
                    <a:pt x="615" y="67"/>
                    <a:pt x="615" y="86"/>
                  </a:cubicBezTo>
                  <a:cubicBezTo>
                    <a:pt x="615" y="126"/>
                    <a:pt x="559" y="143"/>
                    <a:pt x="518" y="153"/>
                  </a:cubicBezTo>
                  <a:cubicBezTo>
                    <a:pt x="467" y="164"/>
                    <a:pt x="400" y="170"/>
                    <a:pt x="328" y="172"/>
                  </a:cubicBezTo>
                  <a:cubicBezTo>
                    <a:pt x="321" y="172"/>
                    <a:pt x="314" y="172"/>
                    <a:pt x="307" y="1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9" name="Freeform 108">
              <a:extLst>
                <a:ext uri="{FF2B5EF4-FFF2-40B4-BE49-F238E27FC236}">
                  <a16:creationId xmlns:a16="http://schemas.microsoft.com/office/drawing/2014/main" id="{17D7C092-FD34-264E-9284-6746A67233CE}"/>
                </a:ext>
              </a:extLst>
            </p:cNvPr>
            <p:cNvSpPr/>
            <p:nvPr/>
          </p:nvSpPr>
          <p:spPr>
            <a:xfrm>
              <a:off x="22233943" y="4444325"/>
              <a:ext cx="762233" cy="283044"/>
            </a:xfrm>
            <a:custGeom>
              <a:avLst/>
              <a:gdLst/>
              <a:ahLst/>
              <a:cxnLst>
                <a:cxn ang="3cd4">
                  <a:pos x="hc" y="t"/>
                </a:cxn>
                <a:cxn ang="cd2">
                  <a:pos x="l" y="vc"/>
                </a:cxn>
                <a:cxn ang="cd4">
                  <a:pos x="hc" y="b"/>
                </a:cxn>
                <a:cxn ang="0">
                  <a:pos x="r" y="vc"/>
                </a:cxn>
              </a:cxnLst>
              <a:rect l="l" t="t" r="r" b="b"/>
              <a:pathLst>
                <a:path w="615" h="229">
                  <a:moveTo>
                    <a:pt x="55" y="27"/>
                  </a:moveTo>
                  <a:close/>
                  <a:moveTo>
                    <a:pt x="559" y="143"/>
                  </a:moveTo>
                  <a:close/>
                  <a:moveTo>
                    <a:pt x="54" y="137"/>
                  </a:moveTo>
                  <a:cubicBezTo>
                    <a:pt x="60" y="141"/>
                    <a:pt x="79" y="152"/>
                    <a:pt x="132" y="161"/>
                  </a:cubicBezTo>
                  <a:cubicBezTo>
                    <a:pt x="180" y="169"/>
                    <a:pt x="243" y="174"/>
                    <a:pt x="307" y="174"/>
                  </a:cubicBezTo>
                  <a:cubicBezTo>
                    <a:pt x="371" y="174"/>
                    <a:pt x="433" y="169"/>
                    <a:pt x="482" y="161"/>
                  </a:cubicBezTo>
                  <a:cubicBezTo>
                    <a:pt x="534" y="152"/>
                    <a:pt x="553" y="141"/>
                    <a:pt x="559" y="137"/>
                  </a:cubicBezTo>
                  <a:lnTo>
                    <a:pt x="559" y="82"/>
                  </a:lnTo>
                  <a:cubicBezTo>
                    <a:pt x="546" y="87"/>
                    <a:pt x="531" y="91"/>
                    <a:pt x="518" y="94"/>
                  </a:cubicBezTo>
                  <a:cubicBezTo>
                    <a:pt x="467" y="105"/>
                    <a:pt x="400" y="111"/>
                    <a:pt x="328" y="113"/>
                  </a:cubicBezTo>
                  <a:cubicBezTo>
                    <a:pt x="314" y="113"/>
                    <a:pt x="300" y="113"/>
                    <a:pt x="286" y="113"/>
                  </a:cubicBezTo>
                  <a:cubicBezTo>
                    <a:pt x="214" y="111"/>
                    <a:pt x="147" y="105"/>
                    <a:pt x="97" y="93"/>
                  </a:cubicBezTo>
                  <a:cubicBezTo>
                    <a:pt x="83" y="91"/>
                    <a:pt x="69" y="87"/>
                    <a:pt x="55" y="82"/>
                  </a:cubicBezTo>
                  <a:close/>
                  <a:moveTo>
                    <a:pt x="307" y="229"/>
                  </a:moveTo>
                  <a:cubicBezTo>
                    <a:pt x="230" y="229"/>
                    <a:pt x="158" y="223"/>
                    <a:pt x="103" y="211"/>
                  </a:cubicBezTo>
                  <a:cubicBezTo>
                    <a:pt x="75" y="205"/>
                    <a:pt x="53" y="198"/>
                    <a:pt x="37" y="190"/>
                  </a:cubicBezTo>
                  <a:cubicBezTo>
                    <a:pt x="12" y="178"/>
                    <a:pt x="0" y="162"/>
                    <a:pt x="0" y="143"/>
                  </a:cubicBezTo>
                  <a:lnTo>
                    <a:pt x="0" y="27"/>
                  </a:lnTo>
                  <a:cubicBezTo>
                    <a:pt x="0" y="12"/>
                    <a:pt x="12" y="0"/>
                    <a:pt x="27" y="0"/>
                  </a:cubicBezTo>
                  <a:cubicBezTo>
                    <a:pt x="40" y="0"/>
                    <a:pt x="51" y="9"/>
                    <a:pt x="54" y="21"/>
                  </a:cubicBezTo>
                  <a:cubicBezTo>
                    <a:pt x="59" y="24"/>
                    <a:pt x="76" y="34"/>
                    <a:pt x="125" y="43"/>
                  </a:cubicBezTo>
                  <a:cubicBezTo>
                    <a:pt x="170" y="52"/>
                    <a:pt x="227" y="57"/>
                    <a:pt x="287" y="58"/>
                  </a:cubicBezTo>
                  <a:cubicBezTo>
                    <a:pt x="300" y="58"/>
                    <a:pt x="314" y="58"/>
                    <a:pt x="327" y="58"/>
                  </a:cubicBezTo>
                  <a:cubicBezTo>
                    <a:pt x="387" y="57"/>
                    <a:pt x="445" y="52"/>
                    <a:pt x="489" y="43"/>
                  </a:cubicBezTo>
                  <a:cubicBezTo>
                    <a:pt x="539" y="34"/>
                    <a:pt x="556" y="24"/>
                    <a:pt x="560" y="21"/>
                  </a:cubicBezTo>
                  <a:cubicBezTo>
                    <a:pt x="563" y="9"/>
                    <a:pt x="574" y="0"/>
                    <a:pt x="587" y="0"/>
                  </a:cubicBezTo>
                  <a:cubicBezTo>
                    <a:pt x="602" y="0"/>
                    <a:pt x="615" y="12"/>
                    <a:pt x="615" y="27"/>
                  </a:cubicBezTo>
                  <a:lnTo>
                    <a:pt x="614" y="143"/>
                  </a:lnTo>
                  <a:cubicBezTo>
                    <a:pt x="614" y="185"/>
                    <a:pt x="555" y="202"/>
                    <a:pt x="510" y="211"/>
                  </a:cubicBezTo>
                  <a:cubicBezTo>
                    <a:pt x="456" y="223"/>
                    <a:pt x="383" y="229"/>
                    <a:pt x="307" y="2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0" name="Freeform 109">
              <a:extLst>
                <a:ext uri="{FF2B5EF4-FFF2-40B4-BE49-F238E27FC236}">
                  <a16:creationId xmlns:a16="http://schemas.microsoft.com/office/drawing/2014/main" id="{D2F3A826-6B5D-F042-8627-1E7045D0E349}"/>
                </a:ext>
              </a:extLst>
            </p:cNvPr>
            <p:cNvSpPr/>
            <p:nvPr/>
          </p:nvSpPr>
          <p:spPr>
            <a:xfrm>
              <a:off x="23048316" y="3999896"/>
              <a:ext cx="983206" cy="983206"/>
            </a:xfrm>
            <a:custGeom>
              <a:avLst/>
              <a:gdLst/>
              <a:ahLst/>
              <a:cxnLst>
                <a:cxn ang="3cd4">
                  <a:pos x="hc" y="t"/>
                </a:cxn>
                <a:cxn ang="cd2">
                  <a:pos x="l" y="vc"/>
                </a:cxn>
                <a:cxn ang="cd4">
                  <a:pos x="hc" y="b"/>
                </a:cxn>
                <a:cxn ang="0">
                  <a:pos x="r" y="vc"/>
                </a:cxn>
              </a:cxnLst>
              <a:rect l="l" t="t" r="r" b="b"/>
              <a:pathLst>
                <a:path w="793" h="793">
                  <a:moveTo>
                    <a:pt x="396" y="49"/>
                  </a:moveTo>
                  <a:cubicBezTo>
                    <a:pt x="204" y="49"/>
                    <a:pt x="48" y="205"/>
                    <a:pt x="48" y="397"/>
                  </a:cubicBezTo>
                  <a:cubicBezTo>
                    <a:pt x="48" y="589"/>
                    <a:pt x="204" y="745"/>
                    <a:pt x="396" y="745"/>
                  </a:cubicBezTo>
                  <a:cubicBezTo>
                    <a:pt x="588" y="745"/>
                    <a:pt x="744" y="589"/>
                    <a:pt x="744" y="397"/>
                  </a:cubicBezTo>
                  <a:cubicBezTo>
                    <a:pt x="744" y="205"/>
                    <a:pt x="588" y="49"/>
                    <a:pt x="396" y="49"/>
                  </a:cubicBezTo>
                  <a:close/>
                  <a:moveTo>
                    <a:pt x="396" y="793"/>
                  </a:moveTo>
                  <a:cubicBezTo>
                    <a:pt x="290" y="793"/>
                    <a:pt x="191" y="752"/>
                    <a:pt x="116" y="677"/>
                  </a:cubicBezTo>
                  <a:cubicBezTo>
                    <a:pt x="41" y="602"/>
                    <a:pt x="0" y="503"/>
                    <a:pt x="0" y="397"/>
                  </a:cubicBezTo>
                  <a:cubicBezTo>
                    <a:pt x="0" y="291"/>
                    <a:pt x="41" y="191"/>
                    <a:pt x="116" y="116"/>
                  </a:cubicBezTo>
                  <a:cubicBezTo>
                    <a:pt x="191" y="42"/>
                    <a:pt x="290" y="0"/>
                    <a:pt x="396" y="0"/>
                  </a:cubicBezTo>
                  <a:cubicBezTo>
                    <a:pt x="502" y="0"/>
                    <a:pt x="602" y="42"/>
                    <a:pt x="676" y="116"/>
                  </a:cubicBezTo>
                  <a:cubicBezTo>
                    <a:pt x="751" y="191"/>
                    <a:pt x="793" y="291"/>
                    <a:pt x="793" y="397"/>
                  </a:cubicBezTo>
                  <a:cubicBezTo>
                    <a:pt x="793" y="503"/>
                    <a:pt x="751" y="602"/>
                    <a:pt x="676" y="677"/>
                  </a:cubicBezTo>
                  <a:cubicBezTo>
                    <a:pt x="602" y="752"/>
                    <a:pt x="502" y="793"/>
                    <a:pt x="396" y="79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1" name="Freeform 110">
              <a:extLst>
                <a:ext uri="{FF2B5EF4-FFF2-40B4-BE49-F238E27FC236}">
                  <a16:creationId xmlns:a16="http://schemas.microsoft.com/office/drawing/2014/main" id="{0B03F91E-9C93-0C4B-A0A5-2F4C3A208F84}"/>
                </a:ext>
              </a:extLst>
            </p:cNvPr>
            <p:cNvSpPr/>
            <p:nvPr/>
          </p:nvSpPr>
          <p:spPr>
            <a:xfrm>
              <a:off x="23163768" y="4116586"/>
              <a:ext cx="752302" cy="751060"/>
            </a:xfrm>
            <a:custGeom>
              <a:avLst/>
              <a:gdLst/>
              <a:ahLst/>
              <a:cxnLst>
                <a:cxn ang="3cd4">
                  <a:pos x="hc" y="t"/>
                </a:cxn>
                <a:cxn ang="cd2">
                  <a:pos x="l" y="vc"/>
                </a:cxn>
                <a:cxn ang="cd4">
                  <a:pos x="hc" y="b"/>
                </a:cxn>
                <a:cxn ang="0">
                  <a:pos x="r" y="vc"/>
                </a:cxn>
              </a:cxnLst>
              <a:rect l="l" t="t" r="r" b="b"/>
              <a:pathLst>
                <a:path w="607" h="606">
                  <a:moveTo>
                    <a:pt x="304" y="48"/>
                  </a:moveTo>
                  <a:cubicBezTo>
                    <a:pt x="163" y="48"/>
                    <a:pt x="49" y="163"/>
                    <a:pt x="49" y="303"/>
                  </a:cubicBezTo>
                  <a:cubicBezTo>
                    <a:pt x="49" y="444"/>
                    <a:pt x="163" y="558"/>
                    <a:pt x="304" y="558"/>
                  </a:cubicBezTo>
                  <a:cubicBezTo>
                    <a:pt x="444" y="558"/>
                    <a:pt x="558" y="444"/>
                    <a:pt x="558" y="303"/>
                  </a:cubicBezTo>
                  <a:cubicBezTo>
                    <a:pt x="558" y="163"/>
                    <a:pt x="444" y="48"/>
                    <a:pt x="304" y="48"/>
                  </a:cubicBezTo>
                  <a:close/>
                  <a:moveTo>
                    <a:pt x="304" y="606"/>
                  </a:moveTo>
                  <a:cubicBezTo>
                    <a:pt x="136" y="606"/>
                    <a:pt x="0" y="470"/>
                    <a:pt x="0" y="303"/>
                  </a:cubicBezTo>
                  <a:cubicBezTo>
                    <a:pt x="0" y="136"/>
                    <a:pt x="136" y="0"/>
                    <a:pt x="304" y="0"/>
                  </a:cubicBezTo>
                  <a:cubicBezTo>
                    <a:pt x="471" y="0"/>
                    <a:pt x="607" y="136"/>
                    <a:pt x="607" y="303"/>
                  </a:cubicBezTo>
                  <a:cubicBezTo>
                    <a:pt x="607" y="470"/>
                    <a:pt x="471" y="606"/>
                    <a:pt x="304" y="60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2" name="Freeform 111">
              <a:extLst>
                <a:ext uri="{FF2B5EF4-FFF2-40B4-BE49-F238E27FC236}">
                  <a16:creationId xmlns:a16="http://schemas.microsoft.com/office/drawing/2014/main" id="{D49AA342-47DD-584B-9ED4-EE78FCAB529E}"/>
                </a:ext>
              </a:extLst>
            </p:cNvPr>
            <p:cNvSpPr/>
            <p:nvPr/>
          </p:nvSpPr>
          <p:spPr>
            <a:xfrm>
              <a:off x="23429432" y="4309010"/>
              <a:ext cx="220973" cy="361254"/>
            </a:xfrm>
            <a:custGeom>
              <a:avLst/>
              <a:gdLst/>
              <a:ahLst/>
              <a:cxnLst>
                <a:cxn ang="3cd4">
                  <a:pos x="hc" y="t"/>
                </a:cxn>
                <a:cxn ang="cd2">
                  <a:pos x="l" y="vc"/>
                </a:cxn>
                <a:cxn ang="cd4">
                  <a:pos x="hc" y="b"/>
                </a:cxn>
                <a:cxn ang="0">
                  <a:pos x="r" y="vc"/>
                </a:cxn>
              </a:cxnLst>
              <a:rect l="l" t="t" r="r" b="b"/>
              <a:pathLst>
                <a:path w="179" h="292">
                  <a:moveTo>
                    <a:pt x="82" y="292"/>
                  </a:moveTo>
                  <a:cubicBezTo>
                    <a:pt x="60" y="292"/>
                    <a:pt x="35" y="287"/>
                    <a:pt x="11" y="276"/>
                  </a:cubicBezTo>
                  <a:cubicBezTo>
                    <a:pt x="2" y="272"/>
                    <a:pt x="-2" y="261"/>
                    <a:pt x="2" y="252"/>
                  </a:cubicBezTo>
                  <a:cubicBezTo>
                    <a:pt x="6" y="243"/>
                    <a:pt x="17" y="238"/>
                    <a:pt x="26" y="242"/>
                  </a:cubicBezTo>
                  <a:cubicBezTo>
                    <a:pt x="63" y="258"/>
                    <a:pt x="101" y="259"/>
                    <a:pt x="124" y="244"/>
                  </a:cubicBezTo>
                  <a:cubicBezTo>
                    <a:pt x="136" y="236"/>
                    <a:pt x="142" y="225"/>
                    <a:pt x="142" y="210"/>
                  </a:cubicBezTo>
                  <a:cubicBezTo>
                    <a:pt x="142" y="193"/>
                    <a:pt x="110" y="177"/>
                    <a:pt x="81" y="162"/>
                  </a:cubicBezTo>
                  <a:cubicBezTo>
                    <a:pt x="63" y="153"/>
                    <a:pt x="44" y="144"/>
                    <a:pt x="29" y="133"/>
                  </a:cubicBezTo>
                  <a:cubicBezTo>
                    <a:pt x="10" y="118"/>
                    <a:pt x="0" y="101"/>
                    <a:pt x="0" y="82"/>
                  </a:cubicBezTo>
                  <a:cubicBezTo>
                    <a:pt x="0" y="55"/>
                    <a:pt x="13" y="32"/>
                    <a:pt x="35" y="17"/>
                  </a:cubicBezTo>
                  <a:cubicBezTo>
                    <a:pt x="68" y="-5"/>
                    <a:pt x="119" y="-6"/>
                    <a:pt x="166" y="14"/>
                  </a:cubicBezTo>
                  <a:cubicBezTo>
                    <a:pt x="176" y="18"/>
                    <a:pt x="180" y="29"/>
                    <a:pt x="176" y="38"/>
                  </a:cubicBezTo>
                  <a:cubicBezTo>
                    <a:pt x="172" y="48"/>
                    <a:pt x="161" y="52"/>
                    <a:pt x="152" y="48"/>
                  </a:cubicBezTo>
                  <a:cubicBezTo>
                    <a:pt x="116" y="33"/>
                    <a:pt x="78" y="33"/>
                    <a:pt x="56" y="48"/>
                  </a:cubicBezTo>
                  <a:cubicBezTo>
                    <a:pt x="43" y="56"/>
                    <a:pt x="37" y="68"/>
                    <a:pt x="37" y="82"/>
                  </a:cubicBezTo>
                  <a:cubicBezTo>
                    <a:pt x="37" y="99"/>
                    <a:pt x="69" y="115"/>
                    <a:pt x="97" y="129"/>
                  </a:cubicBezTo>
                  <a:cubicBezTo>
                    <a:pt x="116" y="139"/>
                    <a:pt x="135" y="148"/>
                    <a:pt x="149" y="159"/>
                  </a:cubicBezTo>
                  <a:cubicBezTo>
                    <a:pt x="169" y="175"/>
                    <a:pt x="179" y="191"/>
                    <a:pt x="179" y="210"/>
                  </a:cubicBezTo>
                  <a:cubicBezTo>
                    <a:pt x="179" y="238"/>
                    <a:pt x="167" y="261"/>
                    <a:pt x="144" y="275"/>
                  </a:cubicBezTo>
                  <a:cubicBezTo>
                    <a:pt x="127" y="286"/>
                    <a:pt x="106" y="292"/>
                    <a:pt x="82" y="29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3" name="Freeform 112">
              <a:extLst>
                <a:ext uri="{FF2B5EF4-FFF2-40B4-BE49-F238E27FC236}">
                  <a16:creationId xmlns:a16="http://schemas.microsoft.com/office/drawing/2014/main" id="{32E344B9-BF6C-224F-AB3E-4072B7C99FFF}"/>
                </a:ext>
              </a:extLst>
            </p:cNvPr>
            <p:cNvSpPr/>
            <p:nvPr/>
          </p:nvSpPr>
          <p:spPr>
            <a:xfrm>
              <a:off x="23516332" y="4218386"/>
              <a:ext cx="44691" cy="80692"/>
            </a:xfrm>
            <a:custGeom>
              <a:avLst/>
              <a:gdLst/>
              <a:ahLst/>
              <a:cxnLst>
                <a:cxn ang="3cd4">
                  <a:pos x="hc" y="t"/>
                </a:cxn>
                <a:cxn ang="cd2">
                  <a:pos x="l" y="vc"/>
                </a:cxn>
                <a:cxn ang="cd4">
                  <a:pos x="hc" y="b"/>
                </a:cxn>
                <a:cxn ang="0">
                  <a:pos x="r" y="vc"/>
                </a:cxn>
              </a:cxnLst>
              <a:rect l="l" t="t" r="r" b="b"/>
              <a:pathLst>
                <a:path w="37" h="66">
                  <a:moveTo>
                    <a:pt x="19" y="66"/>
                  </a:moveTo>
                  <a:cubicBezTo>
                    <a:pt x="8" y="66"/>
                    <a:pt x="0" y="57"/>
                    <a:pt x="0" y="47"/>
                  </a:cubicBezTo>
                  <a:lnTo>
                    <a:pt x="0" y="19"/>
                  </a:lnTo>
                  <a:cubicBezTo>
                    <a:pt x="0" y="9"/>
                    <a:pt x="8" y="0"/>
                    <a:pt x="19" y="0"/>
                  </a:cubicBezTo>
                  <a:cubicBezTo>
                    <a:pt x="29" y="0"/>
                    <a:pt x="37" y="9"/>
                    <a:pt x="37" y="19"/>
                  </a:cubicBezTo>
                  <a:lnTo>
                    <a:pt x="37" y="47"/>
                  </a:lnTo>
                  <a:cubicBezTo>
                    <a:pt x="37" y="57"/>
                    <a:pt x="29" y="66"/>
                    <a:pt x="19" y="6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4" name="Freeform 113">
              <a:extLst>
                <a:ext uri="{FF2B5EF4-FFF2-40B4-BE49-F238E27FC236}">
                  <a16:creationId xmlns:a16="http://schemas.microsoft.com/office/drawing/2014/main" id="{A5FFE854-1C47-AB47-BC3B-95F8256A187A}"/>
                </a:ext>
              </a:extLst>
            </p:cNvPr>
            <p:cNvSpPr/>
            <p:nvPr/>
          </p:nvSpPr>
          <p:spPr>
            <a:xfrm>
              <a:off x="23516332" y="4680192"/>
              <a:ext cx="44691" cy="79451"/>
            </a:xfrm>
            <a:custGeom>
              <a:avLst/>
              <a:gdLst/>
              <a:ahLst/>
              <a:cxnLst>
                <a:cxn ang="3cd4">
                  <a:pos x="hc" y="t"/>
                </a:cxn>
                <a:cxn ang="cd2">
                  <a:pos x="l" y="vc"/>
                </a:cxn>
                <a:cxn ang="cd4">
                  <a:pos x="hc" y="b"/>
                </a:cxn>
                <a:cxn ang="0">
                  <a:pos x="r" y="vc"/>
                </a:cxn>
              </a:cxnLst>
              <a:rect l="l" t="t" r="r" b="b"/>
              <a:pathLst>
                <a:path w="37" h="65">
                  <a:moveTo>
                    <a:pt x="19" y="65"/>
                  </a:moveTo>
                  <a:cubicBezTo>
                    <a:pt x="8" y="65"/>
                    <a:pt x="0" y="57"/>
                    <a:pt x="0" y="47"/>
                  </a:cubicBezTo>
                  <a:lnTo>
                    <a:pt x="0" y="18"/>
                  </a:lnTo>
                  <a:cubicBezTo>
                    <a:pt x="0" y="8"/>
                    <a:pt x="8" y="0"/>
                    <a:pt x="19" y="0"/>
                  </a:cubicBezTo>
                  <a:cubicBezTo>
                    <a:pt x="29" y="0"/>
                    <a:pt x="37" y="8"/>
                    <a:pt x="37" y="18"/>
                  </a:cubicBezTo>
                  <a:lnTo>
                    <a:pt x="37" y="47"/>
                  </a:lnTo>
                  <a:cubicBezTo>
                    <a:pt x="37" y="57"/>
                    <a:pt x="29" y="65"/>
                    <a:pt x="19" y="6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 name="Group 6">
            <a:extLst>
              <a:ext uri="{FF2B5EF4-FFF2-40B4-BE49-F238E27FC236}">
                <a16:creationId xmlns:a16="http://schemas.microsoft.com/office/drawing/2014/main" id="{033DD82B-663C-6A4E-BE44-82BFED8C8943}"/>
              </a:ext>
            </a:extLst>
          </p:cNvPr>
          <p:cNvGrpSpPr/>
          <p:nvPr/>
        </p:nvGrpSpPr>
        <p:grpSpPr>
          <a:xfrm>
            <a:off x="3548848" y="5685934"/>
            <a:ext cx="1815515" cy="1278837"/>
            <a:chOff x="22427605" y="-5791200"/>
            <a:chExt cx="1469840" cy="1035346"/>
          </a:xfrm>
          <a:solidFill>
            <a:schemeClr val="bg1"/>
          </a:solidFill>
        </p:grpSpPr>
        <p:sp>
          <p:nvSpPr>
            <p:cNvPr id="116" name="Freeform 115">
              <a:extLst>
                <a:ext uri="{FF2B5EF4-FFF2-40B4-BE49-F238E27FC236}">
                  <a16:creationId xmlns:a16="http://schemas.microsoft.com/office/drawing/2014/main" id="{A7929CDF-2DF2-2B47-9737-EDBE941D2FBF}"/>
                </a:ext>
              </a:extLst>
            </p:cNvPr>
            <p:cNvSpPr/>
            <p:nvPr/>
          </p:nvSpPr>
          <p:spPr>
            <a:xfrm>
              <a:off x="22427605" y="-5791200"/>
              <a:ext cx="1279903" cy="1035346"/>
            </a:xfrm>
            <a:custGeom>
              <a:avLst/>
              <a:gdLst/>
              <a:ahLst/>
              <a:cxnLst>
                <a:cxn ang="3cd4">
                  <a:pos x="hc" y="t"/>
                </a:cxn>
                <a:cxn ang="cd2">
                  <a:pos x="l" y="vc"/>
                </a:cxn>
                <a:cxn ang="cd4">
                  <a:pos x="hc" y="b"/>
                </a:cxn>
                <a:cxn ang="0">
                  <a:pos x="r" y="vc"/>
                </a:cxn>
              </a:cxnLst>
              <a:rect l="l" t="t" r="r" b="b"/>
              <a:pathLst>
                <a:path w="1032" h="835">
                  <a:moveTo>
                    <a:pt x="767" y="760"/>
                  </a:moveTo>
                  <a:cubicBezTo>
                    <a:pt x="772" y="772"/>
                    <a:pt x="783" y="780"/>
                    <a:pt x="796" y="780"/>
                  </a:cubicBezTo>
                  <a:cubicBezTo>
                    <a:pt x="813" y="780"/>
                    <a:pt x="827" y="767"/>
                    <a:pt x="828" y="750"/>
                  </a:cubicBezTo>
                  <a:cubicBezTo>
                    <a:pt x="829" y="731"/>
                    <a:pt x="830" y="716"/>
                    <a:pt x="832" y="705"/>
                  </a:cubicBezTo>
                  <a:cubicBezTo>
                    <a:pt x="836" y="685"/>
                    <a:pt x="840" y="665"/>
                    <a:pt x="846" y="645"/>
                  </a:cubicBezTo>
                  <a:cubicBezTo>
                    <a:pt x="862" y="592"/>
                    <a:pt x="886" y="560"/>
                    <a:pt x="914" y="525"/>
                  </a:cubicBezTo>
                  <a:cubicBezTo>
                    <a:pt x="921" y="516"/>
                    <a:pt x="927" y="508"/>
                    <a:pt x="934" y="499"/>
                  </a:cubicBezTo>
                  <a:cubicBezTo>
                    <a:pt x="963" y="461"/>
                    <a:pt x="977" y="420"/>
                    <a:pt x="977" y="378"/>
                  </a:cubicBezTo>
                  <a:cubicBezTo>
                    <a:pt x="977" y="306"/>
                    <a:pt x="934" y="237"/>
                    <a:pt x="856" y="185"/>
                  </a:cubicBezTo>
                  <a:cubicBezTo>
                    <a:pt x="774" y="130"/>
                    <a:pt x="665" y="100"/>
                    <a:pt x="548" y="100"/>
                  </a:cubicBezTo>
                  <a:cubicBezTo>
                    <a:pt x="530" y="100"/>
                    <a:pt x="511" y="101"/>
                    <a:pt x="492" y="103"/>
                  </a:cubicBezTo>
                  <a:lnTo>
                    <a:pt x="491" y="103"/>
                  </a:lnTo>
                  <a:cubicBezTo>
                    <a:pt x="476" y="103"/>
                    <a:pt x="344" y="107"/>
                    <a:pt x="298" y="89"/>
                  </a:cubicBezTo>
                  <a:cubicBezTo>
                    <a:pt x="282" y="83"/>
                    <a:pt x="225" y="66"/>
                    <a:pt x="183" y="59"/>
                  </a:cubicBezTo>
                  <a:lnTo>
                    <a:pt x="241" y="129"/>
                  </a:lnTo>
                  <a:cubicBezTo>
                    <a:pt x="245" y="135"/>
                    <a:pt x="247" y="142"/>
                    <a:pt x="247" y="150"/>
                  </a:cubicBezTo>
                  <a:cubicBezTo>
                    <a:pt x="246" y="157"/>
                    <a:pt x="241" y="164"/>
                    <a:pt x="235" y="168"/>
                  </a:cubicBezTo>
                  <a:cubicBezTo>
                    <a:pt x="191" y="200"/>
                    <a:pt x="168" y="233"/>
                    <a:pt x="147" y="263"/>
                  </a:cubicBezTo>
                  <a:cubicBezTo>
                    <a:pt x="124" y="296"/>
                    <a:pt x="102" y="328"/>
                    <a:pt x="58" y="332"/>
                  </a:cubicBezTo>
                  <a:cubicBezTo>
                    <a:pt x="57" y="333"/>
                    <a:pt x="56" y="333"/>
                    <a:pt x="56" y="335"/>
                  </a:cubicBezTo>
                  <a:lnTo>
                    <a:pt x="55" y="431"/>
                  </a:lnTo>
                  <a:cubicBezTo>
                    <a:pt x="55" y="432"/>
                    <a:pt x="56" y="433"/>
                    <a:pt x="56" y="434"/>
                  </a:cubicBezTo>
                  <a:cubicBezTo>
                    <a:pt x="61" y="436"/>
                    <a:pt x="66" y="438"/>
                    <a:pt x="71" y="440"/>
                  </a:cubicBezTo>
                  <a:cubicBezTo>
                    <a:pt x="97" y="450"/>
                    <a:pt x="128" y="463"/>
                    <a:pt x="157" y="496"/>
                  </a:cubicBezTo>
                  <a:cubicBezTo>
                    <a:pt x="163" y="503"/>
                    <a:pt x="182" y="509"/>
                    <a:pt x="196" y="513"/>
                  </a:cubicBezTo>
                  <a:cubicBezTo>
                    <a:pt x="225" y="523"/>
                    <a:pt x="261" y="535"/>
                    <a:pt x="268" y="568"/>
                  </a:cubicBezTo>
                  <a:lnTo>
                    <a:pt x="311" y="759"/>
                  </a:lnTo>
                  <a:cubicBezTo>
                    <a:pt x="314" y="771"/>
                    <a:pt x="325" y="780"/>
                    <a:pt x="337" y="780"/>
                  </a:cubicBezTo>
                  <a:cubicBezTo>
                    <a:pt x="352" y="780"/>
                    <a:pt x="364" y="768"/>
                    <a:pt x="364" y="753"/>
                  </a:cubicBezTo>
                  <a:lnTo>
                    <a:pt x="364" y="635"/>
                  </a:lnTo>
                  <a:cubicBezTo>
                    <a:pt x="364" y="627"/>
                    <a:pt x="368" y="619"/>
                    <a:pt x="375" y="614"/>
                  </a:cubicBezTo>
                  <a:cubicBezTo>
                    <a:pt x="381" y="608"/>
                    <a:pt x="390" y="607"/>
                    <a:pt x="398" y="609"/>
                  </a:cubicBezTo>
                  <a:cubicBezTo>
                    <a:pt x="446" y="620"/>
                    <a:pt x="497" y="626"/>
                    <a:pt x="548" y="626"/>
                  </a:cubicBezTo>
                  <a:cubicBezTo>
                    <a:pt x="598" y="626"/>
                    <a:pt x="647" y="621"/>
                    <a:pt x="694" y="610"/>
                  </a:cubicBezTo>
                  <a:cubicBezTo>
                    <a:pt x="704" y="607"/>
                    <a:pt x="714" y="611"/>
                    <a:pt x="721" y="618"/>
                  </a:cubicBezTo>
                  <a:lnTo>
                    <a:pt x="735" y="635"/>
                  </a:lnTo>
                  <a:cubicBezTo>
                    <a:pt x="749" y="650"/>
                    <a:pt x="757" y="669"/>
                    <a:pt x="759" y="689"/>
                  </a:cubicBezTo>
                  <a:close/>
                  <a:moveTo>
                    <a:pt x="796" y="835"/>
                  </a:moveTo>
                  <a:cubicBezTo>
                    <a:pt x="759" y="835"/>
                    <a:pt x="726" y="811"/>
                    <a:pt x="714" y="775"/>
                  </a:cubicBezTo>
                  <a:cubicBezTo>
                    <a:pt x="714" y="773"/>
                    <a:pt x="713" y="771"/>
                    <a:pt x="713" y="769"/>
                  </a:cubicBezTo>
                  <a:lnTo>
                    <a:pt x="705" y="695"/>
                  </a:lnTo>
                  <a:cubicBezTo>
                    <a:pt x="704" y="686"/>
                    <a:pt x="700" y="678"/>
                    <a:pt x="694" y="671"/>
                  </a:cubicBezTo>
                  <a:lnTo>
                    <a:pt x="690" y="667"/>
                  </a:lnTo>
                  <a:cubicBezTo>
                    <a:pt x="644" y="676"/>
                    <a:pt x="597" y="681"/>
                    <a:pt x="548" y="681"/>
                  </a:cubicBezTo>
                  <a:cubicBezTo>
                    <a:pt x="504" y="681"/>
                    <a:pt x="461" y="677"/>
                    <a:pt x="419" y="669"/>
                  </a:cubicBezTo>
                  <a:lnTo>
                    <a:pt x="419" y="753"/>
                  </a:lnTo>
                  <a:cubicBezTo>
                    <a:pt x="419" y="798"/>
                    <a:pt x="382" y="835"/>
                    <a:pt x="337" y="835"/>
                  </a:cubicBezTo>
                  <a:cubicBezTo>
                    <a:pt x="299" y="835"/>
                    <a:pt x="266" y="809"/>
                    <a:pt x="258" y="771"/>
                  </a:cubicBezTo>
                  <a:lnTo>
                    <a:pt x="215" y="581"/>
                  </a:lnTo>
                  <a:cubicBezTo>
                    <a:pt x="210" y="576"/>
                    <a:pt x="190" y="569"/>
                    <a:pt x="179" y="566"/>
                  </a:cubicBezTo>
                  <a:cubicBezTo>
                    <a:pt x="155" y="558"/>
                    <a:pt x="131" y="550"/>
                    <a:pt x="116" y="532"/>
                  </a:cubicBezTo>
                  <a:cubicBezTo>
                    <a:pt x="96" y="509"/>
                    <a:pt x="73" y="500"/>
                    <a:pt x="51" y="491"/>
                  </a:cubicBezTo>
                  <a:cubicBezTo>
                    <a:pt x="45" y="488"/>
                    <a:pt x="39" y="486"/>
                    <a:pt x="34" y="484"/>
                  </a:cubicBezTo>
                  <a:cubicBezTo>
                    <a:pt x="13" y="474"/>
                    <a:pt x="0" y="453"/>
                    <a:pt x="0" y="431"/>
                  </a:cubicBezTo>
                  <a:lnTo>
                    <a:pt x="2" y="334"/>
                  </a:lnTo>
                  <a:cubicBezTo>
                    <a:pt x="2" y="305"/>
                    <a:pt x="24" y="281"/>
                    <a:pt x="52" y="278"/>
                  </a:cubicBezTo>
                  <a:cubicBezTo>
                    <a:pt x="70" y="276"/>
                    <a:pt x="81" y="261"/>
                    <a:pt x="103" y="231"/>
                  </a:cubicBezTo>
                  <a:cubicBezTo>
                    <a:pt x="120" y="206"/>
                    <a:pt x="143" y="174"/>
                    <a:pt x="180" y="142"/>
                  </a:cubicBezTo>
                  <a:lnTo>
                    <a:pt x="122" y="72"/>
                  </a:lnTo>
                  <a:cubicBezTo>
                    <a:pt x="110" y="56"/>
                    <a:pt x="109" y="35"/>
                    <a:pt x="120" y="19"/>
                  </a:cubicBezTo>
                  <a:cubicBezTo>
                    <a:pt x="131" y="4"/>
                    <a:pt x="149" y="-3"/>
                    <a:pt x="166" y="2"/>
                  </a:cubicBezTo>
                  <a:cubicBezTo>
                    <a:pt x="216" y="6"/>
                    <a:pt x="299" y="31"/>
                    <a:pt x="317" y="38"/>
                  </a:cubicBezTo>
                  <a:cubicBezTo>
                    <a:pt x="345" y="48"/>
                    <a:pt x="436" y="50"/>
                    <a:pt x="488" y="48"/>
                  </a:cubicBezTo>
                  <a:cubicBezTo>
                    <a:pt x="508" y="46"/>
                    <a:pt x="528" y="45"/>
                    <a:pt x="548" y="45"/>
                  </a:cubicBezTo>
                  <a:cubicBezTo>
                    <a:pt x="676" y="45"/>
                    <a:pt x="796" y="79"/>
                    <a:pt x="886" y="140"/>
                  </a:cubicBezTo>
                  <a:cubicBezTo>
                    <a:pt x="980" y="202"/>
                    <a:pt x="1032" y="287"/>
                    <a:pt x="1032" y="378"/>
                  </a:cubicBezTo>
                  <a:cubicBezTo>
                    <a:pt x="1032" y="432"/>
                    <a:pt x="1013" y="485"/>
                    <a:pt x="978" y="532"/>
                  </a:cubicBezTo>
                  <a:cubicBezTo>
                    <a:pt x="971" y="541"/>
                    <a:pt x="964" y="550"/>
                    <a:pt x="957" y="558"/>
                  </a:cubicBezTo>
                  <a:cubicBezTo>
                    <a:pt x="930" y="594"/>
                    <a:pt x="912" y="617"/>
                    <a:pt x="899" y="661"/>
                  </a:cubicBezTo>
                  <a:cubicBezTo>
                    <a:pt x="894" y="678"/>
                    <a:pt x="889" y="696"/>
                    <a:pt x="886" y="714"/>
                  </a:cubicBezTo>
                  <a:cubicBezTo>
                    <a:pt x="885" y="720"/>
                    <a:pt x="884" y="732"/>
                    <a:pt x="883" y="752"/>
                  </a:cubicBezTo>
                  <a:cubicBezTo>
                    <a:pt x="881" y="798"/>
                    <a:pt x="843" y="835"/>
                    <a:pt x="796" y="83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7" name="Freeform 116">
              <a:extLst>
                <a:ext uri="{FF2B5EF4-FFF2-40B4-BE49-F238E27FC236}">
                  <a16:creationId xmlns:a16="http://schemas.microsoft.com/office/drawing/2014/main" id="{30368C8B-38AF-5F46-983B-9C6CE2DDFEC9}"/>
                </a:ext>
              </a:extLst>
            </p:cNvPr>
            <p:cNvSpPr/>
            <p:nvPr/>
          </p:nvSpPr>
          <p:spPr>
            <a:xfrm>
              <a:off x="23613159" y="-5618646"/>
              <a:ext cx="284286" cy="196145"/>
            </a:xfrm>
            <a:custGeom>
              <a:avLst/>
              <a:gdLst/>
              <a:ahLst/>
              <a:cxnLst>
                <a:cxn ang="3cd4">
                  <a:pos x="hc" y="t"/>
                </a:cxn>
                <a:cxn ang="cd2">
                  <a:pos x="l" y="vc"/>
                </a:cxn>
                <a:cxn ang="cd4">
                  <a:pos x="hc" y="b"/>
                </a:cxn>
                <a:cxn ang="0">
                  <a:pos x="r" y="vc"/>
                </a:cxn>
              </a:cxnLst>
              <a:rect l="l" t="t" r="r" b="b"/>
              <a:pathLst>
                <a:path w="230" h="159">
                  <a:moveTo>
                    <a:pt x="120" y="41"/>
                  </a:moveTo>
                  <a:close/>
                  <a:moveTo>
                    <a:pt x="103" y="35"/>
                  </a:moveTo>
                  <a:cubicBezTo>
                    <a:pt x="102" y="35"/>
                    <a:pt x="101" y="35"/>
                    <a:pt x="100" y="35"/>
                  </a:cubicBezTo>
                  <a:cubicBezTo>
                    <a:pt x="94" y="36"/>
                    <a:pt x="90" y="39"/>
                    <a:pt x="88" y="45"/>
                  </a:cubicBezTo>
                  <a:cubicBezTo>
                    <a:pt x="84" y="53"/>
                    <a:pt x="84" y="59"/>
                    <a:pt x="86" y="62"/>
                  </a:cubicBezTo>
                  <a:cubicBezTo>
                    <a:pt x="90" y="67"/>
                    <a:pt x="99" y="70"/>
                    <a:pt x="110" y="72"/>
                  </a:cubicBezTo>
                  <a:cubicBezTo>
                    <a:pt x="113" y="69"/>
                    <a:pt x="115" y="66"/>
                    <a:pt x="117" y="63"/>
                  </a:cubicBezTo>
                  <a:cubicBezTo>
                    <a:pt x="121" y="55"/>
                    <a:pt x="122" y="48"/>
                    <a:pt x="119" y="41"/>
                  </a:cubicBezTo>
                  <a:cubicBezTo>
                    <a:pt x="117" y="39"/>
                    <a:pt x="110" y="35"/>
                    <a:pt x="103" y="35"/>
                  </a:cubicBezTo>
                  <a:close/>
                  <a:moveTo>
                    <a:pt x="17" y="159"/>
                  </a:moveTo>
                  <a:cubicBezTo>
                    <a:pt x="10" y="159"/>
                    <a:pt x="3" y="154"/>
                    <a:pt x="0" y="146"/>
                  </a:cubicBezTo>
                  <a:cubicBezTo>
                    <a:pt x="-2" y="137"/>
                    <a:pt x="3" y="127"/>
                    <a:pt x="13" y="124"/>
                  </a:cubicBezTo>
                  <a:cubicBezTo>
                    <a:pt x="26" y="121"/>
                    <a:pt x="53" y="111"/>
                    <a:pt x="76" y="98"/>
                  </a:cubicBezTo>
                  <a:cubicBezTo>
                    <a:pt x="69" y="94"/>
                    <a:pt x="63" y="90"/>
                    <a:pt x="59" y="84"/>
                  </a:cubicBezTo>
                  <a:cubicBezTo>
                    <a:pt x="51" y="75"/>
                    <a:pt x="44" y="58"/>
                    <a:pt x="55" y="31"/>
                  </a:cubicBezTo>
                  <a:cubicBezTo>
                    <a:pt x="64" y="11"/>
                    <a:pt x="83" y="-1"/>
                    <a:pt x="105" y="0"/>
                  </a:cubicBezTo>
                  <a:cubicBezTo>
                    <a:pt x="130" y="1"/>
                    <a:pt x="148" y="16"/>
                    <a:pt x="152" y="29"/>
                  </a:cubicBezTo>
                  <a:cubicBezTo>
                    <a:pt x="157" y="44"/>
                    <a:pt x="157" y="59"/>
                    <a:pt x="151" y="73"/>
                  </a:cubicBezTo>
                  <a:cubicBezTo>
                    <a:pt x="169" y="73"/>
                    <a:pt x="189" y="70"/>
                    <a:pt x="208" y="67"/>
                  </a:cubicBezTo>
                  <a:cubicBezTo>
                    <a:pt x="218" y="65"/>
                    <a:pt x="227" y="71"/>
                    <a:pt x="229" y="81"/>
                  </a:cubicBezTo>
                  <a:cubicBezTo>
                    <a:pt x="231" y="90"/>
                    <a:pt x="224" y="100"/>
                    <a:pt x="215" y="101"/>
                  </a:cubicBezTo>
                  <a:cubicBezTo>
                    <a:pt x="214" y="102"/>
                    <a:pt x="185" y="107"/>
                    <a:pt x="153" y="109"/>
                  </a:cubicBezTo>
                  <a:cubicBezTo>
                    <a:pt x="142" y="109"/>
                    <a:pt x="132" y="109"/>
                    <a:pt x="123" y="109"/>
                  </a:cubicBezTo>
                  <a:cubicBezTo>
                    <a:pt x="110" y="119"/>
                    <a:pt x="93" y="130"/>
                    <a:pt x="73" y="139"/>
                  </a:cubicBezTo>
                  <a:cubicBezTo>
                    <a:pt x="46" y="151"/>
                    <a:pt x="23" y="158"/>
                    <a:pt x="22" y="158"/>
                  </a:cubicBezTo>
                  <a:cubicBezTo>
                    <a:pt x="20" y="159"/>
                    <a:pt x="19" y="159"/>
                    <a:pt x="17" y="15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8" name="Freeform 117">
              <a:extLst>
                <a:ext uri="{FF2B5EF4-FFF2-40B4-BE49-F238E27FC236}">
                  <a16:creationId xmlns:a16="http://schemas.microsoft.com/office/drawing/2014/main" id="{90458CC3-43E4-1746-B228-450BB397BF84}"/>
                </a:ext>
              </a:extLst>
            </p:cNvPr>
            <p:cNvSpPr/>
            <p:nvPr/>
          </p:nvSpPr>
          <p:spPr>
            <a:xfrm>
              <a:off x="22688303" y="-5460985"/>
              <a:ext cx="73244" cy="72002"/>
            </a:xfrm>
            <a:custGeom>
              <a:avLst/>
              <a:gdLst/>
              <a:ahLst/>
              <a:cxnLst>
                <a:cxn ang="3cd4">
                  <a:pos x="hc" y="t"/>
                </a:cxn>
                <a:cxn ang="cd2">
                  <a:pos x="l" y="vc"/>
                </a:cxn>
                <a:cxn ang="cd4">
                  <a:pos x="hc" y="b"/>
                </a:cxn>
                <a:cxn ang="0">
                  <a:pos x="r" y="vc"/>
                </a:cxn>
              </a:cxnLst>
              <a:rect l="l" t="t" r="r" b="b"/>
              <a:pathLst>
                <a:path w="60" h="59">
                  <a:moveTo>
                    <a:pt x="0" y="29"/>
                  </a:moveTo>
                  <a:cubicBezTo>
                    <a:pt x="0" y="13"/>
                    <a:pt x="14" y="0"/>
                    <a:pt x="30" y="0"/>
                  </a:cubicBezTo>
                  <a:cubicBezTo>
                    <a:pt x="46" y="0"/>
                    <a:pt x="60" y="13"/>
                    <a:pt x="60" y="29"/>
                  </a:cubicBezTo>
                  <a:cubicBezTo>
                    <a:pt x="60" y="46"/>
                    <a:pt x="46" y="59"/>
                    <a:pt x="30" y="59"/>
                  </a:cubicBezTo>
                  <a:cubicBezTo>
                    <a:pt x="14" y="59"/>
                    <a:pt x="0" y="46"/>
                    <a:pt x="0" y="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9" name="Freeform 118">
              <a:extLst>
                <a:ext uri="{FF2B5EF4-FFF2-40B4-BE49-F238E27FC236}">
                  <a16:creationId xmlns:a16="http://schemas.microsoft.com/office/drawing/2014/main" id="{C4C90212-9867-DB4E-A825-1F99F8A61B29}"/>
                </a:ext>
              </a:extLst>
            </p:cNvPr>
            <p:cNvSpPr/>
            <p:nvPr/>
          </p:nvSpPr>
          <p:spPr>
            <a:xfrm>
              <a:off x="23007349" y="-5598783"/>
              <a:ext cx="312838" cy="96831"/>
            </a:xfrm>
            <a:custGeom>
              <a:avLst/>
              <a:gdLst/>
              <a:ahLst/>
              <a:cxnLst>
                <a:cxn ang="3cd4">
                  <a:pos x="hc" y="t"/>
                </a:cxn>
                <a:cxn ang="cd2">
                  <a:pos x="l" y="vc"/>
                </a:cxn>
                <a:cxn ang="cd4">
                  <a:pos x="hc" y="b"/>
                </a:cxn>
                <a:cxn ang="0">
                  <a:pos x="r" y="vc"/>
                </a:cxn>
              </a:cxnLst>
              <a:rect l="l" t="t" r="r" b="b"/>
              <a:pathLst>
                <a:path w="253" h="79">
                  <a:moveTo>
                    <a:pt x="226" y="79"/>
                  </a:moveTo>
                  <a:cubicBezTo>
                    <a:pt x="224" y="79"/>
                    <a:pt x="221" y="78"/>
                    <a:pt x="218" y="78"/>
                  </a:cubicBezTo>
                  <a:cubicBezTo>
                    <a:pt x="183" y="67"/>
                    <a:pt x="156" y="60"/>
                    <a:pt x="116" y="55"/>
                  </a:cubicBezTo>
                  <a:cubicBezTo>
                    <a:pt x="98" y="53"/>
                    <a:pt x="52" y="55"/>
                    <a:pt x="32" y="58"/>
                  </a:cubicBezTo>
                  <a:cubicBezTo>
                    <a:pt x="18" y="61"/>
                    <a:pt x="3" y="51"/>
                    <a:pt x="1" y="36"/>
                  </a:cubicBezTo>
                  <a:cubicBezTo>
                    <a:pt x="-2" y="21"/>
                    <a:pt x="8" y="7"/>
                    <a:pt x="23" y="4"/>
                  </a:cubicBezTo>
                  <a:cubicBezTo>
                    <a:pt x="48" y="0"/>
                    <a:pt x="100" y="-2"/>
                    <a:pt x="122" y="1"/>
                  </a:cubicBezTo>
                  <a:cubicBezTo>
                    <a:pt x="166" y="6"/>
                    <a:pt x="196" y="13"/>
                    <a:pt x="234" y="25"/>
                  </a:cubicBezTo>
                  <a:cubicBezTo>
                    <a:pt x="249" y="30"/>
                    <a:pt x="257" y="45"/>
                    <a:pt x="252" y="59"/>
                  </a:cubicBezTo>
                  <a:cubicBezTo>
                    <a:pt x="249" y="71"/>
                    <a:pt x="238" y="79"/>
                    <a:pt x="226" y="7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0" name="Freeform 119">
              <a:extLst>
                <a:ext uri="{FF2B5EF4-FFF2-40B4-BE49-F238E27FC236}">
                  <a16:creationId xmlns:a16="http://schemas.microsoft.com/office/drawing/2014/main" id="{CB13F0AD-4455-0C42-B490-39DAFF39AD65}"/>
                </a:ext>
              </a:extLst>
            </p:cNvPr>
            <p:cNvSpPr/>
            <p:nvPr/>
          </p:nvSpPr>
          <p:spPr>
            <a:xfrm>
              <a:off x="23080593" y="-5474641"/>
              <a:ext cx="148971" cy="147729"/>
            </a:xfrm>
            <a:custGeom>
              <a:avLst/>
              <a:gdLst/>
              <a:ahLst/>
              <a:cxnLst>
                <a:cxn ang="3cd4">
                  <a:pos x="hc" y="t"/>
                </a:cxn>
                <a:cxn ang="cd2">
                  <a:pos x="l" y="vc"/>
                </a:cxn>
                <a:cxn ang="cd4">
                  <a:pos x="hc" y="b"/>
                </a:cxn>
                <a:cxn ang="0">
                  <a:pos x="r" y="vc"/>
                </a:cxn>
              </a:cxnLst>
              <a:rect l="l" t="t" r="r" b="b"/>
              <a:pathLst>
                <a:path w="121" h="120">
                  <a:moveTo>
                    <a:pt x="93" y="120"/>
                  </a:moveTo>
                  <a:cubicBezTo>
                    <a:pt x="86" y="120"/>
                    <a:pt x="79" y="118"/>
                    <a:pt x="74" y="112"/>
                  </a:cubicBezTo>
                  <a:lnTo>
                    <a:pt x="8" y="46"/>
                  </a:lnTo>
                  <a:cubicBezTo>
                    <a:pt x="-3" y="35"/>
                    <a:pt x="-3" y="18"/>
                    <a:pt x="8" y="7"/>
                  </a:cubicBezTo>
                  <a:cubicBezTo>
                    <a:pt x="18" y="-2"/>
                    <a:pt x="36" y="-2"/>
                    <a:pt x="46" y="7"/>
                  </a:cubicBezTo>
                  <a:lnTo>
                    <a:pt x="113" y="74"/>
                  </a:lnTo>
                  <a:cubicBezTo>
                    <a:pt x="124" y="84"/>
                    <a:pt x="124" y="102"/>
                    <a:pt x="113" y="112"/>
                  </a:cubicBezTo>
                  <a:cubicBezTo>
                    <a:pt x="107" y="118"/>
                    <a:pt x="100" y="120"/>
                    <a:pt x="93" y="12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1" name="Freeform 120">
              <a:extLst>
                <a:ext uri="{FF2B5EF4-FFF2-40B4-BE49-F238E27FC236}">
                  <a16:creationId xmlns:a16="http://schemas.microsoft.com/office/drawing/2014/main" id="{A1F09FAB-4CB6-404F-8CBB-93A1A0626C3D}"/>
                </a:ext>
              </a:extLst>
            </p:cNvPr>
            <p:cNvSpPr/>
            <p:nvPr/>
          </p:nvSpPr>
          <p:spPr>
            <a:xfrm>
              <a:off x="22998655" y="-5474641"/>
              <a:ext cx="148971" cy="147729"/>
            </a:xfrm>
            <a:custGeom>
              <a:avLst/>
              <a:gdLst/>
              <a:ahLst/>
              <a:cxnLst>
                <a:cxn ang="3cd4">
                  <a:pos x="hc" y="t"/>
                </a:cxn>
                <a:cxn ang="cd2">
                  <a:pos x="l" y="vc"/>
                </a:cxn>
                <a:cxn ang="cd4">
                  <a:pos x="hc" y="b"/>
                </a:cxn>
                <a:cxn ang="0">
                  <a:pos x="r" y="vc"/>
                </a:cxn>
              </a:cxnLst>
              <a:rect l="l" t="t" r="r" b="b"/>
              <a:pathLst>
                <a:path w="121" h="120">
                  <a:moveTo>
                    <a:pt x="27" y="120"/>
                  </a:moveTo>
                  <a:cubicBezTo>
                    <a:pt x="20" y="120"/>
                    <a:pt x="13" y="118"/>
                    <a:pt x="7" y="112"/>
                  </a:cubicBezTo>
                  <a:cubicBezTo>
                    <a:pt x="-2" y="102"/>
                    <a:pt x="-2" y="84"/>
                    <a:pt x="7" y="74"/>
                  </a:cubicBezTo>
                  <a:lnTo>
                    <a:pt x="74" y="7"/>
                  </a:lnTo>
                  <a:cubicBezTo>
                    <a:pt x="84" y="-2"/>
                    <a:pt x="102" y="-2"/>
                    <a:pt x="112" y="7"/>
                  </a:cubicBezTo>
                  <a:cubicBezTo>
                    <a:pt x="123" y="18"/>
                    <a:pt x="123" y="35"/>
                    <a:pt x="112" y="46"/>
                  </a:cubicBezTo>
                  <a:lnTo>
                    <a:pt x="46" y="112"/>
                  </a:lnTo>
                  <a:cubicBezTo>
                    <a:pt x="41" y="118"/>
                    <a:pt x="34" y="120"/>
                    <a:pt x="27" y="12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2" name="Freeform 121">
              <a:extLst>
                <a:ext uri="{FF2B5EF4-FFF2-40B4-BE49-F238E27FC236}">
                  <a16:creationId xmlns:a16="http://schemas.microsoft.com/office/drawing/2014/main" id="{A4A53CA5-E277-4643-9C0F-28790F52EAB6}"/>
                </a:ext>
              </a:extLst>
            </p:cNvPr>
            <p:cNvSpPr/>
            <p:nvPr/>
          </p:nvSpPr>
          <p:spPr>
            <a:xfrm>
              <a:off x="23079351" y="-5474641"/>
              <a:ext cx="68278" cy="332701"/>
            </a:xfrm>
            <a:custGeom>
              <a:avLst/>
              <a:gdLst/>
              <a:ahLst/>
              <a:cxnLst>
                <a:cxn ang="3cd4">
                  <a:pos x="hc" y="t"/>
                </a:cxn>
                <a:cxn ang="cd2">
                  <a:pos x="l" y="vc"/>
                </a:cxn>
                <a:cxn ang="cd4">
                  <a:pos x="hc" y="b"/>
                </a:cxn>
                <a:cxn ang="0">
                  <a:pos x="r" y="vc"/>
                </a:cxn>
              </a:cxnLst>
              <a:rect l="l" t="t" r="r" b="b"/>
              <a:pathLst>
                <a:path w="56" h="269">
                  <a:moveTo>
                    <a:pt x="28" y="269"/>
                  </a:moveTo>
                  <a:cubicBezTo>
                    <a:pt x="13" y="269"/>
                    <a:pt x="0" y="256"/>
                    <a:pt x="0" y="241"/>
                  </a:cubicBezTo>
                  <a:lnTo>
                    <a:pt x="1" y="28"/>
                  </a:lnTo>
                  <a:cubicBezTo>
                    <a:pt x="1" y="13"/>
                    <a:pt x="13" y="0"/>
                    <a:pt x="28" y="0"/>
                  </a:cubicBezTo>
                  <a:cubicBezTo>
                    <a:pt x="43" y="0"/>
                    <a:pt x="56" y="13"/>
                    <a:pt x="56" y="28"/>
                  </a:cubicBezTo>
                  <a:lnTo>
                    <a:pt x="55" y="241"/>
                  </a:lnTo>
                  <a:cubicBezTo>
                    <a:pt x="55" y="256"/>
                    <a:pt x="43" y="269"/>
                    <a:pt x="28" y="26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372416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724DB9-0797-B645-BA50-F43DA04E8CC3}"/>
              </a:ext>
            </a:extLst>
          </p:cNvPr>
          <p:cNvSpPr/>
          <p:nvPr/>
        </p:nvSpPr>
        <p:spPr>
          <a:xfrm rot="10800000" flipV="1">
            <a:off x="-2" y="2"/>
            <a:ext cx="24377650" cy="137159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9F65B918-80C2-E94E-AA20-50F016CBDE79}"/>
              </a:ext>
            </a:extLst>
          </p:cNvPr>
          <p:cNvGrpSpPr/>
          <p:nvPr/>
        </p:nvGrpSpPr>
        <p:grpSpPr>
          <a:xfrm>
            <a:off x="5388608" y="1227908"/>
            <a:ext cx="13600432" cy="1775850"/>
            <a:chOff x="5388608" y="1567543"/>
            <a:chExt cx="13600432" cy="1775850"/>
          </a:xfrm>
        </p:grpSpPr>
        <p:sp>
          <p:nvSpPr>
            <p:cNvPr id="52" name="TextBox 51">
              <a:extLst>
                <a:ext uri="{FF2B5EF4-FFF2-40B4-BE49-F238E27FC236}">
                  <a16:creationId xmlns:a16="http://schemas.microsoft.com/office/drawing/2014/main" id="{43D11BA7-E2F7-2B47-96F4-3E452E14952E}"/>
                </a:ext>
              </a:extLst>
            </p:cNvPr>
            <p:cNvSpPr txBox="1"/>
            <p:nvPr/>
          </p:nvSpPr>
          <p:spPr>
            <a:xfrm>
              <a:off x="5388608" y="2019954"/>
              <a:ext cx="13600432"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Why Is This Important</a:t>
              </a:r>
            </a:p>
          </p:txBody>
        </p:sp>
        <p:sp>
          <p:nvSpPr>
            <p:cNvPr id="53" name="Rectangle 52">
              <a:extLst>
                <a:ext uri="{FF2B5EF4-FFF2-40B4-BE49-F238E27FC236}">
                  <a16:creationId xmlns:a16="http://schemas.microsoft.com/office/drawing/2014/main" id="{81B38DA2-1257-8B45-8FF2-EAD8280512CD}"/>
                </a:ext>
              </a:extLst>
            </p:cNvPr>
            <p:cNvSpPr/>
            <p:nvPr/>
          </p:nvSpPr>
          <p:spPr>
            <a:xfrm>
              <a:off x="11091544"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8B09EFBA-D0EF-B04F-A832-EF4CF6AFF877}"/>
              </a:ext>
            </a:extLst>
          </p:cNvPr>
          <p:cNvSpPr/>
          <p:nvPr/>
        </p:nvSpPr>
        <p:spPr>
          <a:xfrm>
            <a:off x="1402080" y="5791200"/>
            <a:ext cx="6797040" cy="624448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D7EA070-99B8-834E-AFF6-91668AF8FBD8}"/>
              </a:ext>
            </a:extLst>
          </p:cNvPr>
          <p:cNvSpPr/>
          <p:nvPr/>
        </p:nvSpPr>
        <p:spPr>
          <a:xfrm>
            <a:off x="8790303" y="5791200"/>
            <a:ext cx="6797040" cy="624448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ACCCB2B-1F2D-0F40-BA8D-8F095E64BE08}"/>
              </a:ext>
            </a:extLst>
          </p:cNvPr>
          <p:cNvSpPr/>
          <p:nvPr/>
        </p:nvSpPr>
        <p:spPr>
          <a:xfrm>
            <a:off x="16178526" y="5791200"/>
            <a:ext cx="6797040" cy="624448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30D5990-3A2E-F647-B66D-6C31B8B9D0A5}"/>
              </a:ext>
            </a:extLst>
          </p:cNvPr>
          <p:cNvGrpSpPr/>
          <p:nvPr/>
        </p:nvGrpSpPr>
        <p:grpSpPr>
          <a:xfrm>
            <a:off x="4142179" y="5099123"/>
            <a:ext cx="1316842" cy="1316842"/>
            <a:chOff x="4142179" y="5099123"/>
            <a:chExt cx="1316842" cy="1316842"/>
          </a:xfrm>
        </p:grpSpPr>
        <p:sp>
          <p:nvSpPr>
            <p:cNvPr id="4" name="Oval 3">
              <a:extLst>
                <a:ext uri="{FF2B5EF4-FFF2-40B4-BE49-F238E27FC236}">
                  <a16:creationId xmlns:a16="http://schemas.microsoft.com/office/drawing/2014/main" id="{21EC9009-F3D2-9743-873F-B5CA0662C09E}"/>
                </a:ext>
              </a:extLst>
            </p:cNvPr>
            <p:cNvSpPr/>
            <p:nvPr/>
          </p:nvSpPr>
          <p:spPr>
            <a:xfrm>
              <a:off x="4142179" y="5099123"/>
              <a:ext cx="1316842" cy="13168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C52A2064-AA0C-1442-8C6C-8FB6F08C7380}"/>
                </a:ext>
              </a:extLst>
            </p:cNvPr>
            <p:cNvGrpSpPr/>
            <p:nvPr/>
          </p:nvGrpSpPr>
          <p:grpSpPr>
            <a:xfrm>
              <a:off x="4541572" y="5700252"/>
              <a:ext cx="646326" cy="325450"/>
              <a:chOff x="11225654" y="3496843"/>
              <a:chExt cx="1893539" cy="953473"/>
            </a:xfrm>
            <a:solidFill>
              <a:schemeClr val="accent3"/>
            </a:solidFill>
          </p:grpSpPr>
          <p:sp>
            <p:nvSpPr>
              <p:cNvPr id="60" name="Rectangle 59">
                <a:extLst>
                  <a:ext uri="{FF2B5EF4-FFF2-40B4-BE49-F238E27FC236}">
                    <a16:creationId xmlns:a16="http://schemas.microsoft.com/office/drawing/2014/main" id="{EC788C03-E1CB-A44F-8CB9-FB61FCAE3050}"/>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B3635FB7-404F-AD4D-934D-5F2C8419DB69}"/>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2" name="Group 61">
            <a:extLst>
              <a:ext uri="{FF2B5EF4-FFF2-40B4-BE49-F238E27FC236}">
                <a16:creationId xmlns:a16="http://schemas.microsoft.com/office/drawing/2014/main" id="{34F1EC62-B738-0C4E-AB54-421B69B89106}"/>
              </a:ext>
            </a:extLst>
          </p:cNvPr>
          <p:cNvGrpSpPr/>
          <p:nvPr/>
        </p:nvGrpSpPr>
        <p:grpSpPr>
          <a:xfrm>
            <a:off x="11530402" y="5099123"/>
            <a:ext cx="1316842" cy="1316842"/>
            <a:chOff x="4142179" y="5099123"/>
            <a:chExt cx="1316842" cy="1316842"/>
          </a:xfrm>
        </p:grpSpPr>
        <p:sp>
          <p:nvSpPr>
            <p:cNvPr id="63" name="Oval 62">
              <a:extLst>
                <a:ext uri="{FF2B5EF4-FFF2-40B4-BE49-F238E27FC236}">
                  <a16:creationId xmlns:a16="http://schemas.microsoft.com/office/drawing/2014/main" id="{2CB55F5C-175E-694C-86B5-3DFCE5C17E7C}"/>
                </a:ext>
              </a:extLst>
            </p:cNvPr>
            <p:cNvSpPr/>
            <p:nvPr/>
          </p:nvSpPr>
          <p:spPr>
            <a:xfrm>
              <a:off x="4142179" y="5099123"/>
              <a:ext cx="1316842" cy="13168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CE68B797-9661-2A44-A9C3-49CF4F638B0C}"/>
                </a:ext>
              </a:extLst>
            </p:cNvPr>
            <p:cNvGrpSpPr/>
            <p:nvPr/>
          </p:nvGrpSpPr>
          <p:grpSpPr>
            <a:xfrm>
              <a:off x="4541572" y="5700252"/>
              <a:ext cx="646326" cy="325450"/>
              <a:chOff x="11225654" y="3496843"/>
              <a:chExt cx="1893539" cy="953473"/>
            </a:xfrm>
            <a:solidFill>
              <a:schemeClr val="accent3"/>
            </a:solidFill>
          </p:grpSpPr>
          <p:sp>
            <p:nvSpPr>
              <p:cNvPr id="65" name="Rectangle 64">
                <a:extLst>
                  <a:ext uri="{FF2B5EF4-FFF2-40B4-BE49-F238E27FC236}">
                    <a16:creationId xmlns:a16="http://schemas.microsoft.com/office/drawing/2014/main" id="{ADC2B206-0DEC-7A41-B25B-891B0EA6A774}"/>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56A443B-4115-134C-B5D7-11F32A3E8184}"/>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7" name="Group 66">
            <a:extLst>
              <a:ext uri="{FF2B5EF4-FFF2-40B4-BE49-F238E27FC236}">
                <a16:creationId xmlns:a16="http://schemas.microsoft.com/office/drawing/2014/main" id="{644EC770-A2D7-AB42-B4C6-C0DB0A91CC23}"/>
              </a:ext>
            </a:extLst>
          </p:cNvPr>
          <p:cNvGrpSpPr/>
          <p:nvPr/>
        </p:nvGrpSpPr>
        <p:grpSpPr>
          <a:xfrm>
            <a:off x="18918625" y="5099123"/>
            <a:ext cx="1316842" cy="1316842"/>
            <a:chOff x="4142179" y="5099123"/>
            <a:chExt cx="1316842" cy="1316842"/>
          </a:xfrm>
        </p:grpSpPr>
        <p:sp>
          <p:nvSpPr>
            <p:cNvPr id="68" name="Oval 67">
              <a:extLst>
                <a:ext uri="{FF2B5EF4-FFF2-40B4-BE49-F238E27FC236}">
                  <a16:creationId xmlns:a16="http://schemas.microsoft.com/office/drawing/2014/main" id="{6399B4A7-8EEC-D646-972F-DEC3B54C95C9}"/>
                </a:ext>
              </a:extLst>
            </p:cNvPr>
            <p:cNvSpPr/>
            <p:nvPr/>
          </p:nvSpPr>
          <p:spPr>
            <a:xfrm>
              <a:off x="4142179" y="5099123"/>
              <a:ext cx="1316842" cy="13168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887E362F-D6C4-B24D-BE81-1DE93F55529B}"/>
                </a:ext>
              </a:extLst>
            </p:cNvPr>
            <p:cNvGrpSpPr/>
            <p:nvPr/>
          </p:nvGrpSpPr>
          <p:grpSpPr>
            <a:xfrm>
              <a:off x="4541572" y="5700252"/>
              <a:ext cx="646326" cy="325450"/>
              <a:chOff x="11225654" y="3496843"/>
              <a:chExt cx="1893539" cy="953473"/>
            </a:xfrm>
            <a:solidFill>
              <a:schemeClr val="accent3"/>
            </a:solidFill>
          </p:grpSpPr>
          <p:sp>
            <p:nvSpPr>
              <p:cNvPr id="70" name="Rectangle 69">
                <a:extLst>
                  <a:ext uri="{FF2B5EF4-FFF2-40B4-BE49-F238E27FC236}">
                    <a16:creationId xmlns:a16="http://schemas.microsoft.com/office/drawing/2014/main" id="{EC08FEFA-CEF9-9841-AC18-E9C6BD42A47D}"/>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DCF0A06-C19A-5E4A-9C52-1C13845F6E3C}"/>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3" name="Group 72">
            <a:extLst>
              <a:ext uri="{FF2B5EF4-FFF2-40B4-BE49-F238E27FC236}">
                <a16:creationId xmlns:a16="http://schemas.microsoft.com/office/drawing/2014/main" id="{80F4C2AD-AC32-4C43-AD3F-E30490055E6E}"/>
              </a:ext>
            </a:extLst>
          </p:cNvPr>
          <p:cNvGrpSpPr/>
          <p:nvPr/>
        </p:nvGrpSpPr>
        <p:grpSpPr>
          <a:xfrm>
            <a:off x="2205539" y="7931103"/>
            <a:ext cx="5182682" cy="2589439"/>
            <a:chOff x="-1620458" y="10269134"/>
            <a:chExt cx="5182682" cy="2589439"/>
          </a:xfrm>
        </p:grpSpPr>
        <p:sp>
          <p:nvSpPr>
            <p:cNvPr id="75" name="Subtitle 2">
              <a:extLst>
                <a:ext uri="{FF2B5EF4-FFF2-40B4-BE49-F238E27FC236}">
                  <a16:creationId xmlns:a16="http://schemas.microsoft.com/office/drawing/2014/main" id="{BD2DDE1B-145E-4243-9436-8109C87A414F}"/>
                </a:ext>
              </a:extLst>
            </p:cNvPr>
            <p:cNvSpPr txBox="1">
              <a:spLocks/>
            </p:cNvSpPr>
            <p:nvPr/>
          </p:nvSpPr>
          <p:spPr>
            <a:xfrm>
              <a:off x="-1419847" y="10977020"/>
              <a:ext cx="4781460" cy="18815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p>
          </p:txBody>
        </p:sp>
        <p:sp>
          <p:nvSpPr>
            <p:cNvPr id="76" name="Rectangle 75">
              <a:extLst>
                <a:ext uri="{FF2B5EF4-FFF2-40B4-BE49-F238E27FC236}">
                  <a16:creationId xmlns:a16="http://schemas.microsoft.com/office/drawing/2014/main" id="{09A4A6B9-8516-1041-B3FF-488A33281433}"/>
                </a:ext>
              </a:extLst>
            </p:cNvPr>
            <p:cNvSpPr/>
            <p:nvPr/>
          </p:nvSpPr>
          <p:spPr>
            <a:xfrm>
              <a:off x="-1620458" y="10269134"/>
              <a:ext cx="5182682"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grpSp>
      <p:grpSp>
        <p:nvGrpSpPr>
          <p:cNvPr id="77" name="Group 76">
            <a:extLst>
              <a:ext uri="{FF2B5EF4-FFF2-40B4-BE49-F238E27FC236}">
                <a16:creationId xmlns:a16="http://schemas.microsoft.com/office/drawing/2014/main" id="{5EC072C2-C113-DC45-90B8-403B267DB898}"/>
              </a:ext>
            </a:extLst>
          </p:cNvPr>
          <p:cNvGrpSpPr/>
          <p:nvPr/>
        </p:nvGrpSpPr>
        <p:grpSpPr>
          <a:xfrm>
            <a:off x="9593762" y="7931103"/>
            <a:ext cx="5182682" cy="2589439"/>
            <a:chOff x="-1620458" y="10269134"/>
            <a:chExt cx="5182682" cy="2589439"/>
          </a:xfrm>
        </p:grpSpPr>
        <p:sp>
          <p:nvSpPr>
            <p:cNvPr id="78" name="Subtitle 2">
              <a:extLst>
                <a:ext uri="{FF2B5EF4-FFF2-40B4-BE49-F238E27FC236}">
                  <a16:creationId xmlns:a16="http://schemas.microsoft.com/office/drawing/2014/main" id="{31082E67-6AB5-834E-A89A-C5F351F95618}"/>
                </a:ext>
              </a:extLst>
            </p:cNvPr>
            <p:cNvSpPr txBox="1">
              <a:spLocks/>
            </p:cNvSpPr>
            <p:nvPr/>
          </p:nvSpPr>
          <p:spPr>
            <a:xfrm>
              <a:off x="-1419847" y="10977020"/>
              <a:ext cx="4781460" cy="18815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p>
          </p:txBody>
        </p:sp>
        <p:sp>
          <p:nvSpPr>
            <p:cNvPr id="79" name="Rectangle 78">
              <a:extLst>
                <a:ext uri="{FF2B5EF4-FFF2-40B4-BE49-F238E27FC236}">
                  <a16:creationId xmlns:a16="http://schemas.microsoft.com/office/drawing/2014/main" id="{E818569C-9D11-2F4B-9F21-E89DB100B609}"/>
                </a:ext>
              </a:extLst>
            </p:cNvPr>
            <p:cNvSpPr/>
            <p:nvPr/>
          </p:nvSpPr>
          <p:spPr>
            <a:xfrm>
              <a:off x="-1620458" y="10269134"/>
              <a:ext cx="5182682"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grpSp>
      <p:grpSp>
        <p:nvGrpSpPr>
          <p:cNvPr id="80" name="Group 79">
            <a:extLst>
              <a:ext uri="{FF2B5EF4-FFF2-40B4-BE49-F238E27FC236}">
                <a16:creationId xmlns:a16="http://schemas.microsoft.com/office/drawing/2014/main" id="{E0D02471-E7A2-9A46-9BE0-CFC50B85015E}"/>
              </a:ext>
            </a:extLst>
          </p:cNvPr>
          <p:cNvGrpSpPr/>
          <p:nvPr/>
        </p:nvGrpSpPr>
        <p:grpSpPr>
          <a:xfrm>
            <a:off x="16985705" y="7931103"/>
            <a:ext cx="5182682" cy="2589439"/>
            <a:chOff x="-1620458" y="10269134"/>
            <a:chExt cx="5182682" cy="2589439"/>
          </a:xfrm>
        </p:grpSpPr>
        <p:sp>
          <p:nvSpPr>
            <p:cNvPr id="81" name="Subtitle 2">
              <a:extLst>
                <a:ext uri="{FF2B5EF4-FFF2-40B4-BE49-F238E27FC236}">
                  <a16:creationId xmlns:a16="http://schemas.microsoft.com/office/drawing/2014/main" id="{A984CBE2-CBDC-BF46-82D1-D1D0DE8AD0EE}"/>
                </a:ext>
              </a:extLst>
            </p:cNvPr>
            <p:cNvSpPr txBox="1">
              <a:spLocks/>
            </p:cNvSpPr>
            <p:nvPr/>
          </p:nvSpPr>
          <p:spPr>
            <a:xfrm>
              <a:off x="-1419847" y="10977020"/>
              <a:ext cx="4781460" cy="18815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p>
          </p:txBody>
        </p:sp>
        <p:sp>
          <p:nvSpPr>
            <p:cNvPr id="82" name="Rectangle 81">
              <a:extLst>
                <a:ext uri="{FF2B5EF4-FFF2-40B4-BE49-F238E27FC236}">
                  <a16:creationId xmlns:a16="http://schemas.microsoft.com/office/drawing/2014/main" id="{5705B780-4C63-C649-9915-8D57E60EC4D5}"/>
                </a:ext>
              </a:extLst>
            </p:cNvPr>
            <p:cNvSpPr/>
            <p:nvPr/>
          </p:nvSpPr>
          <p:spPr>
            <a:xfrm>
              <a:off x="-1620458" y="10269134"/>
              <a:ext cx="5182682" cy="707886"/>
            </a:xfrm>
            <a:prstGeom prst="rect">
              <a:avLst/>
            </a:prstGeom>
          </p:spPr>
          <p:txBody>
            <a:bodyPr wrap="square">
              <a:spAutoFit/>
            </a:bodyPr>
            <a:lstStyle/>
            <a:p>
              <a:pPr algn="ctr"/>
              <a:r>
                <a:rPr lang="en-US" sz="4000" b="1" dirty="0">
                  <a:solidFill>
                    <a:schemeClr val="bg1"/>
                  </a:solidFill>
                  <a:latin typeface="Montserrat SemiBold" pitchFamily="2" charset="77"/>
                  <a:ea typeface="Roboto" panose="02000000000000000000" pitchFamily="2" charset="0"/>
                  <a:cs typeface="Lato Light" panose="020F0502020204030203" pitchFamily="34" charset="0"/>
                </a:rPr>
                <a:t>Write Your Title</a:t>
              </a:r>
            </a:p>
          </p:txBody>
        </p:sp>
      </p:grpSp>
    </p:spTree>
    <p:extLst>
      <p:ext uri="{BB962C8B-B14F-4D97-AF65-F5344CB8AC3E}">
        <p14:creationId xmlns:p14="http://schemas.microsoft.com/office/powerpoint/2010/main" val="124147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AFD5D7-B679-654D-8F39-A7A6F986ECF8}"/>
              </a:ext>
            </a:extLst>
          </p:cNvPr>
          <p:cNvSpPr/>
          <p:nvPr/>
        </p:nvSpPr>
        <p:spPr>
          <a:xfrm rot="10800000" flipV="1">
            <a:off x="1" y="0"/>
            <a:ext cx="24377649" cy="137159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8F0492D-2A2E-BB4B-9B6E-7D281E8896A2}"/>
              </a:ext>
            </a:extLst>
          </p:cNvPr>
          <p:cNvGrpSpPr/>
          <p:nvPr/>
        </p:nvGrpSpPr>
        <p:grpSpPr>
          <a:xfrm>
            <a:off x="5388608" y="1227908"/>
            <a:ext cx="13600432" cy="1775850"/>
            <a:chOff x="5388608" y="1567543"/>
            <a:chExt cx="13600432" cy="1775850"/>
          </a:xfrm>
        </p:grpSpPr>
        <p:sp>
          <p:nvSpPr>
            <p:cNvPr id="28" name="TextBox 27">
              <a:extLst>
                <a:ext uri="{FF2B5EF4-FFF2-40B4-BE49-F238E27FC236}">
                  <a16:creationId xmlns:a16="http://schemas.microsoft.com/office/drawing/2014/main" id="{A0581267-A408-C946-B25D-77E9F0BD3C13}"/>
                </a:ext>
              </a:extLst>
            </p:cNvPr>
            <p:cNvSpPr txBox="1"/>
            <p:nvPr/>
          </p:nvSpPr>
          <p:spPr>
            <a:xfrm>
              <a:off x="5388608" y="2019954"/>
              <a:ext cx="13600432"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Financial Tools</a:t>
              </a:r>
            </a:p>
          </p:txBody>
        </p:sp>
        <p:sp>
          <p:nvSpPr>
            <p:cNvPr id="29" name="Rectangle 28">
              <a:extLst>
                <a:ext uri="{FF2B5EF4-FFF2-40B4-BE49-F238E27FC236}">
                  <a16:creationId xmlns:a16="http://schemas.microsoft.com/office/drawing/2014/main" id="{00FD4B84-3581-5A49-ACA9-498EC62FB8C8}"/>
                </a:ext>
              </a:extLst>
            </p:cNvPr>
            <p:cNvSpPr/>
            <p:nvPr/>
          </p:nvSpPr>
          <p:spPr>
            <a:xfrm>
              <a:off x="11091544"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F6AEDDF1-A794-A143-9E71-0B9254DAF7AD}"/>
              </a:ext>
            </a:extLst>
          </p:cNvPr>
          <p:cNvSpPr/>
          <p:nvPr/>
        </p:nvSpPr>
        <p:spPr>
          <a:xfrm>
            <a:off x="2228850" y="5181600"/>
            <a:ext cx="9662051" cy="685408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F755BAE-423F-514F-B487-A035CC57F55D}"/>
              </a:ext>
            </a:extLst>
          </p:cNvPr>
          <p:cNvSpPr/>
          <p:nvPr/>
        </p:nvSpPr>
        <p:spPr>
          <a:xfrm>
            <a:off x="12486747" y="5181600"/>
            <a:ext cx="9662051" cy="685408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FF09BC2-DD2C-6E49-9315-91108E18A588}"/>
              </a:ext>
            </a:extLst>
          </p:cNvPr>
          <p:cNvGrpSpPr/>
          <p:nvPr/>
        </p:nvGrpSpPr>
        <p:grpSpPr>
          <a:xfrm>
            <a:off x="3479502" y="4012088"/>
            <a:ext cx="2338416" cy="2339024"/>
            <a:chOff x="7816282" y="4777863"/>
            <a:chExt cx="3101463" cy="3102271"/>
          </a:xfrm>
        </p:grpSpPr>
        <p:sp>
          <p:nvSpPr>
            <p:cNvPr id="34" name="Oval 33">
              <a:extLst>
                <a:ext uri="{FF2B5EF4-FFF2-40B4-BE49-F238E27FC236}">
                  <a16:creationId xmlns:a16="http://schemas.microsoft.com/office/drawing/2014/main" id="{6407E0E2-ACD1-2F44-9847-467D8ADE08C8}"/>
                </a:ext>
              </a:extLst>
            </p:cNvPr>
            <p:cNvSpPr/>
            <p:nvPr/>
          </p:nvSpPr>
          <p:spPr>
            <a:xfrm>
              <a:off x="7816282" y="4777863"/>
              <a:ext cx="3101463" cy="310227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grpSp>
          <p:nvGrpSpPr>
            <p:cNvPr id="35" name="Group 34">
              <a:extLst>
                <a:ext uri="{FF2B5EF4-FFF2-40B4-BE49-F238E27FC236}">
                  <a16:creationId xmlns:a16="http://schemas.microsoft.com/office/drawing/2014/main" id="{03301B1C-F230-8347-991E-A1166CAC5A91}"/>
                </a:ext>
              </a:extLst>
            </p:cNvPr>
            <p:cNvGrpSpPr/>
            <p:nvPr/>
          </p:nvGrpSpPr>
          <p:grpSpPr>
            <a:xfrm>
              <a:off x="8716934" y="5545156"/>
              <a:ext cx="1159239" cy="1376974"/>
              <a:chOff x="12886031" y="1525742"/>
              <a:chExt cx="938519" cy="1114797"/>
            </a:xfrm>
            <a:solidFill>
              <a:schemeClr val="bg1"/>
            </a:solidFill>
          </p:grpSpPr>
          <p:sp>
            <p:nvSpPr>
              <p:cNvPr id="36" name="Freeform 35">
                <a:extLst>
                  <a:ext uri="{FF2B5EF4-FFF2-40B4-BE49-F238E27FC236}">
                    <a16:creationId xmlns:a16="http://schemas.microsoft.com/office/drawing/2014/main" id="{E348D705-D5D6-5D4C-A9E7-54F782873C8B}"/>
                  </a:ext>
                </a:extLst>
              </p:cNvPr>
              <p:cNvSpPr/>
              <p:nvPr/>
            </p:nvSpPr>
            <p:spPr>
              <a:xfrm>
                <a:off x="12886031" y="2227145"/>
                <a:ext cx="240836" cy="413394"/>
              </a:xfrm>
              <a:custGeom>
                <a:avLst/>
                <a:gdLst/>
                <a:ahLst/>
                <a:cxnLst>
                  <a:cxn ang="3cd4">
                    <a:pos x="hc" y="t"/>
                  </a:cxn>
                  <a:cxn ang="cd2">
                    <a:pos x="l" y="vc"/>
                  </a:cxn>
                  <a:cxn ang="cd4">
                    <a:pos x="hc" y="b"/>
                  </a:cxn>
                  <a:cxn ang="0">
                    <a:pos x="r" y="vc"/>
                  </a:cxn>
                </a:cxnLst>
                <a:rect l="l" t="t" r="r" b="b"/>
                <a:pathLst>
                  <a:path w="195" h="334">
                    <a:moveTo>
                      <a:pt x="55" y="279"/>
                    </a:moveTo>
                    <a:lnTo>
                      <a:pt x="140" y="279"/>
                    </a:lnTo>
                    <a:lnTo>
                      <a:pt x="140" y="55"/>
                    </a:lnTo>
                    <a:lnTo>
                      <a:pt x="55" y="55"/>
                    </a:lnTo>
                    <a:close/>
                    <a:moveTo>
                      <a:pt x="168" y="334"/>
                    </a:moveTo>
                    <a:lnTo>
                      <a:pt x="27" y="334"/>
                    </a:lnTo>
                    <a:cubicBezTo>
                      <a:pt x="12" y="334"/>
                      <a:pt x="0" y="322"/>
                      <a:pt x="0" y="307"/>
                    </a:cubicBezTo>
                    <a:lnTo>
                      <a:pt x="0" y="28"/>
                    </a:lnTo>
                    <a:cubicBezTo>
                      <a:pt x="0" y="12"/>
                      <a:pt x="12" y="0"/>
                      <a:pt x="27" y="0"/>
                    </a:cubicBezTo>
                    <a:lnTo>
                      <a:pt x="168" y="0"/>
                    </a:lnTo>
                    <a:cubicBezTo>
                      <a:pt x="183" y="0"/>
                      <a:pt x="195" y="12"/>
                      <a:pt x="195" y="28"/>
                    </a:cubicBezTo>
                    <a:lnTo>
                      <a:pt x="195" y="307"/>
                    </a:lnTo>
                    <a:cubicBezTo>
                      <a:pt x="195" y="322"/>
                      <a:pt x="183" y="334"/>
                      <a:pt x="168" y="3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 name="Freeform 36">
                <a:extLst>
                  <a:ext uri="{FF2B5EF4-FFF2-40B4-BE49-F238E27FC236}">
                    <a16:creationId xmlns:a16="http://schemas.microsoft.com/office/drawing/2014/main" id="{77B63A5C-5592-5D44-B405-6A85CB9A8948}"/>
                  </a:ext>
                </a:extLst>
              </p:cNvPr>
              <p:cNvSpPr/>
              <p:nvPr/>
            </p:nvSpPr>
            <p:spPr>
              <a:xfrm>
                <a:off x="13233633" y="1874581"/>
                <a:ext cx="242077" cy="765957"/>
              </a:xfrm>
              <a:custGeom>
                <a:avLst/>
                <a:gdLst/>
                <a:ahLst/>
                <a:cxnLst>
                  <a:cxn ang="3cd4">
                    <a:pos x="hc" y="t"/>
                  </a:cxn>
                  <a:cxn ang="cd2">
                    <a:pos x="l" y="vc"/>
                  </a:cxn>
                  <a:cxn ang="cd4">
                    <a:pos x="hc" y="b"/>
                  </a:cxn>
                  <a:cxn ang="0">
                    <a:pos x="r" y="vc"/>
                  </a:cxn>
                </a:cxnLst>
                <a:rect l="l" t="t" r="r" b="b"/>
                <a:pathLst>
                  <a:path w="196" h="618">
                    <a:moveTo>
                      <a:pt x="55" y="563"/>
                    </a:moveTo>
                    <a:lnTo>
                      <a:pt x="141" y="563"/>
                    </a:lnTo>
                    <a:lnTo>
                      <a:pt x="141" y="55"/>
                    </a:lnTo>
                    <a:lnTo>
                      <a:pt x="55" y="55"/>
                    </a:lnTo>
                    <a:close/>
                    <a:moveTo>
                      <a:pt x="169" y="618"/>
                    </a:moveTo>
                    <a:lnTo>
                      <a:pt x="28" y="618"/>
                    </a:lnTo>
                    <a:cubicBezTo>
                      <a:pt x="13" y="618"/>
                      <a:pt x="0" y="606"/>
                      <a:pt x="0" y="591"/>
                    </a:cubicBezTo>
                    <a:lnTo>
                      <a:pt x="0" y="27"/>
                    </a:lnTo>
                    <a:cubicBezTo>
                      <a:pt x="0" y="12"/>
                      <a:pt x="13" y="0"/>
                      <a:pt x="28" y="0"/>
                    </a:cubicBezTo>
                    <a:lnTo>
                      <a:pt x="169" y="0"/>
                    </a:lnTo>
                    <a:cubicBezTo>
                      <a:pt x="184" y="0"/>
                      <a:pt x="196" y="12"/>
                      <a:pt x="196" y="27"/>
                    </a:cubicBezTo>
                    <a:lnTo>
                      <a:pt x="196" y="591"/>
                    </a:lnTo>
                    <a:cubicBezTo>
                      <a:pt x="196" y="606"/>
                      <a:pt x="184" y="618"/>
                      <a:pt x="169" y="61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526E1D4D-0FD1-2D4C-B113-FDE75C4B1635}"/>
                  </a:ext>
                </a:extLst>
              </p:cNvPr>
              <p:cNvSpPr/>
              <p:nvPr/>
            </p:nvSpPr>
            <p:spPr>
              <a:xfrm>
                <a:off x="13578748" y="1525742"/>
                <a:ext cx="245802" cy="1114797"/>
              </a:xfrm>
              <a:custGeom>
                <a:avLst/>
                <a:gdLst/>
                <a:ahLst/>
                <a:cxnLst>
                  <a:cxn ang="3cd4">
                    <a:pos x="hc" y="t"/>
                  </a:cxn>
                  <a:cxn ang="cd2">
                    <a:pos x="l" y="vc"/>
                  </a:cxn>
                  <a:cxn ang="cd4">
                    <a:pos x="hc" y="b"/>
                  </a:cxn>
                  <a:cxn ang="0">
                    <a:pos x="r" y="vc"/>
                  </a:cxn>
                </a:cxnLst>
                <a:rect l="l" t="t" r="r" b="b"/>
                <a:pathLst>
                  <a:path w="199" h="899">
                    <a:moveTo>
                      <a:pt x="55" y="844"/>
                    </a:moveTo>
                    <a:lnTo>
                      <a:pt x="144" y="844"/>
                    </a:lnTo>
                    <a:lnTo>
                      <a:pt x="144" y="55"/>
                    </a:lnTo>
                    <a:lnTo>
                      <a:pt x="55" y="55"/>
                    </a:lnTo>
                    <a:close/>
                    <a:moveTo>
                      <a:pt x="172" y="899"/>
                    </a:moveTo>
                    <a:lnTo>
                      <a:pt x="27" y="899"/>
                    </a:lnTo>
                    <a:cubicBezTo>
                      <a:pt x="12" y="899"/>
                      <a:pt x="0" y="887"/>
                      <a:pt x="0" y="872"/>
                    </a:cubicBezTo>
                    <a:lnTo>
                      <a:pt x="0" y="27"/>
                    </a:lnTo>
                    <a:cubicBezTo>
                      <a:pt x="0" y="12"/>
                      <a:pt x="12" y="0"/>
                      <a:pt x="27" y="0"/>
                    </a:cubicBezTo>
                    <a:lnTo>
                      <a:pt x="172" y="0"/>
                    </a:lnTo>
                    <a:cubicBezTo>
                      <a:pt x="187" y="0"/>
                      <a:pt x="199" y="12"/>
                      <a:pt x="199" y="27"/>
                    </a:cubicBezTo>
                    <a:lnTo>
                      <a:pt x="199" y="872"/>
                    </a:lnTo>
                    <a:cubicBezTo>
                      <a:pt x="199" y="887"/>
                      <a:pt x="187" y="899"/>
                      <a:pt x="172" y="89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9" name="Group 8">
            <a:extLst>
              <a:ext uri="{FF2B5EF4-FFF2-40B4-BE49-F238E27FC236}">
                <a16:creationId xmlns:a16="http://schemas.microsoft.com/office/drawing/2014/main" id="{207D4FCA-1D2E-2549-8A93-95561800FCE4}"/>
              </a:ext>
            </a:extLst>
          </p:cNvPr>
          <p:cNvGrpSpPr/>
          <p:nvPr/>
        </p:nvGrpSpPr>
        <p:grpSpPr>
          <a:xfrm>
            <a:off x="13928576" y="3987227"/>
            <a:ext cx="2338416" cy="2339024"/>
            <a:chOff x="13089909" y="4753002"/>
            <a:chExt cx="3101463" cy="3102271"/>
          </a:xfrm>
        </p:grpSpPr>
        <p:sp>
          <p:nvSpPr>
            <p:cNvPr id="33" name="Oval 32">
              <a:extLst>
                <a:ext uri="{FF2B5EF4-FFF2-40B4-BE49-F238E27FC236}">
                  <a16:creationId xmlns:a16="http://schemas.microsoft.com/office/drawing/2014/main" id="{EB3EE7DD-A1A1-254F-A6F3-0AD25DF557B2}"/>
                </a:ext>
              </a:extLst>
            </p:cNvPr>
            <p:cNvSpPr/>
            <p:nvPr/>
          </p:nvSpPr>
          <p:spPr>
            <a:xfrm>
              <a:off x="13089909" y="4753002"/>
              <a:ext cx="3101463" cy="310227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grpSp>
          <p:nvGrpSpPr>
            <p:cNvPr id="39" name="Group 38">
              <a:extLst>
                <a:ext uri="{FF2B5EF4-FFF2-40B4-BE49-F238E27FC236}">
                  <a16:creationId xmlns:a16="http://schemas.microsoft.com/office/drawing/2014/main" id="{4DF5B5E4-D2AB-D14C-8A1F-C818EE2C1F46}"/>
                </a:ext>
              </a:extLst>
            </p:cNvPr>
            <p:cNvGrpSpPr/>
            <p:nvPr/>
          </p:nvGrpSpPr>
          <p:grpSpPr>
            <a:xfrm>
              <a:off x="13659433" y="5653277"/>
              <a:ext cx="1987806" cy="1124314"/>
              <a:chOff x="22233943" y="3999896"/>
              <a:chExt cx="1797579" cy="1016721"/>
            </a:xfrm>
            <a:solidFill>
              <a:schemeClr val="bg1"/>
            </a:solidFill>
          </p:grpSpPr>
          <p:sp>
            <p:nvSpPr>
              <p:cNvPr id="40" name="Freeform 39">
                <a:extLst>
                  <a:ext uri="{FF2B5EF4-FFF2-40B4-BE49-F238E27FC236}">
                    <a16:creationId xmlns:a16="http://schemas.microsoft.com/office/drawing/2014/main" id="{99CBD498-BDFA-9A46-BF44-589F0C22FF15}"/>
                  </a:ext>
                </a:extLst>
              </p:cNvPr>
              <p:cNvSpPr/>
              <p:nvPr/>
            </p:nvSpPr>
            <p:spPr>
              <a:xfrm>
                <a:off x="22233943" y="4732331"/>
                <a:ext cx="762233" cy="284286"/>
              </a:xfrm>
              <a:custGeom>
                <a:avLst/>
                <a:gdLst/>
                <a:ahLst/>
                <a:cxnLst>
                  <a:cxn ang="3cd4">
                    <a:pos x="hc" y="t"/>
                  </a:cxn>
                  <a:cxn ang="cd2">
                    <a:pos x="l" y="vc"/>
                  </a:cxn>
                  <a:cxn ang="cd4">
                    <a:pos x="hc" y="b"/>
                  </a:cxn>
                  <a:cxn ang="0">
                    <a:pos x="r" y="vc"/>
                  </a:cxn>
                </a:cxnLst>
                <a:rect l="l" t="t" r="r" b="b"/>
                <a:pathLst>
                  <a:path w="615" h="230">
                    <a:moveTo>
                      <a:pt x="55" y="28"/>
                    </a:moveTo>
                    <a:close/>
                    <a:moveTo>
                      <a:pt x="559" y="144"/>
                    </a:moveTo>
                    <a:close/>
                    <a:moveTo>
                      <a:pt x="54" y="138"/>
                    </a:moveTo>
                    <a:cubicBezTo>
                      <a:pt x="60" y="142"/>
                      <a:pt x="79" y="152"/>
                      <a:pt x="132" y="162"/>
                    </a:cubicBezTo>
                    <a:cubicBezTo>
                      <a:pt x="180" y="170"/>
                      <a:pt x="243" y="175"/>
                      <a:pt x="307" y="175"/>
                    </a:cubicBezTo>
                    <a:cubicBezTo>
                      <a:pt x="371" y="175"/>
                      <a:pt x="433" y="170"/>
                      <a:pt x="482" y="162"/>
                    </a:cubicBezTo>
                    <a:cubicBezTo>
                      <a:pt x="534" y="152"/>
                      <a:pt x="553" y="142"/>
                      <a:pt x="559" y="138"/>
                    </a:cubicBezTo>
                    <a:lnTo>
                      <a:pt x="559" y="82"/>
                    </a:lnTo>
                    <a:cubicBezTo>
                      <a:pt x="546" y="88"/>
                      <a:pt x="531" y="91"/>
                      <a:pt x="518" y="94"/>
                    </a:cubicBezTo>
                    <a:cubicBezTo>
                      <a:pt x="467" y="105"/>
                      <a:pt x="400" y="112"/>
                      <a:pt x="328" y="113"/>
                    </a:cubicBezTo>
                    <a:cubicBezTo>
                      <a:pt x="314" y="113"/>
                      <a:pt x="300" y="113"/>
                      <a:pt x="286" y="113"/>
                    </a:cubicBezTo>
                    <a:cubicBezTo>
                      <a:pt x="214" y="112"/>
                      <a:pt x="147" y="105"/>
                      <a:pt x="97" y="94"/>
                    </a:cubicBezTo>
                    <a:cubicBezTo>
                      <a:pt x="83" y="91"/>
                      <a:pt x="69" y="87"/>
                      <a:pt x="55" y="82"/>
                    </a:cubicBezTo>
                    <a:close/>
                    <a:moveTo>
                      <a:pt x="307" y="230"/>
                    </a:moveTo>
                    <a:cubicBezTo>
                      <a:pt x="230" y="230"/>
                      <a:pt x="158" y="223"/>
                      <a:pt x="103" y="212"/>
                    </a:cubicBezTo>
                    <a:cubicBezTo>
                      <a:pt x="75" y="206"/>
                      <a:pt x="53" y="199"/>
                      <a:pt x="37" y="191"/>
                    </a:cubicBezTo>
                    <a:cubicBezTo>
                      <a:pt x="12" y="179"/>
                      <a:pt x="0" y="163"/>
                      <a:pt x="0" y="144"/>
                    </a:cubicBezTo>
                    <a:lnTo>
                      <a:pt x="0" y="28"/>
                    </a:lnTo>
                    <a:cubicBezTo>
                      <a:pt x="0" y="12"/>
                      <a:pt x="12" y="0"/>
                      <a:pt x="27" y="0"/>
                    </a:cubicBezTo>
                    <a:cubicBezTo>
                      <a:pt x="40" y="0"/>
                      <a:pt x="51" y="9"/>
                      <a:pt x="54" y="21"/>
                    </a:cubicBezTo>
                    <a:cubicBezTo>
                      <a:pt x="59" y="25"/>
                      <a:pt x="76" y="35"/>
                      <a:pt x="125" y="44"/>
                    </a:cubicBezTo>
                    <a:cubicBezTo>
                      <a:pt x="170" y="52"/>
                      <a:pt x="227" y="57"/>
                      <a:pt x="287" y="58"/>
                    </a:cubicBezTo>
                    <a:cubicBezTo>
                      <a:pt x="300" y="59"/>
                      <a:pt x="314" y="59"/>
                      <a:pt x="327" y="58"/>
                    </a:cubicBezTo>
                    <a:cubicBezTo>
                      <a:pt x="387" y="57"/>
                      <a:pt x="445" y="52"/>
                      <a:pt x="489" y="44"/>
                    </a:cubicBezTo>
                    <a:cubicBezTo>
                      <a:pt x="539" y="35"/>
                      <a:pt x="556" y="25"/>
                      <a:pt x="560" y="21"/>
                    </a:cubicBezTo>
                    <a:cubicBezTo>
                      <a:pt x="563" y="9"/>
                      <a:pt x="574" y="0"/>
                      <a:pt x="587" y="0"/>
                    </a:cubicBezTo>
                    <a:cubicBezTo>
                      <a:pt x="602" y="0"/>
                      <a:pt x="615" y="13"/>
                      <a:pt x="615" y="28"/>
                    </a:cubicBezTo>
                    <a:lnTo>
                      <a:pt x="614" y="144"/>
                    </a:lnTo>
                    <a:cubicBezTo>
                      <a:pt x="614" y="186"/>
                      <a:pt x="555" y="203"/>
                      <a:pt x="510" y="212"/>
                    </a:cubicBezTo>
                    <a:cubicBezTo>
                      <a:pt x="456" y="223"/>
                      <a:pt x="383" y="230"/>
                      <a:pt x="307" y="23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Freeform 40">
                <a:extLst>
                  <a:ext uri="{FF2B5EF4-FFF2-40B4-BE49-F238E27FC236}">
                    <a16:creationId xmlns:a16="http://schemas.microsoft.com/office/drawing/2014/main" id="{E586E29C-7125-CC4E-A5A3-C2004B908F81}"/>
                  </a:ext>
                </a:extLst>
              </p:cNvPr>
              <p:cNvSpPr/>
              <p:nvPr/>
            </p:nvSpPr>
            <p:spPr>
              <a:xfrm>
                <a:off x="22233943" y="4588330"/>
                <a:ext cx="762233" cy="283044"/>
              </a:xfrm>
              <a:custGeom>
                <a:avLst/>
                <a:gdLst/>
                <a:ahLst/>
                <a:cxnLst>
                  <a:cxn ang="3cd4">
                    <a:pos x="hc" y="t"/>
                  </a:cxn>
                  <a:cxn ang="cd2">
                    <a:pos x="l" y="vc"/>
                  </a:cxn>
                  <a:cxn ang="cd4">
                    <a:pos x="hc" y="b"/>
                  </a:cxn>
                  <a:cxn ang="0">
                    <a:pos x="r" y="vc"/>
                  </a:cxn>
                </a:cxnLst>
                <a:rect l="l" t="t" r="r" b="b"/>
                <a:pathLst>
                  <a:path w="615" h="229">
                    <a:moveTo>
                      <a:pt x="55" y="27"/>
                    </a:moveTo>
                    <a:close/>
                    <a:moveTo>
                      <a:pt x="559" y="144"/>
                    </a:moveTo>
                    <a:close/>
                    <a:moveTo>
                      <a:pt x="54" y="138"/>
                    </a:moveTo>
                    <a:cubicBezTo>
                      <a:pt x="60" y="142"/>
                      <a:pt x="79" y="152"/>
                      <a:pt x="132" y="161"/>
                    </a:cubicBezTo>
                    <a:cubicBezTo>
                      <a:pt x="180" y="170"/>
                      <a:pt x="243" y="174"/>
                      <a:pt x="307" y="174"/>
                    </a:cubicBezTo>
                    <a:cubicBezTo>
                      <a:pt x="371" y="174"/>
                      <a:pt x="433" y="170"/>
                      <a:pt x="482" y="161"/>
                    </a:cubicBezTo>
                    <a:cubicBezTo>
                      <a:pt x="534" y="152"/>
                      <a:pt x="553" y="142"/>
                      <a:pt x="559" y="138"/>
                    </a:cubicBezTo>
                    <a:lnTo>
                      <a:pt x="559" y="82"/>
                    </a:lnTo>
                    <a:cubicBezTo>
                      <a:pt x="546" y="87"/>
                      <a:pt x="531" y="91"/>
                      <a:pt x="518" y="94"/>
                    </a:cubicBezTo>
                    <a:cubicBezTo>
                      <a:pt x="467" y="105"/>
                      <a:pt x="400" y="112"/>
                      <a:pt x="328" y="113"/>
                    </a:cubicBezTo>
                    <a:cubicBezTo>
                      <a:pt x="314" y="113"/>
                      <a:pt x="300" y="113"/>
                      <a:pt x="286" y="113"/>
                    </a:cubicBezTo>
                    <a:cubicBezTo>
                      <a:pt x="214" y="112"/>
                      <a:pt x="147" y="105"/>
                      <a:pt x="97" y="94"/>
                    </a:cubicBezTo>
                    <a:cubicBezTo>
                      <a:pt x="83" y="91"/>
                      <a:pt x="69" y="87"/>
                      <a:pt x="55" y="82"/>
                    </a:cubicBezTo>
                    <a:close/>
                    <a:moveTo>
                      <a:pt x="307" y="229"/>
                    </a:moveTo>
                    <a:cubicBezTo>
                      <a:pt x="230" y="229"/>
                      <a:pt x="158" y="223"/>
                      <a:pt x="103" y="212"/>
                    </a:cubicBezTo>
                    <a:cubicBezTo>
                      <a:pt x="75" y="206"/>
                      <a:pt x="53" y="199"/>
                      <a:pt x="37" y="191"/>
                    </a:cubicBezTo>
                    <a:cubicBezTo>
                      <a:pt x="12" y="179"/>
                      <a:pt x="0" y="163"/>
                      <a:pt x="0" y="144"/>
                    </a:cubicBezTo>
                    <a:lnTo>
                      <a:pt x="0" y="27"/>
                    </a:lnTo>
                    <a:cubicBezTo>
                      <a:pt x="0" y="12"/>
                      <a:pt x="12" y="0"/>
                      <a:pt x="27" y="0"/>
                    </a:cubicBezTo>
                    <a:cubicBezTo>
                      <a:pt x="40" y="0"/>
                      <a:pt x="51" y="9"/>
                      <a:pt x="54" y="21"/>
                    </a:cubicBezTo>
                    <a:cubicBezTo>
                      <a:pt x="59" y="25"/>
                      <a:pt x="76" y="34"/>
                      <a:pt x="125" y="44"/>
                    </a:cubicBezTo>
                    <a:cubicBezTo>
                      <a:pt x="170" y="52"/>
                      <a:pt x="227" y="57"/>
                      <a:pt x="287" y="58"/>
                    </a:cubicBezTo>
                    <a:cubicBezTo>
                      <a:pt x="300" y="58"/>
                      <a:pt x="314" y="58"/>
                      <a:pt x="327" y="58"/>
                    </a:cubicBezTo>
                    <a:cubicBezTo>
                      <a:pt x="387" y="57"/>
                      <a:pt x="445" y="52"/>
                      <a:pt x="489" y="44"/>
                    </a:cubicBezTo>
                    <a:cubicBezTo>
                      <a:pt x="539" y="34"/>
                      <a:pt x="556" y="25"/>
                      <a:pt x="560" y="21"/>
                    </a:cubicBezTo>
                    <a:cubicBezTo>
                      <a:pt x="563" y="9"/>
                      <a:pt x="574" y="0"/>
                      <a:pt x="587" y="0"/>
                    </a:cubicBezTo>
                    <a:cubicBezTo>
                      <a:pt x="602" y="0"/>
                      <a:pt x="615" y="12"/>
                      <a:pt x="615" y="27"/>
                    </a:cubicBezTo>
                    <a:lnTo>
                      <a:pt x="615" y="28"/>
                    </a:lnTo>
                    <a:lnTo>
                      <a:pt x="614" y="144"/>
                    </a:lnTo>
                    <a:cubicBezTo>
                      <a:pt x="614" y="185"/>
                      <a:pt x="555" y="202"/>
                      <a:pt x="510" y="212"/>
                    </a:cubicBezTo>
                    <a:cubicBezTo>
                      <a:pt x="456" y="223"/>
                      <a:pt x="383" y="229"/>
                      <a:pt x="307" y="2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Freeform 41">
                <a:extLst>
                  <a:ext uri="{FF2B5EF4-FFF2-40B4-BE49-F238E27FC236}">
                    <a16:creationId xmlns:a16="http://schemas.microsoft.com/office/drawing/2014/main" id="{4B1F3DD3-94A1-854C-B21B-D44EA422BD1E}"/>
                  </a:ext>
                </a:extLst>
              </p:cNvPr>
              <p:cNvSpPr/>
              <p:nvPr/>
            </p:nvSpPr>
            <p:spPr>
              <a:xfrm>
                <a:off x="22233943" y="4371081"/>
                <a:ext cx="762233" cy="212283"/>
              </a:xfrm>
              <a:custGeom>
                <a:avLst/>
                <a:gdLst/>
                <a:ahLst/>
                <a:cxnLst>
                  <a:cxn ang="3cd4">
                    <a:pos x="hc" y="t"/>
                  </a:cxn>
                  <a:cxn ang="cd2">
                    <a:pos x="l" y="vc"/>
                  </a:cxn>
                  <a:cxn ang="cd4">
                    <a:pos x="hc" y="b"/>
                  </a:cxn>
                  <a:cxn ang="0">
                    <a:pos x="r" y="vc"/>
                  </a:cxn>
                </a:cxnLst>
                <a:rect l="l" t="t" r="r" b="b"/>
                <a:pathLst>
                  <a:path w="615" h="172">
                    <a:moveTo>
                      <a:pt x="562" y="94"/>
                    </a:moveTo>
                    <a:close/>
                    <a:moveTo>
                      <a:pt x="66" y="86"/>
                    </a:moveTo>
                    <a:cubicBezTo>
                      <a:pt x="76" y="91"/>
                      <a:pt x="94" y="97"/>
                      <a:pt x="125" y="102"/>
                    </a:cubicBezTo>
                    <a:cubicBezTo>
                      <a:pt x="170" y="111"/>
                      <a:pt x="227" y="116"/>
                      <a:pt x="287" y="117"/>
                    </a:cubicBezTo>
                    <a:cubicBezTo>
                      <a:pt x="300" y="117"/>
                      <a:pt x="314" y="117"/>
                      <a:pt x="327" y="117"/>
                    </a:cubicBezTo>
                    <a:cubicBezTo>
                      <a:pt x="387" y="116"/>
                      <a:pt x="445" y="111"/>
                      <a:pt x="489" y="102"/>
                    </a:cubicBezTo>
                    <a:cubicBezTo>
                      <a:pt x="520" y="97"/>
                      <a:pt x="538" y="91"/>
                      <a:pt x="549" y="86"/>
                    </a:cubicBezTo>
                    <a:cubicBezTo>
                      <a:pt x="538" y="81"/>
                      <a:pt x="517" y="75"/>
                      <a:pt x="483" y="68"/>
                    </a:cubicBezTo>
                    <a:cubicBezTo>
                      <a:pt x="434" y="60"/>
                      <a:pt x="372" y="55"/>
                      <a:pt x="307" y="55"/>
                    </a:cubicBezTo>
                    <a:cubicBezTo>
                      <a:pt x="243" y="55"/>
                      <a:pt x="181" y="60"/>
                      <a:pt x="132" y="68"/>
                    </a:cubicBezTo>
                    <a:cubicBezTo>
                      <a:pt x="97" y="75"/>
                      <a:pt x="77" y="81"/>
                      <a:pt x="66" y="86"/>
                    </a:cubicBezTo>
                    <a:close/>
                    <a:moveTo>
                      <a:pt x="307" y="172"/>
                    </a:moveTo>
                    <a:cubicBezTo>
                      <a:pt x="300" y="172"/>
                      <a:pt x="293" y="172"/>
                      <a:pt x="286" y="172"/>
                    </a:cubicBezTo>
                    <a:cubicBezTo>
                      <a:pt x="214" y="170"/>
                      <a:pt x="147" y="164"/>
                      <a:pt x="97" y="152"/>
                    </a:cubicBezTo>
                    <a:cubicBezTo>
                      <a:pt x="55" y="143"/>
                      <a:pt x="0" y="126"/>
                      <a:pt x="0" y="86"/>
                    </a:cubicBezTo>
                    <a:cubicBezTo>
                      <a:pt x="0" y="44"/>
                      <a:pt x="59" y="27"/>
                      <a:pt x="104" y="18"/>
                    </a:cubicBezTo>
                    <a:cubicBezTo>
                      <a:pt x="158" y="7"/>
                      <a:pt x="231" y="0"/>
                      <a:pt x="307" y="0"/>
                    </a:cubicBezTo>
                    <a:cubicBezTo>
                      <a:pt x="384" y="0"/>
                      <a:pt x="456" y="7"/>
                      <a:pt x="511" y="18"/>
                    </a:cubicBezTo>
                    <a:cubicBezTo>
                      <a:pt x="539" y="24"/>
                      <a:pt x="561" y="31"/>
                      <a:pt x="577" y="39"/>
                    </a:cubicBezTo>
                    <a:cubicBezTo>
                      <a:pt x="602" y="51"/>
                      <a:pt x="615" y="67"/>
                      <a:pt x="615" y="86"/>
                    </a:cubicBezTo>
                    <a:cubicBezTo>
                      <a:pt x="615" y="126"/>
                      <a:pt x="559" y="143"/>
                      <a:pt x="518" y="153"/>
                    </a:cubicBezTo>
                    <a:cubicBezTo>
                      <a:pt x="467" y="164"/>
                      <a:pt x="400" y="170"/>
                      <a:pt x="328" y="172"/>
                    </a:cubicBezTo>
                    <a:cubicBezTo>
                      <a:pt x="321" y="172"/>
                      <a:pt x="314" y="172"/>
                      <a:pt x="307" y="1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2EC7CBBC-213F-4F42-9BBB-B88A3DDEEEDE}"/>
                  </a:ext>
                </a:extLst>
              </p:cNvPr>
              <p:cNvSpPr/>
              <p:nvPr/>
            </p:nvSpPr>
            <p:spPr>
              <a:xfrm>
                <a:off x="22233943" y="4444325"/>
                <a:ext cx="762233" cy="283044"/>
              </a:xfrm>
              <a:custGeom>
                <a:avLst/>
                <a:gdLst/>
                <a:ahLst/>
                <a:cxnLst>
                  <a:cxn ang="3cd4">
                    <a:pos x="hc" y="t"/>
                  </a:cxn>
                  <a:cxn ang="cd2">
                    <a:pos x="l" y="vc"/>
                  </a:cxn>
                  <a:cxn ang="cd4">
                    <a:pos x="hc" y="b"/>
                  </a:cxn>
                  <a:cxn ang="0">
                    <a:pos x="r" y="vc"/>
                  </a:cxn>
                </a:cxnLst>
                <a:rect l="l" t="t" r="r" b="b"/>
                <a:pathLst>
                  <a:path w="615" h="229">
                    <a:moveTo>
                      <a:pt x="55" y="27"/>
                    </a:moveTo>
                    <a:close/>
                    <a:moveTo>
                      <a:pt x="559" y="143"/>
                    </a:moveTo>
                    <a:close/>
                    <a:moveTo>
                      <a:pt x="54" y="137"/>
                    </a:moveTo>
                    <a:cubicBezTo>
                      <a:pt x="60" y="141"/>
                      <a:pt x="79" y="152"/>
                      <a:pt x="132" y="161"/>
                    </a:cubicBezTo>
                    <a:cubicBezTo>
                      <a:pt x="180" y="169"/>
                      <a:pt x="243" y="174"/>
                      <a:pt x="307" y="174"/>
                    </a:cubicBezTo>
                    <a:cubicBezTo>
                      <a:pt x="371" y="174"/>
                      <a:pt x="433" y="169"/>
                      <a:pt x="482" y="161"/>
                    </a:cubicBezTo>
                    <a:cubicBezTo>
                      <a:pt x="534" y="152"/>
                      <a:pt x="553" y="141"/>
                      <a:pt x="559" y="137"/>
                    </a:cubicBezTo>
                    <a:lnTo>
                      <a:pt x="559" y="82"/>
                    </a:lnTo>
                    <a:cubicBezTo>
                      <a:pt x="546" y="87"/>
                      <a:pt x="531" y="91"/>
                      <a:pt x="518" y="94"/>
                    </a:cubicBezTo>
                    <a:cubicBezTo>
                      <a:pt x="467" y="105"/>
                      <a:pt x="400" y="111"/>
                      <a:pt x="328" y="113"/>
                    </a:cubicBezTo>
                    <a:cubicBezTo>
                      <a:pt x="314" y="113"/>
                      <a:pt x="300" y="113"/>
                      <a:pt x="286" y="113"/>
                    </a:cubicBezTo>
                    <a:cubicBezTo>
                      <a:pt x="214" y="111"/>
                      <a:pt x="147" y="105"/>
                      <a:pt x="97" y="93"/>
                    </a:cubicBezTo>
                    <a:cubicBezTo>
                      <a:pt x="83" y="91"/>
                      <a:pt x="69" y="87"/>
                      <a:pt x="55" y="82"/>
                    </a:cubicBezTo>
                    <a:close/>
                    <a:moveTo>
                      <a:pt x="307" y="229"/>
                    </a:moveTo>
                    <a:cubicBezTo>
                      <a:pt x="230" y="229"/>
                      <a:pt x="158" y="223"/>
                      <a:pt x="103" y="211"/>
                    </a:cubicBezTo>
                    <a:cubicBezTo>
                      <a:pt x="75" y="205"/>
                      <a:pt x="53" y="198"/>
                      <a:pt x="37" y="190"/>
                    </a:cubicBezTo>
                    <a:cubicBezTo>
                      <a:pt x="12" y="178"/>
                      <a:pt x="0" y="162"/>
                      <a:pt x="0" y="143"/>
                    </a:cubicBezTo>
                    <a:lnTo>
                      <a:pt x="0" y="27"/>
                    </a:lnTo>
                    <a:cubicBezTo>
                      <a:pt x="0" y="12"/>
                      <a:pt x="12" y="0"/>
                      <a:pt x="27" y="0"/>
                    </a:cubicBezTo>
                    <a:cubicBezTo>
                      <a:pt x="40" y="0"/>
                      <a:pt x="51" y="9"/>
                      <a:pt x="54" y="21"/>
                    </a:cubicBezTo>
                    <a:cubicBezTo>
                      <a:pt x="59" y="24"/>
                      <a:pt x="76" y="34"/>
                      <a:pt x="125" y="43"/>
                    </a:cubicBezTo>
                    <a:cubicBezTo>
                      <a:pt x="170" y="52"/>
                      <a:pt x="227" y="57"/>
                      <a:pt x="287" y="58"/>
                    </a:cubicBezTo>
                    <a:cubicBezTo>
                      <a:pt x="300" y="58"/>
                      <a:pt x="314" y="58"/>
                      <a:pt x="327" y="58"/>
                    </a:cubicBezTo>
                    <a:cubicBezTo>
                      <a:pt x="387" y="57"/>
                      <a:pt x="445" y="52"/>
                      <a:pt x="489" y="43"/>
                    </a:cubicBezTo>
                    <a:cubicBezTo>
                      <a:pt x="539" y="34"/>
                      <a:pt x="556" y="24"/>
                      <a:pt x="560" y="21"/>
                    </a:cubicBezTo>
                    <a:cubicBezTo>
                      <a:pt x="563" y="9"/>
                      <a:pt x="574" y="0"/>
                      <a:pt x="587" y="0"/>
                    </a:cubicBezTo>
                    <a:cubicBezTo>
                      <a:pt x="602" y="0"/>
                      <a:pt x="615" y="12"/>
                      <a:pt x="615" y="27"/>
                    </a:cubicBezTo>
                    <a:lnTo>
                      <a:pt x="614" y="143"/>
                    </a:lnTo>
                    <a:cubicBezTo>
                      <a:pt x="614" y="185"/>
                      <a:pt x="555" y="202"/>
                      <a:pt x="510" y="211"/>
                    </a:cubicBezTo>
                    <a:cubicBezTo>
                      <a:pt x="456" y="223"/>
                      <a:pt x="383" y="229"/>
                      <a:pt x="307" y="22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5E4E20CE-82D7-8046-8D39-27DBB659F2EC}"/>
                  </a:ext>
                </a:extLst>
              </p:cNvPr>
              <p:cNvSpPr/>
              <p:nvPr/>
            </p:nvSpPr>
            <p:spPr>
              <a:xfrm>
                <a:off x="23048316" y="3999896"/>
                <a:ext cx="983206" cy="983206"/>
              </a:xfrm>
              <a:custGeom>
                <a:avLst/>
                <a:gdLst/>
                <a:ahLst/>
                <a:cxnLst>
                  <a:cxn ang="3cd4">
                    <a:pos x="hc" y="t"/>
                  </a:cxn>
                  <a:cxn ang="cd2">
                    <a:pos x="l" y="vc"/>
                  </a:cxn>
                  <a:cxn ang="cd4">
                    <a:pos x="hc" y="b"/>
                  </a:cxn>
                  <a:cxn ang="0">
                    <a:pos x="r" y="vc"/>
                  </a:cxn>
                </a:cxnLst>
                <a:rect l="l" t="t" r="r" b="b"/>
                <a:pathLst>
                  <a:path w="793" h="793">
                    <a:moveTo>
                      <a:pt x="396" y="49"/>
                    </a:moveTo>
                    <a:cubicBezTo>
                      <a:pt x="204" y="49"/>
                      <a:pt x="48" y="205"/>
                      <a:pt x="48" y="397"/>
                    </a:cubicBezTo>
                    <a:cubicBezTo>
                      <a:pt x="48" y="589"/>
                      <a:pt x="204" y="745"/>
                      <a:pt x="396" y="745"/>
                    </a:cubicBezTo>
                    <a:cubicBezTo>
                      <a:pt x="588" y="745"/>
                      <a:pt x="744" y="589"/>
                      <a:pt x="744" y="397"/>
                    </a:cubicBezTo>
                    <a:cubicBezTo>
                      <a:pt x="744" y="205"/>
                      <a:pt x="588" y="49"/>
                      <a:pt x="396" y="49"/>
                    </a:cubicBezTo>
                    <a:close/>
                    <a:moveTo>
                      <a:pt x="396" y="793"/>
                    </a:moveTo>
                    <a:cubicBezTo>
                      <a:pt x="290" y="793"/>
                      <a:pt x="191" y="752"/>
                      <a:pt x="116" y="677"/>
                    </a:cubicBezTo>
                    <a:cubicBezTo>
                      <a:pt x="41" y="602"/>
                      <a:pt x="0" y="503"/>
                      <a:pt x="0" y="397"/>
                    </a:cubicBezTo>
                    <a:cubicBezTo>
                      <a:pt x="0" y="291"/>
                      <a:pt x="41" y="191"/>
                      <a:pt x="116" y="116"/>
                    </a:cubicBezTo>
                    <a:cubicBezTo>
                      <a:pt x="191" y="42"/>
                      <a:pt x="290" y="0"/>
                      <a:pt x="396" y="0"/>
                    </a:cubicBezTo>
                    <a:cubicBezTo>
                      <a:pt x="502" y="0"/>
                      <a:pt x="602" y="42"/>
                      <a:pt x="676" y="116"/>
                    </a:cubicBezTo>
                    <a:cubicBezTo>
                      <a:pt x="751" y="191"/>
                      <a:pt x="793" y="291"/>
                      <a:pt x="793" y="397"/>
                    </a:cubicBezTo>
                    <a:cubicBezTo>
                      <a:pt x="793" y="503"/>
                      <a:pt x="751" y="602"/>
                      <a:pt x="676" y="677"/>
                    </a:cubicBezTo>
                    <a:cubicBezTo>
                      <a:pt x="602" y="752"/>
                      <a:pt x="502" y="793"/>
                      <a:pt x="396" y="79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4AA2EE49-D256-D242-B047-3B98C4BA7589}"/>
                  </a:ext>
                </a:extLst>
              </p:cNvPr>
              <p:cNvSpPr/>
              <p:nvPr/>
            </p:nvSpPr>
            <p:spPr>
              <a:xfrm>
                <a:off x="23163768" y="4116586"/>
                <a:ext cx="752302" cy="751060"/>
              </a:xfrm>
              <a:custGeom>
                <a:avLst/>
                <a:gdLst/>
                <a:ahLst/>
                <a:cxnLst>
                  <a:cxn ang="3cd4">
                    <a:pos x="hc" y="t"/>
                  </a:cxn>
                  <a:cxn ang="cd2">
                    <a:pos x="l" y="vc"/>
                  </a:cxn>
                  <a:cxn ang="cd4">
                    <a:pos x="hc" y="b"/>
                  </a:cxn>
                  <a:cxn ang="0">
                    <a:pos x="r" y="vc"/>
                  </a:cxn>
                </a:cxnLst>
                <a:rect l="l" t="t" r="r" b="b"/>
                <a:pathLst>
                  <a:path w="607" h="606">
                    <a:moveTo>
                      <a:pt x="304" y="48"/>
                    </a:moveTo>
                    <a:cubicBezTo>
                      <a:pt x="163" y="48"/>
                      <a:pt x="49" y="163"/>
                      <a:pt x="49" y="303"/>
                    </a:cubicBezTo>
                    <a:cubicBezTo>
                      <a:pt x="49" y="444"/>
                      <a:pt x="163" y="558"/>
                      <a:pt x="304" y="558"/>
                    </a:cubicBezTo>
                    <a:cubicBezTo>
                      <a:pt x="444" y="558"/>
                      <a:pt x="558" y="444"/>
                      <a:pt x="558" y="303"/>
                    </a:cubicBezTo>
                    <a:cubicBezTo>
                      <a:pt x="558" y="163"/>
                      <a:pt x="444" y="48"/>
                      <a:pt x="304" y="48"/>
                    </a:cubicBezTo>
                    <a:close/>
                    <a:moveTo>
                      <a:pt x="304" y="606"/>
                    </a:moveTo>
                    <a:cubicBezTo>
                      <a:pt x="136" y="606"/>
                      <a:pt x="0" y="470"/>
                      <a:pt x="0" y="303"/>
                    </a:cubicBezTo>
                    <a:cubicBezTo>
                      <a:pt x="0" y="136"/>
                      <a:pt x="136" y="0"/>
                      <a:pt x="304" y="0"/>
                    </a:cubicBezTo>
                    <a:cubicBezTo>
                      <a:pt x="471" y="0"/>
                      <a:pt x="607" y="136"/>
                      <a:pt x="607" y="303"/>
                    </a:cubicBezTo>
                    <a:cubicBezTo>
                      <a:pt x="607" y="470"/>
                      <a:pt x="471" y="606"/>
                      <a:pt x="304" y="60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 name="Freeform 45">
                <a:extLst>
                  <a:ext uri="{FF2B5EF4-FFF2-40B4-BE49-F238E27FC236}">
                    <a16:creationId xmlns:a16="http://schemas.microsoft.com/office/drawing/2014/main" id="{D35B5797-CE92-E943-A9B0-7F641C10E46C}"/>
                  </a:ext>
                </a:extLst>
              </p:cNvPr>
              <p:cNvSpPr/>
              <p:nvPr/>
            </p:nvSpPr>
            <p:spPr>
              <a:xfrm>
                <a:off x="23429432" y="4309010"/>
                <a:ext cx="220973" cy="361254"/>
              </a:xfrm>
              <a:custGeom>
                <a:avLst/>
                <a:gdLst/>
                <a:ahLst/>
                <a:cxnLst>
                  <a:cxn ang="3cd4">
                    <a:pos x="hc" y="t"/>
                  </a:cxn>
                  <a:cxn ang="cd2">
                    <a:pos x="l" y="vc"/>
                  </a:cxn>
                  <a:cxn ang="cd4">
                    <a:pos x="hc" y="b"/>
                  </a:cxn>
                  <a:cxn ang="0">
                    <a:pos x="r" y="vc"/>
                  </a:cxn>
                </a:cxnLst>
                <a:rect l="l" t="t" r="r" b="b"/>
                <a:pathLst>
                  <a:path w="179" h="292">
                    <a:moveTo>
                      <a:pt x="82" y="292"/>
                    </a:moveTo>
                    <a:cubicBezTo>
                      <a:pt x="60" y="292"/>
                      <a:pt x="35" y="287"/>
                      <a:pt x="11" y="276"/>
                    </a:cubicBezTo>
                    <a:cubicBezTo>
                      <a:pt x="2" y="272"/>
                      <a:pt x="-2" y="261"/>
                      <a:pt x="2" y="252"/>
                    </a:cubicBezTo>
                    <a:cubicBezTo>
                      <a:pt x="6" y="243"/>
                      <a:pt x="17" y="238"/>
                      <a:pt x="26" y="242"/>
                    </a:cubicBezTo>
                    <a:cubicBezTo>
                      <a:pt x="63" y="258"/>
                      <a:pt x="101" y="259"/>
                      <a:pt x="124" y="244"/>
                    </a:cubicBezTo>
                    <a:cubicBezTo>
                      <a:pt x="136" y="236"/>
                      <a:pt x="142" y="225"/>
                      <a:pt x="142" y="210"/>
                    </a:cubicBezTo>
                    <a:cubicBezTo>
                      <a:pt x="142" y="193"/>
                      <a:pt x="110" y="177"/>
                      <a:pt x="81" y="162"/>
                    </a:cubicBezTo>
                    <a:cubicBezTo>
                      <a:pt x="63" y="153"/>
                      <a:pt x="44" y="144"/>
                      <a:pt x="29" y="133"/>
                    </a:cubicBezTo>
                    <a:cubicBezTo>
                      <a:pt x="10" y="118"/>
                      <a:pt x="0" y="101"/>
                      <a:pt x="0" y="82"/>
                    </a:cubicBezTo>
                    <a:cubicBezTo>
                      <a:pt x="0" y="55"/>
                      <a:pt x="13" y="32"/>
                      <a:pt x="35" y="17"/>
                    </a:cubicBezTo>
                    <a:cubicBezTo>
                      <a:pt x="68" y="-5"/>
                      <a:pt x="119" y="-6"/>
                      <a:pt x="166" y="14"/>
                    </a:cubicBezTo>
                    <a:cubicBezTo>
                      <a:pt x="176" y="18"/>
                      <a:pt x="180" y="29"/>
                      <a:pt x="176" y="38"/>
                    </a:cubicBezTo>
                    <a:cubicBezTo>
                      <a:pt x="172" y="48"/>
                      <a:pt x="161" y="52"/>
                      <a:pt x="152" y="48"/>
                    </a:cubicBezTo>
                    <a:cubicBezTo>
                      <a:pt x="116" y="33"/>
                      <a:pt x="78" y="33"/>
                      <a:pt x="56" y="48"/>
                    </a:cubicBezTo>
                    <a:cubicBezTo>
                      <a:pt x="43" y="56"/>
                      <a:pt x="37" y="68"/>
                      <a:pt x="37" y="82"/>
                    </a:cubicBezTo>
                    <a:cubicBezTo>
                      <a:pt x="37" y="99"/>
                      <a:pt x="69" y="115"/>
                      <a:pt x="97" y="129"/>
                    </a:cubicBezTo>
                    <a:cubicBezTo>
                      <a:pt x="116" y="139"/>
                      <a:pt x="135" y="148"/>
                      <a:pt x="149" y="159"/>
                    </a:cubicBezTo>
                    <a:cubicBezTo>
                      <a:pt x="169" y="175"/>
                      <a:pt x="179" y="191"/>
                      <a:pt x="179" y="210"/>
                    </a:cubicBezTo>
                    <a:cubicBezTo>
                      <a:pt x="179" y="238"/>
                      <a:pt x="167" y="261"/>
                      <a:pt x="144" y="275"/>
                    </a:cubicBezTo>
                    <a:cubicBezTo>
                      <a:pt x="127" y="286"/>
                      <a:pt x="106" y="292"/>
                      <a:pt x="82" y="29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 name="Freeform 46">
                <a:extLst>
                  <a:ext uri="{FF2B5EF4-FFF2-40B4-BE49-F238E27FC236}">
                    <a16:creationId xmlns:a16="http://schemas.microsoft.com/office/drawing/2014/main" id="{110C8040-5AC2-8143-A40D-0C35F89C37EF}"/>
                  </a:ext>
                </a:extLst>
              </p:cNvPr>
              <p:cNvSpPr/>
              <p:nvPr/>
            </p:nvSpPr>
            <p:spPr>
              <a:xfrm>
                <a:off x="23516332" y="4218386"/>
                <a:ext cx="44691" cy="80692"/>
              </a:xfrm>
              <a:custGeom>
                <a:avLst/>
                <a:gdLst/>
                <a:ahLst/>
                <a:cxnLst>
                  <a:cxn ang="3cd4">
                    <a:pos x="hc" y="t"/>
                  </a:cxn>
                  <a:cxn ang="cd2">
                    <a:pos x="l" y="vc"/>
                  </a:cxn>
                  <a:cxn ang="cd4">
                    <a:pos x="hc" y="b"/>
                  </a:cxn>
                  <a:cxn ang="0">
                    <a:pos x="r" y="vc"/>
                  </a:cxn>
                </a:cxnLst>
                <a:rect l="l" t="t" r="r" b="b"/>
                <a:pathLst>
                  <a:path w="37" h="66">
                    <a:moveTo>
                      <a:pt x="19" y="66"/>
                    </a:moveTo>
                    <a:cubicBezTo>
                      <a:pt x="8" y="66"/>
                      <a:pt x="0" y="57"/>
                      <a:pt x="0" y="47"/>
                    </a:cubicBezTo>
                    <a:lnTo>
                      <a:pt x="0" y="19"/>
                    </a:lnTo>
                    <a:cubicBezTo>
                      <a:pt x="0" y="9"/>
                      <a:pt x="8" y="0"/>
                      <a:pt x="19" y="0"/>
                    </a:cubicBezTo>
                    <a:cubicBezTo>
                      <a:pt x="29" y="0"/>
                      <a:pt x="37" y="9"/>
                      <a:pt x="37" y="19"/>
                    </a:cubicBezTo>
                    <a:lnTo>
                      <a:pt x="37" y="47"/>
                    </a:lnTo>
                    <a:cubicBezTo>
                      <a:pt x="37" y="57"/>
                      <a:pt x="29" y="66"/>
                      <a:pt x="19" y="6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 name="Freeform 47">
                <a:extLst>
                  <a:ext uri="{FF2B5EF4-FFF2-40B4-BE49-F238E27FC236}">
                    <a16:creationId xmlns:a16="http://schemas.microsoft.com/office/drawing/2014/main" id="{870BBB47-5058-9743-B870-F31DD4A7B426}"/>
                  </a:ext>
                </a:extLst>
              </p:cNvPr>
              <p:cNvSpPr/>
              <p:nvPr/>
            </p:nvSpPr>
            <p:spPr>
              <a:xfrm>
                <a:off x="23516332" y="4680192"/>
                <a:ext cx="44691" cy="79451"/>
              </a:xfrm>
              <a:custGeom>
                <a:avLst/>
                <a:gdLst/>
                <a:ahLst/>
                <a:cxnLst>
                  <a:cxn ang="3cd4">
                    <a:pos x="hc" y="t"/>
                  </a:cxn>
                  <a:cxn ang="cd2">
                    <a:pos x="l" y="vc"/>
                  </a:cxn>
                  <a:cxn ang="cd4">
                    <a:pos x="hc" y="b"/>
                  </a:cxn>
                  <a:cxn ang="0">
                    <a:pos x="r" y="vc"/>
                  </a:cxn>
                </a:cxnLst>
                <a:rect l="l" t="t" r="r" b="b"/>
                <a:pathLst>
                  <a:path w="37" h="65">
                    <a:moveTo>
                      <a:pt x="19" y="65"/>
                    </a:moveTo>
                    <a:cubicBezTo>
                      <a:pt x="8" y="65"/>
                      <a:pt x="0" y="57"/>
                      <a:pt x="0" y="47"/>
                    </a:cubicBezTo>
                    <a:lnTo>
                      <a:pt x="0" y="18"/>
                    </a:lnTo>
                    <a:cubicBezTo>
                      <a:pt x="0" y="8"/>
                      <a:pt x="8" y="0"/>
                      <a:pt x="19" y="0"/>
                    </a:cubicBezTo>
                    <a:cubicBezTo>
                      <a:pt x="29" y="0"/>
                      <a:pt x="37" y="8"/>
                      <a:pt x="37" y="18"/>
                    </a:cubicBezTo>
                    <a:lnTo>
                      <a:pt x="37" y="47"/>
                    </a:lnTo>
                    <a:cubicBezTo>
                      <a:pt x="37" y="57"/>
                      <a:pt x="29" y="65"/>
                      <a:pt x="19" y="6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11" name="Group 10">
            <a:extLst>
              <a:ext uri="{FF2B5EF4-FFF2-40B4-BE49-F238E27FC236}">
                <a16:creationId xmlns:a16="http://schemas.microsoft.com/office/drawing/2014/main" id="{E0A9C765-D24D-3B41-9E1E-1EDFAA2BB261}"/>
              </a:ext>
            </a:extLst>
          </p:cNvPr>
          <p:cNvGrpSpPr/>
          <p:nvPr/>
        </p:nvGrpSpPr>
        <p:grpSpPr>
          <a:xfrm>
            <a:off x="3429166" y="7254499"/>
            <a:ext cx="7316836" cy="3931792"/>
            <a:chOff x="3731816" y="7254499"/>
            <a:chExt cx="7316836" cy="3931792"/>
          </a:xfrm>
        </p:grpSpPr>
        <p:grpSp>
          <p:nvGrpSpPr>
            <p:cNvPr id="10" name="Group 9">
              <a:extLst>
                <a:ext uri="{FF2B5EF4-FFF2-40B4-BE49-F238E27FC236}">
                  <a16:creationId xmlns:a16="http://schemas.microsoft.com/office/drawing/2014/main" id="{282CA6FE-C039-AE4C-A305-9334EBB38BCB}"/>
                </a:ext>
              </a:extLst>
            </p:cNvPr>
            <p:cNvGrpSpPr/>
            <p:nvPr/>
          </p:nvGrpSpPr>
          <p:grpSpPr>
            <a:xfrm>
              <a:off x="4482287" y="7254499"/>
              <a:ext cx="6566365" cy="3931792"/>
              <a:chOff x="4482287" y="6976721"/>
              <a:chExt cx="6566365" cy="3931792"/>
            </a:xfrm>
          </p:grpSpPr>
          <p:sp>
            <p:nvSpPr>
              <p:cNvPr id="49" name="Subtitle 2">
                <a:extLst>
                  <a:ext uri="{FF2B5EF4-FFF2-40B4-BE49-F238E27FC236}">
                    <a16:creationId xmlns:a16="http://schemas.microsoft.com/office/drawing/2014/main" id="{E801EA84-E646-4442-936B-6045629C3B36}"/>
                  </a:ext>
                </a:extLst>
              </p:cNvPr>
              <p:cNvSpPr txBox="1">
                <a:spLocks/>
              </p:cNvSpPr>
              <p:nvPr/>
            </p:nvSpPr>
            <p:spPr>
              <a:xfrm>
                <a:off x="4482287" y="6976721"/>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50" name="Subtitle 2">
                <a:extLst>
                  <a:ext uri="{FF2B5EF4-FFF2-40B4-BE49-F238E27FC236}">
                    <a16:creationId xmlns:a16="http://schemas.microsoft.com/office/drawing/2014/main" id="{A4944C1A-2BA1-5345-9462-29F7EB4655EC}"/>
                  </a:ext>
                </a:extLst>
              </p:cNvPr>
              <p:cNvSpPr txBox="1">
                <a:spLocks/>
              </p:cNvSpPr>
              <p:nvPr/>
            </p:nvSpPr>
            <p:spPr>
              <a:xfrm>
                <a:off x="4482287" y="8029466"/>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51" name="Subtitle 2">
                <a:extLst>
                  <a:ext uri="{FF2B5EF4-FFF2-40B4-BE49-F238E27FC236}">
                    <a16:creationId xmlns:a16="http://schemas.microsoft.com/office/drawing/2014/main" id="{5B36AD54-874F-B042-9F82-18AC3EC40E0C}"/>
                  </a:ext>
                </a:extLst>
              </p:cNvPr>
              <p:cNvSpPr txBox="1">
                <a:spLocks/>
              </p:cNvSpPr>
              <p:nvPr/>
            </p:nvSpPr>
            <p:spPr>
              <a:xfrm>
                <a:off x="4482287" y="9082211"/>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52" name="Subtitle 2">
                <a:extLst>
                  <a:ext uri="{FF2B5EF4-FFF2-40B4-BE49-F238E27FC236}">
                    <a16:creationId xmlns:a16="http://schemas.microsoft.com/office/drawing/2014/main" id="{2A1EB715-B8DC-B041-9B9D-FFC387B70AAF}"/>
                  </a:ext>
                </a:extLst>
              </p:cNvPr>
              <p:cNvSpPr txBox="1">
                <a:spLocks/>
              </p:cNvSpPr>
              <p:nvPr/>
            </p:nvSpPr>
            <p:spPr>
              <a:xfrm>
                <a:off x="4482287" y="10134956"/>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grpSp>
        <p:grpSp>
          <p:nvGrpSpPr>
            <p:cNvPr id="53" name="Group 52">
              <a:extLst>
                <a:ext uri="{FF2B5EF4-FFF2-40B4-BE49-F238E27FC236}">
                  <a16:creationId xmlns:a16="http://schemas.microsoft.com/office/drawing/2014/main" id="{B041807C-B261-754A-836D-2A19214ADE1F}"/>
                </a:ext>
              </a:extLst>
            </p:cNvPr>
            <p:cNvGrpSpPr/>
            <p:nvPr/>
          </p:nvGrpSpPr>
          <p:grpSpPr>
            <a:xfrm>
              <a:off x="3753308" y="7577351"/>
              <a:ext cx="418768" cy="210866"/>
              <a:chOff x="11225654" y="3496843"/>
              <a:chExt cx="1893539" cy="953473"/>
            </a:xfrm>
            <a:solidFill>
              <a:schemeClr val="accent3"/>
            </a:solidFill>
          </p:grpSpPr>
          <p:sp>
            <p:nvSpPr>
              <p:cNvPr id="57" name="Rectangle 56">
                <a:extLst>
                  <a:ext uri="{FF2B5EF4-FFF2-40B4-BE49-F238E27FC236}">
                    <a16:creationId xmlns:a16="http://schemas.microsoft.com/office/drawing/2014/main" id="{C06781BF-A0C2-1741-9559-A9A5C004C9E3}"/>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376132-34CF-D647-A7EB-8F23682616BB}"/>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B64FB883-F90E-3441-AAEB-3D8001DD9FD7}"/>
                </a:ext>
              </a:extLst>
            </p:cNvPr>
            <p:cNvGrpSpPr/>
            <p:nvPr/>
          </p:nvGrpSpPr>
          <p:grpSpPr>
            <a:xfrm>
              <a:off x="3731816" y="8672252"/>
              <a:ext cx="418768" cy="210866"/>
              <a:chOff x="11225654" y="3496843"/>
              <a:chExt cx="1893539" cy="953473"/>
            </a:xfrm>
            <a:solidFill>
              <a:schemeClr val="accent3"/>
            </a:solidFill>
          </p:grpSpPr>
          <p:sp>
            <p:nvSpPr>
              <p:cNvPr id="60" name="Rectangle 59">
                <a:extLst>
                  <a:ext uri="{FF2B5EF4-FFF2-40B4-BE49-F238E27FC236}">
                    <a16:creationId xmlns:a16="http://schemas.microsoft.com/office/drawing/2014/main" id="{F65C5C6D-9E9B-0F4C-B7C3-3C2A6B8B2ECF}"/>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6A85039-6BF7-BA47-B98B-D47320D0A763}"/>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8A57B32C-6C69-2447-99F5-42DB840DD7B2}"/>
                </a:ext>
              </a:extLst>
            </p:cNvPr>
            <p:cNvGrpSpPr/>
            <p:nvPr/>
          </p:nvGrpSpPr>
          <p:grpSpPr>
            <a:xfrm>
              <a:off x="3753308" y="9740811"/>
              <a:ext cx="418768" cy="210866"/>
              <a:chOff x="11225654" y="3496843"/>
              <a:chExt cx="1893539" cy="953473"/>
            </a:xfrm>
            <a:solidFill>
              <a:schemeClr val="accent3"/>
            </a:solidFill>
          </p:grpSpPr>
          <p:sp>
            <p:nvSpPr>
              <p:cNvPr id="63" name="Rectangle 62">
                <a:extLst>
                  <a:ext uri="{FF2B5EF4-FFF2-40B4-BE49-F238E27FC236}">
                    <a16:creationId xmlns:a16="http://schemas.microsoft.com/office/drawing/2014/main" id="{D3B9BC26-B5F8-F842-93F9-5650C81D80BC}"/>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474F7F6-E078-BF46-B2D9-0EAB592B9469}"/>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45EBD159-0408-0E4A-90CC-74BB390AB717}"/>
                </a:ext>
              </a:extLst>
            </p:cNvPr>
            <p:cNvGrpSpPr/>
            <p:nvPr/>
          </p:nvGrpSpPr>
          <p:grpSpPr>
            <a:xfrm>
              <a:off x="3753308" y="10799512"/>
              <a:ext cx="418768" cy="210866"/>
              <a:chOff x="11225654" y="3496843"/>
              <a:chExt cx="1893539" cy="953473"/>
            </a:xfrm>
            <a:solidFill>
              <a:schemeClr val="accent3"/>
            </a:solidFill>
          </p:grpSpPr>
          <p:sp>
            <p:nvSpPr>
              <p:cNvPr id="66" name="Rectangle 65">
                <a:extLst>
                  <a:ext uri="{FF2B5EF4-FFF2-40B4-BE49-F238E27FC236}">
                    <a16:creationId xmlns:a16="http://schemas.microsoft.com/office/drawing/2014/main" id="{76036D1A-96A7-9C43-BE01-10BAFBE1AB49}"/>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662A3A0-7F06-074E-AB15-9A3BBE6A6B72}"/>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8" name="Group 67">
            <a:extLst>
              <a:ext uri="{FF2B5EF4-FFF2-40B4-BE49-F238E27FC236}">
                <a16:creationId xmlns:a16="http://schemas.microsoft.com/office/drawing/2014/main" id="{AF748ED1-4A81-1942-BD95-3163B44799B4}"/>
              </a:ext>
            </a:extLst>
          </p:cNvPr>
          <p:cNvGrpSpPr/>
          <p:nvPr/>
        </p:nvGrpSpPr>
        <p:grpSpPr>
          <a:xfrm>
            <a:off x="13694752" y="7254499"/>
            <a:ext cx="7316836" cy="3931792"/>
            <a:chOff x="3731816" y="7254499"/>
            <a:chExt cx="7316836" cy="3931792"/>
          </a:xfrm>
        </p:grpSpPr>
        <p:grpSp>
          <p:nvGrpSpPr>
            <p:cNvPr id="69" name="Group 68">
              <a:extLst>
                <a:ext uri="{FF2B5EF4-FFF2-40B4-BE49-F238E27FC236}">
                  <a16:creationId xmlns:a16="http://schemas.microsoft.com/office/drawing/2014/main" id="{C0D1AF06-B00E-9D4B-83FE-2C5BC14AF1E2}"/>
                </a:ext>
              </a:extLst>
            </p:cNvPr>
            <p:cNvGrpSpPr/>
            <p:nvPr/>
          </p:nvGrpSpPr>
          <p:grpSpPr>
            <a:xfrm>
              <a:off x="4482287" y="7254499"/>
              <a:ext cx="6566365" cy="3931792"/>
              <a:chOff x="4482287" y="6976721"/>
              <a:chExt cx="6566365" cy="3931792"/>
            </a:xfrm>
          </p:grpSpPr>
          <p:sp>
            <p:nvSpPr>
              <p:cNvPr id="88" name="Subtitle 2">
                <a:extLst>
                  <a:ext uri="{FF2B5EF4-FFF2-40B4-BE49-F238E27FC236}">
                    <a16:creationId xmlns:a16="http://schemas.microsoft.com/office/drawing/2014/main" id="{475FA6C4-F5A6-FB48-8E9C-93B9B237E5DC}"/>
                  </a:ext>
                </a:extLst>
              </p:cNvPr>
              <p:cNvSpPr txBox="1">
                <a:spLocks/>
              </p:cNvSpPr>
              <p:nvPr/>
            </p:nvSpPr>
            <p:spPr>
              <a:xfrm>
                <a:off x="4482287" y="6976721"/>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89" name="Subtitle 2">
                <a:extLst>
                  <a:ext uri="{FF2B5EF4-FFF2-40B4-BE49-F238E27FC236}">
                    <a16:creationId xmlns:a16="http://schemas.microsoft.com/office/drawing/2014/main" id="{E0D58B79-FFFA-B349-B43B-942FFE40539C}"/>
                  </a:ext>
                </a:extLst>
              </p:cNvPr>
              <p:cNvSpPr txBox="1">
                <a:spLocks/>
              </p:cNvSpPr>
              <p:nvPr/>
            </p:nvSpPr>
            <p:spPr>
              <a:xfrm>
                <a:off x="4482287" y="8029466"/>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90" name="Subtitle 2">
                <a:extLst>
                  <a:ext uri="{FF2B5EF4-FFF2-40B4-BE49-F238E27FC236}">
                    <a16:creationId xmlns:a16="http://schemas.microsoft.com/office/drawing/2014/main" id="{7E35FAFF-1535-7A46-9677-B434B37D97A8}"/>
                  </a:ext>
                </a:extLst>
              </p:cNvPr>
              <p:cNvSpPr txBox="1">
                <a:spLocks/>
              </p:cNvSpPr>
              <p:nvPr/>
            </p:nvSpPr>
            <p:spPr>
              <a:xfrm>
                <a:off x="4482287" y="9082211"/>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sp>
            <p:nvSpPr>
              <p:cNvPr id="91" name="Subtitle 2">
                <a:extLst>
                  <a:ext uri="{FF2B5EF4-FFF2-40B4-BE49-F238E27FC236}">
                    <a16:creationId xmlns:a16="http://schemas.microsoft.com/office/drawing/2014/main" id="{34150074-B55C-8D4E-9B89-F7CB98115D90}"/>
                  </a:ext>
                </a:extLst>
              </p:cNvPr>
              <p:cNvSpPr txBox="1">
                <a:spLocks/>
              </p:cNvSpPr>
              <p:nvPr/>
            </p:nvSpPr>
            <p:spPr>
              <a:xfrm>
                <a:off x="4482287" y="10134956"/>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a:t>
                </a:r>
              </a:p>
            </p:txBody>
          </p:sp>
        </p:grpSp>
        <p:grpSp>
          <p:nvGrpSpPr>
            <p:cNvPr id="70" name="Group 69">
              <a:extLst>
                <a:ext uri="{FF2B5EF4-FFF2-40B4-BE49-F238E27FC236}">
                  <a16:creationId xmlns:a16="http://schemas.microsoft.com/office/drawing/2014/main" id="{CA499271-433D-A842-892D-CE5C8612C9D5}"/>
                </a:ext>
              </a:extLst>
            </p:cNvPr>
            <p:cNvGrpSpPr/>
            <p:nvPr/>
          </p:nvGrpSpPr>
          <p:grpSpPr>
            <a:xfrm>
              <a:off x="3753308" y="7577351"/>
              <a:ext cx="418768" cy="210866"/>
              <a:chOff x="11225654" y="3496843"/>
              <a:chExt cx="1893539" cy="953473"/>
            </a:xfrm>
            <a:solidFill>
              <a:schemeClr val="accent3"/>
            </a:solidFill>
          </p:grpSpPr>
          <p:sp>
            <p:nvSpPr>
              <p:cNvPr id="86" name="Rectangle 85">
                <a:extLst>
                  <a:ext uri="{FF2B5EF4-FFF2-40B4-BE49-F238E27FC236}">
                    <a16:creationId xmlns:a16="http://schemas.microsoft.com/office/drawing/2014/main" id="{40E864B9-A806-0342-8216-1219DDB1A50E}"/>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78BD629-F809-4542-96E4-82035B0CED47}"/>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34C77FE2-1783-9643-A504-0B9C139BCD07}"/>
                </a:ext>
              </a:extLst>
            </p:cNvPr>
            <p:cNvGrpSpPr/>
            <p:nvPr/>
          </p:nvGrpSpPr>
          <p:grpSpPr>
            <a:xfrm>
              <a:off x="3731816" y="8672252"/>
              <a:ext cx="418768" cy="210866"/>
              <a:chOff x="11225654" y="3496843"/>
              <a:chExt cx="1893539" cy="953473"/>
            </a:xfrm>
            <a:solidFill>
              <a:schemeClr val="accent3"/>
            </a:solidFill>
          </p:grpSpPr>
          <p:sp>
            <p:nvSpPr>
              <p:cNvPr id="84" name="Rectangle 83">
                <a:extLst>
                  <a:ext uri="{FF2B5EF4-FFF2-40B4-BE49-F238E27FC236}">
                    <a16:creationId xmlns:a16="http://schemas.microsoft.com/office/drawing/2014/main" id="{778CB516-CD13-7E49-B172-604B54EADAED}"/>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7260047-2EAB-E649-8899-B44DF0F82969}"/>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10FDE27A-26C2-A24B-805B-F05D07B0E1C8}"/>
                </a:ext>
              </a:extLst>
            </p:cNvPr>
            <p:cNvGrpSpPr/>
            <p:nvPr/>
          </p:nvGrpSpPr>
          <p:grpSpPr>
            <a:xfrm>
              <a:off x="3753308" y="9740811"/>
              <a:ext cx="418768" cy="210866"/>
              <a:chOff x="11225654" y="3496843"/>
              <a:chExt cx="1893539" cy="953473"/>
            </a:xfrm>
            <a:solidFill>
              <a:schemeClr val="accent3"/>
            </a:solidFill>
          </p:grpSpPr>
          <p:sp>
            <p:nvSpPr>
              <p:cNvPr id="82" name="Rectangle 81">
                <a:extLst>
                  <a:ext uri="{FF2B5EF4-FFF2-40B4-BE49-F238E27FC236}">
                    <a16:creationId xmlns:a16="http://schemas.microsoft.com/office/drawing/2014/main" id="{9052F3C9-F27B-2F4D-8505-A4B69F993BC1}"/>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AF4F8E6-8B63-9C41-B958-323387B9C690}"/>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DAC67516-3996-6240-91A4-6D8588C435A0}"/>
                </a:ext>
              </a:extLst>
            </p:cNvPr>
            <p:cNvGrpSpPr/>
            <p:nvPr/>
          </p:nvGrpSpPr>
          <p:grpSpPr>
            <a:xfrm>
              <a:off x="3753308" y="10799512"/>
              <a:ext cx="418768" cy="210866"/>
              <a:chOff x="11225654" y="3496843"/>
              <a:chExt cx="1893539" cy="953473"/>
            </a:xfrm>
            <a:solidFill>
              <a:schemeClr val="accent3"/>
            </a:solidFill>
          </p:grpSpPr>
          <p:sp>
            <p:nvSpPr>
              <p:cNvPr id="74" name="Rectangle 73">
                <a:extLst>
                  <a:ext uri="{FF2B5EF4-FFF2-40B4-BE49-F238E27FC236}">
                    <a16:creationId xmlns:a16="http://schemas.microsoft.com/office/drawing/2014/main" id="{FD1C8A02-0E53-6342-8007-FF1E53279810}"/>
                  </a:ext>
                </a:extLst>
              </p:cNvPr>
              <p:cNvSpPr/>
              <p:nvPr/>
            </p:nvSpPr>
            <p:spPr>
              <a:xfrm rot="2700000">
                <a:off x="10899934" y="3833224"/>
                <a:ext cx="953473"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F62724C-CC52-7E4D-A73D-424A6D7D60AF}"/>
                  </a:ext>
                </a:extLst>
              </p:cNvPr>
              <p:cNvSpPr/>
              <p:nvPr/>
            </p:nvSpPr>
            <p:spPr>
              <a:xfrm rot="18900000">
                <a:off x="11225654" y="3500860"/>
                <a:ext cx="1893539" cy="280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149149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C9605D-996A-6B46-997C-B0CF3733B166}"/>
              </a:ext>
            </a:extLst>
          </p:cNvPr>
          <p:cNvSpPr/>
          <p:nvPr/>
        </p:nvSpPr>
        <p:spPr>
          <a:xfrm rot="10800000" flipV="1">
            <a:off x="2" y="2"/>
            <a:ext cx="24377648" cy="137159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308715E0-48F6-C54C-A01D-6542F4F476AA}"/>
              </a:ext>
            </a:extLst>
          </p:cNvPr>
          <p:cNvGraphicFramePr/>
          <p:nvPr/>
        </p:nvGraphicFramePr>
        <p:xfrm>
          <a:off x="10927081" y="1440744"/>
          <a:ext cx="11786758" cy="10834511"/>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6E0C2C3A-71C5-8B42-806D-6028F3EDF38C}"/>
              </a:ext>
            </a:extLst>
          </p:cNvPr>
          <p:cNvSpPr txBox="1"/>
          <p:nvPr/>
        </p:nvSpPr>
        <p:spPr>
          <a:xfrm>
            <a:off x="14847594" y="6196279"/>
            <a:ext cx="3945732"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Poppins Medium" pitchFamily="2" charset="77"/>
              </a:rPr>
              <a:t>10.5+</a:t>
            </a:r>
          </a:p>
        </p:txBody>
      </p:sp>
      <p:grpSp>
        <p:nvGrpSpPr>
          <p:cNvPr id="2" name="Group 1">
            <a:extLst>
              <a:ext uri="{FF2B5EF4-FFF2-40B4-BE49-F238E27FC236}">
                <a16:creationId xmlns:a16="http://schemas.microsoft.com/office/drawing/2014/main" id="{0F947E94-2D7A-FE4D-88A4-D57792AB4B83}"/>
              </a:ext>
            </a:extLst>
          </p:cNvPr>
          <p:cNvGrpSpPr/>
          <p:nvPr/>
        </p:nvGrpSpPr>
        <p:grpSpPr>
          <a:xfrm>
            <a:off x="2298081" y="4208591"/>
            <a:ext cx="6965189" cy="5298813"/>
            <a:chOff x="2218566" y="4186109"/>
            <a:chExt cx="6965189" cy="5298813"/>
          </a:xfrm>
        </p:grpSpPr>
        <p:sp>
          <p:nvSpPr>
            <p:cNvPr id="13" name="Subtitle 2">
              <a:extLst>
                <a:ext uri="{FF2B5EF4-FFF2-40B4-BE49-F238E27FC236}">
                  <a16:creationId xmlns:a16="http://schemas.microsoft.com/office/drawing/2014/main" id="{FC05F86B-5FD4-4443-9716-9A3FED855C8D}"/>
                </a:ext>
              </a:extLst>
            </p:cNvPr>
            <p:cNvSpPr txBox="1">
              <a:spLocks/>
            </p:cNvSpPr>
            <p:nvPr/>
          </p:nvSpPr>
          <p:spPr>
            <a:xfrm flipH="1">
              <a:off x="2218566" y="7611064"/>
              <a:ext cx="6965189"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But they also must take into account supply costs a product should meet a certain.</a:t>
              </a:r>
            </a:p>
          </p:txBody>
        </p:sp>
        <p:grpSp>
          <p:nvGrpSpPr>
            <p:cNvPr id="12" name="Group 11">
              <a:extLst>
                <a:ext uri="{FF2B5EF4-FFF2-40B4-BE49-F238E27FC236}">
                  <a16:creationId xmlns:a16="http://schemas.microsoft.com/office/drawing/2014/main" id="{1BB734C3-30FC-6942-8F2F-DAF3B3335F19}"/>
                </a:ext>
              </a:extLst>
            </p:cNvPr>
            <p:cNvGrpSpPr/>
            <p:nvPr/>
          </p:nvGrpSpPr>
          <p:grpSpPr>
            <a:xfrm>
              <a:off x="2406083" y="4186109"/>
              <a:ext cx="6590154" cy="3006956"/>
              <a:chOff x="8286262" y="1567543"/>
              <a:chExt cx="6590154" cy="3006956"/>
            </a:xfrm>
          </p:grpSpPr>
          <p:sp>
            <p:nvSpPr>
              <p:cNvPr id="14" name="TextBox 13">
                <a:extLst>
                  <a:ext uri="{FF2B5EF4-FFF2-40B4-BE49-F238E27FC236}">
                    <a16:creationId xmlns:a16="http://schemas.microsoft.com/office/drawing/2014/main" id="{12D325EC-CAF1-F244-B567-0A102CE9DB6E}"/>
                  </a:ext>
                </a:extLst>
              </p:cNvPr>
              <p:cNvSpPr txBox="1"/>
              <p:nvPr/>
            </p:nvSpPr>
            <p:spPr>
              <a:xfrm>
                <a:off x="8286262" y="2019954"/>
                <a:ext cx="6590154" cy="2554545"/>
              </a:xfrm>
              <a:prstGeom prst="rect">
                <a:avLst/>
              </a:prstGeom>
              <a:noFill/>
              <a:ln>
                <a:noFill/>
              </a:ln>
            </p:spPr>
            <p:txBody>
              <a:bodyPr wrap="square" rtlCol="0">
                <a:spAutoFit/>
              </a:bodyPr>
              <a:lstStyle/>
              <a:p>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Financial Tools</a:t>
                </a:r>
              </a:p>
            </p:txBody>
          </p:sp>
          <p:sp>
            <p:nvSpPr>
              <p:cNvPr id="17" name="Rectangle 16">
                <a:extLst>
                  <a:ext uri="{FF2B5EF4-FFF2-40B4-BE49-F238E27FC236}">
                    <a16:creationId xmlns:a16="http://schemas.microsoft.com/office/drawing/2014/main" id="{02277EF1-3F2A-6045-8C3E-570FA90BEFF6}"/>
                  </a:ext>
                </a:extLst>
              </p:cNvPr>
              <p:cNvSpPr/>
              <p:nvPr/>
            </p:nvSpPr>
            <p:spPr>
              <a:xfrm>
                <a:off x="8377702"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spTree>
    <p:extLst>
      <p:ext uri="{BB962C8B-B14F-4D97-AF65-F5344CB8AC3E}">
        <p14:creationId xmlns:p14="http://schemas.microsoft.com/office/powerpoint/2010/main" val="326557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6E8072F4-249C-274B-ACD2-ED7EB519BB15}"/>
              </a:ext>
            </a:extLst>
          </p:cNvPr>
          <p:cNvSpPr/>
          <p:nvPr/>
        </p:nvSpPr>
        <p:spPr>
          <a:xfrm rot="10800000" flipV="1">
            <a:off x="0" y="-2"/>
            <a:ext cx="24377650" cy="13716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44" name="Group 43">
            <a:extLst>
              <a:ext uri="{FF2B5EF4-FFF2-40B4-BE49-F238E27FC236}">
                <a16:creationId xmlns:a16="http://schemas.microsoft.com/office/drawing/2014/main" id="{0FF90D57-A226-434E-8C8A-51E3A14A6426}"/>
              </a:ext>
            </a:extLst>
          </p:cNvPr>
          <p:cNvGrpSpPr/>
          <p:nvPr/>
        </p:nvGrpSpPr>
        <p:grpSpPr>
          <a:xfrm>
            <a:off x="4108448" y="1227908"/>
            <a:ext cx="16160752" cy="1775850"/>
            <a:chOff x="4108448" y="1567543"/>
            <a:chExt cx="16160752" cy="1775850"/>
          </a:xfrm>
        </p:grpSpPr>
        <p:sp>
          <p:nvSpPr>
            <p:cNvPr id="48" name="TextBox 47">
              <a:extLst>
                <a:ext uri="{FF2B5EF4-FFF2-40B4-BE49-F238E27FC236}">
                  <a16:creationId xmlns:a16="http://schemas.microsoft.com/office/drawing/2014/main" id="{F1493D8B-D9AF-D94B-A4C5-CF941C112A1E}"/>
                </a:ext>
              </a:extLst>
            </p:cNvPr>
            <p:cNvSpPr txBox="1"/>
            <p:nvPr/>
          </p:nvSpPr>
          <p:spPr>
            <a:xfrm>
              <a:off x="4108448" y="2019954"/>
              <a:ext cx="16160752"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Our Company In Numbers</a:t>
              </a:r>
            </a:p>
          </p:txBody>
        </p:sp>
        <p:sp>
          <p:nvSpPr>
            <p:cNvPr id="51" name="Rectangle 50">
              <a:extLst>
                <a:ext uri="{FF2B5EF4-FFF2-40B4-BE49-F238E27FC236}">
                  <a16:creationId xmlns:a16="http://schemas.microsoft.com/office/drawing/2014/main" id="{D5C4D639-66D8-CE4D-933E-F12FCDF94DC7}"/>
                </a:ext>
              </a:extLst>
            </p:cNvPr>
            <p:cNvSpPr/>
            <p:nvPr/>
          </p:nvSpPr>
          <p:spPr>
            <a:xfrm>
              <a:off x="11091544"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Oval 3">
            <a:extLst>
              <a:ext uri="{FF2B5EF4-FFF2-40B4-BE49-F238E27FC236}">
                <a16:creationId xmlns:a16="http://schemas.microsoft.com/office/drawing/2014/main" id="{D1EA50EA-F616-DA43-8B8B-81CA8E92AC23}"/>
              </a:ext>
            </a:extLst>
          </p:cNvPr>
          <p:cNvSpPr/>
          <p:nvPr/>
        </p:nvSpPr>
        <p:spPr>
          <a:xfrm>
            <a:off x="2066288" y="5012132"/>
            <a:ext cx="6262856" cy="6262856"/>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B599001B-D85D-5345-B1EA-3986596F0F9B}"/>
              </a:ext>
            </a:extLst>
          </p:cNvPr>
          <p:cNvSpPr/>
          <p:nvPr/>
        </p:nvSpPr>
        <p:spPr>
          <a:xfrm>
            <a:off x="9057395" y="5012132"/>
            <a:ext cx="6262856" cy="6262856"/>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64B3CB1-7622-2945-8176-A803040E713A}"/>
              </a:ext>
            </a:extLst>
          </p:cNvPr>
          <p:cNvSpPr/>
          <p:nvPr/>
        </p:nvSpPr>
        <p:spPr>
          <a:xfrm>
            <a:off x="16048504" y="5012132"/>
            <a:ext cx="6262856" cy="6262856"/>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57A7EB1-722C-CC48-9E5C-560EF53B2108}"/>
              </a:ext>
            </a:extLst>
          </p:cNvPr>
          <p:cNvSpPr/>
          <p:nvPr/>
        </p:nvSpPr>
        <p:spPr>
          <a:xfrm>
            <a:off x="5096549" y="4538862"/>
            <a:ext cx="2381298" cy="238191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82" name="Oval 81">
            <a:extLst>
              <a:ext uri="{FF2B5EF4-FFF2-40B4-BE49-F238E27FC236}">
                <a16:creationId xmlns:a16="http://schemas.microsoft.com/office/drawing/2014/main" id="{DDC4173C-6BD6-EB47-8337-0F8284FD664A}"/>
              </a:ext>
            </a:extLst>
          </p:cNvPr>
          <p:cNvSpPr/>
          <p:nvPr/>
        </p:nvSpPr>
        <p:spPr>
          <a:xfrm>
            <a:off x="12765698" y="4538862"/>
            <a:ext cx="2381298" cy="238191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83" name="Oval 82">
            <a:extLst>
              <a:ext uri="{FF2B5EF4-FFF2-40B4-BE49-F238E27FC236}">
                <a16:creationId xmlns:a16="http://schemas.microsoft.com/office/drawing/2014/main" id="{8DC97748-12A2-FD45-82FF-A5E465608796}"/>
              </a:ext>
            </a:extLst>
          </p:cNvPr>
          <p:cNvSpPr/>
          <p:nvPr/>
        </p:nvSpPr>
        <p:spPr>
          <a:xfrm>
            <a:off x="19756807" y="4538862"/>
            <a:ext cx="2381298" cy="238191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84" name="Rectangle 83">
            <a:extLst>
              <a:ext uri="{FF2B5EF4-FFF2-40B4-BE49-F238E27FC236}">
                <a16:creationId xmlns:a16="http://schemas.microsoft.com/office/drawing/2014/main" id="{0ACC6611-F6FD-7341-99AA-7E8AA0CA3D07}"/>
              </a:ext>
            </a:extLst>
          </p:cNvPr>
          <p:cNvSpPr/>
          <p:nvPr/>
        </p:nvSpPr>
        <p:spPr>
          <a:xfrm>
            <a:off x="5283259" y="5268156"/>
            <a:ext cx="2007878" cy="923330"/>
          </a:xfrm>
          <a:prstGeom prst="rect">
            <a:avLst/>
          </a:prstGeom>
        </p:spPr>
        <p:txBody>
          <a:bodyPr wrap="square">
            <a:spAutoFit/>
          </a:bodyPr>
          <a:lstStyle/>
          <a:p>
            <a:pPr algn="ctr"/>
            <a:r>
              <a:rPr lang="en-US" sz="5400" dirty="0">
                <a:solidFill>
                  <a:schemeClr val="bg1"/>
                </a:solidFill>
                <a:latin typeface="Montserrat Medium" pitchFamily="2" charset="77"/>
              </a:rPr>
              <a:t>34%</a:t>
            </a:r>
          </a:p>
        </p:txBody>
      </p:sp>
      <p:sp>
        <p:nvSpPr>
          <p:cNvPr id="85" name="Rectangle 84">
            <a:extLst>
              <a:ext uri="{FF2B5EF4-FFF2-40B4-BE49-F238E27FC236}">
                <a16:creationId xmlns:a16="http://schemas.microsoft.com/office/drawing/2014/main" id="{4F1C5986-8BE5-2749-9A2B-75C6B14E8C5B}"/>
              </a:ext>
            </a:extLst>
          </p:cNvPr>
          <p:cNvSpPr/>
          <p:nvPr/>
        </p:nvSpPr>
        <p:spPr>
          <a:xfrm>
            <a:off x="12963018" y="5268156"/>
            <a:ext cx="2007878" cy="923330"/>
          </a:xfrm>
          <a:prstGeom prst="rect">
            <a:avLst/>
          </a:prstGeom>
        </p:spPr>
        <p:txBody>
          <a:bodyPr wrap="square">
            <a:spAutoFit/>
          </a:bodyPr>
          <a:lstStyle/>
          <a:p>
            <a:pPr algn="ctr"/>
            <a:r>
              <a:rPr lang="en-US" sz="5400" dirty="0">
                <a:solidFill>
                  <a:schemeClr val="bg1"/>
                </a:solidFill>
                <a:latin typeface="Montserrat Medium" pitchFamily="2" charset="77"/>
              </a:rPr>
              <a:t>190</a:t>
            </a:r>
          </a:p>
        </p:txBody>
      </p:sp>
      <p:sp>
        <p:nvSpPr>
          <p:cNvPr id="86" name="Rectangle 85">
            <a:extLst>
              <a:ext uri="{FF2B5EF4-FFF2-40B4-BE49-F238E27FC236}">
                <a16:creationId xmlns:a16="http://schemas.microsoft.com/office/drawing/2014/main" id="{92C3877C-5BA2-CC47-8562-6954D1D6DBA8}"/>
              </a:ext>
            </a:extLst>
          </p:cNvPr>
          <p:cNvSpPr/>
          <p:nvPr/>
        </p:nvSpPr>
        <p:spPr>
          <a:xfrm>
            <a:off x="19943517" y="5268156"/>
            <a:ext cx="2007878" cy="923330"/>
          </a:xfrm>
          <a:prstGeom prst="rect">
            <a:avLst/>
          </a:prstGeom>
        </p:spPr>
        <p:txBody>
          <a:bodyPr wrap="square">
            <a:spAutoFit/>
          </a:bodyPr>
          <a:lstStyle/>
          <a:p>
            <a:pPr algn="ctr"/>
            <a:r>
              <a:rPr lang="en-US" sz="5400" dirty="0">
                <a:solidFill>
                  <a:schemeClr val="bg1"/>
                </a:solidFill>
                <a:latin typeface="Montserrat Medium" pitchFamily="2" charset="77"/>
              </a:rPr>
              <a:t>45%</a:t>
            </a:r>
          </a:p>
        </p:txBody>
      </p:sp>
      <p:sp>
        <p:nvSpPr>
          <p:cNvPr id="87" name="Rectangle 86">
            <a:extLst>
              <a:ext uri="{FF2B5EF4-FFF2-40B4-BE49-F238E27FC236}">
                <a16:creationId xmlns:a16="http://schemas.microsoft.com/office/drawing/2014/main" id="{0ACB556F-A630-F849-8FD7-A37B58EE662E}"/>
              </a:ext>
            </a:extLst>
          </p:cNvPr>
          <p:cNvSpPr/>
          <p:nvPr/>
        </p:nvSpPr>
        <p:spPr>
          <a:xfrm>
            <a:off x="3086592" y="7614653"/>
            <a:ext cx="4222248" cy="1323439"/>
          </a:xfrm>
          <a:prstGeom prst="rect">
            <a:avLst/>
          </a:prstGeom>
        </p:spPr>
        <p:txBody>
          <a:bodyPr wrap="square">
            <a:spAutoFit/>
          </a:bodyPr>
          <a:lstStyle/>
          <a:p>
            <a:pPr algn="ctr"/>
            <a:r>
              <a:rPr lang="en-US" sz="4000" dirty="0">
                <a:solidFill>
                  <a:schemeClr val="bg1"/>
                </a:solidFill>
                <a:latin typeface="Montserrat Medium" pitchFamily="2" charset="77"/>
                <a:ea typeface="Lato Light" panose="020F0502020204030203" pitchFamily="34" charset="0"/>
                <a:cs typeface="Lato Light" panose="020F0502020204030203" pitchFamily="34" charset="0"/>
              </a:rPr>
              <a:t>Revenue Of Investment</a:t>
            </a:r>
          </a:p>
        </p:txBody>
      </p:sp>
      <p:sp>
        <p:nvSpPr>
          <p:cNvPr id="88" name="Rectangle 87">
            <a:extLst>
              <a:ext uri="{FF2B5EF4-FFF2-40B4-BE49-F238E27FC236}">
                <a16:creationId xmlns:a16="http://schemas.microsoft.com/office/drawing/2014/main" id="{5F67F43B-90C0-424B-917F-E7ADDCE987BB}"/>
              </a:ext>
            </a:extLst>
          </p:cNvPr>
          <p:cNvSpPr/>
          <p:nvPr/>
        </p:nvSpPr>
        <p:spPr>
          <a:xfrm>
            <a:off x="17068808" y="7479567"/>
            <a:ext cx="4222248" cy="1323439"/>
          </a:xfrm>
          <a:prstGeom prst="rect">
            <a:avLst/>
          </a:prstGeom>
        </p:spPr>
        <p:txBody>
          <a:bodyPr wrap="square">
            <a:spAutoFit/>
          </a:bodyPr>
          <a:lstStyle/>
          <a:p>
            <a:pPr algn="ctr"/>
            <a:r>
              <a:rPr lang="en-US" sz="4000" dirty="0">
                <a:solidFill>
                  <a:schemeClr val="bg1"/>
                </a:solidFill>
                <a:latin typeface="Montserrat Medium" pitchFamily="2" charset="77"/>
                <a:ea typeface="Lato Light" panose="020F0502020204030203" pitchFamily="34" charset="0"/>
                <a:cs typeface="Lato Light" panose="020F0502020204030203" pitchFamily="34" charset="0"/>
              </a:rPr>
              <a:t>Increase Portfolio</a:t>
            </a:r>
          </a:p>
        </p:txBody>
      </p:sp>
      <p:sp>
        <p:nvSpPr>
          <p:cNvPr id="89" name="Rectangle 88">
            <a:extLst>
              <a:ext uri="{FF2B5EF4-FFF2-40B4-BE49-F238E27FC236}">
                <a16:creationId xmlns:a16="http://schemas.microsoft.com/office/drawing/2014/main" id="{EEEE3DE4-ADF1-0147-BB82-B450CFE90E7B}"/>
              </a:ext>
            </a:extLst>
          </p:cNvPr>
          <p:cNvSpPr/>
          <p:nvPr/>
        </p:nvSpPr>
        <p:spPr>
          <a:xfrm>
            <a:off x="10048275" y="7922429"/>
            <a:ext cx="4222248" cy="707886"/>
          </a:xfrm>
          <a:prstGeom prst="rect">
            <a:avLst/>
          </a:prstGeom>
        </p:spPr>
        <p:txBody>
          <a:bodyPr wrap="square">
            <a:spAutoFit/>
          </a:bodyPr>
          <a:lstStyle/>
          <a:p>
            <a:pPr algn="ctr"/>
            <a:r>
              <a:rPr lang="en-US" sz="4000" dirty="0">
                <a:solidFill>
                  <a:schemeClr val="bg1"/>
                </a:solidFill>
                <a:latin typeface="Montserrat Medium" pitchFamily="2" charset="77"/>
                <a:ea typeface="Lato Light" panose="020F0502020204030203" pitchFamily="34" charset="0"/>
                <a:cs typeface="Lato Light" panose="020F0502020204030203" pitchFamily="34" charset="0"/>
              </a:rPr>
              <a:t>Founds</a:t>
            </a:r>
          </a:p>
        </p:txBody>
      </p:sp>
    </p:spTree>
    <p:extLst>
      <p:ext uri="{BB962C8B-B14F-4D97-AF65-F5344CB8AC3E}">
        <p14:creationId xmlns:p14="http://schemas.microsoft.com/office/powerpoint/2010/main" val="77429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587B08C-38D8-BC40-98C5-8F73887D189E}"/>
              </a:ext>
            </a:extLst>
          </p:cNvPr>
          <p:cNvSpPr/>
          <p:nvPr/>
        </p:nvSpPr>
        <p:spPr>
          <a:xfrm rot="10800000" flipV="1">
            <a:off x="0" y="-1"/>
            <a:ext cx="24377650" cy="1371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18" name="Group 17">
            <a:extLst>
              <a:ext uri="{FF2B5EF4-FFF2-40B4-BE49-F238E27FC236}">
                <a16:creationId xmlns:a16="http://schemas.microsoft.com/office/drawing/2014/main" id="{4C086446-E659-D14C-82DE-1D38FB43EE7B}"/>
              </a:ext>
            </a:extLst>
          </p:cNvPr>
          <p:cNvGrpSpPr/>
          <p:nvPr/>
        </p:nvGrpSpPr>
        <p:grpSpPr>
          <a:xfrm>
            <a:off x="4108448" y="1227908"/>
            <a:ext cx="16160752" cy="1775850"/>
            <a:chOff x="4108448" y="1567543"/>
            <a:chExt cx="16160752" cy="1775850"/>
          </a:xfrm>
        </p:grpSpPr>
        <p:sp>
          <p:nvSpPr>
            <p:cNvPr id="19" name="TextBox 18">
              <a:extLst>
                <a:ext uri="{FF2B5EF4-FFF2-40B4-BE49-F238E27FC236}">
                  <a16:creationId xmlns:a16="http://schemas.microsoft.com/office/drawing/2014/main" id="{1875E947-DCD8-1E4D-9172-87F1934B6579}"/>
                </a:ext>
              </a:extLst>
            </p:cNvPr>
            <p:cNvSpPr txBox="1"/>
            <p:nvPr/>
          </p:nvSpPr>
          <p:spPr>
            <a:xfrm>
              <a:off x="4108448" y="2019954"/>
              <a:ext cx="16160752" cy="1323439"/>
            </a:xfrm>
            <a:prstGeom prst="rect">
              <a:avLst/>
            </a:prstGeom>
            <a:noFill/>
            <a:ln>
              <a:noFill/>
            </a:ln>
          </p:spPr>
          <p:txBody>
            <a:bodyPr wrap="square" rtlCol="0">
              <a:spAutoFit/>
            </a:bodyPr>
            <a:lstStyle/>
            <a:p>
              <a:pPr algn="ctr"/>
              <a:r>
                <a:rPr lang="en-US" sz="8000" b="1" dirty="0">
                  <a:solidFill>
                    <a:schemeClr val="bg1"/>
                  </a:solidFill>
                  <a:latin typeface="Montserrat SemiBold" pitchFamily="2" charset="77"/>
                  <a:ea typeface="Roboto Medium" panose="02000000000000000000" pitchFamily="2" charset="0"/>
                  <a:cs typeface="Lato Light" panose="020F0502020204030203" pitchFamily="34" charset="0"/>
                </a:rPr>
                <a:t>Financial Group Performance</a:t>
              </a:r>
            </a:p>
          </p:txBody>
        </p:sp>
        <p:sp>
          <p:nvSpPr>
            <p:cNvPr id="20" name="Rectangle 19">
              <a:extLst>
                <a:ext uri="{FF2B5EF4-FFF2-40B4-BE49-F238E27FC236}">
                  <a16:creationId xmlns:a16="http://schemas.microsoft.com/office/drawing/2014/main" id="{3B3FFF51-55E9-554F-8E97-53434917A0F1}"/>
                </a:ext>
              </a:extLst>
            </p:cNvPr>
            <p:cNvSpPr/>
            <p:nvPr/>
          </p:nvSpPr>
          <p:spPr>
            <a:xfrm>
              <a:off x="11091544" y="1567543"/>
              <a:ext cx="2194560" cy="1828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Chart 2">
            <a:extLst>
              <a:ext uri="{FF2B5EF4-FFF2-40B4-BE49-F238E27FC236}">
                <a16:creationId xmlns:a16="http://schemas.microsoft.com/office/drawing/2014/main" id="{3F145918-34F4-3E40-8C69-DB7F4E8B2D94}"/>
              </a:ext>
            </a:extLst>
          </p:cNvPr>
          <p:cNvGraphicFramePr/>
          <p:nvPr>
            <p:extLst>
              <p:ext uri="{D42A27DB-BD31-4B8C-83A1-F6EECF244321}">
                <p14:modId xmlns:p14="http://schemas.microsoft.com/office/powerpoint/2010/main" val="3713793282"/>
              </p:ext>
            </p:extLst>
          </p:nvPr>
        </p:nvGraphicFramePr>
        <p:xfrm>
          <a:off x="2212592" y="4484368"/>
          <a:ext cx="19952464" cy="5876783"/>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6588A686-428B-344A-8A0F-71E9747BB0A7}"/>
              </a:ext>
            </a:extLst>
          </p:cNvPr>
          <p:cNvSpPr txBox="1"/>
          <p:nvPr/>
        </p:nvSpPr>
        <p:spPr>
          <a:xfrm>
            <a:off x="2212592" y="11841761"/>
            <a:ext cx="19952464" cy="646331"/>
          </a:xfrm>
          <a:prstGeom prst="rect">
            <a:avLst/>
          </a:prstGeom>
          <a:noFill/>
        </p:spPr>
        <p:txBody>
          <a:bodyPr wrap="square" rtlCol="0">
            <a:spAutoFit/>
          </a:bodyPr>
          <a:lstStyle/>
          <a:p>
            <a:pPr algn="ct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Make sure you promote it in the right place. It’s no secret that you need to be visible online.</a:t>
            </a:r>
          </a:p>
        </p:txBody>
      </p:sp>
    </p:spTree>
    <p:extLst>
      <p:ext uri="{BB962C8B-B14F-4D97-AF65-F5344CB8AC3E}">
        <p14:creationId xmlns:p14="http://schemas.microsoft.com/office/powerpoint/2010/main" val="706531827"/>
      </p:ext>
    </p:extLst>
  </p:cSld>
  <p:clrMapOvr>
    <a:masterClrMapping/>
  </p:clrMapOvr>
</p:sld>
</file>

<file path=ppt/theme/theme1.xml><?xml version="1.0" encoding="utf-8"?>
<a:theme xmlns:a="http://schemas.openxmlformats.org/drawingml/2006/main" name="Office Theme">
  <a:themeElements>
    <a:clrScheme name="Custom 74">
      <a:dk1>
        <a:srgbClr val="999999"/>
      </a:dk1>
      <a:lt1>
        <a:srgbClr val="FFFFFF"/>
      </a:lt1>
      <a:dk2>
        <a:srgbClr val="084745"/>
      </a:dk2>
      <a:lt2>
        <a:srgbClr val="FFFFFF"/>
      </a:lt2>
      <a:accent1>
        <a:srgbClr val="097A76"/>
      </a:accent1>
      <a:accent2>
        <a:srgbClr val="0B9C91"/>
      </a:accent2>
      <a:accent3>
        <a:srgbClr val="03CB99"/>
      </a:accent3>
      <a:accent4>
        <a:srgbClr val="097A76"/>
      </a:accent4>
      <a:accent5>
        <a:srgbClr val="0B9C91"/>
      </a:accent5>
      <a:accent6>
        <a:srgbClr val="03CB99"/>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95202</TotalTime>
  <Words>744</Words>
  <Application>Microsoft Macintosh PowerPoint</Application>
  <PresentationFormat>Personalizado</PresentationFormat>
  <Paragraphs>120</Paragraphs>
  <Slides>20</Slides>
  <Notes>0</Notes>
  <HiddenSlides>0</HiddenSlides>
  <MMClips>0</MMClips>
  <ScaleCrop>false</ScaleCrop>
  <HeadingPairs>
    <vt:vector size="6" baseType="variant">
      <vt:variant>
        <vt:lpstr>Fuentes usadas</vt:lpstr>
      </vt:variant>
      <vt:variant>
        <vt:i4>16</vt:i4>
      </vt:variant>
      <vt:variant>
        <vt:lpstr>Tema</vt:lpstr>
      </vt:variant>
      <vt:variant>
        <vt:i4>1</vt:i4>
      </vt:variant>
      <vt:variant>
        <vt:lpstr>Títulos de diapositiva</vt:lpstr>
      </vt:variant>
      <vt:variant>
        <vt:i4>20</vt:i4>
      </vt:variant>
    </vt:vector>
  </HeadingPairs>
  <TitlesOfParts>
    <vt:vector size="37" baseType="lpstr">
      <vt:lpstr>Arial Unicode MS</vt:lpstr>
      <vt:lpstr>Arial</vt:lpstr>
      <vt:lpstr>Calibri</vt:lpstr>
      <vt:lpstr>Calibri Light</vt:lpstr>
      <vt:lpstr>Lato</vt:lpstr>
      <vt:lpstr>Lato Black</vt:lpstr>
      <vt:lpstr>Lato Light</vt:lpstr>
      <vt:lpstr>Lato Semibold</vt:lpstr>
      <vt:lpstr>Montserrat</vt:lpstr>
      <vt:lpstr>Montserrat Light</vt:lpstr>
      <vt:lpstr>Montserrat Medium</vt:lpstr>
      <vt:lpstr>Montserrat SemiBold</vt:lpstr>
      <vt:lpstr>Poppins Medium</vt:lpstr>
      <vt:lpstr>Roboto</vt:lpstr>
      <vt:lpstr>Roboto Light</vt:lpstr>
      <vt:lpstr>Roboto Medium</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Microsoft Office User</cp:lastModifiedBy>
  <cp:revision>16833</cp:revision>
  <dcterms:created xsi:type="dcterms:W3CDTF">2014-11-12T21:47:38Z</dcterms:created>
  <dcterms:modified xsi:type="dcterms:W3CDTF">2019-08-06T14:24:40Z</dcterms:modified>
  <cp:category/>
</cp:coreProperties>
</file>