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2" r:id="rId2"/>
    <p:sldId id="4152" r:id="rId3"/>
    <p:sldId id="4375" r:id="rId4"/>
    <p:sldId id="4403" r:id="rId5"/>
    <p:sldId id="4404" r:id="rId6"/>
    <p:sldId id="4288" r:id="rId7"/>
    <p:sldId id="4405" r:id="rId8"/>
    <p:sldId id="4369" r:id="rId9"/>
    <p:sldId id="4408" r:id="rId10"/>
    <p:sldId id="4413" r:id="rId11"/>
    <p:sldId id="4410" r:id="rId12"/>
    <p:sldId id="4411" r:id="rId13"/>
    <p:sldId id="4414" r:id="rId14"/>
    <p:sldId id="4415" r:id="rId15"/>
    <p:sldId id="4416" r:id="rId16"/>
    <p:sldId id="4417" r:id="rId17"/>
    <p:sldId id="4423" r:id="rId18"/>
    <p:sldId id="4424" r:id="rId19"/>
    <p:sldId id="4421" r:id="rId20"/>
    <p:sldId id="442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ED-7040-BB36-EFF64DA288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4ED-7040-BB36-EFF64DA288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4ED-7040-BB36-EFF64DA288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4ED-7040-BB36-EFF64DA288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C-B146-B168-5968B507107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96-064B-BE18-15CD96B24E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96-064B-BE18-15CD96B24E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96-064B-BE18-15CD96B24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5686863"/>
        <c:axId val="1389072687"/>
      </c:lineChart>
      <c:catAx>
        <c:axId val="138568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389072687"/>
        <c:crosses val="autoZero"/>
        <c:auto val="1"/>
        <c:lblAlgn val="ctr"/>
        <c:lblOffset val="100"/>
        <c:noMultiLvlLbl val="0"/>
      </c:catAx>
      <c:valAx>
        <c:axId val="1389072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38568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1EEAF47F-45F7-D640-8EAC-5BF92B01F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043CB9C-0499-D545-88CA-1374F24557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67720" y="-522512"/>
            <a:ext cx="9586574" cy="12131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8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043CB9C-0499-D545-88CA-1374F24557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11767" y="-424540"/>
            <a:ext cx="10031253" cy="14663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8920EF4-5743-0549-A697-0CDF59C0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4751" y="4464694"/>
            <a:ext cx="6048148" cy="4165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1C15C46-9A77-074B-AD48-5FBC9EFFD21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21353" y="4464694"/>
            <a:ext cx="6048148" cy="4165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043CB9C-0499-D545-88CA-1374F24557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08150" y="4464694"/>
            <a:ext cx="6048148" cy="4165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043CB9C-0499-D545-88CA-1374F24557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3150" y="5791199"/>
            <a:ext cx="11763150" cy="8284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043CB9C-0499-D545-88CA-1374F24557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47648" y="-359230"/>
            <a:ext cx="11763150" cy="8284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0C3B090-DC58-0F4F-B8FA-9102E20F64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29733" y="1900718"/>
            <a:ext cx="4106581" cy="41065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632E29F-962C-D34B-B03A-A6EF08F8C7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1334" y="7708708"/>
            <a:ext cx="4106581" cy="41065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9" r:id="rId2"/>
    <p:sldLayoutId id="2147483978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6D66DC0-F1BF-2E46-BF08-F3BE9A568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11608905"/>
            <a:ext cx="24377646" cy="21070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-3" y="-7"/>
            <a:ext cx="17446754" cy="11608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9F80DB8-54D5-F049-945C-A046008DF263}"/>
              </a:ext>
            </a:extLst>
          </p:cNvPr>
          <p:cNvSpPr txBox="1">
            <a:spLocks/>
          </p:cNvSpPr>
          <p:nvPr/>
        </p:nvSpPr>
        <p:spPr>
          <a:xfrm>
            <a:off x="1372891" y="12275674"/>
            <a:ext cx="10518523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45CA01-F420-E246-913F-2CCAC9AF62AC}"/>
              </a:ext>
            </a:extLst>
          </p:cNvPr>
          <p:cNvGrpSpPr/>
          <p:nvPr/>
        </p:nvGrpSpPr>
        <p:grpSpPr>
          <a:xfrm>
            <a:off x="1448464" y="4426605"/>
            <a:ext cx="14549819" cy="2755689"/>
            <a:chOff x="4473941" y="4567428"/>
            <a:chExt cx="14549819" cy="27556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7812150" y="5129665"/>
              <a:ext cx="1121161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PERFORMANCE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163F0D-C936-D243-B261-C3362175B3E5}"/>
                </a:ext>
              </a:extLst>
            </p:cNvPr>
            <p:cNvGrpSpPr/>
            <p:nvPr/>
          </p:nvGrpSpPr>
          <p:grpSpPr>
            <a:xfrm>
              <a:off x="4473941" y="4567428"/>
              <a:ext cx="3338209" cy="2755689"/>
              <a:chOff x="1472839" y="3868054"/>
              <a:chExt cx="3782428" cy="3122392"/>
            </a:xfrm>
          </p:grpSpPr>
          <p:sp>
            <p:nvSpPr>
              <p:cNvPr id="8" name="L-Shape 7">
                <a:extLst>
                  <a:ext uri="{FF2B5EF4-FFF2-40B4-BE49-F238E27FC236}">
                    <a16:creationId xmlns:a16="http://schemas.microsoft.com/office/drawing/2014/main" id="{8C3D3E45-0CF0-094C-B625-FBE58C52C75A}"/>
                  </a:ext>
                </a:extLst>
              </p:cNvPr>
              <p:cNvSpPr/>
              <p:nvPr/>
            </p:nvSpPr>
            <p:spPr>
              <a:xfrm rot="2700000">
                <a:off x="3995396" y="4799314"/>
                <a:ext cx="1259871" cy="1259871"/>
              </a:xfrm>
              <a:prstGeom prst="corner">
                <a:avLst>
                  <a:gd name="adj1" fmla="val 37589"/>
                  <a:gd name="adj2" fmla="val 3326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-Shape 28">
                <a:extLst>
                  <a:ext uri="{FF2B5EF4-FFF2-40B4-BE49-F238E27FC236}">
                    <a16:creationId xmlns:a16="http://schemas.microsoft.com/office/drawing/2014/main" id="{CFED07CB-7BB8-A243-9157-F5CA242A0DD9}"/>
                  </a:ext>
                </a:extLst>
              </p:cNvPr>
              <p:cNvSpPr/>
              <p:nvPr/>
            </p:nvSpPr>
            <p:spPr>
              <a:xfrm rot="13500000">
                <a:off x="1472839" y="4799314"/>
                <a:ext cx="1259871" cy="1259871"/>
              </a:xfrm>
              <a:prstGeom prst="corner">
                <a:avLst>
                  <a:gd name="adj1" fmla="val 37589"/>
                  <a:gd name="adj2" fmla="val 3326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-Shape 29">
                <a:extLst>
                  <a:ext uri="{FF2B5EF4-FFF2-40B4-BE49-F238E27FC236}">
                    <a16:creationId xmlns:a16="http://schemas.microsoft.com/office/drawing/2014/main" id="{C04C43DD-9319-344B-B8B8-089E39DA5C03}"/>
                  </a:ext>
                </a:extLst>
              </p:cNvPr>
              <p:cNvSpPr/>
              <p:nvPr/>
            </p:nvSpPr>
            <p:spPr>
              <a:xfrm rot="18900000">
                <a:off x="2730812" y="3868054"/>
                <a:ext cx="1259871" cy="1259871"/>
              </a:xfrm>
              <a:prstGeom prst="corner">
                <a:avLst>
                  <a:gd name="adj1" fmla="val 37589"/>
                  <a:gd name="adj2" fmla="val 3326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L-Shape 30">
                <a:extLst>
                  <a:ext uri="{FF2B5EF4-FFF2-40B4-BE49-F238E27FC236}">
                    <a16:creationId xmlns:a16="http://schemas.microsoft.com/office/drawing/2014/main" id="{9A499E0E-9C1A-EC48-AFB1-5606A30E59D9}"/>
                  </a:ext>
                </a:extLst>
              </p:cNvPr>
              <p:cNvSpPr/>
              <p:nvPr/>
            </p:nvSpPr>
            <p:spPr>
              <a:xfrm rot="8100000">
                <a:off x="2730812" y="5730575"/>
                <a:ext cx="1259871" cy="1259871"/>
              </a:xfrm>
              <a:prstGeom prst="corner">
                <a:avLst>
                  <a:gd name="adj1" fmla="val 37589"/>
                  <a:gd name="adj2" fmla="val 3326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46972DB-E48D-AE48-ADA2-3EB1F293C3FA}"/>
              </a:ext>
            </a:extLst>
          </p:cNvPr>
          <p:cNvSpPr txBox="1"/>
          <p:nvPr/>
        </p:nvSpPr>
        <p:spPr>
          <a:xfrm>
            <a:off x="1592347" y="1128704"/>
            <a:ext cx="822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0488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B34026-B0CF-9143-81FC-CF28E14152CD}"/>
              </a:ext>
            </a:extLst>
          </p:cNvPr>
          <p:cNvSpPr/>
          <p:nvPr/>
        </p:nvSpPr>
        <p:spPr>
          <a:xfrm rot="10800000" flipV="1">
            <a:off x="-2" y="-1"/>
            <a:ext cx="24377651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8D6BBD-77EE-BB49-B035-8C10B7F980ED}"/>
              </a:ext>
            </a:extLst>
          </p:cNvPr>
          <p:cNvGrpSpPr/>
          <p:nvPr/>
        </p:nvGrpSpPr>
        <p:grpSpPr>
          <a:xfrm>
            <a:off x="15130762" y="2318174"/>
            <a:ext cx="6253037" cy="6255977"/>
            <a:chOff x="1889308" y="3270188"/>
            <a:chExt cx="8045875" cy="8049660"/>
          </a:xfrm>
        </p:grpSpPr>
        <p:sp>
          <p:nvSpPr>
            <p:cNvPr id="12" name="Shape 515">
              <a:extLst>
                <a:ext uri="{FF2B5EF4-FFF2-40B4-BE49-F238E27FC236}">
                  <a16:creationId xmlns:a16="http://schemas.microsoft.com/office/drawing/2014/main" id="{9E308C4A-B6E0-8446-B57F-3A19A50EBA65}"/>
                </a:ext>
              </a:extLst>
            </p:cNvPr>
            <p:cNvSpPr/>
            <p:nvPr/>
          </p:nvSpPr>
          <p:spPr>
            <a:xfrm>
              <a:off x="1889308" y="3277756"/>
              <a:ext cx="8042093" cy="8042092"/>
            </a:xfrm>
            <a:prstGeom prst="arc">
              <a:avLst>
                <a:gd name="adj1" fmla="val 12633002"/>
                <a:gd name="adj2" fmla="val 18715600"/>
              </a:avLst>
            </a:prstGeom>
            <a:noFill/>
            <a:ln w="5715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Regular" charset="0"/>
                <a:ea typeface="Lato Regular" charset="0"/>
                <a:cs typeface="Lato Regular" charset="0"/>
                <a:sym typeface="Calibri"/>
              </a:endParaRPr>
            </a:p>
          </p:txBody>
        </p:sp>
        <p:sp>
          <p:nvSpPr>
            <p:cNvPr id="9" name="Shape 515">
              <a:extLst>
                <a:ext uri="{FF2B5EF4-FFF2-40B4-BE49-F238E27FC236}">
                  <a16:creationId xmlns:a16="http://schemas.microsoft.com/office/drawing/2014/main" id="{471D591D-57DD-AA48-A49A-391FD46F8F5A}"/>
                </a:ext>
              </a:extLst>
            </p:cNvPr>
            <p:cNvSpPr/>
            <p:nvPr/>
          </p:nvSpPr>
          <p:spPr>
            <a:xfrm>
              <a:off x="1902726" y="3270188"/>
              <a:ext cx="8028674" cy="8028674"/>
            </a:xfrm>
            <a:prstGeom prst="arc">
              <a:avLst>
                <a:gd name="adj1" fmla="val 18658075"/>
                <a:gd name="adj2" fmla="val 3411282"/>
              </a:avLst>
            </a:prstGeom>
            <a:noFill/>
            <a:ln w="571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Regular" charset="0"/>
                <a:ea typeface="Lato Regular" charset="0"/>
                <a:cs typeface="Lato Regular" charset="0"/>
                <a:sym typeface="Calibri"/>
              </a:endParaRPr>
            </a:p>
          </p:txBody>
        </p:sp>
        <p:sp>
          <p:nvSpPr>
            <p:cNvPr id="10" name="Shape 515">
              <a:extLst>
                <a:ext uri="{FF2B5EF4-FFF2-40B4-BE49-F238E27FC236}">
                  <a16:creationId xmlns:a16="http://schemas.microsoft.com/office/drawing/2014/main" id="{97710B35-4E17-B34D-A544-4804A26E0613}"/>
                </a:ext>
              </a:extLst>
            </p:cNvPr>
            <p:cNvSpPr/>
            <p:nvPr/>
          </p:nvSpPr>
          <p:spPr>
            <a:xfrm>
              <a:off x="1906509" y="3278451"/>
              <a:ext cx="8028674" cy="8028674"/>
            </a:xfrm>
            <a:prstGeom prst="arc">
              <a:avLst>
                <a:gd name="adj1" fmla="val 2579462"/>
                <a:gd name="adj2" fmla="val 12710787"/>
              </a:avLst>
            </a:prstGeom>
            <a:noFill/>
            <a:ln w="5715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Regular" charset="0"/>
                <a:ea typeface="Lato Regular" charset="0"/>
                <a:cs typeface="Lato Regular" charset="0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C0CDE46-0830-8649-A6B1-D9781C93FB0C}"/>
              </a:ext>
            </a:extLst>
          </p:cNvPr>
          <p:cNvSpPr txBox="1"/>
          <p:nvPr/>
        </p:nvSpPr>
        <p:spPr>
          <a:xfrm>
            <a:off x="2507578" y="2149844"/>
            <a:ext cx="732119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00F55F-1D9E-BB43-839F-C3B38518D0B3}"/>
              </a:ext>
            </a:extLst>
          </p:cNvPr>
          <p:cNvGrpSpPr/>
          <p:nvPr/>
        </p:nvGrpSpPr>
        <p:grpSpPr>
          <a:xfrm>
            <a:off x="2507578" y="10642826"/>
            <a:ext cx="19476220" cy="923330"/>
            <a:chOff x="2507578" y="11068933"/>
            <a:chExt cx="19476220" cy="92333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AAEBAA8-DEA4-1A4E-9D9E-90BF8DE207DA}"/>
                </a:ext>
              </a:extLst>
            </p:cNvPr>
            <p:cNvGrpSpPr/>
            <p:nvPr/>
          </p:nvGrpSpPr>
          <p:grpSpPr>
            <a:xfrm>
              <a:off x="2507578" y="11068933"/>
              <a:ext cx="5770148" cy="923330"/>
              <a:chOff x="2820399" y="11068933"/>
              <a:chExt cx="5770148" cy="92333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43906-62F1-7942-B867-B21CC8EE9C69}"/>
                  </a:ext>
                </a:extLst>
              </p:cNvPr>
              <p:cNvSpPr/>
              <p:nvPr/>
            </p:nvSpPr>
            <p:spPr>
              <a:xfrm>
                <a:off x="4669185" y="11207432"/>
                <a:ext cx="39213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Write Your Title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8A6B0-0B10-B045-9C0A-E7D0605D1771}"/>
                  </a:ext>
                </a:extLst>
              </p:cNvPr>
              <p:cNvSpPr txBox="1"/>
              <p:nvPr/>
            </p:nvSpPr>
            <p:spPr>
              <a:xfrm>
                <a:off x="2820399" y="11068933"/>
                <a:ext cx="16273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Lato Black" charset="0"/>
                    <a:cs typeface="Lato Black" charset="0"/>
                  </a:rPr>
                  <a:t>20%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B9E122-6518-4E4B-8ECD-6B7992B0EEC4}"/>
                </a:ext>
              </a:extLst>
            </p:cNvPr>
            <p:cNvGrpSpPr/>
            <p:nvPr/>
          </p:nvGrpSpPr>
          <p:grpSpPr>
            <a:xfrm>
              <a:off x="9360614" y="11068933"/>
              <a:ext cx="5770148" cy="923330"/>
              <a:chOff x="2820399" y="11068933"/>
              <a:chExt cx="5770148" cy="92333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E349AF2-C35A-5A4E-9443-BAD072FD0D01}"/>
                  </a:ext>
                </a:extLst>
              </p:cNvPr>
              <p:cNvSpPr/>
              <p:nvPr/>
            </p:nvSpPr>
            <p:spPr>
              <a:xfrm>
                <a:off x="4669185" y="11207432"/>
                <a:ext cx="39213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Write Your Title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B3DF8-AD09-4F46-B128-3C92CF92E992}"/>
                  </a:ext>
                </a:extLst>
              </p:cNvPr>
              <p:cNvSpPr txBox="1"/>
              <p:nvPr/>
            </p:nvSpPr>
            <p:spPr>
              <a:xfrm>
                <a:off x="2820399" y="11068933"/>
                <a:ext cx="16257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Lato Black" charset="0"/>
                    <a:cs typeface="Lato Black" charset="0"/>
                  </a:rPr>
                  <a:t>30%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97B736-E9AB-D149-9BA1-9741CD10D8A2}"/>
                </a:ext>
              </a:extLst>
            </p:cNvPr>
            <p:cNvGrpSpPr/>
            <p:nvPr/>
          </p:nvGrpSpPr>
          <p:grpSpPr>
            <a:xfrm>
              <a:off x="16213650" y="11068933"/>
              <a:ext cx="5770148" cy="923330"/>
              <a:chOff x="2820399" y="11068933"/>
              <a:chExt cx="5770148" cy="92333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6B7DA-12AA-DF4B-B185-4B66D02A07DD}"/>
                  </a:ext>
                </a:extLst>
              </p:cNvPr>
              <p:cNvSpPr/>
              <p:nvPr/>
            </p:nvSpPr>
            <p:spPr>
              <a:xfrm>
                <a:off x="4669185" y="11207432"/>
                <a:ext cx="39213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Write Your Title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2BC3E7-5CB1-C648-8A3B-25D904B5B781}"/>
                  </a:ext>
                </a:extLst>
              </p:cNvPr>
              <p:cNvSpPr txBox="1"/>
              <p:nvPr/>
            </p:nvSpPr>
            <p:spPr>
              <a:xfrm>
                <a:off x="2820399" y="11068933"/>
                <a:ext cx="16273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Lato Black" charset="0"/>
                    <a:cs typeface="Lato Black" charset="0"/>
                  </a:rPr>
                  <a:t>50%</a:t>
                </a:r>
              </a:p>
            </p:txBody>
          </p:sp>
        </p:grpSp>
      </p:grpSp>
      <p:sp>
        <p:nvSpPr>
          <p:cNvPr id="33" name="Subtitle 2">
            <a:extLst>
              <a:ext uri="{FF2B5EF4-FFF2-40B4-BE49-F238E27FC236}">
                <a16:creationId xmlns:a16="http://schemas.microsoft.com/office/drawing/2014/main" id="{163B86E3-84A0-5548-955A-18B4B6A95507}"/>
              </a:ext>
            </a:extLst>
          </p:cNvPr>
          <p:cNvSpPr txBox="1">
            <a:spLocks/>
          </p:cNvSpPr>
          <p:nvPr/>
        </p:nvSpPr>
        <p:spPr>
          <a:xfrm>
            <a:off x="2507578" y="6794386"/>
            <a:ext cx="7019246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</p:spTree>
    <p:extLst>
      <p:ext uri="{BB962C8B-B14F-4D97-AF65-F5344CB8AC3E}">
        <p14:creationId xmlns:p14="http://schemas.microsoft.com/office/powerpoint/2010/main" val="383504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3BB601F-A5A5-D44D-A76C-66AB5FBC70A1}"/>
              </a:ext>
            </a:extLst>
          </p:cNvPr>
          <p:cNvSpPr/>
          <p:nvPr/>
        </p:nvSpPr>
        <p:spPr>
          <a:xfrm rot="10800000" flipV="1">
            <a:off x="-1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E33BF936-FDA8-494F-8AEA-D275D271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559630"/>
            <a:ext cx="11970327" cy="6596740"/>
          </a:xfrm>
          <a:custGeom>
            <a:avLst/>
            <a:gdLst>
              <a:gd name="T0" fmla="*/ 17141 w 17142"/>
              <a:gd name="T1" fmla="*/ 2107 h 2108"/>
              <a:gd name="T2" fmla="*/ 0 w 17142"/>
              <a:gd name="T3" fmla="*/ 2107 h 2108"/>
              <a:gd name="T4" fmla="*/ 0 w 17142"/>
              <a:gd name="T5" fmla="*/ 0 h 2108"/>
              <a:gd name="T6" fmla="*/ 17141 w 17142"/>
              <a:gd name="T7" fmla="*/ 0 h 2108"/>
              <a:gd name="T8" fmla="*/ 17141 w 17142"/>
              <a:gd name="T9" fmla="*/ 2107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2108">
                <a:moveTo>
                  <a:pt x="17141" y="2107"/>
                </a:moveTo>
                <a:lnTo>
                  <a:pt x="0" y="2107"/>
                </a:lnTo>
                <a:lnTo>
                  <a:pt x="0" y="0"/>
                </a:lnTo>
                <a:lnTo>
                  <a:pt x="17141" y="0"/>
                </a:lnTo>
                <a:lnTo>
                  <a:pt x="17141" y="21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DD3A0A-8A32-5C4D-940B-CC6C7519F954}"/>
              </a:ext>
            </a:extLst>
          </p:cNvPr>
          <p:cNvGrpSpPr/>
          <p:nvPr/>
        </p:nvGrpSpPr>
        <p:grpSpPr>
          <a:xfrm>
            <a:off x="1496677" y="5232555"/>
            <a:ext cx="8976969" cy="3250889"/>
            <a:chOff x="1851451" y="3803187"/>
            <a:chExt cx="8976969" cy="32508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0C5BAD-C2DA-3B4E-A037-4A8C34056223}"/>
                </a:ext>
              </a:extLst>
            </p:cNvPr>
            <p:cNvSpPr txBox="1"/>
            <p:nvPr/>
          </p:nvSpPr>
          <p:spPr>
            <a:xfrm>
              <a:off x="1851452" y="3803187"/>
              <a:ext cx="820694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Survey Results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DA97D1-47A2-6C49-926E-B1726385E1CC}"/>
                </a:ext>
              </a:extLst>
            </p:cNvPr>
            <p:cNvSpPr txBox="1"/>
            <p:nvPr/>
          </p:nvSpPr>
          <p:spPr>
            <a:xfrm>
              <a:off x="1851451" y="5299750"/>
              <a:ext cx="897696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It’s no secret that you need to be visible online that’s where your customers.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83BA57-90C9-2E46-8973-3301F3BBF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60454"/>
              </p:ext>
            </p:extLst>
          </p:nvPr>
        </p:nvGraphicFramePr>
        <p:xfrm>
          <a:off x="13282863" y="3559628"/>
          <a:ext cx="9946704" cy="6596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985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45B38B-D1BF-0045-9349-DC2F82E44E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48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11430000" y="0"/>
            <a:ext cx="12947650" cy="57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67EB2-52B9-1341-8826-FB925C7EEFEA}"/>
              </a:ext>
            </a:extLst>
          </p:cNvPr>
          <p:cNvSpPr/>
          <p:nvPr/>
        </p:nvSpPr>
        <p:spPr>
          <a:xfrm>
            <a:off x="0" y="0"/>
            <a:ext cx="11430000" cy="57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3930F-3A2A-9547-92BC-04F9FBE5961F}"/>
              </a:ext>
            </a:extLst>
          </p:cNvPr>
          <p:cNvSpPr txBox="1"/>
          <p:nvPr/>
        </p:nvSpPr>
        <p:spPr>
          <a:xfrm>
            <a:off x="13500404" y="2018437"/>
            <a:ext cx="897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51694-2F38-1342-90FE-9CF9C0E91835}"/>
              </a:ext>
            </a:extLst>
          </p:cNvPr>
          <p:cNvSpPr txBox="1"/>
          <p:nvPr/>
        </p:nvSpPr>
        <p:spPr>
          <a:xfrm>
            <a:off x="2703602" y="1833771"/>
            <a:ext cx="602279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316435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CE321C-448B-B649-9ACE-5F469D844691}"/>
              </a:ext>
            </a:extLst>
          </p:cNvPr>
          <p:cNvSpPr/>
          <p:nvPr/>
        </p:nvSpPr>
        <p:spPr>
          <a:xfrm>
            <a:off x="1212850" y="3950208"/>
            <a:ext cx="7038747" cy="8568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AEC12-B91B-5D49-A976-880C4730187A}"/>
              </a:ext>
            </a:extLst>
          </p:cNvPr>
          <p:cNvSpPr/>
          <p:nvPr/>
        </p:nvSpPr>
        <p:spPr>
          <a:xfrm>
            <a:off x="8669452" y="3950208"/>
            <a:ext cx="7038747" cy="8568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6423C-DE55-1840-ADB3-BFEB97E40DEA}"/>
              </a:ext>
            </a:extLst>
          </p:cNvPr>
          <p:cNvSpPr/>
          <p:nvPr/>
        </p:nvSpPr>
        <p:spPr>
          <a:xfrm>
            <a:off x="16126053" y="3950208"/>
            <a:ext cx="7038747" cy="8568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F093E70-2637-1E44-81EB-8A1DDEE021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0A2E3F-526B-8945-B88E-66B5013008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A8E3F8C-76B1-1D41-8A1C-D457A54F61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5226A-6B1E-DA44-8829-65DD643348B5}"/>
              </a:ext>
            </a:extLst>
          </p:cNvPr>
          <p:cNvSpPr txBox="1"/>
          <p:nvPr/>
        </p:nvSpPr>
        <p:spPr>
          <a:xfrm>
            <a:off x="4965364" y="1421106"/>
            <a:ext cx="1444692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Start Investing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47DB77-21FD-9A40-B16E-CC7E5BDC2207}"/>
              </a:ext>
            </a:extLst>
          </p:cNvPr>
          <p:cNvSpPr/>
          <p:nvPr/>
        </p:nvSpPr>
        <p:spPr>
          <a:xfrm>
            <a:off x="2007844" y="9512367"/>
            <a:ext cx="54487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Your Title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AF2F2-6FFA-0C43-8656-24016D45C7E7}"/>
              </a:ext>
            </a:extLst>
          </p:cNvPr>
          <p:cNvSpPr/>
          <p:nvPr/>
        </p:nvSpPr>
        <p:spPr>
          <a:xfrm>
            <a:off x="9464447" y="9512367"/>
            <a:ext cx="54487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Your Title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7FEE2-E603-C343-A908-2413B9B291A4}"/>
              </a:ext>
            </a:extLst>
          </p:cNvPr>
          <p:cNvSpPr/>
          <p:nvPr/>
        </p:nvSpPr>
        <p:spPr>
          <a:xfrm>
            <a:off x="16921047" y="9512367"/>
            <a:ext cx="54487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Your Title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being.</a:t>
            </a:r>
          </a:p>
        </p:txBody>
      </p:sp>
    </p:spTree>
    <p:extLst>
      <p:ext uri="{BB962C8B-B14F-4D97-AF65-F5344CB8AC3E}">
        <p14:creationId xmlns:p14="http://schemas.microsoft.com/office/powerpoint/2010/main" val="83318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11" y="0"/>
            <a:ext cx="24377653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4" name="Shape 493">
            <a:extLst>
              <a:ext uri="{FF2B5EF4-FFF2-40B4-BE49-F238E27FC236}">
                <a16:creationId xmlns:a16="http://schemas.microsoft.com/office/drawing/2014/main" id="{956727E5-E8BD-3F4A-9111-65606EFA2166}"/>
              </a:ext>
            </a:extLst>
          </p:cNvPr>
          <p:cNvSpPr/>
          <p:nvPr/>
        </p:nvSpPr>
        <p:spPr>
          <a:xfrm>
            <a:off x="3508265" y="4962657"/>
            <a:ext cx="3790688" cy="3790686"/>
          </a:xfrm>
          <a:prstGeom prst="ellipse">
            <a:avLst/>
          </a:prstGeom>
          <a:solidFill>
            <a:schemeClr val="accent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35" name="Shape 515">
            <a:extLst>
              <a:ext uri="{FF2B5EF4-FFF2-40B4-BE49-F238E27FC236}">
                <a16:creationId xmlns:a16="http://schemas.microsoft.com/office/drawing/2014/main" id="{B472AA02-15CE-834E-ADCC-5AB17A106EFA}"/>
              </a:ext>
            </a:extLst>
          </p:cNvPr>
          <p:cNvSpPr/>
          <p:nvPr/>
        </p:nvSpPr>
        <p:spPr>
          <a:xfrm>
            <a:off x="3508265" y="4962657"/>
            <a:ext cx="3790688" cy="3790686"/>
          </a:xfrm>
          <a:prstGeom prst="arc">
            <a:avLst>
              <a:gd name="adj1" fmla="val 16155834"/>
              <a:gd name="adj2" fmla="val 10916307"/>
            </a:avLst>
          </a:prstGeom>
          <a:noFill/>
          <a:ln w="317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36" name="Shape 978">
            <a:extLst>
              <a:ext uri="{FF2B5EF4-FFF2-40B4-BE49-F238E27FC236}">
                <a16:creationId xmlns:a16="http://schemas.microsoft.com/office/drawing/2014/main" id="{E975A16F-977A-D94C-92A2-3D125446B467}"/>
              </a:ext>
            </a:extLst>
          </p:cNvPr>
          <p:cNvSpPr/>
          <p:nvPr/>
        </p:nvSpPr>
        <p:spPr>
          <a:xfrm>
            <a:off x="3770840" y="5214996"/>
            <a:ext cx="3312536" cy="33125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38" name="Shape 493">
            <a:extLst>
              <a:ext uri="{FF2B5EF4-FFF2-40B4-BE49-F238E27FC236}">
                <a16:creationId xmlns:a16="http://schemas.microsoft.com/office/drawing/2014/main" id="{C56E888D-3563-DA41-8D48-CEF4D6FB6C4D}"/>
              </a:ext>
            </a:extLst>
          </p:cNvPr>
          <p:cNvSpPr/>
          <p:nvPr/>
        </p:nvSpPr>
        <p:spPr>
          <a:xfrm>
            <a:off x="10289674" y="4962657"/>
            <a:ext cx="3790688" cy="3790686"/>
          </a:xfrm>
          <a:prstGeom prst="ellipse">
            <a:avLst/>
          </a:prstGeom>
          <a:solidFill>
            <a:schemeClr val="accent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39" name="Shape 515">
            <a:extLst>
              <a:ext uri="{FF2B5EF4-FFF2-40B4-BE49-F238E27FC236}">
                <a16:creationId xmlns:a16="http://schemas.microsoft.com/office/drawing/2014/main" id="{2F3BE756-E336-A946-81B4-9248E1F7F8F0}"/>
              </a:ext>
            </a:extLst>
          </p:cNvPr>
          <p:cNvSpPr/>
          <p:nvPr/>
        </p:nvSpPr>
        <p:spPr>
          <a:xfrm>
            <a:off x="10289674" y="4962657"/>
            <a:ext cx="3790688" cy="3790686"/>
          </a:xfrm>
          <a:prstGeom prst="arc">
            <a:avLst>
              <a:gd name="adj1" fmla="val 16155834"/>
              <a:gd name="adj2" fmla="val 2910007"/>
            </a:avLst>
          </a:prstGeom>
          <a:noFill/>
          <a:ln w="3175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0" name="Shape 978">
            <a:extLst>
              <a:ext uri="{FF2B5EF4-FFF2-40B4-BE49-F238E27FC236}">
                <a16:creationId xmlns:a16="http://schemas.microsoft.com/office/drawing/2014/main" id="{A5E7EB1A-170A-C449-8D42-6826C4C2D562}"/>
              </a:ext>
            </a:extLst>
          </p:cNvPr>
          <p:cNvSpPr/>
          <p:nvPr/>
        </p:nvSpPr>
        <p:spPr>
          <a:xfrm>
            <a:off x="10552249" y="5214996"/>
            <a:ext cx="3312536" cy="33125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1" name="Shape 493">
            <a:extLst>
              <a:ext uri="{FF2B5EF4-FFF2-40B4-BE49-F238E27FC236}">
                <a16:creationId xmlns:a16="http://schemas.microsoft.com/office/drawing/2014/main" id="{7C41C556-74E6-6D47-BF3A-373A8936E0B7}"/>
              </a:ext>
            </a:extLst>
          </p:cNvPr>
          <p:cNvSpPr/>
          <p:nvPr/>
        </p:nvSpPr>
        <p:spPr>
          <a:xfrm>
            <a:off x="17071083" y="4962657"/>
            <a:ext cx="3790688" cy="3790686"/>
          </a:xfrm>
          <a:prstGeom prst="ellipse">
            <a:avLst/>
          </a:prstGeom>
          <a:solidFill>
            <a:schemeClr val="accent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2" name="Shape 515">
            <a:extLst>
              <a:ext uri="{FF2B5EF4-FFF2-40B4-BE49-F238E27FC236}">
                <a16:creationId xmlns:a16="http://schemas.microsoft.com/office/drawing/2014/main" id="{FE10DAAA-C1F8-434F-8386-6A3B22639C53}"/>
              </a:ext>
            </a:extLst>
          </p:cNvPr>
          <p:cNvSpPr/>
          <p:nvPr/>
        </p:nvSpPr>
        <p:spPr>
          <a:xfrm>
            <a:off x="17071083" y="4962657"/>
            <a:ext cx="3790688" cy="3790686"/>
          </a:xfrm>
          <a:prstGeom prst="arc">
            <a:avLst>
              <a:gd name="adj1" fmla="val 16155834"/>
              <a:gd name="adj2" fmla="val 7876662"/>
            </a:avLst>
          </a:prstGeom>
          <a:noFill/>
          <a:ln w="3175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3" name="Shape 978">
            <a:extLst>
              <a:ext uri="{FF2B5EF4-FFF2-40B4-BE49-F238E27FC236}">
                <a16:creationId xmlns:a16="http://schemas.microsoft.com/office/drawing/2014/main" id="{E4DBBE16-5416-2A41-8CF6-A7C11B83E631}"/>
              </a:ext>
            </a:extLst>
          </p:cNvPr>
          <p:cNvSpPr/>
          <p:nvPr/>
        </p:nvSpPr>
        <p:spPr>
          <a:xfrm>
            <a:off x="17333658" y="5214996"/>
            <a:ext cx="3312536" cy="33125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Montserrat Light" charset="0"/>
              <a:ea typeface="Montserrat Light" charset="0"/>
              <a:cs typeface="Montserrat Light" charset="0"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394D03-ADDE-E446-876F-A1377ADAD2D6}"/>
              </a:ext>
            </a:extLst>
          </p:cNvPr>
          <p:cNvSpPr txBox="1"/>
          <p:nvPr/>
        </p:nvSpPr>
        <p:spPr>
          <a:xfrm>
            <a:off x="4965364" y="1421106"/>
            <a:ext cx="1444692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Asset Mix By Actual Value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B0E70C-3135-264B-8F65-0043C52829C9}"/>
              </a:ext>
            </a:extLst>
          </p:cNvPr>
          <p:cNvSpPr/>
          <p:nvPr/>
        </p:nvSpPr>
        <p:spPr>
          <a:xfrm>
            <a:off x="2702729" y="9558087"/>
            <a:ext cx="54487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Your Title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E3FCE2-4BDD-E149-A948-FF6897E78459}"/>
              </a:ext>
            </a:extLst>
          </p:cNvPr>
          <p:cNvSpPr/>
          <p:nvPr/>
        </p:nvSpPr>
        <p:spPr>
          <a:xfrm>
            <a:off x="9460639" y="9558087"/>
            <a:ext cx="54487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Your Title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299805-81FC-8A47-9D92-D68D086476D4}"/>
              </a:ext>
            </a:extLst>
          </p:cNvPr>
          <p:cNvSpPr/>
          <p:nvPr/>
        </p:nvSpPr>
        <p:spPr>
          <a:xfrm>
            <a:off x="16265547" y="9558087"/>
            <a:ext cx="54487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</a:rPr>
              <a:t>Your Title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5439A8-EE17-6949-BF82-F54A4E244F52}"/>
              </a:ext>
            </a:extLst>
          </p:cNvPr>
          <p:cNvSpPr txBox="1"/>
          <p:nvPr/>
        </p:nvSpPr>
        <p:spPr>
          <a:xfrm>
            <a:off x="4174716" y="6396335"/>
            <a:ext cx="245778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75%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D47D9A-DB09-DC47-A104-6181BE6179D7}"/>
              </a:ext>
            </a:extLst>
          </p:cNvPr>
          <p:cNvSpPr txBox="1"/>
          <p:nvPr/>
        </p:nvSpPr>
        <p:spPr>
          <a:xfrm>
            <a:off x="10956125" y="6396335"/>
            <a:ext cx="245778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9D590-26B2-D34E-8641-58E5684F4B50}"/>
              </a:ext>
            </a:extLst>
          </p:cNvPr>
          <p:cNvSpPr txBox="1"/>
          <p:nvPr/>
        </p:nvSpPr>
        <p:spPr>
          <a:xfrm>
            <a:off x="17737534" y="6396335"/>
            <a:ext cx="245778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150192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B14A020-F028-BD47-9875-23C9B9D21164}"/>
              </a:ext>
            </a:extLst>
          </p:cNvPr>
          <p:cNvSpPr/>
          <p:nvPr/>
        </p:nvSpPr>
        <p:spPr>
          <a:xfrm rot="10800000" flipV="1">
            <a:off x="-1" y="2"/>
            <a:ext cx="24377644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80FEC-EF1A-654A-9D8D-AAAD71DCA73A}"/>
              </a:ext>
            </a:extLst>
          </p:cNvPr>
          <p:cNvSpPr/>
          <p:nvPr/>
        </p:nvSpPr>
        <p:spPr>
          <a:xfrm>
            <a:off x="2195846" y="3596640"/>
            <a:ext cx="19985950" cy="141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Medium" pitchFamily="2" charset="77"/>
              <a:ea typeface="Lato" charset="0"/>
              <a:cs typeface="Lato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3A6386-8337-4542-9219-7A4884C5AC18}"/>
              </a:ext>
            </a:extLst>
          </p:cNvPr>
          <p:cNvSpPr/>
          <p:nvPr/>
        </p:nvSpPr>
        <p:spPr>
          <a:xfrm>
            <a:off x="2195846" y="6596007"/>
            <a:ext cx="19985950" cy="1411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Medium" pitchFamily="2" charset="77"/>
              <a:ea typeface="Lato" charset="0"/>
              <a:cs typeface="Lato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AB62AE-AE8C-F843-9CC4-D82F1D89270E}"/>
              </a:ext>
            </a:extLst>
          </p:cNvPr>
          <p:cNvSpPr/>
          <p:nvPr/>
        </p:nvSpPr>
        <p:spPr>
          <a:xfrm>
            <a:off x="2195846" y="9595376"/>
            <a:ext cx="19985950" cy="1411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Medium" pitchFamily="2" charset="77"/>
              <a:ea typeface="Lato" charset="0"/>
              <a:cs typeface="Lato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91567-D03E-D442-80D7-6FB284E913BA}"/>
              </a:ext>
            </a:extLst>
          </p:cNvPr>
          <p:cNvSpPr txBox="1"/>
          <p:nvPr/>
        </p:nvSpPr>
        <p:spPr>
          <a:xfrm>
            <a:off x="7044656" y="5489050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698F96-5027-AF40-9C81-A479FFEB9F1A}"/>
              </a:ext>
            </a:extLst>
          </p:cNvPr>
          <p:cNvSpPr txBox="1"/>
          <p:nvPr/>
        </p:nvSpPr>
        <p:spPr>
          <a:xfrm>
            <a:off x="7044656" y="6988735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D879F-0454-3C45-846D-D044408C70E8}"/>
              </a:ext>
            </a:extLst>
          </p:cNvPr>
          <p:cNvSpPr txBox="1"/>
          <p:nvPr/>
        </p:nvSpPr>
        <p:spPr>
          <a:xfrm>
            <a:off x="7044656" y="8488419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$450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27E11-DE57-4340-B64B-DF2732E99BE8}"/>
              </a:ext>
            </a:extLst>
          </p:cNvPr>
          <p:cNvSpPr txBox="1"/>
          <p:nvPr/>
        </p:nvSpPr>
        <p:spPr>
          <a:xfrm>
            <a:off x="7044656" y="9988102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BA3903-8E27-ED41-B857-064E9C2CB79D}"/>
              </a:ext>
            </a:extLst>
          </p:cNvPr>
          <p:cNvSpPr txBox="1"/>
          <p:nvPr/>
        </p:nvSpPr>
        <p:spPr>
          <a:xfrm>
            <a:off x="7044656" y="11487787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8F6640-35FC-0A46-BE07-AEF0E1C2D1B6}"/>
              </a:ext>
            </a:extLst>
          </p:cNvPr>
          <p:cNvSpPr txBox="1"/>
          <p:nvPr/>
        </p:nvSpPr>
        <p:spPr>
          <a:xfrm>
            <a:off x="10499772" y="5489050"/>
            <a:ext cx="337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A47E-1C4D-C34B-9DF4-5E08E8126599}"/>
              </a:ext>
            </a:extLst>
          </p:cNvPr>
          <p:cNvSpPr txBox="1"/>
          <p:nvPr/>
        </p:nvSpPr>
        <p:spPr>
          <a:xfrm>
            <a:off x="10499772" y="6988735"/>
            <a:ext cx="337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32A686-D3BB-7E43-B04D-152B1293162B}"/>
              </a:ext>
            </a:extLst>
          </p:cNvPr>
          <p:cNvSpPr txBox="1"/>
          <p:nvPr/>
        </p:nvSpPr>
        <p:spPr>
          <a:xfrm>
            <a:off x="10499772" y="8488419"/>
            <a:ext cx="3378099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$600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70E570-AFD3-EE44-83EB-15F3D02CAF08}"/>
              </a:ext>
            </a:extLst>
          </p:cNvPr>
          <p:cNvSpPr txBox="1"/>
          <p:nvPr/>
        </p:nvSpPr>
        <p:spPr>
          <a:xfrm>
            <a:off x="10499772" y="9988102"/>
            <a:ext cx="337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$500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1C8D11-E7CE-9844-802E-E4A31B1D8B74}"/>
              </a:ext>
            </a:extLst>
          </p:cNvPr>
          <p:cNvSpPr txBox="1"/>
          <p:nvPr/>
        </p:nvSpPr>
        <p:spPr>
          <a:xfrm>
            <a:off x="10499772" y="11487787"/>
            <a:ext cx="337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2D807-15AB-3144-A0FF-61484DE05360}"/>
              </a:ext>
            </a:extLst>
          </p:cNvPr>
          <p:cNvSpPr txBox="1"/>
          <p:nvPr/>
        </p:nvSpPr>
        <p:spPr>
          <a:xfrm>
            <a:off x="15065391" y="5489050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$1450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B74740-56D3-914E-ADB5-312691217119}"/>
              </a:ext>
            </a:extLst>
          </p:cNvPr>
          <p:cNvSpPr txBox="1"/>
          <p:nvPr/>
        </p:nvSpPr>
        <p:spPr>
          <a:xfrm>
            <a:off x="15065391" y="6988735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01DB03-7624-214D-9255-CD94EB1E5486}"/>
              </a:ext>
            </a:extLst>
          </p:cNvPr>
          <p:cNvSpPr txBox="1"/>
          <p:nvPr/>
        </p:nvSpPr>
        <p:spPr>
          <a:xfrm>
            <a:off x="15065391" y="8488419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$2395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9980-5DF4-C549-8871-90788B3B1494}"/>
              </a:ext>
            </a:extLst>
          </p:cNvPr>
          <p:cNvSpPr txBox="1"/>
          <p:nvPr/>
        </p:nvSpPr>
        <p:spPr>
          <a:xfrm>
            <a:off x="15065391" y="9988102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E320E4-37E7-2F45-9F40-AE9D9FC5BBBD}"/>
              </a:ext>
            </a:extLst>
          </p:cNvPr>
          <p:cNvSpPr txBox="1"/>
          <p:nvPr/>
        </p:nvSpPr>
        <p:spPr>
          <a:xfrm>
            <a:off x="15065391" y="11487787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$3410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78BD5F-5E4F-E444-9F02-84492CBBF4EC}"/>
              </a:ext>
            </a:extLst>
          </p:cNvPr>
          <p:cNvSpPr txBox="1"/>
          <p:nvPr/>
        </p:nvSpPr>
        <p:spPr>
          <a:xfrm>
            <a:off x="19110494" y="5489050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$640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7FDF61-C1CE-A940-A38B-E15C2C9617F5}"/>
              </a:ext>
            </a:extLst>
          </p:cNvPr>
          <p:cNvSpPr txBox="1"/>
          <p:nvPr/>
        </p:nvSpPr>
        <p:spPr>
          <a:xfrm>
            <a:off x="19110494" y="6988735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$810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6A604-0421-6849-8D1D-BB1B11B63CE1}"/>
              </a:ext>
            </a:extLst>
          </p:cNvPr>
          <p:cNvSpPr txBox="1"/>
          <p:nvPr/>
        </p:nvSpPr>
        <p:spPr>
          <a:xfrm>
            <a:off x="19110494" y="8488419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$550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1263A6-4F7A-634B-889A-01CE895CACAD}"/>
              </a:ext>
            </a:extLst>
          </p:cNvPr>
          <p:cNvSpPr txBox="1"/>
          <p:nvPr/>
        </p:nvSpPr>
        <p:spPr>
          <a:xfrm>
            <a:off x="19110494" y="9988102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Montserrat" charset="0"/>
                <a:cs typeface="Montserrat" charset="0"/>
              </a:rPr>
              <a:t>$2895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20E696-19E0-F94C-A27F-022A1872E752}"/>
              </a:ext>
            </a:extLst>
          </p:cNvPr>
          <p:cNvSpPr txBox="1"/>
          <p:nvPr/>
        </p:nvSpPr>
        <p:spPr>
          <a:xfrm>
            <a:off x="19110494" y="11487787"/>
            <a:ext cx="226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" charset="0"/>
                <a:cs typeface="Lato" charset="0"/>
              </a:rPr>
              <a:t>$1060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5479BD-6E08-EB47-ACD0-9BC761EBC1F5}"/>
              </a:ext>
            </a:extLst>
          </p:cNvPr>
          <p:cNvSpPr txBox="1"/>
          <p:nvPr/>
        </p:nvSpPr>
        <p:spPr>
          <a:xfrm>
            <a:off x="2880818" y="5458570"/>
            <a:ext cx="337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Technically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0D2DAA-E480-0A4E-89B6-9C9537457718}"/>
              </a:ext>
            </a:extLst>
          </p:cNvPr>
          <p:cNvSpPr txBox="1"/>
          <p:nvPr/>
        </p:nvSpPr>
        <p:spPr>
          <a:xfrm>
            <a:off x="2880818" y="6958255"/>
            <a:ext cx="337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Mischief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ACFB9F-BC3E-2145-BFB7-86E8AC0A22E6}"/>
              </a:ext>
            </a:extLst>
          </p:cNvPr>
          <p:cNvSpPr txBox="1"/>
          <p:nvPr/>
        </p:nvSpPr>
        <p:spPr>
          <a:xfrm>
            <a:off x="2880818" y="8457939"/>
            <a:ext cx="337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Business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E8E9C-8B81-144B-81C3-B5130DF65150}"/>
              </a:ext>
            </a:extLst>
          </p:cNvPr>
          <p:cNvSpPr txBox="1"/>
          <p:nvPr/>
        </p:nvSpPr>
        <p:spPr>
          <a:xfrm>
            <a:off x="2880818" y="9957622"/>
            <a:ext cx="337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8C6B3F-B796-AB42-9F72-4CF75F4CEFBB}"/>
              </a:ext>
            </a:extLst>
          </p:cNvPr>
          <p:cNvSpPr txBox="1"/>
          <p:nvPr/>
        </p:nvSpPr>
        <p:spPr>
          <a:xfrm>
            <a:off x="2738359" y="11457307"/>
            <a:ext cx="3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Professional</a:t>
            </a:r>
            <a:endParaRPr lang="en-US" sz="4000" dirty="0">
              <a:solidFill>
                <a:schemeClr val="bg1"/>
              </a:solidFill>
              <a:latin typeface="Montserrat Medium" pitchFamily="2" charset="77"/>
              <a:ea typeface="Lato" charset="0"/>
              <a:cs typeface="Lato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FD4B71-5191-D04F-8428-F05115BC3844}"/>
              </a:ext>
            </a:extLst>
          </p:cNvPr>
          <p:cNvSpPr txBox="1"/>
          <p:nvPr/>
        </p:nvSpPr>
        <p:spPr>
          <a:xfrm>
            <a:off x="7044656" y="3989367"/>
            <a:ext cx="226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4013F-9916-0145-8E86-C6A0F4EE8552}"/>
              </a:ext>
            </a:extLst>
          </p:cNvPr>
          <p:cNvSpPr txBox="1"/>
          <p:nvPr/>
        </p:nvSpPr>
        <p:spPr>
          <a:xfrm>
            <a:off x="11058610" y="3989367"/>
            <a:ext cx="226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24D64B-62CC-954A-AD49-C961D6F9CB72}"/>
              </a:ext>
            </a:extLst>
          </p:cNvPr>
          <p:cNvSpPr txBox="1"/>
          <p:nvPr/>
        </p:nvSpPr>
        <p:spPr>
          <a:xfrm>
            <a:off x="15065391" y="3989367"/>
            <a:ext cx="226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A30351-3C06-034D-B991-219E35D142FC}"/>
              </a:ext>
            </a:extLst>
          </p:cNvPr>
          <p:cNvSpPr txBox="1"/>
          <p:nvPr/>
        </p:nvSpPr>
        <p:spPr>
          <a:xfrm>
            <a:off x="19086519" y="3989367"/>
            <a:ext cx="226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DC46BE-5ED9-1F44-86C1-E1B1C000AA85}"/>
              </a:ext>
            </a:extLst>
          </p:cNvPr>
          <p:cNvSpPr txBox="1"/>
          <p:nvPr/>
        </p:nvSpPr>
        <p:spPr>
          <a:xfrm>
            <a:off x="4965364" y="1421106"/>
            <a:ext cx="14446922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Report</a:t>
            </a:r>
          </a:p>
        </p:txBody>
      </p:sp>
    </p:spTree>
    <p:extLst>
      <p:ext uri="{BB962C8B-B14F-4D97-AF65-F5344CB8AC3E}">
        <p14:creationId xmlns:p14="http://schemas.microsoft.com/office/powerpoint/2010/main" val="148173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14D16-DB58-E645-BF7B-72CAF6B09035}"/>
              </a:ext>
            </a:extLst>
          </p:cNvPr>
          <p:cNvSpPr txBox="1"/>
          <p:nvPr/>
        </p:nvSpPr>
        <p:spPr>
          <a:xfrm>
            <a:off x="2094002" y="1833771"/>
            <a:ext cx="878735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690A63-DC33-BE4E-BAC4-11C8257F81F7}"/>
              </a:ext>
            </a:extLst>
          </p:cNvPr>
          <p:cNvGrpSpPr/>
          <p:nvPr/>
        </p:nvGrpSpPr>
        <p:grpSpPr>
          <a:xfrm>
            <a:off x="2496239" y="6269024"/>
            <a:ext cx="20188848" cy="5613205"/>
            <a:chOff x="2496239" y="4750711"/>
            <a:chExt cx="20188848" cy="56132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3A2B53-5FBB-E440-8720-8FD5B17D3051}"/>
                </a:ext>
              </a:extLst>
            </p:cNvPr>
            <p:cNvGrpSpPr/>
            <p:nvPr/>
          </p:nvGrpSpPr>
          <p:grpSpPr>
            <a:xfrm>
              <a:off x="2680034" y="6391732"/>
              <a:ext cx="18607198" cy="2458546"/>
              <a:chOff x="2269653" y="6391732"/>
              <a:chExt cx="18607198" cy="245854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AFC68012-6225-CA49-82E3-47B396914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8277" y="7577032"/>
                <a:ext cx="18428574" cy="2286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F4E5B7-0C81-8B4B-AEDB-BC25CD4BD606}"/>
                  </a:ext>
                </a:extLst>
              </p:cNvPr>
              <p:cNvSpPr/>
              <p:nvPr/>
            </p:nvSpPr>
            <p:spPr>
              <a:xfrm rot="5400000">
                <a:off x="1129693" y="7531695"/>
                <a:ext cx="2458543" cy="1786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Light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B66B446-E55A-5144-9C45-CF7640D0796A}"/>
                  </a:ext>
                </a:extLst>
              </p:cNvPr>
              <p:cNvSpPr/>
              <p:nvPr/>
            </p:nvSpPr>
            <p:spPr>
              <a:xfrm rot="5400000">
                <a:off x="8529954" y="7531692"/>
                <a:ext cx="2458544" cy="178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Light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3127E0-4CE7-054D-9C1F-27FA18ECF449}"/>
                  </a:ext>
                </a:extLst>
              </p:cNvPr>
              <p:cNvSpPr/>
              <p:nvPr/>
            </p:nvSpPr>
            <p:spPr>
              <a:xfrm rot="5400000">
                <a:off x="15892159" y="7531692"/>
                <a:ext cx="2458544" cy="1786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Light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A46C75-4FE3-0E46-B8E6-BCD490230ED3}"/>
                </a:ext>
              </a:extLst>
            </p:cNvPr>
            <p:cNvSpPr txBox="1"/>
            <p:nvPr/>
          </p:nvSpPr>
          <p:spPr>
            <a:xfrm>
              <a:off x="2496239" y="4750711"/>
              <a:ext cx="1424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 Black" charset="0"/>
                  <a:cs typeface="Lato Black" charset="0"/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BBF536-520A-2C43-838E-A4F39F8CFC28}"/>
                </a:ext>
              </a:extLst>
            </p:cNvPr>
            <p:cNvSpPr/>
            <p:nvPr/>
          </p:nvSpPr>
          <p:spPr>
            <a:xfrm>
              <a:off x="2496239" y="9656030"/>
              <a:ext cx="48630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Write Your Title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A776C5-F881-504E-A5CB-8A8E1EE71C8A}"/>
                </a:ext>
              </a:extLst>
            </p:cNvPr>
            <p:cNvSpPr txBox="1"/>
            <p:nvPr/>
          </p:nvSpPr>
          <p:spPr>
            <a:xfrm>
              <a:off x="9897415" y="4750711"/>
              <a:ext cx="1424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 Black" charset="0"/>
                  <a:cs typeface="Lato Black" charset="0"/>
                </a:rPr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CB473A-FDC8-A64C-BF21-3AF7D3C66717}"/>
                </a:ext>
              </a:extLst>
            </p:cNvPr>
            <p:cNvSpPr txBox="1"/>
            <p:nvPr/>
          </p:nvSpPr>
          <p:spPr>
            <a:xfrm>
              <a:off x="17298591" y="4750711"/>
              <a:ext cx="1424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 Black" charset="0"/>
                  <a:cs typeface="Lato Black" charset="0"/>
                </a:rPr>
                <a:t>C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5AA86D-0282-9D49-99CC-F3F04BB6403E}"/>
                </a:ext>
              </a:extLst>
            </p:cNvPr>
            <p:cNvSpPr/>
            <p:nvPr/>
          </p:nvSpPr>
          <p:spPr>
            <a:xfrm>
              <a:off x="9903737" y="9656030"/>
              <a:ext cx="48630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Write Your Title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29E83B1-637F-B243-93D5-B86EE798014D}"/>
                </a:ext>
              </a:extLst>
            </p:cNvPr>
            <p:cNvSpPr/>
            <p:nvPr/>
          </p:nvSpPr>
          <p:spPr>
            <a:xfrm>
              <a:off x="17298591" y="9656030"/>
              <a:ext cx="53864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 Bold" charset="0"/>
                  <a:cs typeface="Montserrat Bold" charset="0"/>
                </a:rPr>
                <a:t>Write Your Title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42884B5-1177-6D4C-8A60-1265F5C71B60}"/>
              </a:ext>
            </a:extLst>
          </p:cNvPr>
          <p:cNvSpPr txBox="1"/>
          <p:nvPr/>
        </p:nvSpPr>
        <p:spPr>
          <a:xfrm>
            <a:off x="13500404" y="2018437"/>
            <a:ext cx="897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</p:spTree>
    <p:extLst>
      <p:ext uri="{BB962C8B-B14F-4D97-AF65-F5344CB8AC3E}">
        <p14:creationId xmlns:p14="http://schemas.microsoft.com/office/powerpoint/2010/main" val="401384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27FD2D7-E43F-A140-817D-DE680F2CA3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11430000" y="0"/>
            <a:ext cx="1294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67EB2-52B9-1341-8826-FB925C7EEFEA}"/>
              </a:ext>
            </a:extLst>
          </p:cNvPr>
          <p:cNvSpPr/>
          <p:nvPr/>
        </p:nvSpPr>
        <p:spPr>
          <a:xfrm>
            <a:off x="0" y="0"/>
            <a:ext cx="11430000" cy="57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3930F-3A2A-9547-92BC-04F9FBE5961F}"/>
              </a:ext>
            </a:extLst>
          </p:cNvPr>
          <p:cNvSpPr txBox="1"/>
          <p:nvPr/>
        </p:nvSpPr>
        <p:spPr>
          <a:xfrm>
            <a:off x="13414527" y="10467691"/>
            <a:ext cx="897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51694-2F38-1342-90FE-9CF9C0E91835}"/>
              </a:ext>
            </a:extLst>
          </p:cNvPr>
          <p:cNvSpPr txBox="1"/>
          <p:nvPr/>
        </p:nvSpPr>
        <p:spPr>
          <a:xfrm>
            <a:off x="2703602" y="1833771"/>
            <a:ext cx="602279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Investments Pros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04E0B-472C-BE46-90D6-B851D73E3395}"/>
              </a:ext>
            </a:extLst>
          </p:cNvPr>
          <p:cNvGrpSpPr/>
          <p:nvPr/>
        </p:nvGrpSpPr>
        <p:grpSpPr>
          <a:xfrm>
            <a:off x="13414527" y="1972270"/>
            <a:ext cx="9445473" cy="1446550"/>
            <a:chOff x="13414527" y="1972270"/>
            <a:chExt cx="9445473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8B63B2-3143-E244-BA06-5373411FAEBF}"/>
                </a:ext>
              </a:extLst>
            </p:cNvPr>
            <p:cNvSpPr txBox="1"/>
            <p:nvPr/>
          </p:nvSpPr>
          <p:spPr>
            <a:xfrm>
              <a:off x="14667111" y="1972270"/>
              <a:ext cx="819288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Medium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It’s no secret that you need to be visible online.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Lato Black" charset="0"/>
                <a:cs typeface="Lato Black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A5D3CDB-7E80-FD47-95A1-A22922E16C2A}"/>
                </a:ext>
              </a:extLst>
            </p:cNvPr>
            <p:cNvSpPr/>
            <p:nvPr/>
          </p:nvSpPr>
          <p:spPr>
            <a:xfrm>
              <a:off x="13414527" y="2162100"/>
              <a:ext cx="543669" cy="5436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747240-BAD7-9848-8139-97B7C73883BF}"/>
              </a:ext>
            </a:extLst>
          </p:cNvPr>
          <p:cNvSpPr txBox="1"/>
          <p:nvPr/>
        </p:nvSpPr>
        <p:spPr>
          <a:xfrm>
            <a:off x="14667111" y="4642318"/>
            <a:ext cx="8192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It’s no secret that you need to be visible online.</a:t>
            </a:r>
            <a:endParaRPr lang="en-US" sz="4400" dirty="0">
              <a:solidFill>
                <a:schemeClr val="bg1"/>
              </a:solidFill>
              <a:latin typeface="Montserrat Medium" pitchFamily="2" charset="77"/>
              <a:ea typeface="Lato Black" charset="0"/>
              <a:cs typeface="Lato Black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0A58F-79FB-F844-9C26-7054BDAE3997}"/>
              </a:ext>
            </a:extLst>
          </p:cNvPr>
          <p:cNvSpPr/>
          <p:nvPr/>
        </p:nvSpPr>
        <p:spPr>
          <a:xfrm>
            <a:off x="13414527" y="4832148"/>
            <a:ext cx="543669" cy="5436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7BE75-FE4E-C746-AD22-51D9277D5B9B}"/>
              </a:ext>
            </a:extLst>
          </p:cNvPr>
          <p:cNvSpPr txBox="1"/>
          <p:nvPr/>
        </p:nvSpPr>
        <p:spPr>
          <a:xfrm>
            <a:off x="14667111" y="7312366"/>
            <a:ext cx="8192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It’s no secret that you need to be visible online.</a:t>
            </a:r>
            <a:endParaRPr lang="en-US" sz="4400" dirty="0">
              <a:solidFill>
                <a:schemeClr val="bg1"/>
              </a:solidFill>
              <a:latin typeface="Montserrat Medium" pitchFamily="2" charset="77"/>
              <a:ea typeface="Lato Black" charset="0"/>
              <a:cs typeface="Lato Black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620191-542B-B940-9F6E-AC69D33F1DF1}"/>
              </a:ext>
            </a:extLst>
          </p:cNvPr>
          <p:cNvSpPr/>
          <p:nvPr/>
        </p:nvSpPr>
        <p:spPr>
          <a:xfrm>
            <a:off x="13414527" y="7502196"/>
            <a:ext cx="543669" cy="5436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B29D438-1CD4-2743-A9C9-48D445E8B8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2" y="0"/>
            <a:ext cx="12947646" cy="7924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67EB2-52B9-1341-8826-FB925C7EEFEA}"/>
              </a:ext>
            </a:extLst>
          </p:cNvPr>
          <p:cNvSpPr/>
          <p:nvPr/>
        </p:nvSpPr>
        <p:spPr>
          <a:xfrm>
            <a:off x="0" y="7924801"/>
            <a:ext cx="24377648" cy="57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3930F-3A2A-9547-92BC-04F9FBE5961F}"/>
              </a:ext>
            </a:extLst>
          </p:cNvPr>
          <p:cNvSpPr txBox="1"/>
          <p:nvPr/>
        </p:nvSpPr>
        <p:spPr>
          <a:xfrm>
            <a:off x="1984529" y="9943238"/>
            <a:ext cx="897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 your customers.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51694-2F38-1342-90FE-9CF9C0E91835}"/>
              </a:ext>
            </a:extLst>
          </p:cNvPr>
          <p:cNvSpPr txBox="1"/>
          <p:nvPr/>
        </p:nvSpPr>
        <p:spPr>
          <a:xfrm>
            <a:off x="15651250" y="9758572"/>
            <a:ext cx="602279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Investments Pros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B63B2-3143-E244-BA06-5373411FAEBF}"/>
              </a:ext>
            </a:extLst>
          </p:cNvPr>
          <p:cNvSpPr txBox="1"/>
          <p:nvPr/>
        </p:nvSpPr>
        <p:spPr>
          <a:xfrm>
            <a:off x="3237113" y="1972270"/>
            <a:ext cx="8192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It’s no secret that you need to be visible online.</a:t>
            </a:r>
            <a:endParaRPr lang="en-US" sz="4400" dirty="0">
              <a:solidFill>
                <a:schemeClr val="bg1"/>
              </a:solidFill>
              <a:latin typeface="Montserrat Medium" pitchFamily="2" charset="77"/>
              <a:ea typeface="Lato Black" charset="0"/>
              <a:cs typeface="Lato Black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5D3CDB-7E80-FD47-95A1-A22922E16C2A}"/>
              </a:ext>
            </a:extLst>
          </p:cNvPr>
          <p:cNvSpPr/>
          <p:nvPr/>
        </p:nvSpPr>
        <p:spPr>
          <a:xfrm>
            <a:off x="1984529" y="2162100"/>
            <a:ext cx="543669" cy="5436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47240-BAD7-9848-8139-97B7C73883BF}"/>
              </a:ext>
            </a:extLst>
          </p:cNvPr>
          <p:cNvSpPr txBox="1"/>
          <p:nvPr/>
        </p:nvSpPr>
        <p:spPr>
          <a:xfrm>
            <a:off x="3237113" y="4642318"/>
            <a:ext cx="81928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It’s no secret that you need to be visible online.</a:t>
            </a:r>
            <a:endParaRPr lang="en-US" sz="4400" dirty="0">
              <a:solidFill>
                <a:schemeClr val="bg1"/>
              </a:solidFill>
              <a:latin typeface="Montserrat Medium" pitchFamily="2" charset="77"/>
              <a:ea typeface="Lato Black" charset="0"/>
              <a:cs typeface="Lato Black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0A58F-79FB-F844-9C26-7054BDAE3997}"/>
              </a:ext>
            </a:extLst>
          </p:cNvPr>
          <p:cNvSpPr/>
          <p:nvPr/>
        </p:nvSpPr>
        <p:spPr>
          <a:xfrm>
            <a:off x="1984529" y="4832148"/>
            <a:ext cx="543669" cy="5436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7FE6002-1544-F94F-A6FC-D290052BD4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95C6EBA-F008-184A-94C1-5B3548BF2D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5FD6C2-4BA5-344E-96D0-0079547A7D83}"/>
              </a:ext>
            </a:extLst>
          </p:cNvPr>
          <p:cNvGrpSpPr/>
          <p:nvPr/>
        </p:nvGrpSpPr>
        <p:grpSpPr>
          <a:xfrm>
            <a:off x="1964735" y="3959809"/>
            <a:ext cx="7019246" cy="5796380"/>
            <a:chOff x="1964735" y="3545341"/>
            <a:chExt cx="7019246" cy="57963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8C0178-9350-0344-9F7E-C454D633C275}"/>
                </a:ext>
              </a:extLst>
            </p:cNvPr>
            <p:cNvSpPr txBox="1"/>
            <p:nvPr/>
          </p:nvSpPr>
          <p:spPr>
            <a:xfrm>
              <a:off x="2078440" y="3545341"/>
              <a:ext cx="6905541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The Performance Team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41DF2F-5A52-3245-9D3E-C5556A28EA63}"/>
                </a:ext>
              </a:extLst>
            </p:cNvPr>
            <p:cNvGrpSpPr/>
            <p:nvPr/>
          </p:nvGrpSpPr>
          <p:grpSpPr>
            <a:xfrm>
              <a:off x="1964735" y="7306280"/>
              <a:ext cx="7019246" cy="2035441"/>
              <a:chOff x="2692556" y="10269134"/>
              <a:chExt cx="7019246" cy="2035441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CDF85025-712F-BE44-AD7D-C5AD4ABCA1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6" y="10977020"/>
                <a:ext cx="7019246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270461-F8D7-8C4D-ABE7-EA2C53955796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018BD-100B-484B-A445-1B30326502C2}"/>
              </a:ext>
            </a:extLst>
          </p:cNvPr>
          <p:cNvGrpSpPr/>
          <p:nvPr/>
        </p:nvGrpSpPr>
        <p:grpSpPr>
          <a:xfrm>
            <a:off x="14828898" y="2942088"/>
            <a:ext cx="7470312" cy="2035441"/>
            <a:chOff x="14930406" y="2386646"/>
            <a:chExt cx="7470312" cy="2035441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D116E371-F81C-E342-AF9B-D99AC26FE535}"/>
                </a:ext>
              </a:extLst>
            </p:cNvPr>
            <p:cNvSpPr txBox="1">
              <a:spLocks/>
            </p:cNvSpPr>
            <p:nvPr/>
          </p:nvSpPr>
          <p:spPr>
            <a:xfrm>
              <a:off x="14930406" y="3094532"/>
              <a:ext cx="7470312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170BF6-242B-E048-A721-C959C6CF17E9}"/>
                </a:ext>
              </a:extLst>
            </p:cNvPr>
            <p:cNvSpPr/>
            <p:nvPr/>
          </p:nvSpPr>
          <p:spPr>
            <a:xfrm>
              <a:off x="15079922" y="2386646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8C93AB-A692-1D4F-A4AA-03BF1B68CF71}"/>
              </a:ext>
            </a:extLst>
          </p:cNvPr>
          <p:cNvGrpSpPr/>
          <p:nvPr/>
        </p:nvGrpSpPr>
        <p:grpSpPr>
          <a:xfrm>
            <a:off x="14828898" y="8738468"/>
            <a:ext cx="7470312" cy="2035441"/>
            <a:chOff x="14930406" y="2386646"/>
            <a:chExt cx="7470312" cy="2035441"/>
          </a:xfrm>
        </p:grpSpPr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5993FACB-FE60-FA4C-932D-E8E93E7CA91B}"/>
                </a:ext>
              </a:extLst>
            </p:cNvPr>
            <p:cNvSpPr txBox="1">
              <a:spLocks/>
            </p:cNvSpPr>
            <p:nvPr/>
          </p:nvSpPr>
          <p:spPr>
            <a:xfrm>
              <a:off x="14930406" y="3094532"/>
              <a:ext cx="7470312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89E502-A18C-5641-9874-7BE15331318E}"/>
                </a:ext>
              </a:extLst>
            </p:cNvPr>
            <p:cNvSpPr/>
            <p:nvPr/>
          </p:nvSpPr>
          <p:spPr>
            <a:xfrm>
              <a:off x="15079922" y="2386646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8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A47B0D-9488-F542-ABF1-03C56217333C}"/>
              </a:ext>
            </a:extLst>
          </p:cNvPr>
          <p:cNvSpPr/>
          <p:nvPr/>
        </p:nvSpPr>
        <p:spPr>
          <a:xfrm>
            <a:off x="-2" y="0"/>
            <a:ext cx="24377651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F3E57-9F03-4544-B550-66D422940BF7}"/>
              </a:ext>
            </a:extLst>
          </p:cNvPr>
          <p:cNvSpPr/>
          <p:nvPr/>
        </p:nvSpPr>
        <p:spPr>
          <a:xfrm>
            <a:off x="1517646" y="1385620"/>
            <a:ext cx="21342354" cy="1094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91B72-CD8A-E24B-BE5F-DE12CE333FF0}"/>
              </a:ext>
            </a:extLst>
          </p:cNvPr>
          <p:cNvSpPr txBox="1"/>
          <p:nvPr/>
        </p:nvSpPr>
        <p:spPr>
          <a:xfrm>
            <a:off x="3025472" y="6196280"/>
            <a:ext cx="56430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D4BC0D-3F89-7747-AB4B-6A5B42CE8F74}"/>
              </a:ext>
            </a:extLst>
          </p:cNvPr>
          <p:cNvGrpSpPr/>
          <p:nvPr/>
        </p:nvGrpSpPr>
        <p:grpSpPr>
          <a:xfrm>
            <a:off x="15681579" y="4488119"/>
            <a:ext cx="4371895" cy="4739759"/>
            <a:chOff x="15681579" y="2648167"/>
            <a:chExt cx="4371895" cy="47397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388E2-A05C-F549-9A7B-51151E4772DD}"/>
                </a:ext>
              </a:extLst>
            </p:cNvPr>
            <p:cNvSpPr/>
            <p:nvPr/>
          </p:nvSpPr>
          <p:spPr>
            <a:xfrm>
              <a:off x="15709140" y="3971606"/>
              <a:ext cx="4344334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C7578C-98BA-D14B-A93D-CD4E6AC11514}"/>
                </a:ext>
              </a:extLst>
            </p:cNvPr>
            <p:cNvSpPr/>
            <p:nvPr/>
          </p:nvSpPr>
          <p:spPr>
            <a:xfrm>
              <a:off x="15681579" y="2648167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Topic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31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807D7F2-ABD2-1248-BD98-2EA245F1E5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49" cy="1371600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05183C-AF85-2D43-883A-7E7FCF8A34D0}"/>
              </a:ext>
            </a:extLst>
          </p:cNvPr>
          <p:cNvGrpSpPr/>
          <p:nvPr/>
        </p:nvGrpSpPr>
        <p:grpSpPr>
          <a:xfrm flipH="1">
            <a:off x="12746615" y="3080192"/>
            <a:ext cx="8430754" cy="4290441"/>
            <a:chOff x="14354825" y="7694206"/>
            <a:chExt cx="8430754" cy="4290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88F03A-B8B7-B042-A9AF-620A609F50A1}"/>
                </a:ext>
              </a:extLst>
            </p:cNvPr>
            <p:cNvGrpSpPr/>
            <p:nvPr/>
          </p:nvGrpSpPr>
          <p:grpSpPr>
            <a:xfrm flipH="1">
              <a:off x="14354825" y="7694206"/>
              <a:ext cx="8430754" cy="2035441"/>
              <a:chOff x="14930406" y="2386646"/>
              <a:chExt cx="8430754" cy="2035441"/>
            </a:xfrm>
          </p:grpSpPr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35BBC2F7-FF3C-0A4C-B717-19696A702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8430754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  <a:endPara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F2592E4-FFCC-1C43-B4D1-C7724309FF8F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A2A586F-87E1-CE41-A184-E32DCD86A4CB}"/>
                </a:ext>
              </a:extLst>
            </p:cNvPr>
            <p:cNvGrpSpPr/>
            <p:nvPr/>
          </p:nvGrpSpPr>
          <p:grpSpPr>
            <a:xfrm flipH="1">
              <a:off x="14354825" y="10503204"/>
              <a:ext cx="8430754" cy="1481443"/>
              <a:chOff x="14930406" y="2386646"/>
              <a:chExt cx="8430754" cy="1481443"/>
            </a:xfrm>
          </p:grpSpPr>
          <p:sp>
            <p:nvSpPr>
              <p:cNvPr id="36" name="Subtitle 2">
                <a:extLst>
                  <a:ext uri="{FF2B5EF4-FFF2-40B4-BE49-F238E27FC236}">
                    <a16:creationId xmlns:a16="http://schemas.microsoft.com/office/drawing/2014/main" id="{AE4165F9-CA33-FF4D-A2F9-066566A197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8430754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24814EE-B1C0-AD48-8C1A-4805D5999C1E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C1C78-F7CE-ED45-AED7-07AF2514CAA8}"/>
              </a:ext>
            </a:extLst>
          </p:cNvPr>
          <p:cNvSpPr/>
          <p:nvPr/>
        </p:nvSpPr>
        <p:spPr>
          <a:xfrm rot="10800000" flipV="1">
            <a:off x="-4" y="2062321"/>
            <a:ext cx="9546340" cy="3314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6740B-6ED9-F848-9F17-669FE787FAC0}"/>
              </a:ext>
            </a:extLst>
          </p:cNvPr>
          <p:cNvSpPr txBox="1"/>
          <p:nvPr/>
        </p:nvSpPr>
        <p:spPr>
          <a:xfrm>
            <a:off x="1689318" y="3080192"/>
            <a:ext cx="63208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Contact Us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002086-A7B6-EF4B-9446-6CECCAFC8EBA}"/>
              </a:ext>
            </a:extLst>
          </p:cNvPr>
          <p:cNvSpPr/>
          <p:nvPr/>
        </p:nvSpPr>
        <p:spPr>
          <a:xfrm>
            <a:off x="11631034" y="5950135"/>
            <a:ext cx="887690" cy="5694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851">
                <a:moveTo>
                  <a:pt x="86" y="765"/>
                </a:moveTo>
                <a:lnTo>
                  <a:pt x="86" y="127"/>
                </a:lnTo>
                <a:lnTo>
                  <a:pt x="642" y="411"/>
                </a:lnTo>
                <a:cubicBezTo>
                  <a:pt x="643" y="411"/>
                  <a:pt x="644" y="412"/>
                  <a:pt x="644" y="412"/>
                </a:cubicBezTo>
                <a:cubicBezTo>
                  <a:pt x="645" y="412"/>
                  <a:pt x="645" y="412"/>
                  <a:pt x="645" y="412"/>
                </a:cubicBezTo>
                <a:cubicBezTo>
                  <a:pt x="646" y="412"/>
                  <a:pt x="646" y="413"/>
                  <a:pt x="647" y="413"/>
                </a:cubicBezTo>
                <a:lnTo>
                  <a:pt x="648" y="413"/>
                </a:lnTo>
                <a:cubicBezTo>
                  <a:pt x="648" y="414"/>
                  <a:pt x="649" y="414"/>
                  <a:pt x="650" y="414"/>
                </a:cubicBezTo>
                <a:cubicBezTo>
                  <a:pt x="651" y="414"/>
                  <a:pt x="652" y="414"/>
                  <a:pt x="653" y="415"/>
                </a:cubicBezTo>
                <a:cubicBezTo>
                  <a:pt x="654" y="415"/>
                  <a:pt x="655" y="415"/>
                  <a:pt x="655" y="415"/>
                </a:cubicBezTo>
                <a:cubicBezTo>
                  <a:pt x="656" y="415"/>
                  <a:pt x="656" y="415"/>
                  <a:pt x="656" y="415"/>
                </a:cubicBezTo>
                <a:cubicBezTo>
                  <a:pt x="657" y="415"/>
                  <a:pt x="657" y="415"/>
                  <a:pt x="658" y="415"/>
                </a:cubicBezTo>
                <a:lnTo>
                  <a:pt x="659" y="415"/>
                </a:lnTo>
                <a:cubicBezTo>
                  <a:pt x="660" y="415"/>
                  <a:pt x="661" y="416"/>
                  <a:pt x="661" y="416"/>
                </a:cubicBezTo>
                <a:lnTo>
                  <a:pt x="662" y="416"/>
                </a:lnTo>
                <a:cubicBezTo>
                  <a:pt x="662" y="416"/>
                  <a:pt x="663" y="415"/>
                  <a:pt x="664" y="415"/>
                </a:cubicBezTo>
                <a:lnTo>
                  <a:pt x="665" y="415"/>
                </a:lnTo>
                <a:cubicBezTo>
                  <a:pt x="665" y="415"/>
                  <a:pt x="666" y="415"/>
                  <a:pt x="667" y="415"/>
                </a:cubicBezTo>
                <a:lnTo>
                  <a:pt x="668" y="415"/>
                </a:lnTo>
                <a:cubicBezTo>
                  <a:pt x="668" y="415"/>
                  <a:pt x="669" y="415"/>
                  <a:pt x="670" y="415"/>
                </a:cubicBezTo>
                <a:cubicBezTo>
                  <a:pt x="671" y="414"/>
                  <a:pt x="672" y="414"/>
                  <a:pt x="673" y="414"/>
                </a:cubicBezTo>
                <a:cubicBezTo>
                  <a:pt x="674" y="414"/>
                  <a:pt x="675" y="414"/>
                  <a:pt x="675" y="413"/>
                </a:cubicBezTo>
                <a:cubicBezTo>
                  <a:pt x="676" y="413"/>
                  <a:pt x="676" y="413"/>
                  <a:pt x="676" y="413"/>
                </a:cubicBezTo>
                <a:cubicBezTo>
                  <a:pt x="677" y="413"/>
                  <a:pt x="677" y="412"/>
                  <a:pt x="678" y="412"/>
                </a:cubicBezTo>
                <a:cubicBezTo>
                  <a:pt x="679" y="412"/>
                  <a:pt x="680" y="411"/>
                  <a:pt x="681" y="411"/>
                </a:cubicBezTo>
                <a:lnTo>
                  <a:pt x="1240" y="127"/>
                </a:lnTo>
                <a:lnTo>
                  <a:pt x="1240" y="765"/>
                </a:lnTo>
                <a:close/>
                <a:moveTo>
                  <a:pt x="662" y="324"/>
                </a:moveTo>
                <a:lnTo>
                  <a:pt x="194" y="86"/>
                </a:lnTo>
                <a:lnTo>
                  <a:pt x="1132" y="86"/>
                </a:lnTo>
                <a:close/>
                <a:moveTo>
                  <a:pt x="1326" y="60"/>
                </a:moveTo>
                <a:cubicBezTo>
                  <a:pt x="1327" y="52"/>
                  <a:pt x="1325" y="45"/>
                  <a:pt x="1322" y="37"/>
                </a:cubicBezTo>
                <a:cubicBezTo>
                  <a:pt x="1320" y="33"/>
                  <a:pt x="1317" y="30"/>
                  <a:pt x="1315" y="27"/>
                </a:cubicBezTo>
                <a:cubicBezTo>
                  <a:pt x="1303" y="11"/>
                  <a:pt x="1283" y="0"/>
                  <a:pt x="1260" y="0"/>
                </a:cubicBezTo>
                <a:lnTo>
                  <a:pt x="66" y="0"/>
                </a:lnTo>
                <a:cubicBezTo>
                  <a:pt x="43" y="0"/>
                  <a:pt x="23" y="11"/>
                  <a:pt x="11" y="27"/>
                </a:cubicBezTo>
                <a:cubicBezTo>
                  <a:pt x="9" y="30"/>
                  <a:pt x="6" y="33"/>
                  <a:pt x="4" y="37"/>
                </a:cubicBezTo>
                <a:cubicBezTo>
                  <a:pt x="1" y="44"/>
                  <a:pt x="-1" y="52"/>
                  <a:pt x="0" y="60"/>
                </a:cubicBezTo>
                <a:cubicBezTo>
                  <a:pt x="0" y="61"/>
                  <a:pt x="0" y="63"/>
                  <a:pt x="0" y="64"/>
                </a:cubicBezTo>
                <a:lnTo>
                  <a:pt x="0" y="787"/>
                </a:lnTo>
                <a:cubicBezTo>
                  <a:pt x="0" y="822"/>
                  <a:pt x="29" y="851"/>
                  <a:pt x="66" y="851"/>
                </a:cubicBezTo>
                <a:lnTo>
                  <a:pt x="1260" y="851"/>
                </a:lnTo>
                <a:cubicBezTo>
                  <a:pt x="1297" y="851"/>
                  <a:pt x="1326" y="822"/>
                  <a:pt x="1326" y="787"/>
                </a:cubicBezTo>
                <a:lnTo>
                  <a:pt x="1326" y="64"/>
                </a:lnTo>
                <a:cubicBezTo>
                  <a:pt x="1326" y="63"/>
                  <a:pt x="1326" y="61"/>
                  <a:pt x="1326" y="6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4BFF668-DCBB-4549-9D6C-6FBE0E1DD6C9}"/>
              </a:ext>
            </a:extLst>
          </p:cNvPr>
          <p:cNvSpPr/>
          <p:nvPr/>
        </p:nvSpPr>
        <p:spPr>
          <a:xfrm>
            <a:off x="11631036" y="3080192"/>
            <a:ext cx="887687" cy="8876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392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0482328-A87B-2842-9AB1-61B6B95EC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67E724-1B3A-CA48-98ED-8981ABAAF14D}"/>
              </a:ext>
            </a:extLst>
          </p:cNvPr>
          <p:cNvGrpSpPr/>
          <p:nvPr/>
        </p:nvGrpSpPr>
        <p:grpSpPr>
          <a:xfrm>
            <a:off x="2961134" y="3450692"/>
            <a:ext cx="18435826" cy="5801589"/>
            <a:chOff x="2961134" y="3450692"/>
            <a:chExt cx="18435826" cy="58015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E05E42-6D56-0F40-8956-D65DFA095DB1}"/>
                </a:ext>
              </a:extLst>
            </p:cNvPr>
            <p:cNvSpPr txBox="1"/>
            <p:nvPr/>
          </p:nvSpPr>
          <p:spPr>
            <a:xfrm>
              <a:off x="9744452" y="8605950"/>
              <a:ext cx="4888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DAVE RAMSEY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2961134" y="6054368"/>
              <a:ext cx="18435826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accent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59D9E7-7DD5-964B-BB5A-A5C3882747DF}"/>
                </a:ext>
              </a:extLst>
            </p:cNvPr>
            <p:cNvSpPr txBox="1"/>
            <p:nvPr/>
          </p:nvSpPr>
          <p:spPr>
            <a:xfrm>
              <a:off x="11109552" y="3450692"/>
              <a:ext cx="2158543" cy="54784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10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-2"/>
            <a:ext cx="8522208" cy="1371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8072F4-249C-274B-ACD2-ED7EB519BB15}"/>
              </a:ext>
            </a:extLst>
          </p:cNvPr>
          <p:cNvSpPr/>
          <p:nvPr/>
        </p:nvSpPr>
        <p:spPr>
          <a:xfrm rot="10800000" flipV="1">
            <a:off x="8522208" y="-2"/>
            <a:ext cx="15855442" cy="13716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617203" y="5580726"/>
            <a:ext cx="528780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Tools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E93AB9E-D9DD-0647-A6DE-55DF2F74D685}"/>
              </a:ext>
            </a:extLst>
          </p:cNvPr>
          <p:cNvGrpSpPr/>
          <p:nvPr/>
        </p:nvGrpSpPr>
        <p:grpSpPr>
          <a:xfrm>
            <a:off x="12096926" y="2026083"/>
            <a:ext cx="1838530" cy="1772950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E0612B-A540-EE44-B71F-F33E35043895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000B35E-D231-5943-A845-24CA25F0638A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8F5DE3A-60D3-7645-8B4C-05FF5F519B42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8E07A78-5B9E-2E4D-8799-B99AE30AFEB5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B69FEB8-EBFB-EA4B-91EC-31ECB58E3518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18E90A-E442-3B48-93C4-6CA2BFCAF4C8}"/>
              </a:ext>
            </a:extLst>
          </p:cNvPr>
          <p:cNvGrpSpPr/>
          <p:nvPr/>
        </p:nvGrpSpPr>
        <p:grpSpPr>
          <a:xfrm>
            <a:off x="11836281" y="5598107"/>
            <a:ext cx="2305416" cy="2103184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1183588-72BA-B744-BAB2-AF8559FA7821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9CF1C95-1D7E-3647-9E49-CD499B15B1EA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3C4C7D-7E94-4D4B-8AC1-7C0A47005DE7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6A86FA4-AC3C-484E-8DF7-7A192D3D4BE8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B2D803A-F053-4646-B5EC-E8B5612232AE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C92788E-5DEE-114E-BA49-461233AD56E4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3C62517-7A36-C348-987A-003BD1475ADE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50069C5-E379-724D-B5F1-0ABDBDDB83BB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27ED18B-C4F3-1D46-9E69-C505073BD25D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5B0FA08-1B14-0845-ADF1-A709E0CD9448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8D17CB-3C8F-694E-867D-DD966104B66E}"/>
              </a:ext>
            </a:extLst>
          </p:cNvPr>
          <p:cNvGrpSpPr/>
          <p:nvPr/>
        </p:nvGrpSpPr>
        <p:grpSpPr>
          <a:xfrm>
            <a:off x="11981619" y="9559430"/>
            <a:ext cx="2069144" cy="1984178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B85A7F2-5015-4F46-A128-4417E13E751D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701B3CC-5871-E947-8B59-DCB98E4733E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E71A511-FE56-924F-8823-2A0ADC449C10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2919028-E882-BD47-8CF8-A1971EADE8BA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0EB4AB-84DF-0242-9241-81202F2BB57B}"/>
              </a:ext>
            </a:extLst>
          </p:cNvPr>
          <p:cNvGrpSpPr/>
          <p:nvPr/>
        </p:nvGrpSpPr>
        <p:grpSpPr>
          <a:xfrm>
            <a:off x="15798116" y="2538997"/>
            <a:ext cx="5205822" cy="8638588"/>
            <a:chOff x="15798116" y="2392602"/>
            <a:chExt cx="5205822" cy="863858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6750A16-298A-F947-8F08-CD428DD9111D}"/>
                </a:ext>
              </a:extLst>
            </p:cNvPr>
            <p:cNvSpPr txBox="1"/>
            <p:nvPr/>
          </p:nvSpPr>
          <p:spPr>
            <a:xfrm>
              <a:off x="15798116" y="2392602"/>
              <a:ext cx="52058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06F3B3-59F5-244C-B0FF-9FA709EAF764}"/>
                </a:ext>
              </a:extLst>
            </p:cNvPr>
            <p:cNvSpPr txBox="1"/>
            <p:nvPr/>
          </p:nvSpPr>
          <p:spPr>
            <a:xfrm>
              <a:off x="15798116" y="6114448"/>
              <a:ext cx="52058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14D946-20AE-DD4C-BC89-C55D38DCEDC4}"/>
                </a:ext>
              </a:extLst>
            </p:cNvPr>
            <p:cNvSpPr txBox="1"/>
            <p:nvPr/>
          </p:nvSpPr>
          <p:spPr>
            <a:xfrm>
              <a:off x="15798116" y="9830861"/>
              <a:ext cx="52058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3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B502075-5644-E343-8CD6-698654449D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9619488" y="2"/>
            <a:ext cx="1475816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86023-5862-BE41-B41A-E0011FCE1012}"/>
              </a:ext>
            </a:extLst>
          </p:cNvPr>
          <p:cNvSpPr txBox="1"/>
          <p:nvPr/>
        </p:nvSpPr>
        <p:spPr>
          <a:xfrm>
            <a:off x="11304429" y="1595743"/>
            <a:ext cx="657196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Why Is This Important?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11231277" y="10238704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17776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-1" y="0"/>
            <a:ext cx="24377649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E1405F-E953-2542-91CE-F747EF35736B}"/>
              </a:ext>
            </a:extLst>
          </p:cNvPr>
          <p:cNvSpPr/>
          <p:nvPr/>
        </p:nvSpPr>
        <p:spPr>
          <a:xfrm rot="10800000" flipV="1">
            <a:off x="-4" y="2062321"/>
            <a:ext cx="8668516" cy="4590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F3B01-F7E4-524A-87C4-714FC5B41C51}"/>
              </a:ext>
            </a:extLst>
          </p:cNvPr>
          <p:cNvSpPr txBox="1"/>
          <p:nvPr/>
        </p:nvSpPr>
        <p:spPr>
          <a:xfrm>
            <a:off x="1689318" y="3080192"/>
            <a:ext cx="52898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9F3B1E-EC71-444C-B15C-680E9450BD7B}"/>
              </a:ext>
            </a:extLst>
          </p:cNvPr>
          <p:cNvGrpSpPr/>
          <p:nvPr/>
        </p:nvGrpSpPr>
        <p:grpSpPr>
          <a:xfrm>
            <a:off x="10845153" y="1844356"/>
            <a:ext cx="11785445" cy="1481443"/>
            <a:chOff x="2692555" y="10269134"/>
            <a:chExt cx="11785445" cy="1481443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B20A75A9-D906-9E40-A8BE-AEEC3C260259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A7129A-2CD4-7140-94BA-0F1B6FB1F1C9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0C1F39-9B9F-7A48-BE65-D39F90A375A9}"/>
              </a:ext>
            </a:extLst>
          </p:cNvPr>
          <p:cNvGrpSpPr/>
          <p:nvPr/>
        </p:nvGrpSpPr>
        <p:grpSpPr>
          <a:xfrm>
            <a:off x="10845153" y="4604238"/>
            <a:ext cx="11785445" cy="1481443"/>
            <a:chOff x="2692555" y="10269134"/>
            <a:chExt cx="11785445" cy="1481443"/>
          </a:xfrm>
        </p:grpSpPr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F8B0ADB4-800D-344C-9EC8-D9C6F6DC37D8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B02B43-F4AD-2E46-B807-4BE184EB65EF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210A8E-47F1-EA4C-92DA-340E19DFD50C}"/>
              </a:ext>
            </a:extLst>
          </p:cNvPr>
          <p:cNvGrpSpPr/>
          <p:nvPr/>
        </p:nvGrpSpPr>
        <p:grpSpPr>
          <a:xfrm>
            <a:off x="10845153" y="7406042"/>
            <a:ext cx="11785445" cy="1481443"/>
            <a:chOff x="2692555" y="10269134"/>
            <a:chExt cx="11785445" cy="1481443"/>
          </a:xfrm>
        </p:grpSpPr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613AE1D1-78B8-374D-842C-0E7387E2D947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840D4FF-0B23-034C-AA14-849CC134E52C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3B6634C-45A9-9B46-8906-CB79EC9524D4}"/>
              </a:ext>
            </a:extLst>
          </p:cNvPr>
          <p:cNvGrpSpPr/>
          <p:nvPr/>
        </p:nvGrpSpPr>
        <p:grpSpPr>
          <a:xfrm>
            <a:off x="10845153" y="10390198"/>
            <a:ext cx="11785445" cy="1481443"/>
            <a:chOff x="2692555" y="10269134"/>
            <a:chExt cx="11785445" cy="1481443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06853AA4-ED61-D349-B09E-6F314AF1E20B}"/>
                </a:ext>
              </a:extLst>
            </p:cNvPr>
            <p:cNvSpPr txBox="1">
              <a:spLocks/>
            </p:cNvSpPr>
            <p:nvPr/>
          </p:nvSpPr>
          <p:spPr>
            <a:xfrm>
              <a:off x="2692555" y="10977020"/>
              <a:ext cx="1178544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5FFF43-305D-0E4C-8535-38F6D336CF3A}"/>
                </a:ext>
              </a:extLst>
            </p:cNvPr>
            <p:cNvSpPr/>
            <p:nvPr/>
          </p:nvSpPr>
          <p:spPr>
            <a:xfrm>
              <a:off x="2842071" y="1026913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4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E21C1-C293-AA4F-8506-DE6ED7E223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2" cy="1371599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FA665-1174-A44E-8C38-1B8FFFA390E2}"/>
              </a:ext>
            </a:extLst>
          </p:cNvPr>
          <p:cNvGrpSpPr/>
          <p:nvPr/>
        </p:nvGrpSpPr>
        <p:grpSpPr>
          <a:xfrm>
            <a:off x="2605136" y="5058861"/>
            <a:ext cx="19167374" cy="3598277"/>
            <a:chOff x="2605135" y="5536349"/>
            <a:chExt cx="19167374" cy="3598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0CB146-091F-3B45-90A5-CDD87CFCFA57}"/>
                </a:ext>
              </a:extLst>
            </p:cNvPr>
            <p:cNvSpPr/>
            <p:nvPr/>
          </p:nvSpPr>
          <p:spPr>
            <a:xfrm rot="10800000" flipV="1">
              <a:off x="2605135" y="8672047"/>
              <a:ext cx="19167374" cy="462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2605135" y="5657671"/>
              <a:ext cx="4818689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7.1%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5D90D-1AD6-8547-A21E-48DE8C5FC242}"/>
                </a:ext>
              </a:extLst>
            </p:cNvPr>
            <p:cNvGrpSpPr/>
            <p:nvPr/>
          </p:nvGrpSpPr>
          <p:grpSpPr>
            <a:xfrm>
              <a:off x="14793957" y="5536349"/>
              <a:ext cx="6978552" cy="2643299"/>
              <a:chOff x="13565387" y="6317908"/>
              <a:chExt cx="6978552" cy="2643299"/>
            </a:xfrm>
          </p:grpSpPr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FC05F86B-5FD4-4443-9716-9A3FED855C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65387" y="7087349"/>
                <a:ext cx="6978552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 costs a product should meet a certain.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BB8B17-18C9-ED4B-A949-35909D9D3BB9}"/>
                  </a:ext>
                </a:extLst>
              </p:cNvPr>
              <p:cNvSpPr/>
              <p:nvPr/>
            </p:nvSpPr>
            <p:spPr>
              <a:xfrm>
                <a:off x="16118618" y="6317908"/>
                <a:ext cx="43633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Investor ROI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30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">
            <a:extLst>
              <a:ext uri="{FF2B5EF4-FFF2-40B4-BE49-F238E27FC236}">
                <a16:creationId xmlns:a16="http://schemas.microsoft.com/office/drawing/2014/main" id="{27BF6D1E-D1B8-F145-84C1-16BDAC03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140"/>
            <a:ext cx="24377650" cy="4262164"/>
          </a:xfrm>
          <a:custGeom>
            <a:avLst/>
            <a:gdLst>
              <a:gd name="T0" fmla="*/ 17141 w 17142"/>
              <a:gd name="T1" fmla="*/ 2107 h 2108"/>
              <a:gd name="T2" fmla="*/ 0 w 17142"/>
              <a:gd name="T3" fmla="*/ 2107 h 2108"/>
              <a:gd name="T4" fmla="*/ 0 w 17142"/>
              <a:gd name="T5" fmla="*/ 0 h 2108"/>
              <a:gd name="T6" fmla="*/ 17141 w 17142"/>
              <a:gd name="T7" fmla="*/ 0 h 2108"/>
              <a:gd name="T8" fmla="*/ 17141 w 17142"/>
              <a:gd name="T9" fmla="*/ 2107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2" h="2108">
                <a:moveTo>
                  <a:pt x="17141" y="2107"/>
                </a:moveTo>
                <a:lnTo>
                  <a:pt x="0" y="2107"/>
                </a:lnTo>
                <a:lnTo>
                  <a:pt x="0" y="0"/>
                </a:lnTo>
                <a:lnTo>
                  <a:pt x="17141" y="0"/>
                </a:lnTo>
                <a:lnTo>
                  <a:pt x="17141" y="21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280E5-50B8-104D-84F0-29A5D42B2290}"/>
              </a:ext>
            </a:extLst>
          </p:cNvPr>
          <p:cNvSpPr txBox="1"/>
          <p:nvPr/>
        </p:nvSpPr>
        <p:spPr>
          <a:xfrm>
            <a:off x="2210617" y="3035949"/>
            <a:ext cx="863605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615A2-B93C-1F48-BDEF-AC6674C22C05}"/>
              </a:ext>
            </a:extLst>
          </p:cNvPr>
          <p:cNvSpPr/>
          <p:nvPr/>
        </p:nvSpPr>
        <p:spPr>
          <a:xfrm>
            <a:off x="2386951" y="8787490"/>
            <a:ext cx="42934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</a:rPr>
              <a:t>12%</a:t>
            </a:r>
          </a:p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Revenue Of 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824B1-08B5-D343-B248-4B0494D303F6}"/>
              </a:ext>
            </a:extLst>
          </p:cNvPr>
          <p:cNvSpPr/>
          <p:nvPr/>
        </p:nvSpPr>
        <p:spPr>
          <a:xfrm>
            <a:off x="10042089" y="8787490"/>
            <a:ext cx="42934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</a:rPr>
              <a:t>77%</a:t>
            </a:r>
          </a:p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Increase In Portfolio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B0651-D688-6640-96E3-3EA73B898BCB}"/>
              </a:ext>
            </a:extLst>
          </p:cNvPr>
          <p:cNvSpPr/>
          <p:nvPr/>
        </p:nvSpPr>
        <p:spPr>
          <a:xfrm>
            <a:off x="17697228" y="8787490"/>
            <a:ext cx="4293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</a:rPr>
              <a:t>129</a:t>
            </a:r>
          </a:p>
          <a:p>
            <a:r>
              <a:rPr lang="en-US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Funds</a:t>
            </a:r>
          </a:p>
        </p:txBody>
      </p:sp>
    </p:spTree>
    <p:extLst>
      <p:ext uri="{BB962C8B-B14F-4D97-AF65-F5344CB8AC3E}">
        <p14:creationId xmlns:p14="http://schemas.microsoft.com/office/powerpoint/2010/main" val="365062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16ACB4B-C97D-C74D-AC4C-ED10C945C0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8B8088-6042-BB4E-8E82-8FF7E2D33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469034"/>
              </p:ext>
            </p:extLst>
          </p:nvPr>
        </p:nvGraphicFramePr>
        <p:xfrm>
          <a:off x="11478072" y="2582369"/>
          <a:ext cx="12826894" cy="855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1E2452B-D2C4-5744-8B55-99DA937FE938}"/>
              </a:ext>
            </a:extLst>
          </p:cNvPr>
          <p:cNvGrpSpPr/>
          <p:nvPr/>
        </p:nvGrpSpPr>
        <p:grpSpPr>
          <a:xfrm>
            <a:off x="1964735" y="3959809"/>
            <a:ext cx="7434897" cy="5796380"/>
            <a:chOff x="1964735" y="3545341"/>
            <a:chExt cx="7434897" cy="57963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5C965-08AB-5C48-896C-E12B563F4731}"/>
                </a:ext>
              </a:extLst>
            </p:cNvPr>
            <p:cNvSpPr txBox="1"/>
            <p:nvPr/>
          </p:nvSpPr>
          <p:spPr>
            <a:xfrm>
              <a:off x="2078440" y="3545341"/>
              <a:ext cx="7321192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Group Performance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160C7B-7939-5241-9900-EAF204A5B80F}"/>
                </a:ext>
              </a:extLst>
            </p:cNvPr>
            <p:cNvGrpSpPr/>
            <p:nvPr/>
          </p:nvGrpSpPr>
          <p:grpSpPr>
            <a:xfrm>
              <a:off x="1964735" y="7306280"/>
              <a:ext cx="7019246" cy="2035441"/>
              <a:chOff x="2692556" y="10269134"/>
              <a:chExt cx="7019246" cy="2035441"/>
            </a:xfrm>
          </p:grpSpPr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5EA326DC-0FE9-3545-9966-C99A86FC97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6" y="10977020"/>
                <a:ext cx="7019246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541044-B832-1041-A323-7EA512C15F62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49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7">
      <a:dk1>
        <a:srgbClr val="999999"/>
      </a:dk1>
      <a:lt1>
        <a:srgbClr val="FFFFFF"/>
      </a:lt1>
      <a:dk2>
        <a:srgbClr val="353336"/>
      </a:dk2>
      <a:lt2>
        <a:srgbClr val="FFFFFF"/>
      </a:lt2>
      <a:accent1>
        <a:srgbClr val="123158"/>
      </a:accent1>
      <a:accent2>
        <a:srgbClr val="FD7B2F"/>
      </a:accent2>
      <a:accent3>
        <a:srgbClr val="FE5200"/>
      </a:accent3>
      <a:accent4>
        <a:srgbClr val="F9B90F"/>
      </a:accent4>
      <a:accent5>
        <a:srgbClr val="123158"/>
      </a:accent5>
      <a:accent6>
        <a:srgbClr val="FD7B2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90640</TotalTime>
  <Words>657</Words>
  <Application>Microsoft Macintosh PowerPoint</Application>
  <PresentationFormat>Personalizado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Lato</vt:lpstr>
      <vt:lpstr>Lato Black</vt:lpstr>
      <vt:lpstr>Lato Light</vt:lpstr>
      <vt:lpstr>Lato Medium</vt:lpstr>
      <vt:lpstr>Lato Regular</vt:lpstr>
      <vt:lpstr>Montserrat</vt:lpstr>
      <vt:lpstr>Montserrat Bold</vt:lpstr>
      <vt:lpstr>Montserrat Light</vt:lpstr>
      <vt:lpstr>Montserrat Medium</vt:lpstr>
      <vt:lpstr>Montserrat SemiBold</vt:lpstr>
      <vt:lpstr>Poppins Medium</vt:lpstr>
      <vt:lpstr>PT Sans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16653</cp:revision>
  <dcterms:created xsi:type="dcterms:W3CDTF">2014-11-12T21:47:38Z</dcterms:created>
  <dcterms:modified xsi:type="dcterms:W3CDTF">2019-08-01T15:05:08Z</dcterms:modified>
  <cp:category/>
</cp:coreProperties>
</file>