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3" r:id="rId2"/>
    <p:sldId id="4389" r:id="rId3"/>
    <p:sldId id="4392" r:id="rId4"/>
    <p:sldId id="4378" r:id="rId5"/>
    <p:sldId id="4387" r:id="rId6"/>
    <p:sldId id="4376" r:id="rId7"/>
    <p:sldId id="4377" r:id="rId8"/>
    <p:sldId id="4379" r:id="rId9"/>
    <p:sldId id="4380" r:id="rId10"/>
    <p:sldId id="4381" r:id="rId11"/>
    <p:sldId id="4382" r:id="rId12"/>
    <p:sldId id="4383" r:id="rId13"/>
    <p:sldId id="4391" r:id="rId14"/>
    <p:sldId id="4384" r:id="rId15"/>
    <p:sldId id="4388" r:id="rId16"/>
    <p:sldId id="4385" r:id="rId17"/>
    <p:sldId id="4386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797" autoAdjust="0"/>
    <p:restoredTop sz="38338" autoAdjust="0"/>
  </p:normalViewPr>
  <p:slideViewPr>
    <p:cSldViewPr snapToGrid="0" snapToObjects="1">
      <p:cViewPr>
        <p:scale>
          <a:sx n="33" d="100"/>
          <a:sy n="33" d="100"/>
        </p:scale>
        <p:origin x="1184" y="130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Фигура">
            <a:extLst>
              <a:ext uri="{FF2B5EF4-FFF2-40B4-BE49-F238E27FC236}">
                <a16:creationId xmlns:a16="http://schemas.microsoft.com/office/drawing/2014/main" id="{89E9C7FD-861E-024E-A8C2-59E8EB1F293B}"/>
              </a:ext>
            </a:extLst>
          </p:cNvPr>
          <p:cNvSpPr>
            <a:spLocks/>
          </p:cNvSpPr>
          <p:nvPr/>
        </p:nvSpPr>
        <p:spPr bwMode="auto">
          <a:xfrm>
            <a:off x="7581427" y="5299667"/>
            <a:ext cx="4655852" cy="1103114"/>
          </a:xfrm>
          <a:custGeom>
            <a:avLst/>
            <a:gdLst>
              <a:gd name="T0" fmla="*/ 2327962 w 21600"/>
              <a:gd name="T1" fmla="*/ 551616 h 21600"/>
              <a:gd name="T2" fmla="*/ 2327962 w 21600"/>
              <a:gd name="T3" fmla="*/ 551616 h 21600"/>
              <a:gd name="T4" fmla="*/ 2327962 w 21600"/>
              <a:gd name="T5" fmla="*/ 551616 h 21600"/>
              <a:gd name="T6" fmla="*/ 2327962 w 21600"/>
              <a:gd name="T7" fmla="*/ 55161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18" y="0"/>
                </a:lnTo>
                <a:lnTo>
                  <a:pt x="21600" y="10889"/>
                </a:lnTo>
                <a:lnTo>
                  <a:pt x="19053" y="21600"/>
                </a:lnTo>
                <a:lnTo>
                  <a:pt x="23" y="21600"/>
                </a:lnTo>
                <a:lnTo>
                  <a:pt x="2568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6" name="Фигура">
            <a:extLst>
              <a:ext uri="{FF2B5EF4-FFF2-40B4-BE49-F238E27FC236}">
                <a16:creationId xmlns:a16="http://schemas.microsoft.com/office/drawing/2014/main" id="{6EC12616-62F0-554C-AE0D-7785BEF45930}"/>
              </a:ext>
            </a:extLst>
          </p:cNvPr>
          <p:cNvSpPr>
            <a:spLocks/>
          </p:cNvSpPr>
          <p:nvPr/>
        </p:nvSpPr>
        <p:spPr bwMode="auto">
          <a:xfrm>
            <a:off x="12098325" y="5299667"/>
            <a:ext cx="4770150" cy="1103114"/>
          </a:xfrm>
          <a:custGeom>
            <a:avLst/>
            <a:gdLst>
              <a:gd name="T0" fmla="*/ 2385112 w 21600"/>
              <a:gd name="T1" fmla="*/ 551616 h 21600"/>
              <a:gd name="T2" fmla="*/ 2385112 w 21600"/>
              <a:gd name="T3" fmla="*/ 551616 h 21600"/>
              <a:gd name="T4" fmla="*/ 2385112 w 21600"/>
              <a:gd name="T5" fmla="*/ 551616 h 21600"/>
              <a:gd name="T6" fmla="*/ 2385112 w 21600"/>
              <a:gd name="T7" fmla="*/ 55161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80" y="0"/>
                </a:lnTo>
                <a:lnTo>
                  <a:pt x="21600" y="10889"/>
                </a:lnTo>
                <a:lnTo>
                  <a:pt x="19114" y="21600"/>
                </a:lnTo>
                <a:lnTo>
                  <a:pt x="23" y="21600"/>
                </a:lnTo>
                <a:lnTo>
                  <a:pt x="2506" y="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7" name="Фигура">
            <a:extLst>
              <a:ext uri="{FF2B5EF4-FFF2-40B4-BE49-F238E27FC236}">
                <a16:creationId xmlns:a16="http://schemas.microsoft.com/office/drawing/2014/main" id="{EE7396E2-AB37-9648-A15C-370C505F3A75}"/>
              </a:ext>
            </a:extLst>
          </p:cNvPr>
          <p:cNvSpPr>
            <a:spLocks/>
          </p:cNvSpPr>
          <p:nvPr/>
        </p:nvSpPr>
        <p:spPr bwMode="auto">
          <a:xfrm>
            <a:off x="12079308" y="10670736"/>
            <a:ext cx="4710785" cy="1101874"/>
          </a:xfrm>
          <a:custGeom>
            <a:avLst/>
            <a:gdLst>
              <a:gd name="T0" fmla="*/ 2355429 w 21600"/>
              <a:gd name="T1" fmla="*/ 550996 h 21600"/>
              <a:gd name="T2" fmla="*/ 2355429 w 21600"/>
              <a:gd name="T3" fmla="*/ 550996 h 21600"/>
              <a:gd name="T4" fmla="*/ 2355429 w 21600"/>
              <a:gd name="T5" fmla="*/ 550996 h 21600"/>
              <a:gd name="T6" fmla="*/ 2355429 w 21600"/>
              <a:gd name="T7" fmla="*/ 5509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8" name="Фигура">
            <a:extLst>
              <a:ext uri="{FF2B5EF4-FFF2-40B4-BE49-F238E27FC236}">
                <a16:creationId xmlns:a16="http://schemas.microsoft.com/office/drawing/2014/main" id="{FE7367BE-0760-E64C-A78C-0DE8BEA12F13}"/>
              </a:ext>
            </a:extLst>
          </p:cNvPr>
          <p:cNvSpPr/>
          <p:nvPr/>
        </p:nvSpPr>
        <p:spPr bwMode="auto">
          <a:xfrm>
            <a:off x="7510330" y="10671175"/>
            <a:ext cx="4710113" cy="1101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514" y="20"/>
                </a:lnTo>
                <a:lnTo>
                  <a:pt x="0" y="10811"/>
                </a:lnTo>
                <a:lnTo>
                  <a:pt x="2532" y="21600"/>
                </a:lnTo>
                <a:lnTo>
                  <a:pt x="21583" y="21600"/>
                </a:lnTo>
                <a:lnTo>
                  <a:pt x="19070" y="1075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EFCFF"/>
                </a:solidFill>
              </a:defRPr>
            </a:pPr>
            <a:endParaRPr kern="0">
              <a:solidFill>
                <a:srgbClr val="FEF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Фигура">
            <a:extLst>
              <a:ext uri="{FF2B5EF4-FFF2-40B4-BE49-F238E27FC236}">
                <a16:creationId xmlns:a16="http://schemas.microsoft.com/office/drawing/2014/main" id="{BFA81175-3A5B-2041-8055-64A12BC6778F}"/>
              </a:ext>
            </a:extLst>
          </p:cNvPr>
          <p:cNvSpPr>
            <a:spLocks/>
          </p:cNvSpPr>
          <p:nvPr/>
        </p:nvSpPr>
        <p:spPr bwMode="auto">
          <a:xfrm>
            <a:off x="3767122" y="5300147"/>
            <a:ext cx="3955028" cy="6472782"/>
          </a:xfrm>
          <a:custGeom>
            <a:avLst/>
            <a:gdLst>
              <a:gd name="T0" fmla="*/ 1977545 w 21559"/>
              <a:gd name="T1" fmla="*/ 3236734 h 21397"/>
              <a:gd name="T2" fmla="*/ 1977545 w 21559"/>
              <a:gd name="T3" fmla="*/ 3236734 h 21397"/>
              <a:gd name="T4" fmla="*/ 1977545 w 21559"/>
              <a:gd name="T5" fmla="*/ 3236734 h 21397"/>
              <a:gd name="T6" fmla="*/ 1977545 w 21559"/>
              <a:gd name="T7" fmla="*/ 3236734 h 213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9" h="21397" extrusionOk="0">
                <a:moveTo>
                  <a:pt x="21151" y="21393"/>
                </a:moveTo>
                <a:lnTo>
                  <a:pt x="18120" y="19570"/>
                </a:lnTo>
                <a:lnTo>
                  <a:pt x="21143" y="17743"/>
                </a:lnTo>
                <a:lnTo>
                  <a:pt x="17371" y="17743"/>
                </a:lnTo>
                <a:cubicBezTo>
                  <a:pt x="11095" y="17631"/>
                  <a:pt x="6097" y="14522"/>
                  <a:pt x="6071" y="10715"/>
                </a:cubicBezTo>
                <a:cubicBezTo>
                  <a:pt x="6046" y="6943"/>
                  <a:pt x="10920" y="3828"/>
                  <a:pt x="17132" y="3645"/>
                </a:cubicBezTo>
                <a:lnTo>
                  <a:pt x="18566" y="3645"/>
                </a:lnTo>
                <a:lnTo>
                  <a:pt x="21559" y="1831"/>
                </a:lnTo>
                <a:lnTo>
                  <a:pt x="18549" y="0"/>
                </a:lnTo>
                <a:lnTo>
                  <a:pt x="17414" y="0"/>
                </a:lnTo>
                <a:cubicBezTo>
                  <a:pt x="7738" y="62"/>
                  <a:pt x="-41" y="4849"/>
                  <a:pt x="0" y="10716"/>
                </a:cubicBezTo>
                <a:cubicBezTo>
                  <a:pt x="42" y="16768"/>
                  <a:pt x="8327" y="21600"/>
                  <a:pt x="18301" y="21390"/>
                </a:cubicBezTo>
                <a:lnTo>
                  <a:pt x="21151" y="213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70" name="Фигура">
            <a:extLst>
              <a:ext uri="{FF2B5EF4-FFF2-40B4-BE49-F238E27FC236}">
                <a16:creationId xmlns:a16="http://schemas.microsoft.com/office/drawing/2014/main" id="{28F216E1-F2CF-5E42-93BA-C79F424FD9A1}"/>
              </a:ext>
            </a:extLst>
          </p:cNvPr>
          <p:cNvSpPr>
            <a:spLocks/>
          </p:cNvSpPr>
          <p:nvPr/>
        </p:nvSpPr>
        <p:spPr bwMode="auto">
          <a:xfrm>
            <a:off x="16650328" y="5301114"/>
            <a:ext cx="3960200" cy="6470278"/>
          </a:xfrm>
          <a:custGeom>
            <a:avLst/>
            <a:gdLst>
              <a:gd name="T0" fmla="*/ 1980131 w 21517"/>
              <a:gd name="T1" fmla="*/ 3235481 h 21600"/>
              <a:gd name="T2" fmla="*/ 1980131 w 21517"/>
              <a:gd name="T3" fmla="*/ 3235481 h 21600"/>
              <a:gd name="T4" fmla="*/ 1980131 w 21517"/>
              <a:gd name="T5" fmla="*/ 3235481 h 21600"/>
              <a:gd name="T6" fmla="*/ 1980131 w 21517"/>
              <a:gd name="T7" fmla="*/ 323548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17" h="21600" extrusionOk="0">
                <a:moveTo>
                  <a:pt x="452" y="0"/>
                </a:moveTo>
                <a:lnTo>
                  <a:pt x="3453" y="1855"/>
                </a:lnTo>
                <a:lnTo>
                  <a:pt x="461" y="3679"/>
                </a:lnTo>
                <a:lnTo>
                  <a:pt x="3804" y="3676"/>
                </a:lnTo>
                <a:cubicBezTo>
                  <a:pt x="10239" y="3662"/>
                  <a:pt x="15468" y="6864"/>
                  <a:pt x="15465" y="10818"/>
                </a:cubicBezTo>
                <a:cubicBezTo>
                  <a:pt x="15462" y="14659"/>
                  <a:pt x="10492" y="17803"/>
                  <a:pt x="4242" y="17917"/>
                </a:cubicBezTo>
                <a:lnTo>
                  <a:pt x="2992" y="17923"/>
                </a:lnTo>
                <a:lnTo>
                  <a:pt x="0" y="19760"/>
                </a:lnTo>
                <a:lnTo>
                  <a:pt x="3004" y="21600"/>
                </a:lnTo>
                <a:lnTo>
                  <a:pt x="4550" y="21592"/>
                </a:lnTo>
                <a:cubicBezTo>
                  <a:pt x="13948" y="21409"/>
                  <a:pt x="21436" y="16701"/>
                  <a:pt x="21517" y="10924"/>
                </a:cubicBezTo>
                <a:cubicBezTo>
                  <a:pt x="21600" y="4924"/>
                  <a:pt x="13726" y="25"/>
                  <a:pt x="3959" y="1"/>
                </a:cubicBezTo>
                <a:lnTo>
                  <a:pt x="4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94F4FE-D02D-B84D-B425-8DF30F9A092B}"/>
              </a:ext>
            </a:extLst>
          </p:cNvPr>
          <p:cNvSpPr/>
          <p:nvPr/>
        </p:nvSpPr>
        <p:spPr>
          <a:xfrm>
            <a:off x="3475091" y="825566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A3FB4A-AB28-E345-9960-64543009EEFE}"/>
              </a:ext>
            </a:extLst>
          </p:cNvPr>
          <p:cNvSpPr/>
          <p:nvPr/>
        </p:nvSpPr>
        <p:spPr>
          <a:xfrm>
            <a:off x="13577827" y="548069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A4E926-D9E7-3341-9C24-F80BFDE4F0F6}"/>
              </a:ext>
            </a:extLst>
          </p:cNvPr>
          <p:cNvSpPr/>
          <p:nvPr/>
        </p:nvSpPr>
        <p:spPr>
          <a:xfrm>
            <a:off x="19169158" y="817892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E883C6-EFF6-4F4F-8188-AD1F3263D49A}"/>
              </a:ext>
            </a:extLst>
          </p:cNvPr>
          <p:cNvSpPr/>
          <p:nvPr/>
        </p:nvSpPr>
        <p:spPr>
          <a:xfrm>
            <a:off x="9110758" y="10868337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142025-8F9A-5149-9E6F-ADE306C0DBF6}"/>
              </a:ext>
            </a:extLst>
          </p:cNvPr>
          <p:cNvGrpSpPr/>
          <p:nvPr/>
        </p:nvGrpSpPr>
        <p:grpSpPr>
          <a:xfrm>
            <a:off x="11712968" y="6754562"/>
            <a:ext cx="3096886" cy="1651935"/>
            <a:chOff x="2475239" y="7140111"/>
            <a:chExt cx="3478342" cy="165193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D2C55B-7BDD-194A-8C6A-F95B8F0F3D9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84D2A5-F903-F940-80F1-BDD2F9A80AD0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5B5D10-1D71-0541-B2EE-EA610E304584}"/>
              </a:ext>
            </a:extLst>
          </p:cNvPr>
          <p:cNvGrpSpPr/>
          <p:nvPr/>
        </p:nvGrpSpPr>
        <p:grpSpPr>
          <a:xfrm>
            <a:off x="5482240" y="7760166"/>
            <a:ext cx="3096886" cy="1651935"/>
            <a:chOff x="2475239" y="7140111"/>
            <a:chExt cx="3478342" cy="16519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B577E86-12BF-B941-AD18-B7B0312A04D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C1A7E-EAC4-7147-8530-6CC0B208215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EDE445-561E-6646-AFB5-397FC55BAAEF}"/>
              </a:ext>
            </a:extLst>
          </p:cNvPr>
          <p:cNvGrpSpPr/>
          <p:nvPr/>
        </p:nvGrpSpPr>
        <p:grpSpPr>
          <a:xfrm>
            <a:off x="15824391" y="7840233"/>
            <a:ext cx="3096886" cy="1651935"/>
            <a:chOff x="2475239" y="7140111"/>
            <a:chExt cx="3478342" cy="165193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D3B918-4080-BB42-B2A4-F2E7D8F9AD4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C7550B-98DB-8A44-8C50-8C866C001C68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D95799-8788-8940-959F-A98F86D197C2}"/>
              </a:ext>
            </a:extLst>
          </p:cNvPr>
          <p:cNvGrpSpPr/>
          <p:nvPr/>
        </p:nvGrpSpPr>
        <p:grpSpPr>
          <a:xfrm>
            <a:off x="8404991" y="8798515"/>
            <a:ext cx="3096886" cy="1651935"/>
            <a:chOff x="2475239" y="7140111"/>
            <a:chExt cx="3478342" cy="165193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E9A762C-23BB-574C-88E9-81BBD340AF3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B1AD11-EF92-B14B-B83E-699B68E29792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C4D7BC-B333-354C-8BFE-E64789188444}"/>
              </a:ext>
            </a:extLst>
          </p:cNvPr>
          <p:cNvGrpSpPr/>
          <p:nvPr/>
        </p:nvGrpSpPr>
        <p:grpSpPr>
          <a:xfrm>
            <a:off x="5776183" y="5618250"/>
            <a:ext cx="4446172" cy="4043757"/>
            <a:chOff x="226841" y="16865600"/>
            <a:chExt cx="2945747" cy="2679133"/>
          </a:xfrm>
          <a:solidFill>
            <a:schemeClr val="accent2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BFE6CA9-C087-FC4F-BADA-CC8A7AEDB991}"/>
                </a:ext>
              </a:extLst>
            </p:cNvPr>
            <p:cNvSpPr/>
            <p:nvPr/>
          </p:nvSpPr>
          <p:spPr>
            <a:xfrm>
              <a:off x="226841" y="17163130"/>
              <a:ext cx="581917" cy="582099"/>
            </a:xfrm>
            <a:custGeom>
              <a:avLst/>
              <a:gdLst>
                <a:gd name="connsiteX0" fmla="*/ 581917 w 581917"/>
                <a:gd name="connsiteY0" fmla="*/ 291050 h 582099"/>
                <a:gd name="connsiteX1" fmla="*/ 290959 w 581917"/>
                <a:gd name="connsiteY1" fmla="*/ 582099 h 582099"/>
                <a:gd name="connsiteX2" fmla="*/ 0 w 581917"/>
                <a:gd name="connsiteY2" fmla="*/ 291050 h 582099"/>
                <a:gd name="connsiteX3" fmla="*/ 290959 w 581917"/>
                <a:gd name="connsiteY3" fmla="*/ 0 h 582099"/>
                <a:gd name="connsiteX4" fmla="*/ 581917 w 581917"/>
                <a:gd name="connsiteY4" fmla="*/ 291050 h 58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917" h="582099">
                  <a:moveTo>
                    <a:pt x="581917" y="291050"/>
                  </a:moveTo>
                  <a:cubicBezTo>
                    <a:pt x="581917" y="451792"/>
                    <a:pt x="451651" y="582099"/>
                    <a:pt x="290959" y="582099"/>
                  </a:cubicBezTo>
                  <a:cubicBezTo>
                    <a:pt x="130267" y="582099"/>
                    <a:pt x="0" y="451792"/>
                    <a:pt x="0" y="291050"/>
                  </a:cubicBezTo>
                  <a:cubicBezTo>
                    <a:pt x="0" y="130307"/>
                    <a:pt x="130267" y="0"/>
                    <a:pt x="290959" y="0"/>
                  </a:cubicBezTo>
                  <a:cubicBezTo>
                    <a:pt x="451651" y="0"/>
                    <a:pt x="581917" y="130307"/>
                    <a:pt x="581917" y="291050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A4322D-A6AB-9C4D-B68C-FA4C6F789D3B}"/>
                </a:ext>
              </a:extLst>
            </p:cNvPr>
            <p:cNvSpPr/>
            <p:nvPr/>
          </p:nvSpPr>
          <p:spPr>
            <a:xfrm>
              <a:off x="860482" y="16865600"/>
              <a:ext cx="271576" cy="271661"/>
            </a:xfrm>
            <a:custGeom>
              <a:avLst/>
              <a:gdLst>
                <a:gd name="connsiteX0" fmla="*/ 271576 w 271576"/>
                <a:gd name="connsiteY0" fmla="*/ 135831 h 271661"/>
                <a:gd name="connsiteX1" fmla="*/ 135788 w 271576"/>
                <a:gd name="connsiteY1" fmla="*/ 271661 h 271661"/>
                <a:gd name="connsiteX2" fmla="*/ 0 w 271576"/>
                <a:gd name="connsiteY2" fmla="*/ 135831 h 271661"/>
                <a:gd name="connsiteX3" fmla="*/ 135788 w 271576"/>
                <a:gd name="connsiteY3" fmla="*/ 0 h 271661"/>
                <a:gd name="connsiteX4" fmla="*/ 271576 w 271576"/>
                <a:gd name="connsiteY4" fmla="*/ 135831 h 2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576" h="271661">
                  <a:moveTo>
                    <a:pt x="271576" y="135831"/>
                  </a:moveTo>
                  <a:cubicBezTo>
                    <a:pt x="271576" y="210848"/>
                    <a:pt x="210782" y="271661"/>
                    <a:pt x="135788" y="271661"/>
                  </a:cubicBezTo>
                  <a:cubicBezTo>
                    <a:pt x="60794" y="271661"/>
                    <a:pt x="0" y="210848"/>
                    <a:pt x="0" y="135831"/>
                  </a:cubicBezTo>
                  <a:cubicBezTo>
                    <a:pt x="0" y="60813"/>
                    <a:pt x="60794" y="0"/>
                    <a:pt x="135788" y="0"/>
                  </a:cubicBezTo>
                  <a:cubicBezTo>
                    <a:pt x="210782" y="0"/>
                    <a:pt x="271576" y="60813"/>
                    <a:pt x="271576" y="135831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5E062A-AB97-9C4C-AA56-B9971C6D0A3B}"/>
                </a:ext>
              </a:extLst>
            </p:cNvPr>
            <p:cNvSpPr/>
            <p:nvPr/>
          </p:nvSpPr>
          <p:spPr>
            <a:xfrm>
              <a:off x="669412" y="17377956"/>
              <a:ext cx="2503176" cy="2166777"/>
            </a:xfrm>
            <a:custGeom>
              <a:avLst/>
              <a:gdLst>
                <a:gd name="connsiteX0" fmla="*/ 335599 w 2503176"/>
                <a:gd name="connsiteY0" fmla="*/ 503132 h 2166777"/>
                <a:gd name="connsiteX1" fmla="*/ 458982 w 2503176"/>
                <a:gd name="connsiteY1" fmla="*/ 130374 h 2166777"/>
                <a:gd name="connsiteX2" fmla="*/ 959161 w 2503176"/>
                <a:gd name="connsiteY2" fmla="*/ 48499 h 2166777"/>
                <a:gd name="connsiteX3" fmla="*/ 1292816 w 2503176"/>
                <a:gd name="connsiteY3" fmla="*/ 309635 h 2166777"/>
                <a:gd name="connsiteX4" fmla="*/ 2214425 w 2503176"/>
                <a:gd name="connsiteY4" fmla="*/ 630044 h 2166777"/>
                <a:gd name="connsiteX5" fmla="*/ 2314107 w 2503176"/>
                <a:gd name="connsiteY5" fmla="*/ 1526404 h 2166777"/>
                <a:gd name="connsiteX6" fmla="*/ 497692 w 2503176"/>
                <a:gd name="connsiteY6" fmla="*/ 2098144 h 2166777"/>
                <a:gd name="connsiteX7" fmla="*/ 82076 w 2503176"/>
                <a:gd name="connsiteY7" fmla="*/ 1128717 h 2166777"/>
                <a:gd name="connsiteX8" fmla="*/ 335599 w 2503176"/>
                <a:gd name="connsiteY8" fmla="*/ 503132 h 216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176" h="2166777">
                  <a:moveTo>
                    <a:pt x="335599" y="503132"/>
                  </a:moveTo>
                  <a:cubicBezTo>
                    <a:pt x="334104" y="379323"/>
                    <a:pt x="360187" y="237787"/>
                    <a:pt x="458982" y="130374"/>
                  </a:cubicBezTo>
                  <a:cubicBezTo>
                    <a:pt x="586353" y="-8116"/>
                    <a:pt x="792804" y="-38916"/>
                    <a:pt x="959161" y="48499"/>
                  </a:cubicBezTo>
                  <a:cubicBezTo>
                    <a:pt x="1050425" y="96416"/>
                    <a:pt x="1166387" y="176408"/>
                    <a:pt x="1292816" y="309635"/>
                  </a:cubicBezTo>
                  <a:cubicBezTo>
                    <a:pt x="1588039" y="620571"/>
                    <a:pt x="1982666" y="553930"/>
                    <a:pt x="2214425" y="630044"/>
                  </a:cubicBezTo>
                  <a:cubicBezTo>
                    <a:pt x="2416335" y="696519"/>
                    <a:pt x="2694114" y="1049612"/>
                    <a:pt x="2314107" y="1526404"/>
                  </a:cubicBezTo>
                  <a:cubicBezTo>
                    <a:pt x="1934099" y="2003195"/>
                    <a:pt x="1118707" y="2309700"/>
                    <a:pt x="497692" y="2098144"/>
                  </a:cubicBezTo>
                  <a:cubicBezTo>
                    <a:pt x="-123323" y="1886587"/>
                    <a:pt x="-31727" y="1321772"/>
                    <a:pt x="82076" y="1128717"/>
                  </a:cubicBezTo>
                  <a:cubicBezTo>
                    <a:pt x="84845" y="1123510"/>
                    <a:pt x="338313" y="731031"/>
                    <a:pt x="335599" y="503132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D9AE88-7DDB-EC45-8A7F-D6548B0EB687}"/>
              </a:ext>
            </a:extLst>
          </p:cNvPr>
          <p:cNvGrpSpPr/>
          <p:nvPr/>
        </p:nvGrpSpPr>
        <p:grpSpPr>
          <a:xfrm>
            <a:off x="1995161" y="6143988"/>
            <a:ext cx="4053459" cy="3579652"/>
            <a:chOff x="-1689129" y="19047444"/>
            <a:chExt cx="2685561" cy="2371647"/>
          </a:xfrm>
          <a:solidFill>
            <a:schemeClr val="accent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94C818-57B4-DC47-A40C-C8C899941676}"/>
                </a:ext>
              </a:extLst>
            </p:cNvPr>
            <p:cNvSpPr/>
            <p:nvPr/>
          </p:nvSpPr>
          <p:spPr>
            <a:xfrm rot="16753201">
              <a:off x="699004" y="21121662"/>
              <a:ext cx="297382" cy="297475"/>
            </a:xfrm>
            <a:custGeom>
              <a:avLst/>
              <a:gdLst>
                <a:gd name="connsiteX0" fmla="*/ 297207 w 297382"/>
                <a:gd name="connsiteY0" fmla="*/ 148212 h 297475"/>
                <a:gd name="connsiteX1" fmla="*/ 148516 w 297382"/>
                <a:gd name="connsiteY1" fmla="*/ 296950 h 297475"/>
                <a:gd name="connsiteX2" fmla="*/ -175 w 297382"/>
                <a:gd name="connsiteY2" fmla="*/ 148212 h 297475"/>
                <a:gd name="connsiteX3" fmla="*/ 148516 w 297382"/>
                <a:gd name="connsiteY3" fmla="*/ -526 h 297475"/>
                <a:gd name="connsiteX4" fmla="*/ 297207 w 297382"/>
                <a:gd name="connsiteY4" fmla="*/ 148212 h 29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82" h="297475">
                  <a:moveTo>
                    <a:pt x="297207" y="148212"/>
                  </a:moveTo>
                  <a:cubicBezTo>
                    <a:pt x="297207" y="230358"/>
                    <a:pt x="230636" y="296950"/>
                    <a:pt x="148516" y="296950"/>
                  </a:cubicBezTo>
                  <a:cubicBezTo>
                    <a:pt x="66396" y="296950"/>
                    <a:pt x="-175" y="230358"/>
                    <a:pt x="-175" y="148212"/>
                  </a:cubicBezTo>
                  <a:cubicBezTo>
                    <a:pt x="-175" y="66066"/>
                    <a:pt x="66396" y="-526"/>
                    <a:pt x="148516" y="-526"/>
                  </a:cubicBezTo>
                  <a:cubicBezTo>
                    <a:pt x="230636" y="-526"/>
                    <a:pt x="297207" y="66066"/>
                    <a:pt x="297207" y="148212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84B9E8-200E-BE4C-B256-337559CF80F0}"/>
                </a:ext>
              </a:extLst>
            </p:cNvPr>
            <p:cNvSpPr/>
            <p:nvPr/>
          </p:nvSpPr>
          <p:spPr>
            <a:xfrm>
              <a:off x="-1689129" y="19047444"/>
              <a:ext cx="2515179" cy="2261045"/>
            </a:xfrm>
            <a:custGeom>
              <a:avLst/>
              <a:gdLst>
                <a:gd name="connsiteX0" fmla="*/ 877892 w 2515179"/>
                <a:gd name="connsiteY0" fmla="*/ 271553 h 2261045"/>
                <a:gd name="connsiteX1" fmla="*/ 1175717 w 2515179"/>
                <a:gd name="connsiteY1" fmla="*/ 15735 h 2261045"/>
                <a:gd name="connsiteX2" fmla="*/ 1646434 w 2515179"/>
                <a:gd name="connsiteY2" fmla="*/ 203416 h 2261045"/>
                <a:gd name="connsiteX3" fmla="*/ 1797784 w 2515179"/>
                <a:gd name="connsiteY3" fmla="*/ 599219 h 2261045"/>
                <a:gd name="connsiteX4" fmla="*/ 2422453 w 2515179"/>
                <a:gd name="connsiteY4" fmla="*/ 1348946 h 2261045"/>
                <a:gd name="connsiteX5" fmla="*/ 2045879 w 2515179"/>
                <a:gd name="connsiteY5" fmla="*/ 2168360 h 2261045"/>
                <a:gd name="connsiteX6" fmla="*/ 194576 w 2515179"/>
                <a:gd name="connsiteY6" fmla="*/ 1721704 h 2261045"/>
                <a:gd name="connsiteX7" fmla="*/ 337841 w 2515179"/>
                <a:gd name="connsiteY7" fmla="*/ 676884 h 2261045"/>
                <a:gd name="connsiteX8" fmla="*/ 877892 w 2515179"/>
                <a:gd name="connsiteY8" fmla="*/ 271553 h 226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5179" h="2261045">
                  <a:moveTo>
                    <a:pt x="877892" y="271553"/>
                  </a:moveTo>
                  <a:cubicBezTo>
                    <a:pt x="940414" y="164694"/>
                    <a:pt x="1035665" y="56838"/>
                    <a:pt x="1175717" y="15735"/>
                  </a:cubicBezTo>
                  <a:cubicBezTo>
                    <a:pt x="1356029" y="-37223"/>
                    <a:pt x="1548968" y="42768"/>
                    <a:pt x="1646434" y="203416"/>
                  </a:cubicBezTo>
                  <a:cubicBezTo>
                    <a:pt x="1699930" y="291551"/>
                    <a:pt x="1758078" y="419903"/>
                    <a:pt x="1797784" y="599219"/>
                  </a:cubicBezTo>
                  <a:cubicBezTo>
                    <a:pt x="1890543" y="1017901"/>
                    <a:pt x="2262963" y="1164256"/>
                    <a:pt x="2422453" y="1348946"/>
                  </a:cubicBezTo>
                  <a:cubicBezTo>
                    <a:pt x="2561287" y="1509594"/>
                    <a:pt x="2617386" y="1955806"/>
                    <a:pt x="2045879" y="2168360"/>
                  </a:cubicBezTo>
                  <a:cubicBezTo>
                    <a:pt x="1474373" y="2380914"/>
                    <a:pt x="617890" y="2223258"/>
                    <a:pt x="194576" y="1721704"/>
                  </a:cubicBezTo>
                  <a:cubicBezTo>
                    <a:pt x="-228737" y="1220151"/>
                    <a:pt x="140970" y="783465"/>
                    <a:pt x="337841" y="676884"/>
                  </a:cubicBezTo>
                  <a:cubicBezTo>
                    <a:pt x="343434" y="673893"/>
                    <a:pt x="762815" y="468208"/>
                    <a:pt x="877892" y="27155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90C6F3B4-57A3-AB40-AC15-651CFBE4F2F1}"/>
              </a:ext>
            </a:extLst>
          </p:cNvPr>
          <p:cNvSpPr/>
          <p:nvPr/>
        </p:nvSpPr>
        <p:spPr>
          <a:xfrm>
            <a:off x="14557376" y="6516713"/>
            <a:ext cx="3504001" cy="3125484"/>
          </a:xfrm>
          <a:custGeom>
            <a:avLst/>
            <a:gdLst>
              <a:gd name="connsiteX0" fmla="*/ 66707 w 2321525"/>
              <a:gd name="connsiteY0" fmla="*/ 690699 h 2070744"/>
              <a:gd name="connsiteX1" fmla="*/ 18915 w 2321525"/>
              <a:gd name="connsiteY1" fmla="*/ 300934 h 2070744"/>
              <a:gd name="connsiteX2" fmla="*/ 436081 w 2321525"/>
              <a:gd name="connsiteY2" fmla="*/ 12876 h 2070744"/>
              <a:gd name="connsiteX3" fmla="*/ 849316 w 2321525"/>
              <a:gd name="connsiteY3" fmla="*/ 106218 h 2070744"/>
              <a:gd name="connsiteX4" fmla="*/ 1819381 w 2321525"/>
              <a:gd name="connsiteY4" fmla="*/ 1741 h 2070744"/>
              <a:gd name="connsiteX5" fmla="*/ 2292424 w 2321525"/>
              <a:gd name="connsiteY5" fmla="*/ 769471 h 2070744"/>
              <a:gd name="connsiteX6" fmla="*/ 894615 w 2321525"/>
              <a:gd name="connsiteY6" fmla="*/ 2063352 h 2070744"/>
              <a:gd name="connsiteX7" fmla="*/ 104641 w 2321525"/>
              <a:gd name="connsiteY7" fmla="*/ 1364921 h 2070744"/>
              <a:gd name="connsiteX8" fmla="*/ 66707 w 2321525"/>
              <a:gd name="connsiteY8" fmla="*/ 690699 h 207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525" h="2070744">
                <a:moveTo>
                  <a:pt x="66707" y="690699"/>
                </a:moveTo>
                <a:cubicBezTo>
                  <a:pt x="12436" y="579353"/>
                  <a:pt x="-24502" y="440310"/>
                  <a:pt x="18915" y="300934"/>
                </a:cubicBezTo>
                <a:cubicBezTo>
                  <a:pt x="74847" y="121451"/>
                  <a:pt x="248348" y="5120"/>
                  <a:pt x="436081" y="12876"/>
                </a:cubicBezTo>
                <a:cubicBezTo>
                  <a:pt x="539085" y="17141"/>
                  <a:pt x="678085" y="39909"/>
                  <a:pt x="849316" y="106218"/>
                </a:cubicBezTo>
                <a:cubicBezTo>
                  <a:pt x="1249093" y="261326"/>
                  <a:pt x="1577321" y="32043"/>
                  <a:pt x="1819381" y="1741"/>
                </a:cubicBezTo>
                <a:cubicBezTo>
                  <a:pt x="2030262" y="-24627"/>
                  <a:pt x="2432365" y="175851"/>
                  <a:pt x="2292424" y="769471"/>
                </a:cubicBezTo>
                <a:cubicBezTo>
                  <a:pt x="2152482" y="1363093"/>
                  <a:pt x="1546531" y="1988955"/>
                  <a:pt x="894615" y="2063352"/>
                </a:cubicBezTo>
                <a:cubicBezTo>
                  <a:pt x="242700" y="2137748"/>
                  <a:pt x="84206" y="1587944"/>
                  <a:pt x="104641" y="1364921"/>
                </a:cubicBezTo>
                <a:cubicBezTo>
                  <a:pt x="105195" y="1358717"/>
                  <a:pt x="166554" y="895552"/>
                  <a:pt x="66707" y="690699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532443-5396-B64A-B785-BC6BD8EA66DF}"/>
              </a:ext>
            </a:extLst>
          </p:cNvPr>
          <p:cNvGrpSpPr/>
          <p:nvPr/>
        </p:nvGrpSpPr>
        <p:grpSpPr>
          <a:xfrm>
            <a:off x="18554218" y="6221282"/>
            <a:ext cx="3828270" cy="3567262"/>
            <a:chOff x="2520367" y="21362880"/>
            <a:chExt cx="2536365" cy="2363438"/>
          </a:xfrm>
          <a:solidFill>
            <a:schemeClr val="accent5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70502C-4D88-5D4A-A199-611A1AB17FAB}"/>
                </a:ext>
              </a:extLst>
            </p:cNvPr>
            <p:cNvSpPr/>
            <p:nvPr/>
          </p:nvSpPr>
          <p:spPr>
            <a:xfrm>
              <a:off x="2520367" y="21362880"/>
              <a:ext cx="2113295" cy="2363438"/>
            </a:xfrm>
            <a:custGeom>
              <a:avLst/>
              <a:gdLst>
                <a:gd name="connsiteX0" fmla="*/ 1504322 w 2113295"/>
                <a:gd name="connsiteY0" fmla="*/ 105584 h 2363438"/>
                <a:gd name="connsiteX1" fmla="*/ 1896069 w 2113295"/>
                <a:gd name="connsiteY1" fmla="*/ 130457 h 2363438"/>
                <a:gd name="connsiteX2" fmla="*/ 2102133 w 2113295"/>
                <a:gd name="connsiteY2" fmla="*/ 593677 h 2363438"/>
                <a:gd name="connsiteX3" fmla="*/ 1934225 w 2113295"/>
                <a:gd name="connsiteY3" fmla="*/ 982721 h 2363438"/>
                <a:gd name="connsiteX4" fmla="*/ 1858080 w 2113295"/>
                <a:gd name="connsiteY4" fmla="*/ 1955749 h 2363438"/>
                <a:gd name="connsiteX5" fmla="*/ 1016327 w 2113295"/>
                <a:gd name="connsiteY5" fmla="*/ 2279260 h 2363438"/>
                <a:gd name="connsiteX6" fmla="*/ 2900 w 2113295"/>
                <a:gd name="connsiteY6" fmla="*/ 666522 h 2363438"/>
                <a:gd name="connsiteX7" fmla="*/ 834796 w 2113295"/>
                <a:gd name="connsiteY7" fmla="*/ 18391 h 2363438"/>
                <a:gd name="connsiteX8" fmla="*/ 1504322 w 2113295"/>
                <a:gd name="connsiteY8" fmla="*/ 105584 h 236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95" h="2363438">
                  <a:moveTo>
                    <a:pt x="1504322" y="105584"/>
                  </a:moveTo>
                  <a:cubicBezTo>
                    <a:pt x="1623718" y="72735"/>
                    <a:pt x="1767148" y="62043"/>
                    <a:pt x="1896069" y="130457"/>
                  </a:cubicBezTo>
                  <a:cubicBezTo>
                    <a:pt x="2062205" y="218481"/>
                    <a:pt x="2144442" y="410483"/>
                    <a:pt x="2102133" y="593677"/>
                  </a:cubicBezTo>
                  <a:cubicBezTo>
                    <a:pt x="2078929" y="694109"/>
                    <a:pt x="2030971" y="826339"/>
                    <a:pt x="1934225" y="982721"/>
                  </a:cubicBezTo>
                  <a:cubicBezTo>
                    <a:pt x="1708392" y="1347225"/>
                    <a:pt x="1872921" y="1712173"/>
                    <a:pt x="1858080" y="1955749"/>
                  </a:cubicBezTo>
                  <a:cubicBezTo>
                    <a:pt x="1845121" y="2167914"/>
                    <a:pt x="1574043" y="2526326"/>
                    <a:pt x="1016327" y="2279260"/>
                  </a:cubicBezTo>
                  <a:cubicBezTo>
                    <a:pt x="458609" y="2032195"/>
                    <a:pt x="-44282" y="1321190"/>
                    <a:pt x="2900" y="666522"/>
                  </a:cubicBezTo>
                  <a:cubicBezTo>
                    <a:pt x="50083" y="11855"/>
                    <a:pt x="619429" y="-42544"/>
                    <a:pt x="834796" y="18391"/>
                  </a:cubicBezTo>
                  <a:cubicBezTo>
                    <a:pt x="840887" y="20275"/>
                    <a:pt x="1284635" y="165965"/>
                    <a:pt x="1504322" y="105584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2A12064-44D1-B049-B5AB-235F38C5A7F5}"/>
                </a:ext>
              </a:extLst>
            </p:cNvPr>
            <p:cNvSpPr/>
            <p:nvPr/>
          </p:nvSpPr>
          <p:spPr>
            <a:xfrm>
              <a:off x="4798004" y="23152137"/>
              <a:ext cx="258728" cy="258809"/>
            </a:xfrm>
            <a:custGeom>
              <a:avLst/>
              <a:gdLst>
                <a:gd name="connsiteX0" fmla="*/ 258553 w 258728"/>
                <a:gd name="connsiteY0" fmla="*/ 128823 h 258809"/>
                <a:gd name="connsiteX1" fmla="*/ 129244 w 258728"/>
                <a:gd name="connsiteY1" fmla="*/ 258283 h 258809"/>
                <a:gd name="connsiteX2" fmla="*/ -175 w 258728"/>
                <a:gd name="connsiteY2" fmla="*/ 128934 h 258809"/>
                <a:gd name="connsiteX3" fmla="*/ 129133 w 258728"/>
                <a:gd name="connsiteY3" fmla="*/ -526 h 258809"/>
                <a:gd name="connsiteX4" fmla="*/ 129244 w 258728"/>
                <a:gd name="connsiteY4" fmla="*/ -526 h 258809"/>
                <a:gd name="connsiteX5" fmla="*/ 258553 w 258728"/>
                <a:gd name="connsiteY5" fmla="*/ 128823 h 25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28" h="258809">
                  <a:moveTo>
                    <a:pt x="258553" y="128823"/>
                  </a:moveTo>
                  <a:cubicBezTo>
                    <a:pt x="258608" y="200284"/>
                    <a:pt x="200683" y="258228"/>
                    <a:pt x="129244" y="258283"/>
                  </a:cubicBezTo>
                  <a:cubicBezTo>
                    <a:pt x="57806" y="258339"/>
                    <a:pt x="-120" y="200395"/>
                    <a:pt x="-175" y="128934"/>
                  </a:cubicBezTo>
                  <a:cubicBezTo>
                    <a:pt x="-231" y="57473"/>
                    <a:pt x="57695" y="-470"/>
                    <a:pt x="129133" y="-526"/>
                  </a:cubicBezTo>
                  <a:cubicBezTo>
                    <a:pt x="129189" y="-526"/>
                    <a:pt x="129189" y="-526"/>
                    <a:pt x="129244" y="-526"/>
                  </a:cubicBezTo>
                  <a:cubicBezTo>
                    <a:pt x="200627" y="-470"/>
                    <a:pt x="258497" y="57418"/>
                    <a:pt x="258553" y="12882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D4F833-AF13-BA44-8946-BD65DA7180CA}"/>
              </a:ext>
            </a:extLst>
          </p:cNvPr>
          <p:cNvGrpSpPr/>
          <p:nvPr/>
        </p:nvGrpSpPr>
        <p:grpSpPr>
          <a:xfrm>
            <a:off x="10495754" y="5703939"/>
            <a:ext cx="3566156" cy="4041611"/>
            <a:chOff x="2668308" y="18521635"/>
            <a:chExt cx="2362705" cy="2677711"/>
          </a:xfrm>
          <a:solidFill>
            <a:schemeClr val="accent3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6D485-36C5-5E4B-AE5A-75F4F7695881}"/>
                </a:ext>
              </a:extLst>
            </p:cNvPr>
            <p:cNvSpPr/>
            <p:nvPr/>
          </p:nvSpPr>
          <p:spPr>
            <a:xfrm>
              <a:off x="2668308" y="19085397"/>
              <a:ext cx="2362705" cy="2113949"/>
            </a:xfrm>
            <a:custGeom>
              <a:avLst/>
              <a:gdLst>
                <a:gd name="connsiteX0" fmla="*/ 2256448 w 2362705"/>
                <a:gd name="connsiteY0" fmla="*/ 1504434 h 2113949"/>
                <a:gd name="connsiteX1" fmla="*/ 2231583 w 2362705"/>
                <a:gd name="connsiteY1" fmla="*/ 1896304 h 2113949"/>
                <a:gd name="connsiteX2" fmla="*/ 1768508 w 2362705"/>
                <a:gd name="connsiteY2" fmla="*/ 2102432 h 2113949"/>
                <a:gd name="connsiteX3" fmla="*/ 1379529 w 2362705"/>
                <a:gd name="connsiteY3" fmla="*/ 1934472 h 2113949"/>
                <a:gd name="connsiteX4" fmla="*/ 406861 w 2362705"/>
                <a:gd name="connsiteY4" fmla="*/ 1858303 h 2113949"/>
                <a:gd name="connsiteX5" fmla="*/ 83451 w 2362705"/>
                <a:gd name="connsiteY5" fmla="*/ 1016286 h 2113949"/>
                <a:gd name="connsiteX6" fmla="*/ 1695686 w 2362705"/>
                <a:gd name="connsiteY6" fmla="*/ 2544 h 2113949"/>
                <a:gd name="connsiteX7" fmla="*/ 2343614 w 2362705"/>
                <a:gd name="connsiteY7" fmla="*/ 834644 h 2113949"/>
                <a:gd name="connsiteX8" fmla="*/ 2256448 w 2362705"/>
                <a:gd name="connsiteY8" fmla="*/ 1504434 h 211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05" h="2113949">
                  <a:moveTo>
                    <a:pt x="2256448" y="1504434"/>
                  </a:moveTo>
                  <a:cubicBezTo>
                    <a:pt x="2289287" y="1623812"/>
                    <a:pt x="2299976" y="1767343"/>
                    <a:pt x="2231583" y="1896304"/>
                  </a:cubicBezTo>
                  <a:cubicBezTo>
                    <a:pt x="2143587" y="2062491"/>
                    <a:pt x="1951589" y="2144755"/>
                    <a:pt x="1768508" y="2102432"/>
                  </a:cubicBezTo>
                  <a:cubicBezTo>
                    <a:pt x="1668106" y="2079221"/>
                    <a:pt x="1535918" y="2031249"/>
                    <a:pt x="1379529" y="1934472"/>
                  </a:cubicBezTo>
                  <a:cubicBezTo>
                    <a:pt x="1015195" y="1708568"/>
                    <a:pt x="650361" y="1873149"/>
                    <a:pt x="406861" y="1858303"/>
                  </a:cubicBezTo>
                  <a:cubicBezTo>
                    <a:pt x="194762" y="1845340"/>
                    <a:pt x="-163537" y="1574123"/>
                    <a:pt x="83451" y="1016286"/>
                  </a:cubicBezTo>
                  <a:cubicBezTo>
                    <a:pt x="330439" y="458451"/>
                    <a:pt x="1041167" y="-44598"/>
                    <a:pt x="1695686" y="2544"/>
                  </a:cubicBezTo>
                  <a:cubicBezTo>
                    <a:pt x="2350204" y="49685"/>
                    <a:pt x="2404530" y="619265"/>
                    <a:pt x="2343614" y="834644"/>
                  </a:cubicBezTo>
                  <a:cubicBezTo>
                    <a:pt x="2341731" y="840737"/>
                    <a:pt x="2196030" y="1284680"/>
                    <a:pt x="2256448" y="1504434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C015380-31FA-9F46-A838-0705523EFFA9}"/>
                </a:ext>
              </a:extLst>
            </p:cNvPr>
            <p:cNvSpPr/>
            <p:nvPr/>
          </p:nvSpPr>
          <p:spPr>
            <a:xfrm rot="16753201">
              <a:off x="3453496" y="18521570"/>
              <a:ext cx="413787" cy="413917"/>
            </a:xfrm>
            <a:custGeom>
              <a:avLst/>
              <a:gdLst>
                <a:gd name="connsiteX0" fmla="*/ 413613 w 413787"/>
                <a:gd name="connsiteY0" fmla="*/ 206433 h 413917"/>
                <a:gd name="connsiteX1" fmla="*/ 206719 w 413787"/>
                <a:gd name="connsiteY1" fmla="*/ 413391 h 413917"/>
                <a:gd name="connsiteX2" fmla="*/ -175 w 413787"/>
                <a:gd name="connsiteY2" fmla="*/ 206433 h 413917"/>
                <a:gd name="connsiteX3" fmla="*/ 206719 w 413787"/>
                <a:gd name="connsiteY3" fmla="*/ -526 h 413917"/>
                <a:gd name="connsiteX4" fmla="*/ 413613 w 413787"/>
                <a:gd name="connsiteY4" fmla="*/ 206433 h 41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87" h="413917">
                  <a:moveTo>
                    <a:pt x="413613" y="206433"/>
                  </a:moveTo>
                  <a:cubicBezTo>
                    <a:pt x="413613" y="320733"/>
                    <a:pt x="320983" y="413391"/>
                    <a:pt x="206719" y="413391"/>
                  </a:cubicBezTo>
                  <a:cubicBezTo>
                    <a:pt x="92455" y="413391"/>
                    <a:pt x="-175" y="320733"/>
                    <a:pt x="-175" y="206433"/>
                  </a:cubicBezTo>
                  <a:cubicBezTo>
                    <a:pt x="-175" y="92133"/>
                    <a:pt x="92455" y="-526"/>
                    <a:pt x="206719" y="-526"/>
                  </a:cubicBezTo>
                  <a:cubicBezTo>
                    <a:pt x="320983" y="-526"/>
                    <a:pt x="413613" y="92133"/>
                    <a:pt x="413613" y="206433"/>
                  </a:cubicBezTo>
                  <a:close/>
                </a:path>
              </a:pathLst>
            </a:custGeom>
            <a:grpFill/>
            <a:ln w="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634E06-D3F3-5445-8FDB-F91CF611ADEB}"/>
              </a:ext>
            </a:extLst>
          </p:cNvPr>
          <p:cNvGrpSpPr/>
          <p:nvPr/>
        </p:nvGrpSpPr>
        <p:grpSpPr>
          <a:xfrm>
            <a:off x="6637464" y="10072638"/>
            <a:ext cx="3096886" cy="1651935"/>
            <a:chOff x="2475239" y="7140111"/>
            <a:chExt cx="3478342" cy="165193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BE4F5F-2F34-E34D-97A6-7B286B02097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2B0DE2-8076-4E48-B752-FD9B13ADEE6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7D9D43-039F-CD4C-AA9C-D93591045FBC}"/>
              </a:ext>
            </a:extLst>
          </p:cNvPr>
          <p:cNvGrpSpPr/>
          <p:nvPr/>
        </p:nvGrpSpPr>
        <p:grpSpPr>
          <a:xfrm>
            <a:off x="10924338" y="10072638"/>
            <a:ext cx="3096886" cy="1651935"/>
            <a:chOff x="2475239" y="7140111"/>
            <a:chExt cx="3478342" cy="165193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38BE40-9D22-A048-AFE3-F935B758022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AC204A-26C7-B145-8D5D-BB27DFDCC46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E8B3E70-4445-4040-81B4-E212BD8FB8E0}"/>
              </a:ext>
            </a:extLst>
          </p:cNvPr>
          <p:cNvGrpSpPr/>
          <p:nvPr/>
        </p:nvGrpSpPr>
        <p:grpSpPr>
          <a:xfrm>
            <a:off x="14725087" y="10072638"/>
            <a:ext cx="3096886" cy="1651935"/>
            <a:chOff x="2475239" y="7140111"/>
            <a:chExt cx="3478342" cy="165193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14C22B-0193-D643-A0DA-B628BFFD55E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B9ABDC-834D-FC47-A206-879B0E476321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394C9-1AE5-254F-83BD-584CE6BA6058}"/>
              </a:ext>
            </a:extLst>
          </p:cNvPr>
          <p:cNvSpPr/>
          <p:nvPr/>
        </p:nvSpPr>
        <p:spPr>
          <a:xfrm>
            <a:off x="29849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8056C8-DEE1-DC4A-A1FD-99D4DE8DAC89}"/>
              </a:ext>
            </a:extLst>
          </p:cNvPr>
          <p:cNvGrpSpPr/>
          <p:nvPr/>
        </p:nvGrpSpPr>
        <p:grpSpPr>
          <a:xfrm>
            <a:off x="2294064" y="10072638"/>
            <a:ext cx="3096886" cy="1651935"/>
            <a:chOff x="2475239" y="7140111"/>
            <a:chExt cx="3478342" cy="16519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85F733-2F82-A34C-94A5-62BD3FA976F6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2B2E26-4C9A-6B43-8806-6610E6D196D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098838D-2B01-A742-B126-EF299E9DAAB4}"/>
              </a:ext>
            </a:extLst>
          </p:cNvPr>
          <p:cNvSpPr/>
          <p:nvPr/>
        </p:nvSpPr>
        <p:spPr>
          <a:xfrm>
            <a:off x="73283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D3685D-710A-5D49-A52E-BC10D858BC49}"/>
              </a:ext>
            </a:extLst>
          </p:cNvPr>
          <p:cNvSpPr/>
          <p:nvPr/>
        </p:nvSpPr>
        <p:spPr>
          <a:xfrm>
            <a:off x="11595548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AE5F3F-D392-3447-8B6E-A4F84786E8A8}"/>
              </a:ext>
            </a:extLst>
          </p:cNvPr>
          <p:cNvSpPr/>
          <p:nvPr/>
        </p:nvSpPr>
        <p:spPr>
          <a:xfrm>
            <a:off x="15450505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0ADEC7-2827-1B49-8763-AFA1F484516F}"/>
              </a:ext>
            </a:extLst>
          </p:cNvPr>
          <p:cNvSpPr/>
          <p:nvPr/>
        </p:nvSpPr>
        <p:spPr>
          <a:xfrm>
            <a:off x="19336705" y="7613156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051DFB-2310-5B4F-B199-BB2EB80BD52C}"/>
              </a:ext>
            </a:extLst>
          </p:cNvPr>
          <p:cNvGrpSpPr/>
          <p:nvPr/>
        </p:nvGrpSpPr>
        <p:grpSpPr>
          <a:xfrm>
            <a:off x="18676601" y="10072638"/>
            <a:ext cx="3096886" cy="1651935"/>
            <a:chOff x="2475239" y="7140111"/>
            <a:chExt cx="3478342" cy="165193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9702CB-790B-3D4B-955F-983C225A92F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59E7B2-2498-004E-8E9A-020C040C1DA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824EAA-2E17-6C4F-ADA8-A80E8EAA36EF}"/>
              </a:ext>
            </a:extLst>
          </p:cNvPr>
          <p:cNvSpPr/>
          <p:nvPr/>
        </p:nvSpPr>
        <p:spPr>
          <a:xfrm>
            <a:off x="17441529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6BAA0E-AE41-084E-8119-98AE7659B146}"/>
              </a:ext>
            </a:extLst>
          </p:cNvPr>
          <p:cNvSpPr/>
          <p:nvPr/>
        </p:nvSpPr>
        <p:spPr>
          <a:xfrm>
            <a:off x="12605657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32EBD62-8F5C-9A47-B01F-132811097593}"/>
              </a:ext>
            </a:extLst>
          </p:cNvPr>
          <p:cNvSpPr/>
          <p:nvPr/>
        </p:nvSpPr>
        <p:spPr>
          <a:xfrm>
            <a:off x="7742358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B77478-8CFC-724B-8832-3EA06D4B1366}"/>
              </a:ext>
            </a:extLst>
          </p:cNvPr>
          <p:cNvSpPr/>
          <p:nvPr/>
        </p:nvSpPr>
        <p:spPr>
          <a:xfrm>
            <a:off x="2906486" y="6989529"/>
            <a:ext cx="3410674" cy="3410674"/>
          </a:xfrm>
          <a:prstGeom prst="roundRect">
            <a:avLst>
              <a:gd name="adj" fmla="val 805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0C4443D-4668-4F40-B0F4-916C3197D827}"/>
              </a:ext>
            </a:extLst>
          </p:cNvPr>
          <p:cNvSpPr/>
          <p:nvPr/>
        </p:nvSpPr>
        <p:spPr>
          <a:xfrm>
            <a:off x="12071908" y="8214098"/>
            <a:ext cx="5069759" cy="2711644"/>
          </a:xfrm>
          <a:custGeom>
            <a:avLst/>
            <a:gdLst>
              <a:gd name="connsiteX0" fmla="*/ 2464777 w 2464952"/>
              <a:gd name="connsiteY0" fmla="*/ 233687 h 1318420"/>
              <a:gd name="connsiteX1" fmla="*/ 2230637 w 2464952"/>
              <a:gd name="connsiteY1" fmla="*/ -526 h 1318420"/>
              <a:gd name="connsiteX2" fmla="*/ 2230637 w 2464952"/>
              <a:gd name="connsiteY2" fmla="*/ 182280 h 1318420"/>
              <a:gd name="connsiteX3" fmla="*/ 2064169 w 2464952"/>
              <a:gd name="connsiteY3" fmla="*/ 182280 h 1318420"/>
              <a:gd name="connsiteX4" fmla="*/ 2064169 w 2464952"/>
              <a:gd name="connsiteY4" fmla="*/ 1039475 h 1318420"/>
              <a:gd name="connsiteX5" fmla="*/ 1889118 w 2464952"/>
              <a:gd name="connsiteY5" fmla="*/ 1214581 h 1318420"/>
              <a:gd name="connsiteX6" fmla="*/ 278102 w 2464952"/>
              <a:gd name="connsiteY6" fmla="*/ 1214581 h 1318420"/>
              <a:gd name="connsiteX7" fmla="*/ 103106 w 2464952"/>
              <a:gd name="connsiteY7" fmla="*/ 1039475 h 1318420"/>
              <a:gd name="connsiteX8" fmla="*/ 103106 w 2464952"/>
              <a:gd name="connsiteY8" fmla="*/ 330962 h 1318420"/>
              <a:gd name="connsiteX9" fmla="*/ -175 w 2464952"/>
              <a:gd name="connsiteY9" fmla="*/ 434276 h 1318420"/>
              <a:gd name="connsiteX10" fmla="*/ -175 w 2464952"/>
              <a:gd name="connsiteY10" fmla="*/ 1039475 h 1318420"/>
              <a:gd name="connsiteX11" fmla="*/ 278102 w 2464952"/>
              <a:gd name="connsiteY11" fmla="*/ 1317894 h 1318420"/>
              <a:gd name="connsiteX12" fmla="*/ 1889174 w 2464952"/>
              <a:gd name="connsiteY12" fmla="*/ 1317894 h 1318420"/>
              <a:gd name="connsiteX13" fmla="*/ 2167451 w 2464952"/>
              <a:gd name="connsiteY13" fmla="*/ 1039475 h 1318420"/>
              <a:gd name="connsiteX14" fmla="*/ 2167451 w 2464952"/>
              <a:gd name="connsiteY14" fmla="*/ 285372 h 1318420"/>
              <a:gd name="connsiteX15" fmla="*/ 2230637 w 2464952"/>
              <a:gd name="connsiteY15" fmla="*/ 285372 h 1318420"/>
              <a:gd name="connsiteX16" fmla="*/ 2230637 w 2464952"/>
              <a:gd name="connsiteY16" fmla="*/ 468178 h 131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4952" h="1318420">
                <a:moveTo>
                  <a:pt x="2464777" y="233687"/>
                </a:moveTo>
                <a:lnTo>
                  <a:pt x="2230637" y="-526"/>
                </a:lnTo>
                <a:lnTo>
                  <a:pt x="2230637" y="182280"/>
                </a:lnTo>
                <a:lnTo>
                  <a:pt x="2064169" y="182280"/>
                </a:lnTo>
                <a:lnTo>
                  <a:pt x="2064169" y="1039475"/>
                </a:lnTo>
                <a:cubicBezTo>
                  <a:pt x="2064058" y="1136140"/>
                  <a:pt x="1985753" y="1214470"/>
                  <a:pt x="1889118" y="1214581"/>
                </a:cubicBezTo>
                <a:lnTo>
                  <a:pt x="278102" y="1214581"/>
                </a:lnTo>
                <a:cubicBezTo>
                  <a:pt x="181466" y="1214470"/>
                  <a:pt x="103217" y="1136140"/>
                  <a:pt x="103106" y="1039475"/>
                </a:cubicBezTo>
                <a:lnTo>
                  <a:pt x="103106" y="330962"/>
                </a:lnTo>
                <a:lnTo>
                  <a:pt x="-175" y="434276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4" y="1317894"/>
                </a:lnTo>
                <a:cubicBezTo>
                  <a:pt x="2042794" y="1317728"/>
                  <a:pt x="2167284" y="1193143"/>
                  <a:pt x="2167451" y="1039475"/>
                </a:cubicBezTo>
                <a:lnTo>
                  <a:pt x="2167451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527F65C-0BDC-3E45-BA48-E63D78A224ED}"/>
              </a:ext>
            </a:extLst>
          </p:cNvPr>
          <p:cNvSpPr/>
          <p:nvPr/>
        </p:nvSpPr>
        <p:spPr>
          <a:xfrm>
            <a:off x="2382747" y="8214098"/>
            <a:ext cx="5069305" cy="2711644"/>
          </a:xfrm>
          <a:custGeom>
            <a:avLst/>
            <a:gdLst>
              <a:gd name="connsiteX0" fmla="*/ 2464556 w 2464731"/>
              <a:gd name="connsiteY0" fmla="*/ 233687 h 1318420"/>
              <a:gd name="connsiteX1" fmla="*/ 2230415 w 2464731"/>
              <a:gd name="connsiteY1" fmla="*/ -526 h 1318420"/>
              <a:gd name="connsiteX2" fmla="*/ 2230415 w 2464731"/>
              <a:gd name="connsiteY2" fmla="*/ 182280 h 1318420"/>
              <a:gd name="connsiteX3" fmla="*/ 2063947 w 2464731"/>
              <a:gd name="connsiteY3" fmla="*/ 182280 h 1318420"/>
              <a:gd name="connsiteX4" fmla="*/ 2063947 w 2464731"/>
              <a:gd name="connsiteY4" fmla="*/ 285594 h 1318420"/>
              <a:gd name="connsiteX5" fmla="*/ 2063947 w 2464731"/>
              <a:gd name="connsiteY5" fmla="*/ 285594 h 1318420"/>
              <a:gd name="connsiteX6" fmla="*/ 2063947 w 2464731"/>
              <a:gd name="connsiteY6" fmla="*/ 1039475 h 1318420"/>
              <a:gd name="connsiteX7" fmla="*/ 1888951 w 2464731"/>
              <a:gd name="connsiteY7" fmla="*/ 1214581 h 1318420"/>
              <a:gd name="connsiteX8" fmla="*/ 277880 w 2464731"/>
              <a:gd name="connsiteY8" fmla="*/ 1214581 h 1318420"/>
              <a:gd name="connsiteX9" fmla="*/ 102884 w 2464731"/>
              <a:gd name="connsiteY9" fmla="*/ 1039475 h 1318420"/>
              <a:gd name="connsiteX10" fmla="*/ 102884 w 2464731"/>
              <a:gd name="connsiteY10" fmla="*/ 182058 h 1318420"/>
              <a:gd name="connsiteX11" fmla="*/ -175 w 2464731"/>
              <a:gd name="connsiteY11" fmla="*/ 182058 h 1318420"/>
              <a:gd name="connsiteX12" fmla="*/ -175 w 2464731"/>
              <a:gd name="connsiteY12" fmla="*/ 1039475 h 1318420"/>
              <a:gd name="connsiteX13" fmla="*/ 278102 w 2464731"/>
              <a:gd name="connsiteY13" fmla="*/ 1317894 h 1318420"/>
              <a:gd name="connsiteX14" fmla="*/ 1889173 w 2464731"/>
              <a:gd name="connsiteY14" fmla="*/ 1317894 h 1318420"/>
              <a:gd name="connsiteX15" fmla="*/ 2167450 w 2464731"/>
              <a:gd name="connsiteY15" fmla="*/ 1039475 h 1318420"/>
              <a:gd name="connsiteX16" fmla="*/ 2167450 w 2464731"/>
              <a:gd name="connsiteY16" fmla="*/ 285372 h 1318420"/>
              <a:gd name="connsiteX17" fmla="*/ 2230637 w 2464731"/>
              <a:gd name="connsiteY17" fmla="*/ 285372 h 1318420"/>
              <a:gd name="connsiteX18" fmla="*/ 2230637 w 2464731"/>
              <a:gd name="connsiteY18" fmla="*/ 468178 h 131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64731" h="1318420">
                <a:moveTo>
                  <a:pt x="2464556" y="233687"/>
                </a:moveTo>
                <a:lnTo>
                  <a:pt x="2230415" y="-526"/>
                </a:lnTo>
                <a:lnTo>
                  <a:pt x="2230415" y="182280"/>
                </a:lnTo>
                <a:lnTo>
                  <a:pt x="2063947" y="182280"/>
                </a:lnTo>
                <a:lnTo>
                  <a:pt x="2063947" y="285594"/>
                </a:lnTo>
                <a:lnTo>
                  <a:pt x="2063947" y="285594"/>
                </a:lnTo>
                <a:lnTo>
                  <a:pt x="2063947" y="1039475"/>
                </a:lnTo>
                <a:cubicBezTo>
                  <a:pt x="2063836" y="1136140"/>
                  <a:pt x="1985586" y="1214470"/>
                  <a:pt x="1888951" y="1214581"/>
                </a:cubicBezTo>
                <a:lnTo>
                  <a:pt x="277880" y="1214581"/>
                </a:lnTo>
                <a:cubicBezTo>
                  <a:pt x="181245" y="1214470"/>
                  <a:pt x="102995" y="1136140"/>
                  <a:pt x="102884" y="1039475"/>
                </a:cubicBezTo>
                <a:lnTo>
                  <a:pt x="102884" y="182058"/>
                </a:lnTo>
                <a:lnTo>
                  <a:pt x="-175" y="182058"/>
                </a:lnTo>
                <a:lnTo>
                  <a:pt x="-175" y="1039475"/>
                </a:lnTo>
                <a:cubicBezTo>
                  <a:pt x="-9" y="1193143"/>
                  <a:pt x="124482" y="1317728"/>
                  <a:pt x="278102" y="1317894"/>
                </a:cubicBezTo>
                <a:lnTo>
                  <a:pt x="1889173" y="1317894"/>
                </a:lnTo>
                <a:cubicBezTo>
                  <a:pt x="2042793" y="1317728"/>
                  <a:pt x="2167284" y="1193143"/>
                  <a:pt x="2167450" y="1039475"/>
                </a:cubicBezTo>
                <a:lnTo>
                  <a:pt x="2167450" y="285372"/>
                </a:lnTo>
                <a:lnTo>
                  <a:pt x="2230637" y="285372"/>
                </a:lnTo>
                <a:lnTo>
                  <a:pt x="2230637" y="468178"/>
                </a:ln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BC2EC6-B23F-B849-AAA4-D49837AE40AB}"/>
              </a:ext>
            </a:extLst>
          </p:cNvPr>
          <p:cNvSpPr/>
          <p:nvPr/>
        </p:nvSpPr>
        <p:spPr>
          <a:xfrm>
            <a:off x="7227100" y="6466114"/>
            <a:ext cx="5069757" cy="2712098"/>
          </a:xfrm>
          <a:custGeom>
            <a:avLst/>
            <a:gdLst>
              <a:gd name="connsiteX0" fmla="*/ 2464776 w 2464951"/>
              <a:gd name="connsiteY0" fmla="*/ 1083570 h 1318641"/>
              <a:gd name="connsiteX1" fmla="*/ 2230636 w 2464951"/>
              <a:gd name="connsiteY1" fmla="*/ 849412 h 1318641"/>
              <a:gd name="connsiteX2" fmla="*/ 2230636 w 2464951"/>
              <a:gd name="connsiteY2" fmla="*/ 1031941 h 1318641"/>
              <a:gd name="connsiteX3" fmla="*/ 2167449 w 2464951"/>
              <a:gd name="connsiteY3" fmla="*/ 1031941 h 1318641"/>
              <a:gd name="connsiteX4" fmla="*/ 2167449 w 2464951"/>
              <a:gd name="connsiteY4" fmla="*/ 277893 h 1318641"/>
              <a:gd name="connsiteX5" fmla="*/ 1889172 w 2464951"/>
              <a:gd name="connsiteY5" fmla="*/ -526 h 1318641"/>
              <a:gd name="connsiteX6" fmla="*/ 278102 w 2464951"/>
              <a:gd name="connsiteY6" fmla="*/ -526 h 1318641"/>
              <a:gd name="connsiteX7" fmla="*/ -175 w 2464951"/>
              <a:gd name="connsiteY7" fmla="*/ 277893 h 1318641"/>
              <a:gd name="connsiteX8" fmla="*/ -175 w 2464951"/>
              <a:gd name="connsiteY8" fmla="*/ 883093 h 1318641"/>
              <a:gd name="connsiteX9" fmla="*/ 103271 w 2464951"/>
              <a:gd name="connsiteY9" fmla="*/ 986406 h 1318641"/>
              <a:gd name="connsiteX10" fmla="*/ 103271 w 2464951"/>
              <a:gd name="connsiteY10" fmla="*/ 277893 h 1318641"/>
              <a:gd name="connsiteX11" fmla="*/ 278268 w 2464951"/>
              <a:gd name="connsiteY11" fmla="*/ 102787 h 1318641"/>
              <a:gd name="connsiteX12" fmla="*/ 1889339 w 2464951"/>
              <a:gd name="connsiteY12" fmla="*/ 102787 h 1318641"/>
              <a:gd name="connsiteX13" fmla="*/ 2064335 w 2464951"/>
              <a:gd name="connsiteY13" fmla="*/ 277893 h 1318641"/>
              <a:gd name="connsiteX14" fmla="*/ 2064335 w 2464951"/>
              <a:gd name="connsiteY14" fmla="*/ 1135310 h 1318641"/>
              <a:gd name="connsiteX15" fmla="*/ 2230802 w 2464951"/>
              <a:gd name="connsiteY15" fmla="*/ 1135310 h 1318641"/>
              <a:gd name="connsiteX16" fmla="*/ 2230802 w 2464951"/>
              <a:gd name="connsiteY16" fmla="*/ 1318116 h 13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4951" h="1318641">
                <a:moveTo>
                  <a:pt x="2464776" y="1083570"/>
                </a:moveTo>
                <a:lnTo>
                  <a:pt x="2230636" y="849412"/>
                </a:lnTo>
                <a:lnTo>
                  <a:pt x="2230636" y="1031941"/>
                </a:lnTo>
                <a:lnTo>
                  <a:pt x="2167449" y="1031941"/>
                </a:lnTo>
                <a:lnTo>
                  <a:pt x="2167449" y="277893"/>
                </a:lnTo>
                <a:cubicBezTo>
                  <a:pt x="2167283" y="124226"/>
                  <a:pt x="2042792" y="-360"/>
                  <a:pt x="1889172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271" y="986406"/>
                </a:lnTo>
                <a:lnTo>
                  <a:pt x="103271" y="277893"/>
                </a:lnTo>
                <a:cubicBezTo>
                  <a:pt x="103382" y="181228"/>
                  <a:pt x="181631" y="102898"/>
                  <a:pt x="278268" y="102787"/>
                </a:cubicBezTo>
                <a:lnTo>
                  <a:pt x="1889339" y="102787"/>
                </a:lnTo>
                <a:cubicBezTo>
                  <a:pt x="1985974" y="102898"/>
                  <a:pt x="2064224" y="181228"/>
                  <a:pt x="2064335" y="277893"/>
                </a:cubicBezTo>
                <a:lnTo>
                  <a:pt x="2064335" y="1135310"/>
                </a:lnTo>
                <a:lnTo>
                  <a:pt x="2230802" y="1135310"/>
                </a:lnTo>
                <a:lnTo>
                  <a:pt x="2230802" y="1318116"/>
                </a:ln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B953B1C-F4F7-1741-8807-03DC3E28C57E}"/>
              </a:ext>
            </a:extLst>
          </p:cNvPr>
          <p:cNvSpPr/>
          <p:nvPr/>
        </p:nvSpPr>
        <p:spPr>
          <a:xfrm>
            <a:off x="16924804" y="6466114"/>
            <a:ext cx="5070099" cy="2712098"/>
          </a:xfrm>
          <a:custGeom>
            <a:avLst/>
            <a:gdLst>
              <a:gd name="connsiteX0" fmla="*/ 2464942 w 2465117"/>
              <a:gd name="connsiteY0" fmla="*/ 1083570 h 1318641"/>
              <a:gd name="connsiteX1" fmla="*/ 2230803 w 2465117"/>
              <a:gd name="connsiteY1" fmla="*/ 849412 h 1318641"/>
              <a:gd name="connsiteX2" fmla="*/ 2230803 w 2465117"/>
              <a:gd name="connsiteY2" fmla="*/ 1031941 h 1318641"/>
              <a:gd name="connsiteX3" fmla="*/ 2167616 w 2465117"/>
              <a:gd name="connsiteY3" fmla="*/ 1031941 h 1318641"/>
              <a:gd name="connsiteX4" fmla="*/ 2167616 w 2465117"/>
              <a:gd name="connsiteY4" fmla="*/ 277893 h 1318641"/>
              <a:gd name="connsiteX5" fmla="*/ 1889339 w 2465117"/>
              <a:gd name="connsiteY5" fmla="*/ -526 h 1318641"/>
              <a:gd name="connsiteX6" fmla="*/ 278102 w 2465117"/>
              <a:gd name="connsiteY6" fmla="*/ -526 h 1318641"/>
              <a:gd name="connsiteX7" fmla="*/ -175 w 2465117"/>
              <a:gd name="connsiteY7" fmla="*/ 277893 h 1318641"/>
              <a:gd name="connsiteX8" fmla="*/ -175 w 2465117"/>
              <a:gd name="connsiteY8" fmla="*/ 883093 h 1318641"/>
              <a:gd name="connsiteX9" fmla="*/ 103105 w 2465117"/>
              <a:gd name="connsiteY9" fmla="*/ 986461 h 1318641"/>
              <a:gd name="connsiteX10" fmla="*/ 103105 w 2465117"/>
              <a:gd name="connsiteY10" fmla="*/ 277893 h 1318641"/>
              <a:gd name="connsiteX11" fmla="*/ 278102 w 2465117"/>
              <a:gd name="connsiteY11" fmla="*/ 102787 h 1318641"/>
              <a:gd name="connsiteX12" fmla="*/ 1889616 w 2465117"/>
              <a:gd name="connsiteY12" fmla="*/ 102787 h 1318641"/>
              <a:gd name="connsiteX13" fmla="*/ 2064612 w 2465117"/>
              <a:gd name="connsiteY13" fmla="*/ 277893 h 1318641"/>
              <a:gd name="connsiteX14" fmla="*/ 2064612 w 2465117"/>
              <a:gd name="connsiteY14" fmla="*/ 1135310 h 1318641"/>
              <a:gd name="connsiteX15" fmla="*/ 2231079 w 2465117"/>
              <a:gd name="connsiteY15" fmla="*/ 1135310 h 1318641"/>
              <a:gd name="connsiteX16" fmla="*/ 2231079 w 2465117"/>
              <a:gd name="connsiteY16" fmla="*/ 1318116 h 13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5117" h="1318641">
                <a:moveTo>
                  <a:pt x="2464942" y="1083570"/>
                </a:moveTo>
                <a:lnTo>
                  <a:pt x="2230803" y="849412"/>
                </a:lnTo>
                <a:lnTo>
                  <a:pt x="2230803" y="1031941"/>
                </a:lnTo>
                <a:lnTo>
                  <a:pt x="2167616" y="1031941"/>
                </a:lnTo>
                <a:lnTo>
                  <a:pt x="2167616" y="277893"/>
                </a:lnTo>
                <a:cubicBezTo>
                  <a:pt x="2167449" y="124226"/>
                  <a:pt x="2042959" y="-360"/>
                  <a:pt x="1889339" y="-526"/>
                </a:cubicBezTo>
                <a:lnTo>
                  <a:pt x="278102" y="-526"/>
                </a:lnTo>
                <a:cubicBezTo>
                  <a:pt x="124482" y="-360"/>
                  <a:pt x="-9" y="124226"/>
                  <a:pt x="-175" y="277893"/>
                </a:cubicBezTo>
                <a:lnTo>
                  <a:pt x="-175" y="883093"/>
                </a:lnTo>
                <a:lnTo>
                  <a:pt x="103105" y="986461"/>
                </a:lnTo>
                <a:lnTo>
                  <a:pt x="103105" y="277893"/>
                </a:lnTo>
                <a:cubicBezTo>
                  <a:pt x="103216" y="181228"/>
                  <a:pt x="181466" y="102898"/>
                  <a:pt x="278102" y="102787"/>
                </a:cubicBezTo>
                <a:lnTo>
                  <a:pt x="1889616" y="102787"/>
                </a:lnTo>
                <a:cubicBezTo>
                  <a:pt x="1986251" y="102898"/>
                  <a:pt x="2064501" y="181228"/>
                  <a:pt x="2064612" y="277893"/>
                </a:cubicBezTo>
                <a:lnTo>
                  <a:pt x="2064612" y="1135310"/>
                </a:lnTo>
                <a:lnTo>
                  <a:pt x="2231079" y="1135310"/>
                </a:lnTo>
                <a:lnTo>
                  <a:pt x="2231079" y="1318116"/>
                </a:ln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B3F2E-93E9-3845-8709-F6605A1E0CBF}"/>
              </a:ext>
            </a:extLst>
          </p:cNvPr>
          <p:cNvGrpSpPr/>
          <p:nvPr/>
        </p:nvGrpSpPr>
        <p:grpSpPr>
          <a:xfrm>
            <a:off x="7934454" y="10604693"/>
            <a:ext cx="3096886" cy="1651935"/>
            <a:chOff x="2475239" y="7140111"/>
            <a:chExt cx="3478342" cy="1651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FC86C6-FE18-B347-AD0E-88E4AC41161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4ABC0-EFD8-7F4C-A647-C5EC3206EA1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F6932A-7AE1-AB4A-9914-BA0118EDCBA3}"/>
              </a:ext>
            </a:extLst>
          </p:cNvPr>
          <p:cNvGrpSpPr/>
          <p:nvPr/>
        </p:nvGrpSpPr>
        <p:grpSpPr>
          <a:xfrm>
            <a:off x="12752525" y="5075886"/>
            <a:ext cx="3096886" cy="1651935"/>
            <a:chOff x="2475239" y="7140111"/>
            <a:chExt cx="3478342" cy="16519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E94E01-8C11-F148-A8F2-1366B06AF72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BD7E49-4C5E-EA42-B013-E1A0D8BA281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37116B-3FB2-3548-A7FA-2F0621284C37}"/>
              </a:ext>
            </a:extLst>
          </p:cNvPr>
          <p:cNvGrpSpPr/>
          <p:nvPr/>
        </p:nvGrpSpPr>
        <p:grpSpPr>
          <a:xfrm>
            <a:off x="17597335" y="10604693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6E6FB9-2E41-A049-B490-24302F3150FE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FE9091-1DFA-EE45-B91E-D524740554A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400CC8-B176-984B-835C-C4DD231D5484}"/>
              </a:ext>
            </a:extLst>
          </p:cNvPr>
          <p:cNvGrpSpPr/>
          <p:nvPr/>
        </p:nvGrpSpPr>
        <p:grpSpPr>
          <a:xfrm>
            <a:off x="3136344" y="5075886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00DBE1-902D-304C-A22B-8C473493E29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2A5CA3-3C60-0D4B-B6EB-03F4187E405E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9676D-13AF-5E40-A294-17790AF400D3}"/>
              </a:ext>
            </a:extLst>
          </p:cNvPr>
          <p:cNvSpPr/>
          <p:nvPr/>
        </p:nvSpPr>
        <p:spPr>
          <a:xfrm>
            <a:off x="3800490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59D827-0D1B-F04D-9BFB-72D219F7B457}"/>
              </a:ext>
            </a:extLst>
          </p:cNvPr>
          <p:cNvSpPr/>
          <p:nvPr/>
        </p:nvSpPr>
        <p:spPr>
          <a:xfrm>
            <a:off x="8666405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74BF0-0B8C-3049-AC6B-C79B91F7F91A}"/>
              </a:ext>
            </a:extLst>
          </p:cNvPr>
          <p:cNvSpPr/>
          <p:nvPr/>
        </p:nvSpPr>
        <p:spPr>
          <a:xfrm>
            <a:off x="13467005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B592F-F62D-EC46-A908-0E79B642CB44}"/>
              </a:ext>
            </a:extLst>
          </p:cNvPr>
          <p:cNvSpPr/>
          <p:nvPr/>
        </p:nvSpPr>
        <p:spPr>
          <a:xfrm>
            <a:off x="18300262" y="818144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2177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F384554-3134-AF4A-BA0A-29D91D1B1672}"/>
              </a:ext>
            </a:extLst>
          </p:cNvPr>
          <p:cNvSpPr/>
          <p:nvPr/>
        </p:nvSpPr>
        <p:spPr>
          <a:xfrm>
            <a:off x="3714764" y="6223228"/>
            <a:ext cx="3005967" cy="2908651"/>
          </a:xfrm>
          <a:custGeom>
            <a:avLst/>
            <a:gdLst>
              <a:gd name="connsiteX0" fmla="*/ 1623301 w 1820180"/>
              <a:gd name="connsiteY0" fmla="*/ 685663 h 1761253"/>
              <a:gd name="connsiteX1" fmla="*/ 1493106 w 1820180"/>
              <a:gd name="connsiteY1" fmla="*/ 734964 h 1761253"/>
              <a:gd name="connsiteX2" fmla="*/ 1430196 w 1820180"/>
              <a:gd name="connsiteY2" fmla="*/ 768977 h 1761253"/>
              <a:gd name="connsiteX3" fmla="*/ 1298949 w 1820180"/>
              <a:gd name="connsiteY3" fmla="*/ 723331 h 1761253"/>
              <a:gd name="connsiteX4" fmla="*/ 1255920 w 1820180"/>
              <a:gd name="connsiteY4" fmla="*/ 601460 h 1761253"/>
              <a:gd name="connsiteX5" fmla="*/ 1255920 w 1820180"/>
              <a:gd name="connsiteY5" fmla="*/ 163391 h 1761253"/>
              <a:gd name="connsiteX6" fmla="*/ 1145883 w 1820180"/>
              <a:gd name="connsiteY6" fmla="*/ -526 h 1761253"/>
              <a:gd name="connsiteX7" fmla="*/ -175 w 1820180"/>
              <a:gd name="connsiteY7" fmla="*/ -526 h 1761253"/>
              <a:gd name="connsiteX8" fmla="*/ -175 w 1820180"/>
              <a:gd name="connsiteY8" fmla="*/ 1760728 h 1761253"/>
              <a:gd name="connsiteX9" fmla="*/ 1145883 w 1820180"/>
              <a:gd name="connsiteY9" fmla="*/ 1760728 h 1761253"/>
              <a:gd name="connsiteX10" fmla="*/ 1256086 w 1820180"/>
              <a:gd name="connsiteY10" fmla="*/ 1596646 h 1761253"/>
              <a:gd name="connsiteX11" fmla="*/ 1256086 w 1820180"/>
              <a:gd name="connsiteY11" fmla="*/ 1161124 h 1761253"/>
              <a:gd name="connsiteX12" fmla="*/ 1299115 w 1820180"/>
              <a:gd name="connsiteY12" fmla="*/ 1039253 h 1761253"/>
              <a:gd name="connsiteX13" fmla="*/ 1430362 w 1820180"/>
              <a:gd name="connsiteY13" fmla="*/ 993607 h 1761253"/>
              <a:gd name="connsiteX14" fmla="*/ 1493272 w 1820180"/>
              <a:gd name="connsiteY14" fmla="*/ 1027621 h 1761253"/>
              <a:gd name="connsiteX15" fmla="*/ 1770901 w 1820180"/>
              <a:gd name="connsiteY15" fmla="*/ 1010059 h 1761253"/>
              <a:gd name="connsiteX16" fmla="*/ 1820005 w 1820180"/>
              <a:gd name="connsiteY16" fmla="*/ 882538 h 1761253"/>
              <a:gd name="connsiteX17" fmla="*/ 1820005 w 1820180"/>
              <a:gd name="connsiteY17" fmla="*/ 879990 h 1761253"/>
              <a:gd name="connsiteX18" fmla="*/ 1623301 w 1820180"/>
              <a:gd name="connsiteY18" fmla="*/ 685663 h 17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0180" h="1761253">
                <a:moveTo>
                  <a:pt x="1623301" y="685663"/>
                </a:moveTo>
                <a:cubicBezTo>
                  <a:pt x="1575332" y="685607"/>
                  <a:pt x="1529013" y="703167"/>
                  <a:pt x="1493106" y="734964"/>
                </a:cubicBezTo>
                <a:cubicBezTo>
                  <a:pt x="1475069" y="751028"/>
                  <a:pt x="1453527" y="762718"/>
                  <a:pt x="1430196" y="768977"/>
                </a:cubicBezTo>
                <a:cubicBezTo>
                  <a:pt x="1372215" y="784321"/>
                  <a:pt x="1329628" y="760114"/>
                  <a:pt x="1298949" y="723331"/>
                </a:cubicBezTo>
                <a:cubicBezTo>
                  <a:pt x="1270828" y="688985"/>
                  <a:pt x="1255610" y="645887"/>
                  <a:pt x="1255920" y="601460"/>
                </a:cubicBezTo>
                <a:lnTo>
                  <a:pt x="1255920" y="163391"/>
                </a:lnTo>
                <a:cubicBezTo>
                  <a:pt x="1255870" y="91487"/>
                  <a:pt x="1212403" y="26728"/>
                  <a:pt x="1145883" y="-526"/>
                </a:cubicBezTo>
                <a:lnTo>
                  <a:pt x="-175" y="-526"/>
                </a:lnTo>
                <a:lnTo>
                  <a:pt x="-175" y="1760728"/>
                </a:lnTo>
                <a:lnTo>
                  <a:pt x="1145883" y="1760728"/>
                </a:lnTo>
                <a:cubicBezTo>
                  <a:pt x="1212525" y="1733474"/>
                  <a:pt x="1256075" y="1668661"/>
                  <a:pt x="1256086" y="1596646"/>
                </a:cubicBezTo>
                <a:lnTo>
                  <a:pt x="1256086" y="1161124"/>
                </a:lnTo>
                <a:cubicBezTo>
                  <a:pt x="1255787" y="1116752"/>
                  <a:pt x="1271010" y="1073598"/>
                  <a:pt x="1299115" y="1039253"/>
                </a:cubicBezTo>
                <a:cubicBezTo>
                  <a:pt x="1329795" y="1002471"/>
                  <a:pt x="1372381" y="978318"/>
                  <a:pt x="1430362" y="993607"/>
                </a:cubicBezTo>
                <a:cubicBezTo>
                  <a:pt x="1453693" y="999867"/>
                  <a:pt x="1475235" y="1011555"/>
                  <a:pt x="1493272" y="1027621"/>
                </a:cubicBezTo>
                <a:cubicBezTo>
                  <a:pt x="1574778" y="1099469"/>
                  <a:pt x="1699080" y="1091602"/>
                  <a:pt x="1770901" y="1010059"/>
                </a:cubicBezTo>
                <a:cubicBezTo>
                  <a:pt x="1801974" y="974773"/>
                  <a:pt x="1819396" y="929569"/>
                  <a:pt x="1820005" y="882538"/>
                </a:cubicBezTo>
                <a:lnTo>
                  <a:pt x="1820005" y="879990"/>
                </a:lnTo>
                <a:cubicBezTo>
                  <a:pt x="1818610" y="772301"/>
                  <a:pt x="1730967" y="685718"/>
                  <a:pt x="1623301" y="685663"/>
                </a:cubicBez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42C002-134E-FE4F-AE74-A2A424E23BDD}"/>
              </a:ext>
            </a:extLst>
          </p:cNvPr>
          <p:cNvSpPr/>
          <p:nvPr/>
        </p:nvSpPr>
        <p:spPr>
          <a:xfrm>
            <a:off x="1660212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1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EFC5C04-1B77-494A-B8F6-D4CB83285351}"/>
              </a:ext>
            </a:extLst>
          </p:cNvPr>
          <p:cNvSpPr/>
          <p:nvPr/>
        </p:nvSpPr>
        <p:spPr>
          <a:xfrm>
            <a:off x="2042497" y="6222678"/>
            <a:ext cx="2908292" cy="2909206"/>
          </a:xfrm>
          <a:custGeom>
            <a:avLst/>
            <a:gdLst>
              <a:gd name="connsiteX0" fmla="*/ 880398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8 w 1761036"/>
              <a:gd name="connsiteY4" fmla="*/ 1503139 h 1761589"/>
              <a:gd name="connsiteX5" fmla="*/ 880398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82" y="-581"/>
                  <a:pt x="1760833" y="393782"/>
                  <a:pt x="1760861" y="880212"/>
                </a:cubicBezTo>
                <a:cubicBezTo>
                  <a:pt x="1760877" y="1113872"/>
                  <a:pt x="1668085" y="1337948"/>
                  <a:pt x="1502908" y="1503139"/>
                </a:cubicBezTo>
                <a:cubicBezTo>
                  <a:pt x="1338168" y="1668827"/>
                  <a:pt x="1114012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E610ABC-54C2-FC4A-BA1D-D7507F4D3F1D}"/>
              </a:ext>
            </a:extLst>
          </p:cNvPr>
          <p:cNvSpPr/>
          <p:nvPr/>
        </p:nvSpPr>
        <p:spPr>
          <a:xfrm>
            <a:off x="5921853" y="6222953"/>
            <a:ext cx="6144648" cy="2908926"/>
          </a:xfrm>
          <a:custGeom>
            <a:avLst/>
            <a:gdLst>
              <a:gd name="connsiteX0" fmla="*/ 3524009 w 3720722"/>
              <a:gd name="connsiteY0" fmla="*/ 685829 h 1761420"/>
              <a:gd name="connsiteX1" fmla="*/ 3393814 w 3720722"/>
              <a:gd name="connsiteY1" fmla="*/ 735131 h 1761420"/>
              <a:gd name="connsiteX2" fmla="*/ 3330904 w 3720722"/>
              <a:gd name="connsiteY2" fmla="*/ 769143 h 1761420"/>
              <a:gd name="connsiteX3" fmla="*/ 3199712 w 3720722"/>
              <a:gd name="connsiteY3" fmla="*/ 723497 h 1761420"/>
              <a:gd name="connsiteX4" fmla="*/ 3156684 w 3720722"/>
              <a:gd name="connsiteY4" fmla="*/ 601626 h 1761420"/>
              <a:gd name="connsiteX5" fmla="*/ 3156684 w 3720722"/>
              <a:gd name="connsiteY5" fmla="*/ 163557 h 1761420"/>
              <a:gd name="connsiteX6" fmla="*/ 3046480 w 3720722"/>
              <a:gd name="connsiteY6" fmla="*/ -526 h 1761420"/>
              <a:gd name="connsiteX7" fmla="*/ 159931 w 3720722"/>
              <a:gd name="connsiteY7" fmla="*/ -526 h 1761420"/>
              <a:gd name="connsiteX8" fmla="*/ -173 w 3720722"/>
              <a:gd name="connsiteY8" fmla="*/ 160621 h 1761420"/>
              <a:gd name="connsiteX9" fmla="*/ -168 w 3720722"/>
              <a:gd name="connsiteY9" fmla="*/ 161673 h 1761420"/>
              <a:gd name="connsiteX10" fmla="*/ -168 w 3720722"/>
              <a:gd name="connsiteY10" fmla="*/ 601626 h 1761420"/>
              <a:gd name="connsiteX11" fmla="*/ 24309 w 3720722"/>
              <a:gd name="connsiteY11" fmla="*/ 671980 h 1761420"/>
              <a:gd name="connsiteX12" fmla="*/ 59420 w 3720722"/>
              <a:gd name="connsiteY12" fmla="*/ 693306 h 1761420"/>
              <a:gd name="connsiteX13" fmla="*/ 73209 w 3720722"/>
              <a:gd name="connsiteY13" fmla="*/ 691258 h 1761420"/>
              <a:gd name="connsiteX14" fmla="*/ 103446 w 3720722"/>
              <a:gd name="connsiteY14" fmla="*/ 674639 h 1761420"/>
              <a:gd name="connsiteX15" fmla="*/ 494318 w 3720722"/>
              <a:gd name="connsiteY15" fmla="*/ 698237 h 1761420"/>
              <a:gd name="connsiteX16" fmla="*/ 563973 w 3720722"/>
              <a:gd name="connsiteY16" fmla="*/ 879104 h 1761420"/>
              <a:gd name="connsiteX17" fmla="*/ 563973 w 3720722"/>
              <a:gd name="connsiteY17" fmla="*/ 883592 h 1761420"/>
              <a:gd name="connsiteX18" fmla="*/ 284162 w 3720722"/>
              <a:gd name="connsiteY18" fmla="*/ 1157634 h 1761420"/>
              <a:gd name="connsiteX19" fmla="*/ 103446 w 3720722"/>
              <a:gd name="connsiteY19" fmla="*/ 1087946 h 1761420"/>
              <a:gd name="connsiteX20" fmla="*/ 73153 w 3720722"/>
              <a:gd name="connsiteY20" fmla="*/ 1071327 h 1761420"/>
              <a:gd name="connsiteX21" fmla="*/ 59420 w 3720722"/>
              <a:gd name="connsiteY21" fmla="*/ 1069334 h 1761420"/>
              <a:gd name="connsiteX22" fmla="*/ 24199 w 3720722"/>
              <a:gd name="connsiteY22" fmla="*/ 1090827 h 1761420"/>
              <a:gd name="connsiteX23" fmla="*/ -168 w 3720722"/>
              <a:gd name="connsiteY23" fmla="*/ 1161068 h 1761420"/>
              <a:gd name="connsiteX24" fmla="*/ -168 w 3720722"/>
              <a:gd name="connsiteY24" fmla="*/ 1598695 h 1761420"/>
              <a:gd name="connsiteX25" fmla="*/ 158874 w 3720722"/>
              <a:gd name="connsiteY25" fmla="*/ 1760894 h 1761420"/>
              <a:gd name="connsiteX26" fmla="*/ 159931 w 3720722"/>
              <a:gd name="connsiteY26" fmla="*/ 1760894 h 1761420"/>
              <a:gd name="connsiteX27" fmla="*/ 3046425 w 3720722"/>
              <a:gd name="connsiteY27" fmla="*/ 1760894 h 1761420"/>
              <a:gd name="connsiteX28" fmla="*/ 3156684 w 3720722"/>
              <a:gd name="connsiteY28" fmla="*/ 1596813 h 1761420"/>
              <a:gd name="connsiteX29" fmla="*/ 3156684 w 3720722"/>
              <a:gd name="connsiteY29" fmla="*/ 1161290 h 1761420"/>
              <a:gd name="connsiteX30" fmla="*/ 3199712 w 3720722"/>
              <a:gd name="connsiteY30" fmla="*/ 1039419 h 1761420"/>
              <a:gd name="connsiteX31" fmla="*/ 3330904 w 3720722"/>
              <a:gd name="connsiteY31" fmla="*/ 993773 h 1761420"/>
              <a:gd name="connsiteX32" fmla="*/ 3393814 w 3720722"/>
              <a:gd name="connsiteY32" fmla="*/ 1027787 h 1761420"/>
              <a:gd name="connsiteX33" fmla="*/ 3671537 w 3720722"/>
              <a:gd name="connsiteY33" fmla="*/ 1010059 h 1761420"/>
              <a:gd name="connsiteX34" fmla="*/ 3720547 w 3720722"/>
              <a:gd name="connsiteY34" fmla="*/ 882704 h 1761420"/>
              <a:gd name="connsiteX35" fmla="*/ 3720547 w 3720722"/>
              <a:gd name="connsiteY35" fmla="*/ 880156 h 1761420"/>
              <a:gd name="connsiteX36" fmla="*/ 3524009 w 3720722"/>
              <a:gd name="connsiteY36" fmla="*/ 685829 h 176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20722" h="1761420">
                <a:moveTo>
                  <a:pt x="3524009" y="685829"/>
                </a:moveTo>
                <a:cubicBezTo>
                  <a:pt x="3476051" y="685773"/>
                  <a:pt x="3429755" y="703333"/>
                  <a:pt x="3393814" y="735131"/>
                </a:cubicBezTo>
                <a:cubicBezTo>
                  <a:pt x="3375761" y="751195"/>
                  <a:pt x="3354218" y="762884"/>
                  <a:pt x="3330904" y="769143"/>
                </a:cubicBezTo>
                <a:cubicBezTo>
                  <a:pt x="3272923" y="784488"/>
                  <a:pt x="3230392" y="760280"/>
                  <a:pt x="3199712" y="723497"/>
                </a:cubicBezTo>
                <a:cubicBezTo>
                  <a:pt x="3171580" y="689152"/>
                  <a:pt x="3156351" y="646054"/>
                  <a:pt x="3156684" y="601626"/>
                </a:cubicBezTo>
                <a:lnTo>
                  <a:pt x="3156684" y="163557"/>
                </a:lnTo>
                <a:cubicBezTo>
                  <a:pt x="3156684" y="91543"/>
                  <a:pt x="3113101" y="26728"/>
                  <a:pt x="3046480" y="-526"/>
                </a:cubicBezTo>
                <a:lnTo>
                  <a:pt x="159931" y="-526"/>
                </a:lnTo>
                <a:cubicBezTo>
                  <a:pt x="71237" y="-249"/>
                  <a:pt x="-445" y="71877"/>
                  <a:pt x="-173" y="160621"/>
                </a:cubicBezTo>
                <a:cubicBezTo>
                  <a:pt x="-173" y="160954"/>
                  <a:pt x="-173" y="161340"/>
                  <a:pt x="-168" y="161673"/>
                </a:cubicBezTo>
                <a:lnTo>
                  <a:pt x="-168" y="601626"/>
                </a:lnTo>
                <a:cubicBezTo>
                  <a:pt x="-439" y="627220"/>
                  <a:pt x="8216" y="652092"/>
                  <a:pt x="24309" y="671980"/>
                </a:cubicBezTo>
                <a:cubicBezTo>
                  <a:pt x="42142" y="693306"/>
                  <a:pt x="54214" y="693306"/>
                  <a:pt x="59420" y="693306"/>
                </a:cubicBezTo>
                <a:cubicBezTo>
                  <a:pt x="64088" y="693251"/>
                  <a:pt x="68723" y="692532"/>
                  <a:pt x="73209" y="691258"/>
                </a:cubicBezTo>
                <a:cubicBezTo>
                  <a:pt x="84434" y="688100"/>
                  <a:pt x="94779" y="682449"/>
                  <a:pt x="103446" y="674639"/>
                </a:cubicBezTo>
                <a:cubicBezTo>
                  <a:pt x="217891" y="573153"/>
                  <a:pt x="392892" y="583733"/>
                  <a:pt x="494318" y="698237"/>
                </a:cubicBezTo>
                <a:cubicBezTo>
                  <a:pt x="538560" y="748149"/>
                  <a:pt x="563292" y="812407"/>
                  <a:pt x="563973" y="879104"/>
                </a:cubicBezTo>
                <a:lnTo>
                  <a:pt x="563973" y="883592"/>
                </a:lnTo>
                <a:cubicBezTo>
                  <a:pt x="562356" y="1036539"/>
                  <a:pt x="437079" y="1159241"/>
                  <a:pt x="284162" y="1157634"/>
                </a:cubicBezTo>
                <a:cubicBezTo>
                  <a:pt x="217503" y="1156914"/>
                  <a:pt x="153336" y="1132152"/>
                  <a:pt x="103446" y="1087946"/>
                </a:cubicBezTo>
                <a:cubicBezTo>
                  <a:pt x="94751" y="1080136"/>
                  <a:pt x="84390" y="1074485"/>
                  <a:pt x="73153" y="1071327"/>
                </a:cubicBezTo>
                <a:cubicBezTo>
                  <a:pt x="68679" y="1070053"/>
                  <a:pt x="64066" y="1069389"/>
                  <a:pt x="59420" y="1069334"/>
                </a:cubicBezTo>
                <a:cubicBezTo>
                  <a:pt x="54214" y="1069334"/>
                  <a:pt x="42142" y="1069334"/>
                  <a:pt x="24199" y="1090827"/>
                </a:cubicBezTo>
                <a:cubicBezTo>
                  <a:pt x="8172" y="1110714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1026" y="1687439"/>
                  <a:pt x="70180" y="1760008"/>
                  <a:pt x="158874" y="1760894"/>
                </a:cubicBezTo>
                <a:cubicBezTo>
                  <a:pt x="159223" y="1760894"/>
                  <a:pt x="159577" y="1760894"/>
                  <a:pt x="159931" y="1760894"/>
                </a:cubicBezTo>
                <a:lnTo>
                  <a:pt x="3046425" y="1760894"/>
                </a:lnTo>
                <a:cubicBezTo>
                  <a:pt x="3113101" y="1733695"/>
                  <a:pt x="3156684" y="1668827"/>
                  <a:pt x="3156684" y="1596813"/>
                </a:cubicBezTo>
                <a:lnTo>
                  <a:pt x="3156684" y="1161290"/>
                </a:lnTo>
                <a:cubicBezTo>
                  <a:pt x="3156351" y="1116863"/>
                  <a:pt x="3171580" y="1073764"/>
                  <a:pt x="3199712" y="1039419"/>
                </a:cubicBezTo>
                <a:cubicBezTo>
                  <a:pt x="3230392" y="1002637"/>
                  <a:pt x="3272923" y="978484"/>
                  <a:pt x="3330904" y="993773"/>
                </a:cubicBezTo>
                <a:cubicBezTo>
                  <a:pt x="3354218" y="1000034"/>
                  <a:pt x="3375761" y="1011721"/>
                  <a:pt x="3393814" y="1027787"/>
                </a:cubicBezTo>
                <a:cubicBezTo>
                  <a:pt x="3475387" y="1099580"/>
                  <a:pt x="3599712" y="1091659"/>
                  <a:pt x="3671537" y="1010059"/>
                </a:cubicBezTo>
                <a:cubicBezTo>
                  <a:pt x="3702494" y="974828"/>
                  <a:pt x="3719938" y="929626"/>
                  <a:pt x="3720547" y="882704"/>
                </a:cubicBezTo>
                <a:lnTo>
                  <a:pt x="3720547" y="880156"/>
                </a:lnTo>
                <a:cubicBezTo>
                  <a:pt x="3719107" y="772523"/>
                  <a:pt x="3631609" y="685994"/>
                  <a:pt x="3524009" y="685829"/>
                </a:cubicBez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771D7F-FEBA-A949-B3AF-E9EDC4E5689D}"/>
              </a:ext>
            </a:extLst>
          </p:cNvPr>
          <p:cNvSpPr/>
          <p:nvPr/>
        </p:nvSpPr>
        <p:spPr>
          <a:xfrm>
            <a:off x="7003513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6" y="2224807"/>
                </a:cubicBezTo>
                <a:cubicBezTo>
                  <a:pt x="497884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2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3302D67-B420-0846-92C0-D710F571C82B}"/>
              </a:ext>
            </a:extLst>
          </p:cNvPr>
          <p:cNvSpPr/>
          <p:nvPr/>
        </p:nvSpPr>
        <p:spPr>
          <a:xfrm>
            <a:off x="7385798" y="6222678"/>
            <a:ext cx="2908291" cy="2909206"/>
          </a:xfrm>
          <a:custGeom>
            <a:avLst/>
            <a:gdLst>
              <a:gd name="connsiteX0" fmla="*/ 880398 w 1761035"/>
              <a:gd name="connsiteY0" fmla="*/ 1761061 h 1761589"/>
              <a:gd name="connsiteX1" fmla="*/ -175 w 1761035"/>
              <a:gd name="connsiteY1" fmla="*/ 880323 h 1761589"/>
              <a:gd name="connsiteX2" fmla="*/ 880287 w 1761035"/>
              <a:gd name="connsiteY2" fmla="*/ -526 h 1761589"/>
              <a:gd name="connsiteX3" fmla="*/ 1760860 w 1761035"/>
              <a:gd name="connsiteY3" fmla="*/ 880212 h 1761589"/>
              <a:gd name="connsiteX4" fmla="*/ 1502908 w 1761035"/>
              <a:gd name="connsiteY4" fmla="*/ 1503139 h 1761589"/>
              <a:gd name="connsiteX5" fmla="*/ 880398 w 1761035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5" h="1761589">
                <a:moveTo>
                  <a:pt x="880398" y="1761061"/>
                </a:moveTo>
                <a:cubicBezTo>
                  <a:pt x="394103" y="1761116"/>
                  <a:pt x="-142" y="1366754"/>
                  <a:pt x="-175" y="880323"/>
                </a:cubicBezTo>
                <a:cubicBezTo>
                  <a:pt x="-203" y="393892"/>
                  <a:pt x="393992" y="-470"/>
                  <a:pt x="880287" y="-526"/>
                </a:cubicBezTo>
                <a:cubicBezTo>
                  <a:pt x="1366566" y="-581"/>
                  <a:pt x="1760805" y="393782"/>
                  <a:pt x="1760860" y="880212"/>
                </a:cubicBezTo>
                <a:cubicBezTo>
                  <a:pt x="1760860" y="1113872"/>
                  <a:pt x="1668101" y="1337948"/>
                  <a:pt x="1502908" y="1503139"/>
                </a:cubicBezTo>
                <a:cubicBezTo>
                  <a:pt x="1338157" y="1668827"/>
                  <a:pt x="1113985" y="1761726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325CF6-1AB4-2243-BCE2-5589D499E9F3}"/>
              </a:ext>
            </a:extLst>
          </p:cNvPr>
          <p:cNvSpPr/>
          <p:nvPr/>
        </p:nvSpPr>
        <p:spPr>
          <a:xfrm>
            <a:off x="11267900" y="6222953"/>
            <a:ext cx="6115198" cy="2908926"/>
          </a:xfrm>
          <a:custGeom>
            <a:avLst/>
            <a:gdLst>
              <a:gd name="connsiteX0" fmla="*/ 3506011 w 3702889"/>
              <a:gd name="connsiteY0" fmla="*/ 685829 h 1761420"/>
              <a:gd name="connsiteX1" fmla="*/ 3375871 w 3702889"/>
              <a:gd name="connsiteY1" fmla="*/ 735131 h 1761420"/>
              <a:gd name="connsiteX2" fmla="*/ 3312961 w 3702889"/>
              <a:gd name="connsiteY2" fmla="*/ 769143 h 1761420"/>
              <a:gd name="connsiteX3" fmla="*/ 3181714 w 3702889"/>
              <a:gd name="connsiteY3" fmla="*/ 723497 h 1761420"/>
              <a:gd name="connsiteX4" fmla="*/ 3138685 w 3702889"/>
              <a:gd name="connsiteY4" fmla="*/ 601626 h 1761420"/>
              <a:gd name="connsiteX5" fmla="*/ 3138685 w 3702889"/>
              <a:gd name="connsiteY5" fmla="*/ 163557 h 1761420"/>
              <a:gd name="connsiteX6" fmla="*/ 3028537 w 3702889"/>
              <a:gd name="connsiteY6" fmla="*/ -526 h 1761420"/>
              <a:gd name="connsiteX7" fmla="*/ 159931 w 3702889"/>
              <a:gd name="connsiteY7" fmla="*/ -526 h 1761420"/>
              <a:gd name="connsiteX8" fmla="*/ -168 w 3702889"/>
              <a:gd name="connsiteY8" fmla="*/ 160621 h 1761420"/>
              <a:gd name="connsiteX9" fmla="*/ -168 w 3702889"/>
              <a:gd name="connsiteY9" fmla="*/ 161673 h 1761420"/>
              <a:gd name="connsiteX10" fmla="*/ -168 w 3702889"/>
              <a:gd name="connsiteY10" fmla="*/ 601626 h 1761420"/>
              <a:gd name="connsiteX11" fmla="*/ 24309 w 3702889"/>
              <a:gd name="connsiteY11" fmla="*/ 671980 h 1761420"/>
              <a:gd name="connsiteX12" fmla="*/ 59418 w 3702889"/>
              <a:gd name="connsiteY12" fmla="*/ 693306 h 1761420"/>
              <a:gd name="connsiteX13" fmla="*/ 73208 w 3702889"/>
              <a:gd name="connsiteY13" fmla="*/ 691258 h 1761420"/>
              <a:gd name="connsiteX14" fmla="*/ 103500 w 3702889"/>
              <a:gd name="connsiteY14" fmla="*/ 674639 h 1761420"/>
              <a:gd name="connsiteX15" fmla="*/ 494361 w 3702889"/>
              <a:gd name="connsiteY15" fmla="*/ 698348 h 1761420"/>
              <a:gd name="connsiteX16" fmla="*/ 563973 w 3702889"/>
              <a:gd name="connsiteY16" fmla="*/ 879104 h 1761420"/>
              <a:gd name="connsiteX17" fmla="*/ 563973 w 3702889"/>
              <a:gd name="connsiteY17" fmla="*/ 883592 h 1761420"/>
              <a:gd name="connsiteX18" fmla="*/ 284089 w 3702889"/>
              <a:gd name="connsiteY18" fmla="*/ 1157579 h 1761420"/>
              <a:gd name="connsiteX19" fmla="*/ 103500 w 3702889"/>
              <a:gd name="connsiteY19" fmla="*/ 1087946 h 1761420"/>
              <a:gd name="connsiteX20" fmla="*/ 73153 w 3702889"/>
              <a:gd name="connsiteY20" fmla="*/ 1071327 h 1761420"/>
              <a:gd name="connsiteX21" fmla="*/ 59418 w 3702889"/>
              <a:gd name="connsiteY21" fmla="*/ 1069334 h 1761420"/>
              <a:gd name="connsiteX22" fmla="*/ 24253 w 3702889"/>
              <a:gd name="connsiteY22" fmla="*/ 1090827 h 1761420"/>
              <a:gd name="connsiteX23" fmla="*/ -168 w 3702889"/>
              <a:gd name="connsiteY23" fmla="*/ 1161068 h 1761420"/>
              <a:gd name="connsiteX24" fmla="*/ -168 w 3702889"/>
              <a:gd name="connsiteY24" fmla="*/ 1598695 h 1761420"/>
              <a:gd name="connsiteX25" fmla="*/ 158879 w 3702889"/>
              <a:gd name="connsiteY25" fmla="*/ 1760894 h 1761420"/>
              <a:gd name="connsiteX26" fmla="*/ 159931 w 3702889"/>
              <a:gd name="connsiteY26" fmla="*/ 1760894 h 1761420"/>
              <a:gd name="connsiteX27" fmla="*/ 3028537 w 3702889"/>
              <a:gd name="connsiteY27" fmla="*/ 1760894 h 1761420"/>
              <a:gd name="connsiteX28" fmla="*/ 3138795 w 3702889"/>
              <a:gd name="connsiteY28" fmla="*/ 1596813 h 1761420"/>
              <a:gd name="connsiteX29" fmla="*/ 3138795 w 3702889"/>
              <a:gd name="connsiteY29" fmla="*/ 1161290 h 1761420"/>
              <a:gd name="connsiteX30" fmla="*/ 3181825 w 3702889"/>
              <a:gd name="connsiteY30" fmla="*/ 1039419 h 1761420"/>
              <a:gd name="connsiteX31" fmla="*/ 3313071 w 3702889"/>
              <a:gd name="connsiteY31" fmla="*/ 993773 h 1761420"/>
              <a:gd name="connsiteX32" fmla="*/ 3375981 w 3702889"/>
              <a:gd name="connsiteY32" fmla="*/ 1027787 h 1761420"/>
              <a:gd name="connsiteX33" fmla="*/ 3653594 w 3702889"/>
              <a:gd name="connsiteY33" fmla="*/ 1010226 h 1761420"/>
              <a:gd name="connsiteX34" fmla="*/ 3702714 w 3702889"/>
              <a:gd name="connsiteY34" fmla="*/ 882704 h 1761420"/>
              <a:gd name="connsiteX35" fmla="*/ 3702714 w 3702889"/>
              <a:gd name="connsiteY35" fmla="*/ 880156 h 1761420"/>
              <a:gd name="connsiteX36" fmla="*/ 3506011 w 3702889"/>
              <a:gd name="connsiteY36" fmla="*/ 685829 h 176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02889" h="1761420">
                <a:moveTo>
                  <a:pt x="3506011" y="685829"/>
                </a:moveTo>
                <a:cubicBezTo>
                  <a:pt x="3458053" y="685773"/>
                  <a:pt x="3411756" y="703333"/>
                  <a:pt x="3375871" y="735131"/>
                </a:cubicBezTo>
                <a:cubicBezTo>
                  <a:pt x="3357818" y="751195"/>
                  <a:pt x="3336275" y="762828"/>
                  <a:pt x="3312961" y="769143"/>
                </a:cubicBezTo>
                <a:cubicBezTo>
                  <a:pt x="3254924" y="784488"/>
                  <a:pt x="3212394" y="760280"/>
                  <a:pt x="3181714" y="723497"/>
                </a:cubicBezTo>
                <a:cubicBezTo>
                  <a:pt x="3153582" y="689152"/>
                  <a:pt x="3138353" y="646054"/>
                  <a:pt x="3138685" y="601626"/>
                </a:cubicBezTo>
                <a:lnTo>
                  <a:pt x="3138685" y="163557"/>
                </a:lnTo>
                <a:cubicBezTo>
                  <a:pt x="3138685" y="91543"/>
                  <a:pt x="3095157" y="26728"/>
                  <a:pt x="3028537" y="-526"/>
                </a:cubicBezTo>
                <a:lnTo>
                  <a:pt x="159931" y="-526"/>
                </a:lnTo>
                <a:cubicBezTo>
                  <a:pt x="71214" y="-249"/>
                  <a:pt x="-445" y="71877"/>
                  <a:pt x="-168" y="160621"/>
                </a:cubicBezTo>
                <a:cubicBezTo>
                  <a:pt x="-168" y="160954"/>
                  <a:pt x="-168" y="161340"/>
                  <a:pt x="-168" y="161673"/>
                </a:cubicBezTo>
                <a:lnTo>
                  <a:pt x="-168" y="601626"/>
                </a:lnTo>
                <a:cubicBezTo>
                  <a:pt x="-445" y="627220"/>
                  <a:pt x="8193" y="652092"/>
                  <a:pt x="24309" y="671980"/>
                </a:cubicBezTo>
                <a:cubicBezTo>
                  <a:pt x="42140" y="693306"/>
                  <a:pt x="54269" y="693306"/>
                  <a:pt x="59418" y="693306"/>
                </a:cubicBezTo>
                <a:cubicBezTo>
                  <a:pt x="64071" y="693251"/>
                  <a:pt x="68722" y="692532"/>
                  <a:pt x="73208" y="691258"/>
                </a:cubicBezTo>
                <a:cubicBezTo>
                  <a:pt x="84450" y="688100"/>
                  <a:pt x="94805" y="682449"/>
                  <a:pt x="103500" y="674639"/>
                </a:cubicBezTo>
                <a:cubicBezTo>
                  <a:pt x="217967" y="573209"/>
                  <a:pt x="392964" y="583789"/>
                  <a:pt x="494361" y="698348"/>
                </a:cubicBezTo>
                <a:cubicBezTo>
                  <a:pt x="538553" y="748259"/>
                  <a:pt x="563308" y="812407"/>
                  <a:pt x="563973" y="879104"/>
                </a:cubicBezTo>
                <a:lnTo>
                  <a:pt x="563973" y="883592"/>
                </a:lnTo>
                <a:cubicBezTo>
                  <a:pt x="562311" y="1036539"/>
                  <a:pt x="437045" y="1159241"/>
                  <a:pt x="284089" y="1157579"/>
                </a:cubicBezTo>
                <a:cubicBezTo>
                  <a:pt x="217469" y="1156858"/>
                  <a:pt x="153396" y="1132152"/>
                  <a:pt x="103500" y="1087946"/>
                </a:cubicBezTo>
                <a:cubicBezTo>
                  <a:pt x="94750" y="1080191"/>
                  <a:pt x="84394" y="1074485"/>
                  <a:pt x="73153" y="1071327"/>
                </a:cubicBezTo>
                <a:cubicBezTo>
                  <a:pt x="68667" y="1070053"/>
                  <a:pt x="64071" y="1069389"/>
                  <a:pt x="59418" y="1069334"/>
                </a:cubicBezTo>
                <a:cubicBezTo>
                  <a:pt x="54269" y="1069334"/>
                  <a:pt x="42140" y="1069334"/>
                  <a:pt x="24253" y="1090827"/>
                </a:cubicBezTo>
                <a:cubicBezTo>
                  <a:pt x="8193" y="1110659"/>
                  <a:pt x="-445" y="1135532"/>
                  <a:pt x="-168" y="1161068"/>
                </a:cubicBezTo>
                <a:lnTo>
                  <a:pt x="-168" y="1598695"/>
                </a:lnTo>
                <a:cubicBezTo>
                  <a:pt x="-999" y="1687439"/>
                  <a:pt x="70162" y="1760008"/>
                  <a:pt x="158879" y="1760894"/>
                </a:cubicBezTo>
                <a:cubicBezTo>
                  <a:pt x="159211" y="1760894"/>
                  <a:pt x="159599" y="1760894"/>
                  <a:pt x="159931" y="1760894"/>
                </a:cubicBezTo>
                <a:lnTo>
                  <a:pt x="3028537" y="1760894"/>
                </a:lnTo>
                <a:cubicBezTo>
                  <a:pt x="3095213" y="1733695"/>
                  <a:pt x="3138795" y="1668827"/>
                  <a:pt x="3138795" y="1596813"/>
                </a:cubicBezTo>
                <a:lnTo>
                  <a:pt x="3138795" y="1161290"/>
                </a:lnTo>
                <a:cubicBezTo>
                  <a:pt x="3138463" y="1116863"/>
                  <a:pt x="3153692" y="1073764"/>
                  <a:pt x="3181825" y="1039419"/>
                </a:cubicBezTo>
                <a:cubicBezTo>
                  <a:pt x="3212505" y="1002637"/>
                  <a:pt x="3255035" y="978484"/>
                  <a:pt x="3313071" y="993773"/>
                </a:cubicBezTo>
                <a:cubicBezTo>
                  <a:pt x="3336386" y="1000089"/>
                  <a:pt x="3357928" y="1011721"/>
                  <a:pt x="3375981" y="1027787"/>
                </a:cubicBezTo>
                <a:cubicBezTo>
                  <a:pt x="3457499" y="1099635"/>
                  <a:pt x="3581768" y="1091768"/>
                  <a:pt x="3653594" y="1010226"/>
                </a:cubicBezTo>
                <a:cubicBezTo>
                  <a:pt x="3684661" y="974939"/>
                  <a:pt x="3702105" y="929735"/>
                  <a:pt x="3702714" y="882704"/>
                </a:cubicBezTo>
                <a:lnTo>
                  <a:pt x="3702714" y="880156"/>
                </a:lnTo>
                <a:cubicBezTo>
                  <a:pt x="3701275" y="772467"/>
                  <a:pt x="3613666" y="685884"/>
                  <a:pt x="3506011" y="685829"/>
                </a:cubicBez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C88A404-CA8B-6349-B811-C47A4778EB96}"/>
              </a:ext>
            </a:extLst>
          </p:cNvPr>
          <p:cNvSpPr/>
          <p:nvPr/>
        </p:nvSpPr>
        <p:spPr>
          <a:xfrm>
            <a:off x="12385501" y="5840458"/>
            <a:ext cx="3673045" cy="3674193"/>
          </a:xfrm>
          <a:custGeom>
            <a:avLst/>
            <a:gdLst>
              <a:gd name="connsiteX0" fmla="*/ 2224111 w 2224111"/>
              <a:gd name="connsiteY0" fmla="*/ 1112403 h 2224806"/>
              <a:gd name="connsiteX1" fmla="*/ 1112055 w 2224111"/>
              <a:gd name="connsiteY1" fmla="*/ 2224807 h 2224806"/>
              <a:gd name="connsiteX2" fmla="*/ -1 w 2224111"/>
              <a:gd name="connsiteY2" fmla="*/ 1112403 h 2224806"/>
              <a:gd name="connsiteX3" fmla="*/ 1112055 w 2224111"/>
              <a:gd name="connsiteY3" fmla="*/ 0 h 2224806"/>
              <a:gd name="connsiteX4" fmla="*/ 2224111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1" y="1112403"/>
                </a:moveTo>
                <a:cubicBezTo>
                  <a:pt x="2224111" y="1726766"/>
                  <a:pt x="1726227" y="2224807"/>
                  <a:pt x="1112055" y="2224807"/>
                </a:cubicBezTo>
                <a:cubicBezTo>
                  <a:pt x="497884" y="2224807"/>
                  <a:pt x="-1" y="1726766"/>
                  <a:pt x="-1" y="1112403"/>
                </a:cubicBezTo>
                <a:cubicBezTo>
                  <a:pt x="-1" y="498040"/>
                  <a:pt x="497883" y="0"/>
                  <a:pt x="1112055" y="0"/>
                </a:cubicBezTo>
                <a:cubicBezTo>
                  <a:pt x="1726226" y="0"/>
                  <a:pt x="2224111" y="498040"/>
                  <a:pt x="2224111" y="1112403"/>
                </a:cubicBezTo>
                <a:close/>
              </a:path>
            </a:pathLst>
          </a:custGeom>
          <a:solidFill>
            <a:schemeClr val="accent3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2B3367A-F706-2545-B90E-61D7713D5FA0}"/>
              </a:ext>
            </a:extLst>
          </p:cNvPr>
          <p:cNvSpPr/>
          <p:nvPr/>
        </p:nvSpPr>
        <p:spPr>
          <a:xfrm>
            <a:off x="12767785" y="6222678"/>
            <a:ext cx="2908292" cy="2909206"/>
          </a:xfrm>
          <a:custGeom>
            <a:avLst/>
            <a:gdLst>
              <a:gd name="connsiteX0" fmla="*/ 880397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7 w 1761036"/>
              <a:gd name="connsiteY4" fmla="*/ 1503139 h 1761589"/>
              <a:gd name="connsiteX5" fmla="*/ 880397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7" y="1761061"/>
                </a:moveTo>
                <a:cubicBezTo>
                  <a:pt x="394119" y="1761116"/>
                  <a:pt x="-121" y="1366754"/>
                  <a:pt x="-175" y="880323"/>
                </a:cubicBezTo>
                <a:cubicBezTo>
                  <a:pt x="-231" y="393892"/>
                  <a:pt x="394008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7" y="1503139"/>
                </a:cubicBezTo>
                <a:cubicBezTo>
                  <a:pt x="1338156" y="1668827"/>
                  <a:pt x="1113984" y="1761671"/>
                  <a:pt x="880397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DCB20F6-F389-5B4C-B3FF-2D905CDEA028}"/>
              </a:ext>
            </a:extLst>
          </p:cNvPr>
          <p:cNvSpPr/>
          <p:nvPr/>
        </p:nvSpPr>
        <p:spPr>
          <a:xfrm>
            <a:off x="16602234" y="6222953"/>
            <a:ext cx="6115204" cy="2908378"/>
          </a:xfrm>
          <a:custGeom>
            <a:avLst/>
            <a:gdLst>
              <a:gd name="connsiteX0" fmla="*/ 3506069 w 3702893"/>
              <a:gd name="connsiteY0" fmla="*/ 685829 h 1761088"/>
              <a:gd name="connsiteX1" fmla="*/ 3375874 w 3702893"/>
              <a:gd name="connsiteY1" fmla="*/ 735131 h 1761088"/>
              <a:gd name="connsiteX2" fmla="*/ 3312963 w 3702893"/>
              <a:gd name="connsiteY2" fmla="*/ 769143 h 1761088"/>
              <a:gd name="connsiteX3" fmla="*/ 3181716 w 3702893"/>
              <a:gd name="connsiteY3" fmla="*/ 723497 h 1761088"/>
              <a:gd name="connsiteX4" fmla="*/ 3138687 w 3702893"/>
              <a:gd name="connsiteY4" fmla="*/ 601626 h 1761088"/>
              <a:gd name="connsiteX5" fmla="*/ 3138687 w 3702893"/>
              <a:gd name="connsiteY5" fmla="*/ 163557 h 1761088"/>
              <a:gd name="connsiteX6" fmla="*/ 3028540 w 3702893"/>
              <a:gd name="connsiteY6" fmla="*/ -526 h 1761088"/>
              <a:gd name="connsiteX7" fmla="*/ 159933 w 3702893"/>
              <a:gd name="connsiteY7" fmla="*/ -526 h 1761088"/>
              <a:gd name="connsiteX8" fmla="*/ -166 w 3702893"/>
              <a:gd name="connsiteY8" fmla="*/ 160621 h 1761088"/>
              <a:gd name="connsiteX9" fmla="*/ -166 w 3702893"/>
              <a:gd name="connsiteY9" fmla="*/ 161673 h 1761088"/>
              <a:gd name="connsiteX10" fmla="*/ -166 w 3702893"/>
              <a:gd name="connsiteY10" fmla="*/ 163557 h 1761088"/>
              <a:gd name="connsiteX11" fmla="*/ -166 w 3702893"/>
              <a:gd name="connsiteY11" fmla="*/ 601626 h 1761088"/>
              <a:gd name="connsiteX12" fmla="*/ 24311 w 3702893"/>
              <a:gd name="connsiteY12" fmla="*/ 671980 h 1761088"/>
              <a:gd name="connsiteX13" fmla="*/ 59366 w 3702893"/>
              <a:gd name="connsiteY13" fmla="*/ 693306 h 1761088"/>
              <a:gd name="connsiteX14" fmla="*/ 73210 w 3702893"/>
              <a:gd name="connsiteY14" fmla="*/ 691258 h 1761088"/>
              <a:gd name="connsiteX15" fmla="*/ 103447 w 3702893"/>
              <a:gd name="connsiteY15" fmla="*/ 674639 h 1761088"/>
              <a:gd name="connsiteX16" fmla="*/ 494309 w 3702893"/>
              <a:gd name="connsiteY16" fmla="*/ 698348 h 1761088"/>
              <a:gd name="connsiteX17" fmla="*/ 563920 w 3702893"/>
              <a:gd name="connsiteY17" fmla="*/ 878993 h 1761088"/>
              <a:gd name="connsiteX18" fmla="*/ 563920 w 3702893"/>
              <a:gd name="connsiteY18" fmla="*/ 883481 h 1761088"/>
              <a:gd name="connsiteX19" fmla="*/ 284037 w 3702893"/>
              <a:gd name="connsiteY19" fmla="*/ 1157468 h 1761088"/>
              <a:gd name="connsiteX20" fmla="*/ 103447 w 3702893"/>
              <a:gd name="connsiteY20" fmla="*/ 1087835 h 1761088"/>
              <a:gd name="connsiteX21" fmla="*/ 73155 w 3702893"/>
              <a:gd name="connsiteY21" fmla="*/ 1071216 h 1761088"/>
              <a:gd name="connsiteX22" fmla="*/ 59366 w 3702893"/>
              <a:gd name="connsiteY22" fmla="*/ 1069223 h 1761088"/>
              <a:gd name="connsiteX23" fmla="*/ 24200 w 3702893"/>
              <a:gd name="connsiteY23" fmla="*/ 1090716 h 1761088"/>
              <a:gd name="connsiteX24" fmla="*/ -166 w 3702893"/>
              <a:gd name="connsiteY24" fmla="*/ 1160957 h 1761088"/>
              <a:gd name="connsiteX25" fmla="*/ -166 w 3702893"/>
              <a:gd name="connsiteY25" fmla="*/ 1596480 h 1761088"/>
              <a:gd name="connsiteX26" fmla="*/ -166 w 3702893"/>
              <a:gd name="connsiteY26" fmla="*/ 1598364 h 1761088"/>
              <a:gd name="connsiteX27" fmla="*/ 158881 w 3702893"/>
              <a:gd name="connsiteY27" fmla="*/ 1760563 h 1761088"/>
              <a:gd name="connsiteX28" fmla="*/ 159933 w 3702893"/>
              <a:gd name="connsiteY28" fmla="*/ 1760563 h 1761088"/>
              <a:gd name="connsiteX29" fmla="*/ 3028540 w 3702893"/>
              <a:gd name="connsiteY29" fmla="*/ 1760563 h 1761088"/>
              <a:gd name="connsiteX30" fmla="*/ 3138798 w 3702893"/>
              <a:gd name="connsiteY30" fmla="*/ 1596480 h 1761088"/>
              <a:gd name="connsiteX31" fmla="*/ 3138798 w 3702893"/>
              <a:gd name="connsiteY31" fmla="*/ 1160957 h 1761088"/>
              <a:gd name="connsiteX32" fmla="*/ 3181827 w 3702893"/>
              <a:gd name="connsiteY32" fmla="*/ 1039087 h 1761088"/>
              <a:gd name="connsiteX33" fmla="*/ 3313074 w 3702893"/>
              <a:gd name="connsiteY33" fmla="*/ 993441 h 1761088"/>
              <a:gd name="connsiteX34" fmla="*/ 3375985 w 3702893"/>
              <a:gd name="connsiteY34" fmla="*/ 1027454 h 1761088"/>
              <a:gd name="connsiteX35" fmla="*/ 3653596 w 3702893"/>
              <a:gd name="connsiteY35" fmla="*/ 1009894 h 1761088"/>
              <a:gd name="connsiteX36" fmla="*/ 3702718 w 3702893"/>
              <a:gd name="connsiteY36" fmla="*/ 882373 h 1761088"/>
              <a:gd name="connsiteX37" fmla="*/ 3702718 w 3702893"/>
              <a:gd name="connsiteY37" fmla="*/ 879824 h 1761088"/>
              <a:gd name="connsiteX38" fmla="*/ 3506069 w 3702893"/>
              <a:gd name="connsiteY38" fmla="*/ 685829 h 17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02893" h="1761088">
                <a:moveTo>
                  <a:pt x="3506069" y="685829"/>
                </a:moveTo>
                <a:cubicBezTo>
                  <a:pt x="3458110" y="685773"/>
                  <a:pt x="3411759" y="703333"/>
                  <a:pt x="3375874" y="735131"/>
                </a:cubicBezTo>
                <a:cubicBezTo>
                  <a:pt x="3357820" y="751195"/>
                  <a:pt x="3336277" y="762884"/>
                  <a:pt x="3312963" y="769143"/>
                </a:cubicBezTo>
                <a:cubicBezTo>
                  <a:pt x="3254927" y="784488"/>
                  <a:pt x="3212396" y="760280"/>
                  <a:pt x="3181716" y="723497"/>
                </a:cubicBezTo>
                <a:cubicBezTo>
                  <a:pt x="3153584" y="689152"/>
                  <a:pt x="3138355" y="646054"/>
                  <a:pt x="3138687" y="601626"/>
                </a:cubicBezTo>
                <a:lnTo>
                  <a:pt x="3138687" y="163557"/>
                </a:lnTo>
                <a:cubicBezTo>
                  <a:pt x="3138687" y="91543"/>
                  <a:pt x="3095159" y="26728"/>
                  <a:pt x="3028540" y="-526"/>
                </a:cubicBezTo>
                <a:lnTo>
                  <a:pt x="159933" y="-526"/>
                </a:lnTo>
                <a:cubicBezTo>
                  <a:pt x="71217" y="-249"/>
                  <a:pt x="-443" y="71877"/>
                  <a:pt x="-166" y="160621"/>
                </a:cubicBezTo>
                <a:cubicBezTo>
                  <a:pt x="-166" y="160954"/>
                  <a:pt x="-166" y="161340"/>
                  <a:pt x="-166" y="161673"/>
                </a:cubicBezTo>
                <a:cubicBezTo>
                  <a:pt x="-166" y="162283"/>
                  <a:pt x="-166" y="162892"/>
                  <a:pt x="-166" y="163557"/>
                </a:cubicBezTo>
                <a:lnTo>
                  <a:pt x="-166" y="601626"/>
                </a:lnTo>
                <a:cubicBezTo>
                  <a:pt x="-443" y="627220"/>
                  <a:pt x="8196" y="652092"/>
                  <a:pt x="24311" y="671980"/>
                </a:cubicBezTo>
                <a:cubicBezTo>
                  <a:pt x="42088" y="693306"/>
                  <a:pt x="54216" y="693306"/>
                  <a:pt x="59366" y="693306"/>
                </a:cubicBezTo>
                <a:cubicBezTo>
                  <a:pt x="64073" y="693251"/>
                  <a:pt x="68725" y="692532"/>
                  <a:pt x="73210" y="691258"/>
                </a:cubicBezTo>
                <a:cubicBezTo>
                  <a:pt x="84452" y="688100"/>
                  <a:pt x="94753" y="682394"/>
                  <a:pt x="103447" y="674639"/>
                </a:cubicBezTo>
                <a:cubicBezTo>
                  <a:pt x="217914" y="573209"/>
                  <a:pt x="392911" y="583789"/>
                  <a:pt x="494309" y="698348"/>
                </a:cubicBezTo>
                <a:cubicBezTo>
                  <a:pt x="538501" y="748205"/>
                  <a:pt x="563200" y="812352"/>
                  <a:pt x="563920" y="878993"/>
                </a:cubicBezTo>
                <a:lnTo>
                  <a:pt x="563920" y="883481"/>
                </a:lnTo>
                <a:cubicBezTo>
                  <a:pt x="562258" y="1036428"/>
                  <a:pt x="436992" y="1159130"/>
                  <a:pt x="284037" y="1157468"/>
                </a:cubicBezTo>
                <a:cubicBezTo>
                  <a:pt x="217416" y="1156749"/>
                  <a:pt x="153344" y="1132041"/>
                  <a:pt x="103447" y="1087835"/>
                </a:cubicBezTo>
                <a:cubicBezTo>
                  <a:pt x="94753" y="1080080"/>
                  <a:pt x="84397" y="1074374"/>
                  <a:pt x="73155" y="1071216"/>
                </a:cubicBezTo>
                <a:cubicBezTo>
                  <a:pt x="68670" y="1069943"/>
                  <a:pt x="64018" y="1069278"/>
                  <a:pt x="59366" y="1069223"/>
                </a:cubicBezTo>
                <a:cubicBezTo>
                  <a:pt x="54216" y="1069223"/>
                  <a:pt x="42088" y="1069223"/>
                  <a:pt x="24200" y="1090716"/>
                </a:cubicBezTo>
                <a:cubicBezTo>
                  <a:pt x="8141" y="1110604"/>
                  <a:pt x="-498" y="1135421"/>
                  <a:pt x="-166" y="1160957"/>
                </a:cubicBezTo>
                <a:lnTo>
                  <a:pt x="-166" y="1596480"/>
                </a:lnTo>
                <a:cubicBezTo>
                  <a:pt x="-166" y="1597090"/>
                  <a:pt x="-166" y="1597698"/>
                  <a:pt x="-166" y="1598364"/>
                </a:cubicBezTo>
                <a:cubicBezTo>
                  <a:pt x="-996" y="1687108"/>
                  <a:pt x="70165" y="1759676"/>
                  <a:pt x="158881" y="1760563"/>
                </a:cubicBezTo>
                <a:cubicBezTo>
                  <a:pt x="159213" y="1760563"/>
                  <a:pt x="159601" y="1760563"/>
                  <a:pt x="159933" y="1760563"/>
                </a:cubicBezTo>
                <a:lnTo>
                  <a:pt x="3028540" y="1760563"/>
                </a:lnTo>
                <a:cubicBezTo>
                  <a:pt x="3095215" y="1733363"/>
                  <a:pt x="3138798" y="1668494"/>
                  <a:pt x="3138798" y="1596480"/>
                </a:cubicBezTo>
                <a:lnTo>
                  <a:pt x="3138798" y="1160957"/>
                </a:lnTo>
                <a:cubicBezTo>
                  <a:pt x="3138521" y="1116531"/>
                  <a:pt x="3153695" y="1073433"/>
                  <a:pt x="3181827" y="1039087"/>
                </a:cubicBezTo>
                <a:cubicBezTo>
                  <a:pt x="3212507" y="1002304"/>
                  <a:pt x="3255038" y="978151"/>
                  <a:pt x="3313074" y="993441"/>
                </a:cubicBezTo>
                <a:cubicBezTo>
                  <a:pt x="3336388" y="999701"/>
                  <a:pt x="3357931" y="1011389"/>
                  <a:pt x="3375985" y="1027454"/>
                </a:cubicBezTo>
                <a:cubicBezTo>
                  <a:pt x="3457502" y="1099303"/>
                  <a:pt x="3581771" y="1091437"/>
                  <a:pt x="3653596" y="1009894"/>
                </a:cubicBezTo>
                <a:cubicBezTo>
                  <a:pt x="3684664" y="974607"/>
                  <a:pt x="3702108" y="929404"/>
                  <a:pt x="3702718" y="882373"/>
                </a:cubicBezTo>
                <a:lnTo>
                  <a:pt x="3702718" y="879824"/>
                </a:lnTo>
                <a:cubicBezTo>
                  <a:pt x="3701112" y="772301"/>
                  <a:pt x="3613558" y="685938"/>
                  <a:pt x="3506069" y="685829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AD59AB0-8A23-944C-BFC4-25173234A461}"/>
              </a:ext>
            </a:extLst>
          </p:cNvPr>
          <p:cNvSpPr/>
          <p:nvPr/>
        </p:nvSpPr>
        <p:spPr>
          <a:xfrm>
            <a:off x="17719839" y="5840458"/>
            <a:ext cx="3673045" cy="3674193"/>
          </a:xfrm>
          <a:custGeom>
            <a:avLst/>
            <a:gdLst>
              <a:gd name="connsiteX0" fmla="*/ 2224112 w 2224111"/>
              <a:gd name="connsiteY0" fmla="*/ 1112403 h 2224806"/>
              <a:gd name="connsiteX1" fmla="*/ 1112056 w 2224111"/>
              <a:gd name="connsiteY1" fmla="*/ 2224807 h 2224806"/>
              <a:gd name="connsiteX2" fmla="*/ 0 w 2224111"/>
              <a:gd name="connsiteY2" fmla="*/ 1112403 h 2224806"/>
              <a:gd name="connsiteX3" fmla="*/ 1112056 w 2224111"/>
              <a:gd name="connsiteY3" fmla="*/ 0 h 2224806"/>
              <a:gd name="connsiteX4" fmla="*/ 2224112 w 2224111"/>
              <a:gd name="connsiteY4" fmla="*/ 1112403 h 222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111" h="2224806">
                <a:moveTo>
                  <a:pt x="2224112" y="1112403"/>
                </a:moveTo>
                <a:cubicBezTo>
                  <a:pt x="2224112" y="1726766"/>
                  <a:pt x="1726227" y="2224807"/>
                  <a:pt x="1112056" y="2224807"/>
                </a:cubicBezTo>
                <a:cubicBezTo>
                  <a:pt x="497885" y="2224807"/>
                  <a:pt x="0" y="1726766"/>
                  <a:pt x="0" y="1112403"/>
                </a:cubicBezTo>
                <a:cubicBezTo>
                  <a:pt x="0" y="498040"/>
                  <a:pt x="497884" y="0"/>
                  <a:pt x="1112056" y="0"/>
                </a:cubicBezTo>
                <a:cubicBezTo>
                  <a:pt x="1726227" y="0"/>
                  <a:pt x="2224112" y="498040"/>
                  <a:pt x="2224112" y="1112403"/>
                </a:cubicBezTo>
                <a:close/>
              </a:path>
            </a:pathLst>
          </a:custGeom>
          <a:solidFill>
            <a:schemeClr val="accent4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164F644-DC58-414D-91D5-F8EB4B763873}"/>
              </a:ext>
            </a:extLst>
          </p:cNvPr>
          <p:cNvSpPr/>
          <p:nvPr/>
        </p:nvSpPr>
        <p:spPr>
          <a:xfrm>
            <a:off x="18102124" y="6222678"/>
            <a:ext cx="2908292" cy="2909206"/>
          </a:xfrm>
          <a:custGeom>
            <a:avLst/>
            <a:gdLst>
              <a:gd name="connsiteX0" fmla="*/ 880398 w 1761036"/>
              <a:gd name="connsiteY0" fmla="*/ 1761061 h 1761589"/>
              <a:gd name="connsiteX1" fmla="*/ -175 w 1761036"/>
              <a:gd name="connsiteY1" fmla="*/ 880323 h 1761589"/>
              <a:gd name="connsiteX2" fmla="*/ 880287 w 1761036"/>
              <a:gd name="connsiteY2" fmla="*/ -526 h 1761589"/>
              <a:gd name="connsiteX3" fmla="*/ 1760861 w 1761036"/>
              <a:gd name="connsiteY3" fmla="*/ 880212 h 1761589"/>
              <a:gd name="connsiteX4" fmla="*/ 1502909 w 1761036"/>
              <a:gd name="connsiteY4" fmla="*/ 1503139 h 1761589"/>
              <a:gd name="connsiteX5" fmla="*/ 880398 w 1761036"/>
              <a:gd name="connsiteY5" fmla="*/ 1761061 h 17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036" h="1761589">
                <a:moveTo>
                  <a:pt x="880398" y="1761061"/>
                </a:moveTo>
                <a:cubicBezTo>
                  <a:pt x="394120" y="1761116"/>
                  <a:pt x="-120" y="1366754"/>
                  <a:pt x="-175" y="880323"/>
                </a:cubicBezTo>
                <a:cubicBezTo>
                  <a:pt x="-231" y="393892"/>
                  <a:pt x="394009" y="-470"/>
                  <a:pt x="880287" y="-526"/>
                </a:cubicBezTo>
                <a:cubicBezTo>
                  <a:pt x="1366566" y="-581"/>
                  <a:pt x="1760805" y="393782"/>
                  <a:pt x="1760861" y="880212"/>
                </a:cubicBezTo>
                <a:cubicBezTo>
                  <a:pt x="1760861" y="1113872"/>
                  <a:pt x="1668102" y="1337948"/>
                  <a:pt x="1502909" y="1503139"/>
                </a:cubicBezTo>
                <a:cubicBezTo>
                  <a:pt x="1338158" y="1668772"/>
                  <a:pt x="1113984" y="1761671"/>
                  <a:pt x="880398" y="1761061"/>
                </a:cubicBezTo>
                <a:close/>
              </a:path>
            </a:pathLst>
          </a:custGeom>
          <a:solidFill>
            <a:srgbClr val="FFFFFF"/>
          </a:solidFill>
          <a:ln w="5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71F10-1E95-E941-BC0A-3E364075809A}"/>
              </a:ext>
            </a:extLst>
          </p:cNvPr>
          <p:cNvSpPr/>
          <p:nvPr/>
        </p:nvSpPr>
        <p:spPr>
          <a:xfrm>
            <a:off x="2602994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1FAFB-3323-7B4D-A261-B122290EBA84}"/>
              </a:ext>
            </a:extLst>
          </p:cNvPr>
          <p:cNvSpPr/>
          <p:nvPr/>
        </p:nvSpPr>
        <p:spPr>
          <a:xfrm>
            <a:off x="7995786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86005-39B6-DB48-BA3F-D5ABB0F0D383}"/>
              </a:ext>
            </a:extLst>
          </p:cNvPr>
          <p:cNvSpPr/>
          <p:nvPr/>
        </p:nvSpPr>
        <p:spPr>
          <a:xfrm>
            <a:off x="13316249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C995F-25CC-7F4C-B83B-BA3DB384D42D}"/>
              </a:ext>
            </a:extLst>
          </p:cNvPr>
          <p:cNvSpPr/>
          <p:nvPr/>
        </p:nvSpPr>
        <p:spPr>
          <a:xfrm>
            <a:off x="18694287" y="7171845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D278DB-4A3B-A44E-A342-963B772548ED}"/>
              </a:ext>
            </a:extLst>
          </p:cNvPr>
          <p:cNvSpPr/>
          <p:nvPr/>
        </p:nvSpPr>
        <p:spPr>
          <a:xfrm>
            <a:off x="7331941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32015-C07E-374F-94BD-241C089C19F7}"/>
              </a:ext>
            </a:extLst>
          </p:cNvPr>
          <p:cNvSpPr txBox="1"/>
          <p:nvPr/>
        </p:nvSpPr>
        <p:spPr>
          <a:xfrm>
            <a:off x="7304902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B158E7-C357-9047-951A-E6720252B522}"/>
              </a:ext>
            </a:extLst>
          </p:cNvPr>
          <p:cNvSpPr/>
          <p:nvPr/>
        </p:nvSpPr>
        <p:spPr>
          <a:xfrm>
            <a:off x="12700527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F87F3A-3E62-464E-B29F-EDC7EEB3EB36}"/>
              </a:ext>
            </a:extLst>
          </p:cNvPr>
          <p:cNvSpPr txBox="1"/>
          <p:nvPr/>
        </p:nvSpPr>
        <p:spPr>
          <a:xfrm>
            <a:off x="12673488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0D5E84-B4EE-A644-8C65-5FE9062B1260}"/>
              </a:ext>
            </a:extLst>
          </p:cNvPr>
          <p:cNvSpPr/>
          <p:nvPr/>
        </p:nvSpPr>
        <p:spPr>
          <a:xfrm>
            <a:off x="18030442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0AEFF-3375-9B40-9539-9BE1D264E744}"/>
              </a:ext>
            </a:extLst>
          </p:cNvPr>
          <p:cNvSpPr txBox="1"/>
          <p:nvPr/>
        </p:nvSpPr>
        <p:spPr>
          <a:xfrm>
            <a:off x="18003403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D550F6-77C3-374F-A93B-3D919754186E}"/>
              </a:ext>
            </a:extLst>
          </p:cNvPr>
          <p:cNvSpPr/>
          <p:nvPr/>
        </p:nvSpPr>
        <p:spPr>
          <a:xfrm>
            <a:off x="1996384" y="9900210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378E-EE2E-C549-81A2-099486F25E14}"/>
              </a:ext>
            </a:extLst>
          </p:cNvPr>
          <p:cNvSpPr txBox="1"/>
          <p:nvPr/>
        </p:nvSpPr>
        <p:spPr>
          <a:xfrm>
            <a:off x="1969345" y="10474927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97362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8772D-6885-E640-A934-CFB88E241062}"/>
              </a:ext>
            </a:extLst>
          </p:cNvPr>
          <p:cNvSpPr/>
          <p:nvPr/>
        </p:nvSpPr>
        <p:spPr>
          <a:xfrm>
            <a:off x="13773656" y="2289910"/>
            <a:ext cx="8850085" cy="280069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D2175D-B683-6D4B-A42D-DDCBC3862710}"/>
              </a:ext>
            </a:extLst>
          </p:cNvPr>
          <p:cNvSpPr/>
          <p:nvPr/>
        </p:nvSpPr>
        <p:spPr>
          <a:xfrm>
            <a:off x="13773656" y="5457653"/>
            <a:ext cx="8850085" cy="28006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32E20CB-ABDD-3E4B-A520-A8868F4E3C4D}"/>
              </a:ext>
            </a:extLst>
          </p:cNvPr>
          <p:cNvSpPr/>
          <p:nvPr/>
        </p:nvSpPr>
        <p:spPr>
          <a:xfrm>
            <a:off x="13773656" y="8625396"/>
            <a:ext cx="8850085" cy="28006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F35DED-592B-E048-B588-D0D7DAA971AA}"/>
              </a:ext>
            </a:extLst>
          </p:cNvPr>
          <p:cNvGrpSpPr/>
          <p:nvPr/>
        </p:nvGrpSpPr>
        <p:grpSpPr>
          <a:xfrm>
            <a:off x="14606968" y="2864288"/>
            <a:ext cx="7248774" cy="1651935"/>
            <a:chOff x="2475239" y="7140111"/>
            <a:chExt cx="3803956" cy="16519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23212B-FBAD-C349-A10D-7C7E392FEE4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5D375-3F34-B744-A8A4-BBA0CD696A7B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919EED1-7E9B-5F45-A9CE-E638A10996C0}"/>
              </a:ext>
            </a:extLst>
          </p:cNvPr>
          <p:cNvSpPr/>
          <p:nvPr/>
        </p:nvSpPr>
        <p:spPr>
          <a:xfrm>
            <a:off x="11797282" y="3295252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087E04-7784-724F-A1F6-49AB3E9BAC51}"/>
              </a:ext>
            </a:extLst>
          </p:cNvPr>
          <p:cNvGrpSpPr/>
          <p:nvPr/>
        </p:nvGrpSpPr>
        <p:grpSpPr>
          <a:xfrm>
            <a:off x="14606968" y="6032031"/>
            <a:ext cx="7248774" cy="1651935"/>
            <a:chOff x="2475239" y="7140111"/>
            <a:chExt cx="3803956" cy="165193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A957D5-680B-754F-A433-711E51FA7E80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E6AA6D-2FBF-F742-BC0A-E0776BAEFB52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37BEB9-D905-9145-AB14-47000A15D9E9}"/>
              </a:ext>
            </a:extLst>
          </p:cNvPr>
          <p:cNvGrpSpPr/>
          <p:nvPr/>
        </p:nvGrpSpPr>
        <p:grpSpPr>
          <a:xfrm>
            <a:off x="14606968" y="9232431"/>
            <a:ext cx="7248774" cy="1651935"/>
            <a:chOff x="2475239" y="7140111"/>
            <a:chExt cx="3803956" cy="16519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04E622-B595-A547-B5B5-0E661326E40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CB9DF0-1545-8F40-A35F-20E129D0CFCC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F607C-5C26-2245-ADCD-E1D49F628137}"/>
              </a:ext>
            </a:extLst>
          </p:cNvPr>
          <p:cNvSpPr/>
          <p:nvPr/>
        </p:nvSpPr>
        <p:spPr>
          <a:xfrm>
            <a:off x="11797282" y="6382824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FE4C4C-68A9-4846-AB80-589ADEBF76BD}"/>
              </a:ext>
            </a:extLst>
          </p:cNvPr>
          <p:cNvSpPr/>
          <p:nvPr/>
        </p:nvSpPr>
        <p:spPr>
          <a:xfrm>
            <a:off x="11797282" y="9550567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29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FD5A37-FBFA-8244-BE01-223FB516D2EF}"/>
              </a:ext>
            </a:extLst>
          </p:cNvPr>
          <p:cNvSpPr/>
          <p:nvPr/>
        </p:nvSpPr>
        <p:spPr>
          <a:xfrm>
            <a:off x="3243497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5C38B1C0-2C04-DF4F-AA60-33F7CFFE5DEB}"/>
              </a:ext>
            </a:extLst>
          </p:cNvPr>
          <p:cNvSpPr/>
          <p:nvPr/>
        </p:nvSpPr>
        <p:spPr>
          <a:xfrm>
            <a:off x="5431424" y="6270080"/>
            <a:ext cx="1222886" cy="2598908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9B58BE-3F65-4A42-BC1D-7D4F469E27C5}"/>
              </a:ext>
            </a:extLst>
          </p:cNvPr>
          <p:cNvSpPr/>
          <p:nvPr/>
        </p:nvSpPr>
        <p:spPr>
          <a:xfrm>
            <a:off x="8070111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E5F8BF77-F667-C841-AAE5-47580FFCAD55}"/>
              </a:ext>
            </a:extLst>
          </p:cNvPr>
          <p:cNvSpPr/>
          <p:nvPr/>
        </p:nvSpPr>
        <p:spPr>
          <a:xfrm>
            <a:off x="10258038" y="6270080"/>
            <a:ext cx="1222886" cy="2598908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914E0-8557-B944-8739-BE05CCD73B42}"/>
              </a:ext>
            </a:extLst>
          </p:cNvPr>
          <p:cNvSpPr/>
          <p:nvPr/>
        </p:nvSpPr>
        <p:spPr>
          <a:xfrm>
            <a:off x="12896725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69E121B8-6784-5E44-99AE-1EF945F11FB1}"/>
              </a:ext>
            </a:extLst>
          </p:cNvPr>
          <p:cNvSpPr/>
          <p:nvPr/>
        </p:nvSpPr>
        <p:spPr>
          <a:xfrm>
            <a:off x="15084652" y="6270080"/>
            <a:ext cx="1222886" cy="2598908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06CB1F-F4FB-6543-B9C3-8D1EC55EACC9}"/>
              </a:ext>
            </a:extLst>
          </p:cNvPr>
          <p:cNvSpPr/>
          <p:nvPr/>
        </p:nvSpPr>
        <p:spPr>
          <a:xfrm>
            <a:off x="17723339" y="5864198"/>
            <a:ext cx="2799370" cy="3410674"/>
          </a:xfrm>
          <a:prstGeom prst="roundRect">
            <a:avLst>
              <a:gd name="adj" fmla="val 80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2C976774-B9EE-7248-8FF2-D34168792728}"/>
              </a:ext>
            </a:extLst>
          </p:cNvPr>
          <p:cNvSpPr/>
          <p:nvPr/>
        </p:nvSpPr>
        <p:spPr>
          <a:xfrm>
            <a:off x="19911266" y="6270080"/>
            <a:ext cx="1222886" cy="2598908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9CDBF-0A4E-B440-A153-B0471A259CD2}"/>
              </a:ext>
            </a:extLst>
          </p:cNvPr>
          <p:cNvSpPr/>
          <p:nvPr/>
        </p:nvSpPr>
        <p:spPr>
          <a:xfrm>
            <a:off x="3785623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2DA89-BA03-984E-89A3-A303E0075E31}"/>
              </a:ext>
            </a:extLst>
          </p:cNvPr>
          <p:cNvSpPr/>
          <p:nvPr/>
        </p:nvSpPr>
        <p:spPr>
          <a:xfrm>
            <a:off x="8612237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4E02A-E36D-4E4D-953D-F944822A73B2}"/>
              </a:ext>
            </a:extLst>
          </p:cNvPr>
          <p:cNvSpPr/>
          <p:nvPr/>
        </p:nvSpPr>
        <p:spPr>
          <a:xfrm>
            <a:off x="13452138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2E50E4-897D-1745-B40A-8DADA2FCF9F8}"/>
              </a:ext>
            </a:extLst>
          </p:cNvPr>
          <p:cNvSpPr/>
          <p:nvPr/>
        </p:nvSpPr>
        <p:spPr>
          <a:xfrm>
            <a:off x="18278752" y="7067340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16AFD-6075-9E4D-86CE-56253057077C}"/>
              </a:ext>
            </a:extLst>
          </p:cNvPr>
          <p:cNvSpPr/>
          <p:nvPr/>
        </p:nvSpPr>
        <p:spPr>
          <a:xfrm>
            <a:off x="7940995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78404-F2E2-2C42-87D2-4C11B832CAA2}"/>
              </a:ext>
            </a:extLst>
          </p:cNvPr>
          <p:cNvSpPr txBox="1"/>
          <p:nvPr/>
        </p:nvSpPr>
        <p:spPr>
          <a:xfrm>
            <a:off x="7913956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A435BC-68A5-A548-BF16-8266F4755AF8}"/>
              </a:ext>
            </a:extLst>
          </p:cNvPr>
          <p:cNvSpPr/>
          <p:nvPr/>
        </p:nvSpPr>
        <p:spPr>
          <a:xfrm>
            <a:off x="12859401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31298-A2EF-014D-9881-C2ADCA6AC82C}"/>
              </a:ext>
            </a:extLst>
          </p:cNvPr>
          <p:cNvSpPr txBox="1"/>
          <p:nvPr/>
        </p:nvSpPr>
        <p:spPr>
          <a:xfrm>
            <a:off x="12832362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8D77F-3DCE-0F40-BC08-FDF7FB60F739}"/>
              </a:ext>
            </a:extLst>
          </p:cNvPr>
          <p:cNvSpPr/>
          <p:nvPr/>
        </p:nvSpPr>
        <p:spPr>
          <a:xfrm>
            <a:off x="17625368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5554B-C2A2-A14D-B406-5CE5C1F0CD51}"/>
              </a:ext>
            </a:extLst>
          </p:cNvPr>
          <p:cNvSpPr txBox="1"/>
          <p:nvPr/>
        </p:nvSpPr>
        <p:spPr>
          <a:xfrm>
            <a:off x="17598329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A5AC92-9074-784C-A842-7883A64DEC1C}"/>
              </a:ext>
            </a:extLst>
          </p:cNvPr>
          <p:cNvSpPr/>
          <p:nvPr/>
        </p:nvSpPr>
        <p:spPr>
          <a:xfrm>
            <a:off x="3178183" y="968075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5DCC1-D3FE-B34E-BD56-92689D3C4275}"/>
              </a:ext>
            </a:extLst>
          </p:cNvPr>
          <p:cNvSpPr txBox="1"/>
          <p:nvPr/>
        </p:nvSpPr>
        <p:spPr>
          <a:xfrm>
            <a:off x="3151144" y="1025547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69430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728F5B-7F49-624A-B619-8F419BEB18E5}"/>
              </a:ext>
            </a:extLst>
          </p:cNvPr>
          <p:cNvGrpSpPr/>
          <p:nvPr/>
        </p:nvGrpSpPr>
        <p:grpSpPr>
          <a:xfrm>
            <a:off x="10579102" y="1559208"/>
            <a:ext cx="11695682" cy="10826424"/>
            <a:chOff x="11932414" y="3067970"/>
            <a:chExt cx="8989058" cy="8320964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CCA14D14-6EA8-174F-B573-45F9363B09AA}"/>
                </a:ext>
              </a:extLst>
            </p:cNvPr>
            <p:cNvSpPr/>
            <p:nvPr/>
          </p:nvSpPr>
          <p:spPr>
            <a:xfrm rot="900000">
              <a:off x="11932414" y="7348445"/>
              <a:ext cx="4040489" cy="4040489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9BF4C966-C1F4-624E-9673-FFD4D2435C02}"/>
                </a:ext>
              </a:extLst>
            </p:cNvPr>
            <p:cNvSpPr/>
            <p:nvPr/>
          </p:nvSpPr>
          <p:spPr>
            <a:xfrm rot="8100000">
              <a:off x="14401546" y="3067970"/>
              <a:ext cx="4040489" cy="404048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79EF4BE9-EED0-B84D-BBC0-363E2304D798}"/>
                </a:ext>
              </a:extLst>
            </p:cNvPr>
            <p:cNvSpPr/>
            <p:nvPr/>
          </p:nvSpPr>
          <p:spPr>
            <a:xfrm rot="20700000" flipH="1">
              <a:off x="16880983" y="7348444"/>
              <a:ext cx="4040489" cy="4040489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85DDBB-0718-4A45-A2CB-3C24B1745915}"/>
              </a:ext>
            </a:extLst>
          </p:cNvPr>
          <p:cNvGrpSpPr/>
          <p:nvPr/>
        </p:nvGrpSpPr>
        <p:grpSpPr>
          <a:xfrm>
            <a:off x="14847604" y="3193620"/>
            <a:ext cx="3096886" cy="2741118"/>
            <a:chOff x="14847604" y="4043835"/>
            <a:chExt cx="3096886" cy="27411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60A864-D2F5-D549-BF82-750BE91DC183}"/>
                </a:ext>
              </a:extLst>
            </p:cNvPr>
            <p:cNvSpPr/>
            <p:nvPr/>
          </p:nvSpPr>
          <p:spPr>
            <a:xfrm>
              <a:off x="15552007" y="5953956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51D187-E0DE-2B4B-B8BB-3BC2F53D1E2E}"/>
                </a:ext>
              </a:extLst>
            </p:cNvPr>
            <p:cNvSpPr/>
            <p:nvPr/>
          </p:nvSpPr>
          <p:spPr>
            <a:xfrm>
              <a:off x="14874643" y="4043835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173E96-486D-8040-850E-10E6E6D1B6CA}"/>
                </a:ext>
              </a:extLst>
            </p:cNvPr>
            <p:cNvSpPr txBox="1"/>
            <p:nvPr/>
          </p:nvSpPr>
          <p:spPr>
            <a:xfrm>
              <a:off x="14847604" y="4618552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415822-B6B1-DD42-8FF3-3D29FD555309}"/>
              </a:ext>
            </a:extLst>
          </p:cNvPr>
          <p:cNvGrpSpPr/>
          <p:nvPr/>
        </p:nvGrpSpPr>
        <p:grpSpPr>
          <a:xfrm>
            <a:off x="18095390" y="8397682"/>
            <a:ext cx="3096886" cy="2657539"/>
            <a:chOff x="17313238" y="7922194"/>
            <a:chExt cx="3096886" cy="26575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20231-B59D-9644-8E91-AE05F20C4551}"/>
                </a:ext>
              </a:extLst>
            </p:cNvPr>
            <p:cNvSpPr/>
            <p:nvPr/>
          </p:nvSpPr>
          <p:spPr>
            <a:xfrm>
              <a:off x="17340277" y="8927798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A43DC-657C-DE47-9A6D-86F86E629879}"/>
                </a:ext>
              </a:extLst>
            </p:cNvPr>
            <p:cNvSpPr txBox="1"/>
            <p:nvPr/>
          </p:nvSpPr>
          <p:spPr>
            <a:xfrm>
              <a:off x="17313238" y="9502515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BE48EE-A513-2F4E-B591-9131EF523B68}"/>
                </a:ext>
              </a:extLst>
            </p:cNvPr>
            <p:cNvSpPr/>
            <p:nvPr/>
          </p:nvSpPr>
          <p:spPr>
            <a:xfrm>
              <a:off x="18004122" y="7922194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CD80-C348-054A-9F84-6574D3901E8C}"/>
              </a:ext>
            </a:extLst>
          </p:cNvPr>
          <p:cNvGrpSpPr/>
          <p:nvPr/>
        </p:nvGrpSpPr>
        <p:grpSpPr>
          <a:xfrm>
            <a:off x="11659204" y="8397682"/>
            <a:ext cx="3096886" cy="2657539"/>
            <a:chOff x="12448630" y="7922194"/>
            <a:chExt cx="3096886" cy="26575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C682BC-5553-0F4E-B9F6-20F4D2BC270A}"/>
                </a:ext>
              </a:extLst>
            </p:cNvPr>
            <p:cNvSpPr/>
            <p:nvPr/>
          </p:nvSpPr>
          <p:spPr>
            <a:xfrm>
              <a:off x="12475669" y="8927798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FFB16-FA32-B147-9531-96BE251677B4}"/>
                </a:ext>
              </a:extLst>
            </p:cNvPr>
            <p:cNvSpPr txBox="1"/>
            <p:nvPr/>
          </p:nvSpPr>
          <p:spPr>
            <a:xfrm>
              <a:off x="12448630" y="9502515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1D626-39C1-2943-AD6E-7187C3E6227A}"/>
                </a:ext>
              </a:extLst>
            </p:cNvPr>
            <p:cNvSpPr/>
            <p:nvPr/>
          </p:nvSpPr>
          <p:spPr>
            <a:xfrm>
              <a:off x="13139514" y="7922194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0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61B225C-A979-4840-A597-F89070772F8B}"/>
              </a:ext>
            </a:extLst>
          </p:cNvPr>
          <p:cNvSpPr/>
          <p:nvPr/>
        </p:nvSpPr>
        <p:spPr>
          <a:xfrm>
            <a:off x="11130426" y="5582552"/>
            <a:ext cx="1104719" cy="1104077"/>
          </a:xfrm>
          <a:custGeom>
            <a:avLst/>
            <a:gdLst>
              <a:gd name="connsiteX0" fmla="*/ 392422 w 490863"/>
              <a:gd name="connsiteY0" fmla="*/ 433826 h 490578"/>
              <a:gd name="connsiteX1" fmla="*/ 376545 w 490863"/>
              <a:gd name="connsiteY1" fmla="*/ 408447 h 490578"/>
              <a:gd name="connsiteX2" fmla="*/ 378162 w 490863"/>
              <a:gd name="connsiteY2" fmla="*/ 398942 h 490578"/>
              <a:gd name="connsiteX3" fmla="*/ 388905 w 490863"/>
              <a:gd name="connsiteY3" fmla="*/ 389436 h 490578"/>
              <a:gd name="connsiteX4" fmla="*/ 398412 w 490863"/>
              <a:gd name="connsiteY4" fmla="*/ 378695 h 490578"/>
              <a:gd name="connsiteX5" fmla="*/ 408394 w 490863"/>
              <a:gd name="connsiteY5" fmla="*/ 377080 h 490578"/>
              <a:gd name="connsiteX6" fmla="*/ 433683 w 490863"/>
              <a:gd name="connsiteY6" fmla="*/ 393048 h 490578"/>
              <a:gd name="connsiteX7" fmla="*/ 444426 w 490863"/>
              <a:gd name="connsiteY7" fmla="*/ 390577 h 490578"/>
              <a:gd name="connsiteX8" fmla="*/ 461634 w 490863"/>
              <a:gd name="connsiteY8" fmla="*/ 363107 h 490578"/>
              <a:gd name="connsiteX9" fmla="*/ 459258 w 490863"/>
              <a:gd name="connsiteY9" fmla="*/ 352366 h 490578"/>
              <a:gd name="connsiteX10" fmla="*/ 433969 w 490863"/>
              <a:gd name="connsiteY10" fmla="*/ 336492 h 490578"/>
              <a:gd name="connsiteX11" fmla="*/ 431021 w 490863"/>
              <a:gd name="connsiteY11" fmla="*/ 326987 h 490578"/>
              <a:gd name="connsiteX12" fmla="*/ 440529 w 490863"/>
              <a:gd name="connsiteY12" fmla="*/ 299326 h 490578"/>
              <a:gd name="connsiteX13" fmla="*/ 448895 w 490863"/>
              <a:gd name="connsiteY13" fmla="*/ 293528 h 490578"/>
              <a:gd name="connsiteX14" fmla="*/ 478557 w 490863"/>
              <a:gd name="connsiteY14" fmla="*/ 296855 h 490578"/>
              <a:gd name="connsiteX15" fmla="*/ 487113 w 490863"/>
              <a:gd name="connsiteY15" fmla="*/ 290116 h 490578"/>
              <a:gd name="connsiteX16" fmla="*/ 487113 w 490863"/>
              <a:gd name="connsiteY16" fmla="*/ 290106 h 490578"/>
              <a:gd name="connsiteX17" fmla="*/ 490726 w 490863"/>
              <a:gd name="connsiteY17" fmla="*/ 257788 h 490578"/>
              <a:gd name="connsiteX18" fmla="*/ 483976 w 490863"/>
              <a:gd name="connsiteY18" fmla="*/ 249243 h 490578"/>
              <a:gd name="connsiteX19" fmla="*/ 483881 w 490863"/>
              <a:gd name="connsiteY19" fmla="*/ 249234 h 490578"/>
              <a:gd name="connsiteX20" fmla="*/ 454219 w 490863"/>
              <a:gd name="connsiteY20" fmla="*/ 245907 h 490578"/>
              <a:gd name="connsiteX21" fmla="*/ 447374 w 490863"/>
              <a:gd name="connsiteY21" fmla="*/ 238398 h 490578"/>
              <a:gd name="connsiteX22" fmla="*/ 444046 w 490863"/>
              <a:gd name="connsiteY22" fmla="*/ 209311 h 490578"/>
              <a:gd name="connsiteX23" fmla="*/ 449085 w 490863"/>
              <a:gd name="connsiteY23" fmla="*/ 200471 h 490578"/>
              <a:gd name="connsiteX24" fmla="*/ 477606 w 490863"/>
              <a:gd name="connsiteY24" fmla="*/ 190966 h 490578"/>
              <a:gd name="connsiteX25" fmla="*/ 482360 w 490863"/>
              <a:gd name="connsiteY25" fmla="*/ 181461 h 490578"/>
              <a:gd name="connsiteX26" fmla="*/ 471617 w 490863"/>
              <a:gd name="connsiteY26" fmla="*/ 150854 h 490578"/>
              <a:gd name="connsiteX27" fmla="*/ 462110 w 490863"/>
              <a:gd name="connsiteY27" fmla="*/ 146101 h 490578"/>
              <a:gd name="connsiteX28" fmla="*/ 433588 w 490863"/>
              <a:gd name="connsiteY28" fmla="*/ 155607 h 490578"/>
              <a:gd name="connsiteX29" fmla="*/ 424081 w 490863"/>
              <a:gd name="connsiteY29" fmla="*/ 151804 h 490578"/>
              <a:gd name="connsiteX30" fmla="*/ 408585 w 490863"/>
              <a:gd name="connsiteY30" fmla="*/ 125760 h 490578"/>
              <a:gd name="connsiteX31" fmla="*/ 409250 w 490863"/>
              <a:gd name="connsiteY31" fmla="*/ 115589 h 490578"/>
              <a:gd name="connsiteX32" fmla="*/ 430451 w 490863"/>
              <a:gd name="connsiteY32" fmla="*/ 94202 h 490578"/>
              <a:gd name="connsiteX33" fmla="*/ 430489 w 490863"/>
              <a:gd name="connsiteY33" fmla="*/ 83314 h 490578"/>
              <a:gd name="connsiteX34" fmla="*/ 430451 w 490863"/>
              <a:gd name="connsiteY34" fmla="*/ 83271 h 490578"/>
              <a:gd name="connsiteX35" fmla="*/ 407444 w 490863"/>
              <a:gd name="connsiteY35" fmla="*/ 60269 h 490578"/>
              <a:gd name="connsiteX36" fmla="*/ 396510 w 490863"/>
              <a:gd name="connsiteY36" fmla="*/ 60269 h 490578"/>
              <a:gd name="connsiteX37" fmla="*/ 375405 w 490863"/>
              <a:gd name="connsiteY37" fmla="*/ 81465 h 490578"/>
              <a:gd name="connsiteX38" fmla="*/ 365232 w 490863"/>
              <a:gd name="connsiteY38" fmla="*/ 82131 h 490578"/>
              <a:gd name="connsiteX39" fmla="*/ 340418 w 490863"/>
              <a:gd name="connsiteY39" fmla="*/ 66542 h 490578"/>
              <a:gd name="connsiteX40" fmla="*/ 336711 w 490863"/>
              <a:gd name="connsiteY40" fmla="*/ 57037 h 490578"/>
              <a:gd name="connsiteX41" fmla="*/ 346218 w 490863"/>
              <a:gd name="connsiteY41" fmla="*/ 28521 h 490578"/>
              <a:gd name="connsiteX42" fmla="*/ 341464 w 490863"/>
              <a:gd name="connsiteY42" fmla="*/ 19016 h 490578"/>
              <a:gd name="connsiteX43" fmla="*/ 310851 w 490863"/>
              <a:gd name="connsiteY43" fmla="*/ 8370 h 490578"/>
              <a:gd name="connsiteX44" fmla="*/ 301344 w 490863"/>
              <a:gd name="connsiteY44" fmla="*/ 13122 h 490578"/>
              <a:gd name="connsiteX45" fmla="*/ 291837 w 490863"/>
              <a:gd name="connsiteY45" fmla="*/ 41638 h 490578"/>
              <a:gd name="connsiteX46" fmla="*/ 282995 w 490863"/>
              <a:gd name="connsiteY46" fmla="*/ 46676 h 490578"/>
              <a:gd name="connsiteX47" fmla="*/ 253904 w 490863"/>
              <a:gd name="connsiteY47" fmla="*/ 43349 h 490578"/>
              <a:gd name="connsiteX48" fmla="*/ 246393 w 490863"/>
              <a:gd name="connsiteY48" fmla="*/ 36505 h 490578"/>
              <a:gd name="connsiteX49" fmla="*/ 243066 w 490863"/>
              <a:gd name="connsiteY49" fmla="*/ 6849 h 490578"/>
              <a:gd name="connsiteX50" fmla="*/ 234604 w 490863"/>
              <a:gd name="connsiteY50" fmla="*/ -5 h 490578"/>
              <a:gd name="connsiteX51" fmla="*/ 234509 w 490863"/>
              <a:gd name="connsiteY51" fmla="*/ 5 h 490578"/>
              <a:gd name="connsiteX52" fmla="*/ 202280 w 490863"/>
              <a:gd name="connsiteY52" fmla="*/ 3617 h 490578"/>
              <a:gd name="connsiteX53" fmla="*/ 195435 w 490863"/>
              <a:gd name="connsiteY53" fmla="*/ 12172 h 490578"/>
              <a:gd name="connsiteX54" fmla="*/ 198762 w 490863"/>
              <a:gd name="connsiteY54" fmla="*/ 41923 h 490578"/>
              <a:gd name="connsiteX55" fmla="*/ 192773 w 490863"/>
              <a:gd name="connsiteY55" fmla="*/ 49718 h 490578"/>
              <a:gd name="connsiteX56" fmla="*/ 165107 w 490863"/>
              <a:gd name="connsiteY56" fmla="*/ 59223 h 490578"/>
              <a:gd name="connsiteX57" fmla="*/ 155600 w 490863"/>
              <a:gd name="connsiteY57" fmla="*/ 56276 h 490578"/>
              <a:gd name="connsiteX58" fmla="*/ 139723 w 490863"/>
              <a:gd name="connsiteY58" fmla="*/ 31087 h 490578"/>
              <a:gd name="connsiteX59" fmla="*/ 129122 w 490863"/>
              <a:gd name="connsiteY59" fmla="*/ 28586 h 490578"/>
              <a:gd name="connsiteX60" fmla="*/ 129075 w 490863"/>
              <a:gd name="connsiteY60" fmla="*/ 28616 h 490578"/>
              <a:gd name="connsiteX61" fmla="*/ 101504 w 490863"/>
              <a:gd name="connsiteY61" fmla="*/ 45916 h 490578"/>
              <a:gd name="connsiteX62" fmla="*/ 99109 w 490863"/>
              <a:gd name="connsiteY62" fmla="*/ 56539 h 490578"/>
              <a:gd name="connsiteX63" fmla="*/ 99127 w 490863"/>
              <a:gd name="connsiteY63" fmla="*/ 56562 h 490578"/>
              <a:gd name="connsiteX64" fmla="*/ 115004 w 490863"/>
              <a:gd name="connsiteY64" fmla="*/ 81846 h 490578"/>
              <a:gd name="connsiteX65" fmla="*/ 113388 w 490863"/>
              <a:gd name="connsiteY65" fmla="*/ 91921 h 490578"/>
              <a:gd name="connsiteX66" fmla="*/ 102740 w 490863"/>
              <a:gd name="connsiteY66" fmla="*/ 101426 h 490578"/>
              <a:gd name="connsiteX67" fmla="*/ 92758 w 490863"/>
              <a:gd name="connsiteY67" fmla="*/ 112167 h 490578"/>
              <a:gd name="connsiteX68" fmla="*/ 82680 w 490863"/>
              <a:gd name="connsiteY68" fmla="*/ 113688 h 490578"/>
              <a:gd name="connsiteX69" fmla="*/ 57391 w 490863"/>
              <a:gd name="connsiteY69" fmla="*/ 97814 h 490578"/>
              <a:gd name="connsiteX70" fmla="*/ 46648 w 490863"/>
              <a:gd name="connsiteY70" fmla="*/ 100286 h 490578"/>
              <a:gd name="connsiteX71" fmla="*/ 29440 w 490863"/>
              <a:gd name="connsiteY71" fmla="*/ 127756 h 490578"/>
              <a:gd name="connsiteX72" fmla="*/ 31798 w 490863"/>
              <a:gd name="connsiteY72" fmla="*/ 138387 h 490578"/>
              <a:gd name="connsiteX73" fmla="*/ 31817 w 490863"/>
              <a:gd name="connsiteY73" fmla="*/ 138402 h 490578"/>
              <a:gd name="connsiteX74" fmla="*/ 57106 w 490863"/>
              <a:gd name="connsiteY74" fmla="*/ 154276 h 490578"/>
              <a:gd name="connsiteX75" fmla="*/ 60053 w 490863"/>
              <a:gd name="connsiteY75" fmla="*/ 163781 h 490578"/>
              <a:gd name="connsiteX76" fmla="*/ 50546 w 490863"/>
              <a:gd name="connsiteY76" fmla="*/ 191346 h 490578"/>
              <a:gd name="connsiteX77" fmla="*/ 42180 w 490863"/>
              <a:gd name="connsiteY77" fmla="*/ 197145 h 490578"/>
              <a:gd name="connsiteX78" fmla="*/ 12137 w 490863"/>
              <a:gd name="connsiteY78" fmla="*/ 194863 h 490578"/>
              <a:gd name="connsiteX79" fmla="*/ 3581 w 490863"/>
              <a:gd name="connsiteY79" fmla="*/ 201707 h 490578"/>
              <a:gd name="connsiteX80" fmla="*/ -32 w 490863"/>
              <a:gd name="connsiteY80" fmla="*/ 233930 h 490578"/>
              <a:gd name="connsiteX81" fmla="*/ 6718 w 490863"/>
              <a:gd name="connsiteY81" fmla="*/ 242475 h 490578"/>
              <a:gd name="connsiteX82" fmla="*/ 6813 w 490863"/>
              <a:gd name="connsiteY82" fmla="*/ 242485 h 490578"/>
              <a:gd name="connsiteX83" fmla="*/ 36476 w 490863"/>
              <a:gd name="connsiteY83" fmla="*/ 245907 h 490578"/>
              <a:gd name="connsiteX84" fmla="*/ 43321 w 490863"/>
              <a:gd name="connsiteY84" fmla="*/ 253416 h 490578"/>
              <a:gd name="connsiteX85" fmla="*/ 46648 w 490863"/>
              <a:gd name="connsiteY85" fmla="*/ 282502 h 490578"/>
              <a:gd name="connsiteX86" fmla="*/ 41609 w 490863"/>
              <a:gd name="connsiteY86" fmla="*/ 291342 h 490578"/>
              <a:gd name="connsiteX87" fmla="*/ 13088 w 490863"/>
              <a:gd name="connsiteY87" fmla="*/ 300847 h 490578"/>
              <a:gd name="connsiteX88" fmla="*/ 8334 w 490863"/>
              <a:gd name="connsiteY88" fmla="*/ 310352 h 490578"/>
              <a:gd name="connsiteX89" fmla="*/ 19078 w 490863"/>
              <a:gd name="connsiteY89" fmla="*/ 341055 h 490578"/>
              <a:gd name="connsiteX90" fmla="*/ 28585 w 490863"/>
              <a:gd name="connsiteY90" fmla="*/ 345807 h 490578"/>
              <a:gd name="connsiteX91" fmla="*/ 57106 w 490863"/>
              <a:gd name="connsiteY91" fmla="*/ 336302 h 490578"/>
              <a:gd name="connsiteX92" fmla="*/ 66613 w 490863"/>
              <a:gd name="connsiteY92" fmla="*/ 340104 h 490578"/>
              <a:gd name="connsiteX93" fmla="*/ 82205 w 490863"/>
              <a:gd name="connsiteY93" fmla="*/ 364818 h 490578"/>
              <a:gd name="connsiteX94" fmla="*/ 81539 w 490863"/>
              <a:gd name="connsiteY94" fmla="*/ 374988 h 490578"/>
              <a:gd name="connsiteX95" fmla="*/ 60338 w 490863"/>
              <a:gd name="connsiteY95" fmla="*/ 396090 h 490578"/>
              <a:gd name="connsiteX96" fmla="*/ 60338 w 490863"/>
              <a:gd name="connsiteY96" fmla="*/ 407116 h 490578"/>
              <a:gd name="connsiteX97" fmla="*/ 60338 w 490863"/>
              <a:gd name="connsiteY97" fmla="*/ 407116 h 490578"/>
              <a:gd name="connsiteX98" fmla="*/ 83346 w 490863"/>
              <a:gd name="connsiteY98" fmla="*/ 430024 h 490578"/>
              <a:gd name="connsiteX99" fmla="*/ 94231 w 490863"/>
              <a:gd name="connsiteY99" fmla="*/ 430062 h 490578"/>
              <a:gd name="connsiteX100" fmla="*/ 94279 w 490863"/>
              <a:gd name="connsiteY100" fmla="*/ 430024 h 490578"/>
              <a:gd name="connsiteX101" fmla="*/ 115385 w 490863"/>
              <a:gd name="connsiteY101" fmla="*/ 408922 h 490578"/>
              <a:gd name="connsiteX102" fmla="*/ 125557 w 490863"/>
              <a:gd name="connsiteY102" fmla="*/ 408162 h 490578"/>
              <a:gd name="connsiteX103" fmla="*/ 150371 w 490863"/>
              <a:gd name="connsiteY103" fmla="*/ 423846 h 490578"/>
              <a:gd name="connsiteX104" fmla="*/ 154174 w 490863"/>
              <a:gd name="connsiteY104" fmla="*/ 433351 h 490578"/>
              <a:gd name="connsiteX105" fmla="*/ 144667 w 490863"/>
              <a:gd name="connsiteY105" fmla="*/ 461867 h 490578"/>
              <a:gd name="connsiteX106" fmla="*/ 149420 w 490863"/>
              <a:gd name="connsiteY106" fmla="*/ 471372 h 490578"/>
              <a:gd name="connsiteX107" fmla="*/ 180033 w 490863"/>
              <a:gd name="connsiteY107" fmla="*/ 482113 h 490578"/>
              <a:gd name="connsiteX108" fmla="*/ 189540 w 490863"/>
              <a:gd name="connsiteY108" fmla="*/ 477360 h 490578"/>
              <a:gd name="connsiteX109" fmla="*/ 199047 w 490863"/>
              <a:gd name="connsiteY109" fmla="*/ 448844 h 490578"/>
              <a:gd name="connsiteX110" fmla="*/ 207889 w 490863"/>
              <a:gd name="connsiteY110" fmla="*/ 443902 h 490578"/>
              <a:gd name="connsiteX111" fmla="*/ 236981 w 490863"/>
              <a:gd name="connsiteY111" fmla="*/ 447133 h 490578"/>
              <a:gd name="connsiteX112" fmla="*/ 244492 w 490863"/>
              <a:gd name="connsiteY112" fmla="*/ 453977 h 490578"/>
              <a:gd name="connsiteX113" fmla="*/ 247819 w 490863"/>
              <a:gd name="connsiteY113" fmla="*/ 483729 h 490578"/>
              <a:gd name="connsiteX114" fmla="*/ 256366 w 490863"/>
              <a:gd name="connsiteY114" fmla="*/ 490477 h 490578"/>
              <a:gd name="connsiteX115" fmla="*/ 256375 w 490863"/>
              <a:gd name="connsiteY115" fmla="*/ 490477 h 490578"/>
              <a:gd name="connsiteX116" fmla="*/ 288604 w 490863"/>
              <a:gd name="connsiteY116" fmla="*/ 486866 h 490578"/>
              <a:gd name="connsiteX117" fmla="*/ 295459 w 490863"/>
              <a:gd name="connsiteY117" fmla="*/ 478406 h 490578"/>
              <a:gd name="connsiteX118" fmla="*/ 295450 w 490863"/>
              <a:gd name="connsiteY118" fmla="*/ 478311 h 490578"/>
              <a:gd name="connsiteX119" fmla="*/ 292122 w 490863"/>
              <a:gd name="connsiteY119" fmla="*/ 448654 h 490578"/>
              <a:gd name="connsiteX120" fmla="*/ 297922 w 490863"/>
              <a:gd name="connsiteY120" fmla="*/ 440290 h 490578"/>
              <a:gd name="connsiteX121" fmla="*/ 325587 w 490863"/>
              <a:gd name="connsiteY121" fmla="*/ 430784 h 490578"/>
              <a:gd name="connsiteX122" fmla="*/ 335094 w 490863"/>
              <a:gd name="connsiteY122" fmla="*/ 433731 h 490578"/>
              <a:gd name="connsiteX123" fmla="*/ 350972 w 490863"/>
              <a:gd name="connsiteY123" fmla="*/ 459015 h 490578"/>
              <a:gd name="connsiteX124" fmla="*/ 361714 w 490863"/>
              <a:gd name="connsiteY124" fmla="*/ 461486 h 490578"/>
              <a:gd name="connsiteX125" fmla="*/ 389190 w 490863"/>
              <a:gd name="connsiteY125" fmla="*/ 444187 h 490578"/>
              <a:gd name="connsiteX126" fmla="*/ 392422 w 490863"/>
              <a:gd name="connsiteY126" fmla="*/ 433826 h 490578"/>
              <a:gd name="connsiteX127" fmla="*/ 141339 w 490863"/>
              <a:gd name="connsiteY127" fmla="*/ 349609 h 490578"/>
              <a:gd name="connsiteX128" fmla="*/ 141349 w 490863"/>
              <a:gd name="connsiteY128" fmla="*/ 140982 h 490578"/>
              <a:gd name="connsiteX129" fmla="*/ 350021 w 490863"/>
              <a:gd name="connsiteY129" fmla="*/ 140995 h 490578"/>
              <a:gd name="connsiteX130" fmla="*/ 350021 w 490863"/>
              <a:gd name="connsiteY130" fmla="*/ 349609 h 490578"/>
              <a:gd name="connsiteX131" fmla="*/ 141349 w 490863"/>
              <a:gd name="connsiteY131" fmla="*/ 349904 h 490578"/>
              <a:gd name="connsiteX132" fmla="*/ 141054 w 490863"/>
              <a:gd name="connsiteY132" fmla="*/ 349609 h 4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490863" h="490578">
                <a:moveTo>
                  <a:pt x="392422" y="433826"/>
                </a:moveTo>
                <a:lnTo>
                  <a:pt x="376545" y="408447"/>
                </a:lnTo>
                <a:cubicBezTo>
                  <a:pt x="374749" y="405301"/>
                  <a:pt x="375424" y="401318"/>
                  <a:pt x="378162" y="398942"/>
                </a:cubicBezTo>
                <a:cubicBezTo>
                  <a:pt x="381775" y="395710"/>
                  <a:pt x="385387" y="392383"/>
                  <a:pt x="388905" y="389436"/>
                </a:cubicBezTo>
                <a:cubicBezTo>
                  <a:pt x="392422" y="386490"/>
                  <a:pt x="395655" y="382403"/>
                  <a:pt x="398412" y="378695"/>
                </a:cubicBezTo>
                <a:cubicBezTo>
                  <a:pt x="400893" y="375777"/>
                  <a:pt x="405124" y="375093"/>
                  <a:pt x="408394" y="377080"/>
                </a:cubicBezTo>
                <a:lnTo>
                  <a:pt x="433683" y="393048"/>
                </a:lnTo>
                <a:cubicBezTo>
                  <a:pt x="437334" y="395330"/>
                  <a:pt x="442145" y="394227"/>
                  <a:pt x="444426" y="390577"/>
                </a:cubicBezTo>
                <a:lnTo>
                  <a:pt x="461634" y="363107"/>
                </a:lnTo>
                <a:cubicBezTo>
                  <a:pt x="463935" y="359485"/>
                  <a:pt x="462870" y="354685"/>
                  <a:pt x="459258" y="352366"/>
                </a:cubicBezTo>
                <a:lnTo>
                  <a:pt x="433969" y="336492"/>
                </a:lnTo>
                <a:cubicBezTo>
                  <a:pt x="430831" y="334448"/>
                  <a:pt x="429586" y="330456"/>
                  <a:pt x="431021" y="326987"/>
                </a:cubicBezTo>
                <a:cubicBezTo>
                  <a:pt x="434834" y="318004"/>
                  <a:pt x="438019" y="308756"/>
                  <a:pt x="440529" y="299326"/>
                </a:cubicBezTo>
                <a:cubicBezTo>
                  <a:pt x="441498" y="295591"/>
                  <a:pt x="445054" y="293119"/>
                  <a:pt x="448895" y="293528"/>
                </a:cubicBezTo>
                <a:lnTo>
                  <a:pt x="478557" y="296855"/>
                </a:lnTo>
                <a:cubicBezTo>
                  <a:pt x="482778" y="297359"/>
                  <a:pt x="486610" y="294336"/>
                  <a:pt x="487113" y="290116"/>
                </a:cubicBezTo>
                <a:cubicBezTo>
                  <a:pt x="487113" y="290116"/>
                  <a:pt x="487113" y="290106"/>
                  <a:pt x="487113" y="290106"/>
                </a:cubicBezTo>
                <a:lnTo>
                  <a:pt x="490726" y="257788"/>
                </a:lnTo>
                <a:cubicBezTo>
                  <a:pt x="491221" y="253568"/>
                  <a:pt x="488197" y="249737"/>
                  <a:pt x="483976" y="249243"/>
                </a:cubicBezTo>
                <a:cubicBezTo>
                  <a:pt x="483948" y="249243"/>
                  <a:pt x="483909" y="249234"/>
                  <a:pt x="483881" y="249234"/>
                </a:cubicBezTo>
                <a:lnTo>
                  <a:pt x="454219" y="245907"/>
                </a:lnTo>
                <a:cubicBezTo>
                  <a:pt x="450416" y="245403"/>
                  <a:pt x="447526" y="242228"/>
                  <a:pt x="447374" y="238398"/>
                </a:cubicBezTo>
                <a:cubicBezTo>
                  <a:pt x="446984" y="228636"/>
                  <a:pt x="445872" y="218912"/>
                  <a:pt x="444046" y="209311"/>
                </a:cubicBezTo>
                <a:cubicBezTo>
                  <a:pt x="443343" y="205531"/>
                  <a:pt x="445472" y="201797"/>
                  <a:pt x="449085" y="200471"/>
                </a:cubicBezTo>
                <a:lnTo>
                  <a:pt x="477606" y="190966"/>
                </a:lnTo>
                <a:cubicBezTo>
                  <a:pt x="481438" y="189537"/>
                  <a:pt x="483520" y="185386"/>
                  <a:pt x="482360" y="181461"/>
                </a:cubicBezTo>
                <a:lnTo>
                  <a:pt x="471617" y="150854"/>
                </a:lnTo>
                <a:cubicBezTo>
                  <a:pt x="470229" y="146986"/>
                  <a:pt x="466036" y="144894"/>
                  <a:pt x="462110" y="146101"/>
                </a:cubicBezTo>
                <a:lnTo>
                  <a:pt x="433588" y="155607"/>
                </a:lnTo>
                <a:cubicBezTo>
                  <a:pt x="429919" y="156846"/>
                  <a:pt x="425887" y="155235"/>
                  <a:pt x="424081" y="151804"/>
                </a:cubicBezTo>
                <a:cubicBezTo>
                  <a:pt x="419603" y="142729"/>
                  <a:pt x="414422" y="134021"/>
                  <a:pt x="408585" y="125760"/>
                </a:cubicBezTo>
                <a:cubicBezTo>
                  <a:pt x="406294" y="122662"/>
                  <a:pt x="406569" y="118362"/>
                  <a:pt x="409250" y="115589"/>
                </a:cubicBezTo>
                <a:lnTo>
                  <a:pt x="430451" y="94202"/>
                </a:lnTo>
                <a:cubicBezTo>
                  <a:pt x="433474" y="91207"/>
                  <a:pt x="433493" y="86333"/>
                  <a:pt x="430489" y="83314"/>
                </a:cubicBezTo>
                <a:cubicBezTo>
                  <a:pt x="430479" y="83300"/>
                  <a:pt x="430461" y="83286"/>
                  <a:pt x="430451" y="83271"/>
                </a:cubicBezTo>
                <a:lnTo>
                  <a:pt x="407444" y="60269"/>
                </a:lnTo>
                <a:cubicBezTo>
                  <a:pt x="404392" y="57335"/>
                  <a:pt x="399562" y="57335"/>
                  <a:pt x="396510" y="60269"/>
                </a:cubicBezTo>
                <a:lnTo>
                  <a:pt x="375405" y="81465"/>
                </a:lnTo>
                <a:cubicBezTo>
                  <a:pt x="372648" y="84180"/>
                  <a:pt x="368322" y="84463"/>
                  <a:pt x="365232" y="82131"/>
                </a:cubicBezTo>
                <a:cubicBezTo>
                  <a:pt x="357332" y="76370"/>
                  <a:pt x="349042" y="71161"/>
                  <a:pt x="340418" y="66542"/>
                </a:cubicBezTo>
                <a:cubicBezTo>
                  <a:pt x="336958" y="64765"/>
                  <a:pt x="335370" y="60687"/>
                  <a:pt x="336711" y="57037"/>
                </a:cubicBezTo>
                <a:lnTo>
                  <a:pt x="346218" y="28521"/>
                </a:lnTo>
                <a:cubicBezTo>
                  <a:pt x="347425" y="24591"/>
                  <a:pt x="345334" y="20407"/>
                  <a:pt x="341464" y="19016"/>
                </a:cubicBezTo>
                <a:lnTo>
                  <a:pt x="310851" y="8370"/>
                </a:lnTo>
                <a:cubicBezTo>
                  <a:pt x="306925" y="7163"/>
                  <a:pt x="302732" y="9255"/>
                  <a:pt x="301344" y="13122"/>
                </a:cubicBezTo>
                <a:lnTo>
                  <a:pt x="291837" y="41638"/>
                </a:lnTo>
                <a:cubicBezTo>
                  <a:pt x="290582" y="45303"/>
                  <a:pt x="286789" y="47460"/>
                  <a:pt x="282995" y="46676"/>
                </a:cubicBezTo>
                <a:cubicBezTo>
                  <a:pt x="273384" y="44900"/>
                  <a:pt x="263667" y="43789"/>
                  <a:pt x="253904" y="43349"/>
                </a:cubicBezTo>
                <a:cubicBezTo>
                  <a:pt x="250053" y="43237"/>
                  <a:pt x="246859" y="40328"/>
                  <a:pt x="246393" y="36505"/>
                </a:cubicBezTo>
                <a:lnTo>
                  <a:pt x="243066" y="6849"/>
                </a:lnTo>
                <a:cubicBezTo>
                  <a:pt x="242619" y="2620"/>
                  <a:pt x="238835" y="-449"/>
                  <a:pt x="234604" y="-5"/>
                </a:cubicBezTo>
                <a:cubicBezTo>
                  <a:pt x="234576" y="-2"/>
                  <a:pt x="234538" y="1"/>
                  <a:pt x="234509" y="5"/>
                </a:cubicBezTo>
                <a:lnTo>
                  <a:pt x="202280" y="3617"/>
                </a:lnTo>
                <a:cubicBezTo>
                  <a:pt x="198040" y="4114"/>
                  <a:pt x="194988" y="7928"/>
                  <a:pt x="195435" y="12172"/>
                </a:cubicBezTo>
                <a:lnTo>
                  <a:pt x="198762" y="41923"/>
                </a:lnTo>
                <a:cubicBezTo>
                  <a:pt x="198905" y="45624"/>
                  <a:pt x="196385" y="48897"/>
                  <a:pt x="192773" y="49718"/>
                </a:cubicBezTo>
                <a:cubicBezTo>
                  <a:pt x="183323" y="52187"/>
                  <a:pt x="174082" y="55365"/>
                  <a:pt x="165107" y="59223"/>
                </a:cubicBezTo>
                <a:cubicBezTo>
                  <a:pt x="161647" y="60695"/>
                  <a:pt x="157625" y="59449"/>
                  <a:pt x="155600" y="56276"/>
                </a:cubicBezTo>
                <a:lnTo>
                  <a:pt x="139723" y="31087"/>
                </a:lnTo>
                <a:cubicBezTo>
                  <a:pt x="137489" y="27471"/>
                  <a:pt x="132745" y="26350"/>
                  <a:pt x="129122" y="28586"/>
                </a:cubicBezTo>
                <a:cubicBezTo>
                  <a:pt x="129104" y="28596"/>
                  <a:pt x="129094" y="28606"/>
                  <a:pt x="129075" y="28616"/>
                </a:cubicBezTo>
                <a:lnTo>
                  <a:pt x="101504" y="45916"/>
                </a:lnTo>
                <a:cubicBezTo>
                  <a:pt x="97911" y="48188"/>
                  <a:pt x="96836" y="52945"/>
                  <a:pt x="99109" y="56539"/>
                </a:cubicBezTo>
                <a:cubicBezTo>
                  <a:pt x="99118" y="56546"/>
                  <a:pt x="99118" y="56554"/>
                  <a:pt x="99127" y="56562"/>
                </a:cubicBezTo>
                <a:lnTo>
                  <a:pt x="115004" y="81846"/>
                </a:lnTo>
                <a:cubicBezTo>
                  <a:pt x="117048" y="85139"/>
                  <a:pt x="116354" y="89431"/>
                  <a:pt x="113388" y="91921"/>
                </a:cubicBezTo>
                <a:cubicBezTo>
                  <a:pt x="109775" y="95058"/>
                  <a:pt x="106163" y="98385"/>
                  <a:pt x="102740" y="101426"/>
                </a:cubicBezTo>
                <a:cubicBezTo>
                  <a:pt x="99318" y="104468"/>
                  <a:pt x="95895" y="108460"/>
                  <a:pt x="92758" y="112167"/>
                </a:cubicBezTo>
                <a:cubicBezTo>
                  <a:pt x="90219" y="115067"/>
                  <a:pt x="85960" y="115709"/>
                  <a:pt x="82680" y="113688"/>
                </a:cubicBezTo>
                <a:lnTo>
                  <a:pt x="57391" y="97814"/>
                </a:lnTo>
                <a:cubicBezTo>
                  <a:pt x="53741" y="95531"/>
                  <a:pt x="48930" y="96638"/>
                  <a:pt x="46648" y="100286"/>
                </a:cubicBezTo>
                <a:lnTo>
                  <a:pt x="29440" y="127756"/>
                </a:lnTo>
                <a:cubicBezTo>
                  <a:pt x="27158" y="131341"/>
                  <a:pt x="28204" y="136102"/>
                  <a:pt x="31798" y="138387"/>
                </a:cubicBezTo>
                <a:cubicBezTo>
                  <a:pt x="31798" y="138392"/>
                  <a:pt x="31808" y="138397"/>
                  <a:pt x="31817" y="138402"/>
                </a:cubicBezTo>
                <a:lnTo>
                  <a:pt x="57106" y="154276"/>
                </a:lnTo>
                <a:cubicBezTo>
                  <a:pt x="60243" y="156323"/>
                  <a:pt x="61489" y="160316"/>
                  <a:pt x="60053" y="163781"/>
                </a:cubicBezTo>
                <a:cubicBezTo>
                  <a:pt x="56241" y="172734"/>
                  <a:pt x="53065" y="181946"/>
                  <a:pt x="50546" y="191346"/>
                </a:cubicBezTo>
                <a:cubicBezTo>
                  <a:pt x="49653" y="195135"/>
                  <a:pt x="46040" y="197638"/>
                  <a:pt x="42180" y="197145"/>
                </a:cubicBezTo>
                <a:lnTo>
                  <a:pt x="12137" y="194863"/>
                </a:lnTo>
                <a:cubicBezTo>
                  <a:pt x="7888" y="194418"/>
                  <a:pt x="4075" y="197469"/>
                  <a:pt x="3581" y="201707"/>
                </a:cubicBezTo>
                <a:lnTo>
                  <a:pt x="-32" y="233930"/>
                </a:lnTo>
                <a:cubicBezTo>
                  <a:pt x="-526" y="238150"/>
                  <a:pt x="2497" y="241981"/>
                  <a:pt x="6718" y="242475"/>
                </a:cubicBezTo>
                <a:cubicBezTo>
                  <a:pt x="6747" y="242475"/>
                  <a:pt x="6785" y="242485"/>
                  <a:pt x="6813" y="242485"/>
                </a:cubicBezTo>
                <a:lnTo>
                  <a:pt x="36476" y="245907"/>
                </a:lnTo>
                <a:cubicBezTo>
                  <a:pt x="40316" y="246334"/>
                  <a:pt x="43245" y="249547"/>
                  <a:pt x="43321" y="253416"/>
                </a:cubicBezTo>
                <a:cubicBezTo>
                  <a:pt x="43729" y="263178"/>
                  <a:pt x="44832" y="272902"/>
                  <a:pt x="46648" y="282502"/>
                </a:cubicBezTo>
                <a:cubicBezTo>
                  <a:pt x="47352" y="286285"/>
                  <a:pt x="45222" y="290021"/>
                  <a:pt x="41609" y="291342"/>
                </a:cubicBezTo>
                <a:lnTo>
                  <a:pt x="13088" y="300847"/>
                </a:lnTo>
                <a:cubicBezTo>
                  <a:pt x="9257" y="302273"/>
                  <a:pt x="7175" y="306427"/>
                  <a:pt x="8334" y="310352"/>
                </a:cubicBezTo>
                <a:lnTo>
                  <a:pt x="19078" y="341055"/>
                </a:lnTo>
                <a:cubicBezTo>
                  <a:pt x="20504" y="344885"/>
                  <a:pt x="24658" y="346967"/>
                  <a:pt x="28585" y="345807"/>
                </a:cubicBezTo>
                <a:lnTo>
                  <a:pt x="57106" y="336302"/>
                </a:lnTo>
                <a:cubicBezTo>
                  <a:pt x="60785" y="334971"/>
                  <a:pt x="64864" y="336606"/>
                  <a:pt x="66613" y="340104"/>
                </a:cubicBezTo>
                <a:cubicBezTo>
                  <a:pt x="71224" y="348697"/>
                  <a:pt x="76434" y="356957"/>
                  <a:pt x="82205" y="364818"/>
                </a:cubicBezTo>
                <a:cubicBezTo>
                  <a:pt x="84534" y="367907"/>
                  <a:pt x="84258" y="372232"/>
                  <a:pt x="81539" y="374988"/>
                </a:cubicBezTo>
                <a:lnTo>
                  <a:pt x="60338" y="396090"/>
                </a:lnTo>
                <a:cubicBezTo>
                  <a:pt x="57296" y="399132"/>
                  <a:pt x="57296" y="404065"/>
                  <a:pt x="60338" y="407116"/>
                </a:cubicBezTo>
                <a:cubicBezTo>
                  <a:pt x="60338" y="407116"/>
                  <a:pt x="60338" y="407116"/>
                  <a:pt x="60338" y="407116"/>
                </a:cubicBezTo>
                <a:lnTo>
                  <a:pt x="83346" y="430024"/>
                </a:lnTo>
                <a:cubicBezTo>
                  <a:pt x="86340" y="433047"/>
                  <a:pt x="91218" y="433066"/>
                  <a:pt x="94231" y="430062"/>
                </a:cubicBezTo>
                <a:cubicBezTo>
                  <a:pt x="94250" y="430052"/>
                  <a:pt x="94260" y="430043"/>
                  <a:pt x="94279" y="430024"/>
                </a:cubicBezTo>
                <a:lnTo>
                  <a:pt x="115385" y="408922"/>
                </a:lnTo>
                <a:cubicBezTo>
                  <a:pt x="118113" y="406175"/>
                  <a:pt x="122448" y="405852"/>
                  <a:pt x="125557" y="408162"/>
                </a:cubicBezTo>
                <a:cubicBezTo>
                  <a:pt x="133439" y="413989"/>
                  <a:pt x="141729" y="419226"/>
                  <a:pt x="150371" y="423846"/>
                </a:cubicBezTo>
                <a:cubicBezTo>
                  <a:pt x="153831" y="425623"/>
                  <a:pt x="155457" y="429682"/>
                  <a:pt x="154174" y="433351"/>
                </a:cubicBezTo>
                <a:lnTo>
                  <a:pt x="144667" y="461867"/>
                </a:lnTo>
                <a:cubicBezTo>
                  <a:pt x="143459" y="465792"/>
                  <a:pt x="145551" y="469984"/>
                  <a:pt x="149420" y="471372"/>
                </a:cubicBezTo>
                <a:lnTo>
                  <a:pt x="180033" y="482113"/>
                </a:lnTo>
                <a:cubicBezTo>
                  <a:pt x="183960" y="483320"/>
                  <a:pt x="188152" y="481229"/>
                  <a:pt x="189540" y="477360"/>
                </a:cubicBezTo>
                <a:lnTo>
                  <a:pt x="199047" y="448844"/>
                </a:lnTo>
                <a:cubicBezTo>
                  <a:pt x="200340" y="445213"/>
                  <a:pt x="204124" y="443103"/>
                  <a:pt x="207889" y="443902"/>
                </a:cubicBezTo>
                <a:cubicBezTo>
                  <a:pt x="217501" y="445641"/>
                  <a:pt x="227217" y="446725"/>
                  <a:pt x="236981" y="447133"/>
                </a:cubicBezTo>
                <a:cubicBezTo>
                  <a:pt x="240812" y="447286"/>
                  <a:pt x="243988" y="450175"/>
                  <a:pt x="244492" y="453977"/>
                </a:cubicBezTo>
                <a:lnTo>
                  <a:pt x="247819" y="483729"/>
                </a:lnTo>
                <a:cubicBezTo>
                  <a:pt x="248313" y="487949"/>
                  <a:pt x="252145" y="490972"/>
                  <a:pt x="256366" y="490477"/>
                </a:cubicBezTo>
                <a:cubicBezTo>
                  <a:pt x="256366" y="490477"/>
                  <a:pt x="256375" y="490477"/>
                  <a:pt x="256375" y="490477"/>
                </a:cubicBezTo>
                <a:lnTo>
                  <a:pt x="288604" y="486866"/>
                </a:lnTo>
                <a:cubicBezTo>
                  <a:pt x="292835" y="486419"/>
                  <a:pt x="295906" y="482636"/>
                  <a:pt x="295459" y="478406"/>
                </a:cubicBezTo>
                <a:cubicBezTo>
                  <a:pt x="295459" y="478377"/>
                  <a:pt x="295450" y="478339"/>
                  <a:pt x="295450" y="478311"/>
                </a:cubicBezTo>
                <a:lnTo>
                  <a:pt x="292122" y="448654"/>
                </a:lnTo>
                <a:cubicBezTo>
                  <a:pt x="291714" y="444814"/>
                  <a:pt x="294185" y="441259"/>
                  <a:pt x="297922" y="440290"/>
                </a:cubicBezTo>
                <a:cubicBezTo>
                  <a:pt x="307372" y="437818"/>
                  <a:pt x="316613" y="434644"/>
                  <a:pt x="325587" y="430784"/>
                </a:cubicBezTo>
                <a:cubicBezTo>
                  <a:pt x="329057" y="429349"/>
                  <a:pt x="333050" y="430594"/>
                  <a:pt x="335094" y="433731"/>
                </a:cubicBezTo>
                <a:lnTo>
                  <a:pt x="350972" y="459015"/>
                </a:lnTo>
                <a:cubicBezTo>
                  <a:pt x="353253" y="462665"/>
                  <a:pt x="358064" y="463768"/>
                  <a:pt x="361714" y="461486"/>
                </a:cubicBezTo>
                <a:lnTo>
                  <a:pt x="389190" y="444187"/>
                </a:lnTo>
                <a:cubicBezTo>
                  <a:pt x="392936" y="442210"/>
                  <a:pt x="394381" y="437581"/>
                  <a:pt x="392422" y="433826"/>
                </a:cubicBezTo>
                <a:close/>
                <a:moveTo>
                  <a:pt x="141339" y="349609"/>
                </a:moveTo>
                <a:cubicBezTo>
                  <a:pt x="83716" y="291998"/>
                  <a:pt x="83726" y="198589"/>
                  <a:pt x="141349" y="140982"/>
                </a:cubicBezTo>
                <a:cubicBezTo>
                  <a:pt x="198981" y="83375"/>
                  <a:pt x="292398" y="83381"/>
                  <a:pt x="350021" y="140995"/>
                </a:cubicBezTo>
                <a:cubicBezTo>
                  <a:pt x="407634" y="198605"/>
                  <a:pt x="407634" y="291998"/>
                  <a:pt x="350021" y="349609"/>
                </a:cubicBezTo>
                <a:cubicBezTo>
                  <a:pt x="292484" y="407306"/>
                  <a:pt x="199057" y="407439"/>
                  <a:pt x="141349" y="349904"/>
                </a:cubicBezTo>
                <a:cubicBezTo>
                  <a:pt x="141254" y="349809"/>
                  <a:pt x="141149" y="349704"/>
                  <a:pt x="141054" y="349609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4FAEDEB-31DB-3741-A52B-E1B8BFC348DC}"/>
              </a:ext>
            </a:extLst>
          </p:cNvPr>
          <p:cNvSpPr/>
          <p:nvPr/>
        </p:nvSpPr>
        <p:spPr>
          <a:xfrm>
            <a:off x="16388827" y="7040339"/>
            <a:ext cx="1372036" cy="1371581"/>
          </a:xfrm>
          <a:custGeom>
            <a:avLst/>
            <a:gdLst>
              <a:gd name="connsiteX0" fmla="*/ 538668 w 609641"/>
              <a:gd name="connsiteY0" fmla="*/ 122646 h 609439"/>
              <a:gd name="connsiteX1" fmla="*/ 507294 w 609641"/>
              <a:gd name="connsiteY1" fmla="*/ 142417 h 609439"/>
              <a:gd name="connsiteX2" fmla="*/ 494840 w 609641"/>
              <a:gd name="connsiteY2" fmla="*/ 140421 h 609439"/>
              <a:gd name="connsiteX3" fmla="*/ 482481 w 609641"/>
              <a:gd name="connsiteY3" fmla="*/ 127113 h 609439"/>
              <a:gd name="connsiteX4" fmla="*/ 469171 w 609641"/>
              <a:gd name="connsiteY4" fmla="*/ 114756 h 609439"/>
              <a:gd name="connsiteX5" fmla="*/ 467174 w 609641"/>
              <a:gd name="connsiteY5" fmla="*/ 102304 h 609439"/>
              <a:gd name="connsiteX6" fmla="*/ 486854 w 609641"/>
              <a:gd name="connsiteY6" fmla="*/ 70937 h 609439"/>
              <a:gd name="connsiteX7" fmla="*/ 484021 w 609641"/>
              <a:gd name="connsiteY7" fmla="*/ 57801 h 609439"/>
              <a:gd name="connsiteX8" fmla="*/ 483906 w 609641"/>
              <a:gd name="connsiteY8" fmla="*/ 57725 h 609439"/>
              <a:gd name="connsiteX9" fmla="*/ 449586 w 609641"/>
              <a:gd name="connsiteY9" fmla="*/ 36243 h 609439"/>
              <a:gd name="connsiteX10" fmla="*/ 436457 w 609641"/>
              <a:gd name="connsiteY10" fmla="*/ 39142 h 609439"/>
              <a:gd name="connsiteX11" fmla="*/ 436371 w 609641"/>
              <a:gd name="connsiteY11" fmla="*/ 39284 h 609439"/>
              <a:gd name="connsiteX12" fmla="*/ 416691 w 609641"/>
              <a:gd name="connsiteY12" fmla="*/ 70652 h 609439"/>
              <a:gd name="connsiteX13" fmla="*/ 404617 w 609641"/>
              <a:gd name="connsiteY13" fmla="*/ 74264 h 609439"/>
              <a:gd name="connsiteX14" fmla="*/ 370296 w 609641"/>
              <a:gd name="connsiteY14" fmla="*/ 62287 h 609439"/>
              <a:gd name="connsiteX15" fmla="*/ 363071 w 609641"/>
              <a:gd name="connsiteY15" fmla="*/ 51926 h 609439"/>
              <a:gd name="connsiteX16" fmla="*/ 367254 w 609641"/>
              <a:gd name="connsiteY16" fmla="*/ 15141 h 609439"/>
              <a:gd name="connsiteX17" fmla="*/ 359012 w 609641"/>
              <a:gd name="connsiteY17" fmla="*/ 4524 h 609439"/>
              <a:gd name="connsiteX18" fmla="*/ 358793 w 609641"/>
              <a:gd name="connsiteY18" fmla="*/ 4495 h 609439"/>
              <a:gd name="connsiteX19" fmla="*/ 318768 w 609641"/>
              <a:gd name="connsiteY19" fmla="*/ 27 h 609439"/>
              <a:gd name="connsiteX20" fmla="*/ 308148 w 609641"/>
              <a:gd name="connsiteY20" fmla="*/ 8269 h 609439"/>
              <a:gd name="connsiteX21" fmla="*/ 308120 w 609641"/>
              <a:gd name="connsiteY21" fmla="*/ 8487 h 609439"/>
              <a:gd name="connsiteX22" fmla="*/ 304032 w 609641"/>
              <a:gd name="connsiteY22" fmla="*/ 45273 h 609439"/>
              <a:gd name="connsiteX23" fmla="*/ 294525 w 609641"/>
              <a:gd name="connsiteY23" fmla="*/ 53732 h 609439"/>
              <a:gd name="connsiteX24" fmla="*/ 258398 w 609641"/>
              <a:gd name="connsiteY24" fmla="*/ 57820 h 609439"/>
              <a:gd name="connsiteX25" fmla="*/ 247464 w 609641"/>
              <a:gd name="connsiteY25" fmla="*/ 51641 h 609439"/>
              <a:gd name="connsiteX26" fmla="*/ 235200 w 609641"/>
              <a:gd name="connsiteY26" fmla="*/ 16662 h 609439"/>
              <a:gd name="connsiteX27" fmla="*/ 223136 w 609641"/>
              <a:gd name="connsiteY27" fmla="*/ 10730 h 609439"/>
              <a:gd name="connsiteX28" fmla="*/ 223031 w 609641"/>
              <a:gd name="connsiteY28" fmla="*/ 10768 h 609439"/>
              <a:gd name="connsiteX29" fmla="*/ 185002 w 609641"/>
              <a:gd name="connsiteY29" fmla="*/ 24076 h 609439"/>
              <a:gd name="connsiteX30" fmla="*/ 179070 w 609641"/>
              <a:gd name="connsiteY30" fmla="*/ 36138 h 609439"/>
              <a:gd name="connsiteX31" fmla="*/ 179108 w 609641"/>
              <a:gd name="connsiteY31" fmla="*/ 36243 h 609439"/>
              <a:gd name="connsiteX32" fmla="*/ 191372 w 609641"/>
              <a:gd name="connsiteY32" fmla="*/ 71222 h 609439"/>
              <a:gd name="connsiteX33" fmla="*/ 186619 w 609641"/>
              <a:gd name="connsiteY33" fmla="*/ 82914 h 609439"/>
              <a:gd name="connsiteX34" fmla="*/ 155910 w 609641"/>
              <a:gd name="connsiteY34" fmla="*/ 101924 h 609439"/>
              <a:gd name="connsiteX35" fmla="*/ 143361 w 609641"/>
              <a:gd name="connsiteY35" fmla="*/ 101069 h 609439"/>
              <a:gd name="connsiteX36" fmla="*/ 117122 w 609641"/>
              <a:gd name="connsiteY36" fmla="*/ 74834 h 609439"/>
              <a:gd name="connsiteX37" fmla="*/ 103679 w 609641"/>
              <a:gd name="connsiteY37" fmla="*/ 74682 h 609439"/>
              <a:gd name="connsiteX38" fmla="*/ 103526 w 609641"/>
              <a:gd name="connsiteY38" fmla="*/ 74834 h 609439"/>
              <a:gd name="connsiteX39" fmla="*/ 75005 w 609641"/>
              <a:gd name="connsiteY39" fmla="*/ 103350 h 609439"/>
              <a:gd name="connsiteX40" fmla="*/ 74948 w 609641"/>
              <a:gd name="connsiteY40" fmla="*/ 116790 h 609439"/>
              <a:gd name="connsiteX41" fmla="*/ 75005 w 609641"/>
              <a:gd name="connsiteY41" fmla="*/ 116847 h 609439"/>
              <a:gd name="connsiteX42" fmla="*/ 101244 w 609641"/>
              <a:gd name="connsiteY42" fmla="*/ 143082 h 609439"/>
              <a:gd name="connsiteX43" fmla="*/ 102005 w 609641"/>
              <a:gd name="connsiteY43" fmla="*/ 155724 h 609439"/>
              <a:gd name="connsiteX44" fmla="*/ 82991 w 609641"/>
              <a:gd name="connsiteY44" fmla="*/ 186426 h 609439"/>
              <a:gd name="connsiteX45" fmla="*/ 71297 w 609641"/>
              <a:gd name="connsiteY45" fmla="*/ 191084 h 609439"/>
              <a:gd name="connsiteX46" fmla="*/ 36311 w 609641"/>
              <a:gd name="connsiteY46" fmla="*/ 178822 h 609439"/>
              <a:gd name="connsiteX47" fmla="*/ 24123 w 609641"/>
              <a:gd name="connsiteY47" fmla="*/ 184496 h 609439"/>
              <a:gd name="connsiteX48" fmla="*/ 24047 w 609641"/>
              <a:gd name="connsiteY48" fmla="*/ 184715 h 609439"/>
              <a:gd name="connsiteX49" fmla="*/ 10737 w 609641"/>
              <a:gd name="connsiteY49" fmla="*/ 222736 h 609439"/>
              <a:gd name="connsiteX50" fmla="*/ 16413 w 609641"/>
              <a:gd name="connsiteY50" fmla="*/ 234922 h 609439"/>
              <a:gd name="connsiteX51" fmla="*/ 16631 w 609641"/>
              <a:gd name="connsiteY51" fmla="*/ 234998 h 609439"/>
              <a:gd name="connsiteX52" fmla="*/ 51618 w 609641"/>
              <a:gd name="connsiteY52" fmla="*/ 247260 h 609439"/>
              <a:gd name="connsiteX53" fmla="*/ 57892 w 609641"/>
              <a:gd name="connsiteY53" fmla="*/ 258191 h 609439"/>
              <a:gd name="connsiteX54" fmla="*/ 53804 w 609641"/>
              <a:gd name="connsiteY54" fmla="*/ 294216 h 609439"/>
              <a:gd name="connsiteX55" fmla="*/ 45247 w 609641"/>
              <a:gd name="connsiteY55" fmla="*/ 303721 h 609439"/>
              <a:gd name="connsiteX56" fmla="*/ 8455 w 609641"/>
              <a:gd name="connsiteY56" fmla="*/ 307903 h 609439"/>
              <a:gd name="connsiteX57" fmla="*/ -35 w 609641"/>
              <a:gd name="connsiteY57" fmla="*/ 318331 h 609439"/>
              <a:gd name="connsiteX58" fmla="*/ -6 w 609641"/>
              <a:gd name="connsiteY58" fmla="*/ 318550 h 609439"/>
              <a:gd name="connsiteX59" fmla="*/ 4557 w 609641"/>
              <a:gd name="connsiteY59" fmla="*/ 358472 h 609439"/>
              <a:gd name="connsiteX60" fmla="*/ 14996 w 609641"/>
              <a:gd name="connsiteY60" fmla="*/ 366941 h 609439"/>
              <a:gd name="connsiteX61" fmla="*/ 15110 w 609641"/>
              <a:gd name="connsiteY61" fmla="*/ 366931 h 609439"/>
              <a:gd name="connsiteX62" fmla="*/ 51902 w 609641"/>
              <a:gd name="connsiteY62" fmla="*/ 362844 h 609439"/>
              <a:gd name="connsiteX63" fmla="*/ 62265 w 609641"/>
              <a:gd name="connsiteY63" fmla="*/ 369973 h 609439"/>
              <a:gd name="connsiteX64" fmla="*/ 74245 w 609641"/>
              <a:gd name="connsiteY64" fmla="*/ 404287 h 609439"/>
              <a:gd name="connsiteX65" fmla="*/ 70632 w 609641"/>
              <a:gd name="connsiteY65" fmla="*/ 416359 h 609439"/>
              <a:gd name="connsiteX66" fmla="*/ 39353 w 609641"/>
              <a:gd name="connsiteY66" fmla="*/ 436035 h 609439"/>
              <a:gd name="connsiteX67" fmla="*/ 36225 w 609641"/>
              <a:gd name="connsiteY67" fmla="*/ 449105 h 609439"/>
              <a:gd name="connsiteX68" fmla="*/ 36311 w 609641"/>
              <a:gd name="connsiteY68" fmla="*/ 449247 h 609439"/>
              <a:gd name="connsiteX69" fmla="*/ 57702 w 609641"/>
              <a:gd name="connsiteY69" fmla="*/ 483371 h 609439"/>
              <a:gd name="connsiteX70" fmla="*/ 70775 w 609641"/>
              <a:gd name="connsiteY70" fmla="*/ 486498 h 609439"/>
              <a:gd name="connsiteX71" fmla="*/ 70917 w 609641"/>
              <a:gd name="connsiteY71" fmla="*/ 486413 h 609439"/>
              <a:gd name="connsiteX72" fmla="*/ 102290 w 609641"/>
              <a:gd name="connsiteY72" fmla="*/ 466642 h 609439"/>
              <a:gd name="connsiteX73" fmla="*/ 114745 w 609641"/>
              <a:gd name="connsiteY73" fmla="*/ 468638 h 609439"/>
              <a:gd name="connsiteX74" fmla="*/ 127199 w 609641"/>
              <a:gd name="connsiteY74" fmla="*/ 481945 h 609439"/>
              <a:gd name="connsiteX75" fmla="*/ 140509 w 609641"/>
              <a:gd name="connsiteY75" fmla="*/ 494302 h 609439"/>
              <a:gd name="connsiteX76" fmla="*/ 142411 w 609641"/>
              <a:gd name="connsiteY76" fmla="*/ 506754 h 609439"/>
              <a:gd name="connsiteX77" fmla="*/ 122731 w 609641"/>
              <a:gd name="connsiteY77" fmla="*/ 538121 h 609439"/>
              <a:gd name="connsiteX78" fmla="*/ 125526 w 609641"/>
              <a:gd name="connsiteY78" fmla="*/ 551267 h 609439"/>
              <a:gd name="connsiteX79" fmla="*/ 125773 w 609641"/>
              <a:gd name="connsiteY79" fmla="*/ 551429 h 609439"/>
              <a:gd name="connsiteX80" fmla="*/ 159809 w 609641"/>
              <a:gd name="connsiteY80" fmla="*/ 572816 h 609439"/>
              <a:gd name="connsiteX81" fmla="*/ 172938 w 609641"/>
              <a:gd name="connsiteY81" fmla="*/ 569917 h 609439"/>
              <a:gd name="connsiteX82" fmla="*/ 173023 w 609641"/>
              <a:gd name="connsiteY82" fmla="*/ 569774 h 609439"/>
              <a:gd name="connsiteX83" fmla="*/ 192893 w 609641"/>
              <a:gd name="connsiteY83" fmla="*/ 538692 h 609439"/>
              <a:gd name="connsiteX84" fmla="*/ 204968 w 609641"/>
              <a:gd name="connsiteY84" fmla="*/ 534985 h 609439"/>
              <a:gd name="connsiteX85" fmla="*/ 239193 w 609641"/>
              <a:gd name="connsiteY85" fmla="*/ 546961 h 609439"/>
              <a:gd name="connsiteX86" fmla="*/ 246419 w 609641"/>
              <a:gd name="connsiteY86" fmla="*/ 557322 h 609439"/>
              <a:gd name="connsiteX87" fmla="*/ 242235 w 609641"/>
              <a:gd name="connsiteY87" fmla="*/ 594107 h 609439"/>
              <a:gd name="connsiteX88" fmla="*/ 250478 w 609641"/>
              <a:gd name="connsiteY88" fmla="*/ 604725 h 609439"/>
              <a:gd name="connsiteX89" fmla="*/ 250697 w 609641"/>
              <a:gd name="connsiteY89" fmla="*/ 604753 h 609439"/>
              <a:gd name="connsiteX90" fmla="*/ 290722 w 609641"/>
              <a:gd name="connsiteY90" fmla="*/ 609316 h 609439"/>
              <a:gd name="connsiteX91" fmla="*/ 301332 w 609641"/>
              <a:gd name="connsiteY91" fmla="*/ 601065 h 609439"/>
              <a:gd name="connsiteX92" fmla="*/ 301369 w 609641"/>
              <a:gd name="connsiteY92" fmla="*/ 600761 h 609439"/>
              <a:gd name="connsiteX93" fmla="*/ 305458 w 609641"/>
              <a:gd name="connsiteY93" fmla="*/ 563976 h 609439"/>
              <a:gd name="connsiteX94" fmla="*/ 314965 w 609641"/>
              <a:gd name="connsiteY94" fmla="*/ 555516 h 609439"/>
              <a:gd name="connsiteX95" fmla="*/ 351092 w 609641"/>
              <a:gd name="connsiteY95" fmla="*/ 551429 h 609439"/>
              <a:gd name="connsiteX96" fmla="*/ 362025 w 609641"/>
              <a:gd name="connsiteY96" fmla="*/ 557607 h 609439"/>
              <a:gd name="connsiteX97" fmla="*/ 374290 w 609641"/>
              <a:gd name="connsiteY97" fmla="*/ 592587 h 609439"/>
              <a:gd name="connsiteX98" fmla="*/ 386335 w 609641"/>
              <a:gd name="connsiteY98" fmla="*/ 598556 h 609439"/>
              <a:gd name="connsiteX99" fmla="*/ 386554 w 609641"/>
              <a:gd name="connsiteY99" fmla="*/ 598480 h 609439"/>
              <a:gd name="connsiteX100" fmla="*/ 424582 w 609641"/>
              <a:gd name="connsiteY100" fmla="*/ 585172 h 609439"/>
              <a:gd name="connsiteX101" fmla="*/ 430667 w 609641"/>
              <a:gd name="connsiteY101" fmla="*/ 573186 h 609439"/>
              <a:gd name="connsiteX102" fmla="*/ 430572 w 609641"/>
              <a:gd name="connsiteY102" fmla="*/ 572911 h 609439"/>
              <a:gd name="connsiteX103" fmla="*/ 418402 w 609641"/>
              <a:gd name="connsiteY103" fmla="*/ 537931 h 609439"/>
              <a:gd name="connsiteX104" fmla="*/ 423061 w 609641"/>
              <a:gd name="connsiteY104" fmla="*/ 526240 h 609439"/>
              <a:gd name="connsiteX105" fmla="*/ 453769 w 609641"/>
              <a:gd name="connsiteY105" fmla="*/ 507229 h 609439"/>
              <a:gd name="connsiteX106" fmla="*/ 466319 w 609641"/>
              <a:gd name="connsiteY106" fmla="*/ 508085 h 609439"/>
              <a:gd name="connsiteX107" fmla="*/ 492558 w 609641"/>
              <a:gd name="connsiteY107" fmla="*/ 534319 h 609439"/>
              <a:gd name="connsiteX108" fmla="*/ 506001 w 609641"/>
              <a:gd name="connsiteY108" fmla="*/ 534471 h 609439"/>
              <a:gd name="connsiteX109" fmla="*/ 506153 w 609641"/>
              <a:gd name="connsiteY109" fmla="*/ 534319 h 609439"/>
              <a:gd name="connsiteX110" fmla="*/ 534675 w 609641"/>
              <a:gd name="connsiteY110" fmla="*/ 505803 h 609439"/>
              <a:gd name="connsiteX111" fmla="*/ 534827 w 609641"/>
              <a:gd name="connsiteY111" fmla="*/ 492363 h 609439"/>
              <a:gd name="connsiteX112" fmla="*/ 534675 w 609641"/>
              <a:gd name="connsiteY112" fmla="*/ 492211 h 609439"/>
              <a:gd name="connsiteX113" fmla="*/ 508435 w 609641"/>
              <a:gd name="connsiteY113" fmla="*/ 465976 h 609439"/>
              <a:gd name="connsiteX114" fmla="*/ 507579 w 609641"/>
              <a:gd name="connsiteY114" fmla="*/ 453334 h 609439"/>
              <a:gd name="connsiteX115" fmla="*/ 526593 w 609641"/>
              <a:gd name="connsiteY115" fmla="*/ 422632 h 609439"/>
              <a:gd name="connsiteX116" fmla="*/ 538288 w 609641"/>
              <a:gd name="connsiteY116" fmla="*/ 417975 h 609439"/>
              <a:gd name="connsiteX117" fmla="*/ 573179 w 609641"/>
              <a:gd name="connsiteY117" fmla="*/ 430332 h 609439"/>
              <a:gd name="connsiteX118" fmla="*/ 585367 w 609641"/>
              <a:gd name="connsiteY118" fmla="*/ 424657 h 609439"/>
              <a:gd name="connsiteX119" fmla="*/ 585443 w 609641"/>
              <a:gd name="connsiteY119" fmla="*/ 424438 h 609439"/>
              <a:gd name="connsiteX120" fmla="*/ 598753 w 609641"/>
              <a:gd name="connsiteY120" fmla="*/ 386417 h 609439"/>
              <a:gd name="connsiteX121" fmla="*/ 593077 w 609641"/>
              <a:gd name="connsiteY121" fmla="*/ 374231 h 609439"/>
              <a:gd name="connsiteX122" fmla="*/ 592858 w 609641"/>
              <a:gd name="connsiteY122" fmla="*/ 374155 h 609439"/>
              <a:gd name="connsiteX123" fmla="*/ 557872 w 609641"/>
              <a:gd name="connsiteY123" fmla="*/ 361989 h 609439"/>
              <a:gd name="connsiteX124" fmla="*/ 551597 w 609641"/>
              <a:gd name="connsiteY124" fmla="*/ 350962 h 609439"/>
              <a:gd name="connsiteX125" fmla="*/ 555685 w 609641"/>
              <a:gd name="connsiteY125" fmla="*/ 314937 h 609439"/>
              <a:gd name="connsiteX126" fmla="*/ 564242 w 609641"/>
              <a:gd name="connsiteY126" fmla="*/ 305432 h 609439"/>
              <a:gd name="connsiteX127" fmla="*/ 601034 w 609641"/>
              <a:gd name="connsiteY127" fmla="*/ 301250 h 609439"/>
              <a:gd name="connsiteX128" fmla="*/ 609505 w 609641"/>
              <a:gd name="connsiteY128" fmla="*/ 290813 h 609439"/>
              <a:gd name="connsiteX129" fmla="*/ 609496 w 609641"/>
              <a:gd name="connsiteY129" fmla="*/ 290699 h 609439"/>
              <a:gd name="connsiteX130" fmla="*/ 605027 w 609641"/>
              <a:gd name="connsiteY130" fmla="*/ 250682 h 609439"/>
              <a:gd name="connsiteX131" fmla="*/ 594598 w 609641"/>
              <a:gd name="connsiteY131" fmla="*/ 242194 h 609439"/>
              <a:gd name="connsiteX132" fmla="*/ 594379 w 609641"/>
              <a:gd name="connsiteY132" fmla="*/ 242222 h 609439"/>
              <a:gd name="connsiteX133" fmla="*/ 557587 w 609641"/>
              <a:gd name="connsiteY133" fmla="*/ 246309 h 609439"/>
              <a:gd name="connsiteX134" fmla="*/ 547224 w 609641"/>
              <a:gd name="connsiteY134" fmla="*/ 239180 h 609439"/>
              <a:gd name="connsiteX135" fmla="*/ 535245 w 609641"/>
              <a:gd name="connsiteY135" fmla="*/ 204866 h 609439"/>
              <a:gd name="connsiteX136" fmla="*/ 538858 w 609641"/>
              <a:gd name="connsiteY136" fmla="*/ 192795 h 609439"/>
              <a:gd name="connsiteX137" fmla="*/ 570231 w 609641"/>
              <a:gd name="connsiteY137" fmla="*/ 173119 h 609439"/>
              <a:gd name="connsiteX138" fmla="*/ 573255 w 609641"/>
              <a:gd name="connsiteY138" fmla="*/ 160020 h 609439"/>
              <a:gd name="connsiteX139" fmla="*/ 573179 w 609641"/>
              <a:gd name="connsiteY139" fmla="*/ 159906 h 609439"/>
              <a:gd name="connsiteX140" fmla="*/ 551883 w 609641"/>
              <a:gd name="connsiteY140" fmla="*/ 126163 h 609439"/>
              <a:gd name="connsiteX141" fmla="*/ 538953 w 609641"/>
              <a:gd name="connsiteY141" fmla="*/ 122484 h 609439"/>
              <a:gd name="connsiteX142" fmla="*/ 538668 w 609641"/>
              <a:gd name="connsiteY142" fmla="*/ 122646 h 609439"/>
              <a:gd name="connsiteX143" fmla="*/ 425343 w 609641"/>
              <a:gd name="connsiteY143" fmla="*/ 425104 h 609439"/>
              <a:gd name="connsiteX144" fmla="*/ 184403 w 609641"/>
              <a:gd name="connsiteY144" fmla="*/ 425132 h 609439"/>
              <a:gd name="connsiteX145" fmla="*/ 184384 w 609641"/>
              <a:gd name="connsiteY145" fmla="*/ 184240 h 609439"/>
              <a:gd name="connsiteX146" fmla="*/ 425314 w 609641"/>
              <a:gd name="connsiteY146" fmla="*/ 184211 h 609439"/>
              <a:gd name="connsiteX147" fmla="*/ 425343 w 609641"/>
              <a:gd name="connsiteY147" fmla="*/ 184240 h 609439"/>
              <a:gd name="connsiteX148" fmla="*/ 425447 w 609641"/>
              <a:gd name="connsiteY148" fmla="*/ 424999 h 609439"/>
              <a:gd name="connsiteX149" fmla="*/ 425343 w 609641"/>
              <a:gd name="connsiteY149" fmla="*/ 425104 h 60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9641" h="609439">
                <a:moveTo>
                  <a:pt x="538668" y="122646"/>
                </a:moveTo>
                <a:lnTo>
                  <a:pt x="507294" y="142417"/>
                </a:lnTo>
                <a:cubicBezTo>
                  <a:pt x="503235" y="144993"/>
                  <a:pt x="497892" y="144137"/>
                  <a:pt x="494840" y="140421"/>
                </a:cubicBezTo>
                <a:cubicBezTo>
                  <a:pt x="490847" y="135858"/>
                  <a:pt x="486758" y="131486"/>
                  <a:pt x="482481" y="127113"/>
                </a:cubicBezTo>
                <a:cubicBezTo>
                  <a:pt x="478202" y="122741"/>
                  <a:pt x="473639" y="118653"/>
                  <a:pt x="469171" y="114756"/>
                </a:cubicBezTo>
                <a:cubicBezTo>
                  <a:pt x="465453" y="111705"/>
                  <a:pt x="464597" y="106363"/>
                  <a:pt x="467174" y="102304"/>
                </a:cubicBezTo>
                <a:lnTo>
                  <a:pt x="486854" y="70937"/>
                </a:lnTo>
                <a:cubicBezTo>
                  <a:pt x="489696" y="66526"/>
                  <a:pt x="488432" y="60643"/>
                  <a:pt x="484021" y="57801"/>
                </a:cubicBezTo>
                <a:cubicBezTo>
                  <a:pt x="483982" y="57772"/>
                  <a:pt x="483945" y="57744"/>
                  <a:pt x="483906" y="57725"/>
                </a:cubicBezTo>
                <a:lnTo>
                  <a:pt x="449586" y="36243"/>
                </a:lnTo>
                <a:cubicBezTo>
                  <a:pt x="445156" y="33420"/>
                  <a:pt x="439280" y="34722"/>
                  <a:pt x="436457" y="39142"/>
                </a:cubicBezTo>
                <a:cubicBezTo>
                  <a:pt x="436428" y="39189"/>
                  <a:pt x="436399" y="39237"/>
                  <a:pt x="436371" y="39284"/>
                </a:cubicBezTo>
                <a:lnTo>
                  <a:pt x="416691" y="70652"/>
                </a:lnTo>
                <a:cubicBezTo>
                  <a:pt x="414153" y="74730"/>
                  <a:pt x="408981" y="76279"/>
                  <a:pt x="404617" y="74264"/>
                </a:cubicBezTo>
                <a:cubicBezTo>
                  <a:pt x="393475" y="69454"/>
                  <a:pt x="382009" y="65452"/>
                  <a:pt x="370296" y="62287"/>
                </a:cubicBezTo>
                <a:cubicBezTo>
                  <a:pt x="365609" y="61166"/>
                  <a:pt x="362501" y="56707"/>
                  <a:pt x="363071" y="51926"/>
                </a:cubicBezTo>
                <a:lnTo>
                  <a:pt x="367254" y="15141"/>
                </a:lnTo>
                <a:cubicBezTo>
                  <a:pt x="367910" y="9932"/>
                  <a:pt x="364221" y="5179"/>
                  <a:pt x="359012" y="4524"/>
                </a:cubicBezTo>
                <a:cubicBezTo>
                  <a:pt x="358936" y="4514"/>
                  <a:pt x="358869" y="4505"/>
                  <a:pt x="358793" y="4495"/>
                </a:cubicBezTo>
                <a:lnTo>
                  <a:pt x="318768" y="27"/>
                </a:lnTo>
                <a:cubicBezTo>
                  <a:pt x="313558" y="-628"/>
                  <a:pt x="308804" y="3060"/>
                  <a:pt x="308148" y="8269"/>
                </a:cubicBezTo>
                <a:cubicBezTo>
                  <a:pt x="308139" y="8345"/>
                  <a:pt x="308129" y="8411"/>
                  <a:pt x="308120" y="8487"/>
                </a:cubicBezTo>
                <a:lnTo>
                  <a:pt x="304032" y="45273"/>
                </a:lnTo>
                <a:cubicBezTo>
                  <a:pt x="303499" y="50111"/>
                  <a:pt x="299392" y="53761"/>
                  <a:pt x="294525" y="53732"/>
                </a:cubicBezTo>
                <a:cubicBezTo>
                  <a:pt x="282403" y="54246"/>
                  <a:pt x="270329" y="55605"/>
                  <a:pt x="258398" y="57820"/>
                </a:cubicBezTo>
                <a:cubicBezTo>
                  <a:pt x="253720" y="58799"/>
                  <a:pt x="249033" y="56156"/>
                  <a:pt x="247464" y="51641"/>
                </a:cubicBezTo>
                <a:lnTo>
                  <a:pt x="235200" y="16662"/>
                </a:lnTo>
                <a:cubicBezTo>
                  <a:pt x="233508" y="11691"/>
                  <a:pt x="228098" y="9038"/>
                  <a:pt x="223136" y="10730"/>
                </a:cubicBezTo>
                <a:cubicBezTo>
                  <a:pt x="223098" y="10740"/>
                  <a:pt x="223069" y="10759"/>
                  <a:pt x="223031" y="10768"/>
                </a:cubicBezTo>
                <a:lnTo>
                  <a:pt x="185002" y="24076"/>
                </a:lnTo>
                <a:cubicBezTo>
                  <a:pt x="180030" y="25768"/>
                  <a:pt x="177378" y="31176"/>
                  <a:pt x="179070" y="36138"/>
                </a:cubicBezTo>
                <a:cubicBezTo>
                  <a:pt x="179079" y="36176"/>
                  <a:pt x="179099" y="36205"/>
                  <a:pt x="179108" y="36243"/>
                </a:cubicBezTo>
                <a:lnTo>
                  <a:pt x="191372" y="71222"/>
                </a:lnTo>
                <a:cubicBezTo>
                  <a:pt x="192979" y="75756"/>
                  <a:pt x="190935" y="80784"/>
                  <a:pt x="186619" y="82914"/>
                </a:cubicBezTo>
                <a:cubicBezTo>
                  <a:pt x="175970" y="88550"/>
                  <a:pt x="165712" y="94909"/>
                  <a:pt x="155910" y="101924"/>
                </a:cubicBezTo>
                <a:cubicBezTo>
                  <a:pt x="152108" y="104842"/>
                  <a:pt x="146727" y="104472"/>
                  <a:pt x="143361" y="101069"/>
                </a:cubicBezTo>
                <a:lnTo>
                  <a:pt x="117122" y="74834"/>
                </a:lnTo>
                <a:cubicBezTo>
                  <a:pt x="113452" y="71080"/>
                  <a:pt x="107434" y="71013"/>
                  <a:pt x="103679" y="74682"/>
                </a:cubicBezTo>
                <a:cubicBezTo>
                  <a:pt x="103631" y="74730"/>
                  <a:pt x="103574" y="74787"/>
                  <a:pt x="103526" y="74834"/>
                </a:cubicBezTo>
                <a:lnTo>
                  <a:pt x="75005" y="103350"/>
                </a:lnTo>
                <a:cubicBezTo>
                  <a:pt x="71278" y="107047"/>
                  <a:pt x="71250" y="113064"/>
                  <a:pt x="74948" y="116790"/>
                </a:cubicBezTo>
                <a:cubicBezTo>
                  <a:pt x="74967" y="116809"/>
                  <a:pt x="74986" y="116828"/>
                  <a:pt x="75005" y="116847"/>
                </a:cubicBezTo>
                <a:lnTo>
                  <a:pt x="101244" y="143082"/>
                </a:lnTo>
                <a:cubicBezTo>
                  <a:pt x="104677" y="146485"/>
                  <a:pt x="105009" y="151931"/>
                  <a:pt x="102005" y="155724"/>
                </a:cubicBezTo>
                <a:cubicBezTo>
                  <a:pt x="94922" y="165476"/>
                  <a:pt x="88571" y="175742"/>
                  <a:pt x="82991" y="186426"/>
                </a:cubicBezTo>
                <a:cubicBezTo>
                  <a:pt x="80823" y="190703"/>
                  <a:pt x="75813" y="192700"/>
                  <a:pt x="71297" y="191084"/>
                </a:cubicBezTo>
                <a:lnTo>
                  <a:pt x="36311" y="178822"/>
                </a:lnTo>
                <a:cubicBezTo>
                  <a:pt x="31377" y="177025"/>
                  <a:pt x="25920" y="179563"/>
                  <a:pt x="24123" y="184496"/>
                </a:cubicBezTo>
                <a:cubicBezTo>
                  <a:pt x="24094" y="184573"/>
                  <a:pt x="24075" y="184639"/>
                  <a:pt x="24047" y="184715"/>
                </a:cubicBezTo>
                <a:lnTo>
                  <a:pt x="10737" y="222736"/>
                </a:lnTo>
                <a:cubicBezTo>
                  <a:pt x="8940" y="227669"/>
                  <a:pt x="11479" y="233126"/>
                  <a:pt x="16413" y="234922"/>
                </a:cubicBezTo>
                <a:cubicBezTo>
                  <a:pt x="16489" y="234951"/>
                  <a:pt x="16555" y="234970"/>
                  <a:pt x="16631" y="234998"/>
                </a:cubicBezTo>
                <a:lnTo>
                  <a:pt x="51618" y="247260"/>
                </a:lnTo>
                <a:cubicBezTo>
                  <a:pt x="56172" y="248790"/>
                  <a:pt x="58862" y="253486"/>
                  <a:pt x="57892" y="258191"/>
                </a:cubicBezTo>
                <a:cubicBezTo>
                  <a:pt x="55630" y="270082"/>
                  <a:pt x="54261" y="282125"/>
                  <a:pt x="53804" y="294216"/>
                </a:cubicBezTo>
                <a:cubicBezTo>
                  <a:pt x="53832" y="299111"/>
                  <a:pt x="50125" y="303227"/>
                  <a:pt x="45247" y="303721"/>
                </a:cubicBezTo>
                <a:lnTo>
                  <a:pt x="8455" y="307903"/>
                </a:lnTo>
                <a:cubicBezTo>
                  <a:pt x="3236" y="308436"/>
                  <a:pt x="-567" y="313103"/>
                  <a:pt x="-35" y="318331"/>
                </a:cubicBezTo>
                <a:cubicBezTo>
                  <a:pt x="-25" y="318407"/>
                  <a:pt x="-16" y="318473"/>
                  <a:pt x="-6" y="318550"/>
                </a:cubicBezTo>
                <a:lnTo>
                  <a:pt x="4557" y="358472"/>
                </a:lnTo>
                <a:cubicBezTo>
                  <a:pt x="5099" y="363690"/>
                  <a:pt x="9777" y="367483"/>
                  <a:pt x="14996" y="366941"/>
                </a:cubicBezTo>
                <a:cubicBezTo>
                  <a:pt x="15034" y="366941"/>
                  <a:pt x="15072" y="366931"/>
                  <a:pt x="15110" y="366931"/>
                </a:cubicBezTo>
                <a:lnTo>
                  <a:pt x="51902" y="362844"/>
                </a:lnTo>
                <a:cubicBezTo>
                  <a:pt x="56656" y="362274"/>
                  <a:pt x="61106" y="365325"/>
                  <a:pt x="62265" y="369973"/>
                </a:cubicBezTo>
                <a:cubicBezTo>
                  <a:pt x="65412" y="381684"/>
                  <a:pt x="69424" y="393156"/>
                  <a:pt x="74245" y="404287"/>
                </a:cubicBezTo>
                <a:cubicBezTo>
                  <a:pt x="76260" y="408650"/>
                  <a:pt x="74710" y="413821"/>
                  <a:pt x="70632" y="416359"/>
                </a:cubicBezTo>
                <a:lnTo>
                  <a:pt x="39353" y="436035"/>
                </a:lnTo>
                <a:cubicBezTo>
                  <a:pt x="34876" y="438782"/>
                  <a:pt x="33478" y="444637"/>
                  <a:pt x="36225" y="449105"/>
                </a:cubicBezTo>
                <a:cubicBezTo>
                  <a:pt x="36254" y="449152"/>
                  <a:pt x="36282" y="449200"/>
                  <a:pt x="36311" y="449247"/>
                </a:cubicBezTo>
                <a:lnTo>
                  <a:pt x="57702" y="483371"/>
                </a:lnTo>
                <a:cubicBezTo>
                  <a:pt x="60449" y="487848"/>
                  <a:pt x="66306" y="489245"/>
                  <a:pt x="70775" y="486498"/>
                </a:cubicBezTo>
                <a:cubicBezTo>
                  <a:pt x="70822" y="486470"/>
                  <a:pt x="70869" y="486441"/>
                  <a:pt x="70917" y="486413"/>
                </a:cubicBezTo>
                <a:lnTo>
                  <a:pt x="102290" y="466642"/>
                </a:lnTo>
                <a:cubicBezTo>
                  <a:pt x="106350" y="464066"/>
                  <a:pt x="111693" y="464921"/>
                  <a:pt x="114745" y="468638"/>
                </a:cubicBezTo>
                <a:cubicBezTo>
                  <a:pt x="118738" y="473200"/>
                  <a:pt x="122826" y="477668"/>
                  <a:pt x="127199" y="481945"/>
                </a:cubicBezTo>
                <a:cubicBezTo>
                  <a:pt x="131572" y="486223"/>
                  <a:pt x="135946" y="490405"/>
                  <a:pt x="140509" y="494302"/>
                </a:cubicBezTo>
                <a:cubicBezTo>
                  <a:pt x="144198" y="497372"/>
                  <a:pt x="145015" y="502714"/>
                  <a:pt x="142411" y="506754"/>
                </a:cubicBezTo>
                <a:lnTo>
                  <a:pt x="122731" y="538121"/>
                </a:lnTo>
                <a:cubicBezTo>
                  <a:pt x="119869" y="542522"/>
                  <a:pt x="121124" y="548406"/>
                  <a:pt x="125526" y="551267"/>
                </a:cubicBezTo>
                <a:cubicBezTo>
                  <a:pt x="125602" y="551324"/>
                  <a:pt x="125688" y="551381"/>
                  <a:pt x="125773" y="551429"/>
                </a:cubicBezTo>
                <a:lnTo>
                  <a:pt x="159809" y="572816"/>
                </a:lnTo>
                <a:cubicBezTo>
                  <a:pt x="164239" y="575639"/>
                  <a:pt x="170114" y="574336"/>
                  <a:pt x="172938" y="569917"/>
                </a:cubicBezTo>
                <a:cubicBezTo>
                  <a:pt x="172966" y="569869"/>
                  <a:pt x="172995" y="569822"/>
                  <a:pt x="173023" y="569774"/>
                </a:cubicBezTo>
                <a:lnTo>
                  <a:pt x="192893" y="538692"/>
                </a:lnTo>
                <a:cubicBezTo>
                  <a:pt x="195394" y="534576"/>
                  <a:pt x="200585" y="532979"/>
                  <a:pt x="204968" y="534985"/>
                </a:cubicBezTo>
                <a:cubicBezTo>
                  <a:pt x="216072" y="539813"/>
                  <a:pt x="227509" y="543815"/>
                  <a:pt x="239193" y="546961"/>
                </a:cubicBezTo>
                <a:cubicBezTo>
                  <a:pt x="243880" y="548083"/>
                  <a:pt x="246989" y="552541"/>
                  <a:pt x="246419" y="557322"/>
                </a:cubicBezTo>
                <a:lnTo>
                  <a:pt x="242235" y="594107"/>
                </a:lnTo>
                <a:cubicBezTo>
                  <a:pt x="241579" y="599316"/>
                  <a:pt x="245268" y="604069"/>
                  <a:pt x="250478" y="604725"/>
                </a:cubicBezTo>
                <a:cubicBezTo>
                  <a:pt x="250554" y="604734"/>
                  <a:pt x="250621" y="604744"/>
                  <a:pt x="250697" y="604753"/>
                </a:cubicBezTo>
                <a:lnTo>
                  <a:pt x="290722" y="609316"/>
                </a:lnTo>
                <a:cubicBezTo>
                  <a:pt x="295932" y="609972"/>
                  <a:pt x="300685" y="606274"/>
                  <a:pt x="301332" y="601065"/>
                </a:cubicBezTo>
                <a:cubicBezTo>
                  <a:pt x="301351" y="600961"/>
                  <a:pt x="301360" y="600866"/>
                  <a:pt x="301369" y="600761"/>
                </a:cubicBezTo>
                <a:lnTo>
                  <a:pt x="305458" y="563976"/>
                </a:lnTo>
                <a:cubicBezTo>
                  <a:pt x="305990" y="559138"/>
                  <a:pt x="310097" y="555488"/>
                  <a:pt x="314965" y="555516"/>
                </a:cubicBezTo>
                <a:cubicBezTo>
                  <a:pt x="327086" y="555003"/>
                  <a:pt x="339161" y="553644"/>
                  <a:pt x="351092" y="551429"/>
                </a:cubicBezTo>
                <a:cubicBezTo>
                  <a:pt x="355770" y="550450"/>
                  <a:pt x="360457" y="553092"/>
                  <a:pt x="362025" y="557607"/>
                </a:cubicBezTo>
                <a:lnTo>
                  <a:pt x="374290" y="592587"/>
                </a:lnTo>
                <a:cubicBezTo>
                  <a:pt x="375962" y="597558"/>
                  <a:pt x="381362" y="600238"/>
                  <a:pt x="386335" y="598556"/>
                </a:cubicBezTo>
                <a:cubicBezTo>
                  <a:pt x="386411" y="598528"/>
                  <a:pt x="386478" y="598508"/>
                  <a:pt x="386554" y="598480"/>
                </a:cubicBezTo>
                <a:lnTo>
                  <a:pt x="424582" y="585172"/>
                </a:lnTo>
                <a:cubicBezTo>
                  <a:pt x="429574" y="583538"/>
                  <a:pt x="432293" y="578177"/>
                  <a:pt x="430667" y="573186"/>
                </a:cubicBezTo>
                <a:cubicBezTo>
                  <a:pt x="430638" y="573091"/>
                  <a:pt x="430600" y="573006"/>
                  <a:pt x="430572" y="572911"/>
                </a:cubicBezTo>
                <a:lnTo>
                  <a:pt x="418402" y="537931"/>
                </a:lnTo>
                <a:cubicBezTo>
                  <a:pt x="416786" y="533416"/>
                  <a:pt x="418783" y="528407"/>
                  <a:pt x="423061" y="526240"/>
                </a:cubicBezTo>
                <a:cubicBezTo>
                  <a:pt x="433728" y="520632"/>
                  <a:pt x="443996" y="514282"/>
                  <a:pt x="453769" y="507229"/>
                </a:cubicBezTo>
                <a:cubicBezTo>
                  <a:pt x="457572" y="504311"/>
                  <a:pt x="462953" y="504682"/>
                  <a:pt x="466319" y="508085"/>
                </a:cubicBezTo>
                <a:lnTo>
                  <a:pt x="492558" y="534319"/>
                </a:lnTo>
                <a:cubicBezTo>
                  <a:pt x="496228" y="538074"/>
                  <a:pt x="502246" y="538140"/>
                  <a:pt x="506001" y="534471"/>
                </a:cubicBezTo>
                <a:cubicBezTo>
                  <a:pt x="506058" y="534424"/>
                  <a:pt x="506106" y="534367"/>
                  <a:pt x="506153" y="534319"/>
                </a:cubicBezTo>
                <a:lnTo>
                  <a:pt x="534675" y="505803"/>
                </a:lnTo>
                <a:cubicBezTo>
                  <a:pt x="538430" y="502134"/>
                  <a:pt x="538496" y="496118"/>
                  <a:pt x="534827" y="492363"/>
                </a:cubicBezTo>
                <a:cubicBezTo>
                  <a:pt x="534779" y="492315"/>
                  <a:pt x="534722" y="492258"/>
                  <a:pt x="534675" y="492211"/>
                </a:cubicBezTo>
                <a:lnTo>
                  <a:pt x="508435" y="465976"/>
                </a:lnTo>
                <a:cubicBezTo>
                  <a:pt x="504974" y="462592"/>
                  <a:pt x="504603" y="457155"/>
                  <a:pt x="507579" y="453334"/>
                </a:cubicBezTo>
                <a:cubicBezTo>
                  <a:pt x="514681" y="443591"/>
                  <a:pt x="521032" y="433326"/>
                  <a:pt x="526593" y="422632"/>
                </a:cubicBezTo>
                <a:cubicBezTo>
                  <a:pt x="528761" y="418355"/>
                  <a:pt x="533771" y="416359"/>
                  <a:pt x="538288" y="417975"/>
                </a:cubicBezTo>
                <a:lnTo>
                  <a:pt x="573179" y="430332"/>
                </a:lnTo>
                <a:cubicBezTo>
                  <a:pt x="578113" y="432128"/>
                  <a:pt x="583570" y="429590"/>
                  <a:pt x="585367" y="424657"/>
                </a:cubicBezTo>
                <a:cubicBezTo>
                  <a:pt x="585395" y="424581"/>
                  <a:pt x="585414" y="424514"/>
                  <a:pt x="585443" y="424438"/>
                </a:cubicBezTo>
                <a:lnTo>
                  <a:pt x="598753" y="386417"/>
                </a:lnTo>
                <a:cubicBezTo>
                  <a:pt x="600550" y="381484"/>
                  <a:pt x="598011" y="376028"/>
                  <a:pt x="593077" y="374231"/>
                </a:cubicBezTo>
                <a:cubicBezTo>
                  <a:pt x="593001" y="374203"/>
                  <a:pt x="592934" y="374184"/>
                  <a:pt x="592858" y="374155"/>
                </a:cubicBezTo>
                <a:lnTo>
                  <a:pt x="557872" y="361989"/>
                </a:lnTo>
                <a:cubicBezTo>
                  <a:pt x="553271" y="360449"/>
                  <a:pt x="550571" y="355696"/>
                  <a:pt x="551597" y="350962"/>
                </a:cubicBezTo>
                <a:cubicBezTo>
                  <a:pt x="553860" y="339071"/>
                  <a:pt x="555229" y="327028"/>
                  <a:pt x="555685" y="314937"/>
                </a:cubicBezTo>
                <a:cubicBezTo>
                  <a:pt x="555657" y="310042"/>
                  <a:pt x="559365" y="305926"/>
                  <a:pt x="564242" y="305432"/>
                </a:cubicBezTo>
                <a:lnTo>
                  <a:pt x="601034" y="301250"/>
                </a:lnTo>
                <a:cubicBezTo>
                  <a:pt x="606254" y="300708"/>
                  <a:pt x="610047" y="296031"/>
                  <a:pt x="609505" y="290813"/>
                </a:cubicBezTo>
                <a:cubicBezTo>
                  <a:pt x="609505" y="290775"/>
                  <a:pt x="609496" y="290737"/>
                  <a:pt x="609496" y="290699"/>
                </a:cubicBezTo>
                <a:lnTo>
                  <a:pt x="605027" y="250682"/>
                </a:lnTo>
                <a:cubicBezTo>
                  <a:pt x="604495" y="245463"/>
                  <a:pt x="599818" y="241661"/>
                  <a:pt x="594598" y="242194"/>
                </a:cubicBezTo>
                <a:cubicBezTo>
                  <a:pt x="594522" y="242203"/>
                  <a:pt x="594455" y="242213"/>
                  <a:pt x="594379" y="242222"/>
                </a:cubicBezTo>
                <a:lnTo>
                  <a:pt x="557587" y="246309"/>
                </a:lnTo>
                <a:cubicBezTo>
                  <a:pt x="552833" y="246880"/>
                  <a:pt x="548384" y="243828"/>
                  <a:pt x="547224" y="239180"/>
                </a:cubicBezTo>
                <a:cubicBezTo>
                  <a:pt x="544077" y="227470"/>
                  <a:pt x="540066" y="215997"/>
                  <a:pt x="535245" y="204866"/>
                </a:cubicBezTo>
                <a:cubicBezTo>
                  <a:pt x="533229" y="200503"/>
                  <a:pt x="534779" y="195332"/>
                  <a:pt x="538858" y="192795"/>
                </a:cubicBezTo>
                <a:lnTo>
                  <a:pt x="570231" y="173119"/>
                </a:lnTo>
                <a:cubicBezTo>
                  <a:pt x="574681" y="170334"/>
                  <a:pt x="576031" y="164469"/>
                  <a:pt x="573255" y="160020"/>
                </a:cubicBezTo>
                <a:cubicBezTo>
                  <a:pt x="573226" y="159982"/>
                  <a:pt x="573207" y="159944"/>
                  <a:pt x="573179" y="159906"/>
                </a:cubicBezTo>
                <a:lnTo>
                  <a:pt x="551883" y="126163"/>
                </a:lnTo>
                <a:cubicBezTo>
                  <a:pt x="549325" y="121572"/>
                  <a:pt x="543536" y="119927"/>
                  <a:pt x="538953" y="122484"/>
                </a:cubicBezTo>
                <a:cubicBezTo>
                  <a:pt x="538858" y="122532"/>
                  <a:pt x="538763" y="122589"/>
                  <a:pt x="538668" y="122646"/>
                </a:cubicBezTo>
                <a:close/>
                <a:moveTo>
                  <a:pt x="425343" y="425104"/>
                </a:moveTo>
                <a:cubicBezTo>
                  <a:pt x="358821" y="491631"/>
                  <a:pt x="250944" y="491641"/>
                  <a:pt x="184403" y="425132"/>
                </a:cubicBezTo>
                <a:cubicBezTo>
                  <a:pt x="117863" y="358614"/>
                  <a:pt x="117854" y="250767"/>
                  <a:pt x="184384" y="184240"/>
                </a:cubicBezTo>
                <a:cubicBezTo>
                  <a:pt x="250906" y="117712"/>
                  <a:pt x="358774" y="117703"/>
                  <a:pt x="425314" y="184211"/>
                </a:cubicBezTo>
                <a:cubicBezTo>
                  <a:pt x="425324" y="184221"/>
                  <a:pt x="425333" y="184230"/>
                  <a:pt x="425343" y="184240"/>
                </a:cubicBezTo>
                <a:cubicBezTo>
                  <a:pt x="491864" y="250691"/>
                  <a:pt x="491921" y="358481"/>
                  <a:pt x="425447" y="424999"/>
                </a:cubicBezTo>
                <a:cubicBezTo>
                  <a:pt x="425419" y="425028"/>
                  <a:pt x="425381" y="425066"/>
                  <a:pt x="425343" y="425104"/>
                </a:cubicBezTo>
                <a:close/>
              </a:path>
            </a:pathLst>
          </a:custGeom>
          <a:solidFill>
            <a:schemeClr val="accent5">
              <a:alpha val="23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10CC2DA-B6B1-1A42-99DF-7B659175C9C3}"/>
              </a:ext>
            </a:extLst>
          </p:cNvPr>
          <p:cNvSpPr/>
          <p:nvPr/>
        </p:nvSpPr>
        <p:spPr>
          <a:xfrm>
            <a:off x="8798461" y="9805863"/>
            <a:ext cx="651246" cy="650901"/>
          </a:xfrm>
          <a:custGeom>
            <a:avLst/>
            <a:gdLst>
              <a:gd name="connsiteX0" fmla="*/ 255697 w 289370"/>
              <a:gd name="connsiteY0" fmla="*/ 58343 h 289217"/>
              <a:gd name="connsiteX1" fmla="*/ 240866 w 289370"/>
              <a:gd name="connsiteY1" fmla="*/ 67848 h 289217"/>
              <a:gd name="connsiteX2" fmla="*/ 234972 w 289370"/>
              <a:gd name="connsiteY2" fmla="*/ 66898 h 289217"/>
              <a:gd name="connsiteX3" fmla="*/ 229077 w 289370"/>
              <a:gd name="connsiteY3" fmla="*/ 60624 h 289217"/>
              <a:gd name="connsiteX4" fmla="*/ 222802 w 289370"/>
              <a:gd name="connsiteY4" fmla="*/ 54731 h 289217"/>
              <a:gd name="connsiteX5" fmla="*/ 221852 w 289370"/>
              <a:gd name="connsiteY5" fmla="*/ 48837 h 289217"/>
              <a:gd name="connsiteX6" fmla="*/ 231359 w 289370"/>
              <a:gd name="connsiteY6" fmla="*/ 34009 h 289217"/>
              <a:gd name="connsiteX7" fmla="*/ 230075 w 289370"/>
              <a:gd name="connsiteY7" fmla="*/ 27821 h 289217"/>
              <a:gd name="connsiteX8" fmla="*/ 229933 w 289370"/>
              <a:gd name="connsiteY8" fmla="*/ 27736 h 289217"/>
              <a:gd name="connsiteX9" fmla="*/ 213676 w 289370"/>
              <a:gd name="connsiteY9" fmla="*/ 17185 h 289217"/>
              <a:gd name="connsiteX10" fmla="*/ 207487 w 289370"/>
              <a:gd name="connsiteY10" fmla="*/ 18468 h 289217"/>
              <a:gd name="connsiteX11" fmla="*/ 207401 w 289370"/>
              <a:gd name="connsiteY11" fmla="*/ 18611 h 289217"/>
              <a:gd name="connsiteX12" fmla="*/ 197894 w 289370"/>
              <a:gd name="connsiteY12" fmla="*/ 33439 h 289217"/>
              <a:gd name="connsiteX13" fmla="*/ 192189 w 289370"/>
              <a:gd name="connsiteY13" fmla="*/ 35150 h 289217"/>
              <a:gd name="connsiteX14" fmla="*/ 175932 w 289370"/>
              <a:gd name="connsiteY14" fmla="*/ 29447 h 289217"/>
              <a:gd name="connsiteX15" fmla="*/ 172510 w 289370"/>
              <a:gd name="connsiteY15" fmla="*/ 24504 h 289217"/>
              <a:gd name="connsiteX16" fmla="*/ 174506 w 289370"/>
              <a:gd name="connsiteY16" fmla="*/ 7109 h 289217"/>
              <a:gd name="connsiteX17" fmla="*/ 170513 w 289370"/>
              <a:gd name="connsiteY17" fmla="*/ 2071 h 289217"/>
              <a:gd name="connsiteX18" fmla="*/ 151499 w 289370"/>
              <a:gd name="connsiteY18" fmla="*/ -20 h 289217"/>
              <a:gd name="connsiteX19" fmla="*/ 146565 w 289370"/>
              <a:gd name="connsiteY19" fmla="*/ 3925 h 289217"/>
              <a:gd name="connsiteX20" fmla="*/ 146555 w 289370"/>
              <a:gd name="connsiteY20" fmla="*/ 3972 h 289217"/>
              <a:gd name="connsiteX21" fmla="*/ 144559 w 289370"/>
              <a:gd name="connsiteY21" fmla="*/ 21367 h 289217"/>
              <a:gd name="connsiteX22" fmla="*/ 140185 w 289370"/>
              <a:gd name="connsiteY22" fmla="*/ 25454 h 289217"/>
              <a:gd name="connsiteX23" fmla="*/ 123073 w 289370"/>
              <a:gd name="connsiteY23" fmla="*/ 27356 h 289217"/>
              <a:gd name="connsiteX24" fmla="*/ 117844 w 289370"/>
              <a:gd name="connsiteY24" fmla="*/ 24409 h 289217"/>
              <a:gd name="connsiteX25" fmla="*/ 112044 w 289370"/>
              <a:gd name="connsiteY25" fmla="*/ 7870 h 289217"/>
              <a:gd name="connsiteX26" fmla="*/ 106540 w 289370"/>
              <a:gd name="connsiteY26" fmla="*/ 5046 h 289217"/>
              <a:gd name="connsiteX27" fmla="*/ 106340 w 289370"/>
              <a:gd name="connsiteY27" fmla="*/ 5113 h 289217"/>
              <a:gd name="connsiteX28" fmla="*/ 88277 w 289370"/>
              <a:gd name="connsiteY28" fmla="*/ 11387 h 289217"/>
              <a:gd name="connsiteX29" fmla="*/ 85519 w 289370"/>
              <a:gd name="connsiteY29" fmla="*/ 17185 h 289217"/>
              <a:gd name="connsiteX30" fmla="*/ 91319 w 289370"/>
              <a:gd name="connsiteY30" fmla="*/ 33724 h 289217"/>
              <a:gd name="connsiteX31" fmla="*/ 89132 w 289370"/>
              <a:gd name="connsiteY31" fmla="*/ 39237 h 289217"/>
              <a:gd name="connsiteX32" fmla="*/ 74586 w 289370"/>
              <a:gd name="connsiteY32" fmla="*/ 48742 h 289217"/>
              <a:gd name="connsiteX33" fmla="*/ 68597 w 289370"/>
              <a:gd name="connsiteY33" fmla="*/ 48742 h 289217"/>
              <a:gd name="connsiteX34" fmla="*/ 56142 w 289370"/>
              <a:gd name="connsiteY34" fmla="*/ 36385 h 289217"/>
              <a:gd name="connsiteX35" fmla="*/ 49963 w 289370"/>
              <a:gd name="connsiteY35" fmla="*/ 36195 h 289217"/>
              <a:gd name="connsiteX36" fmla="*/ 49773 w 289370"/>
              <a:gd name="connsiteY36" fmla="*/ 36385 h 289217"/>
              <a:gd name="connsiteX37" fmla="*/ 36273 w 289370"/>
              <a:gd name="connsiteY37" fmla="*/ 49788 h 289217"/>
              <a:gd name="connsiteX38" fmla="*/ 36273 w 289370"/>
              <a:gd name="connsiteY38" fmla="*/ 56251 h 289217"/>
              <a:gd name="connsiteX39" fmla="*/ 48727 w 289370"/>
              <a:gd name="connsiteY39" fmla="*/ 68608 h 289217"/>
              <a:gd name="connsiteX40" fmla="*/ 48727 w 289370"/>
              <a:gd name="connsiteY40" fmla="*/ 74597 h 289217"/>
              <a:gd name="connsiteX41" fmla="*/ 39220 w 289370"/>
              <a:gd name="connsiteY41" fmla="*/ 89140 h 289217"/>
              <a:gd name="connsiteX42" fmla="*/ 33611 w 289370"/>
              <a:gd name="connsiteY42" fmla="*/ 91326 h 289217"/>
              <a:gd name="connsiteX43" fmla="*/ 17068 w 289370"/>
              <a:gd name="connsiteY43" fmla="*/ 85528 h 289217"/>
              <a:gd name="connsiteX44" fmla="*/ 11269 w 289370"/>
              <a:gd name="connsiteY44" fmla="*/ 88379 h 289217"/>
              <a:gd name="connsiteX45" fmla="*/ 4994 w 289370"/>
              <a:gd name="connsiteY45" fmla="*/ 106344 h 289217"/>
              <a:gd name="connsiteX46" fmla="*/ 7837 w 289370"/>
              <a:gd name="connsiteY46" fmla="*/ 112142 h 289217"/>
              <a:gd name="connsiteX47" fmla="*/ 7846 w 289370"/>
              <a:gd name="connsiteY47" fmla="*/ 112142 h 289217"/>
              <a:gd name="connsiteX48" fmla="*/ 24389 w 289370"/>
              <a:gd name="connsiteY48" fmla="*/ 117941 h 289217"/>
              <a:gd name="connsiteX49" fmla="*/ 27336 w 289370"/>
              <a:gd name="connsiteY49" fmla="*/ 123074 h 289217"/>
              <a:gd name="connsiteX50" fmla="*/ 25339 w 289370"/>
              <a:gd name="connsiteY50" fmla="*/ 140183 h 289217"/>
              <a:gd name="connsiteX51" fmla="*/ 21346 w 289370"/>
              <a:gd name="connsiteY51" fmla="*/ 144555 h 289217"/>
              <a:gd name="connsiteX52" fmla="*/ 3948 w 289370"/>
              <a:gd name="connsiteY52" fmla="*/ 146552 h 289217"/>
              <a:gd name="connsiteX53" fmla="*/ -64 w 289370"/>
              <a:gd name="connsiteY53" fmla="*/ 151437 h 289217"/>
              <a:gd name="connsiteX54" fmla="*/ -45 w 289370"/>
              <a:gd name="connsiteY54" fmla="*/ 151590 h 289217"/>
              <a:gd name="connsiteX55" fmla="*/ 2047 w 289370"/>
              <a:gd name="connsiteY55" fmla="*/ 170600 h 289217"/>
              <a:gd name="connsiteX56" fmla="*/ 7086 w 289370"/>
              <a:gd name="connsiteY56" fmla="*/ 174592 h 289217"/>
              <a:gd name="connsiteX57" fmla="*/ 24484 w 289370"/>
              <a:gd name="connsiteY57" fmla="*/ 172596 h 289217"/>
              <a:gd name="connsiteX58" fmla="*/ 29427 w 289370"/>
              <a:gd name="connsiteY58" fmla="*/ 176018 h 289217"/>
              <a:gd name="connsiteX59" fmla="*/ 35037 w 289370"/>
              <a:gd name="connsiteY59" fmla="*/ 192272 h 289217"/>
              <a:gd name="connsiteX60" fmla="*/ 33325 w 289370"/>
              <a:gd name="connsiteY60" fmla="*/ 197975 h 289217"/>
              <a:gd name="connsiteX61" fmla="*/ 18494 w 289370"/>
              <a:gd name="connsiteY61" fmla="*/ 207480 h 289217"/>
              <a:gd name="connsiteX62" fmla="*/ 17068 w 289370"/>
              <a:gd name="connsiteY62" fmla="*/ 213754 h 289217"/>
              <a:gd name="connsiteX63" fmla="*/ 27241 w 289370"/>
              <a:gd name="connsiteY63" fmla="*/ 229913 h 289217"/>
              <a:gd name="connsiteX64" fmla="*/ 33515 w 289370"/>
              <a:gd name="connsiteY64" fmla="*/ 231339 h 289217"/>
              <a:gd name="connsiteX65" fmla="*/ 48347 w 289370"/>
              <a:gd name="connsiteY65" fmla="*/ 221833 h 289217"/>
              <a:gd name="connsiteX66" fmla="*/ 54241 w 289370"/>
              <a:gd name="connsiteY66" fmla="*/ 222689 h 289217"/>
              <a:gd name="connsiteX67" fmla="*/ 60135 w 289370"/>
              <a:gd name="connsiteY67" fmla="*/ 229058 h 289217"/>
              <a:gd name="connsiteX68" fmla="*/ 66410 w 289370"/>
              <a:gd name="connsiteY68" fmla="*/ 234856 h 289217"/>
              <a:gd name="connsiteX69" fmla="*/ 67361 w 289370"/>
              <a:gd name="connsiteY69" fmla="*/ 240749 h 289217"/>
              <a:gd name="connsiteX70" fmla="*/ 57854 w 289370"/>
              <a:gd name="connsiteY70" fmla="*/ 255577 h 289217"/>
              <a:gd name="connsiteX71" fmla="*/ 59280 w 289370"/>
              <a:gd name="connsiteY71" fmla="*/ 261851 h 289217"/>
              <a:gd name="connsiteX72" fmla="*/ 75442 w 289370"/>
              <a:gd name="connsiteY72" fmla="*/ 272021 h 289217"/>
              <a:gd name="connsiteX73" fmla="*/ 81717 w 289370"/>
              <a:gd name="connsiteY73" fmla="*/ 270596 h 289217"/>
              <a:gd name="connsiteX74" fmla="*/ 91224 w 289370"/>
              <a:gd name="connsiteY74" fmla="*/ 255767 h 289217"/>
              <a:gd name="connsiteX75" fmla="*/ 96928 w 289370"/>
              <a:gd name="connsiteY75" fmla="*/ 254056 h 289217"/>
              <a:gd name="connsiteX76" fmla="*/ 113185 w 289370"/>
              <a:gd name="connsiteY76" fmla="*/ 259665 h 289217"/>
              <a:gd name="connsiteX77" fmla="*/ 116608 w 289370"/>
              <a:gd name="connsiteY77" fmla="*/ 264607 h 289217"/>
              <a:gd name="connsiteX78" fmla="*/ 114611 w 289370"/>
              <a:gd name="connsiteY78" fmla="*/ 282002 h 289217"/>
              <a:gd name="connsiteX79" fmla="*/ 118604 w 289370"/>
              <a:gd name="connsiteY79" fmla="*/ 287040 h 289217"/>
              <a:gd name="connsiteX80" fmla="*/ 137619 w 289370"/>
              <a:gd name="connsiteY80" fmla="*/ 289131 h 289217"/>
              <a:gd name="connsiteX81" fmla="*/ 142638 w 289370"/>
              <a:gd name="connsiteY81" fmla="*/ 285291 h 289217"/>
              <a:gd name="connsiteX82" fmla="*/ 142657 w 289370"/>
              <a:gd name="connsiteY82" fmla="*/ 285139 h 289217"/>
              <a:gd name="connsiteX83" fmla="*/ 144654 w 289370"/>
              <a:gd name="connsiteY83" fmla="*/ 267744 h 289217"/>
              <a:gd name="connsiteX84" fmla="*/ 149027 w 289370"/>
              <a:gd name="connsiteY84" fmla="*/ 263752 h 289217"/>
              <a:gd name="connsiteX85" fmla="*/ 166140 w 289370"/>
              <a:gd name="connsiteY85" fmla="*/ 261756 h 289217"/>
              <a:gd name="connsiteX86" fmla="*/ 171274 w 289370"/>
              <a:gd name="connsiteY86" fmla="*/ 264702 h 289217"/>
              <a:gd name="connsiteX87" fmla="*/ 177073 w 289370"/>
              <a:gd name="connsiteY87" fmla="*/ 281337 h 289217"/>
              <a:gd name="connsiteX88" fmla="*/ 182873 w 289370"/>
              <a:gd name="connsiteY88" fmla="*/ 284093 h 289217"/>
              <a:gd name="connsiteX89" fmla="*/ 200841 w 289370"/>
              <a:gd name="connsiteY89" fmla="*/ 277820 h 289217"/>
              <a:gd name="connsiteX90" fmla="*/ 203693 w 289370"/>
              <a:gd name="connsiteY90" fmla="*/ 272021 h 289217"/>
              <a:gd name="connsiteX91" fmla="*/ 197894 w 289370"/>
              <a:gd name="connsiteY91" fmla="*/ 255482 h 289217"/>
              <a:gd name="connsiteX92" fmla="*/ 200080 w 289370"/>
              <a:gd name="connsiteY92" fmla="*/ 249874 h 289217"/>
              <a:gd name="connsiteX93" fmla="*/ 214626 w 289370"/>
              <a:gd name="connsiteY93" fmla="*/ 240369 h 289217"/>
              <a:gd name="connsiteX94" fmla="*/ 220616 w 289370"/>
              <a:gd name="connsiteY94" fmla="*/ 240369 h 289217"/>
              <a:gd name="connsiteX95" fmla="*/ 232975 w 289370"/>
              <a:gd name="connsiteY95" fmla="*/ 252821 h 289217"/>
              <a:gd name="connsiteX96" fmla="*/ 239431 w 289370"/>
              <a:gd name="connsiteY96" fmla="*/ 252830 h 289217"/>
              <a:gd name="connsiteX97" fmla="*/ 239440 w 289370"/>
              <a:gd name="connsiteY97" fmla="*/ 252821 h 289217"/>
              <a:gd name="connsiteX98" fmla="*/ 252940 w 289370"/>
              <a:gd name="connsiteY98" fmla="*/ 239323 h 289217"/>
              <a:gd name="connsiteX99" fmla="*/ 252940 w 289370"/>
              <a:gd name="connsiteY99" fmla="*/ 232955 h 289217"/>
              <a:gd name="connsiteX100" fmla="*/ 240486 w 289370"/>
              <a:gd name="connsiteY100" fmla="*/ 220503 h 289217"/>
              <a:gd name="connsiteX101" fmla="*/ 240486 w 289370"/>
              <a:gd name="connsiteY101" fmla="*/ 214514 h 289217"/>
              <a:gd name="connsiteX102" fmla="*/ 249993 w 289370"/>
              <a:gd name="connsiteY102" fmla="*/ 199971 h 289217"/>
              <a:gd name="connsiteX103" fmla="*/ 255507 w 289370"/>
              <a:gd name="connsiteY103" fmla="*/ 197785 h 289217"/>
              <a:gd name="connsiteX104" fmla="*/ 272049 w 289370"/>
              <a:gd name="connsiteY104" fmla="*/ 203583 h 289217"/>
              <a:gd name="connsiteX105" fmla="*/ 277801 w 289370"/>
              <a:gd name="connsiteY105" fmla="*/ 200960 h 289217"/>
              <a:gd name="connsiteX106" fmla="*/ 277849 w 289370"/>
              <a:gd name="connsiteY106" fmla="*/ 200827 h 289217"/>
              <a:gd name="connsiteX107" fmla="*/ 284123 w 289370"/>
              <a:gd name="connsiteY107" fmla="*/ 182862 h 289217"/>
              <a:gd name="connsiteX108" fmla="*/ 281499 w 289370"/>
              <a:gd name="connsiteY108" fmla="*/ 177111 h 289217"/>
              <a:gd name="connsiteX109" fmla="*/ 281366 w 289370"/>
              <a:gd name="connsiteY109" fmla="*/ 177064 h 289217"/>
              <a:gd name="connsiteX110" fmla="*/ 264824 w 289370"/>
              <a:gd name="connsiteY110" fmla="*/ 171265 h 289217"/>
              <a:gd name="connsiteX111" fmla="*/ 261877 w 289370"/>
              <a:gd name="connsiteY111" fmla="*/ 166038 h 289217"/>
              <a:gd name="connsiteX112" fmla="*/ 263778 w 289370"/>
              <a:gd name="connsiteY112" fmla="*/ 148928 h 289217"/>
              <a:gd name="connsiteX113" fmla="*/ 267866 w 289370"/>
              <a:gd name="connsiteY113" fmla="*/ 144555 h 289217"/>
              <a:gd name="connsiteX114" fmla="*/ 285264 w 289370"/>
              <a:gd name="connsiteY114" fmla="*/ 142655 h 289217"/>
              <a:gd name="connsiteX115" fmla="*/ 289257 w 289370"/>
              <a:gd name="connsiteY115" fmla="*/ 137617 h 289217"/>
              <a:gd name="connsiteX116" fmla="*/ 287166 w 289370"/>
              <a:gd name="connsiteY116" fmla="*/ 118606 h 289217"/>
              <a:gd name="connsiteX117" fmla="*/ 282127 w 289370"/>
              <a:gd name="connsiteY117" fmla="*/ 114614 h 289217"/>
              <a:gd name="connsiteX118" fmla="*/ 264729 w 289370"/>
              <a:gd name="connsiteY118" fmla="*/ 116610 h 289217"/>
              <a:gd name="connsiteX119" fmla="*/ 259785 w 289370"/>
              <a:gd name="connsiteY119" fmla="*/ 113188 h 289217"/>
              <a:gd name="connsiteX120" fmla="*/ 254081 w 289370"/>
              <a:gd name="connsiteY120" fmla="*/ 97029 h 289217"/>
              <a:gd name="connsiteX121" fmla="*/ 255792 w 289370"/>
              <a:gd name="connsiteY121" fmla="*/ 91231 h 289217"/>
              <a:gd name="connsiteX122" fmla="*/ 270623 w 289370"/>
              <a:gd name="connsiteY122" fmla="*/ 81726 h 289217"/>
              <a:gd name="connsiteX123" fmla="*/ 272173 w 289370"/>
              <a:gd name="connsiteY123" fmla="*/ 75604 h 289217"/>
              <a:gd name="connsiteX124" fmla="*/ 272144 w 289370"/>
              <a:gd name="connsiteY124" fmla="*/ 75547 h 289217"/>
              <a:gd name="connsiteX125" fmla="*/ 261972 w 289370"/>
              <a:gd name="connsiteY125" fmla="*/ 59388 h 289217"/>
              <a:gd name="connsiteX126" fmla="*/ 255745 w 289370"/>
              <a:gd name="connsiteY126" fmla="*/ 58305 h 289217"/>
              <a:gd name="connsiteX127" fmla="*/ 255697 w 289370"/>
              <a:gd name="connsiteY127" fmla="*/ 58343 h 289217"/>
              <a:gd name="connsiteX128" fmla="*/ 198654 w 289370"/>
              <a:gd name="connsiteY128" fmla="*/ 197880 h 289217"/>
              <a:gd name="connsiteX129" fmla="*/ 91766 w 289370"/>
              <a:gd name="connsiteY129" fmla="*/ 197909 h 289217"/>
              <a:gd name="connsiteX130" fmla="*/ 91737 w 289370"/>
              <a:gd name="connsiteY130" fmla="*/ 91041 h 289217"/>
              <a:gd name="connsiteX131" fmla="*/ 198626 w 289370"/>
              <a:gd name="connsiteY131" fmla="*/ 91012 h 289217"/>
              <a:gd name="connsiteX132" fmla="*/ 198654 w 289370"/>
              <a:gd name="connsiteY132" fmla="*/ 91041 h 289217"/>
              <a:gd name="connsiteX133" fmla="*/ 198464 w 289370"/>
              <a:gd name="connsiteY133" fmla="*/ 197785 h 28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89370" h="289217">
                <a:moveTo>
                  <a:pt x="255697" y="58343"/>
                </a:moveTo>
                <a:lnTo>
                  <a:pt x="240866" y="67848"/>
                </a:lnTo>
                <a:cubicBezTo>
                  <a:pt x="238936" y="69036"/>
                  <a:pt x="236426" y="68637"/>
                  <a:pt x="234972" y="66898"/>
                </a:cubicBezTo>
                <a:cubicBezTo>
                  <a:pt x="233070" y="64806"/>
                  <a:pt x="231169" y="62620"/>
                  <a:pt x="229077" y="60624"/>
                </a:cubicBezTo>
                <a:cubicBezTo>
                  <a:pt x="226986" y="58628"/>
                  <a:pt x="224989" y="56632"/>
                  <a:pt x="222802" y="54731"/>
                </a:cubicBezTo>
                <a:cubicBezTo>
                  <a:pt x="221063" y="53276"/>
                  <a:pt x="220663" y="50767"/>
                  <a:pt x="221852" y="48837"/>
                </a:cubicBezTo>
                <a:lnTo>
                  <a:pt x="231359" y="34009"/>
                </a:lnTo>
                <a:cubicBezTo>
                  <a:pt x="232709" y="31947"/>
                  <a:pt x="232138" y="29180"/>
                  <a:pt x="230075" y="27821"/>
                </a:cubicBezTo>
                <a:cubicBezTo>
                  <a:pt x="230028" y="27793"/>
                  <a:pt x="229980" y="27764"/>
                  <a:pt x="229933" y="27736"/>
                </a:cubicBezTo>
                <a:lnTo>
                  <a:pt x="213676" y="17185"/>
                </a:lnTo>
                <a:cubicBezTo>
                  <a:pt x="211613" y="15835"/>
                  <a:pt x="208846" y="16405"/>
                  <a:pt x="207487" y="18468"/>
                </a:cubicBezTo>
                <a:cubicBezTo>
                  <a:pt x="207458" y="18516"/>
                  <a:pt x="207429" y="18563"/>
                  <a:pt x="207401" y="18611"/>
                </a:cubicBezTo>
                <a:lnTo>
                  <a:pt x="197894" y="33439"/>
                </a:lnTo>
                <a:cubicBezTo>
                  <a:pt x="196648" y="35311"/>
                  <a:pt x="194253" y="36024"/>
                  <a:pt x="192189" y="35150"/>
                </a:cubicBezTo>
                <a:cubicBezTo>
                  <a:pt x="186904" y="32878"/>
                  <a:pt x="181475" y="30977"/>
                  <a:pt x="175932" y="29447"/>
                </a:cubicBezTo>
                <a:cubicBezTo>
                  <a:pt x="173717" y="28886"/>
                  <a:pt x="172253" y="26776"/>
                  <a:pt x="172510" y="24504"/>
                </a:cubicBezTo>
                <a:lnTo>
                  <a:pt x="174506" y="7109"/>
                </a:lnTo>
                <a:cubicBezTo>
                  <a:pt x="174782" y="4619"/>
                  <a:pt x="173004" y="2366"/>
                  <a:pt x="170513" y="2071"/>
                </a:cubicBezTo>
                <a:lnTo>
                  <a:pt x="151499" y="-20"/>
                </a:lnTo>
                <a:cubicBezTo>
                  <a:pt x="149046" y="-295"/>
                  <a:pt x="146831" y="1472"/>
                  <a:pt x="146565" y="3925"/>
                </a:cubicBezTo>
                <a:cubicBezTo>
                  <a:pt x="146555" y="3934"/>
                  <a:pt x="146555" y="3953"/>
                  <a:pt x="146555" y="3972"/>
                </a:cubicBezTo>
                <a:lnTo>
                  <a:pt x="144559" y="21367"/>
                </a:lnTo>
                <a:cubicBezTo>
                  <a:pt x="144283" y="23610"/>
                  <a:pt x="142439" y="25331"/>
                  <a:pt x="140185" y="25454"/>
                </a:cubicBezTo>
                <a:cubicBezTo>
                  <a:pt x="134443" y="25654"/>
                  <a:pt x="128720" y="26291"/>
                  <a:pt x="123073" y="27356"/>
                </a:cubicBezTo>
                <a:cubicBezTo>
                  <a:pt x="120839" y="27821"/>
                  <a:pt x="118604" y="26557"/>
                  <a:pt x="117844" y="24409"/>
                </a:cubicBezTo>
                <a:lnTo>
                  <a:pt x="112044" y="7870"/>
                </a:lnTo>
                <a:cubicBezTo>
                  <a:pt x="111303" y="5569"/>
                  <a:pt x="108840" y="4305"/>
                  <a:pt x="106540" y="5046"/>
                </a:cubicBezTo>
                <a:cubicBezTo>
                  <a:pt x="106473" y="5066"/>
                  <a:pt x="106407" y="5084"/>
                  <a:pt x="106340" y="5113"/>
                </a:cubicBezTo>
                <a:lnTo>
                  <a:pt x="88277" y="11387"/>
                </a:lnTo>
                <a:cubicBezTo>
                  <a:pt x="85919" y="12233"/>
                  <a:pt x="84692" y="14828"/>
                  <a:pt x="85519" y="17185"/>
                </a:cubicBezTo>
                <a:lnTo>
                  <a:pt x="91319" y="33724"/>
                </a:lnTo>
                <a:cubicBezTo>
                  <a:pt x="92051" y="35853"/>
                  <a:pt x="91119" y="38191"/>
                  <a:pt x="89132" y="39237"/>
                </a:cubicBezTo>
                <a:cubicBezTo>
                  <a:pt x="84055" y="42041"/>
                  <a:pt x="79188" y="45216"/>
                  <a:pt x="74586" y="48742"/>
                </a:cubicBezTo>
                <a:cubicBezTo>
                  <a:pt x="72885" y="50282"/>
                  <a:pt x="70299" y="50282"/>
                  <a:pt x="68597" y="48742"/>
                </a:cubicBezTo>
                <a:lnTo>
                  <a:pt x="56142" y="36385"/>
                </a:lnTo>
                <a:cubicBezTo>
                  <a:pt x="54488" y="34627"/>
                  <a:pt x="51722" y="34541"/>
                  <a:pt x="49963" y="36195"/>
                </a:cubicBezTo>
                <a:cubicBezTo>
                  <a:pt x="49896" y="36262"/>
                  <a:pt x="49830" y="36319"/>
                  <a:pt x="49773" y="36385"/>
                </a:cubicBezTo>
                <a:lnTo>
                  <a:pt x="36273" y="49788"/>
                </a:lnTo>
                <a:cubicBezTo>
                  <a:pt x="34580" y="51613"/>
                  <a:pt x="34580" y="54426"/>
                  <a:pt x="36273" y="56251"/>
                </a:cubicBezTo>
                <a:lnTo>
                  <a:pt x="48727" y="68608"/>
                </a:lnTo>
                <a:cubicBezTo>
                  <a:pt x="50182" y="70338"/>
                  <a:pt x="50182" y="72867"/>
                  <a:pt x="48727" y="74597"/>
                </a:cubicBezTo>
                <a:cubicBezTo>
                  <a:pt x="45200" y="79197"/>
                  <a:pt x="42024" y="84064"/>
                  <a:pt x="39220" y="89140"/>
                </a:cubicBezTo>
                <a:cubicBezTo>
                  <a:pt x="38136" y="91145"/>
                  <a:pt x="35759" y="92067"/>
                  <a:pt x="33611" y="91326"/>
                </a:cubicBezTo>
                <a:lnTo>
                  <a:pt x="17068" y="85528"/>
                </a:lnTo>
                <a:cubicBezTo>
                  <a:pt x="14682" y="84767"/>
                  <a:pt x="12124" y="86022"/>
                  <a:pt x="11269" y="88379"/>
                </a:cubicBezTo>
                <a:lnTo>
                  <a:pt x="4994" y="106344"/>
                </a:lnTo>
                <a:cubicBezTo>
                  <a:pt x="4176" y="108730"/>
                  <a:pt x="5450" y="111325"/>
                  <a:pt x="7837" y="112142"/>
                </a:cubicBezTo>
                <a:cubicBezTo>
                  <a:pt x="7837" y="112142"/>
                  <a:pt x="7846" y="112142"/>
                  <a:pt x="7846" y="112142"/>
                </a:cubicBezTo>
                <a:lnTo>
                  <a:pt x="24389" y="117941"/>
                </a:lnTo>
                <a:cubicBezTo>
                  <a:pt x="26471" y="118730"/>
                  <a:pt x="27707" y="120878"/>
                  <a:pt x="27336" y="123074"/>
                </a:cubicBezTo>
                <a:cubicBezTo>
                  <a:pt x="26300" y="128729"/>
                  <a:pt x="25625" y="134442"/>
                  <a:pt x="25339" y="140183"/>
                </a:cubicBezTo>
                <a:cubicBezTo>
                  <a:pt x="25301" y="142436"/>
                  <a:pt x="23590" y="144318"/>
                  <a:pt x="21346" y="144555"/>
                </a:cubicBezTo>
                <a:lnTo>
                  <a:pt x="3948" y="146552"/>
                </a:lnTo>
                <a:cubicBezTo>
                  <a:pt x="1495" y="146789"/>
                  <a:pt x="-301" y="148975"/>
                  <a:pt x="-64" y="151437"/>
                </a:cubicBezTo>
                <a:cubicBezTo>
                  <a:pt x="-54" y="151485"/>
                  <a:pt x="-54" y="151542"/>
                  <a:pt x="-45" y="151590"/>
                </a:cubicBezTo>
                <a:lnTo>
                  <a:pt x="2047" y="170600"/>
                </a:lnTo>
                <a:cubicBezTo>
                  <a:pt x="2342" y="173090"/>
                  <a:pt x="4595" y="174868"/>
                  <a:pt x="7086" y="174592"/>
                </a:cubicBezTo>
                <a:lnTo>
                  <a:pt x="24484" y="172596"/>
                </a:lnTo>
                <a:cubicBezTo>
                  <a:pt x="26737" y="172415"/>
                  <a:pt x="28800" y="173851"/>
                  <a:pt x="29427" y="176018"/>
                </a:cubicBezTo>
                <a:cubicBezTo>
                  <a:pt x="30882" y="181569"/>
                  <a:pt x="32755" y="187006"/>
                  <a:pt x="35037" y="192272"/>
                </a:cubicBezTo>
                <a:cubicBezTo>
                  <a:pt x="35959" y="194335"/>
                  <a:pt x="35227" y="196759"/>
                  <a:pt x="33325" y="197975"/>
                </a:cubicBezTo>
                <a:lnTo>
                  <a:pt x="18494" y="207480"/>
                </a:lnTo>
                <a:cubicBezTo>
                  <a:pt x="16374" y="208821"/>
                  <a:pt x="15737" y="211625"/>
                  <a:pt x="17068" y="213754"/>
                </a:cubicBezTo>
                <a:lnTo>
                  <a:pt x="27241" y="229913"/>
                </a:lnTo>
                <a:cubicBezTo>
                  <a:pt x="28581" y="232033"/>
                  <a:pt x="31386" y="232670"/>
                  <a:pt x="33515" y="231339"/>
                </a:cubicBezTo>
                <a:lnTo>
                  <a:pt x="48347" y="221833"/>
                </a:lnTo>
                <a:cubicBezTo>
                  <a:pt x="50248" y="220617"/>
                  <a:pt x="52758" y="220988"/>
                  <a:pt x="54241" y="222689"/>
                </a:cubicBezTo>
                <a:cubicBezTo>
                  <a:pt x="56142" y="224875"/>
                  <a:pt x="58044" y="226966"/>
                  <a:pt x="60135" y="229058"/>
                </a:cubicBezTo>
                <a:cubicBezTo>
                  <a:pt x="62227" y="231149"/>
                  <a:pt x="64224" y="233050"/>
                  <a:pt x="66410" y="234856"/>
                </a:cubicBezTo>
                <a:cubicBezTo>
                  <a:pt x="68112" y="236329"/>
                  <a:pt x="68511" y="238810"/>
                  <a:pt x="67361" y="240749"/>
                </a:cubicBezTo>
                <a:lnTo>
                  <a:pt x="57854" y="255577"/>
                </a:lnTo>
                <a:cubicBezTo>
                  <a:pt x="56523" y="257706"/>
                  <a:pt x="57160" y="260510"/>
                  <a:pt x="59280" y="261851"/>
                </a:cubicBezTo>
                <a:lnTo>
                  <a:pt x="75442" y="272021"/>
                </a:lnTo>
                <a:cubicBezTo>
                  <a:pt x="77572" y="273352"/>
                  <a:pt x="80376" y="272715"/>
                  <a:pt x="81717" y="270596"/>
                </a:cubicBezTo>
                <a:lnTo>
                  <a:pt x="91224" y="255767"/>
                </a:lnTo>
                <a:cubicBezTo>
                  <a:pt x="92441" y="253866"/>
                  <a:pt x="94865" y="253134"/>
                  <a:pt x="96928" y="254056"/>
                </a:cubicBezTo>
                <a:cubicBezTo>
                  <a:pt x="102195" y="256338"/>
                  <a:pt x="107633" y="258210"/>
                  <a:pt x="113185" y="259665"/>
                </a:cubicBezTo>
                <a:cubicBezTo>
                  <a:pt x="115353" y="260292"/>
                  <a:pt x="116788" y="262354"/>
                  <a:pt x="116608" y="264607"/>
                </a:cubicBezTo>
                <a:lnTo>
                  <a:pt x="114611" y="282002"/>
                </a:lnTo>
                <a:cubicBezTo>
                  <a:pt x="114336" y="284492"/>
                  <a:pt x="116113" y="286745"/>
                  <a:pt x="118604" y="287040"/>
                </a:cubicBezTo>
                <a:lnTo>
                  <a:pt x="137619" y="289131"/>
                </a:lnTo>
                <a:cubicBezTo>
                  <a:pt x="140062" y="289454"/>
                  <a:pt x="142315" y="287743"/>
                  <a:pt x="142638" y="285291"/>
                </a:cubicBezTo>
                <a:cubicBezTo>
                  <a:pt x="142648" y="285243"/>
                  <a:pt x="142648" y="285186"/>
                  <a:pt x="142657" y="285139"/>
                </a:cubicBezTo>
                <a:lnTo>
                  <a:pt x="144654" y="267744"/>
                </a:lnTo>
                <a:cubicBezTo>
                  <a:pt x="144892" y="265501"/>
                  <a:pt x="146774" y="263790"/>
                  <a:pt x="149027" y="263752"/>
                </a:cubicBezTo>
                <a:cubicBezTo>
                  <a:pt x="154770" y="263505"/>
                  <a:pt x="160493" y="262839"/>
                  <a:pt x="166140" y="261756"/>
                </a:cubicBezTo>
                <a:cubicBezTo>
                  <a:pt x="168336" y="261385"/>
                  <a:pt x="170485" y="262621"/>
                  <a:pt x="171274" y="264702"/>
                </a:cubicBezTo>
                <a:lnTo>
                  <a:pt x="177073" y="281337"/>
                </a:lnTo>
                <a:cubicBezTo>
                  <a:pt x="177919" y="283694"/>
                  <a:pt x="180515" y="284920"/>
                  <a:pt x="182873" y="284093"/>
                </a:cubicBezTo>
                <a:lnTo>
                  <a:pt x="200841" y="277820"/>
                </a:lnTo>
                <a:cubicBezTo>
                  <a:pt x="203199" y="276964"/>
                  <a:pt x="204454" y="274407"/>
                  <a:pt x="203693" y="272021"/>
                </a:cubicBezTo>
                <a:lnTo>
                  <a:pt x="197894" y="255482"/>
                </a:lnTo>
                <a:cubicBezTo>
                  <a:pt x="197152" y="253334"/>
                  <a:pt x="198074" y="250958"/>
                  <a:pt x="200080" y="249874"/>
                </a:cubicBezTo>
                <a:cubicBezTo>
                  <a:pt x="205157" y="247070"/>
                  <a:pt x="210025" y="243895"/>
                  <a:pt x="214626" y="240369"/>
                </a:cubicBezTo>
                <a:cubicBezTo>
                  <a:pt x="216357" y="238914"/>
                  <a:pt x="218885" y="238914"/>
                  <a:pt x="220616" y="240369"/>
                </a:cubicBezTo>
                <a:lnTo>
                  <a:pt x="232975" y="252821"/>
                </a:lnTo>
                <a:cubicBezTo>
                  <a:pt x="234753" y="254608"/>
                  <a:pt x="237643" y="254608"/>
                  <a:pt x="239431" y="252830"/>
                </a:cubicBezTo>
                <a:cubicBezTo>
                  <a:pt x="239431" y="252830"/>
                  <a:pt x="239440" y="252821"/>
                  <a:pt x="239440" y="252821"/>
                </a:cubicBezTo>
                <a:lnTo>
                  <a:pt x="252940" y="239323"/>
                </a:lnTo>
                <a:cubicBezTo>
                  <a:pt x="254670" y="237555"/>
                  <a:pt x="254670" y="234722"/>
                  <a:pt x="252940" y="232955"/>
                </a:cubicBezTo>
                <a:lnTo>
                  <a:pt x="240486" y="220503"/>
                </a:lnTo>
                <a:cubicBezTo>
                  <a:pt x="239031" y="218773"/>
                  <a:pt x="239031" y="216244"/>
                  <a:pt x="240486" y="214514"/>
                </a:cubicBezTo>
                <a:cubicBezTo>
                  <a:pt x="244013" y="209914"/>
                  <a:pt x="247188" y="205047"/>
                  <a:pt x="249993" y="199971"/>
                </a:cubicBezTo>
                <a:cubicBezTo>
                  <a:pt x="251039" y="197985"/>
                  <a:pt x="253377" y="197053"/>
                  <a:pt x="255507" y="197785"/>
                </a:cubicBezTo>
                <a:lnTo>
                  <a:pt x="272049" y="203583"/>
                </a:lnTo>
                <a:cubicBezTo>
                  <a:pt x="274360" y="204448"/>
                  <a:pt x="276936" y="203279"/>
                  <a:pt x="277801" y="200960"/>
                </a:cubicBezTo>
                <a:cubicBezTo>
                  <a:pt x="277820" y="200922"/>
                  <a:pt x="277830" y="200874"/>
                  <a:pt x="277849" y="200827"/>
                </a:cubicBezTo>
                <a:lnTo>
                  <a:pt x="284123" y="182862"/>
                </a:lnTo>
                <a:cubicBezTo>
                  <a:pt x="284989" y="180552"/>
                  <a:pt x="283819" y="177976"/>
                  <a:pt x="281499" y="177111"/>
                </a:cubicBezTo>
                <a:cubicBezTo>
                  <a:pt x="281461" y="177092"/>
                  <a:pt x="281414" y="177083"/>
                  <a:pt x="281366" y="177064"/>
                </a:cubicBezTo>
                <a:lnTo>
                  <a:pt x="264824" y="171265"/>
                </a:lnTo>
                <a:cubicBezTo>
                  <a:pt x="262704" y="170477"/>
                  <a:pt x="261458" y="168262"/>
                  <a:pt x="261877" y="166038"/>
                </a:cubicBezTo>
                <a:cubicBezTo>
                  <a:pt x="262942" y="160391"/>
                  <a:pt x="263579" y="154669"/>
                  <a:pt x="263778" y="148928"/>
                </a:cubicBezTo>
                <a:cubicBezTo>
                  <a:pt x="263902" y="146675"/>
                  <a:pt x="265623" y="144831"/>
                  <a:pt x="267866" y="144555"/>
                </a:cubicBezTo>
                <a:lnTo>
                  <a:pt x="285264" y="142655"/>
                </a:lnTo>
                <a:cubicBezTo>
                  <a:pt x="287755" y="142360"/>
                  <a:pt x="289533" y="140107"/>
                  <a:pt x="289257" y="137617"/>
                </a:cubicBezTo>
                <a:lnTo>
                  <a:pt x="287166" y="118606"/>
                </a:lnTo>
                <a:cubicBezTo>
                  <a:pt x="286871" y="116116"/>
                  <a:pt x="284618" y="114338"/>
                  <a:pt x="282127" y="114614"/>
                </a:cubicBezTo>
                <a:lnTo>
                  <a:pt x="264729" y="116610"/>
                </a:lnTo>
                <a:cubicBezTo>
                  <a:pt x="262457" y="116867"/>
                  <a:pt x="260346" y="115403"/>
                  <a:pt x="259785" y="113188"/>
                </a:cubicBezTo>
                <a:cubicBezTo>
                  <a:pt x="258312" y="107656"/>
                  <a:pt x="256401" y="102257"/>
                  <a:pt x="254081" y="97029"/>
                </a:cubicBezTo>
                <a:cubicBezTo>
                  <a:pt x="253187" y="94938"/>
                  <a:pt x="253910" y="92505"/>
                  <a:pt x="255792" y="91231"/>
                </a:cubicBezTo>
                <a:lnTo>
                  <a:pt x="270623" y="81726"/>
                </a:lnTo>
                <a:cubicBezTo>
                  <a:pt x="272743" y="80462"/>
                  <a:pt x="273437" y="77724"/>
                  <a:pt x="272173" y="75604"/>
                </a:cubicBezTo>
                <a:cubicBezTo>
                  <a:pt x="272163" y="75585"/>
                  <a:pt x="272154" y="75566"/>
                  <a:pt x="272144" y="75547"/>
                </a:cubicBezTo>
                <a:lnTo>
                  <a:pt x="261972" y="59388"/>
                </a:lnTo>
                <a:cubicBezTo>
                  <a:pt x="260555" y="57373"/>
                  <a:pt x="257760" y="56888"/>
                  <a:pt x="255745" y="58305"/>
                </a:cubicBezTo>
                <a:cubicBezTo>
                  <a:pt x="255726" y="58324"/>
                  <a:pt x="255716" y="58333"/>
                  <a:pt x="255697" y="58343"/>
                </a:cubicBezTo>
                <a:close/>
                <a:moveTo>
                  <a:pt x="198654" y="197880"/>
                </a:moveTo>
                <a:cubicBezTo>
                  <a:pt x="169144" y="227404"/>
                  <a:pt x="121295" y="227413"/>
                  <a:pt x="91766" y="197909"/>
                </a:cubicBezTo>
                <a:cubicBezTo>
                  <a:pt x="62246" y="168404"/>
                  <a:pt x="62227" y="120555"/>
                  <a:pt x="91737" y="91041"/>
                </a:cubicBezTo>
                <a:cubicBezTo>
                  <a:pt x="121247" y="61517"/>
                  <a:pt x="169106" y="61508"/>
                  <a:pt x="198626" y="91012"/>
                </a:cubicBezTo>
                <a:cubicBezTo>
                  <a:pt x="198635" y="91022"/>
                  <a:pt x="198645" y="91031"/>
                  <a:pt x="198654" y="91041"/>
                </a:cubicBezTo>
                <a:cubicBezTo>
                  <a:pt x="227775" y="120697"/>
                  <a:pt x="227689" y="168233"/>
                  <a:pt x="198464" y="19778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0BC93E6-B8DB-D34A-B2C2-45A56E87C70C}"/>
              </a:ext>
            </a:extLst>
          </p:cNvPr>
          <p:cNvSpPr/>
          <p:nvPr/>
        </p:nvSpPr>
        <p:spPr>
          <a:xfrm>
            <a:off x="14079767" y="9227850"/>
            <a:ext cx="704942" cy="705633"/>
          </a:xfrm>
          <a:custGeom>
            <a:avLst/>
            <a:gdLst>
              <a:gd name="connsiteX0" fmla="*/ 276409 w 313229"/>
              <a:gd name="connsiteY0" fmla="*/ 63188 h 313536"/>
              <a:gd name="connsiteX1" fmla="*/ 260817 w 313229"/>
              <a:gd name="connsiteY1" fmla="*/ 73264 h 313536"/>
              <a:gd name="connsiteX2" fmla="*/ 254352 w 313229"/>
              <a:gd name="connsiteY2" fmla="*/ 72313 h 313536"/>
              <a:gd name="connsiteX3" fmla="*/ 247982 w 313229"/>
              <a:gd name="connsiteY3" fmla="*/ 65469 h 313536"/>
              <a:gd name="connsiteX4" fmla="*/ 241137 w 313229"/>
              <a:gd name="connsiteY4" fmla="*/ 59101 h 313536"/>
              <a:gd name="connsiteX5" fmla="*/ 240186 w 313229"/>
              <a:gd name="connsiteY5" fmla="*/ 52732 h 313536"/>
              <a:gd name="connsiteX6" fmla="*/ 250264 w 313229"/>
              <a:gd name="connsiteY6" fmla="*/ 36573 h 313536"/>
              <a:gd name="connsiteX7" fmla="*/ 248771 w 313229"/>
              <a:gd name="connsiteY7" fmla="*/ 29748 h 313536"/>
              <a:gd name="connsiteX8" fmla="*/ 248743 w 313229"/>
              <a:gd name="connsiteY8" fmla="*/ 29729 h 313536"/>
              <a:gd name="connsiteX9" fmla="*/ 231250 w 313229"/>
              <a:gd name="connsiteY9" fmla="*/ 18703 h 313536"/>
              <a:gd name="connsiteX10" fmla="*/ 224433 w 313229"/>
              <a:gd name="connsiteY10" fmla="*/ 20272 h 313536"/>
              <a:gd name="connsiteX11" fmla="*/ 224405 w 313229"/>
              <a:gd name="connsiteY11" fmla="*/ 20319 h 313536"/>
              <a:gd name="connsiteX12" fmla="*/ 213852 w 313229"/>
              <a:gd name="connsiteY12" fmla="*/ 36383 h 313536"/>
              <a:gd name="connsiteX13" fmla="*/ 207577 w 313229"/>
              <a:gd name="connsiteY13" fmla="*/ 38284 h 313536"/>
              <a:gd name="connsiteX14" fmla="*/ 189989 w 313229"/>
              <a:gd name="connsiteY14" fmla="*/ 32106 h 313536"/>
              <a:gd name="connsiteX15" fmla="*/ 186281 w 313229"/>
              <a:gd name="connsiteY15" fmla="*/ 26783 h 313536"/>
              <a:gd name="connsiteX16" fmla="*/ 188373 w 313229"/>
              <a:gd name="connsiteY16" fmla="*/ 7772 h 313536"/>
              <a:gd name="connsiteX17" fmla="*/ 184351 w 313229"/>
              <a:gd name="connsiteY17" fmla="*/ 2383 h 313536"/>
              <a:gd name="connsiteX18" fmla="*/ 184094 w 313229"/>
              <a:gd name="connsiteY18" fmla="*/ 2354 h 313536"/>
              <a:gd name="connsiteX19" fmla="*/ 163464 w 313229"/>
              <a:gd name="connsiteY19" fmla="*/ -22 h 313536"/>
              <a:gd name="connsiteX20" fmla="*/ 158045 w 313229"/>
              <a:gd name="connsiteY20" fmla="*/ 4350 h 313536"/>
              <a:gd name="connsiteX21" fmla="*/ 155858 w 313229"/>
              <a:gd name="connsiteY21" fmla="*/ 23361 h 313536"/>
              <a:gd name="connsiteX22" fmla="*/ 151104 w 313229"/>
              <a:gd name="connsiteY22" fmla="*/ 27733 h 313536"/>
              <a:gd name="connsiteX23" fmla="*/ 132566 w 313229"/>
              <a:gd name="connsiteY23" fmla="*/ 29824 h 313536"/>
              <a:gd name="connsiteX24" fmla="*/ 126861 w 313229"/>
              <a:gd name="connsiteY24" fmla="*/ 26593 h 313536"/>
              <a:gd name="connsiteX25" fmla="*/ 120587 w 313229"/>
              <a:gd name="connsiteY25" fmla="*/ 8628 h 313536"/>
              <a:gd name="connsiteX26" fmla="*/ 114312 w 313229"/>
              <a:gd name="connsiteY26" fmla="*/ 5586 h 313536"/>
              <a:gd name="connsiteX27" fmla="*/ 95298 w 313229"/>
              <a:gd name="connsiteY27" fmla="*/ 12430 h 313536"/>
              <a:gd name="connsiteX28" fmla="*/ 92227 w 313229"/>
              <a:gd name="connsiteY28" fmla="*/ 18703 h 313536"/>
              <a:gd name="connsiteX29" fmla="*/ 92255 w 313229"/>
              <a:gd name="connsiteY29" fmla="*/ 18798 h 313536"/>
              <a:gd name="connsiteX30" fmla="*/ 98530 w 313229"/>
              <a:gd name="connsiteY30" fmla="*/ 36763 h 313536"/>
              <a:gd name="connsiteX31" fmla="*/ 96153 w 313229"/>
              <a:gd name="connsiteY31" fmla="*/ 42752 h 313536"/>
              <a:gd name="connsiteX32" fmla="*/ 80277 w 313229"/>
              <a:gd name="connsiteY32" fmla="*/ 52732 h 313536"/>
              <a:gd name="connsiteX33" fmla="*/ 73811 w 313229"/>
              <a:gd name="connsiteY33" fmla="*/ 52257 h 313536"/>
              <a:gd name="connsiteX34" fmla="*/ 60312 w 313229"/>
              <a:gd name="connsiteY34" fmla="*/ 38759 h 313536"/>
              <a:gd name="connsiteX35" fmla="*/ 53371 w 313229"/>
              <a:gd name="connsiteY35" fmla="*/ 38759 h 313536"/>
              <a:gd name="connsiteX36" fmla="*/ 38730 w 313229"/>
              <a:gd name="connsiteY36" fmla="*/ 53398 h 313536"/>
              <a:gd name="connsiteX37" fmla="*/ 38730 w 313229"/>
              <a:gd name="connsiteY37" fmla="*/ 60432 h 313536"/>
              <a:gd name="connsiteX38" fmla="*/ 52230 w 313229"/>
              <a:gd name="connsiteY38" fmla="*/ 73834 h 313536"/>
              <a:gd name="connsiteX39" fmla="*/ 52230 w 313229"/>
              <a:gd name="connsiteY39" fmla="*/ 80393 h 313536"/>
              <a:gd name="connsiteX40" fmla="*/ 42723 w 313229"/>
              <a:gd name="connsiteY40" fmla="*/ 96171 h 313536"/>
              <a:gd name="connsiteX41" fmla="*/ 36734 w 313229"/>
              <a:gd name="connsiteY41" fmla="*/ 98548 h 313536"/>
              <a:gd name="connsiteX42" fmla="*/ 18670 w 313229"/>
              <a:gd name="connsiteY42" fmla="*/ 92274 h 313536"/>
              <a:gd name="connsiteX43" fmla="*/ 12396 w 313229"/>
              <a:gd name="connsiteY43" fmla="*/ 95316 h 313536"/>
              <a:gd name="connsiteX44" fmla="*/ 5550 w 313229"/>
              <a:gd name="connsiteY44" fmla="*/ 114802 h 313536"/>
              <a:gd name="connsiteX45" fmla="*/ 8593 w 313229"/>
              <a:gd name="connsiteY45" fmla="*/ 121075 h 313536"/>
              <a:gd name="connsiteX46" fmla="*/ 26561 w 313229"/>
              <a:gd name="connsiteY46" fmla="*/ 127444 h 313536"/>
              <a:gd name="connsiteX47" fmla="*/ 29794 w 313229"/>
              <a:gd name="connsiteY47" fmla="*/ 133052 h 313536"/>
              <a:gd name="connsiteX48" fmla="*/ 27702 w 313229"/>
              <a:gd name="connsiteY48" fmla="*/ 151587 h 313536"/>
              <a:gd name="connsiteX49" fmla="*/ 23329 w 313229"/>
              <a:gd name="connsiteY49" fmla="*/ 156340 h 313536"/>
              <a:gd name="connsiteX50" fmla="*/ 4314 w 313229"/>
              <a:gd name="connsiteY50" fmla="*/ 158526 h 313536"/>
              <a:gd name="connsiteX51" fmla="*/ -59 w 313229"/>
              <a:gd name="connsiteY51" fmla="*/ 163944 h 313536"/>
              <a:gd name="connsiteX52" fmla="*/ 2223 w 313229"/>
              <a:gd name="connsiteY52" fmla="*/ 184570 h 313536"/>
              <a:gd name="connsiteX53" fmla="*/ 7737 w 313229"/>
              <a:gd name="connsiteY53" fmla="*/ 188848 h 313536"/>
              <a:gd name="connsiteX54" fmla="*/ 26751 w 313229"/>
              <a:gd name="connsiteY54" fmla="*/ 186757 h 313536"/>
              <a:gd name="connsiteX55" fmla="*/ 32075 w 313229"/>
              <a:gd name="connsiteY55" fmla="*/ 190464 h 313536"/>
              <a:gd name="connsiteX56" fmla="*/ 38255 w 313229"/>
              <a:gd name="connsiteY56" fmla="*/ 208048 h 313536"/>
              <a:gd name="connsiteX57" fmla="*/ 36354 w 313229"/>
              <a:gd name="connsiteY57" fmla="*/ 214322 h 313536"/>
              <a:gd name="connsiteX58" fmla="*/ 20287 w 313229"/>
              <a:gd name="connsiteY58" fmla="*/ 224398 h 313536"/>
              <a:gd name="connsiteX59" fmla="*/ 18642 w 313229"/>
              <a:gd name="connsiteY59" fmla="*/ 231194 h 313536"/>
              <a:gd name="connsiteX60" fmla="*/ 18670 w 313229"/>
              <a:gd name="connsiteY60" fmla="*/ 231241 h 313536"/>
              <a:gd name="connsiteX61" fmla="*/ 29699 w 313229"/>
              <a:gd name="connsiteY61" fmla="*/ 248731 h 313536"/>
              <a:gd name="connsiteX62" fmla="*/ 36515 w 313229"/>
              <a:gd name="connsiteY62" fmla="*/ 250271 h 313536"/>
              <a:gd name="connsiteX63" fmla="*/ 36544 w 313229"/>
              <a:gd name="connsiteY63" fmla="*/ 250252 h 313536"/>
              <a:gd name="connsiteX64" fmla="*/ 52611 w 313229"/>
              <a:gd name="connsiteY64" fmla="*/ 240176 h 313536"/>
              <a:gd name="connsiteX65" fmla="*/ 59076 w 313229"/>
              <a:gd name="connsiteY65" fmla="*/ 241127 h 313536"/>
              <a:gd name="connsiteX66" fmla="*/ 72291 w 313229"/>
              <a:gd name="connsiteY66" fmla="*/ 254339 h 313536"/>
              <a:gd name="connsiteX67" fmla="*/ 73241 w 313229"/>
              <a:gd name="connsiteY67" fmla="*/ 260803 h 313536"/>
              <a:gd name="connsiteX68" fmla="*/ 63164 w 313229"/>
              <a:gd name="connsiteY68" fmla="*/ 276867 h 313536"/>
              <a:gd name="connsiteX69" fmla="*/ 64656 w 313229"/>
              <a:gd name="connsiteY69" fmla="*/ 283692 h 313536"/>
              <a:gd name="connsiteX70" fmla="*/ 64685 w 313229"/>
              <a:gd name="connsiteY70" fmla="*/ 283710 h 313536"/>
              <a:gd name="connsiteX71" fmla="*/ 82178 w 313229"/>
              <a:gd name="connsiteY71" fmla="*/ 294737 h 313536"/>
              <a:gd name="connsiteX72" fmla="*/ 89023 w 313229"/>
              <a:gd name="connsiteY72" fmla="*/ 293216 h 313536"/>
              <a:gd name="connsiteX73" fmla="*/ 99196 w 313229"/>
              <a:gd name="connsiteY73" fmla="*/ 277057 h 313536"/>
              <a:gd name="connsiteX74" fmla="*/ 105375 w 313229"/>
              <a:gd name="connsiteY74" fmla="*/ 275156 h 313536"/>
              <a:gd name="connsiteX75" fmla="*/ 122963 w 313229"/>
              <a:gd name="connsiteY75" fmla="*/ 281334 h 313536"/>
              <a:gd name="connsiteX76" fmla="*/ 126671 w 313229"/>
              <a:gd name="connsiteY76" fmla="*/ 286657 h 313536"/>
              <a:gd name="connsiteX77" fmla="*/ 124580 w 313229"/>
              <a:gd name="connsiteY77" fmla="*/ 305668 h 313536"/>
              <a:gd name="connsiteX78" fmla="*/ 128886 w 313229"/>
              <a:gd name="connsiteY78" fmla="*/ 311171 h 313536"/>
              <a:gd name="connsiteX79" fmla="*/ 128953 w 313229"/>
              <a:gd name="connsiteY79" fmla="*/ 311181 h 313536"/>
              <a:gd name="connsiteX80" fmla="*/ 149488 w 313229"/>
              <a:gd name="connsiteY80" fmla="*/ 313462 h 313536"/>
              <a:gd name="connsiteX81" fmla="*/ 154907 w 313229"/>
              <a:gd name="connsiteY81" fmla="*/ 309090 h 313536"/>
              <a:gd name="connsiteX82" fmla="*/ 157094 w 313229"/>
              <a:gd name="connsiteY82" fmla="*/ 290079 h 313536"/>
              <a:gd name="connsiteX83" fmla="*/ 161848 w 313229"/>
              <a:gd name="connsiteY83" fmla="*/ 285707 h 313536"/>
              <a:gd name="connsiteX84" fmla="*/ 180387 w 313229"/>
              <a:gd name="connsiteY84" fmla="*/ 283616 h 313536"/>
              <a:gd name="connsiteX85" fmla="*/ 186091 w 313229"/>
              <a:gd name="connsiteY85" fmla="*/ 286847 h 313536"/>
              <a:gd name="connsiteX86" fmla="*/ 192365 w 313229"/>
              <a:gd name="connsiteY86" fmla="*/ 304812 h 313536"/>
              <a:gd name="connsiteX87" fmla="*/ 198640 w 313229"/>
              <a:gd name="connsiteY87" fmla="*/ 307854 h 313536"/>
              <a:gd name="connsiteX88" fmla="*/ 217654 w 313229"/>
              <a:gd name="connsiteY88" fmla="*/ 301010 h 313536"/>
              <a:gd name="connsiteX89" fmla="*/ 220754 w 313229"/>
              <a:gd name="connsiteY89" fmla="*/ 294889 h 313536"/>
              <a:gd name="connsiteX90" fmla="*/ 220697 w 313229"/>
              <a:gd name="connsiteY90" fmla="*/ 294737 h 313536"/>
              <a:gd name="connsiteX91" fmla="*/ 214422 w 313229"/>
              <a:gd name="connsiteY91" fmla="*/ 276772 h 313536"/>
              <a:gd name="connsiteX92" fmla="*/ 216799 w 313229"/>
              <a:gd name="connsiteY92" fmla="*/ 270688 h 313536"/>
              <a:gd name="connsiteX93" fmla="*/ 232676 w 313229"/>
              <a:gd name="connsiteY93" fmla="*/ 261183 h 313536"/>
              <a:gd name="connsiteX94" fmla="*/ 239141 w 313229"/>
              <a:gd name="connsiteY94" fmla="*/ 261183 h 313536"/>
              <a:gd name="connsiteX95" fmla="*/ 252641 w 313229"/>
              <a:gd name="connsiteY95" fmla="*/ 274681 h 313536"/>
              <a:gd name="connsiteX96" fmla="*/ 259581 w 313229"/>
              <a:gd name="connsiteY96" fmla="*/ 274681 h 313536"/>
              <a:gd name="connsiteX97" fmla="*/ 274222 w 313229"/>
              <a:gd name="connsiteY97" fmla="*/ 260042 h 313536"/>
              <a:gd name="connsiteX98" fmla="*/ 274222 w 313229"/>
              <a:gd name="connsiteY98" fmla="*/ 253103 h 313536"/>
              <a:gd name="connsiteX99" fmla="*/ 260817 w 313229"/>
              <a:gd name="connsiteY99" fmla="*/ 239606 h 313536"/>
              <a:gd name="connsiteX100" fmla="*/ 260817 w 313229"/>
              <a:gd name="connsiteY100" fmla="*/ 233143 h 313536"/>
              <a:gd name="connsiteX101" fmla="*/ 270324 w 313229"/>
              <a:gd name="connsiteY101" fmla="*/ 217364 h 313536"/>
              <a:gd name="connsiteX102" fmla="*/ 276314 w 313229"/>
              <a:gd name="connsiteY102" fmla="*/ 214892 h 313536"/>
              <a:gd name="connsiteX103" fmla="*/ 294377 w 313229"/>
              <a:gd name="connsiteY103" fmla="*/ 221166 h 313536"/>
              <a:gd name="connsiteX104" fmla="*/ 300614 w 313229"/>
              <a:gd name="connsiteY104" fmla="*/ 218324 h 313536"/>
              <a:gd name="connsiteX105" fmla="*/ 300652 w 313229"/>
              <a:gd name="connsiteY105" fmla="*/ 218219 h 313536"/>
              <a:gd name="connsiteX106" fmla="*/ 307497 w 313229"/>
              <a:gd name="connsiteY106" fmla="*/ 198638 h 313536"/>
              <a:gd name="connsiteX107" fmla="*/ 304455 w 313229"/>
              <a:gd name="connsiteY107" fmla="*/ 192365 h 313536"/>
              <a:gd name="connsiteX108" fmla="*/ 286486 w 313229"/>
              <a:gd name="connsiteY108" fmla="*/ 186091 h 313536"/>
              <a:gd name="connsiteX109" fmla="*/ 283254 w 313229"/>
              <a:gd name="connsiteY109" fmla="*/ 180388 h 313536"/>
              <a:gd name="connsiteX110" fmla="*/ 285345 w 313229"/>
              <a:gd name="connsiteY110" fmla="*/ 161853 h 313536"/>
              <a:gd name="connsiteX111" fmla="*/ 289719 w 313229"/>
              <a:gd name="connsiteY111" fmla="*/ 157100 h 313536"/>
              <a:gd name="connsiteX112" fmla="*/ 308733 w 313229"/>
              <a:gd name="connsiteY112" fmla="*/ 154914 h 313536"/>
              <a:gd name="connsiteX113" fmla="*/ 313125 w 313229"/>
              <a:gd name="connsiteY113" fmla="*/ 149648 h 313536"/>
              <a:gd name="connsiteX114" fmla="*/ 313106 w 313229"/>
              <a:gd name="connsiteY114" fmla="*/ 149496 h 313536"/>
              <a:gd name="connsiteX115" fmla="*/ 310824 w 313229"/>
              <a:gd name="connsiteY115" fmla="*/ 128964 h 313536"/>
              <a:gd name="connsiteX116" fmla="*/ 305310 w 313229"/>
              <a:gd name="connsiteY116" fmla="*/ 124592 h 313536"/>
              <a:gd name="connsiteX117" fmla="*/ 286296 w 313229"/>
              <a:gd name="connsiteY117" fmla="*/ 126683 h 313536"/>
              <a:gd name="connsiteX118" fmla="*/ 280972 w 313229"/>
              <a:gd name="connsiteY118" fmla="*/ 122976 h 313536"/>
              <a:gd name="connsiteX119" fmla="*/ 274792 w 313229"/>
              <a:gd name="connsiteY119" fmla="*/ 105392 h 313536"/>
              <a:gd name="connsiteX120" fmla="*/ 276694 w 313229"/>
              <a:gd name="connsiteY120" fmla="*/ 99213 h 313536"/>
              <a:gd name="connsiteX121" fmla="*/ 292761 w 313229"/>
              <a:gd name="connsiteY121" fmla="*/ 89042 h 313536"/>
              <a:gd name="connsiteX122" fmla="*/ 294443 w 313229"/>
              <a:gd name="connsiteY122" fmla="*/ 82398 h 313536"/>
              <a:gd name="connsiteX123" fmla="*/ 294377 w 313229"/>
              <a:gd name="connsiteY123" fmla="*/ 82294 h 313536"/>
              <a:gd name="connsiteX124" fmla="*/ 283254 w 313229"/>
              <a:gd name="connsiteY124" fmla="*/ 64899 h 313536"/>
              <a:gd name="connsiteX125" fmla="*/ 276409 w 313229"/>
              <a:gd name="connsiteY125" fmla="*/ 63188 h 313536"/>
              <a:gd name="connsiteX126" fmla="*/ 222788 w 313229"/>
              <a:gd name="connsiteY126" fmla="*/ 223257 h 313536"/>
              <a:gd name="connsiteX127" fmla="*/ 89679 w 313229"/>
              <a:gd name="connsiteY127" fmla="*/ 223267 h 313536"/>
              <a:gd name="connsiteX128" fmla="*/ 89679 w 313229"/>
              <a:gd name="connsiteY128" fmla="*/ 90183 h 313536"/>
              <a:gd name="connsiteX129" fmla="*/ 222779 w 313229"/>
              <a:gd name="connsiteY129" fmla="*/ 90174 h 313536"/>
              <a:gd name="connsiteX130" fmla="*/ 222788 w 313229"/>
              <a:gd name="connsiteY130" fmla="*/ 90183 h 313536"/>
              <a:gd name="connsiteX131" fmla="*/ 222912 w 313229"/>
              <a:gd name="connsiteY131" fmla="*/ 223133 h 313536"/>
              <a:gd name="connsiteX132" fmla="*/ 222788 w 313229"/>
              <a:gd name="connsiteY132" fmla="*/ 223257 h 31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3229" h="313536">
                <a:moveTo>
                  <a:pt x="276409" y="63188"/>
                </a:moveTo>
                <a:lnTo>
                  <a:pt x="260817" y="73264"/>
                </a:lnTo>
                <a:cubicBezTo>
                  <a:pt x="258725" y="74575"/>
                  <a:pt x="255978" y="74176"/>
                  <a:pt x="254352" y="72313"/>
                </a:cubicBezTo>
                <a:cubicBezTo>
                  <a:pt x="252355" y="69918"/>
                  <a:pt x="250226" y="67636"/>
                  <a:pt x="247982" y="65469"/>
                </a:cubicBezTo>
                <a:cubicBezTo>
                  <a:pt x="245796" y="63283"/>
                  <a:pt x="243514" y="61097"/>
                  <a:pt x="241137" y="59101"/>
                </a:cubicBezTo>
                <a:cubicBezTo>
                  <a:pt x="239293" y="57504"/>
                  <a:pt x="238884" y="54795"/>
                  <a:pt x="240186" y="52732"/>
                </a:cubicBezTo>
                <a:lnTo>
                  <a:pt x="250264" y="36573"/>
                </a:lnTo>
                <a:cubicBezTo>
                  <a:pt x="251738" y="34273"/>
                  <a:pt x="251063" y="31222"/>
                  <a:pt x="248771" y="29748"/>
                </a:cubicBezTo>
                <a:cubicBezTo>
                  <a:pt x="248762" y="29739"/>
                  <a:pt x="248752" y="29739"/>
                  <a:pt x="248743" y="29729"/>
                </a:cubicBezTo>
                <a:lnTo>
                  <a:pt x="231250" y="18703"/>
                </a:lnTo>
                <a:cubicBezTo>
                  <a:pt x="228939" y="17259"/>
                  <a:pt x="225888" y="17952"/>
                  <a:pt x="224433" y="20272"/>
                </a:cubicBezTo>
                <a:cubicBezTo>
                  <a:pt x="224424" y="20281"/>
                  <a:pt x="224414" y="20300"/>
                  <a:pt x="224405" y="20319"/>
                </a:cubicBezTo>
                <a:lnTo>
                  <a:pt x="213852" y="36383"/>
                </a:lnTo>
                <a:cubicBezTo>
                  <a:pt x="212492" y="38446"/>
                  <a:pt x="209849" y="39244"/>
                  <a:pt x="207577" y="38284"/>
                </a:cubicBezTo>
                <a:cubicBezTo>
                  <a:pt x="201873" y="35803"/>
                  <a:pt x="195997" y="33741"/>
                  <a:pt x="189989" y="32106"/>
                </a:cubicBezTo>
                <a:cubicBezTo>
                  <a:pt x="187603" y="31507"/>
                  <a:pt x="186015" y="29235"/>
                  <a:pt x="186281" y="26783"/>
                </a:cubicBezTo>
                <a:lnTo>
                  <a:pt x="188373" y="7772"/>
                </a:lnTo>
                <a:cubicBezTo>
                  <a:pt x="188753" y="5177"/>
                  <a:pt x="186947" y="2763"/>
                  <a:pt x="184351" y="2383"/>
                </a:cubicBezTo>
                <a:cubicBezTo>
                  <a:pt x="184265" y="2373"/>
                  <a:pt x="184180" y="2364"/>
                  <a:pt x="184094" y="2354"/>
                </a:cubicBezTo>
                <a:lnTo>
                  <a:pt x="163464" y="-22"/>
                </a:lnTo>
                <a:cubicBezTo>
                  <a:pt x="160764" y="-298"/>
                  <a:pt x="158340" y="1651"/>
                  <a:pt x="158045" y="4350"/>
                </a:cubicBezTo>
                <a:lnTo>
                  <a:pt x="155858" y="23361"/>
                </a:lnTo>
                <a:cubicBezTo>
                  <a:pt x="155573" y="25794"/>
                  <a:pt x="153557" y="27657"/>
                  <a:pt x="151104" y="27733"/>
                </a:cubicBezTo>
                <a:cubicBezTo>
                  <a:pt x="144887" y="27999"/>
                  <a:pt x="138688" y="28703"/>
                  <a:pt x="132566" y="29824"/>
                </a:cubicBezTo>
                <a:cubicBezTo>
                  <a:pt x="130122" y="30347"/>
                  <a:pt x="127669" y="28959"/>
                  <a:pt x="126861" y="26593"/>
                </a:cubicBezTo>
                <a:lnTo>
                  <a:pt x="120587" y="8628"/>
                </a:lnTo>
                <a:cubicBezTo>
                  <a:pt x="119693" y="6061"/>
                  <a:pt x="116888" y="4702"/>
                  <a:pt x="114312" y="5586"/>
                </a:cubicBezTo>
                <a:lnTo>
                  <a:pt x="95298" y="12430"/>
                </a:lnTo>
                <a:cubicBezTo>
                  <a:pt x="92712" y="13314"/>
                  <a:pt x="91343" y="16127"/>
                  <a:pt x="92227" y="18703"/>
                </a:cubicBezTo>
                <a:cubicBezTo>
                  <a:pt x="92236" y="18741"/>
                  <a:pt x="92246" y="18770"/>
                  <a:pt x="92255" y="18798"/>
                </a:cubicBezTo>
                <a:lnTo>
                  <a:pt x="98530" y="36763"/>
                </a:lnTo>
                <a:cubicBezTo>
                  <a:pt x="99281" y="39073"/>
                  <a:pt x="98283" y="41592"/>
                  <a:pt x="96153" y="42752"/>
                </a:cubicBezTo>
                <a:cubicBezTo>
                  <a:pt x="90601" y="45651"/>
                  <a:pt x="85296" y="48987"/>
                  <a:pt x="80277" y="52732"/>
                </a:cubicBezTo>
                <a:cubicBezTo>
                  <a:pt x="78289" y="54168"/>
                  <a:pt x="75561" y="53968"/>
                  <a:pt x="73811" y="52257"/>
                </a:cubicBezTo>
                <a:lnTo>
                  <a:pt x="60312" y="38759"/>
                </a:lnTo>
                <a:cubicBezTo>
                  <a:pt x="58391" y="36858"/>
                  <a:pt x="55292" y="36858"/>
                  <a:pt x="53371" y="38759"/>
                </a:cubicBezTo>
                <a:lnTo>
                  <a:pt x="38730" y="53398"/>
                </a:lnTo>
                <a:cubicBezTo>
                  <a:pt x="36819" y="55356"/>
                  <a:pt x="36819" y="58473"/>
                  <a:pt x="38730" y="60432"/>
                </a:cubicBezTo>
                <a:lnTo>
                  <a:pt x="52230" y="73834"/>
                </a:lnTo>
                <a:cubicBezTo>
                  <a:pt x="53847" y="75726"/>
                  <a:pt x="53847" y="78511"/>
                  <a:pt x="52230" y="80393"/>
                </a:cubicBezTo>
                <a:cubicBezTo>
                  <a:pt x="48656" y="85402"/>
                  <a:pt x="45480" y="90677"/>
                  <a:pt x="42723" y="96171"/>
                </a:cubicBezTo>
                <a:cubicBezTo>
                  <a:pt x="41620" y="98367"/>
                  <a:pt x="39044" y="99384"/>
                  <a:pt x="36734" y="98548"/>
                </a:cubicBezTo>
                <a:lnTo>
                  <a:pt x="18670" y="92274"/>
                </a:lnTo>
                <a:cubicBezTo>
                  <a:pt x="16094" y="91390"/>
                  <a:pt x="13289" y="92749"/>
                  <a:pt x="12396" y="95316"/>
                </a:cubicBezTo>
                <a:lnTo>
                  <a:pt x="5550" y="114802"/>
                </a:lnTo>
                <a:cubicBezTo>
                  <a:pt x="4666" y="117378"/>
                  <a:pt x="6026" y="120182"/>
                  <a:pt x="8593" y="121075"/>
                </a:cubicBezTo>
                <a:lnTo>
                  <a:pt x="26561" y="127444"/>
                </a:lnTo>
                <a:cubicBezTo>
                  <a:pt x="28909" y="128214"/>
                  <a:pt x="30307" y="130628"/>
                  <a:pt x="29794" y="133052"/>
                </a:cubicBezTo>
                <a:cubicBezTo>
                  <a:pt x="28672" y="139173"/>
                  <a:pt x="27968" y="145371"/>
                  <a:pt x="27702" y="151587"/>
                </a:cubicBezTo>
                <a:cubicBezTo>
                  <a:pt x="27626" y="154039"/>
                  <a:pt x="25763" y="156055"/>
                  <a:pt x="23329" y="156340"/>
                </a:cubicBezTo>
                <a:lnTo>
                  <a:pt x="4314" y="158526"/>
                </a:lnTo>
                <a:cubicBezTo>
                  <a:pt x="1614" y="158821"/>
                  <a:pt x="-334" y="161244"/>
                  <a:pt x="-59" y="163944"/>
                </a:cubicBezTo>
                <a:lnTo>
                  <a:pt x="2223" y="184570"/>
                </a:lnTo>
                <a:cubicBezTo>
                  <a:pt x="2565" y="187270"/>
                  <a:pt x="5037" y="189181"/>
                  <a:pt x="7737" y="188848"/>
                </a:cubicBezTo>
                <a:lnTo>
                  <a:pt x="26751" y="186757"/>
                </a:lnTo>
                <a:cubicBezTo>
                  <a:pt x="29204" y="186490"/>
                  <a:pt x="31476" y="188078"/>
                  <a:pt x="32075" y="190464"/>
                </a:cubicBezTo>
                <a:cubicBezTo>
                  <a:pt x="33711" y="196471"/>
                  <a:pt x="35774" y="202345"/>
                  <a:pt x="38255" y="208048"/>
                </a:cubicBezTo>
                <a:cubicBezTo>
                  <a:pt x="39215" y="210320"/>
                  <a:pt x="38417" y="212963"/>
                  <a:pt x="36354" y="214322"/>
                </a:cubicBezTo>
                <a:lnTo>
                  <a:pt x="20287" y="224398"/>
                </a:lnTo>
                <a:cubicBezTo>
                  <a:pt x="17957" y="225823"/>
                  <a:pt x="17216" y="228856"/>
                  <a:pt x="18642" y="231194"/>
                </a:cubicBezTo>
                <a:cubicBezTo>
                  <a:pt x="18651" y="231203"/>
                  <a:pt x="18661" y="231222"/>
                  <a:pt x="18670" y="231241"/>
                </a:cubicBezTo>
                <a:lnTo>
                  <a:pt x="29699" y="248731"/>
                </a:lnTo>
                <a:cubicBezTo>
                  <a:pt x="31153" y="251041"/>
                  <a:pt x="34214" y="251725"/>
                  <a:pt x="36515" y="250271"/>
                </a:cubicBezTo>
                <a:cubicBezTo>
                  <a:pt x="36525" y="250262"/>
                  <a:pt x="36534" y="250262"/>
                  <a:pt x="36544" y="250252"/>
                </a:cubicBezTo>
                <a:lnTo>
                  <a:pt x="52611" y="240176"/>
                </a:lnTo>
                <a:cubicBezTo>
                  <a:pt x="54702" y="238865"/>
                  <a:pt x="57450" y="239264"/>
                  <a:pt x="59076" y="241127"/>
                </a:cubicBezTo>
                <a:cubicBezTo>
                  <a:pt x="63154" y="245842"/>
                  <a:pt x="67575" y="250262"/>
                  <a:pt x="72291" y="254339"/>
                </a:cubicBezTo>
                <a:cubicBezTo>
                  <a:pt x="74154" y="255965"/>
                  <a:pt x="74553" y="258712"/>
                  <a:pt x="73241" y="260803"/>
                </a:cubicBezTo>
                <a:lnTo>
                  <a:pt x="63164" y="276867"/>
                </a:lnTo>
                <a:cubicBezTo>
                  <a:pt x="61690" y="279167"/>
                  <a:pt x="62365" y="282218"/>
                  <a:pt x="64656" y="283692"/>
                </a:cubicBezTo>
                <a:cubicBezTo>
                  <a:pt x="64666" y="283701"/>
                  <a:pt x="64675" y="283701"/>
                  <a:pt x="64685" y="283710"/>
                </a:cubicBezTo>
                <a:lnTo>
                  <a:pt x="82178" y="294737"/>
                </a:lnTo>
                <a:cubicBezTo>
                  <a:pt x="84498" y="296162"/>
                  <a:pt x="87530" y="295488"/>
                  <a:pt x="89023" y="293216"/>
                </a:cubicBezTo>
                <a:lnTo>
                  <a:pt x="99196" y="277057"/>
                </a:lnTo>
                <a:cubicBezTo>
                  <a:pt x="100498" y="274975"/>
                  <a:pt x="103132" y="274167"/>
                  <a:pt x="105375" y="275156"/>
                </a:cubicBezTo>
                <a:cubicBezTo>
                  <a:pt x="111060" y="277675"/>
                  <a:pt x="116945" y="279747"/>
                  <a:pt x="122963" y="281334"/>
                </a:cubicBezTo>
                <a:cubicBezTo>
                  <a:pt x="125331" y="281971"/>
                  <a:pt x="126890" y="284214"/>
                  <a:pt x="126671" y="286657"/>
                </a:cubicBezTo>
                <a:lnTo>
                  <a:pt x="124580" y="305668"/>
                </a:lnTo>
                <a:cubicBezTo>
                  <a:pt x="124247" y="308377"/>
                  <a:pt x="126177" y="310839"/>
                  <a:pt x="128886" y="311171"/>
                </a:cubicBezTo>
                <a:cubicBezTo>
                  <a:pt x="128905" y="311171"/>
                  <a:pt x="128934" y="311181"/>
                  <a:pt x="128953" y="311181"/>
                </a:cubicBezTo>
                <a:lnTo>
                  <a:pt x="149488" y="313462"/>
                </a:lnTo>
                <a:cubicBezTo>
                  <a:pt x="152188" y="313738"/>
                  <a:pt x="154613" y="311789"/>
                  <a:pt x="154907" y="309090"/>
                </a:cubicBezTo>
                <a:lnTo>
                  <a:pt x="157094" y="290079"/>
                </a:lnTo>
                <a:cubicBezTo>
                  <a:pt x="157379" y="287646"/>
                  <a:pt x="159395" y="285783"/>
                  <a:pt x="161848" y="285707"/>
                </a:cubicBezTo>
                <a:cubicBezTo>
                  <a:pt x="168075" y="285488"/>
                  <a:pt x="174273" y="284785"/>
                  <a:pt x="180387" y="283616"/>
                </a:cubicBezTo>
                <a:cubicBezTo>
                  <a:pt x="182830" y="283093"/>
                  <a:pt x="185283" y="284481"/>
                  <a:pt x="186091" y="286847"/>
                </a:cubicBezTo>
                <a:lnTo>
                  <a:pt x="192365" y="304812"/>
                </a:lnTo>
                <a:cubicBezTo>
                  <a:pt x="193259" y="307379"/>
                  <a:pt x="196064" y="308738"/>
                  <a:pt x="198640" y="307854"/>
                </a:cubicBezTo>
                <a:lnTo>
                  <a:pt x="217654" y="301010"/>
                </a:lnTo>
                <a:cubicBezTo>
                  <a:pt x="220202" y="300174"/>
                  <a:pt x="221581" y="297436"/>
                  <a:pt x="220754" y="294889"/>
                </a:cubicBezTo>
                <a:cubicBezTo>
                  <a:pt x="220735" y="294841"/>
                  <a:pt x="220716" y="294784"/>
                  <a:pt x="220697" y="294737"/>
                </a:cubicBezTo>
                <a:lnTo>
                  <a:pt x="214422" y="276772"/>
                </a:lnTo>
                <a:cubicBezTo>
                  <a:pt x="213652" y="274433"/>
                  <a:pt x="214650" y="271886"/>
                  <a:pt x="216799" y="270688"/>
                </a:cubicBezTo>
                <a:cubicBezTo>
                  <a:pt x="222313" y="267913"/>
                  <a:pt x="227627" y="264738"/>
                  <a:pt x="232676" y="261183"/>
                </a:cubicBezTo>
                <a:cubicBezTo>
                  <a:pt x="234529" y="259577"/>
                  <a:pt x="237287" y="259577"/>
                  <a:pt x="239141" y="261183"/>
                </a:cubicBezTo>
                <a:lnTo>
                  <a:pt x="252641" y="274681"/>
                </a:lnTo>
                <a:cubicBezTo>
                  <a:pt x="254561" y="276581"/>
                  <a:pt x="257660" y="276581"/>
                  <a:pt x="259581" y="274681"/>
                </a:cubicBezTo>
                <a:lnTo>
                  <a:pt x="274222" y="260042"/>
                </a:lnTo>
                <a:cubicBezTo>
                  <a:pt x="276114" y="258122"/>
                  <a:pt x="276114" y="255024"/>
                  <a:pt x="274222" y="253103"/>
                </a:cubicBezTo>
                <a:lnTo>
                  <a:pt x="260817" y="239606"/>
                </a:lnTo>
                <a:cubicBezTo>
                  <a:pt x="259210" y="237752"/>
                  <a:pt x="259210" y="234996"/>
                  <a:pt x="260817" y="233143"/>
                </a:cubicBezTo>
                <a:cubicBezTo>
                  <a:pt x="264354" y="228114"/>
                  <a:pt x="267529" y="222839"/>
                  <a:pt x="270324" y="217364"/>
                </a:cubicBezTo>
                <a:cubicBezTo>
                  <a:pt x="271455" y="215197"/>
                  <a:pt x="273984" y="214151"/>
                  <a:pt x="276314" y="214892"/>
                </a:cubicBezTo>
                <a:lnTo>
                  <a:pt x="294377" y="221166"/>
                </a:lnTo>
                <a:cubicBezTo>
                  <a:pt x="296887" y="222107"/>
                  <a:pt x="299682" y="220824"/>
                  <a:pt x="300614" y="218324"/>
                </a:cubicBezTo>
                <a:cubicBezTo>
                  <a:pt x="300623" y="218286"/>
                  <a:pt x="300642" y="218257"/>
                  <a:pt x="300652" y="218219"/>
                </a:cubicBezTo>
                <a:lnTo>
                  <a:pt x="307497" y="198638"/>
                </a:lnTo>
                <a:cubicBezTo>
                  <a:pt x="308381" y="196062"/>
                  <a:pt x="307021" y="193258"/>
                  <a:pt x="304455" y="192365"/>
                </a:cubicBezTo>
                <a:lnTo>
                  <a:pt x="286486" y="186091"/>
                </a:lnTo>
                <a:cubicBezTo>
                  <a:pt x="284119" y="185283"/>
                  <a:pt x="282731" y="182831"/>
                  <a:pt x="283254" y="180388"/>
                </a:cubicBezTo>
                <a:cubicBezTo>
                  <a:pt x="284385" y="174267"/>
                  <a:pt x="285079" y="168069"/>
                  <a:pt x="285345" y="161853"/>
                </a:cubicBezTo>
                <a:cubicBezTo>
                  <a:pt x="285421" y="159400"/>
                  <a:pt x="287285" y="157385"/>
                  <a:pt x="289719" y="157100"/>
                </a:cubicBezTo>
                <a:lnTo>
                  <a:pt x="308733" y="154914"/>
                </a:lnTo>
                <a:cubicBezTo>
                  <a:pt x="311404" y="154667"/>
                  <a:pt x="313363" y="152310"/>
                  <a:pt x="313125" y="149648"/>
                </a:cubicBezTo>
                <a:cubicBezTo>
                  <a:pt x="313116" y="149601"/>
                  <a:pt x="313116" y="149544"/>
                  <a:pt x="313106" y="149496"/>
                </a:cubicBezTo>
                <a:lnTo>
                  <a:pt x="310824" y="128964"/>
                </a:lnTo>
                <a:cubicBezTo>
                  <a:pt x="310482" y="126255"/>
                  <a:pt x="308029" y="124317"/>
                  <a:pt x="305310" y="124592"/>
                </a:cubicBezTo>
                <a:lnTo>
                  <a:pt x="286296" y="126683"/>
                </a:lnTo>
                <a:cubicBezTo>
                  <a:pt x="283843" y="126950"/>
                  <a:pt x="281571" y="125362"/>
                  <a:pt x="280972" y="122976"/>
                </a:cubicBezTo>
                <a:cubicBezTo>
                  <a:pt x="279384" y="116959"/>
                  <a:pt x="277321" y="111076"/>
                  <a:pt x="274792" y="105392"/>
                </a:cubicBezTo>
                <a:cubicBezTo>
                  <a:pt x="273804" y="103148"/>
                  <a:pt x="274612" y="100515"/>
                  <a:pt x="276694" y="99213"/>
                </a:cubicBezTo>
                <a:lnTo>
                  <a:pt x="292761" y="89042"/>
                </a:lnTo>
                <a:cubicBezTo>
                  <a:pt x="295061" y="87674"/>
                  <a:pt x="295813" y="84699"/>
                  <a:pt x="294443" y="82398"/>
                </a:cubicBezTo>
                <a:cubicBezTo>
                  <a:pt x="294415" y="82360"/>
                  <a:pt x="294396" y="82332"/>
                  <a:pt x="294377" y="82294"/>
                </a:cubicBezTo>
                <a:lnTo>
                  <a:pt x="283254" y="64899"/>
                </a:lnTo>
                <a:cubicBezTo>
                  <a:pt x="281818" y="62561"/>
                  <a:pt x="278776" y="61800"/>
                  <a:pt x="276409" y="63188"/>
                </a:cubicBezTo>
                <a:close/>
                <a:moveTo>
                  <a:pt x="222788" y="223257"/>
                </a:moveTo>
                <a:cubicBezTo>
                  <a:pt x="186034" y="260004"/>
                  <a:pt x="126443" y="260014"/>
                  <a:pt x="89679" y="223267"/>
                </a:cubicBezTo>
                <a:cubicBezTo>
                  <a:pt x="52924" y="186519"/>
                  <a:pt x="52924" y="126930"/>
                  <a:pt x="89679" y="90183"/>
                </a:cubicBezTo>
                <a:cubicBezTo>
                  <a:pt x="126433" y="53436"/>
                  <a:pt x="186024" y="53426"/>
                  <a:pt x="222779" y="90174"/>
                </a:cubicBezTo>
                <a:cubicBezTo>
                  <a:pt x="222788" y="90183"/>
                  <a:pt x="222788" y="90183"/>
                  <a:pt x="222788" y="90183"/>
                </a:cubicBezTo>
                <a:cubicBezTo>
                  <a:pt x="259543" y="126864"/>
                  <a:pt x="259600" y="186386"/>
                  <a:pt x="222912" y="223133"/>
                </a:cubicBezTo>
                <a:cubicBezTo>
                  <a:pt x="222874" y="223171"/>
                  <a:pt x="222826" y="223219"/>
                  <a:pt x="222788" y="223257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64D71D6-E346-EB44-BBA5-2FDBF020FBDF}"/>
              </a:ext>
            </a:extLst>
          </p:cNvPr>
          <p:cNvSpPr/>
          <p:nvPr/>
        </p:nvSpPr>
        <p:spPr>
          <a:xfrm>
            <a:off x="12178885" y="8470570"/>
            <a:ext cx="513680" cy="513927"/>
          </a:xfrm>
          <a:custGeom>
            <a:avLst/>
            <a:gdLst>
              <a:gd name="connsiteX0" fmla="*/ 201598 w 228245"/>
              <a:gd name="connsiteY0" fmla="*/ 45887 h 228355"/>
              <a:gd name="connsiteX1" fmla="*/ 189905 w 228245"/>
              <a:gd name="connsiteY1" fmla="*/ 53301 h 228355"/>
              <a:gd name="connsiteX2" fmla="*/ 185246 w 228245"/>
              <a:gd name="connsiteY2" fmla="*/ 52540 h 228355"/>
              <a:gd name="connsiteX3" fmla="*/ 180588 w 228245"/>
              <a:gd name="connsiteY3" fmla="*/ 47503 h 228355"/>
              <a:gd name="connsiteX4" fmla="*/ 175644 w 228245"/>
              <a:gd name="connsiteY4" fmla="*/ 42940 h 228355"/>
              <a:gd name="connsiteX5" fmla="*/ 174883 w 228245"/>
              <a:gd name="connsiteY5" fmla="*/ 38282 h 228355"/>
              <a:gd name="connsiteX6" fmla="*/ 182299 w 228245"/>
              <a:gd name="connsiteY6" fmla="*/ 26496 h 228355"/>
              <a:gd name="connsiteX7" fmla="*/ 181158 w 228245"/>
              <a:gd name="connsiteY7" fmla="*/ 21553 h 228355"/>
              <a:gd name="connsiteX8" fmla="*/ 168324 w 228245"/>
              <a:gd name="connsiteY8" fmla="*/ 13569 h 228355"/>
              <a:gd name="connsiteX9" fmla="*/ 163380 w 228245"/>
              <a:gd name="connsiteY9" fmla="*/ 14709 h 228355"/>
              <a:gd name="connsiteX10" fmla="*/ 156060 w 228245"/>
              <a:gd name="connsiteY10" fmla="*/ 26401 h 228355"/>
              <a:gd name="connsiteX11" fmla="*/ 151496 w 228245"/>
              <a:gd name="connsiteY11" fmla="*/ 27732 h 228355"/>
              <a:gd name="connsiteX12" fmla="*/ 138661 w 228245"/>
              <a:gd name="connsiteY12" fmla="*/ 23264 h 228355"/>
              <a:gd name="connsiteX13" fmla="*/ 135999 w 228245"/>
              <a:gd name="connsiteY13" fmla="*/ 19367 h 228355"/>
              <a:gd name="connsiteX14" fmla="*/ 137520 w 228245"/>
              <a:gd name="connsiteY14" fmla="*/ 5679 h 228355"/>
              <a:gd name="connsiteX15" fmla="*/ 134526 w 228245"/>
              <a:gd name="connsiteY15" fmla="*/ 1706 h 228355"/>
              <a:gd name="connsiteX16" fmla="*/ 134383 w 228245"/>
              <a:gd name="connsiteY16" fmla="*/ 1687 h 228355"/>
              <a:gd name="connsiteX17" fmla="*/ 119457 w 228245"/>
              <a:gd name="connsiteY17" fmla="*/ -24 h 228355"/>
              <a:gd name="connsiteX18" fmla="*/ 115464 w 228245"/>
              <a:gd name="connsiteY18" fmla="*/ 3113 h 228355"/>
              <a:gd name="connsiteX19" fmla="*/ 113943 w 228245"/>
              <a:gd name="connsiteY19" fmla="*/ 16896 h 228355"/>
              <a:gd name="connsiteX20" fmla="*/ 110425 w 228245"/>
              <a:gd name="connsiteY20" fmla="*/ 20127 h 228355"/>
              <a:gd name="connsiteX21" fmla="*/ 96925 w 228245"/>
              <a:gd name="connsiteY21" fmla="*/ 21648 h 228355"/>
              <a:gd name="connsiteX22" fmla="*/ 92837 w 228245"/>
              <a:gd name="connsiteY22" fmla="*/ 19272 h 228355"/>
              <a:gd name="connsiteX23" fmla="*/ 88274 w 228245"/>
              <a:gd name="connsiteY23" fmla="*/ 6250 h 228355"/>
              <a:gd name="connsiteX24" fmla="*/ 83710 w 228245"/>
              <a:gd name="connsiteY24" fmla="*/ 3968 h 228355"/>
              <a:gd name="connsiteX25" fmla="*/ 69449 w 228245"/>
              <a:gd name="connsiteY25" fmla="*/ 9006 h 228355"/>
              <a:gd name="connsiteX26" fmla="*/ 67225 w 228245"/>
              <a:gd name="connsiteY26" fmla="*/ 13455 h 228355"/>
              <a:gd name="connsiteX27" fmla="*/ 67263 w 228245"/>
              <a:gd name="connsiteY27" fmla="*/ 13569 h 228355"/>
              <a:gd name="connsiteX28" fmla="*/ 71826 w 228245"/>
              <a:gd name="connsiteY28" fmla="*/ 26686 h 228355"/>
              <a:gd name="connsiteX29" fmla="*/ 70115 w 228245"/>
              <a:gd name="connsiteY29" fmla="*/ 31058 h 228355"/>
              <a:gd name="connsiteX30" fmla="*/ 58611 w 228245"/>
              <a:gd name="connsiteY30" fmla="*/ 38282 h 228355"/>
              <a:gd name="connsiteX31" fmla="*/ 53858 w 228245"/>
              <a:gd name="connsiteY31" fmla="*/ 38282 h 228355"/>
              <a:gd name="connsiteX32" fmla="*/ 44351 w 228245"/>
              <a:gd name="connsiteY32" fmla="*/ 28777 h 228355"/>
              <a:gd name="connsiteX33" fmla="*/ 39378 w 228245"/>
              <a:gd name="connsiteY33" fmla="*/ 28711 h 228355"/>
              <a:gd name="connsiteX34" fmla="*/ 39312 w 228245"/>
              <a:gd name="connsiteY34" fmla="*/ 28777 h 228355"/>
              <a:gd name="connsiteX35" fmla="*/ 28664 w 228245"/>
              <a:gd name="connsiteY35" fmla="*/ 39423 h 228355"/>
              <a:gd name="connsiteX36" fmla="*/ 28635 w 228245"/>
              <a:gd name="connsiteY36" fmla="*/ 44527 h 228355"/>
              <a:gd name="connsiteX37" fmla="*/ 28664 w 228245"/>
              <a:gd name="connsiteY37" fmla="*/ 44556 h 228355"/>
              <a:gd name="connsiteX38" fmla="*/ 38171 w 228245"/>
              <a:gd name="connsiteY38" fmla="*/ 54061 h 228355"/>
              <a:gd name="connsiteX39" fmla="*/ 38171 w 228245"/>
              <a:gd name="connsiteY39" fmla="*/ 58719 h 228355"/>
              <a:gd name="connsiteX40" fmla="*/ 30946 w 228245"/>
              <a:gd name="connsiteY40" fmla="*/ 70220 h 228355"/>
              <a:gd name="connsiteX41" fmla="*/ 26572 w 228245"/>
              <a:gd name="connsiteY41" fmla="*/ 72026 h 228355"/>
              <a:gd name="connsiteX42" fmla="*/ 13453 w 228245"/>
              <a:gd name="connsiteY42" fmla="*/ 67464 h 228355"/>
              <a:gd name="connsiteX43" fmla="*/ 8889 w 228245"/>
              <a:gd name="connsiteY43" fmla="*/ 69650 h 228355"/>
              <a:gd name="connsiteX44" fmla="*/ 3945 w 228245"/>
              <a:gd name="connsiteY44" fmla="*/ 83813 h 228355"/>
              <a:gd name="connsiteX45" fmla="*/ 6018 w 228245"/>
              <a:gd name="connsiteY45" fmla="*/ 88337 h 228355"/>
              <a:gd name="connsiteX46" fmla="*/ 6132 w 228245"/>
              <a:gd name="connsiteY46" fmla="*/ 88375 h 228355"/>
              <a:gd name="connsiteX47" fmla="*/ 19252 w 228245"/>
              <a:gd name="connsiteY47" fmla="*/ 93033 h 228355"/>
              <a:gd name="connsiteX48" fmla="*/ 21533 w 228245"/>
              <a:gd name="connsiteY48" fmla="*/ 97120 h 228355"/>
              <a:gd name="connsiteX49" fmla="*/ 20012 w 228245"/>
              <a:gd name="connsiteY49" fmla="*/ 110618 h 228355"/>
              <a:gd name="connsiteX50" fmla="*/ 16875 w 228245"/>
              <a:gd name="connsiteY50" fmla="*/ 114040 h 228355"/>
              <a:gd name="connsiteX51" fmla="*/ 3090 w 228245"/>
              <a:gd name="connsiteY51" fmla="*/ 115655 h 228355"/>
              <a:gd name="connsiteX52" fmla="*/ -76 w 228245"/>
              <a:gd name="connsiteY52" fmla="*/ 119315 h 228355"/>
              <a:gd name="connsiteX53" fmla="*/ -48 w 228245"/>
              <a:gd name="connsiteY53" fmla="*/ 119553 h 228355"/>
              <a:gd name="connsiteX54" fmla="*/ 1569 w 228245"/>
              <a:gd name="connsiteY54" fmla="*/ 134571 h 228355"/>
              <a:gd name="connsiteX55" fmla="*/ 5561 w 228245"/>
              <a:gd name="connsiteY55" fmla="*/ 137708 h 228355"/>
              <a:gd name="connsiteX56" fmla="*/ 19347 w 228245"/>
              <a:gd name="connsiteY56" fmla="*/ 136187 h 228355"/>
              <a:gd name="connsiteX57" fmla="*/ 23245 w 228245"/>
              <a:gd name="connsiteY57" fmla="*/ 138848 h 228355"/>
              <a:gd name="connsiteX58" fmla="*/ 27713 w 228245"/>
              <a:gd name="connsiteY58" fmla="*/ 151680 h 228355"/>
              <a:gd name="connsiteX59" fmla="*/ 26287 w 228245"/>
              <a:gd name="connsiteY59" fmla="*/ 156243 h 228355"/>
              <a:gd name="connsiteX60" fmla="*/ 14593 w 228245"/>
              <a:gd name="connsiteY60" fmla="*/ 163562 h 228355"/>
              <a:gd name="connsiteX61" fmla="*/ 13376 w 228245"/>
              <a:gd name="connsiteY61" fmla="*/ 168381 h 228355"/>
              <a:gd name="connsiteX62" fmla="*/ 13453 w 228245"/>
              <a:gd name="connsiteY62" fmla="*/ 168505 h 228355"/>
              <a:gd name="connsiteX63" fmla="*/ 21533 w 228245"/>
              <a:gd name="connsiteY63" fmla="*/ 181242 h 228355"/>
              <a:gd name="connsiteX64" fmla="*/ 26354 w 228245"/>
              <a:gd name="connsiteY64" fmla="*/ 182459 h 228355"/>
              <a:gd name="connsiteX65" fmla="*/ 26477 w 228245"/>
              <a:gd name="connsiteY65" fmla="*/ 182383 h 228355"/>
              <a:gd name="connsiteX66" fmla="*/ 38171 w 228245"/>
              <a:gd name="connsiteY66" fmla="*/ 175063 h 228355"/>
              <a:gd name="connsiteX67" fmla="*/ 42830 w 228245"/>
              <a:gd name="connsiteY67" fmla="*/ 175729 h 228355"/>
              <a:gd name="connsiteX68" fmla="*/ 47488 w 228245"/>
              <a:gd name="connsiteY68" fmla="*/ 180767 h 228355"/>
              <a:gd name="connsiteX69" fmla="*/ 52432 w 228245"/>
              <a:gd name="connsiteY69" fmla="*/ 185329 h 228355"/>
              <a:gd name="connsiteX70" fmla="*/ 53192 w 228245"/>
              <a:gd name="connsiteY70" fmla="*/ 189987 h 228355"/>
              <a:gd name="connsiteX71" fmla="*/ 45777 w 228245"/>
              <a:gd name="connsiteY71" fmla="*/ 201773 h 228355"/>
              <a:gd name="connsiteX72" fmla="*/ 46918 w 228245"/>
              <a:gd name="connsiteY72" fmla="*/ 206716 h 228355"/>
              <a:gd name="connsiteX73" fmla="*/ 59657 w 228245"/>
              <a:gd name="connsiteY73" fmla="*/ 214700 h 228355"/>
              <a:gd name="connsiteX74" fmla="*/ 64525 w 228245"/>
              <a:gd name="connsiteY74" fmla="*/ 213683 h 228355"/>
              <a:gd name="connsiteX75" fmla="*/ 64601 w 228245"/>
              <a:gd name="connsiteY75" fmla="*/ 213560 h 228355"/>
              <a:gd name="connsiteX76" fmla="*/ 72016 w 228245"/>
              <a:gd name="connsiteY76" fmla="*/ 201868 h 228355"/>
              <a:gd name="connsiteX77" fmla="*/ 76485 w 228245"/>
              <a:gd name="connsiteY77" fmla="*/ 200538 h 228355"/>
              <a:gd name="connsiteX78" fmla="*/ 89319 w 228245"/>
              <a:gd name="connsiteY78" fmla="*/ 205005 h 228355"/>
              <a:gd name="connsiteX79" fmla="*/ 92076 w 228245"/>
              <a:gd name="connsiteY79" fmla="*/ 208902 h 228355"/>
              <a:gd name="connsiteX80" fmla="*/ 90460 w 228245"/>
              <a:gd name="connsiteY80" fmla="*/ 222590 h 228355"/>
              <a:gd name="connsiteX81" fmla="*/ 93654 w 228245"/>
              <a:gd name="connsiteY81" fmla="*/ 226582 h 228355"/>
              <a:gd name="connsiteX82" fmla="*/ 93692 w 228245"/>
              <a:gd name="connsiteY82" fmla="*/ 226582 h 228355"/>
              <a:gd name="connsiteX83" fmla="*/ 108619 w 228245"/>
              <a:gd name="connsiteY83" fmla="*/ 228293 h 228355"/>
              <a:gd name="connsiteX84" fmla="*/ 112612 w 228245"/>
              <a:gd name="connsiteY84" fmla="*/ 225156 h 228355"/>
              <a:gd name="connsiteX85" fmla="*/ 114133 w 228245"/>
              <a:gd name="connsiteY85" fmla="*/ 211374 h 228355"/>
              <a:gd name="connsiteX86" fmla="*/ 117651 w 228245"/>
              <a:gd name="connsiteY86" fmla="*/ 208142 h 228355"/>
              <a:gd name="connsiteX87" fmla="*/ 131151 w 228245"/>
              <a:gd name="connsiteY87" fmla="*/ 206621 h 228355"/>
              <a:gd name="connsiteX88" fmla="*/ 135239 w 228245"/>
              <a:gd name="connsiteY88" fmla="*/ 208997 h 228355"/>
              <a:gd name="connsiteX89" fmla="*/ 139802 w 228245"/>
              <a:gd name="connsiteY89" fmla="*/ 222020 h 228355"/>
              <a:gd name="connsiteX90" fmla="*/ 144366 w 228245"/>
              <a:gd name="connsiteY90" fmla="*/ 224301 h 228355"/>
              <a:gd name="connsiteX91" fmla="*/ 158626 w 228245"/>
              <a:gd name="connsiteY91" fmla="*/ 219263 h 228355"/>
              <a:gd name="connsiteX92" fmla="*/ 160813 w 228245"/>
              <a:gd name="connsiteY92" fmla="*/ 214700 h 228355"/>
              <a:gd name="connsiteX93" fmla="*/ 156250 w 228245"/>
              <a:gd name="connsiteY93" fmla="*/ 201583 h 228355"/>
              <a:gd name="connsiteX94" fmla="*/ 157961 w 228245"/>
              <a:gd name="connsiteY94" fmla="*/ 197211 h 228355"/>
              <a:gd name="connsiteX95" fmla="*/ 169464 w 228245"/>
              <a:gd name="connsiteY95" fmla="*/ 189987 h 228355"/>
              <a:gd name="connsiteX96" fmla="*/ 174218 w 228245"/>
              <a:gd name="connsiteY96" fmla="*/ 189987 h 228355"/>
              <a:gd name="connsiteX97" fmla="*/ 183725 w 228245"/>
              <a:gd name="connsiteY97" fmla="*/ 199492 h 228355"/>
              <a:gd name="connsiteX98" fmla="*/ 188697 w 228245"/>
              <a:gd name="connsiteY98" fmla="*/ 199559 h 228355"/>
              <a:gd name="connsiteX99" fmla="*/ 188764 w 228245"/>
              <a:gd name="connsiteY99" fmla="*/ 199492 h 228355"/>
              <a:gd name="connsiteX100" fmla="*/ 199412 w 228245"/>
              <a:gd name="connsiteY100" fmla="*/ 188846 h 228355"/>
              <a:gd name="connsiteX101" fmla="*/ 199440 w 228245"/>
              <a:gd name="connsiteY101" fmla="*/ 183742 h 228355"/>
              <a:gd name="connsiteX102" fmla="*/ 199412 w 228245"/>
              <a:gd name="connsiteY102" fmla="*/ 183713 h 228355"/>
              <a:gd name="connsiteX103" fmla="*/ 189905 w 228245"/>
              <a:gd name="connsiteY103" fmla="*/ 174208 h 228355"/>
              <a:gd name="connsiteX104" fmla="*/ 189905 w 228245"/>
              <a:gd name="connsiteY104" fmla="*/ 169550 h 228355"/>
              <a:gd name="connsiteX105" fmla="*/ 197130 w 228245"/>
              <a:gd name="connsiteY105" fmla="*/ 158049 h 228355"/>
              <a:gd name="connsiteX106" fmla="*/ 201504 w 228245"/>
              <a:gd name="connsiteY106" fmla="*/ 156243 h 228355"/>
              <a:gd name="connsiteX107" fmla="*/ 214528 w 228245"/>
              <a:gd name="connsiteY107" fmla="*/ 160806 h 228355"/>
              <a:gd name="connsiteX108" fmla="*/ 219168 w 228245"/>
              <a:gd name="connsiteY108" fmla="*/ 158667 h 228355"/>
              <a:gd name="connsiteX109" fmla="*/ 219187 w 228245"/>
              <a:gd name="connsiteY109" fmla="*/ 158619 h 228355"/>
              <a:gd name="connsiteX110" fmla="*/ 224130 w 228245"/>
              <a:gd name="connsiteY110" fmla="*/ 144456 h 228355"/>
              <a:gd name="connsiteX111" fmla="*/ 221944 w 228245"/>
              <a:gd name="connsiteY111" fmla="*/ 139894 h 228355"/>
              <a:gd name="connsiteX112" fmla="*/ 208824 w 228245"/>
              <a:gd name="connsiteY112" fmla="*/ 135236 h 228355"/>
              <a:gd name="connsiteX113" fmla="*/ 206542 w 228245"/>
              <a:gd name="connsiteY113" fmla="*/ 131149 h 228355"/>
              <a:gd name="connsiteX114" fmla="*/ 208063 w 228245"/>
              <a:gd name="connsiteY114" fmla="*/ 117651 h 228355"/>
              <a:gd name="connsiteX115" fmla="*/ 211201 w 228245"/>
              <a:gd name="connsiteY115" fmla="*/ 114230 h 228355"/>
              <a:gd name="connsiteX116" fmla="*/ 224986 w 228245"/>
              <a:gd name="connsiteY116" fmla="*/ 112614 h 228355"/>
              <a:gd name="connsiteX117" fmla="*/ 228152 w 228245"/>
              <a:gd name="connsiteY117" fmla="*/ 108954 h 228355"/>
              <a:gd name="connsiteX118" fmla="*/ 228123 w 228245"/>
              <a:gd name="connsiteY118" fmla="*/ 108717 h 228355"/>
              <a:gd name="connsiteX119" fmla="*/ 226507 w 228245"/>
              <a:gd name="connsiteY119" fmla="*/ 93698 h 228355"/>
              <a:gd name="connsiteX120" fmla="*/ 222514 w 228245"/>
              <a:gd name="connsiteY120" fmla="*/ 90562 h 228355"/>
              <a:gd name="connsiteX121" fmla="*/ 208729 w 228245"/>
              <a:gd name="connsiteY121" fmla="*/ 92082 h 228355"/>
              <a:gd name="connsiteX122" fmla="*/ 204831 w 228245"/>
              <a:gd name="connsiteY122" fmla="*/ 89421 h 228355"/>
              <a:gd name="connsiteX123" fmla="*/ 200362 w 228245"/>
              <a:gd name="connsiteY123" fmla="*/ 76589 h 228355"/>
              <a:gd name="connsiteX124" fmla="*/ 201694 w 228245"/>
              <a:gd name="connsiteY124" fmla="*/ 72026 h 228355"/>
              <a:gd name="connsiteX125" fmla="*/ 213482 w 228245"/>
              <a:gd name="connsiteY125" fmla="*/ 64707 h 228355"/>
              <a:gd name="connsiteX126" fmla="*/ 214623 w 228245"/>
              <a:gd name="connsiteY126" fmla="*/ 59764 h 228355"/>
              <a:gd name="connsiteX127" fmla="*/ 206542 w 228245"/>
              <a:gd name="connsiteY127" fmla="*/ 47027 h 228355"/>
              <a:gd name="connsiteX128" fmla="*/ 201722 w 228245"/>
              <a:gd name="connsiteY128" fmla="*/ 45811 h 228355"/>
              <a:gd name="connsiteX129" fmla="*/ 201598 w 228245"/>
              <a:gd name="connsiteY129" fmla="*/ 45887 h 228355"/>
              <a:gd name="connsiteX130" fmla="*/ 162524 w 228245"/>
              <a:gd name="connsiteY130" fmla="*/ 162326 h 228355"/>
              <a:gd name="connsiteX131" fmla="*/ 65723 w 228245"/>
              <a:gd name="connsiteY131" fmla="*/ 162345 h 228355"/>
              <a:gd name="connsiteX132" fmla="*/ 65694 w 228245"/>
              <a:gd name="connsiteY132" fmla="*/ 65563 h 228355"/>
              <a:gd name="connsiteX133" fmla="*/ 162505 w 228245"/>
              <a:gd name="connsiteY133" fmla="*/ 65544 h 228355"/>
              <a:gd name="connsiteX134" fmla="*/ 162524 w 228245"/>
              <a:gd name="connsiteY134" fmla="*/ 65563 h 228355"/>
              <a:gd name="connsiteX135" fmla="*/ 162524 w 228245"/>
              <a:gd name="connsiteY135" fmla="*/ 162326 h 22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28245" h="228355">
                <a:moveTo>
                  <a:pt x="201598" y="45887"/>
                </a:moveTo>
                <a:lnTo>
                  <a:pt x="189905" y="53301"/>
                </a:lnTo>
                <a:cubicBezTo>
                  <a:pt x="188374" y="54232"/>
                  <a:pt x="186397" y="53909"/>
                  <a:pt x="185246" y="52540"/>
                </a:cubicBezTo>
                <a:cubicBezTo>
                  <a:pt x="183725" y="50829"/>
                  <a:pt x="182204" y="49118"/>
                  <a:pt x="180588" y="47503"/>
                </a:cubicBezTo>
                <a:cubicBezTo>
                  <a:pt x="178971" y="45887"/>
                  <a:pt x="177355" y="44366"/>
                  <a:pt x="175644" y="42940"/>
                </a:cubicBezTo>
                <a:cubicBezTo>
                  <a:pt x="174227" y="41809"/>
                  <a:pt x="173904" y="39803"/>
                  <a:pt x="174883" y="38282"/>
                </a:cubicBezTo>
                <a:lnTo>
                  <a:pt x="182299" y="26496"/>
                </a:lnTo>
                <a:cubicBezTo>
                  <a:pt x="183278" y="24804"/>
                  <a:pt x="182784" y="22646"/>
                  <a:pt x="181158" y="21553"/>
                </a:cubicBezTo>
                <a:lnTo>
                  <a:pt x="168324" y="13569"/>
                </a:lnTo>
                <a:cubicBezTo>
                  <a:pt x="166641" y="12533"/>
                  <a:pt x="164435" y="13046"/>
                  <a:pt x="163380" y="14709"/>
                </a:cubicBezTo>
                <a:lnTo>
                  <a:pt x="156060" y="26401"/>
                </a:lnTo>
                <a:cubicBezTo>
                  <a:pt x="155090" y="27922"/>
                  <a:pt x="153141" y="28492"/>
                  <a:pt x="151496" y="27732"/>
                </a:cubicBezTo>
                <a:cubicBezTo>
                  <a:pt x="147322" y="25964"/>
                  <a:pt x="143035" y="24471"/>
                  <a:pt x="138661" y="23264"/>
                </a:cubicBezTo>
                <a:cubicBezTo>
                  <a:pt x="136931" y="22808"/>
                  <a:pt x="135800" y="21144"/>
                  <a:pt x="135999" y="19367"/>
                </a:cubicBezTo>
                <a:lnTo>
                  <a:pt x="137520" y="5679"/>
                </a:lnTo>
                <a:cubicBezTo>
                  <a:pt x="137796" y="3759"/>
                  <a:pt x="136456" y="1972"/>
                  <a:pt x="134526" y="1706"/>
                </a:cubicBezTo>
                <a:cubicBezTo>
                  <a:pt x="134478" y="1697"/>
                  <a:pt x="134431" y="1697"/>
                  <a:pt x="134383" y="1687"/>
                </a:cubicBezTo>
                <a:lnTo>
                  <a:pt x="119457" y="-24"/>
                </a:lnTo>
                <a:cubicBezTo>
                  <a:pt x="117489" y="-252"/>
                  <a:pt x="115711" y="1155"/>
                  <a:pt x="115464" y="3113"/>
                </a:cubicBezTo>
                <a:lnTo>
                  <a:pt x="113943" y="16896"/>
                </a:lnTo>
                <a:cubicBezTo>
                  <a:pt x="113715" y="18683"/>
                  <a:pt x="112231" y="20051"/>
                  <a:pt x="110425" y="20127"/>
                </a:cubicBezTo>
                <a:cubicBezTo>
                  <a:pt x="105890" y="20299"/>
                  <a:pt x="101384" y="20812"/>
                  <a:pt x="96925" y="21648"/>
                </a:cubicBezTo>
                <a:cubicBezTo>
                  <a:pt x="95166" y="21943"/>
                  <a:pt x="93455" y="20945"/>
                  <a:pt x="92837" y="19272"/>
                </a:cubicBezTo>
                <a:lnTo>
                  <a:pt x="88274" y="6250"/>
                </a:lnTo>
                <a:cubicBezTo>
                  <a:pt x="87598" y="4396"/>
                  <a:pt x="85592" y="3398"/>
                  <a:pt x="83710" y="3968"/>
                </a:cubicBezTo>
                <a:lnTo>
                  <a:pt x="69449" y="9006"/>
                </a:lnTo>
                <a:cubicBezTo>
                  <a:pt x="67605" y="9624"/>
                  <a:pt x="66607" y="11611"/>
                  <a:pt x="67225" y="13455"/>
                </a:cubicBezTo>
                <a:cubicBezTo>
                  <a:pt x="67234" y="13493"/>
                  <a:pt x="67253" y="13531"/>
                  <a:pt x="67263" y="13569"/>
                </a:cubicBezTo>
                <a:lnTo>
                  <a:pt x="71826" y="26686"/>
                </a:lnTo>
                <a:cubicBezTo>
                  <a:pt x="72368" y="28368"/>
                  <a:pt x="71655" y="30194"/>
                  <a:pt x="70115" y="31058"/>
                </a:cubicBezTo>
                <a:cubicBezTo>
                  <a:pt x="66093" y="33159"/>
                  <a:pt x="62253" y="35573"/>
                  <a:pt x="58611" y="38282"/>
                </a:cubicBezTo>
                <a:cubicBezTo>
                  <a:pt x="57252" y="39471"/>
                  <a:pt x="55217" y="39471"/>
                  <a:pt x="53858" y="38282"/>
                </a:cubicBezTo>
                <a:lnTo>
                  <a:pt x="44351" y="28777"/>
                </a:lnTo>
                <a:cubicBezTo>
                  <a:pt x="42991" y="27389"/>
                  <a:pt x="40766" y="27361"/>
                  <a:pt x="39378" y="28711"/>
                </a:cubicBezTo>
                <a:cubicBezTo>
                  <a:pt x="39359" y="28730"/>
                  <a:pt x="39331" y="28758"/>
                  <a:pt x="39312" y="28777"/>
                </a:cubicBezTo>
                <a:lnTo>
                  <a:pt x="28664" y="39423"/>
                </a:lnTo>
                <a:cubicBezTo>
                  <a:pt x="27247" y="40830"/>
                  <a:pt x="27238" y="43111"/>
                  <a:pt x="28635" y="44527"/>
                </a:cubicBezTo>
                <a:cubicBezTo>
                  <a:pt x="28645" y="44537"/>
                  <a:pt x="28654" y="44546"/>
                  <a:pt x="28664" y="44556"/>
                </a:cubicBezTo>
                <a:lnTo>
                  <a:pt x="38171" y="54061"/>
                </a:lnTo>
                <a:cubicBezTo>
                  <a:pt x="39302" y="55411"/>
                  <a:pt x="39302" y="57369"/>
                  <a:pt x="38171" y="58719"/>
                </a:cubicBezTo>
                <a:cubicBezTo>
                  <a:pt x="35518" y="62397"/>
                  <a:pt x="33104" y="66237"/>
                  <a:pt x="30946" y="70220"/>
                </a:cubicBezTo>
                <a:cubicBezTo>
                  <a:pt x="30137" y="71827"/>
                  <a:pt x="28274" y="72597"/>
                  <a:pt x="26572" y="72026"/>
                </a:cubicBezTo>
                <a:lnTo>
                  <a:pt x="13453" y="67464"/>
                </a:lnTo>
                <a:cubicBezTo>
                  <a:pt x="11589" y="66827"/>
                  <a:pt x="9564" y="67796"/>
                  <a:pt x="8889" y="69650"/>
                </a:cubicBezTo>
                <a:lnTo>
                  <a:pt x="3945" y="83813"/>
                </a:lnTo>
                <a:cubicBezTo>
                  <a:pt x="3270" y="85638"/>
                  <a:pt x="4192" y="87662"/>
                  <a:pt x="6018" y="88337"/>
                </a:cubicBezTo>
                <a:cubicBezTo>
                  <a:pt x="6056" y="88347"/>
                  <a:pt x="6094" y="88366"/>
                  <a:pt x="6132" y="88375"/>
                </a:cubicBezTo>
                <a:lnTo>
                  <a:pt x="19252" y="93033"/>
                </a:lnTo>
                <a:cubicBezTo>
                  <a:pt x="20944" y="93622"/>
                  <a:pt x="21923" y="95381"/>
                  <a:pt x="21533" y="97120"/>
                </a:cubicBezTo>
                <a:cubicBezTo>
                  <a:pt x="20697" y="101578"/>
                  <a:pt x="20183" y="106084"/>
                  <a:pt x="20012" y="110618"/>
                </a:cubicBezTo>
                <a:cubicBezTo>
                  <a:pt x="19936" y="112367"/>
                  <a:pt x="18615" y="113811"/>
                  <a:pt x="16875" y="114040"/>
                </a:cubicBezTo>
                <a:lnTo>
                  <a:pt x="3090" y="115655"/>
                </a:lnTo>
                <a:cubicBezTo>
                  <a:pt x="1207" y="115798"/>
                  <a:pt x="-209" y="117433"/>
                  <a:pt x="-76" y="119315"/>
                </a:cubicBezTo>
                <a:cubicBezTo>
                  <a:pt x="-67" y="119401"/>
                  <a:pt x="-57" y="119477"/>
                  <a:pt x="-48" y="119553"/>
                </a:cubicBezTo>
                <a:lnTo>
                  <a:pt x="1569" y="134571"/>
                </a:lnTo>
                <a:cubicBezTo>
                  <a:pt x="1816" y="136529"/>
                  <a:pt x="3594" y="137936"/>
                  <a:pt x="5561" y="137708"/>
                </a:cubicBezTo>
                <a:lnTo>
                  <a:pt x="19347" y="136187"/>
                </a:lnTo>
                <a:cubicBezTo>
                  <a:pt x="21125" y="135987"/>
                  <a:pt x="22789" y="137118"/>
                  <a:pt x="23245" y="138848"/>
                </a:cubicBezTo>
                <a:cubicBezTo>
                  <a:pt x="24405" y="143230"/>
                  <a:pt x="25897" y="147527"/>
                  <a:pt x="27713" y="151680"/>
                </a:cubicBezTo>
                <a:cubicBezTo>
                  <a:pt x="28369" y="153344"/>
                  <a:pt x="27780" y="155245"/>
                  <a:pt x="26287" y="156243"/>
                </a:cubicBezTo>
                <a:lnTo>
                  <a:pt x="14593" y="163562"/>
                </a:lnTo>
                <a:cubicBezTo>
                  <a:pt x="12929" y="164560"/>
                  <a:pt x="12378" y="166718"/>
                  <a:pt x="13376" y="168381"/>
                </a:cubicBezTo>
                <a:cubicBezTo>
                  <a:pt x="13405" y="168429"/>
                  <a:pt x="13424" y="168467"/>
                  <a:pt x="13453" y="168505"/>
                </a:cubicBezTo>
                <a:lnTo>
                  <a:pt x="21533" y="181242"/>
                </a:lnTo>
                <a:cubicBezTo>
                  <a:pt x="22532" y="182905"/>
                  <a:pt x="24690" y="183457"/>
                  <a:pt x="26354" y="182459"/>
                </a:cubicBezTo>
                <a:cubicBezTo>
                  <a:pt x="26401" y="182430"/>
                  <a:pt x="26439" y="182411"/>
                  <a:pt x="26477" y="182383"/>
                </a:cubicBezTo>
                <a:lnTo>
                  <a:pt x="38171" y="175063"/>
                </a:lnTo>
                <a:cubicBezTo>
                  <a:pt x="39664" y="174065"/>
                  <a:pt x="41679" y="174351"/>
                  <a:pt x="42830" y="175729"/>
                </a:cubicBezTo>
                <a:cubicBezTo>
                  <a:pt x="44351" y="177440"/>
                  <a:pt x="45872" y="179151"/>
                  <a:pt x="47488" y="180767"/>
                </a:cubicBezTo>
                <a:cubicBezTo>
                  <a:pt x="49104" y="182383"/>
                  <a:pt x="50720" y="183903"/>
                  <a:pt x="52432" y="185329"/>
                </a:cubicBezTo>
                <a:cubicBezTo>
                  <a:pt x="53772" y="186498"/>
                  <a:pt x="54086" y="188456"/>
                  <a:pt x="53192" y="189987"/>
                </a:cubicBezTo>
                <a:lnTo>
                  <a:pt x="45777" y="201773"/>
                </a:lnTo>
                <a:cubicBezTo>
                  <a:pt x="44798" y="203465"/>
                  <a:pt x="45292" y="205623"/>
                  <a:pt x="46918" y="206716"/>
                </a:cubicBezTo>
                <a:lnTo>
                  <a:pt x="59657" y="214700"/>
                </a:lnTo>
                <a:cubicBezTo>
                  <a:pt x="61283" y="215765"/>
                  <a:pt x="63460" y="215309"/>
                  <a:pt x="64525" y="213683"/>
                </a:cubicBezTo>
                <a:cubicBezTo>
                  <a:pt x="64553" y="213636"/>
                  <a:pt x="64572" y="213598"/>
                  <a:pt x="64601" y="213560"/>
                </a:cubicBezTo>
                <a:lnTo>
                  <a:pt x="72016" y="201868"/>
                </a:lnTo>
                <a:cubicBezTo>
                  <a:pt x="72957" y="200357"/>
                  <a:pt x="74869" y="199787"/>
                  <a:pt x="76485" y="200538"/>
                </a:cubicBezTo>
                <a:cubicBezTo>
                  <a:pt x="80668" y="202296"/>
                  <a:pt x="84956" y="203788"/>
                  <a:pt x="89319" y="205005"/>
                </a:cubicBezTo>
                <a:cubicBezTo>
                  <a:pt x="91088" y="205423"/>
                  <a:pt x="92266" y="207096"/>
                  <a:pt x="92076" y="208902"/>
                </a:cubicBezTo>
                <a:lnTo>
                  <a:pt x="90460" y="222590"/>
                </a:lnTo>
                <a:cubicBezTo>
                  <a:pt x="90242" y="224576"/>
                  <a:pt x="91668" y="226354"/>
                  <a:pt x="93654" y="226582"/>
                </a:cubicBezTo>
                <a:cubicBezTo>
                  <a:pt x="93664" y="226582"/>
                  <a:pt x="93683" y="226582"/>
                  <a:pt x="93692" y="226582"/>
                </a:cubicBezTo>
                <a:lnTo>
                  <a:pt x="108619" y="228293"/>
                </a:lnTo>
                <a:cubicBezTo>
                  <a:pt x="110568" y="228464"/>
                  <a:pt x="112317" y="227095"/>
                  <a:pt x="112612" y="225156"/>
                </a:cubicBezTo>
                <a:lnTo>
                  <a:pt x="114133" y="211374"/>
                </a:lnTo>
                <a:cubicBezTo>
                  <a:pt x="114361" y="209587"/>
                  <a:pt x="115844" y="208218"/>
                  <a:pt x="117651" y="208142"/>
                </a:cubicBezTo>
                <a:cubicBezTo>
                  <a:pt x="122185" y="207961"/>
                  <a:pt x="126692" y="207457"/>
                  <a:pt x="131151" y="206621"/>
                </a:cubicBezTo>
                <a:cubicBezTo>
                  <a:pt x="132909" y="206326"/>
                  <a:pt x="134621" y="207324"/>
                  <a:pt x="135239" y="208997"/>
                </a:cubicBezTo>
                <a:lnTo>
                  <a:pt x="139802" y="222020"/>
                </a:lnTo>
                <a:cubicBezTo>
                  <a:pt x="140430" y="223911"/>
                  <a:pt x="142474" y="224928"/>
                  <a:pt x="144366" y="224301"/>
                </a:cubicBezTo>
                <a:lnTo>
                  <a:pt x="158626" y="219263"/>
                </a:lnTo>
                <a:cubicBezTo>
                  <a:pt x="160480" y="218588"/>
                  <a:pt x="161450" y="216563"/>
                  <a:pt x="160813" y="214700"/>
                </a:cubicBezTo>
                <a:lnTo>
                  <a:pt x="156250" y="201583"/>
                </a:lnTo>
                <a:cubicBezTo>
                  <a:pt x="155670" y="199901"/>
                  <a:pt x="156392" y="198047"/>
                  <a:pt x="157961" y="197211"/>
                </a:cubicBezTo>
                <a:cubicBezTo>
                  <a:pt x="161982" y="195110"/>
                  <a:pt x="165823" y="192696"/>
                  <a:pt x="169464" y="189987"/>
                </a:cubicBezTo>
                <a:cubicBezTo>
                  <a:pt x="170824" y="188799"/>
                  <a:pt x="172859" y="188799"/>
                  <a:pt x="174218" y="189987"/>
                </a:cubicBezTo>
                <a:lnTo>
                  <a:pt x="183725" y="199492"/>
                </a:lnTo>
                <a:cubicBezTo>
                  <a:pt x="185085" y="200880"/>
                  <a:pt x="187309" y="200908"/>
                  <a:pt x="188697" y="199559"/>
                </a:cubicBezTo>
                <a:cubicBezTo>
                  <a:pt x="188726" y="199540"/>
                  <a:pt x="188745" y="199511"/>
                  <a:pt x="188764" y="199492"/>
                </a:cubicBezTo>
                <a:lnTo>
                  <a:pt x="199412" y="188846"/>
                </a:lnTo>
                <a:cubicBezTo>
                  <a:pt x="200828" y="187439"/>
                  <a:pt x="200838" y="185158"/>
                  <a:pt x="199440" y="183742"/>
                </a:cubicBezTo>
                <a:cubicBezTo>
                  <a:pt x="199431" y="183732"/>
                  <a:pt x="199421" y="183723"/>
                  <a:pt x="199412" y="183713"/>
                </a:cubicBezTo>
                <a:lnTo>
                  <a:pt x="189905" y="174208"/>
                </a:lnTo>
                <a:cubicBezTo>
                  <a:pt x="188726" y="172877"/>
                  <a:pt x="188726" y="170881"/>
                  <a:pt x="189905" y="169550"/>
                </a:cubicBezTo>
                <a:cubicBezTo>
                  <a:pt x="192557" y="165872"/>
                  <a:pt x="194972" y="162032"/>
                  <a:pt x="197130" y="158049"/>
                </a:cubicBezTo>
                <a:cubicBezTo>
                  <a:pt x="197938" y="156443"/>
                  <a:pt x="199802" y="155673"/>
                  <a:pt x="201504" y="156243"/>
                </a:cubicBezTo>
                <a:lnTo>
                  <a:pt x="214528" y="160806"/>
                </a:lnTo>
                <a:cubicBezTo>
                  <a:pt x="216401" y="161499"/>
                  <a:pt x="218474" y="160539"/>
                  <a:pt x="219168" y="158667"/>
                </a:cubicBezTo>
                <a:cubicBezTo>
                  <a:pt x="219177" y="158648"/>
                  <a:pt x="219177" y="158638"/>
                  <a:pt x="219187" y="158619"/>
                </a:cubicBezTo>
                <a:lnTo>
                  <a:pt x="224130" y="144456"/>
                </a:lnTo>
                <a:cubicBezTo>
                  <a:pt x="224767" y="142593"/>
                  <a:pt x="223798" y="140569"/>
                  <a:pt x="221944" y="139894"/>
                </a:cubicBezTo>
                <a:lnTo>
                  <a:pt x="208824" y="135236"/>
                </a:lnTo>
                <a:cubicBezTo>
                  <a:pt x="207103" y="134685"/>
                  <a:pt x="206105" y="132898"/>
                  <a:pt x="206542" y="131149"/>
                </a:cubicBezTo>
                <a:cubicBezTo>
                  <a:pt x="207331" y="126691"/>
                  <a:pt x="207845" y="122176"/>
                  <a:pt x="208063" y="117651"/>
                </a:cubicBezTo>
                <a:cubicBezTo>
                  <a:pt x="208054" y="115865"/>
                  <a:pt x="209423" y="114382"/>
                  <a:pt x="211201" y="114230"/>
                </a:cubicBezTo>
                <a:lnTo>
                  <a:pt x="224986" y="112614"/>
                </a:lnTo>
                <a:cubicBezTo>
                  <a:pt x="226869" y="112471"/>
                  <a:pt x="228285" y="110836"/>
                  <a:pt x="228152" y="108954"/>
                </a:cubicBezTo>
                <a:cubicBezTo>
                  <a:pt x="228142" y="108869"/>
                  <a:pt x="228133" y="108793"/>
                  <a:pt x="228123" y="108717"/>
                </a:cubicBezTo>
                <a:lnTo>
                  <a:pt x="226507" y="93698"/>
                </a:lnTo>
                <a:cubicBezTo>
                  <a:pt x="226260" y="91740"/>
                  <a:pt x="224482" y="90333"/>
                  <a:pt x="222514" y="90562"/>
                </a:cubicBezTo>
                <a:lnTo>
                  <a:pt x="208729" y="92082"/>
                </a:lnTo>
                <a:cubicBezTo>
                  <a:pt x="206951" y="92282"/>
                  <a:pt x="205287" y="91151"/>
                  <a:pt x="204831" y="89421"/>
                </a:cubicBezTo>
                <a:cubicBezTo>
                  <a:pt x="203671" y="85039"/>
                  <a:pt x="202178" y="80743"/>
                  <a:pt x="200362" y="76589"/>
                </a:cubicBezTo>
                <a:cubicBezTo>
                  <a:pt x="199688" y="74944"/>
                  <a:pt x="200239" y="73053"/>
                  <a:pt x="201694" y="72026"/>
                </a:cubicBezTo>
                <a:lnTo>
                  <a:pt x="213482" y="64707"/>
                </a:lnTo>
                <a:cubicBezTo>
                  <a:pt x="215146" y="63652"/>
                  <a:pt x="215660" y="61447"/>
                  <a:pt x="214623" y="59764"/>
                </a:cubicBezTo>
                <a:lnTo>
                  <a:pt x="206542" y="47027"/>
                </a:lnTo>
                <a:cubicBezTo>
                  <a:pt x="205544" y="45364"/>
                  <a:pt x="203386" y="44813"/>
                  <a:pt x="201722" y="45811"/>
                </a:cubicBezTo>
                <a:cubicBezTo>
                  <a:pt x="201674" y="45839"/>
                  <a:pt x="201636" y="45858"/>
                  <a:pt x="201598" y="45887"/>
                </a:cubicBezTo>
                <a:close/>
                <a:moveTo>
                  <a:pt x="162524" y="162326"/>
                </a:moveTo>
                <a:cubicBezTo>
                  <a:pt x="135800" y="189055"/>
                  <a:pt x="92457" y="189065"/>
                  <a:pt x="65723" y="162345"/>
                </a:cubicBezTo>
                <a:cubicBezTo>
                  <a:pt x="38979" y="135626"/>
                  <a:pt x="38970" y="92291"/>
                  <a:pt x="65694" y="65563"/>
                </a:cubicBezTo>
                <a:cubicBezTo>
                  <a:pt x="92419" y="38834"/>
                  <a:pt x="135762" y="38824"/>
                  <a:pt x="162505" y="65544"/>
                </a:cubicBezTo>
                <a:cubicBezTo>
                  <a:pt x="162505" y="65544"/>
                  <a:pt x="162515" y="65553"/>
                  <a:pt x="162524" y="65563"/>
                </a:cubicBezTo>
                <a:cubicBezTo>
                  <a:pt x="189239" y="92291"/>
                  <a:pt x="189239" y="135597"/>
                  <a:pt x="162524" y="162326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E10135C-9AD0-274B-84CF-2CEB85E80768}"/>
              </a:ext>
            </a:extLst>
          </p:cNvPr>
          <p:cNvSpPr/>
          <p:nvPr/>
        </p:nvSpPr>
        <p:spPr>
          <a:xfrm>
            <a:off x="15759898" y="9228946"/>
            <a:ext cx="1680901" cy="1680572"/>
          </a:xfrm>
          <a:custGeom>
            <a:avLst/>
            <a:gdLst>
              <a:gd name="connsiteX0" fmla="*/ 746880 w 746880"/>
              <a:gd name="connsiteY0" fmla="*/ 373367 h 746734"/>
              <a:gd name="connsiteX1" fmla="*/ 373440 w 746880"/>
              <a:gd name="connsiteY1" fmla="*/ 746735 h 746734"/>
              <a:gd name="connsiteX2" fmla="*/ 0 w 746880"/>
              <a:gd name="connsiteY2" fmla="*/ 373367 h 746734"/>
              <a:gd name="connsiteX3" fmla="*/ 373440 w 746880"/>
              <a:gd name="connsiteY3" fmla="*/ 0 h 746734"/>
              <a:gd name="connsiteX4" fmla="*/ 746880 w 746880"/>
              <a:gd name="connsiteY4" fmla="*/ 373367 h 74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880" h="746734">
                <a:moveTo>
                  <a:pt x="746880" y="373367"/>
                </a:moveTo>
                <a:cubicBezTo>
                  <a:pt x="746880" y="579572"/>
                  <a:pt x="579686" y="746735"/>
                  <a:pt x="373440" y="746735"/>
                </a:cubicBezTo>
                <a:cubicBezTo>
                  <a:pt x="167195" y="746735"/>
                  <a:pt x="0" y="579573"/>
                  <a:pt x="0" y="373367"/>
                </a:cubicBezTo>
                <a:cubicBezTo>
                  <a:pt x="0" y="167162"/>
                  <a:pt x="167195" y="0"/>
                  <a:pt x="373440" y="0"/>
                </a:cubicBezTo>
                <a:cubicBezTo>
                  <a:pt x="579686" y="0"/>
                  <a:pt x="746880" y="167162"/>
                  <a:pt x="746880" y="373367"/>
                </a:cubicBezTo>
                <a:close/>
              </a:path>
            </a:pathLst>
          </a:custGeom>
          <a:solidFill>
            <a:schemeClr val="accent5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CC1F815-2966-5E4D-953B-575DD997C2C1}"/>
              </a:ext>
            </a:extLst>
          </p:cNvPr>
          <p:cNvSpPr/>
          <p:nvPr/>
        </p:nvSpPr>
        <p:spPr>
          <a:xfrm>
            <a:off x="15069367" y="8538311"/>
            <a:ext cx="3062801" cy="3061201"/>
          </a:xfrm>
          <a:custGeom>
            <a:avLst/>
            <a:gdLst>
              <a:gd name="connsiteX0" fmla="*/ 1201933 w 1360904"/>
              <a:gd name="connsiteY0" fmla="*/ 274030 h 1360193"/>
              <a:gd name="connsiteX1" fmla="*/ 1131865 w 1360904"/>
              <a:gd name="connsiteY1" fmla="*/ 318040 h 1360193"/>
              <a:gd name="connsiteX2" fmla="*/ 1104104 w 1360904"/>
              <a:gd name="connsiteY2" fmla="*/ 313667 h 1360193"/>
              <a:gd name="connsiteX3" fmla="*/ 1076439 w 1360904"/>
              <a:gd name="connsiteY3" fmla="*/ 284011 h 1360193"/>
              <a:gd name="connsiteX4" fmla="*/ 1046777 w 1360904"/>
              <a:gd name="connsiteY4" fmla="*/ 256351 h 1360193"/>
              <a:gd name="connsiteX5" fmla="*/ 1042403 w 1360904"/>
              <a:gd name="connsiteY5" fmla="*/ 228595 h 1360193"/>
              <a:gd name="connsiteX6" fmla="*/ 1086421 w 1360904"/>
              <a:gd name="connsiteY6" fmla="*/ 158541 h 1360193"/>
              <a:gd name="connsiteX7" fmla="*/ 1080184 w 1360904"/>
              <a:gd name="connsiteY7" fmla="*/ 128809 h 1360193"/>
              <a:gd name="connsiteX8" fmla="*/ 1079861 w 1360904"/>
              <a:gd name="connsiteY8" fmla="*/ 128600 h 1360193"/>
              <a:gd name="connsiteX9" fmla="*/ 1003804 w 1360904"/>
              <a:gd name="connsiteY9" fmla="*/ 81073 h 1360193"/>
              <a:gd name="connsiteX10" fmla="*/ 974237 w 1360904"/>
              <a:gd name="connsiteY10" fmla="*/ 87822 h 1360193"/>
              <a:gd name="connsiteX11" fmla="*/ 930314 w 1360904"/>
              <a:gd name="connsiteY11" fmla="*/ 157781 h 1360193"/>
              <a:gd name="connsiteX12" fmla="*/ 903409 w 1360904"/>
              <a:gd name="connsiteY12" fmla="*/ 165860 h 1360193"/>
              <a:gd name="connsiteX13" fmla="*/ 827352 w 1360904"/>
              <a:gd name="connsiteY13" fmla="*/ 139150 h 1360193"/>
              <a:gd name="connsiteX14" fmla="*/ 811285 w 1360904"/>
              <a:gd name="connsiteY14" fmla="*/ 115958 h 1360193"/>
              <a:gd name="connsiteX15" fmla="*/ 820792 w 1360904"/>
              <a:gd name="connsiteY15" fmla="*/ 33832 h 1360193"/>
              <a:gd name="connsiteX16" fmla="*/ 801778 w 1360904"/>
              <a:gd name="connsiteY16" fmla="*/ 10164 h 1360193"/>
              <a:gd name="connsiteX17" fmla="*/ 712410 w 1360904"/>
              <a:gd name="connsiteY17" fmla="*/ 88 h 1360193"/>
              <a:gd name="connsiteX18" fmla="*/ 688757 w 1360904"/>
              <a:gd name="connsiteY18" fmla="*/ 18937 h 1360193"/>
              <a:gd name="connsiteX19" fmla="*/ 688738 w 1360904"/>
              <a:gd name="connsiteY19" fmla="*/ 19099 h 1360193"/>
              <a:gd name="connsiteX20" fmla="*/ 679231 w 1360904"/>
              <a:gd name="connsiteY20" fmla="*/ 101224 h 1360193"/>
              <a:gd name="connsiteX21" fmla="*/ 658410 w 1360904"/>
              <a:gd name="connsiteY21" fmla="*/ 120235 h 1360193"/>
              <a:gd name="connsiteX22" fmla="*/ 577885 w 1360904"/>
              <a:gd name="connsiteY22" fmla="*/ 129740 h 1360193"/>
              <a:gd name="connsiteX23" fmla="*/ 553356 w 1360904"/>
              <a:gd name="connsiteY23" fmla="*/ 115863 h 1360193"/>
              <a:gd name="connsiteX24" fmla="*/ 526071 w 1360904"/>
              <a:gd name="connsiteY24" fmla="*/ 37729 h 1360193"/>
              <a:gd name="connsiteX25" fmla="*/ 498785 w 1360904"/>
              <a:gd name="connsiteY25" fmla="*/ 24612 h 1360193"/>
              <a:gd name="connsiteX26" fmla="*/ 413887 w 1360904"/>
              <a:gd name="connsiteY26" fmla="*/ 54268 h 1360193"/>
              <a:gd name="connsiteX27" fmla="*/ 400767 w 1360904"/>
              <a:gd name="connsiteY27" fmla="*/ 81643 h 1360193"/>
              <a:gd name="connsiteX28" fmla="*/ 428052 w 1360904"/>
              <a:gd name="connsiteY28" fmla="*/ 159682 h 1360193"/>
              <a:gd name="connsiteX29" fmla="*/ 417595 w 1360904"/>
              <a:gd name="connsiteY29" fmla="*/ 185821 h 1360193"/>
              <a:gd name="connsiteX30" fmla="*/ 349048 w 1360904"/>
              <a:gd name="connsiteY30" fmla="*/ 228975 h 1360193"/>
              <a:gd name="connsiteX31" fmla="*/ 321002 w 1360904"/>
              <a:gd name="connsiteY31" fmla="*/ 227074 h 1360193"/>
              <a:gd name="connsiteX32" fmla="*/ 262248 w 1360904"/>
              <a:gd name="connsiteY32" fmla="*/ 168142 h 1360193"/>
              <a:gd name="connsiteX33" fmla="*/ 231920 w 1360904"/>
              <a:gd name="connsiteY33" fmla="*/ 168142 h 1360193"/>
              <a:gd name="connsiteX34" fmla="*/ 168413 w 1360904"/>
              <a:gd name="connsiteY34" fmla="*/ 231732 h 1360193"/>
              <a:gd name="connsiteX35" fmla="*/ 168413 w 1360904"/>
              <a:gd name="connsiteY35" fmla="*/ 261959 h 1360193"/>
              <a:gd name="connsiteX36" fmla="*/ 226977 w 1360904"/>
              <a:gd name="connsiteY36" fmla="*/ 320511 h 1360193"/>
              <a:gd name="connsiteX37" fmla="*/ 228783 w 1360904"/>
              <a:gd name="connsiteY37" fmla="*/ 349027 h 1360193"/>
              <a:gd name="connsiteX38" fmla="*/ 185621 w 1360904"/>
              <a:gd name="connsiteY38" fmla="*/ 417560 h 1360193"/>
              <a:gd name="connsiteX39" fmla="*/ 159476 w 1360904"/>
              <a:gd name="connsiteY39" fmla="*/ 428016 h 1360193"/>
              <a:gd name="connsiteX40" fmla="*/ 81423 w 1360904"/>
              <a:gd name="connsiteY40" fmla="*/ 400641 h 1360193"/>
              <a:gd name="connsiteX41" fmla="*/ 54166 w 1360904"/>
              <a:gd name="connsiteY41" fmla="*/ 413768 h 1360193"/>
              <a:gd name="connsiteX42" fmla="*/ 54137 w 1360904"/>
              <a:gd name="connsiteY42" fmla="*/ 413853 h 1360193"/>
              <a:gd name="connsiteX43" fmla="*/ 24570 w 1360904"/>
              <a:gd name="connsiteY43" fmla="*/ 498260 h 1360193"/>
              <a:gd name="connsiteX44" fmla="*/ 37661 w 1360904"/>
              <a:gd name="connsiteY44" fmla="*/ 525531 h 1360193"/>
              <a:gd name="connsiteX45" fmla="*/ 37690 w 1360904"/>
              <a:gd name="connsiteY45" fmla="*/ 525540 h 1360193"/>
              <a:gd name="connsiteX46" fmla="*/ 115743 w 1360904"/>
              <a:gd name="connsiteY46" fmla="*/ 552915 h 1360193"/>
              <a:gd name="connsiteX47" fmla="*/ 129719 w 1360904"/>
              <a:gd name="connsiteY47" fmla="*/ 577344 h 1360193"/>
              <a:gd name="connsiteX48" fmla="*/ 120211 w 1360904"/>
              <a:gd name="connsiteY48" fmla="*/ 657853 h 1360193"/>
              <a:gd name="connsiteX49" fmla="*/ 101197 w 1360904"/>
              <a:gd name="connsiteY49" fmla="*/ 678670 h 1360193"/>
              <a:gd name="connsiteX50" fmla="*/ 19056 w 1360904"/>
              <a:gd name="connsiteY50" fmla="*/ 688175 h 1360193"/>
              <a:gd name="connsiteX51" fmla="*/ 41 w 1360904"/>
              <a:gd name="connsiteY51" fmla="*/ 711843 h 1360193"/>
              <a:gd name="connsiteX52" fmla="*/ 10119 w 1360904"/>
              <a:gd name="connsiteY52" fmla="*/ 801193 h 1360193"/>
              <a:gd name="connsiteX53" fmla="*/ 33792 w 1360904"/>
              <a:gd name="connsiteY53" fmla="*/ 820204 h 1360193"/>
              <a:gd name="connsiteX54" fmla="*/ 115933 w 1360904"/>
              <a:gd name="connsiteY54" fmla="*/ 810699 h 1360193"/>
              <a:gd name="connsiteX55" fmla="*/ 139036 w 1360904"/>
              <a:gd name="connsiteY55" fmla="*/ 826762 h 1360193"/>
              <a:gd name="connsiteX56" fmla="*/ 165846 w 1360904"/>
              <a:gd name="connsiteY56" fmla="*/ 903280 h 1360193"/>
              <a:gd name="connsiteX57" fmla="*/ 157670 w 1360904"/>
              <a:gd name="connsiteY57" fmla="*/ 930180 h 1360193"/>
              <a:gd name="connsiteX58" fmla="*/ 87792 w 1360904"/>
              <a:gd name="connsiteY58" fmla="*/ 974189 h 1360193"/>
              <a:gd name="connsiteX59" fmla="*/ 80957 w 1360904"/>
              <a:gd name="connsiteY59" fmla="*/ 1003513 h 1360193"/>
              <a:gd name="connsiteX60" fmla="*/ 81042 w 1360904"/>
              <a:gd name="connsiteY60" fmla="*/ 1003656 h 1360193"/>
              <a:gd name="connsiteX61" fmla="*/ 128578 w 1360904"/>
              <a:gd name="connsiteY61" fmla="*/ 1079698 h 1360193"/>
              <a:gd name="connsiteX62" fmla="*/ 158145 w 1360904"/>
              <a:gd name="connsiteY62" fmla="*/ 1086447 h 1360193"/>
              <a:gd name="connsiteX63" fmla="*/ 228117 w 1360904"/>
              <a:gd name="connsiteY63" fmla="*/ 1042437 h 1360193"/>
              <a:gd name="connsiteX64" fmla="*/ 255973 w 1360904"/>
              <a:gd name="connsiteY64" fmla="*/ 1046810 h 1360193"/>
              <a:gd name="connsiteX65" fmla="*/ 283544 w 1360904"/>
              <a:gd name="connsiteY65" fmla="*/ 1076466 h 1360193"/>
              <a:gd name="connsiteX66" fmla="*/ 313301 w 1360904"/>
              <a:gd name="connsiteY66" fmla="*/ 1104126 h 1360193"/>
              <a:gd name="connsiteX67" fmla="*/ 317674 w 1360904"/>
              <a:gd name="connsiteY67" fmla="*/ 1131882 h 1360193"/>
              <a:gd name="connsiteX68" fmla="*/ 273657 w 1360904"/>
              <a:gd name="connsiteY68" fmla="*/ 1201936 h 1360193"/>
              <a:gd name="connsiteX69" fmla="*/ 280312 w 1360904"/>
              <a:gd name="connsiteY69" fmla="*/ 1231440 h 1360193"/>
              <a:gd name="connsiteX70" fmla="*/ 280407 w 1360904"/>
              <a:gd name="connsiteY70" fmla="*/ 1231497 h 1360193"/>
              <a:gd name="connsiteX71" fmla="*/ 356464 w 1360904"/>
              <a:gd name="connsiteY71" fmla="*/ 1279024 h 1360193"/>
              <a:gd name="connsiteX72" fmla="*/ 386031 w 1360904"/>
              <a:gd name="connsiteY72" fmla="*/ 1272275 h 1360193"/>
              <a:gd name="connsiteX73" fmla="*/ 429954 w 1360904"/>
              <a:gd name="connsiteY73" fmla="*/ 1202316 h 1360193"/>
              <a:gd name="connsiteX74" fmla="*/ 456954 w 1360904"/>
              <a:gd name="connsiteY74" fmla="*/ 1194236 h 1360193"/>
              <a:gd name="connsiteX75" fmla="*/ 533011 w 1360904"/>
              <a:gd name="connsiteY75" fmla="*/ 1220946 h 1360193"/>
              <a:gd name="connsiteX76" fmla="*/ 549078 w 1360904"/>
              <a:gd name="connsiteY76" fmla="*/ 1244139 h 1360193"/>
              <a:gd name="connsiteX77" fmla="*/ 539571 w 1360904"/>
              <a:gd name="connsiteY77" fmla="*/ 1326265 h 1360193"/>
              <a:gd name="connsiteX78" fmla="*/ 558585 w 1360904"/>
              <a:gd name="connsiteY78" fmla="*/ 1349933 h 1360193"/>
              <a:gd name="connsiteX79" fmla="*/ 647857 w 1360904"/>
              <a:gd name="connsiteY79" fmla="*/ 1360008 h 1360193"/>
              <a:gd name="connsiteX80" fmla="*/ 671616 w 1360904"/>
              <a:gd name="connsiteY80" fmla="*/ 1341074 h 1360193"/>
              <a:gd name="connsiteX81" fmla="*/ 671625 w 1360904"/>
              <a:gd name="connsiteY81" fmla="*/ 1340998 h 1360193"/>
              <a:gd name="connsiteX82" fmla="*/ 681132 w 1360904"/>
              <a:gd name="connsiteY82" fmla="*/ 1258872 h 1360193"/>
              <a:gd name="connsiteX83" fmla="*/ 701858 w 1360904"/>
              <a:gd name="connsiteY83" fmla="*/ 1239862 h 1360193"/>
              <a:gd name="connsiteX84" fmla="*/ 782478 w 1360904"/>
              <a:gd name="connsiteY84" fmla="*/ 1230357 h 1360193"/>
              <a:gd name="connsiteX85" fmla="*/ 806911 w 1360904"/>
              <a:gd name="connsiteY85" fmla="*/ 1244234 h 1360193"/>
              <a:gd name="connsiteX86" fmla="*/ 834197 w 1360904"/>
              <a:gd name="connsiteY86" fmla="*/ 1322368 h 1360193"/>
              <a:gd name="connsiteX87" fmla="*/ 861321 w 1360904"/>
              <a:gd name="connsiteY87" fmla="*/ 1336065 h 1360193"/>
              <a:gd name="connsiteX88" fmla="*/ 862148 w 1360904"/>
              <a:gd name="connsiteY88" fmla="*/ 1335770 h 1360193"/>
              <a:gd name="connsiteX89" fmla="*/ 946952 w 1360904"/>
              <a:gd name="connsiteY89" fmla="*/ 1306114 h 1360193"/>
              <a:gd name="connsiteX90" fmla="*/ 960072 w 1360904"/>
              <a:gd name="connsiteY90" fmla="*/ 1278834 h 1360193"/>
              <a:gd name="connsiteX91" fmla="*/ 932786 w 1360904"/>
              <a:gd name="connsiteY91" fmla="*/ 1200700 h 1360193"/>
              <a:gd name="connsiteX92" fmla="*/ 943244 w 1360904"/>
              <a:gd name="connsiteY92" fmla="*/ 1174656 h 1360193"/>
              <a:gd name="connsiteX93" fmla="*/ 1011790 w 1360904"/>
              <a:gd name="connsiteY93" fmla="*/ 1131407 h 1360193"/>
              <a:gd name="connsiteX94" fmla="*/ 1040312 w 1360904"/>
              <a:gd name="connsiteY94" fmla="*/ 1133308 h 1360193"/>
              <a:gd name="connsiteX95" fmla="*/ 1098875 w 1360904"/>
              <a:gd name="connsiteY95" fmla="*/ 1192240 h 1360193"/>
              <a:gd name="connsiteX96" fmla="*/ 1129108 w 1360904"/>
              <a:gd name="connsiteY96" fmla="*/ 1192240 h 1360193"/>
              <a:gd name="connsiteX97" fmla="*/ 1192711 w 1360904"/>
              <a:gd name="connsiteY97" fmla="*/ 1128745 h 1360193"/>
              <a:gd name="connsiteX98" fmla="*/ 1192711 w 1360904"/>
              <a:gd name="connsiteY98" fmla="*/ 1098423 h 1360193"/>
              <a:gd name="connsiteX99" fmla="*/ 1134147 w 1360904"/>
              <a:gd name="connsiteY99" fmla="*/ 1039871 h 1360193"/>
              <a:gd name="connsiteX100" fmla="*/ 1132246 w 1360904"/>
              <a:gd name="connsiteY100" fmla="*/ 1011355 h 1360193"/>
              <a:gd name="connsiteX101" fmla="*/ 1174932 w 1360904"/>
              <a:gd name="connsiteY101" fmla="*/ 943202 h 1360193"/>
              <a:gd name="connsiteX102" fmla="*/ 1201077 w 1360904"/>
              <a:gd name="connsiteY102" fmla="*/ 932746 h 1360193"/>
              <a:gd name="connsiteX103" fmla="*/ 1279131 w 1360904"/>
              <a:gd name="connsiteY103" fmla="*/ 960122 h 1360193"/>
              <a:gd name="connsiteX104" fmla="*/ 1306388 w 1360904"/>
              <a:gd name="connsiteY104" fmla="*/ 946995 h 1360193"/>
              <a:gd name="connsiteX105" fmla="*/ 1306416 w 1360904"/>
              <a:gd name="connsiteY105" fmla="*/ 946909 h 1360193"/>
              <a:gd name="connsiteX106" fmla="*/ 1336174 w 1360904"/>
              <a:gd name="connsiteY106" fmla="*/ 862122 h 1360193"/>
              <a:gd name="connsiteX107" fmla="*/ 1323044 w 1360904"/>
              <a:gd name="connsiteY107" fmla="*/ 834870 h 1360193"/>
              <a:gd name="connsiteX108" fmla="*/ 1322959 w 1360904"/>
              <a:gd name="connsiteY108" fmla="*/ 834842 h 1360193"/>
              <a:gd name="connsiteX109" fmla="*/ 1244905 w 1360904"/>
              <a:gd name="connsiteY109" fmla="*/ 807467 h 1360193"/>
              <a:gd name="connsiteX110" fmla="*/ 1231025 w 1360904"/>
              <a:gd name="connsiteY110" fmla="*/ 783038 h 1360193"/>
              <a:gd name="connsiteX111" fmla="*/ 1240532 w 1360904"/>
              <a:gd name="connsiteY111" fmla="*/ 702528 h 1360193"/>
              <a:gd name="connsiteX112" fmla="*/ 1259546 w 1360904"/>
              <a:gd name="connsiteY112" fmla="*/ 681712 h 1360193"/>
              <a:gd name="connsiteX113" fmla="*/ 1341687 w 1360904"/>
              <a:gd name="connsiteY113" fmla="*/ 672207 h 1360193"/>
              <a:gd name="connsiteX114" fmla="*/ 1360702 w 1360904"/>
              <a:gd name="connsiteY114" fmla="*/ 648538 h 1360193"/>
              <a:gd name="connsiteX115" fmla="*/ 1350624 w 1360904"/>
              <a:gd name="connsiteY115" fmla="*/ 559189 h 1360193"/>
              <a:gd name="connsiteX116" fmla="*/ 1326932 w 1360904"/>
              <a:gd name="connsiteY116" fmla="*/ 540169 h 1360193"/>
              <a:gd name="connsiteX117" fmla="*/ 1326856 w 1360904"/>
              <a:gd name="connsiteY117" fmla="*/ 540178 h 1360193"/>
              <a:gd name="connsiteX118" fmla="*/ 1244810 w 1360904"/>
              <a:gd name="connsiteY118" fmla="*/ 549683 h 1360193"/>
              <a:gd name="connsiteX119" fmla="*/ 1221612 w 1360904"/>
              <a:gd name="connsiteY119" fmla="*/ 533619 h 1360193"/>
              <a:gd name="connsiteX120" fmla="*/ 1194897 w 1360904"/>
              <a:gd name="connsiteY120" fmla="*/ 457102 h 1360193"/>
              <a:gd name="connsiteX121" fmla="*/ 1202979 w 1360904"/>
              <a:gd name="connsiteY121" fmla="*/ 430202 h 1360193"/>
              <a:gd name="connsiteX122" fmla="*/ 1272951 w 1360904"/>
              <a:gd name="connsiteY122" fmla="*/ 386193 h 1360193"/>
              <a:gd name="connsiteX123" fmla="*/ 1279511 w 1360904"/>
              <a:gd name="connsiteY123" fmla="*/ 356726 h 1360193"/>
              <a:gd name="connsiteX124" fmla="*/ 1231975 w 1360904"/>
              <a:gd name="connsiteY124" fmla="*/ 280684 h 1360193"/>
              <a:gd name="connsiteX125" fmla="*/ 1202398 w 1360904"/>
              <a:gd name="connsiteY125" fmla="*/ 273736 h 1360193"/>
              <a:gd name="connsiteX126" fmla="*/ 1201933 w 1360904"/>
              <a:gd name="connsiteY126" fmla="*/ 274030 h 1360193"/>
              <a:gd name="connsiteX127" fmla="*/ 997054 w 1360904"/>
              <a:gd name="connsiteY127" fmla="*/ 997002 h 1360193"/>
              <a:gd name="connsiteX128" fmla="*/ 363252 w 1360904"/>
              <a:gd name="connsiteY128" fmla="*/ 997059 h 1360193"/>
              <a:gd name="connsiteX129" fmla="*/ 363195 w 1360904"/>
              <a:gd name="connsiteY129" fmla="*/ 363380 h 1360193"/>
              <a:gd name="connsiteX130" fmla="*/ 996997 w 1360904"/>
              <a:gd name="connsiteY130" fmla="*/ 363323 h 1360193"/>
              <a:gd name="connsiteX131" fmla="*/ 997054 w 1360904"/>
              <a:gd name="connsiteY131" fmla="*/ 363380 h 1360193"/>
              <a:gd name="connsiteX132" fmla="*/ 997396 w 1360904"/>
              <a:gd name="connsiteY132" fmla="*/ 996660 h 1360193"/>
              <a:gd name="connsiteX133" fmla="*/ 997054 w 1360904"/>
              <a:gd name="connsiteY133" fmla="*/ 997002 h 136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360904" h="1360193">
                <a:moveTo>
                  <a:pt x="1201933" y="274030"/>
                </a:moveTo>
                <a:lnTo>
                  <a:pt x="1131865" y="318040"/>
                </a:lnTo>
                <a:cubicBezTo>
                  <a:pt x="1122805" y="323676"/>
                  <a:pt x="1110987" y="321813"/>
                  <a:pt x="1104104" y="313667"/>
                </a:cubicBezTo>
                <a:cubicBezTo>
                  <a:pt x="1095263" y="303497"/>
                  <a:pt x="1086136" y="293611"/>
                  <a:pt x="1076439" y="284011"/>
                </a:cubicBezTo>
                <a:cubicBezTo>
                  <a:pt x="1066741" y="274411"/>
                  <a:pt x="1056854" y="265000"/>
                  <a:pt x="1046777" y="256351"/>
                </a:cubicBezTo>
                <a:cubicBezTo>
                  <a:pt x="1038629" y="249469"/>
                  <a:pt x="1036765" y="237654"/>
                  <a:pt x="1042403" y="228595"/>
                </a:cubicBezTo>
                <a:lnTo>
                  <a:pt x="1086421" y="158541"/>
                </a:lnTo>
                <a:cubicBezTo>
                  <a:pt x="1092914" y="148608"/>
                  <a:pt x="1090119" y="135301"/>
                  <a:pt x="1080184" y="128809"/>
                </a:cubicBezTo>
                <a:cubicBezTo>
                  <a:pt x="1080080" y="128733"/>
                  <a:pt x="1079966" y="128666"/>
                  <a:pt x="1079861" y="128600"/>
                </a:cubicBezTo>
                <a:lnTo>
                  <a:pt x="1003804" y="81073"/>
                </a:lnTo>
                <a:cubicBezTo>
                  <a:pt x="993774" y="74800"/>
                  <a:pt x="980550" y="77813"/>
                  <a:pt x="974237" y="87822"/>
                </a:cubicBezTo>
                <a:lnTo>
                  <a:pt x="930314" y="157781"/>
                </a:lnTo>
                <a:cubicBezTo>
                  <a:pt x="924591" y="166773"/>
                  <a:pt x="913144" y="170214"/>
                  <a:pt x="903409" y="165860"/>
                </a:cubicBezTo>
                <a:cubicBezTo>
                  <a:pt x="878747" y="155110"/>
                  <a:pt x="853325" y="146175"/>
                  <a:pt x="827352" y="139150"/>
                </a:cubicBezTo>
                <a:cubicBezTo>
                  <a:pt x="816980" y="136479"/>
                  <a:pt x="810144" y="126603"/>
                  <a:pt x="811285" y="115958"/>
                </a:cubicBezTo>
                <a:lnTo>
                  <a:pt x="820792" y="33832"/>
                </a:lnTo>
                <a:cubicBezTo>
                  <a:pt x="822066" y="22045"/>
                  <a:pt x="813557" y="11456"/>
                  <a:pt x="801778" y="10164"/>
                </a:cubicBezTo>
                <a:lnTo>
                  <a:pt x="712410" y="88"/>
                </a:lnTo>
                <a:cubicBezTo>
                  <a:pt x="700669" y="-1233"/>
                  <a:pt x="690078" y="7208"/>
                  <a:pt x="688757" y="18937"/>
                </a:cubicBezTo>
                <a:cubicBezTo>
                  <a:pt x="688748" y="18994"/>
                  <a:pt x="688748" y="19042"/>
                  <a:pt x="688738" y="19099"/>
                </a:cubicBezTo>
                <a:lnTo>
                  <a:pt x="679231" y="101224"/>
                </a:lnTo>
                <a:cubicBezTo>
                  <a:pt x="677966" y="111842"/>
                  <a:pt x="669105" y="119931"/>
                  <a:pt x="658410" y="120235"/>
                </a:cubicBezTo>
                <a:cubicBezTo>
                  <a:pt x="631382" y="121499"/>
                  <a:pt x="604466" y="124674"/>
                  <a:pt x="577885" y="129740"/>
                </a:cubicBezTo>
                <a:cubicBezTo>
                  <a:pt x="567398" y="131831"/>
                  <a:pt x="556969" y="125929"/>
                  <a:pt x="553356" y="115863"/>
                </a:cubicBezTo>
                <a:lnTo>
                  <a:pt x="526071" y="37729"/>
                </a:lnTo>
                <a:cubicBezTo>
                  <a:pt x="522126" y="26608"/>
                  <a:pt x="509937" y="20743"/>
                  <a:pt x="498785" y="24612"/>
                </a:cubicBezTo>
                <a:lnTo>
                  <a:pt x="413887" y="54268"/>
                </a:lnTo>
                <a:cubicBezTo>
                  <a:pt x="402745" y="58251"/>
                  <a:pt x="396898" y="70465"/>
                  <a:pt x="400767" y="81643"/>
                </a:cubicBezTo>
                <a:lnTo>
                  <a:pt x="428052" y="159682"/>
                </a:lnTo>
                <a:cubicBezTo>
                  <a:pt x="431561" y="169786"/>
                  <a:pt x="427102" y="180926"/>
                  <a:pt x="417595" y="185821"/>
                </a:cubicBezTo>
                <a:cubicBezTo>
                  <a:pt x="393722" y="198520"/>
                  <a:pt x="370810" y="212940"/>
                  <a:pt x="349048" y="228975"/>
                </a:cubicBezTo>
                <a:cubicBezTo>
                  <a:pt x="340539" y="235429"/>
                  <a:pt x="328560" y="234622"/>
                  <a:pt x="321002" y="227074"/>
                </a:cubicBezTo>
                <a:lnTo>
                  <a:pt x="262248" y="168142"/>
                </a:lnTo>
                <a:cubicBezTo>
                  <a:pt x="253863" y="159786"/>
                  <a:pt x="240305" y="159786"/>
                  <a:pt x="231920" y="168142"/>
                </a:cubicBezTo>
                <a:lnTo>
                  <a:pt x="168413" y="231732"/>
                </a:lnTo>
                <a:cubicBezTo>
                  <a:pt x="160075" y="240077"/>
                  <a:pt x="160075" y="253613"/>
                  <a:pt x="168413" y="261959"/>
                </a:cubicBezTo>
                <a:lnTo>
                  <a:pt x="226977" y="320511"/>
                </a:lnTo>
                <a:cubicBezTo>
                  <a:pt x="234649" y="328220"/>
                  <a:pt x="235419" y="340415"/>
                  <a:pt x="228783" y="349027"/>
                </a:cubicBezTo>
                <a:cubicBezTo>
                  <a:pt x="212773" y="370804"/>
                  <a:pt x="198341" y="393711"/>
                  <a:pt x="185621" y="417560"/>
                </a:cubicBezTo>
                <a:cubicBezTo>
                  <a:pt x="180696" y="427037"/>
                  <a:pt x="169582" y="431476"/>
                  <a:pt x="159476" y="428016"/>
                </a:cubicBezTo>
                <a:lnTo>
                  <a:pt x="81423" y="400641"/>
                </a:lnTo>
                <a:cubicBezTo>
                  <a:pt x="70271" y="396744"/>
                  <a:pt x="58073" y="402618"/>
                  <a:pt x="54166" y="413768"/>
                </a:cubicBezTo>
                <a:cubicBezTo>
                  <a:pt x="54156" y="413796"/>
                  <a:pt x="54146" y="413825"/>
                  <a:pt x="54137" y="413853"/>
                </a:cubicBezTo>
                <a:lnTo>
                  <a:pt x="24570" y="498260"/>
                </a:lnTo>
                <a:cubicBezTo>
                  <a:pt x="20653" y="509400"/>
                  <a:pt x="26509" y="521614"/>
                  <a:pt x="37661" y="525531"/>
                </a:cubicBezTo>
                <a:cubicBezTo>
                  <a:pt x="37671" y="525531"/>
                  <a:pt x="37680" y="525540"/>
                  <a:pt x="37690" y="525540"/>
                </a:cubicBezTo>
                <a:lnTo>
                  <a:pt x="115743" y="552915"/>
                </a:lnTo>
                <a:cubicBezTo>
                  <a:pt x="125802" y="556480"/>
                  <a:pt x="131744" y="566869"/>
                  <a:pt x="129719" y="577344"/>
                </a:cubicBezTo>
                <a:cubicBezTo>
                  <a:pt x="124556" y="603911"/>
                  <a:pt x="121381" y="630821"/>
                  <a:pt x="120211" y="657853"/>
                </a:cubicBezTo>
                <a:cubicBezTo>
                  <a:pt x="119869" y="668528"/>
                  <a:pt x="111798" y="677368"/>
                  <a:pt x="101197" y="678670"/>
                </a:cubicBezTo>
                <a:lnTo>
                  <a:pt x="19056" y="688175"/>
                </a:lnTo>
                <a:cubicBezTo>
                  <a:pt x="7276" y="689468"/>
                  <a:pt x="-1232" y="700057"/>
                  <a:pt x="41" y="711843"/>
                </a:cubicBezTo>
                <a:lnTo>
                  <a:pt x="10119" y="801193"/>
                </a:lnTo>
                <a:cubicBezTo>
                  <a:pt x="11412" y="812970"/>
                  <a:pt x="22003" y="821478"/>
                  <a:pt x="33792" y="820204"/>
                </a:cubicBezTo>
                <a:lnTo>
                  <a:pt x="115933" y="810699"/>
                </a:lnTo>
                <a:cubicBezTo>
                  <a:pt x="126543" y="809605"/>
                  <a:pt x="136364" y="816430"/>
                  <a:pt x="139036" y="826762"/>
                </a:cubicBezTo>
                <a:cubicBezTo>
                  <a:pt x="146118" y="852883"/>
                  <a:pt x="155074" y="878452"/>
                  <a:pt x="165846" y="903280"/>
                </a:cubicBezTo>
                <a:cubicBezTo>
                  <a:pt x="170229" y="913032"/>
                  <a:pt x="166739" y="924515"/>
                  <a:pt x="157670" y="930180"/>
                </a:cubicBezTo>
                <a:lnTo>
                  <a:pt x="87792" y="974189"/>
                </a:lnTo>
                <a:cubicBezTo>
                  <a:pt x="77800" y="980396"/>
                  <a:pt x="74739" y="993532"/>
                  <a:pt x="80957" y="1003513"/>
                </a:cubicBezTo>
                <a:cubicBezTo>
                  <a:pt x="80985" y="1003560"/>
                  <a:pt x="81014" y="1003608"/>
                  <a:pt x="81042" y="1003656"/>
                </a:cubicBezTo>
                <a:lnTo>
                  <a:pt x="128578" y="1079698"/>
                </a:lnTo>
                <a:cubicBezTo>
                  <a:pt x="134891" y="1089707"/>
                  <a:pt x="148115" y="1092720"/>
                  <a:pt x="158145" y="1086447"/>
                </a:cubicBezTo>
                <a:lnTo>
                  <a:pt x="228117" y="1042437"/>
                </a:lnTo>
                <a:cubicBezTo>
                  <a:pt x="237206" y="1036791"/>
                  <a:pt x="249052" y="1038654"/>
                  <a:pt x="255973" y="1046810"/>
                </a:cubicBezTo>
                <a:cubicBezTo>
                  <a:pt x="264720" y="1057009"/>
                  <a:pt x="273913" y="1066894"/>
                  <a:pt x="283544" y="1076466"/>
                </a:cubicBezTo>
                <a:cubicBezTo>
                  <a:pt x="293175" y="1086038"/>
                  <a:pt x="303100" y="1095258"/>
                  <a:pt x="313301" y="1104126"/>
                </a:cubicBezTo>
                <a:cubicBezTo>
                  <a:pt x="321449" y="1111008"/>
                  <a:pt x="323312" y="1122823"/>
                  <a:pt x="317674" y="1131882"/>
                </a:cubicBezTo>
                <a:lnTo>
                  <a:pt x="273657" y="1201936"/>
                </a:lnTo>
                <a:cubicBezTo>
                  <a:pt x="267344" y="1211926"/>
                  <a:pt x="270329" y="1225129"/>
                  <a:pt x="280312" y="1231440"/>
                </a:cubicBezTo>
                <a:cubicBezTo>
                  <a:pt x="280350" y="1231459"/>
                  <a:pt x="280378" y="1231478"/>
                  <a:pt x="280407" y="1231497"/>
                </a:cubicBezTo>
                <a:lnTo>
                  <a:pt x="356464" y="1279024"/>
                </a:lnTo>
                <a:cubicBezTo>
                  <a:pt x="366494" y="1285297"/>
                  <a:pt x="379718" y="1282284"/>
                  <a:pt x="386031" y="1272275"/>
                </a:cubicBezTo>
                <a:lnTo>
                  <a:pt x="429954" y="1202316"/>
                </a:lnTo>
                <a:cubicBezTo>
                  <a:pt x="435706" y="1193305"/>
                  <a:pt x="447190" y="1189874"/>
                  <a:pt x="456954" y="1194236"/>
                </a:cubicBezTo>
                <a:cubicBezTo>
                  <a:pt x="481606" y="1205015"/>
                  <a:pt x="507028" y="1213950"/>
                  <a:pt x="533011" y="1220946"/>
                </a:cubicBezTo>
                <a:cubicBezTo>
                  <a:pt x="543355" y="1223655"/>
                  <a:pt x="550181" y="1233503"/>
                  <a:pt x="549078" y="1244139"/>
                </a:cubicBezTo>
                <a:lnTo>
                  <a:pt x="539571" y="1326265"/>
                </a:lnTo>
                <a:cubicBezTo>
                  <a:pt x="538297" y="1338051"/>
                  <a:pt x="546806" y="1348640"/>
                  <a:pt x="558585" y="1349933"/>
                </a:cubicBezTo>
                <a:lnTo>
                  <a:pt x="647857" y="1360008"/>
                </a:lnTo>
                <a:cubicBezTo>
                  <a:pt x="659646" y="1361339"/>
                  <a:pt x="670285" y="1352861"/>
                  <a:pt x="671616" y="1341074"/>
                </a:cubicBezTo>
                <a:cubicBezTo>
                  <a:pt x="671616" y="1341045"/>
                  <a:pt x="671625" y="1341027"/>
                  <a:pt x="671625" y="1340998"/>
                </a:cubicBezTo>
                <a:lnTo>
                  <a:pt x="681132" y="1258872"/>
                </a:lnTo>
                <a:cubicBezTo>
                  <a:pt x="682397" y="1248283"/>
                  <a:pt x="691200" y="1240213"/>
                  <a:pt x="701858" y="1239862"/>
                </a:cubicBezTo>
                <a:cubicBezTo>
                  <a:pt x="728924" y="1238636"/>
                  <a:pt x="755868" y="1235461"/>
                  <a:pt x="782478" y="1230357"/>
                </a:cubicBezTo>
                <a:cubicBezTo>
                  <a:pt x="792936" y="1228275"/>
                  <a:pt x="803337" y="1234187"/>
                  <a:pt x="806911" y="1244234"/>
                </a:cubicBezTo>
                <a:lnTo>
                  <a:pt x="834197" y="1322368"/>
                </a:lnTo>
                <a:cubicBezTo>
                  <a:pt x="837905" y="1333641"/>
                  <a:pt x="850046" y="1339772"/>
                  <a:pt x="861321" y="1336065"/>
                </a:cubicBezTo>
                <a:cubicBezTo>
                  <a:pt x="861596" y="1335970"/>
                  <a:pt x="861872" y="1335875"/>
                  <a:pt x="862148" y="1335770"/>
                </a:cubicBezTo>
                <a:lnTo>
                  <a:pt x="946952" y="1306114"/>
                </a:lnTo>
                <a:cubicBezTo>
                  <a:pt x="958075" y="1302169"/>
                  <a:pt x="963941" y="1289983"/>
                  <a:pt x="960072" y="1278834"/>
                </a:cubicBezTo>
                <a:lnTo>
                  <a:pt x="932786" y="1200700"/>
                </a:lnTo>
                <a:cubicBezTo>
                  <a:pt x="929335" y="1190625"/>
                  <a:pt x="933784" y="1179551"/>
                  <a:pt x="943244" y="1174656"/>
                </a:cubicBezTo>
                <a:cubicBezTo>
                  <a:pt x="967097" y="1161890"/>
                  <a:pt x="990000" y="1147442"/>
                  <a:pt x="1011790" y="1131407"/>
                </a:cubicBezTo>
                <a:cubicBezTo>
                  <a:pt x="1020442" y="1124838"/>
                  <a:pt x="1032611" y="1125647"/>
                  <a:pt x="1040312" y="1133308"/>
                </a:cubicBezTo>
                <a:lnTo>
                  <a:pt x="1098875" y="1192240"/>
                </a:lnTo>
                <a:cubicBezTo>
                  <a:pt x="1107223" y="1200577"/>
                  <a:pt x="1120761" y="1200577"/>
                  <a:pt x="1129108" y="1192240"/>
                </a:cubicBezTo>
                <a:lnTo>
                  <a:pt x="1192711" y="1128745"/>
                </a:lnTo>
                <a:cubicBezTo>
                  <a:pt x="1201068" y="1120362"/>
                  <a:pt x="1201068" y="1106807"/>
                  <a:pt x="1192711" y="1098423"/>
                </a:cubicBezTo>
                <a:lnTo>
                  <a:pt x="1134147" y="1039871"/>
                </a:lnTo>
                <a:cubicBezTo>
                  <a:pt x="1126408" y="1032209"/>
                  <a:pt x="1125590" y="1019976"/>
                  <a:pt x="1132246" y="1011355"/>
                </a:cubicBezTo>
                <a:cubicBezTo>
                  <a:pt x="1148113" y="989702"/>
                  <a:pt x="1162383" y="966927"/>
                  <a:pt x="1174932" y="943202"/>
                </a:cubicBezTo>
                <a:cubicBezTo>
                  <a:pt x="1179886" y="933763"/>
                  <a:pt x="1190980" y="929324"/>
                  <a:pt x="1201077" y="932746"/>
                </a:cubicBezTo>
                <a:lnTo>
                  <a:pt x="1279131" y="960122"/>
                </a:lnTo>
                <a:cubicBezTo>
                  <a:pt x="1290282" y="964019"/>
                  <a:pt x="1302480" y="958144"/>
                  <a:pt x="1306388" y="946995"/>
                </a:cubicBezTo>
                <a:cubicBezTo>
                  <a:pt x="1306397" y="946966"/>
                  <a:pt x="1306406" y="946937"/>
                  <a:pt x="1306416" y="946909"/>
                </a:cubicBezTo>
                <a:lnTo>
                  <a:pt x="1336174" y="862122"/>
                </a:lnTo>
                <a:cubicBezTo>
                  <a:pt x="1340071" y="850972"/>
                  <a:pt x="1334196" y="838777"/>
                  <a:pt x="1323044" y="834870"/>
                </a:cubicBezTo>
                <a:cubicBezTo>
                  <a:pt x="1323015" y="834861"/>
                  <a:pt x="1322987" y="834851"/>
                  <a:pt x="1322959" y="834842"/>
                </a:cubicBezTo>
                <a:lnTo>
                  <a:pt x="1244905" y="807467"/>
                </a:lnTo>
                <a:cubicBezTo>
                  <a:pt x="1234856" y="803893"/>
                  <a:pt x="1228943" y="793494"/>
                  <a:pt x="1231025" y="783038"/>
                </a:cubicBezTo>
                <a:cubicBezTo>
                  <a:pt x="1236092" y="756461"/>
                  <a:pt x="1239268" y="729552"/>
                  <a:pt x="1240532" y="702528"/>
                </a:cubicBezTo>
                <a:cubicBezTo>
                  <a:pt x="1240836" y="691835"/>
                  <a:pt x="1248927" y="682976"/>
                  <a:pt x="1259546" y="681712"/>
                </a:cubicBezTo>
                <a:lnTo>
                  <a:pt x="1341687" y="672207"/>
                </a:lnTo>
                <a:cubicBezTo>
                  <a:pt x="1353448" y="670866"/>
                  <a:pt x="1361928" y="660306"/>
                  <a:pt x="1360702" y="648538"/>
                </a:cubicBezTo>
                <a:lnTo>
                  <a:pt x="1350624" y="559189"/>
                </a:lnTo>
                <a:cubicBezTo>
                  <a:pt x="1349331" y="547393"/>
                  <a:pt x="1338722" y="538876"/>
                  <a:pt x="1326932" y="540169"/>
                </a:cubicBezTo>
                <a:cubicBezTo>
                  <a:pt x="1326904" y="540169"/>
                  <a:pt x="1326875" y="540178"/>
                  <a:pt x="1326856" y="540178"/>
                </a:cubicBezTo>
                <a:lnTo>
                  <a:pt x="1244810" y="549683"/>
                </a:lnTo>
                <a:cubicBezTo>
                  <a:pt x="1234172" y="550786"/>
                  <a:pt x="1224322" y="543961"/>
                  <a:pt x="1221612" y="533619"/>
                </a:cubicBezTo>
                <a:cubicBezTo>
                  <a:pt x="1214558" y="507499"/>
                  <a:pt x="1205631" y="481930"/>
                  <a:pt x="1194897" y="457102"/>
                </a:cubicBezTo>
                <a:cubicBezTo>
                  <a:pt x="1190543" y="447369"/>
                  <a:pt x="1193985" y="435924"/>
                  <a:pt x="1202979" y="430202"/>
                </a:cubicBezTo>
                <a:lnTo>
                  <a:pt x="1272951" y="386193"/>
                </a:lnTo>
                <a:cubicBezTo>
                  <a:pt x="1282876" y="379853"/>
                  <a:pt x="1285814" y="366678"/>
                  <a:pt x="1279511" y="356726"/>
                </a:cubicBezTo>
                <a:lnTo>
                  <a:pt x="1231975" y="280684"/>
                </a:lnTo>
                <a:cubicBezTo>
                  <a:pt x="1225729" y="270599"/>
                  <a:pt x="1212486" y="267491"/>
                  <a:pt x="1202398" y="273736"/>
                </a:cubicBezTo>
                <a:cubicBezTo>
                  <a:pt x="1202237" y="273831"/>
                  <a:pt x="1202085" y="273926"/>
                  <a:pt x="1201933" y="274030"/>
                </a:cubicBezTo>
                <a:close/>
                <a:moveTo>
                  <a:pt x="997054" y="997002"/>
                </a:moveTo>
                <a:cubicBezTo>
                  <a:pt x="822047" y="1172004"/>
                  <a:pt x="538287" y="1172032"/>
                  <a:pt x="363252" y="997059"/>
                </a:cubicBezTo>
                <a:cubicBezTo>
                  <a:pt x="188216" y="822086"/>
                  <a:pt x="188187" y="538382"/>
                  <a:pt x="363195" y="363380"/>
                </a:cubicBezTo>
                <a:cubicBezTo>
                  <a:pt x="538202" y="188378"/>
                  <a:pt x="821961" y="188350"/>
                  <a:pt x="996997" y="363323"/>
                </a:cubicBezTo>
                <a:cubicBezTo>
                  <a:pt x="997016" y="363342"/>
                  <a:pt x="997035" y="363361"/>
                  <a:pt x="997054" y="363380"/>
                </a:cubicBezTo>
                <a:cubicBezTo>
                  <a:pt x="1172061" y="538154"/>
                  <a:pt x="1172213" y="821686"/>
                  <a:pt x="997396" y="996660"/>
                </a:cubicBezTo>
                <a:cubicBezTo>
                  <a:pt x="997282" y="996774"/>
                  <a:pt x="997168" y="996888"/>
                  <a:pt x="997054" y="997002"/>
                </a:cubicBezTo>
                <a:close/>
              </a:path>
            </a:pathLst>
          </a:custGeom>
          <a:solidFill>
            <a:schemeClr val="accent5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1A77C88-51EE-944B-8263-9CD34DDE6C0D}"/>
              </a:ext>
            </a:extLst>
          </p:cNvPr>
          <p:cNvSpPr/>
          <p:nvPr/>
        </p:nvSpPr>
        <p:spPr>
          <a:xfrm>
            <a:off x="12159512" y="4968528"/>
            <a:ext cx="4150202" cy="4151518"/>
          </a:xfrm>
          <a:custGeom>
            <a:avLst/>
            <a:gdLst>
              <a:gd name="connsiteX0" fmla="*/ 1506789 w 1844072"/>
              <a:gd name="connsiteY0" fmla="*/ 1596256 h 1844657"/>
              <a:gd name="connsiteX1" fmla="*/ 1469712 w 1844072"/>
              <a:gd name="connsiteY1" fmla="*/ 1546638 h 1844657"/>
              <a:gd name="connsiteX2" fmla="*/ 1473514 w 1844072"/>
              <a:gd name="connsiteY2" fmla="*/ 1504340 h 1844657"/>
              <a:gd name="connsiteX3" fmla="*/ 1489296 w 1844072"/>
              <a:gd name="connsiteY3" fmla="*/ 1489036 h 1844657"/>
              <a:gd name="connsiteX4" fmla="*/ 1504603 w 1844072"/>
              <a:gd name="connsiteY4" fmla="*/ 1473258 h 1844657"/>
              <a:gd name="connsiteX5" fmla="*/ 1546910 w 1844072"/>
              <a:gd name="connsiteY5" fmla="*/ 1469456 h 1844657"/>
              <a:gd name="connsiteX6" fmla="*/ 1596537 w 1844072"/>
              <a:gd name="connsiteY6" fmla="*/ 1506621 h 1844657"/>
              <a:gd name="connsiteX7" fmla="*/ 1641030 w 1844072"/>
              <a:gd name="connsiteY7" fmla="*/ 1500158 h 1844657"/>
              <a:gd name="connsiteX8" fmla="*/ 1679629 w 1844072"/>
              <a:gd name="connsiteY8" fmla="*/ 1448639 h 1844657"/>
              <a:gd name="connsiteX9" fmla="*/ 1673259 w 1844072"/>
              <a:gd name="connsiteY9" fmla="*/ 1404154 h 1844657"/>
              <a:gd name="connsiteX10" fmla="*/ 1623727 w 1844072"/>
              <a:gd name="connsiteY10" fmla="*/ 1367084 h 1844657"/>
              <a:gd name="connsiteX11" fmla="*/ 1615171 w 1844072"/>
              <a:gd name="connsiteY11" fmla="*/ 1325831 h 1844657"/>
              <a:gd name="connsiteX12" fmla="*/ 1636942 w 1844072"/>
              <a:gd name="connsiteY12" fmla="*/ 1286194 h 1844657"/>
              <a:gd name="connsiteX13" fmla="*/ 1676206 w 1844072"/>
              <a:gd name="connsiteY13" fmla="*/ 1271270 h 1844657"/>
              <a:gd name="connsiteX14" fmla="*/ 1734010 w 1844072"/>
              <a:gd name="connsiteY14" fmla="*/ 1292847 h 1844657"/>
              <a:gd name="connsiteX15" fmla="*/ 1774738 w 1844072"/>
              <a:gd name="connsiteY15" fmla="*/ 1274255 h 1844657"/>
              <a:gd name="connsiteX16" fmla="*/ 1774890 w 1844072"/>
              <a:gd name="connsiteY16" fmla="*/ 1273837 h 1844657"/>
              <a:gd name="connsiteX17" fmla="*/ 1797422 w 1844072"/>
              <a:gd name="connsiteY17" fmla="*/ 1213478 h 1844657"/>
              <a:gd name="connsiteX18" fmla="*/ 1778465 w 1844072"/>
              <a:gd name="connsiteY18" fmla="*/ 1172625 h 1844657"/>
              <a:gd name="connsiteX19" fmla="*/ 1778408 w 1844072"/>
              <a:gd name="connsiteY19" fmla="*/ 1172606 h 1844657"/>
              <a:gd name="connsiteX20" fmla="*/ 1720509 w 1844072"/>
              <a:gd name="connsiteY20" fmla="*/ 1151029 h 1844657"/>
              <a:gd name="connsiteX21" fmla="*/ 1700735 w 1844072"/>
              <a:gd name="connsiteY21" fmla="*/ 1113958 h 1844657"/>
              <a:gd name="connsiteX22" fmla="*/ 1710242 w 1844072"/>
              <a:gd name="connsiteY22" fmla="*/ 1069759 h 1844657"/>
              <a:gd name="connsiteX23" fmla="*/ 1743612 w 1844072"/>
              <a:gd name="connsiteY23" fmla="*/ 1044284 h 1844657"/>
              <a:gd name="connsiteX24" fmla="*/ 1805313 w 1844072"/>
              <a:gd name="connsiteY24" fmla="*/ 1048657 h 1844657"/>
              <a:gd name="connsiteX25" fmla="*/ 1839244 w 1844072"/>
              <a:gd name="connsiteY25" fmla="*/ 1019447 h 1844657"/>
              <a:gd name="connsiteX26" fmla="*/ 1839254 w 1844072"/>
              <a:gd name="connsiteY26" fmla="*/ 1019285 h 1844657"/>
              <a:gd name="connsiteX27" fmla="*/ 1843912 w 1844072"/>
              <a:gd name="connsiteY27" fmla="*/ 955030 h 1844657"/>
              <a:gd name="connsiteX28" fmla="*/ 1814440 w 1844072"/>
              <a:gd name="connsiteY28" fmla="*/ 921096 h 1844657"/>
              <a:gd name="connsiteX29" fmla="*/ 1752739 w 1844072"/>
              <a:gd name="connsiteY29" fmla="*/ 916628 h 1844657"/>
              <a:gd name="connsiteX30" fmla="*/ 1723267 w 1844072"/>
              <a:gd name="connsiteY30" fmla="*/ 886687 h 1844657"/>
              <a:gd name="connsiteX31" fmla="*/ 1720034 w 1844072"/>
              <a:gd name="connsiteY31" fmla="*/ 841537 h 1844657"/>
              <a:gd name="connsiteX32" fmla="*/ 1744943 w 1844072"/>
              <a:gd name="connsiteY32" fmla="*/ 807698 h 1844657"/>
              <a:gd name="connsiteX33" fmla="*/ 1805408 w 1844072"/>
              <a:gd name="connsiteY33" fmla="*/ 794581 h 1844657"/>
              <a:gd name="connsiteX34" fmla="*/ 1829775 w 1844072"/>
              <a:gd name="connsiteY34" fmla="*/ 756712 h 1844657"/>
              <a:gd name="connsiteX35" fmla="*/ 1829747 w 1844072"/>
              <a:gd name="connsiteY35" fmla="*/ 756560 h 1844657"/>
              <a:gd name="connsiteX36" fmla="*/ 1816056 w 1844072"/>
              <a:gd name="connsiteY36" fmla="*/ 693730 h 1844657"/>
              <a:gd name="connsiteX37" fmla="*/ 1778360 w 1844072"/>
              <a:gd name="connsiteY37" fmla="*/ 669320 h 1844657"/>
              <a:gd name="connsiteX38" fmla="*/ 1778028 w 1844072"/>
              <a:gd name="connsiteY38" fmla="*/ 669396 h 1844657"/>
              <a:gd name="connsiteX39" fmla="*/ 1718228 w 1844072"/>
              <a:gd name="connsiteY39" fmla="*/ 683749 h 1844657"/>
              <a:gd name="connsiteX40" fmla="*/ 1681530 w 1844072"/>
              <a:gd name="connsiteY40" fmla="*/ 663313 h 1844657"/>
              <a:gd name="connsiteX41" fmla="*/ 1665654 w 1844072"/>
              <a:gd name="connsiteY41" fmla="*/ 620919 h 1844657"/>
              <a:gd name="connsiteX42" fmla="*/ 1680009 w 1844072"/>
              <a:gd name="connsiteY42" fmla="*/ 581377 h 1844657"/>
              <a:gd name="connsiteX43" fmla="*/ 1734200 w 1844072"/>
              <a:gd name="connsiteY43" fmla="*/ 551816 h 1844657"/>
              <a:gd name="connsiteX44" fmla="*/ 1746939 w 1844072"/>
              <a:gd name="connsiteY44" fmla="*/ 508662 h 1844657"/>
              <a:gd name="connsiteX45" fmla="*/ 1716041 w 1844072"/>
              <a:gd name="connsiteY45" fmla="*/ 452200 h 1844657"/>
              <a:gd name="connsiteX46" fmla="*/ 1673003 w 1844072"/>
              <a:gd name="connsiteY46" fmla="*/ 439398 h 1844657"/>
              <a:gd name="connsiteX47" fmla="*/ 1672879 w 1844072"/>
              <a:gd name="connsiteY47" fmla="*/ 439463 h 1844657"/>
              <a:gd name="connsiteX48" fmla="*/ 1618593 w 1844072"/>
              <a:gd name="connsiteY48" fmla="*/ 469120 h 1844657"/>
              <a:gd name="connsiteX49" fmla="*/ 1577713 w 1844072"/>
              <a:gd name="connsiteY49" fmla="*/ 459615 h 1844657"/>
              <a:gd name="connsiteX50" fmla="*/ 1550427 w 1844072"/>
              <a:gd name="connsiteY50" fmla="*/ 423495 h 1844657"/>
              <a:gd name="connsiteX51" fmla="*/ 1552994 w 1844072"/>
              <a:gd name="connsiteY51" fmla="*/ 381481 h 1844657"/>
              <a:gd name="connsiteX52" fmla="*/ 1596917 w 1844072"/>
              <a:gd name="connsiteY52" fmla="*/ 337662 h 1844657"/>
              <a:gd name="connsiteX53" fmla="*/ 1596917 w 1844072"/>
              <a:gd name="connsiteY53" fmla="*/ 292607 h 1844657"/>
              <a:gd name="connsiteX54" fmla="*/ 1551378 w 1844072"/>
              <a:gd name="connsiteY54" fmla="*/ 247267 h 1844657"/>
              <a:gd name="connsiteX55" fmla="*/ 1506476 w 1844072"/>
              <a:gd name="connsiteY55" fmla="*/ 247205 h 1844657"/>
              <a:gd name="connsiteX56" fmla="*/ 1506409 w 1844072"/>
              <a:gd name="connsiteY56" fmla="*/ 247267 h 1844657"/>
              <a:gd name="connsiteX57" fmla="*/ 1462486 w 1844072"/>
              <a:gd name="connsiteY57" fmla="*/ 291086 h 1844657"/>
              <a:gd name="connsiteX58" fmla="*/ 1420465 w 1844072"/>
              <a:gd name="connsiteY58" fmla="*/ 293652 h 1844657"/>
              <a:gd name="connsiteX59" fmla="*/ 1384433 w 1844072"/>
              <a:gd name="connsiteY59" fmla="*/ 266372 h 1844657"/>
              <a:gd name="connsiteX60" fmla="*/ 1374925 w 1844072"/>
              <a:gd name="connsiteY60" fmla="*/ 225500 h 1844657"/>
              <a:gd name="connsiteX61" fmla="*/ 1404588 w 1844072"/>
              <a:gd name="connsiteY61" fmla="*/ 171224 h 1844657"/>
              <a:gd name="connsiteX62" fmla="*/ 1392029 w 1844072"/>
              <a:gd name="connsiteY62" fmla="*/ 128118 h 1844657"/>
              <a:gd name="connsiteX63" fmla="*/ 1391943 w 1844072"/>
              <a:gd name="connsiteY63" fmla="*/ 128070 h 1844657"/>
              <a:gd name="connsiteX64" fmla="*/ 1335471 w 1844072"/>
              <a:gd name="connsiteY64" fmla="*/ 97273 h 1844657"/>
              <a:gd name="connsiteX65" fmla="*/ 1292356 w 1844072"/>
              <a:gd name="connsiteY65" fmla="*/ 109829 h 1844657"/>
              <a:gd name="connsiteX66" fmla="*/ 1292308 w 1844072"/>
              <a:gd name="connsiteY66" fmla="*/ 109915 h 1844657"/>
              <a:gd name="connsiteX67" fmla="*/ 1262646 w 1844072"/>
              <a:gd name="connsiteY67" fmla="*/ 164095 h 1844657"/>
              <a:gd name="connsiteX68" fmla="*/ 1223097 w 1844072"/>
              <a:gd name="connsiteY68" fmla="*/ 178448 h 1844657"/>
              <a:gd name="connsiteX69" fmla="*/ 1180695 w 1844072"/>
              <a:gd name="connsiteY69" fmla="*/ 162575 h 1844657"/>
              <a:gd name="connsiteX70" fmla="*/ 1160349 w 1844072"/>
              <a:gd name="connsiteY70" fmla="*/ 125884 h 1844657"/>
              <a:gd name="connsiteX71" fmla="*/ 1173755 w 1844072"/>
              <a:gd name="connsiteY71" fmla="*/ 65906 h 1844657"/>
              <a:gd name="connsiteX72" fmla="*/ 1149568 w 1844072"/>
              <a:gd name="connsiteY72" fmla="*/ 27918 h 1844657"/>
              <a:gd name="connsiteX73" fmla="*/ 1149416 w 1844072"/>
              <a:gd name="connsiteY73" fmla="*/ 27885 h 1844657"/>
              <a:gd name="connsiteX74" fmla="*/ 1086574 w 1844072"/>
              <a:gd name="connsiteY74" fmla="*/ 14197 h 1844657"/>
              <a:gd name="connsiteX75" fmla="*/ 1048546 w 1844072"/>
              <a:gd name="connsiteY75" fmla="*/ 38531 h 1844657"/>
              <a:gd name="connsiteX76" fmla="*/ 1035426 w 1844072"/>
              <a:gd name="connsiteY76" fmla="*/ 98984 h 1844657"/>
              <a:gd name="connsiteX77" fmla="*/ 1001581 w 1844072"/>
              <a:gd name="connsiteY77" fmla="*/ 123793 h 1844657"/>
              <a:gd name="connsiteX78" fmla="*/ 956422 w 1844072"/>
              <a:gd name="connsiteY78" fmla="*/ 120561 h 1844657"/>
              <a:gd name="connsiteX79" fmla="*/ 926474 w 1844072"/>
              <a:gd name="connsiteY79" fmla="*/ 91190 h 1844657"/>
              <a:gd name="connsiteX80" fmla="*/ 922101 w 1844072"/>
              <a:gd name="connsiteY80" fmla="*/ 29501 h 1844657"/>
              <a:gd name="connsiteX81" fmla="*/ 888065 w 1844072"/>
              <a:gd name="connsiteY81" fmla="*/ 34 h 1844657"/>
              <a:gd name="connsiteX82" fmla="*/ 823892 w 1844072"/>
              <a:gd name="connsiteY82" fmla="*/ 4597 h 1844657"/>
              <a:gd name="connsiteX83" fmla="*/ 794420 w 1844072"/>
              <a:gd name="connsiteY83" fmla="*/ 38626 h 1844657"/>
              <a:gd name="connsiteX84" fmla="*/ 798793 w 1844072"/>
              <a:gd name="connsiteY84" fmla="*/ 100220 h 1844657"/>
              <a:gd name="connsiteX85" fmla="*/ 773409 w 1844072"/>
              <a:gd name="connsiteY85" fmla="*/ 133679 h 1844657"/>
              <a:gd name="connsiteX86" fmla="*/ 729106 w 1844072"/>
              <a:gd name="connsiteY86" fmla="*/ 143184 h 1844657"/>
              <a:gd name="connsiteX87" fmla="*/ 692218 w 1844072"/>
              <a:gd name="connsiteY87" fmla="*/ 122938 h 1844657"/>
              <a:gd name="connsiteX88" fmla="*/ 670637 w 1844072"/>
              <a:gd name="connsiteY88" fmla="*/ 65906 h 1844657"/>
              <a:gd name="connsiteX89" fmla="*/ 629833 w 1844072"/>
              <a:gd name="connsiteY89" fmla="*/ 46832 h 1844657"/>
              <a:gd name="connsiteX90" fmla="*/ 629661 w 1844072"/>
              <a:gd name="connsiteY90" fmla="*/ 46895 h 1844657"/>
              <a:gd name="connsiteX91" fmla="*/ 569386 w 1844072"/>
              <a:gd name="connsiteY91" fmla="*/ 69328 h 1844657"/>
              <a:gd name="connsiteX92" fmla="*/ 550372 w 1844072"/>
              <a:gd name="connsiteY92" fmla="*/ 110296 h 1844657"/>
              <a:gd name="connsiteX93" fmla="*/ 572143 w 1844072"/>
              <a:gd name="connsiteY93" fmla="*/ 167993 h 1844657"/>
              <a:gd name="connsiteX94" fmla="*/ 557217 w 1844072"/>
              <a:gd name="connsiteY94" fmla="*/ 207154 h 1844657"/>
              <a:gd name="connsiteX95" fmla="*/ 517573 w 1844072"/>
              <a:gd name="connsiteY95" fmla="*/ 229017 h 1844657"/>
              <a:gd name="connsiteX96" fmla="*/ 476312 w 1844072"/>
              <a:gd name="connsiteY96" fmla="*/ 220462 h 1844657"/>
              <a:gd name="connsiteX97" fmla="*/ 439044 w 1844072"/>
              <a:gd name="connsiteY97" fmla="*/ 170939 h 1844657"/>
              <a:gd name="connsiteX98" fmla="*/ 394598 w 1844072"/>
              <a:gd name="connsiteY98" fmla="*/ 164537 h 1844657"/>
              <a:gd name="connsiteX99" fmla="*/ 394550 w 1844072"/>
              <a:gd name="connsiteY99" fmla="*/ 164571 h 1844657"/>
              <a:gd name="connsiteX100" fmla="*/ 343021 w 1844072"/>
              <a:gd name="connsiteY100" fmla="*/ 203067 h 1844657"/>
              <a:gd name="connsiteX101" fmla="*/ 336652 w 1844072"/>
              <a:gd name="connsiteY101" fmla="*/ 247647 h 1844657"/>
              <a:gd name="connsiteX102" fmla="*/ 373825 w 1844072"/>
              <a:gd name="connsiteY102" fmla="*/ 297169 h 1844657"/>
              <a:gd name="connsiteX103" fmla="*/ 369927 w 1844072"/>
              <a:gd name="connsiteY103" fmla="*/ 339563 h 1844657"/>
              <a:gd name="connsiteX104" fmla="*/ 354145 w 1844072"/>
              <a:gd name="connsiteY104" fmla="*/ 354771 h 1844657"/>
              <a:gd name="connsiteX105" fmla="*/ 338933 w 1844072"/>
              <a:gd name="connsiteY105" fmla="*/ 370550 h 1844657"/>
              <a:gd name="connsiteX106" fmla="*/ 296532 w 1844072"/>
              <a:gd name="connsiteY106" fmla="*/ 374447 h 1844657"/>
              <a:gd name="connsiteX107" fmla="*/ 246999 w 1844072"/>
              <a:gd name="connsiteY107" fmla="*/ 337282 h 1844657"/>
              <a:gd name="connsiteX108" fmla="*/ 202411 w 1844072"/>
              <a:gd name="connsiteY108" fmla="*/ 343650 h 1844657"/>
              <a:gd name="connsiteX109" fmla="*/ 163907 w 1844072"/>
              <a:gd name="connsiteY109" fmla="*/ 395169 h 1844657"/>
              <a:gd name="connsiteX110" fmla="*/ 170277 w 1844072"/>
              <a:gd name="connsiteY110" fmla="*/ 439749 h 1844657"/>
              <a:gd name="connsiteX111" fmla="*/ 219809 w 1844072"/>
              <a:gd name="connsiteY111" fmla="*/ 476819 h 1844657"/>
              <a:gd name="connsiteX112" fmla="*/ 228366 w 1844072"/>
              <a:gd name="connsiteY112" fmla="*/ 517977 h 1844657"/>
              <a:gd name="connsiteX113" fmla="*/ 206499 w 1844072"/>
              <a:gd name="connsiteY113" fmla="*/ 557614 h 1844657"/>
              <a:gd name="connsiteX114" fmla="*/ 167330 w 1844072"/>
              <a:gd name="connsiteY114" fmla="*/ 572537 h 1844657"/>
              <a:gd name="connsiteX115" fmla="*/ 109812 w 1844072"/>
              <a:gd name="connsiteY115" fmla="*/ 550675 h 1844657"/>
              <a:gd name="connsiteX116" fmla="*/ 68836 w 1844072"/>
              <a:gd name="connsiteY116" fmla="*/ 569686 h 1844657"/>
              <a:gd name="connsiteX117" fmla="*/ 46399 w 1844072"/>
              <a:gd name="connsiteY117" fmla="*/ 629949 h 1844657"/>
              <a:gd name="connsiteX118" fmla="*/ 64995 w 1844072"/>
              <a:gd name="connsiteY118" fmla="*/ 670670 h 1844657"/>
              <a:gd name="connsiteX119" fmla="*/ 65413 w 1844072"/>
              <a:gd name="connsiteY119" fmla="*/ 670822 h 1844657"/>
              <a:gd name="connsiteX120" fmla="*/ 123312 w 1844072"/>
              <a:gd name="connsiteY120" fmla="*/ 692494 h 1844657"/>
              <a:gd name="connsiteX121" fmla="*/ 143182 w 1844072"/>
              <a:gd name="connsiteY121" fmla="*/ 729469 h 1844657"/>
              <a:gd name="connsiteX122" fmla="*/ 133675 w 1844072"/>
              <a:gd name="connsiteY122" fmla="*/ 773764 h 1844657"/>
              <a:gd name="connsiteX123" fmla="*/ 100209 w 1844072"/>
              <a:gd name="connsiteY123" fmla="*/ 799143 h 1844657"/>
              <a:gd name="connsiteX124" fmla="*/ 38603 w 1844072"/>
              <a:gd name="connsiteY124" fmla="*/ 794771 h 1844657"/>
              <a:gd name="connsiteX125" fmla="*/ 4568 w 1844072"/>
              <a:gd name="connsiteY125" fmla="*/ 824237 h 1844657"/>
              <a:gd name="connsiteX126" fmla="*/ 4 w 1844072"/>
              <a:gd name="connsiteY126" fmla="*/ 888398 h 1844657"/>
              <a:gd name="connsiteX127" fmla="*/ 29315 w 1844072"/>
              <a:gd name="connsiteY127" fmla="*/ 922417 h 1844657"/>
              <a:gd name="connsiteX128" fmla="*/ 29477 w 1844072"/>
              <a:gd name="connsiteY128" fmla="*/ 922427 h 1844657"/>
              <a:gd name="connsiteX129" fmla="*/ 91178 w 1844072"/>
              <a:gd name="connsiteY129" fmla="*/ 926799 h 1844657"/>
              <a:gd name="connsiteX130" fmla="*/ 120555 w 1844072"/>
              <a:gd name="connsiteY130" fmla="*/ 956741 h 1844657"/>
              <a:gd name="connsiteX131" fmla="*/ 123787 w 1844072"/>
              <a:gd name="connsiteY131" fmla="*/ 1001891 h 1844657"/>
              <a:gd name="connsiteX132" fmla="*/ 98878 w 1844072"/>
              <a:gd name="connsiteY132" fmla="*/ 1035730 h 1844657"/>
              <a:gd name="connsiteX133" fmla="*/ 38508 w 1844072"/>
              <a:gd name="connsiteY133" fmla="*/ 1048847 h 1844657"/>
              <a:gd name="connsiteX134" fmla="*/ 14141 w 1844072"/>
              <a:gd name="connsiteY134" fmla="*/ 1086716 h 1844657"/>
              <a:gd name="connsiteX135" fmla="*/ 14170 w 1844072"/>
              <a:gd name="connsiteY135" fmla="*/ 1086868 h 1844657"/>
              <a:gd name="connsiteX136" fmla="*/ 27385 w 1844072"/>
              <a:gd name="connsiteY136" fmla="*/ 1149508 h 1844657"/>
              <a:gd name="connsiteX137" fmla="*/ 65261 w 1844072"/>
              <a:gd name="connsiteY137" fmla="*/ 1173870 h 1844657"/>
              <a:gd name="connsiteX138" fmla="*/ 65413 w 1844072"/>
              <a:gd name="connsiteY138" fmla="*/ 1173841 h 1844657"/>
              <a:gd name="connsiteX139" fmla="*/ 125689 w 1844072"/>
              <a:gd name="connsiteY139" fmla="*/ 1160724 h 1844657"/>
              <a:gd name="connsiteX140" fmla="*/ 162386 w 1844072"/>
              <a:gd name="connsiteY140" fmla="*/ 1181065 h 1844657"/>
              <a:gd name="connsiteX141" fmla="*/ 178263 w 1844072"/>
              <a:gd name="connsiteY141" fmla="*/ 1223459 h 1844657"/>
              <a:gd name="connsiteX142" fmla="*/ 163337 w 1844072"/>
              <a:gd name="connsiteY142" fmla="*/ 1263571 h 1844657"/>
              <a:gd name="connsiteX143" fmla="*/ 109146 w 1844072"/>
              <a:gd name="connsiteY143" fmla="*/ 1293133 h 1844657"/>
              <a:gd name="connsiteX144" fmla="*/ 96483 w 1844072"/>
              <a:gd name="connsiteY144" fmla="*/ 1336353 h 1844657"/>
              <a:gd name="connsiteX145" fmla="*/ 96502 w 1844072"/>
              <a:gd name="connsiteY145" fmla="*/ 1336382 h 1844657"/>
              <a:gd name="connsiteX146" fmla="*/ 127305 w 1844072"/>
              <a:gd name="connsiteY146" fmla="*/ 1392843 h 1844657"/>
              <a:gd name="connsiteX147" fmla="*/ 170382 w 1844072"/>
              <a:gd name="connsiteY147" fmla="*/ 1405532 h 1844657"/>
              <a:gd name="connsiteX148" fmla="*/ 170467 w 1844072"/>
              <a:gd name="connsiteY148" fmla="*/ 1405485 h 1844657"/>
              <a:gd name="connsiteX149" fmla="*/ 224753 w 1844072"/>
              <a:gd name="connsiteY149" fmla="*/ 1375828 h 1844657"/>
              <a:gd name="connsiteX150" fmla="*/ 265634 w 1844072"/>
              <a:gd name="connsiteY150" fmla="*/ 1385334 h 1844657"/>
              <a:gd name="connsiteX151" fmla="*/ 292919 w 1844072"/>
              <a:gd name="connsiteY151" fmla="*/ 1421359 h 1844657"/>
              <a:gd name="connsiteX152" fmla="*/ 290352 w 1844072"/>
              <a:gd name="connsiteY152" fmla="*/ 1463372 h 1844657"/>
              <a:gd name="connsiteX153" fmla="*/ 246524 w 1844072"/>
              <a:gd name="connsiteY153" fmla="*/ 1507287 h 1844657"/>
              <a:gd name="connsiteX154" fmla="*/ 246458 w 1844072"/>
              <a:gd name="connsiteY154" fmla="*/ 1552180 h 1844657"/>
              <a:gd name="connsiteX155" fmla="*/ 246524 w 1844072"/>
              <a:gd name="connsiteY155" fmla="*/ 1552246 h 1844657"/>
              <a:gd name="connsiteX156" fmla="*/ 291968 w 1844072"/>
              <a:gd name="connsiteY156" fmla="*/ 1597777 h 1844657"/>
              <a:gd name="connsiteX157" fmla="*/ 337032 w 1844072"/>
              <a:gd name="connsiteY157" fmla="*/ 1597777 h 1844657"/>
              <a:gd name="connsiteX158" fmla="*/ 380860 w 1844072"/>
              <a:gd name="connsiteY158" fmla="*/ 1553862 h 1844657"/>
              <a:gd name="connsiteX159" fmla="*/ 422881 w 1844072"/>
              <a:gd name="connsiteY159" fmla="*/ 1551296 h 1844657"/>
              <a:gd name="connsiteX160" fmla="*/ 459009 w 1844072"/>
              <a:gd name="connsiteY160" fmla="*/ 1578576 h 1844657"/>
              <a:gd name="connsiteX161" fmla="*/ 468516 w 1844072"/>
              <a:gd name="connsiteY161" fmla="*/ 1619449 h 1844657"/>
              <a:gd name="connsiteX162" fmla="*/ 439044 w 1844072"/>
              <a:gd name="connsiteY162" fmla="*/ 1672964 h 1844657"/>
              <a:gd name="connsiteX163" fmla="*/ 451783 w 1844072"/>
              <a:gd name="connsiteY163" fmla="*/ 1716118 h 1844657"/>
              <a:gd name="connsiteX164" fmla="*/ 508255 w 1844072"/>
              <a:gd name="connsiteY164" fmla="*/ 1747010 h 1844657"/>
              <a:gd name="connsiteX165" fmla="*/ 551418 w 1844072"/>
              <a:gd name="connsiteY165" fmla="*/ 1734273 h 1844657"/>
              <a:gd name="connsiteX166" fmla="*/ 580985 w 1844072"/>
              <a:gd name="connsiteY166" fmla="*/ 1680093 h 1844657"/>
              <a:gd name="connsiteX167" fmla="*/ 620535 w 1844072"/>
              <a:gd name="connsiteY167" fmla="*/ 1665740 h 1844657"/>
              <a:gd name="connsiteX168" fmla="*/ 662936 w 1844072"/>
              <a:gd name="connsiteY168" fmla="*/ 1681613 h 1844657"/>
              <a:gd name="connsiteX169" fmla="*/ 683377 w 1844072"/>
              <a:gd name="connsiteY169" fmla="*/ 1718304 h 1844657"/>
              <a:gd name="connsiteX170" fmla="*/ 670257 w 1844072"/>
              <a:gd name="connsiteY170" fmla="*/ 1778662 h 1844657"/>
              <a:gd name="connsiteX171" fmla="*/ 694443 w 1844072"/>
              <a:gd name="connsiteY171" fmla="*/ 1816655 h 1844657"/>
              <a:gd name="connsiteX172" fmla="*/ 694595 w 1844072"/>
              <a:gd name="connsiteY172" fmla="*/ 1816683 h 1844657"/>
              <a:gd name="connsiteX173" fmla="*/ 757437 w 1844072"/>
              <a:gd name="connsiteY173" fmla="*/ 1830276 h 1844657"/>
              <a:gd name="connsiteX174" fmla="*/ 795409 w 1844072"/>
              <a:gd name="connsiteY174" fmla="*/ 1806304 h 1844657"/>
              <a:gd name="connsiteX175" fmla="*/ 795466 w 1844072"/>
              <a:gd name="connsiteY175" fmla="*/ 1806038 h 1844657"/>
              <a:gd name="connsiteX176" fmla="*/ 808586 w 1844072"/>
              <a:gd name="connsiteY176" fmla="*/ 1745584 h 1844657"/>
              <a:gd name="connsiteX177" fmla="*/ 842431 w 1844072"/>
              <a:gd name="connsiteY177" fmla="*/ 1720680 h 1844657"/>
              <a:gd name="connsiteX178" fmla="*/ 887590 w 1844072"/>
              <a:gd name="connsiteY178" fmla="*/ 1723912 h 1844657"/>
              <a:gd name="connsiteX179" fmla="*/ 917537 w 1844072"/>
              <a:gd name="connsiteY179" fmla="*/ 1753378 h 1844657"/>
              <a:gd name="connsiteX180" fmla="*/ 922006 w 1844072"/>
              <a:gd name="connsiteY180" fmla="*/ 1815068 h 1844657"/>
              <a:gd name="connsiteX181" fmla="*/ 955946 w 1844072"/>
              <a:gd name="connsiteY181" fmla="*/ 1844534 h 1844657"/>
              <a:gd name="connsiteX182" fmla="*/ 1020214 w 1844072"/>
              <a:gd name="connsiteY182" fmla="*/ 1839876 h 1844657"/>
              <a:gd name="connsiteX183" fmla="*/ 1049601 w 1844072"/>
              <a:gd name="connsiteY183" fmla="*/ 1806104 h 1844657"/>
              <a:gd name="connsiteX184" fmla="*/ 1049591 w 1844072"/>
              <a:gd name="connsiteY184" fmla="*/ 1805942 h 1844657"/>
              <a:gd name="connsiteX185" fmla="*/ 1045218 w 1844072"/>
              <a:gd name="connsiteY185" fmla="*/ 1744253 h 1844657"/>
              <a:gd name="connsiteX186" fmla="*/ 1070317 w 1844072"/>
              <a:gd name="connsiteY186" fmla="*/ 1710319 h 1844657"/>
              <a:gd name="connsiteX187" fmla="*/ 1114525 w 1844072"/>
              <a:gd name="connsiteY187" fmla="*/ 1700814 h 1844657"/>
              <a:gd name="connsiteX188" fmla="*/ 1151603 w 1844072"/>
              <a:gd name="connsiteY188" fmla="*/ 1720585 h 1844657"/>
              <a:gd name="connsiteX189" fmla="*/ 1173184 w 1844072"/>
              <a:gd name="connsiteY189" fmla="*/ 1778472 h 1844657"/>
              <a:gd name="connsiteX190" fmla="*/ 1214008 w 1844072"/>
              <a:gd name="connsiteY190" fmla="*/ 1797502 h 1844657"/>
              <a:gd name="connsiteX191" fmla="*/ 1214065 w 1844072"/>
              <a:gd name="connsiteY191" fmla="*/ 1797483 h 1844657"/>
              <a:gd name="connsiteX192" fmla="*/ 1274340 w 1844072"/>
              <a:gd name="connsiteY192" fmla="*/ 1774955 h 1844657"/>
              <a:gd name="connsiteX193" fmla="*/ 1293506 w 1844072"/>
              <a:gd name="connsiteY193" fmla="*/ 1734501 h 1844657"/>
              <a:gd name="connsiteX194" fmla="*/ 1293354 w 1844072"/>
              <a:gd name="connsiteY194" fmla="*/ 1734083 h 1844657"/>
              <a:gd name="connsiteX195" fmla="*/ 1271773 w 1844072"/>
              <a:gd name="connsiteY195" fmla="*/ 1676290 h 1844657"/>
              <a:gd name="connsiteX196" fmla="*/ 1286699 w 1844072"/>
              <a:gd name="connsiteY196" fmla="*/ 1637034 h 1844657"/>
              <a:gd name="connsiteX197" fmla="*/ 1326344 w 1844072"/>
              <a:gd name="connsiteY197" fmla="*/ 1615267 h 1844657"/>
              <a:gd name="connsiteX198" fmla="*/ 1367605 w 1844072"/>
              <a:gd name="connsiteY198" fmla="*/ 1623821 h 1844657"/>
              <a:gd name="connsiteX199" fmla="*/ 1404683 w 1844072"/>
              <a:gd name="connsiteY199" fmla="*/ 1673249 h 1844657"/>
              <a:gd name="connsiteX200" fmla="*/ 1449119 w 1844072"/>
              <a:gd name="connsiteY200" fmla="*/ 1679760 h 1844657"/>
              <a:gd name="connsiteX201" fmla="*/ 1449176 w 1844072"/>
              <a:gd name="connsiteY201" fmla="*/ 1679712 h 1844657"/>
              <a:gd name="connsiteX202" fmla="*/ 1500705 w 1844072"/>
              <a:gd name="connsiteY202" fmla="*/ 1641121 h 1844657"/>
              <a:gd name="connsiteX203" fmla="*/ 1507112 w 1844072"/>
              <a:gd name="connsiteY203" fmla="*/ 1596684 h 1844657"/>
              <a:gd name="connsiteX204" fmla="*/ 1506789 w 1844072"/>
              <a:gd name="connsiteY204" fmla="*/ 1596256 h 1844657"/>
              <a:gd name="connsiteX205" fmla="*/ 459199 w 1844072"/>
              <a:gd name="connsiteY205" fmla="*/ 1384288 h 1844657"/>
              <a:gd name="connsiteX206" fmla="*/ 459237 w 1844072"/>
              <a:gd name="connsiteY206" fmla="*/ 459175 h 1844657"/>
              <a:gd name="connsiteX207" fmla="*/ 1384528 w 1844072"/>
              <a:gd name="connsiteY207" fmla="*/ 459212 h 1844657"/>
              <a:gd name="connsiteX208" fmla="*/ 1384528 w 1844072"/>
              <a:gd name="connsiteY208" fmla="*/ 1384288 h 1844657"/>
              <a:gd name="connsiteX209" fmla="*/ 459769 w 1844072"/>
              <a:gd name="connsiteY209" fmla="*/ 1385239 h 1844657"/>
              <a:gd name="connsiteX210" fmla="*/ 459199 w 1844072"/>
              <a:gd name="connsiteY210" fmla="*/ 1384668 h 1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844072" h="1844657">
                <a:moveTo>
                  <a:pt x="1506789" y="1596256"/>
                </a:moveTo>
                <a:lnTo>
                  <a:pt x="1469712" y="1546638"/>
                </a:lnTo>
                <a:cubicBezTo>
                  <a:pt x="1459976" y="1533645"/>
                  <a:pt x="1461612" y="1515395"/>
                  <a:pt x="1473514" y="1504340"/>
                </a:cubicBezTo>
                <a:cubicBezTo>
                  <a:pt x="1478838" y="1499302"/>
                  <a:pt x="1484067" y="1494264"/>
                  <a:pt x="1489296" y="1489036"/>
                </a:cubicBezTo>
                <a:cubicBezTo>
                  <a:pt x="1494525" y="1483808"/>
                  <a:pt x="1499564" y="1478581"/>
                  <a:pt x="1504603" y="1473258"/>
                </a:cubicBezTo>
                <a:cubicBezTo>
                  <a:pt x="1515660" y="1461357"/>
                  <a:pt x="1533913" y="1459722"/>
                  <a:pt x="1546910" y="1469456"/>
                </a:cubicBezTo>
                <a:lnTo>
                  <a:pt x="1596537" y="1506621"/>
                </a:lnTo>
                <a:cubicBezTo>
                  <a:pt x="1610617" y="1517087"/>
                  <a:pt x="1630515" y="1514197"/>
                  <a:pt x="1641030" y="1500158"/>
                </a:cubicBezTo>
                <a:lnTo>
                  <a:pt x="1679629" y="1448639"/>
                </a:lnTo>
                <a:cubicBezTo>
                  <a:pt x="1690115" y="1434590"/>
                  <a:pt x="1687273" y="1414696"/>
                  <a:pt x="1673259" y="1404154"/>
                </a:cubicBezTo>
                <a:lnTo>
                  <a:pt x="1623727" y="1367084"/>
                </a:lnTo>
                <a:cubicBezTo>
                  <a:pt x="1610769" y="1357531"/>
                  <a:pt x="1607080" y="1339747"/>
                  <a:pt x="1615171" y="1325831"/>
                </a:cubicBezTo>
                <a:cubicBezTo>
                  <a:pt x="1622843" y="1312780"/>
                  <a:pt x="1630097" y="1299568"/>
                  <a:pt x="1636942" y="1286194"/>
                </a:cubicBezTo>
                <a:cubicBezTo>
                  <a:pt x="1644395" y="1272040"/>
                  <a:pt x="1661223" y="1265643"/>
                  <a:pt x="1676206" y="1271270"/>
                </a:cubicBezTo>
                <a:lnTo>
                  <a:pt x="1734010" y="1292847"/>
                </a:lnTo>
                <a:cubicBezTo>
                  <a:pt x="1750390" y="1298959"/>
                  <a:pt x="1768625" y="1290633"/>
                  <a:pt x="1774738" y="1274255"/>
                </a:cubicBezTo>
                <a:cubicBezTo>
                  <a:pt x="1774786" y="1274112"/>
                  <a:pt x="1774843" y="1273979"/>
                  <a:pt x="1774890" y="1273837"/>
                </a:cubicBezTo>
                <a:lnTo>
                  <a:pt x="1797422" y="1213478"/>
                </a:lnTo>
                <a:cubicBezTo>
                  <a:pt x="1803469" y="1196968"/>
                  <a:pt x="1794989" y="1178680"/>
                  <a:pt x="1778465" y="1172625"/>
                </a:cubicBezTo>
                <a:cubicBezTo>
                  <a:pt x="1778446" y="1172625"/>
                  <a:pt x="1778427" y="1172615"/>
                  <a:pt x="1778408" y="1172606"/>
                </a:cubicBezTo>
                <a:lnTo>
                  <a:pt x="1720509" y="1151029"/>
                </a:lnTo>
                <a:cubicBezTo>
                  <a:pt x="1705450" y="1145487"/>
                  <a:pt x="1696941" y="1129547"/>
                  <a:pt x="1700735" y="1113958"/>
                </a:cubicBezTo>
                <a:cubicBezTo>
                  <a:pt x="1704348" y="1099320"/>
                  <a:pt x="1707580" y="1084587"/>
                  <a:pt x="1710242" y="1069759"/>
                </a:cubicBezTo>
                <a:cubicBezTo>
                  <a:pt x="1713284" y="1054027"/>
                  <a:pt x="1727630" y="1043077"/>
                  <a:pt x="1743612" y="1044284"/>
                </a:cubicBezTo>
                <a:lnTo>
                  <a:pt x="1805313" y="1048657"/>
                </a:lnTo>
                <a:cubicBezTo>
                  <a:pt x="1822749" y="1049959"/>
                  <a:pt x="1837942" y="1036880"/>
                  <a:pt x="1839244" y="1019447"/>
                </a:cubicBezTo>
                <a:cubicBezTo>
                  <a:pt x="1839244" y="1019390"/>
                  <a:pt x="1839254" y="1019342"/>
                  <a:pt x="1839254" y="1019285"/>
                </a:cubicBezTo>
                <a:lnTo>
                  <a:pt x="1843912" y="955030"/>
                </a:lnTo>
                <a:cubicBezTo>
                  <a:pt x="1845110" y="937531"/>
                  <a:pt x="1831933" y="922360"/>
                  <a:pt x="1814440" y="921096"/>
                </a:cubicBezTo>
                <a:lnTo>
                  <a:pt x="1752739" y="916628"/>
                </a:lnTo>
                <a:cubicBezTo>
                  <a:pt x="1736728" y="915583"/>
                  <a:pt x="1724056" y="902703"/>
                  <a:pt x="1723267" y="886687"/>
                </a:cubicBezTo>
                <a:cubicBezTo>
                  <a:pt x="1722601" y="871669"/>
                  <a:pt x="1721556" y="856555"/>
                  <a:pt x="1720034" y="841537"/>
                </a:cubicBezTo>
                <a:cubicBezTo>
                  <a:pt x="1718532" y="825568"/>
                  <a:pt x="1729246" y="811006"/>
                  <a:pt x="1744943" y="807698"/>
                </a:cubicBezTo>
                <a:lnTo>
                  <a:pt x="1805408" y="794581"/>
                </a:lnTo>
                <a:cubicBezTo>
                  <a:pt x="1822597" y="790855"/>
                  <a:pt x="1833512" y="773897"/>
                  <a:pt x="1829775" y="756712"/>
                </a:cubicBezTo>
                <a:cubicBezTo>
                  <a:pt x="1829765" y="756664"/>
                  <a:pt x="1829756" y="756607"/>
                  <a:pt x="1829747" y="756560"/>
                </a:cubicBezTo>
                <a:lnTo>
                  <a:pt x="1816056" y="693730"/>
                </a:lnTo>
                <a:cubicBezTo>
                  <a:pt x="1812386" y="676582"/>
                  <a:pt x="1795511" y="665661"/>
                  <a:pt x="1778360" y="669320"/>
                </a:cubicBezTo>
                <a:cubicBezTo>
                  <a:pt x="1778256" y="669349"/>
                  <a:pt x="1778142" y="669368"/>
                  <a:pt x="1778028" y="669396"/>
                </a:cubicBezTo>
                <a:lnTo>
                  <a:pt x="1718228" y="683749"/>
                </a:lnTo>
                <a:cubicBezTo>
                  <a:pt x="1702589" y="687199"/>
                  <a:pt x="1686826" y="678426"/>
                  <a:pt x="1681530" y="663313"/>
                </a:cubicBezTo>
                <a:cubicBezTo>
                  <a:pt x="1676653" y="649055"/>
                  <a:pt x="1671358" y="634920"/>
                  <a:pt x="1665654" y="620919"/>
                </a:cubicBezTo>
                <a:cubicBezTo>
                  <a:pt x="1659769" y="606005"/>
                  <a:pt x="1665919" y="589039"/>
                  <a:pt x="1680009" y="581377"/>
                </a:cubicBezTo>
                <a:lnTo>
                  <a:pt x="1734200" y="551816"/>
                </a:lnTo>
                <a:cubicBezTo>
                  <a:pt x="1749620" y="543404"/>
                  <a:pt x="1755325" y="524098"/>
                  <a:pt x="1746939" y="508662"/>
                </a:cubicBezTo>
                <a:lnTo>
                  <a:pt x="1716041" y="452200"/>
                </a:lnTo>
                <a:cubicBezTo>
                  <a:pt x="1707694" y="436782"/>
                  <a:pt x="1688423" y="431050"/>
                  <a:pt x="1673003" y="439398"/>
                </a:cubicBezTo>
                <a:cubicBezTo>
                  <a:pt x="1672955" y="439420"/>
                  <a:pt x="1672917" y="439442"/>
                  <a:pt x="1672879" y="439463"/>
                </a:cubicBezTo>
                <a:lnTo>
                  <a:pt x="1618593" y="469120"/>
                </a:lnTo>
                <a:cubicBezTo>
                  <a:pt x="1604532" y="476781"/>
                  <a:pt x="1586953" y="472695"/>
                  <a:pt x="1577713" y="459615"/>
                </a:cubicBezTo>
                <a:cubicBezTo>
                  <a:pt x="1569061" y="447353"/>
                  <a:pt x="1559934" y="435376"/>
                  <a:pt x="1550427" y="423495"/>
                </a:cubicBezTo>
                <a:cubicBezTo>
                  <a:pt x="1540492" y="410868"/>
                  <a:pt x="1541604" y="392806"/>
                  <a:pt x="1552994" y="381481"/>
                </a:cubicBezTo>
                <a:lnTo>
                  <a:pt x="1596917" y="337662"/>
                </a:lnTo>
                <a:cubicBezTo>
                  <a:pt x="1609267" y="325180"/>
                  <a:pt x="1609267" y="305087"/>
                  <a:pt x="1596917" y="292607"/>
                </a:cubicBezTo>
                <a:lnTo>
                  <a:pt x="1551378" y="247267"/>
                </a:lnTo>
                <a:cubicBezTo>
                  <a:pt x="1538990" y="234851"/>
                  <a:pt x="1518892" y="234823"/>
                  <a:pt x="1506476" y="247205"/>
                </a:cubicBezTo>
                <a:cubicBezTo>
                  <a:pt x="1506447" y="247225"/>
                  <a:pt x="1506428" y="247246"/>
                  <a:pt x="1506409" y="247267"/>
                </a:cubicBezTo>
                <a:lnTo>
                  <a:pt x="1462486" y="291086"/>
                </a:lnTo>
                <a:cubicBezTo>
                  <a:pt x="1451163" y="302478"/>
                  <a:pt x="1433090" y="303582"/>
                  <a:pt x="1420465" y="293652"/>
                </a:cubicBezTo>
                <a:cubicBezTo>
                  <a:pt x="1408676" y="284147"/>
                  <a:pt x="1396602" y="275117"/>
                  <a:pt x="1384433" y="266372"/>
                </a:cubicBezTo>
                <a:cubicBezTo>
                  <a:pt x="1371351" y="257133"/>
                  <a:pt x="1367263" y="239562"/>
                  <a:pt x="1374925" y="225500"/>
                </a:cubicBezTo>
                <a:lnTo>
                  <a:pt x="1404588" y="171224"/>
                </a:lnTo>
                <a:cubicBezTo>
                  <a:pt x="1413030" y="155853"/>
                  <a:pt x="1407402" y="136554"/>
                  <a:pt x="1392029" y="128118"/>
                </a:cubicBezTo>
                <a:cubicBezTo>
                  <a:pt x="1392000" y="128102"/>
                  <a:pt x="1391972" y="128087"/>
                  <a:pt x="1391943" y="128070"/>
                </a:cubicBezTo>
                <a:lnTo>
                  <a:pt x="1335471" y="97273"/>
                </a:lnTo>
                <a:cubicBezTo>
                  <a:pt x="1320098" y="88836"/>
                  <a:pt x="1300798" y="94458"/>
                  <a:pt x="1292356" y="109829"/>
                </a:cubicBezTo>
                <a:cubicBezTo>
                  <a:pt x="1292337" y="109857"/>
                  <a:pt x="1292328" y="109887"/>
                  <a:pt x="1292308" y="109915"/>
                </a:cubicBezTo>
                <a:lnTo>
                  <a:pt x="1262646" y="164095"/>
                </a:lnTo>
                <a:cubicBezTo>
                  <a:pt x="1255040" y="178248"/>
                  <a:pt x="1238013" y="184427"/>
                  <a:pt x="1223097" y="178448"/>
                </a:cubicBezTo>
                <a:cubicBezTo>
                  <a:pt x="1209121" y="172745"/>
                  <a:pt x="1194575" y="167517"/>
                  <a:pt x="1180695" y="162575"/>
                </a:cubicBezTo>
                <a:cubicBezTo>
                  <a:pt x="1165559" y="157309"/>
                  <a:pt x="1156794" y="141510"/>
                  <a:pt x="1160349" y="125884"/>
                </a:cubicBezTo>
                <a:lnTo>
                  <a:pt x="1173755" y="65906"/>
                </a:lnTo>
                <a:cubicBezTo>
                  <a:pt x="1177567" y="48737"/>
                  <a:pt x="1166738" y="31730"/>
                  <a:pt x="1149568" y="27918"/>
                </a:cubicBezTo>
                <a:cubicBezTo>
                  <a:pt x="1149521" y="27907"/>
                  <a:pt x="1149464" y="27895"/>
                  <a:pt x="1149416" y="27885"/>
                </a:cubicBezTo>
                <a:lnTo>
                  <a:pt x="1086574" y="14197"/>
                </a:lnTo>
                <a:cubicBezTo>
                  <a:pt x="1069357" y="10428"/>
                  <a:pt x="1052339" y="21319"/>
                  <a:pt x="1048546" y="38531"/>
                </a:cubicBezTo>
                <a:lnTo>
                  <a:pt x="1035426" y="98984"/>
                </a:lnTo>
                <a:cubicBezTo>
                  <a:pt x="1032070" y="114640"/>
                  <a:pt x="1017524" y="125305"/>
                  <a:pt x="1001581" y="123793"/>
                </a:cubicBezTo>
                <a:cubicBezTo>
                  <a:pt x="986559" y="122367"/>
                  <a:pt x="971538" y="121227"/>
                  <a:pt x="956422" y="120561"/>
                </a:cubicBezTo>
                <a:cubicBezTo>
                  <a:pt x="940431" y="119779"/>
                  <a:pt x="927568" y="107156"/>
                  <a:pt x="926474" y="91190"/>
                </a:cubicBezTo>
                <a:lnTo>
                  <a:pt x="922101" y="29501"/>
                </a:lnTo>
                <a:cubicBezTo>
                  <a:pt x="920836" y="11970"/>
                  <a:pt x="905596" y="-1218"/>
                  <a:pt x="888065" y="34"/>
                </a:cubicBezTo>
                <a:lnTo>
                  <a:pt x="823892" y="4597"/>
                </a:lnTo>
                <a:cubicBezTo>
                  <a:pt x="806361" y="5864"/>
                  <a:pt x="793165" y="21094"/>
                  <a:pt x="794420" y="38626"/>
                </a:cubicBezTo>
                <a:lnTo>
                  <a:pt x="798793" y="100220"/>
                </a:lnTo>
                <a:cubicBezTo>
                  <a:pt x="800020" y="116187"/>
                  <a:pt x="789115" y="130551"/>
                  <a:pt x="773409" y="133679"/>
                </a:cubicBezTo>
                <a:cubicBezTo>
                  <a:pt x="758578" y="136435"/>
                  <a:pt x="743842" y="139667"/>
                  <a:pt x="729106" y="143184"/>
                </a:cubicBezTo>
                <a:cubicBezTo>
                  <a:pt x="713457" y="146764"/>
                  <a:pt x="697600" y="138062"/>
                  <a:pt x="692218" y="122938"/>
                </a:cubicBezTo>
                <a:lnTo>
                  <a:pt x="670637" y="65906"/>
                </a:lnTo>
                <a:cubicBezTo>
                  <a:pt x="664638" y="49374"/>
                  <a:pt x="646375" y="40834"/>
                  <a:pt x="629833" y="46832"/>
                </a:cubicBezTo>
                <a:cubicBezTo>
                  <a:pt x="629776" y="46853"/>
                  <a:pt x="629719" y="46873"/>
                  <a:pt x="629661" y="46895"/>
                </a:cubicBezTo>
                <a:lnTo>
                  <a:pt x="569386" y="69328"/>
                </a:lnTo>
                <a:cubicBezTo>
                  <a:pt x="552825" y="75392"/>
                  <a:pt x="544306" y="93733"/>
                  <a:pt x="550372" y="110296"/>
                </a:cubicBezTo>
                <a:lnTo>
                  <a:pt x="572143" y="167993"/>
                </a:lnTo>
                <a:cubicBezTo>
                  <a:pt x="577810" y="182942"/>
                  <a:pt x="571392" y="199765"/>
                  <a:pt x="557217" y="207154"/>
                </a:cubicBezTo>
                <a:cubicBezTo>
                  <a:pt x="543784" y="213998"/>
                  <a:pt x="530569" y="221286"/>
                  <a:pt x="517573" y="229017"/>
                </a:cubicBezTo>
                <a:cubicBezTo>
                  <a:pt x="503635" y="237014"/>
                  <a:pt x="485923" y="233341"/>
                  <a:pt x="476312" y="220462"/>
                </a:cubicBezTo>
                <a:lnTo>
                  <a:pt x="439044" y="170939"/>
                </a:lnTo>
                <a:cubicBezTo>
                  <a:pt x="428538" y="156900"/>
                  <a:pt x="408640" y="154033"/>
                  <a:pt x="394598" y="164537"/>
                </a:cubicBezTo>
                <a:cubicBezTo>
                  <a:pt x="394579" y="164548"/>
                  <a:pt x="394569" y="164559"/>
                  <a:pt x="394550" y="164571"/>
                </a:cubicBezTo>
                <a:lnTo>
                  <a:pt x="343021" y="203067"/>
                </a:lnTo>
                <a:cubicBezTo>
                  <a:pt x="328951" y="213619"/>
                  <a:pt x="326099" y="233578"/>
                  <a:pt x="336652" y="247647"/>
                </a:cubicBezTo>
                <a:lnTo>
                  <a:pt x="373825" y="297169"/>
                </a:lnTo>
                <a:cubicBezTo>
                  <a:pt x="383512" y="310232"/>
                  <a:pt x="381830" y="328484"/>
                  <a:pt x="369927" y="339563"/>
                </a:cubicBezTo>
                <a:cubicBezTo>
                  <a:pt x="364603" y="344506"/>
                  <a:pt x="359374" y="349638"/>
                  <a:pt x="354145" y="354771"/>
                </a:cubicBezTo>
                <a:cubicBezTo>
                  <a:pt x="348916" y="359904"/>
                  <a:pt x="343877" y="365227"/>
                  <a:pt x="338933" y="370550"/>
                </a:cubicBezTo>
                <a:cubicBezTo>
                  <a:pt x="327848" y="382451"/>
                  <a:pt x="309595" y="384129"/>
                  <a:pt x="296532" y="374447"/>
                </a:cubicBezTo>
                <a:lnTo>
                  <a:pt x="246999" y="337282"/>
                </a:lnTo>
                <a:cubicBezTo>
                  <a:pt x="232929" y="326730"/>
                  <a:pt x="212964" y="329581"/>
                  <a:pt x="202411" y="343650"/>
                </a:cubicBezTo>
                <a:lnTo>
                  <a:pt x="163907" y="395169"/>
                </a:lnTo>
                <a:cubicBezTo>
                  <a:pt x="153354" y="409238"/>
                  <a:pt x="156206" y="429197"/>
                  <a:pt x="170277" y="439749"/>
                </a:cubicBezTo>
                <a:lnTo>
                  <a:pt x="219809" y="476819"/>
                </a:lnTo>
                <a:cubicBezTo>
                  <a:pt x="232672" y="486391"/>
                  <a:pt x="236351" y="504071"/>
                  <a:pt x="228366" y="517977"/>
                </a:cubicBezTo>
                <a:cubicBezTo>
                  <a:pt x="220636" y="531028"/>
                  <a:pt x="213344" y="544240"/>
                  <a:pt x="206499" y="557614"/>
                </a:cubicBezTo>
                <a:cubicBezTo>
                  <a:pt x="199112" y="571786"/>
                  <a:pt x="182285" y="578203"/>
                  <a:pt x="167330" y="572537"/>
                </a:cubicBezTo>
                <a:lnTo>
                  <a:pt x="109812" y="550675"/>
                </a:lnTo>
                <a:cubicBezTo>
                  <a:pt x="93250" y="544611"/>
                  <a:pt x="74901" y="553128"/>
                  <a:pt x="68836" y="569686"/>
                </a:cubicBezTo>
                <a:lnTo>
                  <a:pt x="46399" y="629949"/>
                </a:lnTo>
                <a:cubicBezTo>
                  <a:pt x="40286" y="646327"/>
                  <a:pt x="48614" y="664558"/>
                  <a:pt x="64995" y="670670"/>
                </a:cubicBezTo>
                <a:cubicBezTo>
                  <a:pt x="65138" y="670717"/>
                  <a:pt x="65271" y="670774"/>
                  <a:pt x="65413" y="670822"/>
                </a:cubicBezTo>
                <a:lnTo>
                  <a:pt x="123312" y="692494"/>
                </a:lnTo>
                <a:cubicBezTo>
                  <a:pt x="138361" y="697988"/>
                  <a:pt x="146909" y="713890"/>
                  <a:pt x="143182" y="729469"/>
                </a:cubicBezTo>
                <a:cubicBezTo>
                  <a:pt x="139569" y="744203"/>
                  <a:pt x="136337" y="758936"/>
                  <a:pt x="133675" y="773764"/>
                </a:cubicBezTo>
                <a:cubicBezTo>
                  <a:pt x="130547" y="789467"/>
                  <a:pt x="116182" y="800369"/>
                  <a:pt x="100209" y="799143"/>
                </a:cubicBezTo>
                <a:lnTo>
                  <a:pt x="38603" y="794771"/>
                </a:lnTo>
                <a:cubicBezTo>
                  <a:pt x="21072" y="793516"/>
                  <a:pt x="5832" y="806709"/>
                  <a:pt x="4568" y="824237"/>
                </a:cubicBezTo>
                <a:lnTo>
                  <a:pt x="4" y="888398"/>
                </a:lnTo>
                <a:cubicBezTo>
                  <a:pt x="-1298" y="905887"/>
                  <a:pt x="11822" y="921115"/>
                  <a:pt x="29315" y="922417"/>
                </a:cubicBezTo>
                <a:cubicBezTo>
                  <a:pt x="29372" y="922417"/>
                  <a:pt x="29419" y="922427"/>
                  <a:pt x="29477" y="922427"/>
                </a:cubicBezTo>
                <a:lnTo>
                  <a:pt x="91178" y="926799"/>
                </a:lnTo>
                <a:cubicBezTo>
                  <a:pt x="107150" y="927892"/>
                  <a:pt x="119775" y="940753"/>
                  <a:pt x="120555" y="956741"/>
                </a:cubicBezTo>
                <a:cubicBezTo>
                  <a:pt x="121220" y="971854"/>
                  <a:pt x="122361" y="986872"/>
                  <a:pt x="123787" y="1001891"/>
                </a:cubicBezTo>
                <a:cubicBezTo>
                  <a:pt x="125289" y="1017860"/>
                  <a:pt x="114575" y="1032422"/>
                  <a:pt x="98878" y="1035730"/>
                </a:cubicBezTo>
                <a:lnTo>
                  <a:pt x="38508" y="1048847"/>
                </a:lnTo>
                <a:cubicBezTo>
                  <a:pt x="21319" y="1052573"/>
                  <a:pt x="10405" y="1069530"/>
                  <a:pt x="14141" y="1086716"/>
                </a:cubicBezTo>
                <a:cubicBezTo>
                  <a:pt x="14151" y="1086763"/>
                  <a:pt x="14160" y="1086820"/>
                  <a:pt x="14170" y="1086868"/>
                </a:cubicBezTo>
                <a:lnTo>
                  <a:pt x="27385" y="1149508"/>
                </a:lnTo>
                <a:cubicBezTo>
                  <a:pt x="31112" y="1166693"/>
                  <a:pt x="48072" y="1177605"/>
                  <a:pt x="65261" y="1173870"/>
                </a:cubicBezTo>
                <a:cubicBezTo>
                  <a:pt x="65309" y="1173860"/>
                  <a:pt x="65366" y="1173851"/>
                  <a:pt x="65413" y="1173841"/>
                </a:cubicBezTo>
                <a:lnTo>
                  <a:pt x="125689" y="1160724"/>
                </a:lnTo>
                <a:cubicBezTo>
                  <a:pt x="141318" y="1157169"/>
                  <a:pt x="157119" y="1165933"/>
                  <a:pt x="162386" y="1181065"/>
                </a:cubicBezTo>
                <a:cubicBezTo>
                  <a:pt x="167206" y="1195323"/>
                  <a:pt x="172492" y="1209458"/>
                  <a:pt x="178263" y="1223459"/>
                </a:cubicBezTo>
                <a:cubicBezTo>
                  <a:pt x="184500" y="1238677"/>
                  <a:pt x="178006" y="1256128"/>
                  <a:pt x="163337" y="1263571"/>
                </a:cubicBezTo>
                <a:lnTo>
                  <a:pt x="109146" y="1293133"/>
                </a:lnTo>
                <a:cubicBezTo>
                  <a:pt x="93716" y="1301573"/>
                  <a:pt x="88040" y="1320917"/>
                  <a:pt x="96483" y="1336353"/>
                </a:cubicBezTo>
                <a:cubicBezTo>
                  <a:pt x="96492" y="1336363"/>
                  <a:pt x="96492" y="1336372"/>
                  <a:pt x="96502" y="1336382"/>
                </a:cubicBezTo>
                <a:lnTo>
                  <a:pt x="127305" y="1392843"/>
                </a:lnTo>
                <a:cubicBezTo>
                  <a:pt x="135699" y="1408242"/>
                  <a:pt x="154980" y="1413926"/>
                  <a:pt x="170382" y="1405532"/>
                </a:cubicBezTo>
                <a:cubicBezTo>
                  <a:pt x="170410" y="1405513"/>
                  <a:pt x="170439" y="1405504"/>
                  <a:pt x="170467" y="1405485"/>
                </a:cubicBezTo>
                <a:lnTo>
                  <a:pt x="224753" y="1375828"/>
                </a:lnTo>
                <a:cubicBezTo>
                  <a:pt x="238814" y="1368167"/>
                  <a:pt x="256393" y="1372255"/>
                  <a:pt x="265634" y="1385334"/>
                </a:cubicBezTo>
                <a:cubicBezTo>
                  <a:pt x="274380" y="1397501"/>
                  <a:pt x="283412" y="1409572"/>
                  <a:pt x="292919" y="1421359"/>
                </a:cubicBezTo>
                <a:cubicBezTo>
                  <a:pt x="302854" y="1433982"/>
                  <a:pt x="301751" y="1452051"/>
                  <a:pt x="290352" y="1463372"/>
                </a:cubicBezTo>
                <a:lnTo>
                  <a:pt x="246524" y="1507287"/>
                </a:lnTo>
                <a:cubicBezTo>
                  <a:pt x="234108" y="1519672"/>
                  <a:pt x="234079" y="1539766"/>
                  <a:pt x="246458" y="1552180"/>
                </a:cubicBezTo>
                <a:cubicBezTo>
                  <a:pt x="246486" y="1552208"/>
                  <a:pt x="246505" y="1552227"/>
                  <a:pt x="246524" y="1552246"/>
                </a:cubicBezTo>
                <a:lnTo>
                  <a:pt x="291968" y="1597777"/>
                </a:lnTo>
                <a:cubicBezTo>
                  <a:pt x="304451" y="1610124"/>
                  <a:pt x="324549" y="1610124"/>
                  <a:pt x="337032" y="1597777"/>
                </a:cubicBezTo>
                <a:lnTo>
                  <a:pt x="380860" y="1553862"/>
                </a:lnTo>
                <a:cubicBezTo>
                  <a:pt x="392183" y="1542466"/>
                  <a:pt x="410256" y="1541363"/>
                  <a:pt x="422881" y="1551296"/>
                </a:cubicBezTo>
                <a:cubicBezTo>
                  <a:pt x="434765" y="1560801"/>
                  <a:pt x="446744" y="1570307"/>
                  <a:pt x="459009" y="1578576"/>
                </a:cubicBezTo>
                <a:cubicBezTo>
                  <a:pt x="472090" y="1587815"/>
                  <a:pt x="476178" y="1605391"/>
                  <a:pt x="468516" y="1619449"/>
                </a:cubicBezTo>
                <a:lnTo>
                  <a:pt x="439044" y="1672964"/>
                </a:lnTo>
                <a:cubicBezTo>
                  <a:pt x="430658" y="1688400"/>
                  <a:pt x="436362" y="1707705"/>
                  <a:pt x="451783" y="1716118"/>
                </a:cubicBezTo>
                <a:lnTo>
                  <a:pt x="508255" y="1747010"/>
                </a:lnTo>
                <a:cubicBezTo>
                  <a:pt x="523705" y="1755336"/>
                  <a:pt x="542976" y="1749652"/>
                  <a:pt x="551418" y="1734273"/>
                </a:cubicBezTo>
                <a:lnTo>
                  <a:pt x="580985" y="1680093"/>
                </a:lnTo>
                <a:cubicBezTo>
                  <a:pt x="588648" y="1666006"/>
                  <a:pt x="605618" y="1659856"/>
                  <a:pt x="620535" y="1665740"/>
                </a:cubicBezTo>
                <a:cubicBezTo>
                  <a:pt x="634539" y="1671443"/>
                  <a:pt x="648676" y="1676737"/>
                  <a:pt x="662936" y="1681613"/>
                </a:cubicBezTo>
                <a:cubicBezTo>
                  <a:pt x="678053" y="1686908"/>
                  <a:pt x="686828" y="1702668"/>
                  <a:pt x="683377" y="1718304"/>
                </a:cubicBezTo>
                <a:lnTo>
                  <a:pt x="670257" y="1778662"/>
                </a:lnTo>
                <a:cubicBezTo>
                  <a:pt x="666445" y="1795829"/>
                  <a:pt x="677273" y="1812834"/>
                  <a:pt x="694443" y="1816655"/>
                </a:cubicBezTo>
                <a:cubicBezTo>
                  <a:pt x="694491" y="1816664"/>
                  <a:pt x="694548" y="1816674"/>
                  <a:pt x="694595" y="1816683"/>
                </a:cubicBezTo>
                <a:lnTo>
                  <a:pt x="757437" y="1830276"/>
                </a:lnTo>
                <a:cubicBezTo>
                  <a:pt x="774541" y="1834135"/>
                  <a:pt x="791539" y="1823404"/>
                  <a:pt x="795409" y="1806304"/>
                </a:cubicBezTo>
                <a:cubicBezTo>
                  <a:pt x="795428" y="1806218"/>
                  <a:pt x="795447" y="1806123"/>
                  <a:pt x="795466" y="1806038"/>
                </a:cubicBezTo>
                <a:lnTo>
                  <a:pt x="808586" y="1745584"/>
                </a:lnTo>
                <a:cubicBezTo>
                  <a:pt x="811894" y="1729891"/>
                  <a:pt x="826459" y="1719178"/>
                  <a:pt x="842431" y="1720680"/>
                </a:cubicBezTo>
                <a:cubicBezTo>
                  <a:pt x="857452" y="1722201"/>
                  <a:pt x="872569" y="1723246"/>
                  <a:pt x="887590" y="1723912"/>
                </a:cubicBezTo>
                <a:cubicBezTo>
                  <a:pt x="903609" y="1724701"/>
                  <a:pt x="916492" y="1737371"/>
                  <a:pt x="917537" y="1753378"/>
                </a:cubicBezTo>
                <a:lnTo>
                  <a:pt x="922006" y="1815068"/>
                </a:lnTo>
                <a:cubicBezTo>
                  <a:pt x="923270" y="1832557"/>
                  <a:pt x="938443" y="1845732"/>
                  <a:pt x="955946" y="1844534"/>
                </a:cubicBezTo>
                <a:lnTo>
                  <a:pt x="1020214" y="1839876"/>
                </a:lnTo>
                <a:cubicBezTo>
                  <a:pt x="1037660" y="1838669"/>
                  <a:pt x="1050818" y="1823546"/>
                  <a:pt x="1049601" y="1806104"/>
                </a:cubicBezTo>
                <a:cubicBezTo>
                  <a:pt x="1049601" y="1806057"/>
                  <a:pt x="1049591" y="1805999"/>
                  <a:pt x="1049591" y="1805942"/>
                </a:cubicBezTo>
                <a:lnTo>
                  <a:pt x="1045218" y="1744253"/>
                </a:lnTo>
                <a:cubicBezTo>
                  <a:pt x="1043678" y="1728189"/>
                  <a:pt x="1054507" y="1713551"/>
                  <a:pt x="1070317" y="1710319"/>
                </a:cubicBezTo>
                <a:cubicBezTo>
                  <a:pt x="1085148" y="1707563"/>
                  <a:pt x="1099884" y="1704331"/>
                  <a:pt x="1114525" y="1700814"/>
                </a:cubicBezTo>
                <a:cubicBezTo>
                  <a:pt x="1130117" y="1697021"/>
                  <a:pt x="1146060" y="1705529"/>
                  <a:pt x="1151603" y="1720585"/>
                </a:cubicBezTo>
                <a:lnTo>
                  <a:pt x="1173184" y="1778472"/>
                </a:lnTo>
                <a:cubicBezTo>
                  <a:pt x="1179202" y="1795002"/>
                  <a:pt x="1197475" y="1803519"/>
                  <a:pt x="1214008" y="1797502"/>
                </a:cubicBezTo>
                <a:cubicBezTo>
                  <a:pt x="1214027" y="1797502"/>
                  <a:pt x="1214046" y="1797492"/>
                  <a:pt x="1214065" y="1797483"/>
                </a:cubicBezTo>
                <a:lnTo>
                  <a:pt x="1274340" y="1774955"/>
                </a:lnTo>
                <a:cubicBezTo>
                  <a:pt x="1290806" y="1769071"/>
                  <a:pt x="1299391" y="1750964"/>
                  <a:pt x="1293506" y="1734501"/>
                </a:cubicBezTo>
                <a:cubicBezTo>
                  <a:pt x="1293459" y="1734358"/>
                  <a:pt x="1293402" y="1734225"/>
                  <a:pt x="1293354" y="1734083"/>
                </a:cubicBezTo>
                <a:lnTo>
                  <a:pt x="1271773" y="1676290"/>
                </a:lnTo>
                <a:cubicBezTo>
                  <a:pt x="1266145" y="1661310"/>
                  <a:pt x="1272543" y="1644486"/>
                  <a:pt x="1286699" y="1637034"/>
                </a:cubicBezTo>
                <a:cubicBezTo>
                  <a:pt x="1300133" y="1630190"/>
                  <a:pt x="1313348" y="1622937"/>
                  <a:pt x="1326344" y="1615267"/>
                </a:cubicBezTo>
                <a:cubicBezTo>
                  <a:pt x="1340262" y="1607178"/>
                  <a:pt x="1358050" y="1610866"/>
                  <a:pt x="1367605" y="1623821"/>
                </a:cubicBezTo>
                <a:lnTo>
                  <a:pt x="1404683" y="1673249"/>
                </a:lnTo>
                <a:cubicBezTo>
                  <a:pt x="1415150" y="1687317"/>
                  <a:pt x="1435049" y="1690225"/>
                  <a:pt x="1449119" y="1679760"/>
                </a:cubicBezTo>
                <a:cubicBezTo>
                  <a:pt x="1449138" y="1679741"/>
                  <a:pt x="1449157" y="1679731"/>
                  <a:pt x="1449176" y="1679712"/>
                </a:cubicBezTo>
                <a:lnTo>
                  <a:pt x="1500705" y="1641121"/>
                </a:lnTo>
                <a:cubicBezTo>
                  <a:pt x="1514747" y="1630618"/>
                  <a:pt x="1517618" y="1610723"/>
                  <a:pt x="1507112" y="1596684"/>
                </a:cubicBezTo>
                <a:cubicBezTo>
                  <a:pt x="1507008" y="1596541"/>
                  <a:pt x="1506903" y="1596399"/>
                  <a:pt x="1506789" y="1596256"/>
                </a:cubicBezTo>
                <a:close/>
                <a:moveTo>
                  <a:pt x="459199" y="1384288"/>
                </a:moveTo>
                <a:cubicBezTo>
                  <a:pt x="203695" y="1128815"/>
                  <a:pt x="203714" y="714632"/>
                  <a:pt x="459237" y="459175"/>
                </a:cubicBezTo>
                <a:cubicBezTo>
                  <a:pt x="714760" y="203723"/>
                  <a:pt x="1129024" y="203739"/>
                  <a:pt x="1384528" y="459212"/>
                </a:cubicBezTo>
                <a:cubicBezTo>
                  <a:pt x="1640013" y="714670"/>
                  <a:pt x="1640013" y="1128834"/>
                  <a:pt x="1384528" y="1384288"/>
                </a:cubicBezTo>
                <a:cubicBezTo>
                  <a:pt x="1129423" y="1639866"/>
                  <a:pt x="715397" y="1640294"/>
                  <a:pt x="459769" y="1385239"/>
                </a:cubicBezTo>
                <a:cubicBezTo>
                  <a:pt x="459579" y="1385049"/>
                  <a:pt x="459389" y="1384858"/>
                  <a:pt x="459199" y="1384668"/>
                </a:cubicBezTo>
                <a:close/>
              </a:path>
            </a:pathLst>
          </a:custGeom>
          <a:solidFill>
            <a:schemeClr val="accent3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31EDC7-E670-B147-941D-146554EA3D83}"/>
              </a:ext>
            </a:extLst>
          </p:cNvPr>
          <p:cNvSpPr/>
          <p:nvPr/>
        </p:nvSpPr>
        <p:spPr>
          <a:xfrm>
            <a:off x="12969994" y="5779694"/>
            <a:ext cx="2529053" cy="2528562"/>
          </a:xfrm>
          <a:custGeom>
            <a:avLst/>
            <a:gdLst>
              <a:gd name="connsiteX0" fmla="*/ 1123743 w 1123742"/>
              <a:gd name="connsiteY0" fmla="*/ 561762 h 1123524"/>
              <a:gd name="connsiteX1" fmla="*/ 561871 w 1123742"/>
              <a:gd name="connsiteY1" fmla="*/ 1123524 h 1123524"/>
              <a:gd name="connsiteX2" fmla="*/ 0 w 1123742"/>
              <a:gd name="connsiteY2" fmla="*/ 561762 h 1123524"/>
              <a:gd name="connsiteX3" fmla="*/ 561871 w 1123742"/>
              <a:gd name="connsiteY3" fmla="*/ 0 h 1123524"/>
              <a:gd name="connsiteX4" fmla="*/ 1123743 w 1123742"/>
              <a:gd name="connsiteY4" fmla="*/ 561762 h 112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742" h="1123524">
                <a:moveTo>
                  <a:pt x="1123743" y="561762"/>
                </a:moveTo>
                <a:cubicBezTo>
                  <a:pt x="1123743" y="872015"/>
                  <a:pt x="872185" y="1123524"/>
                  <a:pt x="561871" y="1123524"/>
                </a:cubicBezTo>
                <a:cubicBezTo>
                  <a:pt x="251559" y="1123524"/>
                  <a:pt x="0" y="872015"/>
                  <a:pt x="0" y="561762"/>
                </a:cubicBezTo>
                <a:cubicBezTo>
                  <a:pt x="0" y="251509"/>
                  <a:pt x="251558" y="0"/>
                  <a:pt x="561871" y="0"/>
                </a:cubicBezTo>
                <a:cubicBezTo>
                  <a:pt x="872184" y="0"/>
                  <a:pt x="1123743" y="251509"/>
                  <a:pt x="1123743" y="561762"/>
                </a:cubicBezTo>
                <a:close/>
              </a:path>
            </a:pathLst>
          </a:custGeom>
          <a:solidFill>
            <a:schemeClr val="accent3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BD3689E-3117-CF40-BB89-78BC00B6B96A}"/>
              </a:ext>
            </a:extLst>
          </p:cNvPr>
          <p:cNvSpPr/>
          <p:nvPr/>
        </p:nvSpPr>
        <p:spPr>
          <a:xfrm>
            <a:off x="12070703" y="9709662"/>
            <a:ext cx="1457949" cy="1457665"/>
          </a:xfrm>
          <a:custGeom>
            <a:avLst/>
            <a:gdLst>
              <a:gd name="connsiteX0" fmla="*/ 647816 w 647815"/>
              <a:gd name="connsiteY0" fmla="*/ 323845 h 647689"/>
              <a:gd name="connsiteX1" fmla="*/ 323908 w 647815"/>
              <a:gd name="connsiteY1" fmla="*/ 647690 h 647689"/>
              <a:gd name="connsiteX2" fmla="*/ 0 w 647815"/>
              <a:gd name="connsiteY2" fmla="*/ 323845 h 647689"/>
              <a:gd name="connsiteX3" fmla="*/ 323908 w 647815"/>
              <a:gd name="connsiteY3" fmla="*/ 0 h 647689"/>
              <a:gd name="connsiteX4" fmla="*/ 647816 w 647815"/>
              <a:gd name="connsiteY4" fmla="*/ 323845 h 64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815" h="647689">
                <a:moveTo>
                  <a:pt x="647816" y="323845"/>
                </a:moveTo>
                <a:cubicBezTo>
                  <a:pt x="647816" y="502699"/>
                  <a:pt x="502797" y="647690"/>
                  <a:pt x="323908" y="647690"/>
                </a:cubicBezTo>
                <a:cubicBezTo>
                  <a:pt x="145019" y="647690"/>
                  <a:pt x="0" y="502699"/>
                  <a:pt x="0" y="323845"/>
                </a:cubicBezTo>
                <a:cubicBezTo>
                  <a:pt x="0" y="144990"/>
                  <a:pt x="145019" y="0"/>
                  <a:pt x="323908" y="0"/>
                </a:cubicBezTo>
                <a:cubicBezTo>
                  <a:pt x="502797" y="0"/>
                  <a:pt x="647816" y="144990"/>
                  <a:pt x="647816" y="323845"/>
                </a:cubicBezTo>
                <a:close/>
              </a:path>
            </a:pathLst>
          </a:custGeom>
          <a:solidFill>
            <a:schemeClr val="accent4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D1D9B47-3918-8E48-96F6-F1D954F3E53E}"/>
              </a:ext>
            </a:extLst>
          </p:cNvPr>
          <p:cNvSpPr/>
          <p:nvPr/>
        </p:nvSpPr>
        <p:spPr>
          <a:xfrm>
            <a:off x="11382953" y="9021188"/>
            <a:ext cx="2834304" cy="2833354"/>
          </a:xfrm>
          <a:custGeom>
            <a:avLst/>
            <a:gdLst>
              <a:gd name="connsiteX0" fmla="*/ 1005421 w 1259375"/>
              <a:gd name="connsiteY0" fmla="*/ 1112481 h 1258953"/>
              <a:gd name="connsiteX1" fmla="*/ 964730 w 1259375"/>
              <a:gd name="connsiteY1" fmla="*/ 1047655 h 1258953"/>
              <a:gd name="connsiteX2" fmla="*/ 968818 w 1259375"/>
              <a:gd name="connsiteY2" fmla="*/ 1021991 h 1258953"/>
              <a:gd name="connsiteX3" fmla="*/ 996294 w 1259375"/>
              <a:gd name="connsiteY3" fmla="*/ 996422 h 1258953"/>
              <a:gd name="connsiteX4" fmla="*/ 1021868 w 1259375"/>
              <a:gd name="connsiteY4" fmla="*/ 968952 h 1258953"/>
              <a:gd name="connsiteX5" fmla="*/ 1047632 w 1259375"/>
              <a:gd name="connsiteY5" fmla="*/ 964864 h 1258953"/>
              <a:gd name="connsiteX6" fmla="*/ 1112471 w 1259375"/>
              <a:gd name="connsiteY6" fmla="*/ 1005642 h 1258953"/>
              <a:gd name="connsiteX7" fmla="*/ 1139756 w 1259375"/>
              <a:gd name="connsiteY7" fmla="*/ 999368 h 1258953"/>
              <a:gd name="connsiteX8" fmla="*/ 1184060 w 1259375"/>
              <a:gd name="connsiteY8" fmla="*/ 928934 h 1258953"/>
              <a:gd name="connsiteX9" fmla="*/ 1177785 w 1259375"/>
              <a:gd name="connsiteY9" fmla="*/ 901559 h 1258953"/>
              <a:gd name="connsiteX10" fmla="*/ 1113041 w 1259375"/>
              <a:gd name="connsiteY10" fmla="*/ 860876 h 1258953"/>
              <a:gd name="connsiteX11" fmla="*/ 1105531 w 1259375"/>
              <a:gd name="connsiteY11" fmla="*/ 835973 h 1258953"/>
              <a:gd name="connsiteX12" fmla="*/ 1130344 w 1259375"/>
              <a:gd name="connsiteY12" fmla="*/ 765158 h 1258953"/>
              <a:gd name="connsiteX13" fmla="*/ 1151736 w 1259375"/>
              <a:gd name="connsiteY13" fmla="*/ 750330 h 1258953"/>
              <a:gd name="connsiteX14" fmla="*/ 1227793 w 1259375"/>
              <a:gd name="connsiteY14" fmla="*/ 758885 h 1258953"/>
              <a:gd name="connsiteX15" fmla="*/ 1249659 w 1259375"/>
              <a:gd name="connsiteY15" fmla="*/ 741395 h 1258953"/>
              <a:gd name="connsiteX16" fmla="*/ 1259166 w 1259375"/>
              <a:gd name="connsiteY16" fmla="*/ 658699 h 1258953"/>
              <a:gd name="connsiteX17" fmla="*/ 1241720 w 1259375"/>
              <a:gd name="connsiteY17" fmla="*/ 636846 h 1258953"/>
              <a:gd name="connsiteX18" fmla="*/ 1241673 w 1259375"/>
              <a:gd name="connsiteY18" fmla="*/ 636837 h 1258953"/>
              <a:gd name="connsiteX19" fmla="*/ 1165616 w 1259375"/>
              <a:gd name="connsiteY19" fmla="*/ 628282 h 1258953"/>
              <a:gd name="connsiteX20" fmla="*/ 1148028 w 1259375"/>
              <a:gd name="connsiteY20" fmla="*/ 609272 h 1258953"/>
              <a:gd name="connsiteX21" fmla="*/ 1139566 w 1259375"/>
              <a:gd name="connsiteY21" fmla="*/ 534750 h 1258953"/>
              <a:gd name="connsiteX22" fmla="*/ 1152401 w 1259375"/>
              <a:gd name="connsiteY22" fmla="*/ 512128 h 1258953"/>
              <a:gd name="connsiteX23" fmla="*/ 1224655 w 1259375"/>
              <a:gd name="connsiteY23" fmla="*/ 486844 h 1258953"/>
              <a:gd name="connsiteX24" fmla="*/ 1236872 w 1259375"/>
              <a:gd name="connsiteY24" fmla="*/ 461541 h 1258953"/>
              <a:gd name="connsiteX25" fmla="*/ 1236634 w 1259375"/>
              <a:gd name="connsiteY25" fmla="*/ 460894 h 1258953"/>
              <a:gd name="connsiteX26" fmla="*/ 1209158 w 1259375"/>
              <a:gd name="connsiteY26" fmla="*/ 382381 h 1258953"/>
              <a:gd name="connsiteX27" fmla="*/ 1183984 w 1259375"/>
              <a:gd name="connsiteY27" fmla="*/ 370205 h 1258953"/>
              <a:gd name="connsiteX28" fmla="*/ 1183965 w 1259375"/>
              <a:gd name="connsiteY28" fmla="*/ 370214 h 1258953"/>
              <a:gd name="connsiteX29" fmla="*/ 1111615 w 1259375"/>
              <a:gd name="connsiteY29" fmla="*/ 395498 h 1258953"/>
              <a:gd name="connsiteX30" fmla="*/ 1087467 w 1259375"/>
              <a:gd name="connsiteY30" fmla="*/ 385993 h 1258953"/>
              <a:gd name="connsiteX31" fmla="*/ 1047537 w 1259375"/>
              <a:gd name="connsiteY31" fmla="*/ 322593 h 1258953"/>
              <a:gd name="connsiteX32" fmla="*/ 1049249 w 1259375"/>
              <a:gd name="connsiteY32" fmla="*/ 296548 h 1258953"/>
              <a:gd name="connsiteX33" fmla="*/ 1103439 w 1259375"/>
              <a:gd name="connsiteY33" fmla="*/ 242368 h 1258953"/>
              <a:gd name="connsiteX34" fmla="*/ 1103515 w 1259375"/>
              <a:gd name="connsiteY34" fmla="*/ 214403 h 1258953"/>
              <a:gd name="connsiteX35" fmla="*/ 1103439 w 1259375"/>
              <a:gd name="connsiteY35" fmla="*/ 214327 h 1258953"/>
              <a:gd name="connsiteX36" fmla="*/ 1044590 w 1259375"/>
              <a:gd name="connsiteY36" fmla="*/ 155490 h 1258953"/>
              <a:gd name="connsiteX37" fmla="*/ 1016544 w 1259375"/>
              <a:gd name="connsiteY37" fmla="*/ 155490 h 1258953"/>
              <a:gd name="connsiteX38" fmla="*/ 962353 w 1259375"/>
              <a:gd name="connsiteY38" fmla="*/ 209670 h 1258953"/>
              <a:gd name="connsiteX39" fmla="*/ 936399 w 1259375"/>
              <a:gd name="connsiteY39" fmla="*/ 211476 h 1258953"/>
              <a:gd name="connsiteX40" fmla="*/ 872891 w 1259375"/>
              <a:gd name="connsiteY40" fmla="*/ 171554 h 1258953"/>
              <a:gd name="connsiteX41" fmla="*/ 863384 w 1259375"/>
              <a:gd name="connsiteY41" fmla="*/ 147315 h 1258953"/>
              <a:gd name="connsiteX42" fmla="*/ 888578 w 1259375"/>
              <a:gd name="connsiteY42" fmla="*/ 75075 h 1258953"/>
              <a:gd name="connsiteX43" fmla="*/ 876542 w 1259375"/>
              <a:gd name="connsiteY43" fmla="*/ 49839 h 1258953"/>
              <a:gd name="connsiteX44" fmla="*/ 876409 w 1259375"/>
              <a:gd name="connsiteY44" fmla="*/ 49791 h 1258953"/>
              <a:gd name="connsiteX45" fmla="*/ 797880 w 1259375"/>
              <a:gd name="connsiteY45" fmla="*/ 22321 h 1258953"/>
              <a:gd name="connsiteX46" fmla="*/ 772686 w 1259375"/>
              <a:gd name="connsiteY46" fmla="*/ 34487 h 1258953"/>
              <a:gd name="connsiteX47" fmla="*/ 747397 w 1259375"/>
              <a:gd name="connsiteY47" fmla="*/ 106728 h 1258953"/>
              <a:gd name="connsiteX48" fmla="*/ 724675 w 1259375"/>
              <a:gd name="connsiteY48" fmla="*/ 119655 h 1258953"/>
              <a:gd name="connsiteX49" fmla="*/ 650139 w 1259375"/>
              <a:gd name="connsiteY49" fmla="*/ 111195 h 1258953"/>
              <a:gd name="connsiteX50" fmla="*/ 631125 w 1259375"/>
              <a:gd name="connsiteY50" fmla="*/ 93610 h 1258953"/>
              <a:gd name="connsiteX51" fmla="*/ 622569 w 1259375"/>
              <a:gd name="connsiteY51" fmla="*/ 17568 h 1258953"/>
              <a:gd name="connsiteX52" fmla="*/ 600607 w 1259375"/>
              <a:gd name="connsiteY52" fmla="*/ 78 h 1258953"/>
              <a:gd name="connsiteX53" fmla="*/ 517990 w 1259375"/>
              <a:gd name="connsiteY53" fmla="*/ 9584 h 1258953"/>
              <a:gd name="connsiteX54" fmla="*/ 500478 w 1259375"/>
              <a:gd name="connsiteY54" fmla="*/ 31389 h 1258953"/>
              <a:gd name="connsiteX55" fmla="*/ 500497 w 1259375"/>
              <a:gd name="connsiteY55" fmla="*/ 31541 h 1258953"/>
              <a:gd name="connsiteX56" fmla="*/ 509053 w 1259375"/>
              <a:gd name="connsiteY56" fmla="*/ 107583 h 1258953"/>
              <a:gd name="connsiteX57" fmla="*/ 494222 w 1259375"/>
              <a:gd name="connsiteY57" fmla="*/ 129065 h 1258953"/>
              <a:gd name="connsiteX58" fmla="*/ 423394 w 1259375"/>
              <a:gd name="connsiteY58" fmla="*/ 153779 h 1258953"/>
              <a:gd name="connsiteX59" fmla="*/ 398390 w 1259375"/>
              <a:gd name="connsiteY59" fmla="*/ 146269 h 1258953"/>
              <a:gd name="connsiteX60" fmla="*/ 357700 w 1259375"/>
              <a:gd name="connsiteY60" fmla="*/ 81539 h 1258953"/>
              <a:gd name="connsiteX61" fmla="*/ 330424 w 1259375"/>
              <a:gd name="connsiteY61" fmla="*/ 75351 h 1258953"/>
              <a:gd name="connsiteX62" fmla="*/ 330414 w 1259375"/>
              <a:gd name="connsiteY62" fmla="*/ 75360 h 1258953"/>
              <a:gd name="connsiteX63" fmla="*/ 259967 w 1259375"/>
              <a:gd name="connsiteY63" fmla="*/ 119560 h 1258953"/>
              <a:gd name="connsiteX64" fmla="*/ 253692 w 1259375"/>
              <a:gd name="connsiteY64" fmla="*/ 146935 h 1258953"/>
              <a:gd name="connsiteX65" fmla="*/ 294477 w 1259375"/>
              <a:gd name="connsiteY65" fmla="*/ 211761 h 1258953"/>
              <a:gd name="connsiteX66" fmla="*/ 290389 w 1259375"/>
              <a:gd name="connsiteY66" fmla="*/ 237520 h 1258953"/>
              <a:gd name="connsiteX67" fmla="*/ 262914 w 1259375"/>
              <a:gd name="connsiteY67" fmla="*/ 262994 h 1258953"/>
              <a:gd name="connsiteX68" fmla="*/ 237340 w 1259375"/>
              <a:gd name="connsiteY68" fmla="*/ 290560 h 1258953"/>
              <a:gd name="connsiteX69" fmla="*/ 211575 w 1259375"/>
              <a:gd name="connsiteY69" fmla="*/ 294552 h 1258953"/>
              <a:gd name="connsiteX70" fmla="*/ 146737 w 1259375"/>
              <a:gd name="connsiteY70" fmla="*/ 253869 h 1258953"/>
              <a:gd name="connsiteX71" fmla="*/ 119461 w 1259375"/>
              <a:gd name="connsiteY71" fmla="*/ 260038 h 1258953"/>
              <a:gd name="connsiteX72" fmla="*/ 119451 w 1259375"/>
              <a:gd name="connsiteY72" fmla="*/ 260048 h 1258953"/>
              <a:gd name="connsiteX73" fmla="*/ 75148 w 1259375"/>
              <a:gd name="connsiteY73" fmla="*/ 330482 h 1258953"/>
              <a:gd name="connsiteX74" fmla="*/ 81423 w 1259375"/>
              <a:gd name="connsiteY74" fmla="*/ 357857 h 1258953"/>
              <a:gd name="connsiteX75" fmla="*/ 146166 w 1259375"/>
              <a:gd name="connsiteY75" fmla="*/ 398540 h 1258953"/>
              <a:gd name="connsiteX76" fmla="*/ 153677 w 1259375"/>
              <a:gd name="connsiteY76" fmla="*/ 423443 h 1258953"/>
              <a:gd name="connsiteX77" fmla="*/ 128863 w 1259375"/>
              <a:gd name="connsiteY77" fmla="*/ 494258 h 1258953"/>
              <a:gd name="connsiteX78" fmla="*/ 107472 w 1259375"/>
              <a:gd name="connsiteY78" fmla="*/ 509086 h 1258953"/>
              <a:gd name="connsiteX79" fmla="*/ 31415 w 1259375"/>
              <a:gd name="connsiteY79" fmla="*/ 500531 h 1258953"/>
              <a:gd name="connsiteX80" fmla="*/ 9549 w 1259375"/>
              <a:gd name="connsiteY80" fmla="*/ 518021 h 1258953"/>
              <a:gd name="connsiteX81" fmla="*/ 42 w 1259375"/>
              <a:gd name="connsiteY81" fmla="*/ 600717 h 1258953"/>
              <a:gd name="connsiteX82" fmla="*/ 17535 w 1259375"/>
              <a:gd name="connsiteY82" fmla="*/ 622674 h 1258953"/>
              <a:gd name="connsiteX83" fmla="*/ 93592 w 1259375"/>
              <a:gd name="connsiteY83" fmla="*/ 631229 h 1258953"/>
              <a:gd name="connsiteX84" fmla="*/ 111180 w 1259375"/>
              <a:gd name="connsiteY84" fmla="*/ 650240 h 1258953"/>
              <a:gd name="connsiteX85" fmla="*/ 119546 w 1259375"/>
              <a:gd name="connsiteY85" fmla="*/ 724761 h 1258953"/>
              <a:gd name="connsiteX86" fmla="*/ 106712 w 1259375"/>
              <a:gd name="connsiteY86" fmla="*/ 747384 h 1258953"/>
              <a:gd name="connsiteX87" fmla="*/ 34457 w 1259375"/>
              <a:gd name="connsiteY87" fmla="*/ 772667 h 1258953"/>
              <a:gd name="connsiteX88" fmla="*/ 22288 w 1259375"/>
              <a:gd name="connsiteY88" fmla="*/ 797951 h 1258953"/>
              <a:gd name="connsiteX89" fmla="*/ 49764 w 1259375"/>
              <a:gd name="connsiteY89" fmla="*/ 876465 h 1258953"/>
              <a:gd name="connsiteX90" fmla="*/ 75053 w 1259375"/>
              <a:gd name="connsiteY90" fmla="*/ 888632 h 1258953"/>
              <a:gd name="connsiteX91" fmla="*/ 147307 w 1259375"/>
              <a:gd name="connsiteY91" fmla="*/ 863348 h 1258953"/>
              <a:gd name="connsiteX92" fmla="*/ 171455 w 1259375"/>
              <a:gd name="connsiteY92" fmla="*/ 872853 h 1258953"/>
              <a:gd name="connsiteX93" fmla="*/ 211385 w 1259375"/>
              <a:gd name="connsiteY93" fmla="*/ 936253 h 1258953"/>
              <a:gd name="connsiteX94" fmla="*/ 209674 w 1259375"/>
              <a:gd name="connsiteY94" fmla="*/ 962298 h 1258953"/>
              <a:gd name="connsiteX95" fmla="*/ 155483 w 1259375"/>
              <a:gd name="connsiteY95" fmla="*/ 1016478 h 1258953"/>
              <a:gd name="connsiteX96" fmla="*/ 155407 w 1259375"/>
              <a:gd name="connsiteY96" fmla="*/ 1044442 h 1258953"/>
              <a:gd name="connsiteX97" fmla="*/ 155483 w 1259375"/>
              <a:gd name="connsiteY97" fmla="*/ 1044518 h 1258953"/>
              <a:gd name="connsiteX98" fmla="*/ 214332 w 1259375"/>
              <a:gd name="connsiteY98" fmla="*/ 1103356 h 1258953"/>
              <a:gd name="connsiteX99" fmla="*/ 242378 w 1259375"/>
              <a:gd name="connsiteY99" fmla="*/ 1103356 h 1258953"/>
              <a:gd name="connsiteX100" fmla="*/ 296569 w 1259375"/>
              <a:gd name="connsiteY100" fmla="*/ 1049176 h 1258953"/>
              <a:gd name="connsiteX101" fmla="*/ 322524 w 1259375"/>
              <a:gd name="connsiteY101" fmla="*/ 1047370 h 1258953"/>
              <a:gd name="connsiteX102" fmla="*/ 386031 w 1259375"/>
              <a:gd name="connsiteY102" fmla="*/ 1087387 h 1258953"/>
              <a:gd name="connsiteX103" fmla="*/ 395538 w 1259375"/>
              <a:gd name="connsiteY103" fmla="*/ 1111531 h 1258953"/>
              <a:gd name="connsiteX104" fmla="*/ 370249 w 1259375"/>
              <a:gd name="connsiteY104" fmla="*/ 1183771 h 1258953"/>
              <a:gd name="connsiteX105" fmla="*/ 382418 w 1259375"/>
              <a:gd name="connsiteY105" fmla="*/ 1209055 h 1258953"/>
              <a:gd name="connsiteX106" fmla="*/ 460947 w 1259375"/>
              <a:gd name="connsiteY106" fmla="*/ 1236525 h 1258953"/>
              <a:gd name="connsiteX107" fmla="*/ 486132 w 1259375"/>
              <a:gd name="connsiteY107" fmla="*/ 1224377 h 1258953"/>
              <a:gd name="connsiteX108" fmla="*/ 486141 w 1259375"/>
              <a:gd name="connsiteY108" fmla="*/ 1224358 h 1258953"/>
              <a:gd name="connsiteX109" fmla="*/ 511430 w 1259375"/>
              <a:gd name="connsiteY109" fmla="*/ 1152118 h 1258953"/>
              <a:gd name="connsiteX110" fmla="*/ 534152 w 1259375"/>
              <a:gd name="connsiteY110" fmla="*/ 1139191 h 1258953"/>
              <a:gd name="connsiteX111" fmla="*/ 608688 w 1259375"/>
              <a:gd name="connsiteY111" fmla="*/ 1147651 h 1258953"/>
              <a:gd name="connsiteX112" fmla="*/ 627702 w 1259375"/>
              <a:gd name="connsiteY112" fmla="*/ 1165236 h 1258953"/>
              <a:gd name="connsiteX113" fmla="*/ 636259 w 1259375"/>
              <a:gd name="connsiteY113" fmla="*/ 1241278 h 1258953"/>
              <a:gd name="connsiteX114" fmla="*/ 658068 w 1259375"/>
              <a:gd name="connsiteY114" fmla="*/ 1258786 h 1258953"/>
              <a:gd name="connsiteX115" fmla="*/ 658220 w 1259375"/>
              <a:gd name="connsiteY115" fmla="*/ 1258768 h 1258953"/>
              <a:gd name="connsiteX116" fmla="*/ 740837 w 1259375"/>
              <a:gd name="connsiteY116" fmla="*/ 1249262 h 1258953"/>
              <a:gd name="connsiteX117" fmla="*/ 758349 w 1259375"/>
              <a:gd name="connsiteY117" fmla="*/ 1227457 h 1258953"/>
              <a:gd name="connsiteX118" fmla="*/ 758330 w 1259375"/>
              <a:gd name="connsiteY118" fmla="*/ 1227305 h 1258953"/>
              <a:gd name="connsiteX119" fmla="*/ 749774 w 1259375"/>
              <a:gd name="connsiteY119" fmla="*/ 1151263 h 1258953"/>
              <a:gd name="connsiteX120" fmla="*/ 764605 w 1259375"/>
              <a:gd name="connsiteY120" fmla="*/ 1129781 h 1258953"/>
              <a:gd name="connsiteX121" fmla="*/ 835433 w 1259375"/>
              <a:gd name="connsiteY121" fmla="*/ 1105067 h 1258953"/>
              <a:gd name="connsiteX122" fmla="*/ 860437 w 1259375"/>
              <a:gd name="connsiteY122" fmla="*/ 1112576 h 1258953"/>
              <a:gd name="connsiteX123" fmla="*/ 901127 w 1259375"/>
              <a:gd name="connsiteY123" fmla="*/ 1177307 h 1258953"/>
              <a:gd name="connsiteX124" fmla="*/ 928403 w 1259375"/>
              <a:gd name="connsiteY124" fmla="*/ 1183495 h 1258953"/>
              <a:gd name="connsiteX125" fmla="*/ 928413 w 1259375"/>
              <a:gd name="connsiteY125" fmla="*/ 1183486 h 1258953"/>
              <a:gd name="connsiteX126" fmla="*/ 998861 w 1259375"/>
              <a:gd name="connsiteY126" fmla="*/ 1139286 h 1258953"/>
              <a:gd name="connsiteX127" fmla="*/ 1005421 w 1259375"/>
              <a:gd name="connsiteY127" fmla="*/ 1112481 h 1258953"/>
              <a:gd name="connsiteX128" fmla="*/ 346767 w 1259375"/>
              <a:gd name="connsiteY128" fmla="*/ 912395 h 1258953"/>
              <a:gd name="connsiteX129" fmla="*/ 346710 w 1259375"/>
              <a:gd name="connsiteY129" fmla="*/ 346869 h 1258953"/>
              <a:gd name="connsiteX130" fmla="*/ 912346 w 1259375"/>
              <a:gd name="connsiteY130" fmla="*/ 346812 h 1258953"/>
              <a:gd name="connsiteX131" fmla="*/ 912403 w 1259375"/>
              <a:gd name="connsiteY131" fmla="*/ 912338 h 1258953"/>
              <a:gd name="connsiteX132" fmla="*/ 912346 w 1259375"/>
              <a:gd name="connsiteY132" fmla="*/ 912395 h 1258953"/>
              <a:gd name="connsiteX133" fmla="*/ 347651 w 1259375"/>
              <a:gd name="connsiteY133" fmla="*/ 913279 h 1258953"/>
              <a:gd name="connsiteX134" fmla="*/ 346767 w 1259375"/>
              <a:gd name="connsiteY134" fmla="*/ 912395 h 12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59375" h="1258953">
                <a:moveTo>
                  <a:pt x="1005421" y="1112481"/>
                </a:moveTo>
                <a:lnTo>
                  <a:pt x="964730" y="1047655"/>
                </a:lnTo>
                <a:cubicBezTo>
                  <a:pt x="959530" y="1039271"/>
                  <a:pt x="961269" y="1028340"/>
                  <a:pt x="968818" y="1021991"/>
                </a:cubicBezTo>
                <a:cubicBezTo>
                  <a:pt x="978325" y="1013817"/>
                  <a:pt x="987357" y="1005357"/>
                  <a:pt x="996294" y="996422"/>
                </a:cubicBezTo>
                <a:cubicBezTo>
                  <a:pt x="1005231" y="987487"/>
                  <a:pt x="1013787" y="978267"/>
                  <a:pt x="1021868" y="968952"/>
                </a:cubicBezTo>
                <a:cubicBezTo>
                  <a:pt x="1028276" y="961433"/>
                  <a:pt x="1039209" y="959693"/>
                  <a:pt x="1047632" y="964864"/>
                </a:cubicBezTo>
                <a:lnTo>
                  <a:pt x="1112471" y="1005642"/>
                </a:lnTo>
                <a:cubicBezTo>
                  <a:pt x="1121750" y="1011402"/>
                  <a:pt x="1133928" y="1008598"/>
                  <a:pt x="1139756" y="999368"/>
                </a:cubicBezTo>
                <a:lnTo>
                  <a:pt x="1184060" y="928934"/>
                </a:lnTo>
                <a:cubicBezTo>
                  <a:pt x="1189888" y="919638"/>
                  <a:pt x="1187073" y="907386"/>
                  <a:pt x="1177785" y="901559"/>
                </a:cubicBezTo>
                <a:lnTo>
                  <a:pt x="1113041" y="860876"/>
                </a:lnTo>
                <a:cubicBezTo>
                  <a:pt x="1104732" y="855573"/>
                  <a:pt x="1101538" y="844993"/>
                  <a:pt x="1105531" y="835973"/>
                </a:cubicBezTo>
                <a:cubicBezTo>
                  <a:pt x="1115551" y="813018"/>
                  <a:pt x="1123841" y="789349"/>
                  <a:pt x="1130344" y="765158"/>
                </a:cubicBezTo>
                <a:cubicBezTo>
                  <a:pt x="1132797" y="755586"/>
                  <a:pt x="1141905" y="749266"/>
                  <a:pt x="1151736" y="750330"/>
                </a:cubicBezTo>
                <a:lnTo>
                  <a:pt x="1227793" y="758885"/>
                </a:lnTo>
                <a:cubicBezTo>
                  <a:pt x="1238650" y="760054"/>
                  <a:pt x="1248413" y="752241"/>
                  <a:pt x="1249659" y="741395"/>
                </a:cubicBezTo>
                <a:lnTo>
                  <a:pt x="1259166" y="658699"/>
                </a:lnTo>
                <a:cubicBezTo>
                  <a:pt x="1260383" y="647844"/>
                  <a:pt x="1252578" y="638063"/>
                  <a:pt x="1241720" y="636846"/>
                </a:cubicBezTo>
                <a:cubicBezTo>
                  <a:pt x="1241711" y="636837"/>
                  <a:pt x="1241692" y="636837"/>
                  <a:pt x="1241673" y="636837"/>
                </a:cubicBezTo>
                <a:lnTo>
                  <a:pt x="1165616" y="628282"/>
                </a:lnTo>
                <a:cubicBezTo>
                  <a:pt x="1155880" y="627123"/>
                  <a:pt x="1148427" y="619072"/>
                  <a:pt x="1148028" y="609272"/>
                </a:cubicBezTo>
                <a:cubicBezTo>
                  <a:pt x="1146953" y="584263"/>
                  <a:pt x="1144130" y="559360"/>
                  <a:pt x="1139566" y="534750"/>
                </a:cubicBezTo>
                <a:cubicBezTo>
                  <a:pt x="1137665" y="525074"/>
                  <a:pt x="1143122" y="515464"/>
                  <a:pt x="1152401" y="512128"/>
                </a:cubicBezTo>
                <a:lnTo>
                  <a:pt x="1224655" y="486844"/>
                </a:lnTo>
                <a:cubicBezTo>
                  <a:pt x="1235018" y="483232"/>
                  <a:pt x="1240484" y="471901"/>
                  <a:pt x="1236872" y="461541"/>
                </a:cubicBezTo>
                <a:cubicBezTo>
                  <a:pt x="1236796" y="461322"/>
                  <a:pt x="1236720" y="461113"/>
                  <a:pt x="1236634" y="460894"/>
                </a:cubicBezTo>
                <a:lnTo>
                  <a:pt x="1209158" y="382381"/>
                </a:lnTo>
                <a:cubicBezTo>
                  <a:pt x="1205565" y="372067"/>
                  <a:pt x="1194299" y="366621"/>
                  <a:pt x="1183984" y="370205"/>
                </a:cubicBezTo>
                <a:cubicBezTo>
                  <a:pt x="1183974" y="370214"/>
                  <a:pt x="1183974" y="370214"/>
                  <a:pt x="1183965" y="370214"/>
                </a:cubicBezTo>
                <a:lnTo>
                  <a:pt x="1111615" y="395498"/>
                </a:lnTo>
                <a:cubicBezTo>
                  <a:pt x="1102327" y="398701"/>
                  <a:pt x="1092078" y="394671"/>
                  <a:pt x="1087467" y="385993"/>
                </a:cubicBezTo>
                <a:cubicBezTo>
                  <a:pt x="1075745" y="363902"/>
                  <a:pt x="1062397" y="342706"/>
                  <a:pt x="1047537" y="322593"/>
                </a:cubicBezTo>
                <a:cubicBezTo>
                  <a:pt x="1041567" y="314684"/>
                  <a:pt x="1042289" y="303601"/>
                  <a:pt x="1049249" y="296548"/>
                </a:cubicBezTo>
                <a:lnTo>
                  <a:pt x="1103439" y="242368"/>
                </a:lnTo>
                <a:cubicBezTo>
                  <a:pt x="1111187" y="234669"/>
                  <a:pt x="1111216" y="222150"/>
                  <a:pt x="1103515" y="214403"/>
                </a:cubicBezTo>
                <a:cubicBezTo>
                  <a:pt x="1103496" y="214384"/>
                  <a:pt x="1103468" y="214356"/>
                  <a:pt x="1103439" y="214327"/>
                </a:cubicBezTo>
                <a:lnTo>
                  <a:pt x="1044590" y="155490"/>
                </a:lnTo>
                <a:cubicBezTo>
                  <a:pt x="1036832" y="147771"/>
                  <a:pt x="1024302" y="147771"/>
                  <a:pt x="1016544" y="155490"/>
                </a:cubicBezTo>
                <a:lnTo>
                  <a:pt x="962353" y="209670"/>
                </a:lnTo>
                <a:cubicBezTo>
                  <a:pt x="955356" y="216637"/>
                  <a:pt x="944299" y="217407"/>
                  <a:pt x="936399" y="211476"/>
                </a:cubicBezTo>
                <a:cubicBezTo>
                  <a:pt x="916234" y="196638"/>
                  <a:pt x="895005" y="183293"/>
                  <a:pt x="872891" y="171554"/>
                </a:cubicBezTo>
                <a:cubicBezTo>
                  <a:pt x="864164" y="166934"/>
                  <a:pt x="860123" y="156630"/>
                  <a:pt x="863384" y="147315"/>
                </a:cubicBezTo>
                <a:lnTo>
                  <a:pt x="888578" y="75075"/>
                </a:lnTo>
                <a:cubicBezTo>
                  <a:pt x="892229" y="64781"/>
                  <a:pt x="886838" y="53479"/>
                  <a:pt x="876542" y="49839"/>
                </a:cubicBezTo>
                <a:cubicBezTo>
                  <a:pt x="876494" y="49820"/>
                  <a:pt x="876456" y="49810"/>
                  <a:pt x="876409" y="49791"/>
                </a:cubicBezTo>
                <a:lnTo>
                  <a:pt x="797880" y="22321"/>
                </a:lnTo>
                <a:cubicBezTo>
                  <a:pt x="787565" y="18775"/>
                  <a:pt x="776318" y="24203"/>
                  <a:pt x="772686" y="34487"/>
                </a:cubicBezTo>
                <a:lnTo>
                  <a:pt x="747397" y="106728"/>
                </a:lnTo>
                <a:cubicBezTo>
                  <a:pt x="744060" y="116052"/>
                  <a:pt x="734401" y="121546"/>
                  <a:pt x="724675" y="119655"/>
                </a:cubicBezTo>
                <a:cubicBezTo>
                  <a:pt x="700071" y="115035"/>
                  <a:pt x="675152" y="112203"/>
                  <a:pt x="650139" y="111195"/>
                </a:cubicBezTo>
                <a:cubicBezTo>
                  <a:pt x="640337" y="110796"/>
                  <a:pt x="632285" y="103344"/>
                  <a:pt x="631125" y="93610"/>
                </a:cubicBezTo>
                <a:lnTo>
                  <a:pt x="622569" y="17568"/>
                </a:lnTo>
                <a:cubicBezTo>
                  <a:pt x="621323" y="6684"/>
                  <a:pt x="611502" y="-1148"/>
                  <a:pt x="600607" y="78"/>
                </a:cubicBezTo>
                <a:lnTo>
                  <a:pt x="517990" y="9584"/>
                </a:lnTo>
                <a:cubicBezTo>
                  <a:pt x="507133" y="10772"/>
                  <a:pt x="499290" y="20534"/>
                  <a:pt x="500478" y="31389"/>
                </a:cubicBezTo>
                <a:cubicBezTo>
                  <a:pt x="500488" y="31436"/>
                  <a:pt x="500488" y="31493"/>
                  <a:pt x="500497" y="31541"/>
                </a:cubicBezTo>
                <a:lnTo>
                  <a:pt x="509053" y="107583"/>
                </a:lnTo>
                <a:cubicBezTo>
                  <a:pt x="510128" y="117430"/>
                  <a:pt x="503815" y="126575"/>
                  <a:pt x="494222" y="129065"/>
                </a:cubicBezTo>
                <a:cubicBezTo>
                  <a:pt x="470046" y="135576"/>
                  <a:pt x="446373" y="143836"/>
                  <a:pt x="423394" y="153779"/>
                </a:cubicBezTo>
                <a:cubicBezTo>
                  <a:pt x="414353" y="157866"/>
                  <a:pt x="403676" y="154663"/>
                  <a:pt x="398390" y="146269"/>
                </a:cubicBezTo>
                <a:lnTo>
                  <a:pt x="357700" y="81539"/>
                </a:lnTo>
                <a:cubicBezTo>
                  <a:pt x="351881" y="72299"/>
                  <a:pt x="339665" y="69533"/>
                  <a:pt x="330424" y="75351"/>
                </a:cubicBezTo>
                <a:cubicBezTo>
                  <a:pt x="330424" y="75351"/>
                  <a:pt x="330414" y="75360"/>
                  <a:pt x="330414" y="75360"/>
                </a:cubicBezTo>
                <a:lnTo>
                  <a:pt x="259967" y="119560"/>
                </a:lnTo>
                <a:cubicBezTo>
                  <a:pt x="250678" y="125386"/>
                  <a:pt x="247864" y="137639"/>
                  <a:pt x="253692" y="146935"/>
                </a:cubicBezTo>
                <a:lnTo>
                  <a:pt x="294477" y="211761"/>
                </a:lnTo>
                <a:cubicBezTo>
                  <a:pt x="299649" y="220183"/>
                  <a:pt x="297909" y="231114"/>
                  <a:pt x="290389" y="237520"/>
                </a:cubicBezTo>
                <a:cubicBezTo>
                  <a:pt x="280882" y="245600"/>
                  <a:pt x="271375" y="254154"/>
                  <a:pt x="262914" y="262994"/>
                </a:cubicBezTo>
                <a:cubicBezTo>
                  <a:pt x="254453" y="271834"/>
                  <a:pt x="245421" y="281149"/>
                  <a:pt x="237340" y="290560"/>
                </a:cubicBezTo>
                <a:cubicBezTo>
                  <a:pt x="230922" y="298088"/>
                  <a:pt x="219970" y="299789"/>
                  <a:pt x="211575" y="294552"/>
                </a:cubicBezTo>
                <a:lnTo>
                  <a:pt x="146737" y="253869"/>
                </a:lnTo>
                <a:cubicBezTo>
                  <a:pt x="137505" y="248043"/>
                  <a:pt x="125289" y="250799"/>
                  <a:pt x="119461" y="260038"/>
                </a:cubicBezTo>
                <a:cubicBezTo>
                  <a:pt x="119461" y="260038"/>
                  <a:pt x="119451" y="260048"/>
                  <a:pt x="119451" y="260048"/>
                </a:cubicBezTo>
                <a:lnTo>
                  <a:pt x="75148" y="330482"/>
                </a:lnTo>
                <a:cubicBezTo>
                  <a:pt x="69320" y="339778"/>
                  <a:pt x="72134" y="352030"/>
                  <a:pt x="81423" y="357857"/>
                </a:cubicBezTo>
                <a:lnTo>
                  <a:pt x="146166" y="398540"/>
                </a:lnTo>
                <a:cubicBezTo>
                  <a:pt x="154475" y="403843"/>
                  <a:pt x="157670" y="414423"/>
                  <a:pt x="153677" y="423443"/>
                </a:cubicBezTo>
                <a:cubicBezTo>
                  <a:pt x="143704" y="446418"/>
                  <a:pt x="135404" y="470086"/>
                  <a:pt x="128863" y="494258"/>
                </a:cubicBezTo>
                <a:cubicBezTo>
                  <a:pt x="126410" y="503830"/>
                  <a:pt x="117303" y="510151"/>
                  <a:pt x="107472" y="509086"/>
                </a:cubicBezTo>
                <a:lnTo>
                  <a:pt x="31415" y="500531"/>
                </a:lnTo>
                <a:cubicBezTo>
                  <a:pt x="20558" y="499362"/>
                  <a:pt x="10794" y="507175"/>
                  <a:pt x="9549" y="518021"/>
                </a:cubicBezTo>
                <a:lnTo>
                  <a:pt x="42" y="600717"/>
                </a:lnTo>
                <a:cubicBezTo>
                  <a:pt x="-1185" y="611610"/>
                  <a:pt x="6649" y="621429"/>
                  <a:pt x="17535" y="622674"/>
                </a:cubicBezTo>
                <a:lnTo>
                  <a:pt x="93592" y="631229"/>
                </a:lnTo>
                <a:cubicBezTo>
                  <a:pt x="103327" y="632388"/>
                  <a:pt x="110781" y="640440"/>
                  <a:pt x="111180" y="650240"/>
                </a:cubicBezTo>
                <a:cubicBezTo>
                  <a:pt x="112159" y="675248"/>
                  <a:pt x="114954" y="700152"/>
                  <a:pt x="119546" y="724761"/>
                </a:cubicBezTo>
                <a:cubicBezTo>
                  <a:pt x="121448" y="734437"/>
                  <a:pt x="115991" y="744047"/>
                  <a:pt x="106712" y="747384"/>
                </a:cubicBezTo>
                <a:lnTo>
                  <a:pt x="34457" y="772667"/>
                </a:lnTo>
                <a:cubicBezTo>
                  <a:pt x="24123" y="776299"/>
                  <a:pt x="18685" y="787610"/>
                  <a:pt x="22288" y="797951"/>
                </a:cubicBezTo>
                <a:lnTo>
                  <a:pt x="49764" y="876465"/>
                </a:lnTo>
                <a:cubicBezTo>
                  <a:pt x="53396" y="886797"/>
                  <a:pt x="64709" y="892234"/>
                  <a:pt x="75053" y="888632"/>
                </a:cubicBezTo>
                <a:lnTo>
                  <a:pt x="147307" y="863348"/>
                </a:lnTo>
                <a:cubicBezTo>
                  <a:pt x="156596" y="860144"/>
                  <a:pt x="166844" y="864175"/>
                  <a:pt x="171455" y="872853"/>
                </a:cubicBezTo>
                <a:cubicBezTo>
                  <a:pt x="183215" y="894924"/>
                  <a:pt x="196554" y="916112"/>
                  <a:pt x="211385" y="936253"/>
                </a:cubicBezTo>
                <a:cubicBezTo>
                  <a:pt x="217356" y="944152"/>
                  <a:pt x="216633" y="955245"/>
                  <a:pt x="209674" y="962298"/>
                </a:cubicBezTo>
                <a:lnTo>
                  <a:pt x="155483" y="1016478"/>
                </a:lnTo>
                <a:cubicBezTo>
                  <a:pt x="147735" y="1024177"/>
                  <a:pt x="147707" y="1036696"/>
                  <a:pt x="155407" y="1044442"/>
                </a:cubicBezTo>
                <a:cubicBezTo>
                  <a:pt x="155426" y="1044462"/>
                  <a:pt x="155455" y="1044490"/>
                  <a:pt x="155483" y="1044518"/>
                </a:cubicBezTo>
                <a:lnTo>
                  <a:pt x="214332" y="1103356"/>
                </a:lnTo>
                <a:cubicBezTo>
                  <a:pt x="222090" y="1111075"/>
                  <a:pt x="234621" y="1111075"/>
                  <a:pt x="242378" y="1103356"/>
                </a:cubicBezTo>
                <a:lnTo>
                  <a:pt x="296569" y="1049176"/>
                </a:lnTo>
                <a:cubicBezTo>
                  <a:pt x="303566" y="1042209"/>
                  <a:pt x="314623" y="1041439"/>
                  <a:pt x="322524" y="1047370"/>
                </a:cubicBezTo>
                <a:cubicBezTo>
                  <a:pt x="342717" y="1062208"/>
                  <a:pt x="363937" y="1075582"/>
                  <a:pt x="386031" y="1087387"/>
                </a:cubicBezTo>
                <a:cubicBezTo>
                  <a:pt x="394711" y="1091997"/>
                  <a:pt x="398742" y="1102244"/>
                  <a:pt x="395538" y="1111531"/>
                </a:cubicBezTo>
                <a:lnTo>
                  <a:pt x="370249" y="1183771"/>
                </a:lnTo>
                <a:cubicBezTo>
                  <a:pt x="366646" y="1194113"/>
                  <a:pt x="372084" y="1205424"/>
                  <a:pt x="382418" y="1209055"/>
                </a:cubicBezTo>
                <a:lnTo>
                  <a:pt x="460947" y="1236525"/>
                </a:lnTo>
                <a:cubicBezTo>
                  <a:pt x="471263" y="1240128"/>
                  <a:pt x="482538" y="1234681"/>
                  <a:pt x="486132" y="1224377"/>
                </a:cubicBezTo>
                <a:cubicBezTo>
                  <a:pt x="486141" y="1224368"/>
                  <a:pt x="486141" y="1224368"/>
                  <a:pt x="486141" y="1224358"/>
                </a:cubicBezTo>
                <a:lnTo>
                  <a:pt x="511430" y="1152118"/>
                </a:lnTo>
                <a:cubicBezTo>
                  <a:pt x="514767" y="1142784"/>
                  <a:pt x="524427" y="1137300"/>
                  <a:pt x="534152" y="1139191"/>
                </a:cubicBezTo>
                <a:cubicBezTo>
                  <a:pt x="558757" y="1143811"/>
                  <a:pt x="583675" y="1146643"/>
                  <a:pt x="608688" y="1147651"/>
                </a:cubicBezTo>
                <a:cubicBezTo>
                  <a:pt x="618490" y="1148050"/>
                  <a:pt x="626543" y="1155502"/>
                  <a:pt x="627702" y="1165236"/>
                </a:cubicBezTo>
                <a:lnTo>
                  <a:pt x="636259" y="1241278"/>
                </a:lnTo>
                <a:cubicBezTo>
                  <a:pt x="637447" y="1252133"/>
                  <a:pt x="647211" y="1259975"/>
                  <a:pt x="658068" y="1258786"/>
                </a:cubicBezTo>
                <a:cubicBezTo>
                  <a:pt x="658116" y="1258777"/>
                  <a:pt x="658173" y="1258777"/>
                  <a:pt x="658220" y="1258768"/>
                </a:cubicBezTo>
                <a:lnTo>
                  <a:pt x="740837" y="1249262"/>
                </a:lnTo>
                <a:cubicBezTo>
                  <a:pt x="751694" y="1248074"/>
                  <a:pt x="759538" y="1238312"/>
                  <a:pt x="758349" y="1227457"/>
                </a:cubicBezTo>
                <a:cubicBezTo>
                  <a:pt x="758340" y="1227409"/>
                  <a:pt x="758340" y="1227353"/>
                  <a:pt x="758330" y="1227305"/>
                </a:cubicBezTo>
                <a:lnTo>
                  <a:pt x="749774" y="1151263"/>
                </a:lnTo>
                <a:cubicBezTo>
                  <a:pt x="748785" y="1141434"/>
                  <a:pt x="755060" y="1132338"/>
                  <a:pt x="764605" y="1129781"/>
                </a:cubicBezTo>
                <a:cubicBezTo>
                  <a:pt x="788782" y="1123270"/>
                  <a:pt x="812454" y="1115010"/>
                  <a:pt x="835433" y="1105067"/>
                </a:cubicBezTo>
                <a:cubicBezTo>
                  <a:pt x="844484" y="1101065"/>
                  <a:pt x="855094" y="1104250"/>
                  <a:pt x="860437" y="1112576"/>
                </a:cubicBezTo>
                <a:lnTo>
                  <a:pt x="901127" y="1177307"/>
                </a:lnTo>
                <a:cubicBezTo>
                  <a:pt x="906946" y="1186546"/>
                  <a:pt x="919162" y="1189312"/>
                  <a:pt x="928403" y="1183495"/>
                </a:cubicBezTo>
                <a:cubicBezTo>
                  <a:pt x="928403" y="1183495"/>
                  <a:pt x="928413" y="1183486"/>
                  <a:pt x="928413" y="1183486"/>
                </a:cubicBezTo>
                <a:lnTo>
                  <a:pt x="998861" y="1139286"/>
                </a:lnTo>
                <a:cubicBezTo>
                  <a:pt x="1007911" y="1133574"/>
                  <a:pt x="1010811" y="1121720"/>
                  <a:pt x="1005421" y="1112481"/>
                </a:cubicBezTo>
                <a:close/>
                <a:moveTo>
                  <a:pt x="346767" y="912395"/>
                </a:moveTo>
                <a:cubicBezTo>
                  <a:pt x="190555" y="756242"/>
                  <a:pt x="190527" y="503050"/>
                  <a:pt x="346710" y="346869"/>
                </a:cubicBezTo>
                <a:cubicBezTo>
                  <a:pt x="502893" y="190688"/>
                  <a:pt x="756134" y="190659"/>
                  <a:pt x="912346" y="346812"/>
                </a:cubicBezTo>
                <a:cubicBezTo>
                  <a:pt x="1068557" y="502965"/>
                  <a:pt x="1068586" y="756157"/>
                  <a:pt x="912403" y="912338"/>
                </a:cubicBezTo>
                <a:cubicBezTo>
                  <a:pt x="912384" y="912357"/>
                  <a:pt x="912365" y="912376"/>
                  <a:pt x="912346" y="912395"/>
                </a:cubicBezTo>
                <a:cubicBezTo>
                  <a:pt x="756657" y="1068548"/>
                  <a:pt x="503834" y="1068938"/>
                  <a:pt x="347651" y="913279"/>
                </a:cubicBezTo>
                <a:cubicBezTo>
                  <a:pt x="347356" y="912985"/>
                  <a:pt x="347061" y="912690"/>
                  <a:pt x="346767" y="912395"/>
                </a:cubicBezTo>
                <a:close/>
              </a:path>
            </a:pathLst>
          </a:custGeom>
          <a:solidFill>
            <a:schemeClr val="accent4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4017555-C07D-8645-AA9C-5A7BAAC68579}"/>
              </a:ext>
            </a:extLst>
          </p:cNvPr>
          <p:cNvSpPr/>
          <p:nvPr/>
        </p:nvSpPr>
        <p:spPr>
          <a:xfrm>
            <a:off x="8409506" y="6309151"/>
            <a:ext cx="3720704" cy="3738078"/>
          </a:xfrm>
          <a:custGeom>
            <a:avLst/>
            <a:gdLst>
              <a:gd name="connsiteX0" fmla="*/ 1628133 w 1653232"/>
              <a:gd name="connsiteY0" fmla="*/ 887555 h 1660952"/>
              <a:gd name="connsiteX1" fmla="*/ 1572992 w 1653232"/>
              <a:gd name="connsiteY1" fmla="*/ 879571 h 1660952"/>
              <a:gd name="connsiteX2" fmla="*/ 1548463 w 1653232"/>
              <a:gd name="connsiteY2" fmla="*/ 850199 h 1660952"/>
              <a:gd name="connsiteX3" fmla="*/ 1548463 w 1653232"/>
              <a:gd name="connsiteY3" fmla="*/ 830428 h 1660952"/>
              <a:gd name="connsiteX4" fmla="*/ 1548463 w 1653232"/>
              <a:gd name="connsiteY4" fmla="*/ 810657 h 1660952"/>
              <a:gd name="connsiteX5" fmla="*/ 1572992 w 1653232"/>
              <a:gd name="connsiteY5" fmla="*/ 781286 h 1660952"/>
              <a:gd name="connsiteX6" fmla="*/ 1628133 w 1653232"/>
              <a:gd name="connsiteY6" fmla="*/ 773397 h 1660952"/>
              <a:gd name="connsiteX7" fmla="*/ 1652509 w 1653232"/>
              <a:gd name="connsiteY7" fmla="*/ 741269 h 1660952"/>
              <a:gd name="connsiteX8" fmla="*/ 1652471 w 1653232"/>
              <a:gd name="connsiteY8" fmla="*/ 740984 h 1660952"/>
              <a:gd name="connsiteX9" fmla="*/ 1644200 w 1653232"/>
              <a:gd name="connsiteY9" fmla="*/ 683952 h 1660952"/>
              <a:gd name="connsiteX10" fmla="*/ 1611990 w 1653232"/>
              <a:gd name="connsiteY10" fmla="*/ 659685 h 1660952"/>
              <a:gd name="connsiteX11" fmla="*/ 1611781 w 1653232"/>
              <a:gd name="connsiteY11" fmla="*/ 659713 h 1660952"/>
              <a:gd name="connsiteX12" fmla="*/ 1556640 w 1653232"/>
              <a:gd name="connsiteY12" fmla="*/ 667603 h 1660952"/>
              <a:gd name="connsiteX13" fmla="*/ 1524981 w 1653232"/>
              <a:gd name="connsiteY13" fmla="*/ 646786 h 1660952"/>
              <a:gd name="connsiteX14" fmla="*/ 1513667 w 1653232"/>
              <a:gd name="connsiteY14" fmla="*/ 607720 h 1660952"/>
              <a:gd name="connsiteX15" fmla="*/ 1529069 w 1653232"/>
              <a:gd name="connsiteY15" fmla="*/ 573215 h 1660952"/>
              <a:gd name="connsiteX16" fmla="*/ 1579647 w 1653232"/>
              <a:gd name="connsiteY16" fmla="*/ 550213 h 1660952"/>
              <a:gd name="connsiteX17" fmla="*/ 1593841 w 1653232"/>
              <a:gd name="connsiteY17" fmla="*/ 512467 h 1660952"/>
              <a:gd name="connsiteX18" fmla="*/ 1593717 w 1653232"/>
              <a:gd name="connsiteY18" fmla="*/ 512191 h 1660952"/>
              <a:gd name="connsiteX19" fmla="*/ 1569664 w 1653232"/>
              <a:gd name="connsiteY19" fmla="*/ 459437 h 1660952"/>
              <a:gd name="connsiteX20" fmla="*/ 1531911 w 1653232"/>
              <a:gd name="connsiteY20" fmla="*/ 445246 h 1660952"/>
              <a:gd name="connsiteX21" fmla="*/ 1531636 w 1653232"/>
              <a:gd name="connsiteY21" fmla="*/ 445369 h 1660952"/>
              <a:gd name="connsiteX22" fmla="*/ 1481153 w 1653232"/>
              <a:gd name="connsiteY22" fmla="*/ 468277 h 1660952"/>
              <a:gd name="connsiteX23" fmla="*/ 1444931 w 1653232"/>
              <a:gd name="connsiteY23" fmla="*/ 457251 h 1660952"/>
              <a:gd name="connsiteX24" fmla="*/ 1422969 w 1653232"/>
              <a:gd name="connsiteY24" fmla="*/ 423032 h 1660952"/>
              <a:gd name="connsiteX25" fmla="*/ 1428008 w 1653232"/>
              <a:gd name="connsiteY25" fmla="*/ 385581 h 1660952"/>
              <a:gd name="connsiteX26" fmla="*/ 1470030 w 1653232"/>
              <a:gd name="connsiteY26" fmla="*/ 349081 h 1660952"/>
              <a:gd name="connsiteX27" fmla="*/ 1473053 w 1653232"/>
              <a:gd name="connsiteY27" fmla="*/ 308864 h 1660952"/>
              <a:gd name="connsiteX28" fmla="*/ 1472977 w 1653232"/>
              <a:gd name="connsiteY28" fmla="*/ 308778 h 1660952"/>
              <a:gd name="connsiteX29" fmla="*/ 1434948 w 1653232"/>
              <a:gd name="connsiteY29" fmla="*/ 264959 h 1660952"/>
              <a:gd name="connsiteX30" fmla="*/ 1394724 w 1653232"/>
              <a:gd name="connsiteY30" fmla="*/ 261946 h 1660952"/>
              <a:gd name="connsiteX31" fmla="*/ 1394543 w 1653232"/>
              <a:gd name="connsiteY31" fmla="*/ 262108 h 1660952"/>
              <a:gd name="connsiteX32" fmla="*/ 1352426 w 1653232"/>
              <a:gd name="connsiteY32" fmla="*/ 298513 h 1660952"/>
              <a:gd name="connsiteX33" fmla="*/ 1314398 w 1653232"/>
              <a:gd name="connsiteY33" fmla="*/ 298513 h 1660952"/>
              <a:gd name="connsiteX34" fmla="*/ 1283690 w 1653232"/>
              <a:gd name="connsiteY34" fmla="*/ 271803 h 1660952"/>
              <a:gd name="connsiteX35" fmla="*/ 1277986 w 1653232"/>
              <a:gd name="connsiteY35" fmla="*/ 234447 h 1660952"/>
              <a:gd name="connsiteX36" fmla="*/ 1308028 w 1653232"/>
              <a:gd name="connsiteY36" fmla="*/ 187586 h 1660952"/>
              <a:gd name="connsiteX37" fmla="*/ 1299624 w 1653232"/>
              <a:gd name="connsiteY37" fmla="*/ 148139 h 1660952"/>
              <a:gd name="connsiteX38" fmla="*/ 1299472 w 1653232"/>
              <a:gd name="connsiteY38" fmla="*/ 148044 h 1660952"/>
              <a:gd name="connsiteX39" fmla="*/ 1250985 w 1653232"/>
              <a:gd name="connsiteY39" fmla="*/ 116582 h 1660952"/>
              <a:gd name="connsiteX40" fmla="*/ 1211550 w 1653232"/>
              <a:gd name="connsiteY40" fmla="*/ 125051 h 1660952"/>
              <a:gd name="connsiteX41" fmla="*/ 1211436 w 1653232"/>
              <a:gd name="connsiteY41" fmla="*/ 125232 h 1660952"/>
              <a:gd name="connsiteX42" fmla="*/ 1181393 w 1653232"/>
              <a:gd name="connsiteY42" fmla="*/ 171903 h 1660952"/>
              <a:gd name="connsiteX43" fmla="*/ 1145076 w 1653232"/>
              <a:gd name="connsiteY43" fmla="*/ 182168 h 1660952"/>
              <a:gd name="connsiteX44" fmla="*/ 1107998 w 1653232"/>
              <a:gd name="connsiteY44" fmla="*/ 165249 h 1660952"/>
              <a:gd name="connsiteX45" fmla="*/ 1091931 w 1653232"/>
              <a:gd name="connsiteY45" fmla="*/ 131030 h 1660952"/>
              <a:gd name="connsiteX46" fmla="*/ 1107618 w 1653232"/>
              <a:gd name="connsiteY46" fmla="*/ 77705 h 1660952"/>
              <a:gd name="connsiteX47" fmla="*/ 1088604 w 1653232"/>
              <a:gd name="connsiteY47" fmla="*/ 42155 h 1660952"/>
              <a:gd name="connsiteX48" fmla="*/ 1032987 w 1653232"/>
              <a:gd name="connsiteY48" fmla="*/ 25806 h 1660952"/>
              <a:gd name="connsiteX49" fmla="*/ 997430 w 1653232"/>
              <a:gd name="connsiteY49" fmla="*/ 44817 h 1660952"/>
              <a:gd name="connsiteX50" fmla="*/ 981743 w 1653232"/>
              <a:gd name="connsiteY50" fmla="*/ 98237 h 1660952"/>
              <a:gd name="connsiteX51" fmla="*/ 949895 w 1653232"/>
              <a:gd name="connsiteY51" fmla="*/ 118483 h 1660952"/>
              <a:gd name="connsiteX52" fmla="*/ 909584 w 1653232"/>
              <a:gd name="connsiteY52" fmla="*/ 112780 h 1660952"/>
              <a:gd name="connsiteX53" fmla="*/ 884485 w 1653232"/>
              <a:gd name="connsiteY53" fmla="*/ 84264 h 1660952"/>
              <a:gd name="connsiteX54" fmla="*/ 884485 w 1653232"/>
              <a:gd name="connsiteY54" fmla="*/ 28468 h 1660952"/>
              <a:gd name="connsiteX55" fmla="*/ 855964 w 1653232"/>
              <a:gd name="connsiteY55" fmla="*/ -48 h 1660952"/>
              <a:gd name="connsiteX56" fmla="*/ 798066 w 1653232"/>
              <a:gd name="connsiteY56" fmla="*/ -48 h 1660952"/>
              <a:gd name="connsiteX57" fmla="*/ 769544 w 1653232"/>
              <a:gd name="connsiteY57" fmla="*/ 28468 h 1660952"/>
              <a:gd name="connsiteX58" fmla="*/ 769544 w 1653232"/>
              <a:gd name="connsiteY58" fmla="*/ 84264 h 1660952"/>
              <a:gd name="connsiteX59" fmla="*/ 744445 w 1653232"/>
              <a:gd name="connsiteY59" fmla="*/ 112780 h 1660952"/>
              <a:gd name="connsiteX60" fmla="*/ 704135 w 1653232"/>
              <a:gd name="connsiteY60" fmla="*/ 118483 h 1660952"/>
              <a:gd name="connsiteX61" fmla="*/ 672286 w 1653232"/>
              <a:gd name="connsiteY61" fmla="*/ 98237 h 1660952"/>
              <a:gd name="connsiteX62" fmla="*/ 656600 w 1653232"/>
              <a:gd name="connsiteY62" fmla="*/ 44817 h 1660952"/>
              <a:gd name="connsiteX63" fmla="*/ 621043 w 1653232"/>
              <a:gd name="connsiteY63" fmla="*/ 25806 h 1660952"/>
              <a:gd name="connsiteX64" fmla="*/ 565141 w 1653232"/>
              <a:gd name="connsiteY64" fmla="*/ 42155 h 1660952"/>
              <a:gd name="connsiteX65" fmla="*/ 545566 w 1653232"/>
              <a:gd name="connsiteY65" fmla="*/ 77420 h 1660952"/>
              <a:gd name="connsiteX66" fmla="*/ 545651 w 1653232"/>
              <a:gd name="connsiteY66" fmla="*/ 77705 h 1660952"/>
              <a:gd name="connsiteX67" fmla="*/ 561338 w 1653232"/>
              <a:gd name="connsiteY67" fmla="*/ 131030 h 1660952"/>
              <a:gd name="connsiteX68" fmla="*/ 545366 w 1653232"/>
              <a:gd name="connsiteY68" fmla="*/ 165344 h 1660952"/>
              <a:gd name="connsiteX69" fmla="*/ 508288 w 1653232"/>
              <a:gd name="connsiteY69" fmla="*/ 182168 h 1660952"/>
              <a:gd name="connsiteX70" fmla="*/ 471876 w 1653232"/>
              <a:gd name="connsiteY70" fmla="*/ 171807 h 1660952"/>
              <a:gd name="connsiteX71" fmla="*/ 441548 w 1653232"/>
              <a:gd name="connsiteY71" fmla="*/ 125041 h 1660952"/>
              <a:gd name="connsiteX72" fmla="*/ 402151 w 1653232"/>
              <a:gd name="connsiteY72" fmla="*/ 116392 h 1660952"/>
              <a:gd name="connsiteX73" fmla="*/ 401999 w 1653232"/>
              <a:gd name="connsiteY73" fmla="*/ 116487 h 1660952"/>
              <a:gd name="connsiteX74" fmla="*/ 353322 w 1653232"/>
              <a:gd name="connsiteY74" fmla="*/ 147759 h 1660952"/>
              <a:gd name="connsiteX75" fmla="*/ 344557 w 1653232"/>
              <a:gd name="connsiteY75" fmla="*/ 187120 h 1660952"/>
              <a:gd name="connsiteX76" fmla="*/ 344671 w 1653232"/>
              <a:gd name="connsiteY76" fmla="*/ 187301 h 1660952"/>
              <a:gd name="connsiteX77" fmla="*/ 374808 w 1653232"/>
              <a:gd name="connsiteY77" fmla="*/ 234162 h 1660952"/>
              <a:gd name="connsiteX78" fmla="*/ 369104 w 1653232"/>
              <a:gd name="connsiteY78" fmla="*/ 271518 h 1660952"/>
              <a:gd name="connsiteX79" fmla="*/ 338301 w 1653232"/>
              <a:gd name="connsiteY79" fmla="*/ 298228 h 1660952"/>
              <a:gd name="connsiteX80" fmla="*/ 300272 w 1653232"/>
              <a:gd name="connsiteY80" fmla="*/ 298228 h 1660952"/>
              <a:gd name="connsiteX81" fmla="*/ 258251 w 1653232"/>
              <a:gd name="connsiteY81" fmla="*/ 261822 h 1660952"/>
              <a:gd name="connsiteX82" fmla="*/ 218007 w 1653232"/>
              <a:gd name="connsiteY82" fmla="*/ 264493 h 1660952"/>
              <a:gd name="connsiteX83" fmla="*/ 217846 w 1653232"/>
              <a:gd name="connsiteY83" fmla="*/ 264674 h 1660952"/>
              <a:gd name="connsiteX84" fmla="*/ 179817 w 1653232"/>
              <a:gd name="connsiteY84" fmla="*/ 308493 h 1660952"/>
              <a:gd name="connsiteX85" fmla="*/ 182584 w 1653232"/>
              <a:gd name="connsiteY85" fmla="*/ 348729 h 1660952"/>
              <a:gd name="connsiteX86" fmla="*/ 182669 w 1653232"/>
              <a:gd name="connsiteY86" fmla="*/ 348796 h 1660952"/>
              <a:gd name="connsiteX87" fmla="*/ 224691 w 1653232"/>
              <a:gd name="connsiteY87" fmla="*/ 385296 h 1660952"/>
              <a:gd name="connsiteX88" fmla="*/ 229824 w 1653232"/>
              <a:gd name="connsiteY88" fmla="*/ 422747 h 1660952"/>
              <a:gd name="connsiteX89" fmla="*/ 207768 w 1653232"/>
              <a:gd name="connsiteY89" fmla="*/ 456966 h 1660952"/>
              <a:gd name="connsiteX90" fmla="*/ 171546 w 1653232"/>
              <a:gd name="connsiteY90" fmla="*/ 467992 h 1660952"/>
              <a:gd name="connsiteX91" fmla="*/ 120968 w 1653232"/>
              <a:gd name="connsiteY91" fmla="*/ 444894 h 1660952"/>
              <a:gd name="connsiteX92" fmla="*/ 83063 w 1653232"/>
              <a:gd name="connsiteY92" fmla="*/ 458686 h 1660952"/>
              <a:gd name="connsiteX93" fmla="*/ 82939 w 1653232"/>
              <a:gd name="connsiteY93" fmla="*/ 458962 h 1660952"/>
              <a:gd name="connsiteX94" fmla="*/ 58886 w 1653232"/>
              <a:gd name="connsiteY94" fmla="*/ 511716 h 1660952"/>
              <a:gd name="connsiteX95" fmla="*/ 72738 w 1653232"/>
              <a:gd name="connsiteY95" fmla="*/ 549595 h 1660952"/>
              <a:gd name="connsiteX96" fmla="*/ 73052 w 1653232"/>
              <a:gd name="connsiteY96" fmla="*/ 549737 h 1660952"/>
              <a:gd name="connsiteX97" fmla="*/ 123535 w 1653232"/>
              <a:gd name="connsiteY97" fmla="*/ 572740 h 1660952"/>
              <a:gd name="connsiteX98" fmla="*/ 139031 w 1653232"/>
              <a:gd name="connsiteY98" fmla="*/ 607244 h 1660952"/>
              <a:gd name="connsiteX99" fmla="*/ 127623 w 1653232"/>
              <a:gd name="connsiteY99" fmla="*/ 646311 h 1660952"/>
              <a:gd name="connsiteX100" fmla="*/ 95964 w 1653232"/>
              <a:gd name="connsiteY100" fmla="*/ 667128 h 1660952"/>
              <a:gd name="connsiteX101" fmla="*/ 40918 w 1653232"/>
              <a:gd name="connsiteY101" fmla="*/ 659238 h 1660952"/>
              <a:gd name="connsiteX102" fmla="*/ 8527 w 1653232"/>
              <a:gd name="connsiteY102" fmla="*/ 683267 h 1660952"/>
              <a:gd name="connsiteX103" fmla="*/ 8499 w 1653232"/>
              <a:gd name="connsiteY103" fmla="*/ 683477 h 1660952"/>
              <a:gd name="connsiteX104" fmla="*/ 227 w 1653232"/>
              <a:gd name="connsiteY104" fmla="*/ 740508 h 1660952"/>
              <a:gd name="connsiteX105" fmla="*/ 24261 w 1653232"/>
              <a:gd name="connsiteY105" fmla="*/ 772893 h 1660952"/>
              <a:gd name="connsiteX106" fmla="*/ 24471 w 1653232"/>
              <a:gd name="connsiteY106" fmla="*/ 772921 h 1660952"/>
              <a:gd name="connsiteX107" fmla="*/ 79707 w 1653232"/>
              <a:gd name="connsiteY107" fmla="*/ 780811 h 1660952"/>
              <a:gd name="connsiteX108" fmla="*/ 104235 w 1653232"/>
              <a:gd name="connsiteY108" fmla="*/ 810182 h 1660952"/>
              <a:gd name="connsiteX109" fmla="*/ 104235 w 1653232"/>
              <a:gd name="connsiteY109" fmla="*/ 829953 h 1660952"/>
              <a:gd name="connsiteX110" fmla="*/ 104235 w 1653232"/>
              <a:gd name="connsiteY110" fmla="*/ 849724 h 1660952"/>
              <a:gd name="connsiteX111" fmla="*/ 79707 w 1653232"/>
              <a:gd name="connsiteY111" fmla="*/ 879095 h 1660952"/>
              <a:gd name="connsiteX112" fmla="*/ 24471 w 1653232"/>
              <a:gd name="connsiteY112" fmla="*/ 887080 h 1660952"/>
              <a:gd name="connsiteX113" fmla="*/ 199 w 1653232"/>
              <a:gd name="connsiteY113" fmla="*/ 919284 h 1660952"/>
              <a:gd name="connsiteX114" fmla="*/ 227 w 1653232"/>
              <a:gd name="connsiteY114" fmla="*/ 919493 h 1660952"/>
              <a:gd name="connsiteX115" fmla="*/ 8499 w 1653232"/>
              <a:gd name="connsiteY115" fmla="*/ 976524 h 1660952"/>
              <a:gd name="connsiteX116" fmla="*/ 40709 w 1653232"/>
              <a:gd name="connsiteY116" fmla="*/ 1000791 h 1660952"/>
              <a:gd name="connsiteX117" fmla="*/ 40918 w 1653232"/>
              <a:gd name="connsiteY117" fmla="*/ 1000763 h 1660952"/>
              <a:gd name="connsiteX118" fmla="*/ 95964 w 1653232"/>
              <a:gd name="connsiteY118" fmla="*/ 992778 h 1660952"/>
              <a:gd name="connsiteX119" fmla="*/ 127623 w 1653232"/>
              <a:gd name="connsiteY119" fmla="*/ 1013595 h 1660952"/>
              <a:gd name="connsiteX120" fmla="*/ 139031 w 1653232"/>
              <a:gd name="connsiteY120" fmla="*/ 1052757 h 1660952"/>
              <a:gd name="connsiteX121" fmla="*/ 123535 w 1653232"/>
              <a:gd name="connsiteY121" fmla="*/ 1087166 h 1660952"/>
              <a:gd name="connsiteX122" fmla="*/ 73052 w 1653232"/>
              <a:gd name="connsiteY122" fmla="*/ 1110264 h 1660952"/>
              <a:gd name="connsiteX123" fmla="*/ 58744 w 1653232"/>
              <a:gd name="connsiteY123" fmla="*/ 1147971 h 1660952"/>
              <a:gd name="connsiteX124" fmla="*/ 58886 w 1653232"/>
              <a:gd name="connsiteY124" fmla="*/ 1148285 h 1660952"/>
              <a:gd name="connsiteX125" fmla="*/ 82939 w 1653232"/>
              <a:gd name="connsiteY125" fmla="*/ 1200944 h 1660952"/>
              <a:gd name="connsiteX126" fmla="*/ 120654 w 1653232"/>
              <a:gd name="connsiteY126" fmla="*/ 1215250 h 1660952"/>
              <a:gd name="connsiteX127" fmla="*/ 120968 w 1653232"/>
              <a:gd name="connsiteY127" fmla="*/ 1215107 h 1660952"/>
              <a:gd name="connsiteX128" fmla="*/ 171546 w 1653232"/>
              <a:gd name="connsiteY128" fmla="*/ 1192009 h 1660952"/>
              <a:gd name="connsiteX129" fmla="*/ 207768 w 1653232"/>
              <a:gd name="connsiteY129" fmla="*/ 1202940 h 1660952"/>
              <a:gd name="connsiteX130" fmla="*/ 229824 w 1653232"/>
              <a:gd name="connsiteY130" fmla="*/ 1237254 h 1660952"/>
              <a:gd name="connsiteX131" fmla="*/ 224691 w 1653232"/>
              <a:gd name="connsiteY131" fmla="*/ 1274705 h 1660952"/>
              <a:gd name="connsiteX132" fmla="*/ 182669 w 1653232"/>
              <a:gd name="connsiteY132" fmla="*/ 1311110 h 1660952"/>
              <a:gd name="connsiteX133" fmla="*/ 179655 w 1653232"/>
              <a:gd name="connsiteY133" fmla="*/ 1351327 h 1660952"/>
              <a:gd name="connsiteX134" fmla="*/ 179817 w 1653232"/>
              <a:gd name="connsiteY134" fmla="*/ 1351508 h 1660952"/>
              <a:gd name="connsiteX135" fmla="*/ 217846 w 1653232"/>
              <a:gd name="connsiteY135" fmla="*/ 1395232 h 1660952"/>
              <a:gd name="connsiteX136" fmla="*/ 258061 w 1653232"/>
              <a:gd name="connsiteY136" fmla="*/ 1398340 h 1660952"/>
              <a:gd name="connsiteX137" fmla="*/ 258251 w 1653232"/>
              <a:gd name="connsiteY137" fmla="*/ 1398178 h 1660952"/>
              <a:gd name="connsiteX138" fmla="*/ 300272 w 1653232"/>
              <a:gd name="connsiteY138" fmla="*/ 1361678 h 1660952"/>
              <a:gd name="connsiteX139" fmla="*/ 338301 w 1653232"/>
              <a:gd name="connsiteY139" fmla="*/ 1361678 h 1660952"/>
              <a:gd name="connsiteX140" fmla="*/ 369104 w 1653232"/>
              <a:gd name="connsiteY140" fmla="*/ 1388293 h 1660952"/>
              <a:gd name="connsiteX141" fmla="*/ 374808 w 1653232"/>
              <a:gd name="connsiteY141" fmla="*/ 1425649 h 1660952"/>
              <a:gd name="connsiteX142" fmla="*/ 344671 w 1653232"/>
              <a:gd name="connsiteY142" fmla="*/ 1472510 h 1660952"/>
              <a:gd name="connsiteX143" fmla="*/ 353142 w 1653232"/>
              <a:gd name="connsiteY143" fmla="*/ 1511938 h 1660952"/>
              <a:gd name="connsiteX144" fmla="*/ 353322 w 1653232"/>
              <a:gd name="connsiteY144" fmla="*/ 1512052 h 1660952"/>
              <a:gd name="connsiteX145" fmla="*/ 401999 w 1653232"/>
              <a:gd name="connsiteY145" fmla="*/ 1543324 h 1660952"/>
              <a:gd name="connsiteX146" fmla="*/ 441453 w 1653232"/>
              <a:gd name="connsiteY146" fmla="*/ 1534922 h 1660952"/>
              <a:gd name="connsiteX147" fmla="*/ 441548 w 1653232"/>
              <a:gd name="connsiteY147" fmla="*/ 1534770 h 1660952"/>
              <a:gd name="connsiteX148" fmla="*/ 471591 w 1653232"/>
              <a:gd name="connsiteY148" fmla="*/ 1488003 h 1660952"/>
              <a:gd name="connsiteX149" fmla="*/ 508098 w 1653232"/>
              <a:gd name="connsiteY149" fmla="*/ 1478688 h 1660952"/>
              <a:gd name="connsiteX150" fmla="*/ 545176 w 1653232"/>
              <a:gd name="connsiteY150" fmla="*/ 1495608 h 1660952"/>
              <a:gd name="connsiteX151" fmla="*/ 561148 w 1653232"/>
              <a:gd name="connsiteY151" fmla="*/ 1529827 h 1660952"/>
              <a:gd name="connsiteX152" fmla="*/ 545556 w 1653232"/>
              <a:gd name="connsiteY152" fmla="*/ 1583246 h 1660952"/>
              <a:gd name="connsiteX153" fmla="*/ 564571 w 1653232"/>
              <a:gd name="connsiteY153" fmla="*/ 1618701 h 1660952"/>
              <a:gd name="connsiteX154" fmla="*/ 620092 w 1653232"/>
              <a:gd name="connsiteY154" fmla="*/ 1635050 h 1660952"/>
              <a:gd name="connsiteX155" fmla="*/ 655649 w 1653232"/>
              <a:gd name="connsiteY155" fmla="*/ 1616040 h 1660952"/>
              <a:gd name="connsiteX156" fmla="*/ 671336 w 1653232"/>
              <a:gd name="connsiteY156" fmla="*/ 1562620 h 1660952"/>
              <a:gd name="connsiteX157" fmla="*/ 703185 w 1653232"/>
              <a:gd name="connsiteY157" fmla="*/ 1542469 h 1660952"/>
              <a:gd name="connsiteX158" fmla="*/ 743495 w 1653232"/>
              <a:gd name="connsiteY158" fmla="*/ 1548077 h 1660952"/>
              <a:gd name="connsiteX159" fmla="*/ 768594 w 1653232"/>
              <a:gd name="connsiteY159" fmla="*/ 1576593 h 1660952"/>
              <a:gd name="connsiteX160" fmla="*/ 768594 w 1653232"/>
              <a:gd name="connsiteY160" fmla="*/ 1632389 h 1660952"/>
              <a:gd name="connsiteX161" fmla="*/ 797115 w 1653232"/>
              <a:gd name="connsiteY161" fmla="*/ 1660905 h 1660952"/>
              <a:gd name="connsiteX162" fmla="*/ 855013 w 1653232"/>
              <a:gd name="connsiteY162" fmla="*/ 1660905 h 1660952"/>
              <a:gd name="connsiteX163" fmla="*/ 883535 w 1653232"/>
              <a:gd name="connsiteY163" fmla="*/ 1632389 h 1660952"/>
              <a:gd name="connsiteX164" fmla="*/ 883535 w 1653232"/>
              <a:gd name="connsiteY164" fmla="*/ 1576593 h 1660952"/>
              <a:gd name="connsiteX165" fmla="*/ 908634 w 1653232"/>
              <a:gd name="connsiteY165" fmla="*/ 1548077 h 1660952"/>
              <a:gd name="connsiteX166" fmla="*/ 948944 w 1653232"/>
              <a:gd name="connsiteY166" fmla="*/ 1542469 h 1660952"/>
              <a:gd name="connsiteX167" fmla="*/ 980888 w 1653232"/>
              <a:gd name="connsiteY167" fmla="*/ 1562620 h 1660952"/>
              <a:gd name="connsiteX168" fmla="*/ 996479 w 1653232"/>
              <a:gd name="connsiteY168" fmla="*/ 1616040 h 1660952"/>
              <a:gd name="connsiteX169" fmla="*/ 1032036 w 1653232"/>
              <a:gd name="connsiteY169" fmla="*/ 1635050 h 1660952"/>
              <a:gd name="connsiteX170" fmla="*/ 1088033 w 1653232"/>
              <a:gd name="connsiteY170" fmla="*/ 1618416 h 1660952"/>
              <a:gd name="connsiteX171" fmla="*/ 1107047 w 1653232"/>
              <a:gd name="connsiteY171" fmla="*/ 1582961 h 1660952"/>
              <a:gd name="connsiteX172" fmla="*/ 1091361 w 1653232"/>
              <a:gd name="connsiteY172" fmla="*/ 1529637 h 1660952"/>
              <a:gd name="connsiteX173" fmla="*/ 1107428 w 1653232"/>
              <a:gd name="connsiteY173" fmla="*/ 1495322 h 1660952"/>
              <a:gd name="connsiteX174" fmla="*/ 1144506 w 1653232"/>
              <a:gd name="connsiteY174" fmla="*/ 1478403 h 1660952"/>
              <a:gd name="connsiteX175" fmla="*/ 1180823 w 1653232"/>
              <a:gd name="connsiteY175" fmla="*/ 1488764 h 1660952"/>
              <a:gd name="connsiteX176" fmla="*/ 1210865 w 1653232"/>
              <a:gd name="connsiteY176" fmla="*/ 1535530 h 1660952"/>
              <a:gd name="connsiteX177" fmla="*/ 1250263 w 1653232"/>
              <a:gd name="connsiteY177" fmla="*/ 1544180 h 1660952"/>
              <a:gd name="connsiteX178" fmla="*/ 1250415 w 1653232"/>
              <a:gd name="connsiteY178" fmla="*/ 1544085 h 1660952"/>
              <a:gd name="connsiteX179" fmla="*/ 1299186 w 1653232"/>
              <a:gd name="connsiteY179" fmla="*/ 1512812 h 1660952"/>
              <a:gd name="connsiteX180" fmla="*/ 1307838 w 1653232"/>
              <a:gd name="connsiteY180" fmla="*/ 1473422 h 1660952"/>
              <a:gd name="connsiteX181" fmla="*/ 1307743 w 1653232"/>
              <a:gd name="connsiteY181" fmla="*/ 1473270 h 1660952"/>
              <a:gd name="connsiteX182" fmla="*/ 1278176 w 1653232"/>
              <a:gd name="connsiteY182" fmla="*/ 1426694 h 1660952"/>
              <a:gd name="connsiteX183" fmla="*/ 1283880 w 1653232"/>
              <a:gd name="connsiteY183" fmla="*/ 1389339 h 1660952"/>
              <a:gd name="connsiteX184" fmla="*/ 1314588 w 1653232"/>
              <a:gd name="connsiteY184" fmla="*/ 1362724 h 1660952"/>
              <a:gd name="connsiteX185" fmla="*/ 1352616 w 1653232"/>
              <a:gd name="connsiteY185" fmla="*/ 1362724 h 1660952"/>
              <a:gd name="connsiteX186" fmla="*/ 1394733 w 1653232"/>
              <a:gd name="connsiteY186" fmla="*/ 1399224 h 1660952"/>
              <a:gd name="connsiteX187" fmla="*/ 1434977 w 1653232"/>
              <a:gd name="connsiteY187" fmla="*/ 1396468 h 1660952"/>
              <a:gd name="connsiteX188" fmla="*/ 1435139 w 1653232"/>
              <a:gd name="connsiteY188" fmla="*/ 1396278 h 1660952"/>
              <a:gd name="connsiteX189" fmla="*/ 1473167 w 1653232"/>
              <a:gd name="connsiteY189" fmla="*/ 1352553 h 1660952"/>
              <a:gd name="connsiteX190" fmla="*/ 1470410 w 1653232"/>
              <a:gd name="connsiteY190" fmla="*/ 1312317 h 1660952"/>
              <a:gd name="connsiteX191" fmla="*/ 1470220 w 1653232"/>
              <a:gd name="connsiteY191" fmla="*/ 1312156 h 1660952"/>
              <a:gd name="connsiteX192" fmla="*/ 1428198 w 1653232"/>
              <a:gd name="connsiteY192" fmla="*/ 1275751 h 1660952"/>
              <a:gd name="connsiteX193" fmla="*/ 1423159 w 1653232"/>
              <a:gd name="connsiteY193" fmla="*/ 1238300 h 1660952"/>
              <a:gd name="connsiteX194" fmla="*/ 1445216 w 1653232"/>
              <a:gd name="connsiteY194" fmla="*/ 1203986 h 1660952"/>
              <a:gd name="connsiteX195" fmla="*/ 1481343 w 1653232"/>
              <a:gd name="connsiteY195" fmla="*/ 1193055 h 1660952"/>
              <a:gd name="connsiteX196" fmla="*/ 1531921 w 1653232"/>
              <a:gd name="connsiteY196" fmla="*/ 1216152 h 1660952"/>
              <a:gd name="connsiteX197" fmla="*/ 1569807 w 1653232"/>
              <a:gd name="connsiteY197" fmla="*/ 1202303 h 1660952"/>
              <a:gd name="connsiteX198" fmla="*/ 1569950 w 1653232"/>
              <a:gd name="connsiteY198" fmla="*/ 1201990 h 1660952"/>
              <a:gd name="connsiteX199" fmla="*/ 1594003 w 1653232"/>
              <a:gd name="connsiteY199" fmla="*/ 1149330 h 1660952"/>
              <a:gd name="connsiteX200" fmla="*/ 1580208 w 1653232"/>
              <a:gd name="connsiteY200" fmla="*/ 1111433 h 1660952"/>
              <a:gd name="connsiteX201" fmla="*/ 1579932 w 1653232"/>
              <a:gd name="connsiteY201" fmla="*/ 1111309 h 1660952"/>
              <a:gd name="connsiteX202" fmla="*/ 1529354 w 1653232"/>
              <a:gd name="connsiteY202" fmla="*/ 1088211 h 1660952"/>
              <a:gd name="connsiteX203" fmla="*/ 1513952 w 1653232"/>
              <a:gd name="connsiteY203" fmla="*/ 1053802 h 1660952"/>
              <a:gd name="connsiteX204" fmla="*/ 1525266 w 1653232"/>
              <a:gd name="connsiteY204" fmla="*/ 1014640 h 1660952"/>
              <a:gd name="connsiteX205" fmla="*/ 1556925 w 1653232"/>
              <a:gd name="connsiteY205" fmla="*/ 993824 h 1660952"/>
              <a:gd name="connsiteX206" fmla="*/ 1612066 w 1653232"/>
              <a:gd name="connsiteY206" fmla="*/ 1001808 h 1660952"/>
              <a:gd name="connsiteX207" fmla="*/ 1644457 w 1653232"/>
              <a:gd name="connsiteY207" fmla="*/ 977779 h 1660952"/>
              <a:gd name="connsiteX208" fmla="*/ 1644485 w 1653232"/>
              <a:gd name="connsiteY208" fmla="*/ 977570 h 1660952"/>
              <a:gd name="connsiteX209" fmla="*/ 1652757 w 1653232"/>
              <a:gd name="connsiteY209" fmla="*/ 920538 h 1660952"/>
              <a:gd name="connsiteX210" fmla="*/ 1629312 w 1653232"/>
              <a:gd name="connsiteY210" fmla="*/ 887726 h 1660952"/>
              <a:gd name="connsiteX211" fmla="*/ 1628133 w 1653232"/>
              <a:gd name="connsiteY211" fmla="*/ 887555 h 1660952"/>
              <a:gd name="connsiteX212" fmla="*/ 826492 w 1653232"/>
              <a:gd name="connsiteY212" fmla="*/ 1419280 h 1660952"/>
              <a:gd name="connsiteX213" fmla="*/ 237525 w 1653232"/>
              <a:gd name="connsiteY213" fmla="*/ 830428 h 1660952"/>
              <a:gd name="connsiteX214" fmla="*/ 826492 w 1653232"/>
              <a:gd name="connsiteY214" fmla="*/ 241576 h 1660952"/>
              <a:gd name="connsiteX215" fmla="*/ 1415459 w 1653232"/>
              <a:gd name="connsiteY215" fmla="*/ 829953 h 1660952"/>
              <a:gd name="connsiteX216" fmla="*/ 827728 w 1653232"/>
              <a:gd name="connsiteY216" fmla="*/ 1419280 h 1660952"/>
              <a:gd name="connsiteX217" fmla="*/ 826492 w 1653232"/>
              <a:gd name="connsiteY217" fmla="*/ 1419280 h 166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653232" h="1660952">
                <a:moveTo>
                  <a:pt x="1628133" y="887555"/>
                </a:moveTo>
                <a:lnTo>
                  <a:pt x="1572992" y="879571"/>
                </a:lnTo>
                <a:cubicBezTo>
                  <a:pt x="1558484" y="877527"/>
                  <a:pt x="1547883" y="864837"/>
                  <a:pt x="1548463" y="850199"/>
                </a:cubicBezTo>
                <a:cubicBezTo>
                  <a:pt x="1548463" y="843641"/>
                  <a:pt x="1548463" y="837082"/>
                  <a:pt x="1548463" y="830428"/>
                </a:cubicBezTo>
                <a:cubicBezTo>
                  <a:pt x="1548463" y="823774"/>
                  <a:pt x="1548463" y="817216"/>
                  <a:pt x="1548463" y="810657"/>
                </a:cubicBezTo>
                <a:cubicBezTo>
                  <a:pt x="1547883" y="796019"/>
                  <a:pt x="1558484" y="783330"/>
                  <a:pt x="1572992" y="781286"/>
                </a:cubicBezTo>
                <a:lnTo>
                  <a:pt x="1628133" y="773397"/>
                </a:lnTo>
                <a:cubicBezTo>
                  <a:pt x="1643734" y="771258"/>
                  <a:pt x="1654658" y="756867"/>
                  <a:pt x="1652509" y="741269"/>
                </a:cubicBezTo>
                <a:cubicBezTo>
                  <a:pt x="1652500" y="741174"/>
                  <a:pt x="1652481" y="741079"/>
                  <a:pt x="1652471" y="740984"/>
                </a:cubicBezTo>
                <a:lnTo>
                  <a:pt x="1644200" y="683952"/>
                </a:lnTo>
                <a:cubicBezTo>
                  <a:pt x="1642004" y="668354"/>
                  <a:pt x="1627582" y="657489"/>
                  <a:pt x="1611990" y="659685"/>
                </a:cubicBezTo>
                <a:cubicBezTo>
                  <a:pt x="1611914" y="659694"/>
                  <a:pt x="1611847" y="659704"/>
                  <a:pt x="1611781" y="659713"/>
                </a:cubicBezTo>
                <a:lnTo>
                  <a:pt x="1556640" y="667603"/>
                </a:lnTo>
                <a:cubicBezTo>
                  <a:pt x="1542331" y="669684"/>
                  <a:pt x="1528736" y="660740"/>
                  <a:pt x="1524981" y="646786"/>
                </a:cubicBezTo>
                <a:cubicBezTo>
                  <a:pt x="1521558" y="633574"/>
                  <a:pt x="1517756" y="620552"/>
                  <a:pt x="1513667" y="607720"/>
                </a:cubicBezTo>
                <a:cubicBezTo>
                  <a:pt x="1509351" y="593984"/>
                  <a:pt x="1515958" y="579175"/>
                  <a:pt x="1529069" y="573215"/>
                </a:cubicBezTo>
                <a:lnTo>
                  <a:pt x="1579647" y="550213"/>
                </a:lnTo>
                <a:cubicBezTo>
                  <a:pt x="1593993" y="543711"/>
                  <a:pt x="1600353" y="526811"/>
                  <a:pt x="1593841" y="512467"/>
                </a:cubicBezTo>
                <a:cubicBezTo>
                  <a:pt x="1593803" y="512372"/>
                  <a:pt x="1593755" y="512287"/>
                  <a:pt x="1593717" y="512191"/>
                </a:cubicBezTo>
                <a:lnTo>
                  <a:pt x="1569664" y="459437"/>
                </a:lnTo>
                <a:cubicBezTo>
                  <a:pt x="1563162" y="445094"/>
                  <a:pt x="1546258" y="438735"/>
                  <a:pt x="1531911" y="445246"/>
                </a:cubicBezTo>
                <a:cubicBezTo>
                  <a:pt x="1531816" y="445284"/>
                  <a:pt x="1531731" y="445331"/>
                  <a:pt x="1531636" y="445369"/>
                </a:cubicBezTo>
                <a:lnTo>
                  <a:pt x="1481153" y="468277"/>
                </a:lnTo>
                <a:cubicBezTo>
                  <a:pt x="1468024" y="474303"/>
                  <a:pt x="1452470" y="469560"/>
                  <a:pt x="1444931" y="457251"/>
                </a:cubicBezTo>
                <a:cubicBezTo>
                  <a:pt x="1437991" y="445654"/>
                  <a:pt x="1430575" y="434248"/>
                  <a:pt x="1422969" y="423032"/>
                </a:cubicBezTo>
                <a:cubicBezTo>
                  <a:pt x="1414945" y="411065"/>
                  <a:pt x="1417113" y="395001"/>
                  <a:pt x="1428008" y="385581"/>
                </a:cubicBezTo>
                <a:lnTo>
                  <a:pt x="1470030" y="349081"/>
                </a:lnTo>
                <a:cubicBezTo>
                  <a:pt x="1481971" y="338815"/>
                  <a:pt x="1483321" y="320803"/>
                  <a:pt x="1473053" y="308864"/>
                </a:cubicBezTo>
                <a:cubicBezTo>
                  <a:pt x="1473024" y="308835"/>
                  <a:pt x="1473005" y="308807"/>
                  <a:pt x="1472977" y="308778"/>
                </a:cubicBezTo>
                <a:lnTo>
                  <a:pt x="1434948" y="264959"/>
                </a:lnTo>
                <a:cubicBezTo>
                  <a:pt x="1424671" y="253021"/>
                  <a:pt x="1406665" y="251671"/>
                  <a:pt x="1394724" y="261946"/>
                </a:cubicBezTo>
                <a:cubicBezTo>
                  <a:pt x="1394667" y="262003"/>
                  <a:pt x="1394600" y="262051"/>
                  <a:pt x="1394543" y="262108"/>
                </a:cubicBezTo>
                <a:lnTo>
                  <a:pt x="1352426" y="298513"/>
                </a:lnTo>
                <a:cubicBezTo>
                  <a:pt x="1341598" y="308199"/>
                  <a:pt x="1325227" y="308199"/>
                  <a:pt x="1314398" y="298513"/>
                </a:cubicBezTo>
                <a:cubicBezTo>
                  <a:pt x="1304891" y="289007"/>
                  <a:pt x="1294148" y="280453"/>
                  <a:pt x="1283690" y="271803"/>
                </a:cubicBezTo>
                <a:cubicBezTo>
                  <a:pt x="1272623" y="262583"/>
                  <a:pt x="1270180" y="246557"/>
                  <a:pt x="1277986" y="234447"/>
                </a:cubicBezTo>
                <a:lnTo>
                  <a:pt x="1308028" y="187586"/>
                </a:lnTo>
                <a:cubicBezTo>
                  <a:pt x="1316603" y="174374"/>
                  <a:pt x="1312839" y="156713"/>
                  <a:pt x="1299624" y="148139"/>
                </a:cubicBezTo>
                <a:cubicBezTo>
                  <a:pt x="1299576" y="148111"/>
                  <a:pt x="1299519" y="148073"/>
                  <a:pt x="1299472" y="148044"/>
                </a:cubicBezTo>
                <a:lnTo>
                  <a:pt x="1250985" y="116582"/>
                </a:lnTo>
                <a:cubicBezTo>
                  <a:pt x="1237751" y="108036"/>
                  <a:pt x="1220097" y="111829"/>
                  <a:pt x="1211550" y="125051"/>
                </a:cubicBezTo>
                <a:cubicBezTo>
                  <a:pt x="1211512" y="125108"/>
                  <a:pt x="1211474" y="125174"/>
                  <a:pt x="1211436" y="125232"/>
                </a:cubicBezTo>
                <a:lnTo>
                  <a:pt x="1181393" y="171903"/>
                </a:lnTo>
                <a:cubicBezTo>
                  <a:pt x="1173607" y="183984"/>
                  <a:pt x="1158044" y="188385"/>
                  <a:pt x="1145076" y="182168"/>
                </a:cubicBezTo>
                <a:cubicBezTo>
                  <a:pt x="1132907" y="176180"/>
                  <a:pt x="1120548" y="170572"/>
                  <a:pt x="1107998" y="165249"/>
                </a:cubicBezTo>
                <a:cubicBezTo>
                  <a:pt x="1094764" y="159536"/>
                  <a:pt x="1087872" y="144860"/>
                  <a:pt x="1091931" y="131030"/>
                </a:cubicBezTo>
                <a:lnTo>
                  <a:pt x="1107618" y="77705"/>
                </a:lnTo>
                <a:cubicBezTo>
                  <a:pt x="1112181" y="62639"/>
                  <a:pt x="1103672" y="46727"/>
                  <a:pt x="1088604" y="42155"/>
                </a:cubicBezTo>
                <a:lnTo>
                  <a:pt x="1032987" y="25806"/>
                </a:lnTo>
                <a:cubicBezTo>
                  <a:pt x="1017918" y="21244"/>
                  <a:pt x="1002003" y="29751"/>
                  <a:pt x="997430" y="44817"/>
                </a:cubicBezTo>
                <a:lnTo>
                  <a:pt x="981743" y="98237"/>
                </a:lnTo>
                <a:cubicBezTo>
                  <a:pt x="977750" y="112048"/>
                  <a:pt x="964098" y="120726"/>
                  <a:pt x="949895" y="118483"/>
                </a:cubicBezTo>
                <a:cubicBezTo>
                  <a:pt x="936585" y="116201"/>
                  <a:pt x="923180" y="114300"/>
                  <a:pt x="909584" y="112780"/>
                </a:cubicBezTo>
                <a:cubicBezTo>
                  <a:pt x="895181" y="111040"/>
                  <a:pt x="884381" y="98769"/>
                  <a:pt x="884485" y="84264"/>
                </a:cubicBezTo>
                <a:lnTo>
                  <a:pt x="884485" y="28468"/>
                </a:lnTo>
                <a:cubicBezTo>
                  <a:pt x="884485" y="12717"/>
                  <a:pt x="871717" y="-48"/>
                  <a:pt x="855964" y="-48"/>
                </a:cubicBezTo>
                <a:lnTo>
                  <a:pt x="798066" y="-48"/>
                </a:lnTo>
                <a:cubicBezTo>
                  <a:pt x="782312" y="-48"/>
                  <a:pt x="769544" y="12717"/>
                  <a:pt x="769544" y="28468"/>
                </a:cubicBezTo>
                <a:lnTo>
                  <a:pt x="769544" y="84264"/>
                </a:lnTo>
                <a:cubicBezTo>
                  <a:pt x="769649" y="98769"/>
                  <a:pt x="758849" y="111040"/>
                  <a:pt x="744445" y="112780"/>
                </a:cubicBezTo>
                <a:cubicBezTo>
                  <a:pt x="730945" y="114300"/>
                  <a:pt x="717445" y="116201"/>
                  <a:pt x="704135" y="118483"/>
                </a:cubicBezTo>
                <a:cubicBezTo>
                  <a:pt x="689932" y="120726"/>
                  <a:pt x="676279" y="112048"/>
                  <a:pt x="672286" y="98237"/>
                </a:cubicBezTo>
                <a:lnTo>
                  <a:pt x="656600" y="44817"/>
                </a:lnTo>
                <a:cubicBezTo>
                  <a:pt x="652027" y="29751"/>
                  <a:pt x="636112" y="21244"/>
                  <a:pt x="621043" y="25806"/>
                </a:cubicBezTo>
                <a:lnTo>
                  <a:pt x="565141" y="42155"/>
                </a:lnTo>
                <a:cubicBezTo>
                  <a:pt x="549996" y="46490"/>
                  <a:pt x="541231" y="62278"/>
                  <a:pt x="545566" y="77420"/>
                </a:cubicBezTo>
                <a:cubicBezTo>
                  <a:pt x="545594" y="77515"/>
                  <a:pt x="545623" y="77610"/>
                  <a:pt x="545651" y="77705"/>
                </a:cubicBezTo>
                <a:lnTo>
                  <a:pt x="561338" y="131030"/>
                </a:lnTo>
                <a:cubicBezTo>
                  <a:pt x="565464" y="144860"/>
                  <a:pt x="558610" y="159593"/>
                  <a:pt x="545366" y="165344"/>
                </a:cubicBezTo>
                <a:cubicBezTo>
                  <a:pt x="532693" y="170600"/>
                  <a:pt x="520334" y="176208"/>
                  <a:pt x="508288" y="182168"/>
                </a:cubicBezTo>
                <a:cubicBezTo>
                  <a:pt x="495273" y="188423"/>
                  <a:pt x="479643" y="183974"/>
                  <a:pt x="471876" y="171807"/>
                </a:cubicBezTo>
                <a:lnTo>
                  <a:pt x="441548" y="125041"/>
                </a:lnTo>
                <a:cubicBezTo>
                  <a:pt x="433058" y="111772"/>
                  <a:pt x="415423" y="107903"/>
                  <a:pt x="402151" y="116392"/>
                </a:cubicBezTo>
                <a:cubicBezTo>
                  <a:pt x="402103" y="116420"/>
                  <a:pt x="402046" y="116458"/>
                  <a:pt x="401999" y="116487"/>
                </a:cubicBezTo>
                <a:lnTo>
                  <a:pt x="353322" y="147759"/>
                </a:lnTo>
                <a:cubicBezTo>
                  <a:pt x="340031" y="156209"/>
                  <a:pt x="336105" y="173832"/>
                  <a:pt x="344557" y="187120"/>
                </a:cubicBezTo>
                <a:cubicBezTo>
                  <a:pt x="344595" y="187187"/>
                  <a:pt x="344633" y="187244"/>
                  <a:pt x="344671" y="187301"/>
                </a:cubicBezTo>
                <a:lnTo>
                  <a:pt x="374808" y="234162"/>
                </a:lnTo>
                <a:cubicBezTo>
                  <a:pt x="382614" y="246272"/>
                  <a:pt x="380170" y="262298"/>
                  <a:pt x="369104" y="271518"/>
                </a:cubicBezTo>
                <a:cubicBezTo>
                  <a:pt x="358551" y="280168"/>
                  <a:pt x="348283" y="289007"/>
                  <a:pt x="338301" y="298228"/>
                </a:cubicBezTo>
                <a:cubicBezTo>
                  <a:pt x="327472" y="307913"/>
                  <a:pt x="311101" y="307913"/>
                  <a:pt x="300272" y="298228"/>
                </a:cubicBezTo>
                <a:lnTo>
                  <a:pt x="258251" y="261822"/>
                </a:lnTo>
                <a:cubicBezTo>
                  <a:pt x="246396" y="251452"/>
                  <a:pt x="228379" y="252640"/>
                  <a:pt x="218007" y="264493"/>
                </a:cubicBezTo>
                <a:cubicBezTo>
                  <a:pt x="217950" y="264550"/>
                  <a:pt x="217903" y="264617"/>
                  <a:pt x="217846" y="264674"/>
                </a:cubicBezTo>
                <a:lnTo>
                  <a:pt x="179817" y="308493"/>
                </a:lnTo>
                <a:cubicBezTo>
                  <a:pt x="169473" y="320365"/>
                  <a:pt x="170709" y="338378"/>
                  <a:pt x="182584" y="348729"/>
                </a:cubicBezTo>
                <a:cubicBezTo>
                  <a:pt x="182612" y="348748"/>
                  <a:pt x="182641" y="348777"/>
                  <a:pt x="182669" y="348796"/>
                </a:cubicBezTo>
                <a:lnTo>
                  <a:pt x="224691" y="385296"/>
                </a:lnTo>
                <a:cubicBezTo>
                  <a:pt x="235624" y="394687"/>
                  <a:pt x="237820" y="410761"/>
                  <a:pt x="229824" y="422747"/>
                </a:cubicBezTo>
                <a:cubicBezTo>
                  <a:pt x="222124" y="433963"/>
                  <a:pt x="214803" y="445369"/>
                  <a:pt x="207768" y="456966"/>
                </a:cubicBezTo>
                <a:cubicBezTo>
                  <a:pt x="200229" y="469275"/>
                  <a:pt x="184675" y="474018"/>
                  <a:pt x="171546" y="467992"/>
                </a:cubicBezTo>
                <a:lnTo>
                  <a:pt x="120968" y="444894"/>
                </a:lnTo>
                <a:cubicBezTo>
                  <a:pt x="106688" y="438240"/>
                  <a:pt x="89718" y="444419"/>
                  <a:pt x="83063" y="458686"/>
                </a:cubicBezTo>
                <a:cubicBezTo>
                  <a:pt x="83025" y="458781"/>
                  <a:pt x="82977" y="458867"/>
                  <a:pt x="82939" y="458962"/>
                </a:cubicBezTo>
                <a:lnTo>
                  <a:pt x="58886" y="511716"/>
                </a:lnTo>
                <a:cubicBezTo>
                  <a:pt x="52250" y="526003"/>
                  <a:pt x="58449" y="542960"/>
                  <a:pt x="72738" y="549595"/>
                </a:cubicBezTo>
                <a:cubicBezTo>
                  <a:pt x="72843" y="549642"/>
                  <a:pt x="72947" y="549690"/>
                  <a:pt x="73052" y="549737"/>
                </a:cubicBezTo>
                <a:lnTo>
                  <a:pt x="123535" y="572740"/>
                </a:lnTo>
                <a:cubicBezTo>
                  <a:pt x="136683" y="578671"/>
                  <a:pt x="143338" y="593481"/>
                  <a:pt x="139031" y="607244"/>
                </a:cubicBezTo>
                <a:cubicBezTo>
                  <a:pt x="134848" y="619915"/>
                  <a:pt x="131045" y="632937"/>
                  <a:pt x="127623" y="646311"/>
                </a:cubicBezTo>
                <a:cubicBezTo>
                  <a:pt x="123868" y="660265"/>
                  <a:pt x="110272" y="669209"/>
                  <a:pt x="95964" y="667128"/>
                </a:cubicBezTo>
                <a:lnTo>
                  <a:pt x="40918" y="659238"/>
                </a:lnTo>
                <a:cubicBezTo>
                  <a:pt x="25336" y="656928"/>
                  <a:pt x="10837" y="667688"/>
                  <a:pt x="8527" y="683267"/>
                </a:cubicBezTo>
                <a:cubicBezTo>
                  <a:pt x="8518" y="683344"/>
                  <a:pt x="8508" y="683410"/>
                  <a:pt x="8499" y="683477"/>
                </a:cubicBezTo>
                <a:lnTo>
                  <a:pt x="227" y="740508"/>
                </a:lnTo>
                <a:cubicBezTo>
                  <a:pt x="-2083" y="756087"/>
                  <a:pt x="8679" y="770583"/>
                  <a:pt x="24261" y="772893"/>
                </a:cubicBezTo>
                <a:cubicBezTo>
                  <a:pt x="24337" y="772902"/>
                  <a:pt x="24404" y="772912"/>
                  <a:pt x="24471" y="772921"/>
                </a:cubicBezTo>
                <a:lnTo>
                  <a:pt x="79707" y="780811"/>
                </a:lnTo>
                <a:cubicBezTo>
                  <a:pt x="94215" y="782854"/>
                  <a:pt x="104815" y="795544"/>
                  <a:pt x="104235" y="810182"/>
                </a:cubicBezTo>
                <a:cubicBezTo>
                  <a:pt x="104235" y="816741"/>
                  <a:pt x="104235" y="823394"/>
                  <a:pt x="104235" y="829953"/>
                </a:cubicBezTo>
                <a:cubicBezTo>
                  <a:pt x="104235" y="836512"/>
                  <a:pt x="104235" y="843165"/>
                  <a:pt x="104235" y="849724"/>
                </a:cubicBezTo>
                <a:cubicBezTo>
                  <a:pt x="104815" y="864362"/>
                  <a:pt x="94215" y="877052"/>
                  <a:pt x="79707" y="879095"/>
                </a:cubicBezTo>
                <a:lnTo>
                  <a:pt x="24471" y="887080"/>
                </a:lnTo>
                <a:cubicBezTo>
                  <a:pt x="8869" y="889275"/>
                  <a:pt x="-1997" y="903695"/>
                  <a:pt x="199" y="919284"/>
                </a:cubicBezTo>
                <a:cubicBezTo>
                  <a:pt x="208" y="919360"/>
                  <a:pt x="218" y="919426"/>
                  <a:pt x="227" y="919493"/>
                </a:cubicBezTo>
                <a:lnTo>
                  <a:pt x="8499" y="976524"/>
                </a:lnTo>
                <a:cubicBezTo>
                  <a:pt x="10695" y="992122"/>
                  <a:pt x="25117" y="1002987"/>
                  <a:pt x="40709" y="1000791"/>
                </a:cubicBezTo>
                <a:cubicBezTo>
                  <a:pt x="40785" y="1000782"/>
                  <a:pt x="40851" y="1000772"/>
                  <a:pt x="40918" y="1000763"/>
                </a:cubicBezTo>
                <a:lnTo>
                  <a:pt x="95964" y="992778"/>
                </a:lnTo>
                <a:cubicBezTo>
                  <a:pt x="110272" y="990697"/>
                  <a:pt x="123868" y="999641"/>
                  <a:pt x="127623" y="1013595"/>
                </a:cubicBezTo>
                <a:cubicBezTo>
                  <a:pt x="131045" y="1026807"/>
                  <a:pt x="134848" y="1039830"/>
                  <a:pt x="139031" y="1052757"/>
                </a:cubicBezTo>
                <a:cubicBezTo>
                  <a:pt x="143281" y="1066492"/>
                  <a:pt x="136636" y="1081244"/>
                  <a:pt x="123535" y="1087166"/>
                </a:cubicBezTo>
                <a:lnTo>
                  <a:pt x="73052" y="1110264"/>
                </a:lnTo>
                <a:cubicBezTo>
                  <a:pt x="58687" y="1116727"/>
                  <a:pt x="52279" y="1133609"/>
                  <a:pt x="58744" y="1147971"/>
                </a:cubicBezTo>
                <a:cubicBezTo>
                  <a:pt x="58791" y="1148076"/>
                  <a:pt x="58839" y="1148180"/>
                  <a:pt x="58886" y="1148285"/>
                </a:cubicBezTo>
                <a:lnTo>
                  <a:pt x="82939" y="1200944"/>
                </a:lnTo>
                <a:cubicBezTo>
                  <a:pt x="89404" y="1215307"/>
                  <a:pt x="106289" y="1221713"/>
                  <a:pt x="120654" y="1215250"/>
                </a:cubicBezTo>
                <a:cubicBezTo>
                  <a:pt x="120759" y="1215202"/>
                  <a:pt x="120863" y="1215154"/>
                  <a:pt x="120968" y="1215107"/>
                </a:cubicBezTo>
                <a:lnTo>
                  <a:pt x="171546" y="1192009"/>
                </a:lnTo>
                <a:cubicBezTo>
                  <a:pt x="184647" y="1185973"/>
                  <a:pt x="200200" y="1190659"/>
                  <a:pt x="207768" y="1202940"/>
                </a:cubicBezTo>
                <a:cubicBezTo>
                  <a:pt x="214803" y="1214632"/>
                  <a:pt x="222124" y="1226038"/>
                  <a:pt x="229824" y="1237254"/>
                </a:cubicBezTo>
                <a:cubicBezTo>
                  <a:pt x="237820" y="1249240"/>
                  <a:pt x="235624" y="1265314"/>
                  <a:pt x="224691" y="1274705"/>
                </a:cubicBezTo>
                <a:lnTo>
                  <a:pt x="182669" y="1311110"/>
                </a:lnTo>
                <a:cubicBezTo>
                  <a:pt x="170728" y="1321386"/>
                  <a:pt x="169378" y="1339388"/>
                  <a:pt x="179655" y="1351327"/>
                </a:cubicBezTo>
                <a:cubicBezTo>
                  <a:pt x="179712" y="1351384"/>
                  <a:pt x="179760" y="1351451"/>
                  <a:pt x="179817" y="1351508"/>
                </a:cubicBezTo>
                <a:lnTo>
                  <a:pt x="217846" y="1395232"/>
                </a:lnTo>
                <a:cubicBezTo>
                  <a:pt x="228094" y="1407190"/>
                  <a:pt x="246101" y="1408587"/>
                  <a:pt x="258061" y="1398340"/>
                </a:cubicBezTo>
                <a:cubicBezTo>
                  <a:pt x="258127" y="1398293"/>
                  <a:pt x="258184" y="1398236"/>
                  <a:pt x="258251" y="1398178"/>
                </a:cubicBezTo>
                <a:lnTo>
                  <a:pt x="300272" y="1361678"/>
                </a:lnTo>
                <a:cubicBezTo>
                  <a:pt x="311101" y="1351992"/>
                  <a:pt x="327472" y="1351992"/>
                  <a:pt x="338301" y="1361678"/>
                </a:cubicBezTo>
                <a:cubicBezTo>
                  <a:pt x="348283" y="1371184"/>
                  <a:pt x="358551" y="1379738"/>
                  <a:pt x="369104" y="1388293"/>
                </a:cubicBezTo>
                <a:cubicBezTo>
                  <a:pt x="380170" y="1397513"/>
                  <a:pt x="382614" y="1413539"/>
                  <a:pt x="374808" y="1425649"/>
                </a:cubicBezTo>
                <a:lnTo>
                  <a:pt x="344671" y="1472510"/>
                </a:lnTo>
                <a:cubicBezTo>
                  <a:pt x="336124" y="1485741"/>
                  <a:pt x="339917" y="1503392"/>
                  <a:pt x="353142" y="1511938"/>
                </a:cubicBezTo>
                <a:cubicBezTo>
                  <a:pt x="353199" y="1511976"/>
                  <a:pt x="353265" y="1512014"/>
                  <a:pt x="353322" y="1512052"/>
                </a:cubicBezTo>
                <a:lnTo>
                  <a:pt x="401999" y="1543324"/>
                </a:lnTo>
                <a:cubicBezTo>
                  <a:pt x="415214" y="1551898"/>
                  <a:pt x="432878" y="1548134"/>
                  <a:pt x="441453" y="1534922"/>
                </a:cubicBezTo>
                <a:cubicBezTo>
                  <a:pt x="441482" y="1534874"/>
                  <a:pt x="441520" y="1534817"/>
                  <a:pt x="441548" y="1534770"/>
                </a:cubicBezTo>
                <a:lnTo>
                  <a:pt x="471591" y="1488003"/>
                </a:lnTo>
                <a:cubicBezTo>
                  <a:pt x="479681" y="1476160"/>
                  <a:pt x="495321" y="1472168"/>
                  <a:pt x="508098" y="1478688"/>
                </a:cubicBezTo>
                <a:cubicBezTo>
                  <a:pt x="520267" y="1484677"/>
                  <a:pt x="532627" y="1490285"/>
                  <a:pt x="545176" y="1495608"/>
                </a:cubicBezTo>
                <a:cubicBezTo>
                  <a:pt x="558372" y="1501349"/>
                  <a:pt x="565227" y="1516025"/>
                  <a:pt x="561148" y="1529827"/>
                </a:cubicBezTo>
                <a:lnTo>
                  <a:pt x="545556" y="1583246"/>
                </a:lnTo>
                <a:cubicBezTo>
                  <a:pt x="541059" y="1598284"/>
                  <a:pt x="549549" y="1614129"/>
                  <a:pt x="564571" y="1618701"/>
                </a:cubicBezTo>
                <a:lnTo>
                  <a:pt x="620092" y="1635050"/>
                </a:lnTo>
                <a:cubicBezTo>
                  <a:pt x="635161" y="1639613"/>
                  <a:pt x="651076" y="1631105"/>
                  <a:pt x="655649" y="1616040"/>
                </a:cubicBezTo>
                <a:lnTo>
                  <a:pt x="671336" y="1562620"/>
                </a:lnTo>
                <a:cubicBezTo>
                  <a:pt x="675367" y="1548847"/>
                  <a:pt x="689009" y="1540216"/>
                  <a:pt x="703185" y="1542469"/>
                </a:cubicBezTo>
                <a:cubicBezTo>
                  <a:pt x="716494" y="1544655"/>
                  <a:pt x="729995" y="1546556"/>
                  <a:pt x="743495" y="1548077"/>
                </a:cubicBezTo>
                <a:cubicBezTo>
                  <a:pt x="757898" y="1549816"/>
                  <a:pt x="768698" y="1562088"/>
                  <a:pt x="768594" y="1576593"/>
                </a:cubicBezTo>
                <a:lnTo>
                  <a:pt x="768594" y="1632389"/>
                </a:lnTo>
                <a:cubicBezTo>
                  <a:pt x="768594" y="1648139"/>
                  <a:pt x="781362" y="1660905"/>
                  <a:pt x="797115" y="1660905"/>
                </a:cubicBezTo>
                <a:lnTo>
                  <a:pt x="855013" y="1660905"/>
                </a:lnTo>
                <a:cubicBezTo>
                  <a:pt x="870767" y="1660905"/>
                  <a:pt x="883535" y="1648139"/>
                  <a:pt x="883535" y="1632389"/>
                </a:cubicBezTo>
                <a:lnTo>
                  <a:pt x="883535" y="1576593"/>
                </a:lnTo>
                <a:cubicBezTo>
                  <a:pt x="883430" y="1562088"/>
                  <a:pt x="894230" y="1549816"/>
                  <a:pt x="908634" y="1548077"/>
                </a:cubicBezTo>
                <a:cubicBezTo>
                  <a:pt x="922229" y="1546556"/>
                  <a:pt x="935634" y="1544655"/>
                  <a:pt x="948944" y="1542469"/>
                </a:cubicBezTo>
                <a:cubicBezTo>
                  <a:pt x="963157" y="1540169"/>
                  <a:pt x="976847" y="1548809"/>
                  <a:pt x="980888" y="1562620"/>
                </a:cubicBezTo>
                <a:lnTo>
                  <a:pt x="996479" y="1616040"/>
                </a:lnTo>
                <a:cubicBezTo>
                  <a:pt x="1001053" y="1631105"/>
                  <a:pt x="1016967" y="1639613"/>
                  <a:pt x="1032036" y="1635050"/>
                </a:cubicBezTo>
                <a:lnTo>
                  <a:pt x="1088033" y="1618416"/>
                </a:lnTo>
                <a:cubicBezTo>
                  <a:pt x="1103054" y="1613844"/>
                  <a:pt x="1111544" y="1597998"/>
                  <a:pt x="1107047" y="1582961"/>
                </a:cubicBezTo>
                <a:lnTo>
                  <a:pt x="1091361" y="1529637"/>
                </a:lnTo>
                <a:cubicBezTo>
                  <a:pt x="1087244" y="1515778"/>
                  <a:pt x="1094146" y="1501035"/>
                  <a:pt x="1107428" y="1495322"/>
                </a:cubicBezTo>
                <a:cubicBezTo>
                  <a:pt x="1119977" y="1490000"/>
                  <a:pt x="1132336" y="1484391"/>
                  <a:pt x="1144506" y="1478403"/>
                </a:cubicBezTo>
                <a:cubicBezTo>
                  <a:pt x="1157492" y="1472196"/>
                  <a:pt x="1173065" y="1476645"/>
                  <a:pt x="1180823" y="1488764"/>
                </a:cubicBezTo>
                <a:lnTo>
                  <a:pt x="1210865" y="1535530"/>
                </a:lnTo>
                <a:cubicBezTo>
                  <a:pt x="1219355" y="1548799"/>
                  <a:pt x="1236991" y="1552668"/>
                  <a:pt x="1250263" y="1544180"/>
                </a:cubicBezTo>
                <a:cubicBezTo>
                  <a:pt x="1250310" y="1544151"/>
                  <a:pt x="1250368" y="1544123"/>
                  <a:pt x="1250415" y="1544085"/>
                </a:cubicBezTo>
                <a:lnTo>
                  <a:pt x="1299186" y="1512812"/>
                </a:lnTo>
                <a:cubicBezTo>
                  <a:pt x="1312458" y="1504324"/>
                  <a:pt x="1316328" y="1486692"/>
                  <a:pt x="1307838" y="1473422"/>
                </a:cubicBezTo>
                <a:cubicBezTo>
                  <a:pt x="1307810" y="1473375"/>
                  <a:pt x="1307772" y="1473318"/>
                  <a:pt x="1307743" y="1473270"/>
                </a:cubicBezTo>
                <a:lnTo>
                  <a:pt x="1278176" y="1426694"/>
                </a:lnTo>
                <a:cubicBezTo>
                  <a:pt x="1270370" y="1414585"/>
                  <a:pt x="1272814" y="1398559"/>
                  <a:pt x="1283880" y="1389339"/>
                </a:cubicBezTo>
                <a:cubicBezTo>
                  <a:pt x="1294338" y="1380784"/>
                  <a:pt x="1304606" y="1371849"/>
                  <a:pt x="1314588" y="1362724"/>
                </a:cubicBezTo>
                <a:cubicBezTo>
                  <a:pt x="1325417" y="1353038"/>
                  <a:pt x="1341788" y="1353038"/>
                  <a:pt x="1352616" y="1362724"/>
                </a:cubicBezTo>
                <a:lnTo>
                  <a:pt x="1394733" y="1399224"/>
                </a:lnTo>
                <a:cubicBezTo>
                  <a:pt x="1406608" y="1409575"/>
                  <a:pt x="1424623" y="1408340"/>
                  <a:pt x="1434977" y="1396468"/>
                </a:cubicBezTo>
                <a:cubicBezTo>
                  <a:pt x="1435034" y="1396401"/>
                  <a:pt x="1435081" y="1396344"/>
                  <a:pt x="1435139" y="1396278"/>
                </a:cubicBezTo>
                <a:lnTo>
                  <a:pt x="1473167" y="1352553"/>
                </a:lnTo>
                <a:cubicBezTo>
                  <a:pt x="1483520" y="1340681"/>
                  <a:pt x="1482284" y="1322669"/>
                  <a:pt x="1470410" y="1312317"/>
                </a:cubicBezTo>
                <a:cubicBezTo>
                  <a:pt x="1470343" y="1312270"/>
                  <a:pt x="1470286" y="1312213"/>
                  <a:pt x="1470220" y="1312156"/>
                </a:cubicBezTo>
                <a:lnTo>
                  <a:pt x="1428198" y="1275751"/>
                </a:lnTo>
                <a:cubicBezTo>
                  <a:pt x="1417303" y="1266331"/>
                  <a:pt x="1415136" y="1250267"/>
                  <a:pt x="1423159" y="1238300"/>
                </a:cubicBezTo>
                <a:cubicBezTo>
                  <a:pt x="1430765" y="1227084"/>
                  <a:pt x="1438181" y="1215677"/>
                  <a:pt x="1445216" y="1203986"/>
                </a:cubicBezTo>
                <a:cubicBezTo>
                  <a:pt x="1452784" y="1191753"/>
                  <a:pt x="1468271" y="1187066"/>
                  <a:pt x="1481343" y="1193055"/>
                </a:cubicBezTo>
                <a:lnTo>
                  <a:pt x="1531921" y="1216152"/>
                </a:lnTo>
                <a:cubicBezTo>
                  <a:pt x="1546210" y="1222787"/>
                  <a:pt x="1563171" y="1216590"/>
                  <a:pt x="1569807" y="1202303"/>
                </a:cubicBezTo>
                <a:cubicBezTo>
                  <a:pt x="1569854" y="1202199"/>
                  <a:pt x="1569902" y="1202094"/>
                  <a:pt x="1569950" y="1201990"/>
                </a:cubicBezTo>
                <a:lnTo>
                  <a:pt x="1594003" y="1149330"/>
                </a:lnTo>
                <a:cubicBezTo>
                  <a:pt x="1600658" y="1135053"/>
                  <a:pt x="1594478" y="1118087"/>
                  <a:pt x="1580208" y="1111433"/>
                </a:cubicBezTo>
                <a:cubicBezTo>
                  <a:pt x="1580113" y="1111395"/>
                  <a:pt x="1580027" y="1111347"/>
                  <a:pt x="1579932" y="1111309"/>
                </a:cubicBezTo>
                <a:lnTo>
                  <a:pt x="1529354" y="1088211"/>
                </a:lnTo>
                <a:cubicBezTo>
                  <a:pt x="1516291" y="1082252"/>
                  <a:pt x="1509693" y="1067509"/>
                  <a:pt x="1513952" y="1053802"/>
                </a:cubicBezTo>
                <a:cubicBezTo>
                  <a:pt x="1518041" y="1040875"/>
                  <a:pt x="1521844" y="1027853"/>
                  <a:pt x="1525266" y="1014640"/>
                </a:cubicBezTo>
                <a:cubicBezTo>
                  <a:pt x="1529021" y="1000687"/>
                  <a:pt x="1542617" y="991742"/>
                  <a:pt x="1556925" y="993824"/>
                </a:cubicBezTo>
                <a:lnTo>
                  <a:pt x="1612066" y="1001808"/>
                </a:lnTo>
                <a:cubicBezTo>
                  <a:pt x="1627648" y="1004118"/>
                  <a:pt x="1642147" y="993358"/>
                  <a:pt x="1644457" y="977779"/>
                </a:cubicBezTo>
                <a:cubicBezTo>
                  <a:pt x="1644467" y="977703"/>
                  <a:pt x="1644476" y="977637"/>
                  <a:pt x="1644485" y="977570"/>
                </a:cubicBezTo>
                <a:lnTo>
                  <a:pt x="1652757" y="920538"/>
                </a:lnTo>
                <a:cubicBezTo>
                  <a:pt x="1655343" y="905007"/>
                  <a:pt x="1644847" y="890311"/>
                  <a:pt x="1629312" y="887726"/>
                </a:cubicBezTo>
                <a:cubicBezTo>
                  <a:pt x="1628922" y="887660"/>
                  <a:pt x="1628523" y="887603"/>
                  <a:pt x="1628133" y="887555"/>
                </a:cubicBezTo>
                <a:close/>
                <a:moveTo>
                  <a:pt x="826492" y="1419280"/>
                </a:moveTo>
                <a:cubicBezTo>
                  <a:pt x="501215" y="1419280"/>
                  <a:pt x="237525" y="1155642"/>
                  <a:pt x="237525" y="830428"/>
                </a:cubicBezTo>
                <a:cubicBezTo>
                  <a:pt x="237525" y="505215"/>
                  <a:pt x="501215" y="241576"/>
                  <a:pt x="826492" y="241576"/>
                </a:cubicBezTo>
                <a:cubicBezTo>
                  <a:pt x="1151588" y="241576"/>
                  <a:pt x="1415192" y="504920"/>
                  <a:pt x="1415459" y="829953"/>
                </a:cubicBezTo>
                <a:cubicBezTo>
                  <a:pt x="1415934" y="1154958"/>
                  <a:pt x="1152796" y="1418805"/>
                  <a:pt x="827728" y="1419280"/>
                </a:cubicBezTo>
                <a:cubicBezTo>
                  <a:pt x="827319" y="1419280"/>
                  <a:pt x="826901" y="1419280"/>
                  <a:pt x="826492" y="1419280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769ED57-056B-5347-8FC5-FFABB1DC9545}"/>
              </a:ext>
            </a:extLst>
          </p:cNvPr>
          <p:cNvSpPr/>
          <p:nvPr/>
        </p:nvSpPr>
        <p:spPr>
          <a:xfrm>
            <a:off x="9131693" y="7040339"/>
            <a:ext cx="2276148" cy="2275705"/>
          </a:xfrm>
          <a:custGeom>
            <a:avLst/>
            <a:gdLst>
              <a:gd name="connsiteX0" fmla="*/ 1011368 w 1011368"/>
              <a:gd name="connsiteY0" fmla="*/ 505586 h 1011171"/>
              <a:gd name="connsiteX1" fmla="*/ 505684 w 1011368"/>
              <a:gd name="connsiteY1" fmla="*/ 1011172 h 1011171"/>
              <a:gd name="connsiteX2" fmla="*/ 0 w 1011368"/>
              <a:gd name="connsiteY2" fmla="*/ 505586 h 1011171"/>
              <a:gd name="connsiteX3" fmla="*/ 505684 w 1011368"/>
              <a:gd name="connsiteY3" fmla="*/ 0 h 1011171"/>
              <a:gd name="connsiteX4" fmla="*/ 1011368 w 1011368"/>
              <a:gd name="connsiteY4" fmla="*/ 505586 h 10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368" h="1011171">
                <a:moveTo>
                  <a:pt x="1011368" y="505586"/>
                </a:moveTo>
                <a:cubicBezTo>
                  <a:pt x="1011368" y="784813"/>
                  <a:pt x="784966" y="1011172"/>
                  <a:pt x="505684" y="1011172"/>
                </a:cubicBezTo>
                <a:cubicBezTo>
                  <a:pt x="226403" y="1011172"/>
                  <a:pt x="0" y="784813"/>
                  <a:pt x="0" y="505586"/>
                </a:cubicBezTo>
                <a:cubicBezTo>
                  <a:pt x="0" y="226359"/>
                  <a:pt x="226403" y="0"/>
                  <a:pt x="505684" y="0"/>
                </a:cubicBezTo>
                <a:cubicBezTo>
                  <a:pt x="784966" y="0"/>
                  <a:pt x="1011368" y="226358"/>
                  <a:pt x="1011368" y="505586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9C04790-DB78-C343-8D8D-D49B50F3930A}"/>
              </a:ext>
            </a:extLst>
          </p:cNvPr>
          <p:cNvSpPr/>
          <p:nvPr/>
        </p:nvSpPr>
        <p:spPr>
          <a:xfrm>
            <a:off x="6997617" y="9235610"/>
            <a:ext cx="1237995" cy="1237754"/>
          </a:xfrm>
          <a:custGeom>
            <a:avLst/>
            <a:gdLst>
              <a:gd name="connsiteX0" fmla="*/ 550083 w 550082"/>
              <a:gd name="connsiteY0" fmla="*/ 274988 h 549975"/>
              <a:gd name="connsiteX1" fmla="*/ 275041 w 550082"/>
              <a:gd name="connsiteY1" fmla="*/ 549975 h 549975"/>
              <a:gd name="connsiteX2" fmla="*/ 0 w 550082"/>
              <a:gd name="connsiteY2" fmla="*/ 274988 h 549975"/>
              <a:gd name="connsiteX3" fmla="*/ 275041 w 550082"/>
              <a:gd name="connsiteY3" fmla="*/ 0 h 549975"/>
              <a:gd name="connsiteX4" fmla="*/ 550083 w 550082"/>
              <a:gd name="connsiteY4" fmla="*/ 274988 h 54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082" h="549975">
                <a:moveTo>
                  <a:pt x="550083" y="274988"/>
                </a:moveTo>
                <a:cubicBezTo>
                  <a:pt x="550083" y="426859"/>
                  <a:pt x="426942" y="549975"/>
                  <a:pt x="275041" y="549975"/>
                </a:cubicBezTo>
                <a:cubicBezTo>
                  <a:pt x="123140" y="549975"/>
                  <a:pt x="0" y="426859"/>
                  <a:pt x="0" y="274988"/>
                </a:cubicBezTo>
                <a:cubicBezTo>
                  <a:pt x="0" y="123116"/>
                  <a:pt x="123140" y="0"/>
                  <a:pt x="275041" y="0"/>
                </a:cubicBezTo>
                <a:cubicBezTo>
                  <a:pt x="426942" y="0"/>
                  <a:pt x="550083" y="123116"/>
                  <a:pt x="550083" y="274988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DC9F07A-09C2-634B-A7AE-3B1C44D45E21}"/>
              </a:ext>
            </a:extLst>
          </p:cNvPr>
          <p:cNvSpPr/>
          <p:nvPr/>
        </p:nvSpPr>
        <p:spPr>
          <a:xfrm>
            <a:off x="6489428" y="8727305"/>
            <a:ext cx="2252871" cy="2254577"/>
          </a:xfrm>
          <a:custGeom>
            <a:avLst/>
            <a:gdLst>
              <a:gd name="connsiteX0" fmla="*/ 885135 w 1001025"/>
              <a:gd name="connsiteY0" fmla="*/ 201760 h 1001783"/>
              <a:gd name="connsiteX1" fmla="*/ 833511 w 1001025"/>
              <a:gd name="connsiteY1" fmla="*/ 234173 h 1001783"/>
              <a:gd name="connsiteX2" fmla="*/ 812976 w 1001025"/>
              <a:gd name="connsiteY2" fmla="*/ 230941 h 1001783"/>
              <a:gd name="connsiteX3" fmla="*/ 792631 w 1001025"/>
              <a:gd name="connsiteY3" fmla="*/ 209079 h 1001783"/>
              <a:gd name="connsiteX4" fmla="*/ 770764 w 1001025"/>
              <a:gd name="connsiteY4" fmla="*/ 188738 h 1001783"/>
              <a:gd name="connsiteX5" fmla="*/ 767532 w 1001025"/>
              <a:gd name="connsiteY5" fmla="*/ 168301 h 1001783"/>
              <a:gd name="connsiteX6" fmla="*/ 800331 w 1001025"/>
              <a:gd name="connsiteY6" fmla="*/ 116212 h 1001783"/>
              <a:gd name="connsiteX7" fmla="*/ 795397 w 1001025"/>
              <a:gd name="connsiteY7" fmla="*/ 94455 h 1001783"/>
              <a:gd name="connsiteX8" fmla="*/ 795388 w 1001025"/>
              <a:gd name="connsiteY8" fmla="*/ 94445 h 1001783"/>
              <a:gd name="connsiteX9" fmla="*/ 739296 w 1001025"/>
              <a:gd name="connsiteY9" fmla="*/ 59276 h 1001783"/>
              <a:gd name="connsiteX10" fmla="*/ 717762 w 1001025"/>
              <a:gd name="connsiteY10" fmla="*/ 64000 h 1001783"/>
              <a:gd name="connsiteX11" fmla="*/ 717619 w 1001025"/>
              <a:gd name="connsiteY11" fmla="*/ 64218 h 1001783"/>
              <a:gd name="connsiteX12" fmla="*/ 684820 w 1001025"/>
              <a:gd name="connsiteY12" fmla="*/ 116212 h 1001783"/>
              <a:gd name="connsiteX13" fmla="*/ 664950 w 1001025"/>
              <a:gd name="connsiteY13" fmla="*/ 122106 h 1001783"/>
              <a:gd name="connsiteX14" fmla="*/ 608573 w 1001025"/>
              <a:gd name="connsiteY14" fmla="*/ 102430 h 1001783"/>
              <a:gd name="connsiteX15" fmla="*/ 596784 w 1001025"/>
              <a:gd name="connsiteY15" fmla="*/ 85415 h 1001783"/>
              <a:gd name="connsiteX16" fmla="*/ 603629 w 1001025"/>
              <a:gd name="connsiteY16" fmla="*/ 24962 h 1001783"/>
              <a:gd name="connsiteX17" fmla="*/ 589653 w 1001025"/>
              <a:gd name="connsiteY17" fmla="*/ 7472 h 1001783"/>
              <a:gd name="connsiteX18" fmla="*/ 523864 w 1001025"/>
              <a:gd name="connsiteY18" fmla="*/ 58 h 1001783"/>
              <a:gd name="connsiteX19" fmla="*/ 506476 w 1001025"/>
              <a:gd name="connsiteY19" fmla="*/ 13831 h 1001783"/>
              <a:gd name="connsiteX20" fmla="*/ 506466 w 1001025"/>
              <a:gd name="connsiteY20" fmla="*/ 13936 h 1001783"/>
              <a:gd name="connsiteX21" fmla="*/ 499621 w 1001025"/>
              <a:gd name="connsiteY21" fmla="*/ 74484 h 1001783"/>
              <a:gd name="connsiteX22" fmla="*/ 484314 w 1001025"/>
              <a:gd name="connsiteY22" fmla="*/ 88457 h 1001783"/>
              <a:gd name="connsiteX23" fmla="*/ 424990 w 1001025"/>
              <a:gd name="connsiteY23" fmla="*/ 95206 h 1001783"/>
              <a:gd name="connsiteX24" fmla="*/ 407021 w 1001025"/>
              <a:gd name="connsiteY24" fmla="*/ 84940 h 1001783"/>
              <a:gd name="connsiteX25" fmla="*/ 386866 w 1001025"/>
              <a:gd name="connsiteY25" fmla="*/ 27908 h 1001783"/>
              <a:gd name="connsiteX26" fmla="*/ 366711 w 1001025"/>
              <a:gd name="connsiteY26" fmla="*/ 18403 h 1001783"/>
              <a:gd name="connsiteX27" fmla="*/ 304249 w 1001025"/>
              <a:gd name="connsiteY27" fmla="*/ 40265 h 1001783"/>
              <a:gd name="connsiteX28" fmla="*/ 294742 w 1001025"/>
              <a:gd name="connsiteY28" fmla="*/ 60416 h 1001783"/>
              <a:gd name="connsiteX29" fmla="*/ 314897 w 1001025"/>
              <a:gd name="connsiteY29" fmla="*/ 117448 h 1001783"/>
              <a:gd name="connsiteX30" fmla="*/ 307197 w 1001025"/>
              <a:gd name="connsiteY30" fmla="*/ 136459 h 1001783"/>
              <a:gd name="connsiteX31" fmla="*/ 256714 w 1001025"/>
              <a:gd name="connsiteY31" fmla="*/ 168301 h 1001783"/>
              <a:gd name="connsiteX32" fmla="*/ 235988 w 1001025"/>
              <a:gd name="connsiteY32" fmla="*/ 166876 h 1001783"/>
              <a:gd name="connsiteX33" fmla="*/ 192826 w 1001025"/>
              <a:gd name="connsiteY33" fmla="*/ 123721 h 1001783"/>
              <a:gd name="connsiteX34" fmla="*/ 170579 w 1001025"/>
              <a:gd name="connsiteY34" fmla="*/ 123721 h 1001783"/>
              <a:gd name="connsiteX35" fmla="*/ 123709 w 1001025"/>
              <a:gd name="connsiteY35" fmla="*/ 170583 h 1001783"/>
              <a:gd name="connsiteX36" fmla="*/ 123686 w 1001025"/>
              <a:gd name="connsiteY36" fmla="*/ 192901 h 1001783"/>
              <a:gd name="connsiteX37" fmla="*/ 123709 w 1001025"/>
              <a:gd name="connsiteY37" fmla="*/ 192920 h 1001783"/>
              <a:gd name="connsiteX38" fmla="*/ 166871 w 1001025"/>
              <a:gd name="connsiteY38" fmla="*/ 235979 h 1001783"/>
              <a:gd name="connsiteX39" fmla="*/ 168202 w 1001025"/>
              <a:gd name="connsiteY39" fmla="*/ 256700 h 1001783"/>
              <a:gd name="connsiteX40" fmla="*/ 136449 w 1001025"/>
              <a:gd name="connsiteY40" fmla="*/ 307173 h 1001783"/>
              <a:gd name="connsiteX41" fmla="*/ 117434 w 1001025"/>
              <a:gd name="connsiteY41" fmla="*/ 314873 h 1001783"/>
              <a:gd name="connsiteX42" fmla="*/ 60391 w 1001025"/>
              <a:gd name="connsiteY42" fmla="*/ 294722 h 1001783"/>
              <a:gd name="connsiteX43" fmla="*/ 40236 w 1001025"/>
              <a:gd name="connsiteY43" fmla="*/ 304227 h 1001783"/>
              <a:gd name="connsiteX44" fmla="*/ 18370 w 1001025"/>
              <a:gd name="connsiteY44" fmla="*/ 366771 h 1001783"/>
              <a:gd name="connsiteX45" fmla="*/ 27858 w 1001025"/>
              <a:gd name="connsiteY45" fmla="*/ 386818 h 1001783"/>
              <a:gd name="connsiteX46" fmla="*/ 27877 w 1001025"/>
              <a:gd name="connsiteY46" fmla="*/ 386828 h 1001783"/>
              <a:gd name="connsiteX47" fmla="*/ 84920 w 1001025"/>
              <a:gd name="connsiteY47" fmla="*/ 406979 h 1001783"/>
              <a:gd name="connsiteX48" fmla="*/ 95188 w 1001025"/>
              <a:gd name="connsiteY48" fmla="*/ 424944 h 1001783"/>
              <a:gd name="connsiteX49" fmla="*/ 88438 w 1001025"/>
              <a:gd name="connsiteY49" fmla="*/ 484257 h 1001783"/>
              <a:gd name="connsiteX50" fmla="*/ 74462 w 1001025"/>
              <a:gd name="connsiteY50" fmla="*/ 499560 h 1001783"/>
              <a:gd name="connsiteX51" fmla="*/ 13902 w 1001025"/>
              <a:gd name="connsiteY51" fmla="*/ 506404 h 1001783"/>
              <a:gd name="connsiteX52" fmla="*/ 19 w 1001025"/>
              <a:gd name="connsiteY52" fmla="*/ 523875 h 1001783"/>
              <a:gd name="connsiteX53" fmla="*/ 21 w 1001025"/>
              <a:gd name="connsiteY53" fmla="*/ 523894 h 1001783"/>
              <a:gd name="connsiteX54" fmla="*/ 7437 w 1001025"/>
              <a:gd name="connsiteY54" fmla="*/ 589670 h 1001783"/>
              <a:gd name="connsiteX55" fmla="*/ 24733 w 1001025"/>
              <a:gd name="connsiteY55" fmla="*/ 603558 h 1001783"/>
              <a:gd name="connsiteX56" fmla="*/ 24835 w 1001025"/>
              <a:gd name="connsiteY56" fmla="*/ 603548 h 1001783"/>
              <a:gd name="connsiteX57" fmla="*/ 85395 w 1001025"/>
              <a:gd name="connsiteY57" fmla="*/ 596704 h 1001783"/>
              <a:gd name="connsiteX58" fmla="*/ 102413 w 1001025"/>
              <a:gd name="connsiteY58" fmla="*/ 608491 h 1001783"/>
              <a:gd name="connsiteX59" fmla="*/ 122093 w 1001025"/>
              <a:gd name="connsiteY59" fmla="*/ 664857 h 1001783"/>
              <a:gd name="connsiteX60" fmla="*/ 116103 w 1001025"/>
              <a:gd name="connsiteY60" fmla="*/ 684723 h 1001783"/>
              <a:gd name="connsiteX61" fmla="*/ 64670 w 1001025"/>
              <a:gd name="connsiteY61" fmla="*/ 717136 h 1001783"/>
              <a:gd name="connsiteX62" fmla="*/ 59631 w 1001025"/>
              <a:gd name="connsiteY62" fmla="*/ 738903 h 1001783"/>
              <a:gd name="connsiteX63" fmla="*/ 94902 w 1001025"/>
              <a:gd name="connsiteY63" fmla="*/ 794889 h 1001783"/>
              <a:gd name="connsiteX64" fmla="*/ 116674 w 1001025"/>
              <a:gd name="connsiteY64" fmla="*/ 799927 h 1001783"/>
              <a:gd name="connsiteX65" fmla="*/ 168202 w 1001025"/>
              <a:gd name="connsiteY65" fmla="*/ 767514 h 1001783"/>
              <a:gd name="connsiteX66" fmla="*/ 188738 w 1001025"/>
              <a:gd name="connsiteY66" fmla="*/ 770651 h 1001783"/>
              <a:gd name="connsiteX67" fmla="*/ 209083 w 1001025"/>
              <a:gd name="connsiteY67" fmla="*/ 792608 h 1001783"/>
              <a:gd name="connsiteX68" fmla="*/ 230949 w 1001025"/>
              <a:gd name="connsiteY68" fmla="*/ 812949 h 1001783"/>
              <a:gd name="connsiteX69" fmla="*/ 234182 w 1001025"/>
              <a:gd name="connsiteY69" fmla="*/ 833386 h 1001783"/>
              <a:gd name="connsiteX70" fmla="*/ 201382 w 1001025"/>
              <a:gd name="connsiteY70" fmla="*/ 885095 h 1001783"/>
              <a:gd name="connsiteX71" fmla="*/ 206316 w 1001025"/>
              <a:gd name="connsiteY71" fmla="*/ 906852 h 1001783"/>
              <a:gd name="connsiteX72" fmla="*/ 206326 w 1001025"/>
              <a:gd name="connsiteY72" fmla="*/ 906861 h 1001783"/>
              <a:gd name="connsiteX73" fmla="*/ 262418 w 1001025"/>
              <a:gd name="connsiteY73" fmla="*/ 942031 h 1001783"/>
              <a:gd name="connsiteX74" fmla="*/ 284189 w 1001025"/>
              <a:gd name="connsiteY74" fmla="*/ 937088 h 1001783"/>
              <a:gd name="connsiteX75" fmla="*/ 316514 w 1001025"/>
              <a:gd name="connsiteY75" fmla="*/ 885570 h 1001783"/>
              <a:gd name="connsiteX76" fmla="*/ 336383 w 1001025"/>
              <a:gd name="connsiteY76" fmla="*/ 879581 h 1001783"/>
              <a:gd name="connsiteX77" fmla="*/ 392761 w 1001025"/>
              <a:gd name="connsiteY77" fmla="*/ 899257 h 1001783"/>
              <a:gd name="connsiteX78" fmla="*/ 404550 w 1001025"/>
              <a:gd name="connsiteY78" fmla="*/ 916367 h 1001783"/>
              <a:gd name="connsiteX79" fmla="*/ 397704 w 1001025"/>
              <a:gd name="connsiteY79" fmla="*/ 976820 h 1001783"/>
              <a:gd name="connsiteX80" fmla="*/ 411680 w 1001025"/>
              <a:gd name="connsiteY80" fmla="*/ 994215 h 1001783"/>
              <a:gd name="connsiteX81" fmla="*/ 477469 w 1001025"/>
              <a:gd name="connsiteY81" fmla="*/ 1001629 h 1001783"/>
              <a:gd name="connsiteX82" fmla="*/ 494858 w 1001025"/>
              <a:gd name="connsiteY82" fmla="*/ 987856 h 1001783"/>
              <a:gd name="connsiteX83" fmla="*/ 494867 w 1001025"/>
              <a:gd name="connsiteY83" fmla="*/ 987751 h 1001783"/>
              <a:gd name="connsiteX84" fmla="*/ 501712 w 1001025"/>
              <a:gd name="connsiteY84" fmla="*/ 927298 h 1001783"/>
              <a:gd name="connsiteX85" fmla="*/ 517019 w 1001025"/>
              <a:gd name="connsiteY85" fmla="*/ 913230 h 1001783"/>
              <a:gd name="connsiteX86" fmla="*/ 576343 w 1001025"/>
              <a:gd name="connsiteY86" fmla="*/ 906576 h 1001783"/>
              <a:gd name="connsiteX87" fmla="*/ 594407 w 1001025"/>
              <a:gd name="connsiteY87" fmla="*/ 916747 h 1001783"/>
              <a:gd name="connsiteX88" fmla="*/ 614467 w 1001025"/>
              <a:gd name="connsiteY88" fmla="*/ 973779 h 1001783"/>
              <a:gd name="connsiteX89" fmla="*/ 634622 w 1001025"/>
              <a:gd name="connsiteY89" fmla="*/ 983284 h 1001783"/>
              <a:gd name="connsiteX90" fmla="*/ 697084 w 1001025"/>
              <a:gd name="connsiteY90" fmla="*/ 961422 h 1001783"/>
              <a:gd name="connsiteX91" fmla="*/ 706601 w 1001025"/>
              <a:gd name="connsiteY91" fmla="*/ 941385 h 1001783"/>
              <a:gd name="connsiteX92" fmla="*/ 706591 w 1001025"/>
              <a:gd name="connsiteY92" fmla="*/ 941366 h 1001783"/>
              <a:gd name="connsiteX93" fmla="*/ 686436 w 1001025"/>
              <a:gd name="connsiteY93" fmla="*/ 883859 h 1001783"/>
              <a:gd name="connsiteX94" fmla="*/ 694137 w 1001025"/>
              <a:gd name="connsiteY94" fmla="*/ 864848 h 1001783"/>
              <a:gd name="connsiteX95" fmla="*/ 744620 w 1001025"/>
              <a:gd name="connsiteY95" fmla="*/ 833101 h 1001783"/>
              <a:gd name="connsiteX96" fmla="*/ 765345 w 1001025"/>
              <a:gd name="connsiteY96" fmla="*/ 834526 h 1001783"/>
              <a:gd name="connsiteX97" fmla="*/ 808508 w 1001025"/>
              <a:gd name="connsiteY97" fmla="*/ 877585 h 1001783"/>
              <a:gd name="connsiteX98" fmla="*/ 830830 w 1001025"/>
              <a:gd name="connsiteY98" fmla="*/ 877604 h 1001783"/>
              <a:gd name="connsiteX99" fmla="*/ 830849 w 1001025"/>
              <a:gd name="connsiteY99" fmla="*/ 877585 h 1001783"/>
              <a:gd name="connsiteX100" fmla="*/ 877624 w 1001025"/>
              <a:gd name="connsiteY100" fmla="*/ 830819 h 1001783"/>
              <a:gd name="connsiteX101" fmla="*/ 877643 w 1001025"/>
              <a:gd name="connsiteY101" fmla="*/ 808501 h 1001783"/>
              <a:gd name="connsiteX102" fmla="*/ 877624 w 1001025"/>
              <a:gd name="connsiteY102" fmla="*/ 808482 h 1001783"/>
              <a:gd name="connsiteX103" fmla="*/ 834462 w 1001025"/>
              <a:gd name="connsiteY103" fmla="*/ 765328 h 1001783"/>
              <a:gd name="connsiteX104" fmla="*/ 833131 w 1001025"/>
              <a:gd name="connsiteY104" fmla="*/ 744701 h 1001783"/>
              <a:gd name="connsiteX105" fmla="*/ 864885 w 1001025"/>
              <a:gd name="connsiteY105" fmla="*/ 694228 h 1001783"/>
              <a:gd name="connsiteX106" fmla="*/ 883899 w 1001025"/>
              <a:gd name="connsiteY106" fmla="*/ 686529 h 1001783"/>
              <a:gd name="connsiteX107" fmla="*/ 940942 w 1001025"/>
              <a:gd name="connsiteY107" fmla="*/ 706585 h 1001783"/>
              <a:gd name="connsiteX108" fmla="*/ 961097 w 1001025"/>
              <a:gd name="connsiteY108" fmla="*/ 697080 h 1001783"/>
              <a:gd name="connsiteX109" fmla="*/ 982963 w 1001025"/>
              <a:gd name="connsiteY109" fmla="*/ 634630 h 1001783"/>
              <a:gd name="connsiteX110" fmla="*/ 973456 w 1001025"/>
              <a:gd name="connsiteY110" fmla="*/ 614479 h 1001783"/>
              <a:gd name="connsiteX111" fmla="*/ 915938 w 1001025"/>
              <a:gd name="connsiteY111" fmla="*/ 594423 h 1001783"/>
              <a:gd name="connsiteX112" fmla="*/ 905670 w 1001025"/>
              <a:gd name="connsiteY112" fmla="*/ 576363 h 1001783"/>
              <a:gd name="connsiteX113" fmla="*/ 912420 w 1001025"/>
              <a:gd name="connsiteY113" fmla="*/ 517050 h 1001783"/>
              <a:gd name="connsiteX114" fmla="*/ 926396 w 1001025"/>
              <a:gd name="connsiteY114" fmla="*/ 501746 h 1001783"/>
              <a:gd name="connsiteX115" fmla="*/ 986956 w 1001025"/>
              <a:gd name="connsiteY115" fmla="*/ 494903 h 1001783"/>
              <a:gd name="connsiteX116" fmla="*/ 1000846 w 1001025"/>
              <a:gd name="connsiteY116" fmla="*/ 477613 h 1001783"/>
              <a:gd name="connsiteX117" fmla="*/ 1000837 w 1001025"/>
              <a:gd name="connsiteY117" fmla="*/ 477508 h 1001783"/>
              <a:gd name="connsiteX118" fmla="*/ 993421 w 1001025"/>
              <a:gd name="connsiteY118" fmla="*/ 411731 h 1001783"/>
              <a:gd name="connsiteX119" fmla="*/ 976128 w 1001025"/>
              <a:gd name="connsiteY119" fmla="*/ 397844 h 1001783"/>
              <a:gd name="connsiteX120" fmla="*/ 976023 w 1001025"/>
              <a:gd name="connsiteY120" fmla="*/ 397854 h 1001783"/>
              <a:gd name="connsiteX121" fmla="*/ 915558 w 1001025"/>
              <a:gd name="connsiteY121" fmla="*/ 404603 h 1001783"/>
              <a:gd name="connsiteX122" fmla="*/ 898445 w 1001025"/>
              <a:gd name="connsiteY122" fmla="*/ 392816 h 1001783"/>
              <a:gd name="connsiteX123" fmla="*/ 878765 w 1001025"/>
              <a:gd name="connsiteY123" fmla="*/ 336450 h 1001783"/>
              <a:gd name="connsiteX124" fmla="*/ 884755 w 1001025"/>
              <a:gd name="connsiteY124" fmla="*/ 316584 h 1001783"/>
              <a:gd name="connsiteX125" fmla="*/ 936283 w 1001025"/>
              <a:gd name="connsiteY125" fmla="*/ 284266 h 1001783"/>
              <a:gd name="connsiteX126" fmla="*/ 941237 w 1001025"/>
              <a:gd name="connsiteY126" fmla="*/ 262508 h 1001783"/>
              <a:gd name="connsiteX127" fmla="*/ 941227 w 1001025"/>
              <a:gd name="connsiteY127" fmla="*/ 262499 h 1001783"/>
              <a:gd name="connsiteX128" fmla="*/ 905956 w 1001025"/>
              <a:gd name="connsiteY128" fmla="*/ 206418 h 1001783"/>
              <a:gd name="connsiteX129" fmla="*/ 885135 w 1001025"/>
              <a:gd name="connsiteY129" fmla="*/ 201760 h 1001783"/>
              <a:gd name="connsiteX130" fmla="*/ 733781 w 1001025"/>
              <a:gd name="connsiteY130" fmla="*/ 734056 h 1001783"/>
              <a:gd name="connsiteX131" fmla="*/ 266972 w 1001025"/>
              <a:gd name="connsiteY131" fmla="*/ 734065 h 1001783"/>
              <a:gd name="connsiteX132" fmla="*/ 266953 w 1001025"/>
              <a:gd name="connsiteY132" fmla="*/ 267346 h 1001783"/>
              <a:gd name="connsiteX133" fmla="*/ 733772 w 1001025"/>
              <a:gd name="connsiteY133" fmla="*/ 267327 h 1001783"/>
              <a:gd name="connsiteX134" fmla="*/ 733781 w 1001025"/>
              <a:gd name="connsiteY134" fmla="*/ 267346 h 1001783"/>
              <a:gd name="connsiteX135" fmla="*/ 734038 w 1001025"/>
              <a:gd name="connsiteY135" fmla="*/ 733799 h 1001783"/>
              <a:gd name="connsiteX136" fmla="*/ 733781 w 1001025"/>
              <a:gd name="connsiteY136" fmla="*/ 734056 h 10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001025" h="1001783">
                <a:moveTo>
                  <a:pt x="885135" y="201760"/>
                </a:moveTo>
                <a:lnTo>
                  <a:pt x="833511" y="234173"/>
                </a:lnTo>
                <a:cubicBezTo>
                  <a:pt x="826809" y="238308"/>
                  <a:pt x="818091" y="236939"/>
                  <a:pt x="812976" y="230941"/>
                </a:cubicBezTo>
                <a:cubicBezTo>
                  <a:pt x="806511" y="223432"/>
                  <a:pt x="799761" y="216208"/>
                  <a:pt x="792631" y="209079"/>
                </a:cubicBezTo>
                <a:cubicBezTo>
                  <a:pt x="785500" y="201950"/>
                  <a:pt x="778275" y="195201"/>
                  <a:pt x="770764" y="188738"/>
                </a:cubicBezTo>
                <a:cubicBezTo>
                  <a:pt x="764784" y="183662"/>
                  <a:pt x="763415" y="174974"/>
                  <a:pt x="767532" y="168301"/>
                </a:cubicBezTo>
                <a:lnTo>
                  <a:pt x="800331" y="116212"/>
                </a:lnTo>
                <a:cubicBezTo>
                  <a:pt x="804980" y="108836"/>
                  <a:pt x="802765" y="99093"/>
                  <a:pt x="795397" y="94455"/>
                </a:cubicBezTo>
                <a:cubicBezTo>
                  <a:pt x="795397" y="94445"/>
                  <a:pt x="795388" y="94445"/>
                  <a:pt x="795388" y="94445"/>
                </a:cubicBezTo>
                <a:lnTo>
                  <a:pt x="739296" y="59276"/>
                </a:lnTo>
                <a:cubicBezTo>
                  <a:pt x="732042" y="54637"/>
                  <a:pt x="722401" y="56747"/>
                  <a:pt x="717762" y="64000"/>
                </a:cubicBezTo>
                <a:cubicBezTo>
                  <a:pt x="717714" y="64076"/>
                  <a:pt x="717667" y="64142"/>
                  <a:pt x="717619" y="64218"/>
                </a:cubicBezTo>
                <a:lnTo>
                  <a:pt x="684820" y="116212"/>
                </a:lnTo>
                <a:cubicBezTo>
                  <a:pt x="680570" y="122828"/>
                  <a:pt x="672118" y="125328"/>
                  <a:pt x="664950" y="122106"/>
                </a:cubicBezTo>
                <a:cubicBezTo>
                  <a:pt x="646639" y="114235"/>
                  <a:pt x="627805" y="107658"/>
                  <a:pt x="608573" y="102430"/>
                </a:cubicBezTo>
                <a:cubicBezTo>
                  <a:pt x="600976" y="100453"/>
                  <a:pt x="595966" y="93219"/>
                  <a:pt x="596784" y="85415"/>
                </a:cubicBezTo>
                <a:lnTo>
                  <a:pt x="603629" y="24962"/>
                </a:lnTo>
                <a:cubicBezTo>
                  <a:pt x="604570" y="16283"/>
                  <a:pt x="598333" y="8470"/>
                  <a:pt x="589653" y="7472"/>
                </a:cubicBezTo>
                <a:lnTo>
                  <a:pt x="523864" y="58"/>
                </a:lnTo>
                <a:cubicBezTo>
                  <a:pt x="515260" y="-940"/>
                  <a:pt x="507474" y="5229"/>
                  <a:pt x="506476" y="13831"/>
                </a:cubicBezTo>
                <a:cubicBezTo>
                  <a:pt x="506476" y="13869"/>
                  <a:pt x="506466" y="13897"/>
                  <a:pt x="506466" y="13936"/>
                </a:cubicBezTo>
                <a:lnTo>
                  <a:pt x="499621" y="74484"/>
                </a:lnTo>
                <a:cubicBezTo>
                  <a:pt x="498680" y="82288"/>
                  <a:pt x="492177" y="88229"/>
                  <a:pt x="484314" y="88457"/>
                </a:cubicBezTo>
                <a:cubicBezTo>
                  <a:pt x="464406" y="89284"/>
                  <a:pt x="444575" y="91537"/>
                  <a:pt x="424990" y="95206"/>
                </a:cubicBezTo>
                <a:cubicBezTo>
                  <a:pt x="417289" y="96689"/>
                  <a:pt x="409655" y="92335"/>
                  <a:pt x="407021" y="84940"/>
                </a:cubicBezTo>
                <a:lnTo>
                  <a:pt x="386866" y="27908"/>
                </a:lnTo>
                <a:cubicBezTo>
                  <a:pt x="383872" y="19762"/>
                  <a:pt x="374897" y="15532"/>
                  <a:pt x="366711" y="18403"/>
                </a:cubicBezTo>
                <a:lnTo>
                  <a:pt x="304249" y="40265"/>
                </a:lnTo>
                <a:cubicBezTo>
                  <a:pt x="296102" y="43259"/>
                  <a:pt x="291871" y="52232"/>
                  <a:pt x="294742" y="60416"/>
                </a:cubicBezTo>
                <a:lnTo>
                  <a:pt x="314897" y="117448"/>
                </a:lnTo>
                <a:cubicBezTo>
                  <a:pt x="317322" y="124815"/>
                  <a:pt x="314061" y="132856"/>
                  <a:pt x="307197" y="136459"/>
                </a:cubicBezTo>
                <a:cubicBezTo>
                  <a:pt x="289618" y="145831"/>
                  <a:pt x="272743" y="156467"/>
                  <a:pt x="256714" y="168301"/>
                </a:cubicBezTo>
                <a:cubicBezTo>
                  <a:pt x="250410" y="173035"/>
                  <a:pt x="241588" y="172427"/>
                  <a:pt x="235988" y="166876"/>
                </a:cubicBezTo>
                <a:lnTo>
                  <a:pt x="192826" y="123721"/>
                </a:lnTo>
                <a:cubicBezTo>
                  <a:pt x="186646" y="117657"/>
                  <a:pt x="176759" y="117657"/>
                  <a:pt x="170579" y="123721"/>
                </a:cubicBezTo>
                <a:lnTo>
                  <a:pt x="123709" y="170583"/>
                </a:lnTo>
                <a:cubicBezTo>
                  <a:pt x="117540" y="176742"/>
                  <a:pt x="117529" y="186732"/>
                  <a:pt x="123686" y="192901"/>
                </a:cubicBezTo>
                <a:cubicBezTo>
                  <a:pt x="123694" y="192901"/>
                  <a:pt x="123701" y="192910"/>
                  <a:pt x="123709" y="192920"/>
                </a:cubicBezTo>
                <a:lnTo>
                  <a:pt x="166871" y="235979"/>
                </a:lnTo>
                <a:cubicBezTo>
                  <a:pt x="172443" y="241577"/>
                  <a:pt x="173003" y="250436"/>
                  <a:pt x="168202" y="256700"/>
                </a:cubicBezTo>
                <a:cubicBezTo>
                  <a:pt x="156404" y="272726"/>
                  <a:pt x="145785" y="289598"/>
                  <a:pt x="136449" y="307173"/>
                </a:cubicBezTo>
                <a:cubicBezTo>
                  <a:pt x="132815" y="314008"/>
                  <a:pt x="124801" y="317249"/>
                  <a:pt x="117434" y="314873"/>
                </a:cubicBezTo>
                <a:lnTo>
                  <a:pt x="60391" y="294722"/>
                </a:lnTo>
                <a:cubicBezTo>
                  <a:pt x="52204" y="291851"/>
                  <a:pt x="43228" y="296081"/>
                  <a:pt x="40236" y="304227"/>
                </a:cubicBezTo>
                <a:lnTo>
                  <a:pt x="18370" y="366771"/>
                </a:lnTo>
                <a:cubicBezTo>
                  <a:pt x="15452" y="374927"/>
                  <a:pt x="19700" y="383900"/>
                  <a:pt x="27858" y="386818"/>
                </a:cubicBezTo>
                <a:cubicBezTo>
                  <a:pt x="27864" y="386828"/>
                  <a:pt x="27870" y="386828"/>
                  <a:pt x="27877" y="386828"/>
                </a:cubicBezTo>
                <a:lnTo>
                  <a:pt x="84920" y="406979"/>
                </a:lnTo>
                <a:cubicBezTo>
                  <a:pt x="92312" y="409612"/>
                  <a:pt x="96675" y="417245"/>
                  <a:pt x="95188" y="424944"/>
                </a:cubicBezTo>
                <a:cubicBezTo>
                  <a:pt x="91475" y="444525"/>
                  <a:pt x="89219" y="464343"/>
                  <a:pt x="88438" y="484257"/>
                </a:cubicBezTo>
                <a:cubicBezTo>
                  <a:pt x="88211" y="492118"/>
                  <a:pt x="82267" y="498619"/>
                  <a:pt x="74462" y="499560"/>
                </a:cubicBezTo>
                <a:lnTo>
                  <a:pt x="13902" y="506404"/>
                </a:lnTo>
                <a:cubicBezTo>
                  <a:pt x="5243" y="507393"/>
                  <a:pt x="-973" y="515215"/>
                  <a:pt x="19" y="523875"/>
                </a:cubicBezTo>
                <a:cubicBezTo>
                  <a:pt x="20" y="523884"/>
                  <a:pt x="20" y="523884"/>
                  <a:pt x="21" y="523894"/>
                </a:cubicBezTo>
                <a:lnTo>
                  <a:pt x="7437" y="589670"/>
                </a:lnTo>
                <a:cubicBezTo>
                  <a:pt x="8377" y="598282"/>
                  <a:pt x="16121" y="604499"/>
                  <a:pt x="24733" y="603558"/>
                </a:cubicBezTo>
                <a:cubicBezTo>
                  <a:pt x="24767" y="603558"/>
                  <a:pt x="24801" y="603548"/>
                  <a:pt x="24835" y="603548"/>
                </a:cubicBezTo>
                <a:lnTo>
                  <a:pt x="85395" y="596704"/>
                </a:lnTo>
                <a:cubicBezTo>
                  <a:pt x="93202" y="595887"/>
                  <a:pt x="100435" y="600896"/>
                  <a:pt x="102413" y="608491"/>
                </a:cubicBezTo>
                <a:cubicBezTo>
                  <a:pt x="107559" y="627739"/>
                  <a:pt x="114137" y="646588"/>
                  <a:pt x="122093" y="664857"/>
                </a:cubicBezTo>
                <a:cubicBezTo>
                  <a:pt x="125344" y="672043"/>
                  <a:pt x="122786" y="680531"/>
                  <a:pt x="116103" y="684723"/>
                </a:cubicBezTo>
                <a:lnTo>
                  <a:pt x="64670" y="717136"/>
                </a:lnTo>
                <a:cubicBezTo>
                  <a:pt x="57303" y="721784"/>
                  <a:pt x="55054" y="731489"/>
                  <a:pt x="59631" y="738903"/>
                </a:cubicBezTo>
                <a:lnTo>
                  <a:pt x="94902" y="794889"/>
                </a:lnTo>
                <a:cubicBezTo>
                  <a:pt x="99548" y="802256"/>
                  <a:pt x="109263" y="804499"/>
                  <a:pt x="116674" y="799927"/>
                </a:cubicBezTo>
                <a:lnTo>
                  <a:pt x="168202" y="767514"/>
                </a:lnTo>
                <a:cubicBezTo>
                  <a:pt x="174876" y="763313"/>
                  <a:pt x="183623" y="764653"/>
                  <a:pt x="188738" y="770651"/>
                </a:cubicBezTo>
                <a:cubicBezTo>
                  <a:pt x="195203" y="778160"/>
                  <a:pt x="201953" y="785479"/>
                  <a:pt x="209083" y="792608"/>
                </a:cubicBezTo>
                <a:cubicBezTo>
                  <a:pt x="216213" y="799737"/>
                  <a:pt x="223439" y="806486"/>
                  <a:pt x="230949" y="812949"/>
                </a:cubicBezTo>
                <a:cubicBezTo>
                  <a:pt x="236967" y="818006"/>
                  <a:pt x="238346" y="826722"/>
                  <a:pt x="234182" y="833386"/>
                </a:cubicBezTo>
                <a:lnTo>
                  <a:pt x="201382" y="885095"/>
                </a:lnTo>
                <a:cubicBezTo>
                  <a:pt x="196733" y="892470"/>
                  <a:pt x="198948" y="902214"/>
                  <a:pt x="206316" y="906852"/>
                </a:cubicBezTo>
                <a:cubicBezTo>
                  <a:pt x="206316" y="906861"/>
                  <a:pt x="206326" y="906861"/>
                  <a:pt x="206326" y="906861"/>
                </a:cubicBezTo>
                <a:lnTo>
                  <a:pt x="262418" y="942031"/>
                </a:lnTo>
                <a:cubicBezTo>
                  <a:pt x="269805" y="946622"/>
                  <a:pt x="279512" y="944417"/>
                  <a:pt x="284189" y="937088"/>
                </a:cubicBezTo>
                <a:lnTo>
                  <a:pt x="316514" y="885570"/>
                </a:lnTo>
                <a:cubicBezTo>
                  <a:pt x="320735" y="878926"/>
                  <a:pt x="329196" y="876378"/>
                  <a:pt x="336383" y="879581"/>
                </a:cubicBezTo>
                <a:cubicBezTo>
                  <a:pt x="354666" y="887518"/>
                  <a:pt x="373509" y="894096"/>
                  <a:pt x="392761" y="899257"/>
                </a:cubicBezTo>
                <a:cubicBezTo>
                  <a:pt x="400376" y="901273"/>
                  <a:pt x="405377" y="908534"/>
                  <a:pt x="404550" y="916367"/>
                </a:cubicBezTo>
                <a:lnTo>
                  <a:pt x="397704" y="976820"/>
                </a:lnTo>
                <a:cubicBezTo>
                  <a:pt x="396763" y="985480"/>
                  <a:pt x="403019" y="993264"/>
                  <a:pt x="411680" y="994215"/>
                </a:cubicBezTo>
                <a:lnTo>
                  <a:pt x="477469" y="1001629"/>
                </a:lnTo>
                <a:cubicBezTo>
                  <a:pt x="486073" y="1002627"/>
                  <a:pt x="493860" y="996458"/>
                  <a:pt x="494858" y="987856"/>
                </a:cubicBezTo>
                <a:cubicBezTo>
                  <a:pt x="494858" y="987818"/>
                  <a:pt x="494867" y="987789"/>
                  <a:pt x="494867" y="987751"/>
                </a:cubicBezTo>
                <a:lnTo>
                  <a:pt x="501712" y="927298"/>
                </a:lnTo>
                <a:cubicBezTo>
                  <a:pt x="502644" y="919475"/>
                  <a:pt x="509147" y="913506"/>
                  <a:pt x="517019" y="913230"/>
                </a:cubicBezTo>
                <a:cubicBezTo>
                  <a:pt x="536927" y="912441"/>
                  <a:pt x="556759" y="910217"/>
                  <a:pt x="576343" y="906576"/>
                </a:cubicBezTo>
                <a:cubicBezTo>
                  <a:pt x="584054" y="905027"/>
                  <a:pt x="591736" y="909352"/>
                  <a:pt x="594407" y="916747"/>
                </a:cubicBezTo>
                <a:lnTo>
                  <a:pt x="614467" y="973779"/>
                </a:lnTo>
                <a:cubicBezTo>
                  <a:pt x="617414" y="981963"/>
                  <a:pt x="626436" y="986212"/>
                  <a:pt x="634622" y="983284"/>
                </a:cubicBezTo>
                <a:lnTo>
                  <a:pt x="697084" y="961422"/>
                </a:lnTo>
                <a:cubicBezTo>
                  <a:pt x="705241" y="958513"/>
                  <a:pt x="709500" y="949540"/>
                  <a:pt x="706601" y="941385"/>
                </a:cubicBezTo>
                <a:cubicBezTo>
                  <a:pt x="706591" y="941375"/>
                  <a:pt x="706591" y="941375"/>
                  <a:pt x="706591" y="941366"/>
                </a:cubicBezTo>
                <a:lnTo>
                  <a:pt x="686436" y="883859"/>
                </a:lnTo>
                <a:cubicBezTo>
                  <a:pt x="684059" y="876492"/>
                  <a:pt x="687301" y="868479"/>
                  <a:pt x="694137" y="864848"/>
                </a:cubicBezTo>
                <a:cubicBezTo>
                  <a:pt x="711734" y="855543"/>
                  <a:pt x="728610" y="844935"/>
                  <a:pt x="744620" y="833101"/>
                </a:cubicBezTo>
                <a:cubicBezTo>
                  <a:pt x="750923" y="828367"/>
                  <a:pt x="759745" y="828975"/>
                  <a:pt x="765345" y="834526"/>
                </a:cubicBezTo>
                <a:lnTo>
                  <a:pt x="808508" y="877585"/>
                </a:lnTo>
                <a:cubicBezTo>
                  <a:pt x="814668" y="883754"/>
                  <a:pt x="824660" y="883764"/>
                  <a:pt x="830830" y="877604"/>
                </a:cubicBezTo>
                <a:cubicBezTo>
                  <a:pt x="830830" y="877604"/>
                  <a:pt x="830840" y="877595"/>
                  <a:pt x="830849" y="877585"/>
                </a:cubicBezTo>
                <a:lnTo>
                  <a:pt x="877624" y="830819"/>
                </a:lnTo>
                <a:cubicBezTo>
                  <a:pt x="883795" y="824660"/>
                  <a:pt x="883804" y="814670"/>
                  <a:pt x="877643" y="808501"/>
                </a:cubicBezTo>
                <a:cubicBezTo>
                  <a:pt x="877643" y="808501"/>
                  <a:pt x="877634" y="808491"/>
                  <a:pt x="877624" y="808482"/>
                </a:cubicBezTo>
                <a:lnTo>
                  <a:pt x="834462" y="765328"/>
                </a:lnTo>
                <a:cubicBezTo>
                  <a:pt x="828948" y="759739"/>
                  <a:pt x="828377" y="750947"/>
                  <a:pt x="833131" y="744701"/>
                </a:cubicBezTo>
                <a:cubicBezTo>
                  <a:pt x="844910" y="728657"/>
                  <a:pt x="855520" y="711794"/>
                  <a:pt x="864885" y="694228"/>
                </a:cubicBezTo>
                <a:cubicBezTo>
                  <a:pt x="868459" y="687328"/>
                  <a:pt x="876531" y="684067"/>
                  <a:pt x="883899" y="686529"/>
                </a:cubicBezTo>
                <a:lnTo>
                  <a:pt x="940942" y="706585"/>
                </a:lnTo>
                <a:cubicBezTo>
                  <a:pt x="949127" y="709513"/>
                  <a:pt x="958150" y="705264"/>
                  <a:pt x="961097" y="697080"/>
                </a:cubicBezTo>
                <a:lnTo>
                  <a:pt x="982963" y="634630"/>
                </a:lnTo>
                <a:cubicBezTo>
                  <a:pt x="985834" y="626446"/>
                  <a:pt x="981604" y="617473"/>
                  <a:pt x="973456" y="614479"/>
                </a:cubicBezTo>
                <a:lnTo>
                  <a:pt x="915938" y="594423"/>
                </a:lnTo>
                <a:cubicBezTo>
                  <a:pt x="908532" y="591752"/>
                  <a:pt x="904178" y="584091"/>
                  <a:pt x="905670" y="576363"/>
                </a:cubicBezTo>
                <a:cubicBezTo>
                  <a:pt x="909388" y="556782"/>
                  <a:pt x="911641" y="536964"/>
                  <a:pt x="912420" y="517050"/>
                </a:cubicBezTo>
                <a:cubicBezTo>
                  <a:pt x="912649" y="509189"/>
                  <a:pt x="918591" y="502688"/>
                  <a:pt x="926396" y="501746"/>
                </a:cubicBezTo>
                <a:lnTo>
                  <a:pt x="986956" y="494903"/>
                </a:lnTo>
                <a:cubicBezTo>
                  <a:pt x="995570" y="493962"/>
                  <a:pt x="1001787" y="486224"/>
                  <a:pt x="1000846" y="477613"/>
                </a:cubicBezTo>
                <a:cubicBezTo>
                  <a:pt x="1000846" y="477575"/>
                  <a:pt x="1000837" y="477546"/>
                  <a:pt x="1000837" y="477508"/>
                </a:cubicBezTo>
                <a:lnTo>
                  <a:pt x="993421" y="411731"/>
                </a:lnTo>
                <a:cubicBezTo>
                  <a:pt x="992480" y="403120"/>
                  <a:pt x="984741" y="396903"/>
                  <a:pt x="976128" y="397844"/>
                </a:cubicBezTo>
                <a:cubicBezTo>
                  <a:pt x="976090" y="397844"/>
                  <a:pt x="976061" y="397854"/>
                  <a:pt x="976023" y="397854"/>
                </a:cubicBezTo>
                <a:lnTo>
                  <a:pt x="915558" y="404603"/>
                </a:lnTo>
                <a:cubicBezTo>
                  <a:pt x="907714" y="405468"/>
                  <a:pt x="900432" y="400449"/>
                  <a:pt x="898445" y="392816"/>
                </a:cubicBezTo>
                <a:cubicBezTo>
                  <a:pt x="893264" y="373577"/>
                  <a:pt x="886694" y="354738"/>
                  <a:pt x="878765" y="336450"/>
                </a:cubicBezTo>
                <a:cubicBezTo>
                  <a:pt x="875514" y="329264"/>
                  <a:pt x="878071" y="320775"/>
                  <a:pt x="884755" y="316584"/>
                </a:cubicBezTo>
                <a:lnTo>
                  <a:pt x="936283" y="284266"/>
                </a:lnTo>
                <a:cubicBezTo>
                  <a:pt x="943661" y="279627"/>
                  <a:pt x="945876" y="269884"/>
                  <a:pt x="941237" y="262508"/>
                </a:cubicBezTo>
                <a:cubicBezTo>
                  <a:pt x="941227" y="262508"/>
                  <a:pt x="941227" y="262499"/>
                  <a:pt x="941227" y="262499"/>
                </a:cubicBezTo>
                <a:lnTo>
                  <a:pt x="905956" y="206418"/>
                </a:lnTo>
                <a:cubicBezTo>
                  <a:pt x="901307" y="199659"/>
                  <a:pt x="892227" y="197625"/>
                  <a:pt x="885135" y="201760"/>
                </a:cubicBezTo>
                <a:close/>
                <a:moveTo>
                  <a:pt x="733781" y="734056"/>
                </a:moveTo>
                <a:cubicBezTo>
                  <a:pt x="604874" y="862938"/>
                  <a:pt x="395879" y="862947"/>
                  <a:pt x="266972" y="734065"/>
                </a:cubicBezTo>
                <a:cubicBezTo>
                  <a:pt x="138056" y="605192"/>
                  <a:pt x="138050" y="396229"/>
                  <a:pt x="266953" y="267346"/>
                </a:cubicBezTo>
                <a:cubicBezTo>
                  <a:pt x="395860" y="138464"/>
                  <a:pt x="604855" y="138455"/>
                  <a:pt x="733772" y="267327"/>
                </a:cubicBezTo>
                <a:cubicBezTo>
                  <a:pt x="733772" y="267337"/>
                  <a:pt x="733772" y="267337"/>
                  <a:pt x="733781" y="267346"/>
                </a:cubicBezTo>
                <a:cubicBezTo>
                  <a:pt x="862689" y="396086"/>
                  <a:pt x="862803" y="604926"/>
                  <a:pt x="734038" y="733799"/>
                </a:cubicBezTo>
                <a:cubicBezTo>
                  <a:pt x="733953" y="733884"/>
                  <a:pt x="733867" y="733970"/>
                  <a:pt x="733781" y="734056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DAFC9-3F8C-944E-8617-5E8FF30A8B54}"/>
              </a:ext>
            </a:extLst>
          </p:cNvPr>
          <p:cNvSpPr/>
          <p:nvPr/>
        </p:nvSpPr>
        <p:spPr>
          <a:xfrm>
            <a:off x="9357016" y="7604151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69C84D-9546-5E4E-AF46-97A05DB151C7}"/>
              </a:ext>
            </a:extLst>
          </p:cNvPr>
          <p:cNvSpPr/>
          <p:nvPr/>
        </p:nvSpPr>
        <p:spPr>
          <a:xfrm>
            <a:off x="13380375" y="6454619"/>
            <a:ext cx="17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E46EBD-F78C-854D-B8CD-56E25AA025BC}"/>
              </a:ext>
            </a:extLst>
          </p:cNvPr>
          <p:cNvSpPr/>
          <p:nvPr/>
        </p:nvSpPr>
        <p:spPr>
          <a:xfrm>
            <a:off x="6744445" y="9552796"/>
            <a:ext cx="171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F60BB7-FD3B-144A-8D86-CFF771E3963B}"/>
              </a:ext>
            </a:extLst>
          </p:cNvPr>
          <p:cNvSpPr/>
          <p:nvPr/>
        </p:nvSpPr>
        <p:spPr>
          <a:xfrm>
            <a:off x="11943463" y="10086095"/>
            <a:ext cx="17151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05AD8D-16C0-F64A-8848-3C39AB4AA94C}"/>
              </a:ext>
            </a:extLst>
          </p:cNvPr>
          <p:cNvSpPr/>
          <p:nvPr/>
        </p:nvSpPr>
        <p:spPr>
          <a:xfrm>
            <a:off x="15740508" y="9690030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E6D489-BB9B-2847-A184-3A131372422F}"/>
              </a:ext>
            </a:extLst>
          </p:cNvPr>
          <p:cNvGrpSpPr/>
          <p:nvPr/>
        </p:nvGrpSpPr>
        <p:grpSpPr>
          <a:xfrm>
            <a:off x="3096444" y="9107515"/>
            <a:ext cx="3096886" cy="1651935"/>
            <a:chOff x="3151144" y="9680754"/>
            <a:chExt cx="3096886" cy="165193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D5C605-2EE2-4246-AA67-BE4E75B52C88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3431A8-82E3-6240-B8B7-BEB64368AC83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DED464-DCF1-264A-94FA-735525190E3D}"/>
              </a:ext>
            </a:extLst>
          </p:cNvPr>
          <p:cNvGrpSpPr/>
          <p:nvPr/>
        </p:nvGrpSpPr>
        <p:grpSpPr>
          <a:xfrm>
            <a:off x="5108124" y="5711172"/>
            <a:ext cx="3096886" cy="1651935"/>
            <a:chOff x="3151144" y="9680754"/>
            <a:chExt cx="3096886" cy="16519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E451FE-9B1C-D749-A302-204788E64D9F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C6B659-8B6F-A54B-8DCA-4E664B53E7F2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E8F147E-4475-4A45-80C6-8FF42E1D441B}"/>
              </a:ext>
            </a:extLst>
          </p:cNvPr>
          <p:cNvGrpSpPr/>
          <p:nvPr/>
        </p:nvGrpSpPr>
        <p:grpSpPr>
          <a:xfrm>
            <a:off x="16354120" y="4766749"/>
            <a:ext cx="3096886" cy="1651935"/>
            <a:chOff x="3151144" y="9680754"/>
            <a:chExt cx="3096886" cy="165193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3B510D-A745-AF49-9770-D5AD3142DB00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3F1B179-3AD7-BB4D-9A65-2A22AC774A63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FD5D8F-0B63-5346-9B12-A6DAC6818B06}"/>
              </a:ext>
            </a:extLst>
          </p:cNvPr>
          <p:cNvGrpSpPr/>
          <p:nvPr/>
        </p:nvGrpSpPr>
        <p:grpSpPr>
          <a:xfrm>
            <a:off x="8409506" y="10908230"/>
            <a:ext cx="3096886" cy="1651935"/>
            <a:chOff x="3151144" y="9680754"/>
            <a:chExt cx="3096886" cy="16519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772DEC-727E-C84A-9892-A15201F90F61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A060CE-3B14-CB44-847B-73F8E3D2ED50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4821A0-ACBB-5B49-94B4-08B79D9A56AA}"/>
              </a:ext>
            </a:extLst>
          </p:cNvPr>
          <p:cNvGrpSpPr/>
          <p:nvPr/>
        </p:nvGrpSpPr>
        <p:grpSpPr>
          <a:xfrm>
            <a:off x="18287423" y="8058589"/>
            <a:ext cx="3096886" cy="1651935"/>
            <a:chOff x="3151144" y="9680754"/>
            <a:chExt cx="3096886" cy="165193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E1814F-9C48-6A40-9B3D-F094E41B6C72}"/>
                </a:ext>
              </a:extLst>
            </p:cNvPr>
            <p:cNvSpPr/>
            <p:nvPr/>
          </p:nvSpPr>
          <p:spPr>
            <a:xfrm>
              <a:off x="3178183" y="9680754"/>
              <a:ext cx="3069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6BC2A0-0B01-034D-B4D5-7062BA327AD8}"/>
                </a:ext>
              </a:extLst>
            </p:cNvPr>
            <p:cNvSpPr txBox="1"/>
            <p:nvPr/>
          </p:nvSpPr>
          <p:spPr>
            <a:xfrm>
              <a:off x="3151144" y="10255471"/>
              <a:ext cx="30968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40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44FC350-C848-9A46-8BDF-B0004E6EB0C4}"/>
              </a:ext>
            </a:extLst>
          </p:cNvPr>
          <p:cNvSpPr/>
          <p:nvPr/>
        </p:nvSpPr>
        <p:spPr>
          <a:xfrm>
            <a:off x="2426938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5F3E9F-10FA-464B-A9C9-1CC1FF04101F}"/>
              </a:ext>
            </a:extLst>
          </p:cNvPr>
          <p:cNvSpPr/>
          <p:nvPr/>
        </p:nvSpPr>
        <p:spPr>
          <a:xfrm>
            <a:off x="6577141" y="5774305"/>
            <a:ext cx="3500006" cy="3501116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9EDE8C6-ACD5-9642-BB8D-AF5C8DA7BCA8}"/>
              </a:ext>
            </a:extLst>
          </p:cNvPr>
          <p:cNvSpPr/>
          <p:nvPr/>
        </p:nvSpPr>
        <p:spPr>
          <a:xfrm>
            <a:off x="10113723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C38CC26-2CA9-1943-9FA5-7BABBCB26900}"/>
              </a:ext>
            </a:extLst>
          </p:cNvPr>
          <p:cNvSpPr/>
          <p:nvPr/>
        </p:nvSpPr>
        <p:spPr>
          <a:xfrm>
            <a:off x="14263926" y="5774305"/>
            <a:ext cx="3500006" cy="3501116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630D31B-2A3E-C046-AE9B-7D72F61FB911}"/>
              </a:ext>
            </a:extLst>
          </p:cNvPr>
          <p:cNvSpPr/>
          <p:nvPr/>
        </p:nvSpPr>
        <p:spPr>
          <a:xfrm>
            <a:off x="17800508" y="5449103"/>
            <a:ext cx="4150203" cy="4151520"/>
          </a:xfrm>
          <a:custGeom>
            <a:avLst/>
            <a:gdLst>
              <a:gd name="connsiteX0" fmla="*/ 1998838 w 4150203"/>
              <a:gd name="connsiteY0" fmla="*/ 185 h 4151520"/>
              <a:gd name="connsiteX1" fmla="*/ 2075438 w 4150203"/>
              <a:gd name="connsiteY1" fmla="*/ 66503 h 4151520"/>
              <a:gd name="connsiteX2" fmla="*/ 2085280 w 4150203"/>
              <a:gd name="connsiteY2" fmla="*/ 205338 h 4151520"/>
              <a:gd name="connsiteX3" fmla="*/ 2152680 w 4150203"/>
              <a:gd name="connsiteY3" fmla="*/ 271439 h 4151520"/>
              <a:gd name="connsiteX4" fmla="*/ 2254313 w 4150203"/>
              <a:gd name="connsiteY4" fmla="*/ 278713 h 4151520"/>
              <a:gd name="connsiteX5" fmla="*/ 2330483 w 4150203"/>
              <a:gd name="connsiteY5" fmla="*/ 222879 h 4151520"/>
              <a:gd name="connsiteX6" fmla="*/ 2360011 w 4150203"/>
              <a:gd name="connsiteY6" fmla="*/ 86825 h 4151520"/>
              <a:gd name="connsiteX7" fmla="*/ 2445595 w 4150203"/>
              <a:gd name="connsiteY7" fmla="*/ 32060 h 4151520"/>
              <a:gd name="connsiteX8" fmla="*/ 2587025 w 4150203"/>
              <a:gd name="connsiteY8" fmla="*/ 62866 h 4151520"/>
              <a:gd name="connsiteX9" fmla="*/ 2587367 w 4150203"/>
              <a:gd name="connsiteY9" fmla="*/ 62940 h 4151520"/>
              <a:gd name="connsiteX10" fmla="*/ 2641802 w 4150203"/>
              <a:gd name="connsiteY10" fmla="*/ 148434 h 4151520"/>
              <a:gd name="connsiteX11" fmla="*/ 2611631 w 4150203"/>
              <a:gd name="connsiteY11" fmla="*/ 283419 h 4151520"/>
              <a:gd name="connsiteX12" fmla="*/ 2657421 w 4150203"/>
              <a:gd name="connsiteY12" fmla="*/ 365994 h 4151520"/>
              <a:gd name="connsiteX13" fmla="*/ 2752849 w 4150203"/>
              <a:gd name="connsiteY13" fmla="*/ 401718 h 4151520"/>
              <a:gd name="connsiteX14" fmla="*/ 2841857 w 4150203"/>
              <a:gd name="connsiteY14" fmla="*/ 369415 h 4151520"/>
              <a:gd name="connsiteX15" fmla="*/ 2908613 w 4150203"/>
              <a:gd name="connsiteY15" fmla="*/ 247479 h 4151520"/>
              <a:gd name="connsiteX16" fmla="*/ 2908721 w 4150203"/>
              <a:gd name="connsiteY16" fmla="*/ 247286 h 4151520"/>
              <a:gd name="connsiteX17" fmla="*/ 3005754 w 4150203"/>
              <a:gd name="connsiteY17" fmla="*/ 219028 h 4151520"/>
              <a:gd name="connsiteX18" fmla="*/ 3132848 w 4150203"/>
              <a:gd name="connsiteY18" fmla="*/ 288338 h 4151520"/>
              <a:gd name="connsiteX19" fmla="*/ 3133041 w 4150203"/>
              <a:gd name="connsiteY19" fmla="*/ 288446 h 4151520"/>
              <a:gd name="connsiteX20" fmla="*/ 3161306 w 4150203"/>
              <a:gd name="connsiteY20" fmla="*/ 385459 h 4151520"/>
              <a:gd name="connsiteX21" fmla="*/ 3094548 w 4150203"/>
              <a:gd name="connsiteY21" fmla="*/ 507611 h 4151520"/>
              <a:gd name="connsiteX22" fmla="*/ 3115946 w 4150203"/>
              <a:gd name="connsiteY22" fmla="*/ 599596 h 4151520"/>
              <a:gd name="connsiteX23" fmla="*/ 3197038 w 4150203"/>
              <a:gd name="connsiteY23" fmla="*/ 660992 h 4151520"/>
              <a:gd name="connsiteX24" fmla="*/ 3291609 w 4150203"/>
              <a:gd name="connsiteY24" fmla="*/ 655217 h 4151520"/>
              <a:gd name="connsiteX25" fmla="*/ 3390461 w 4150203"/>
              <a:gd name="connsiteY25" fmla="*/ 556599 h 4151520"/>
              <a:gd name="connsiteX26" fmla="*/ 3390611 w 4150203"/>
              <a:gd name="connsiteY26" fmla="*/ 556460 h 4151520"/>
              <a:gd name="connsiteX27" fmla="*/ 3491667 w 4150203"/>
              <a:gd name="connsiteY27" fmla="*/ 556599 h 4151520"/>
              <a:gd name="connsiteX28" fmla="*/ 3594155 w 4150203"/>
              <a:gd name="connsiteY28" fmla="*/ 658640 h 4151520"/>
              <a:gd name="connsiteX29" fmla="*/ 3594155 w 4150203"/>
              <a:gd name="connsiteY29" fmla="*/ 760039 h 4151520"/>
              <a:gd name="connsiteX30" fmla="*/ 3495303 w 4150203"/>
              <a:gd name="connsiteY30" fmla="*/ 858656 h 4151520"/>
              <a:gd name="connsiteX31" fmla="*/ 3489526 w 4150203"/>
              <a:gd name="connsiteY31" fmla="*/ 953212 h 4151520"/>
              <a:gd name="connsiteX32" fmla="*/ 3550935 w 4150203"/>
              <a:gd name="connsiteY32" fmla="*/ 1034502 h 4151520"/>
              <a:gd name="connsiteX33" fmla="*/ 3642938 w 4150203"/>
              <a:gd name="connsiteY33" fmla="*/ 1055894 h 4151520"/>
              <a:gd name="connsiteX34" fmla="*/ 3765112 w 4150203"/>
              <a:gd name="connsiteY34" fmla="*/ 989149 h 4151520"/>
              <a:gd name="connsiteX35" fmla="*/ 3765391 w 4150203"/>
              <a:gd name="connsiteY35" fmla="*/ 989002 h 4151520"/>
              <a:gd name="connsiteX36" fmla="*/ 3862251 w 4150203"/>
              <a:gd name="connsiteY36" fmla="*/ 1017814 h 4151520"/>
              <a:gd name="connsiteX37" fmla="*/ 3931789 w 4150203"/>
              <a:gd name="connsiteY37" fmla="*/ 1144885 h 4151520"/>
              <a:gd name="connsiteX38" fmla="*/ 3903119 w 4150203"/>
              <a:gd name="connsiteY38" fmla="*/ 1242006 h 4151520"/>
              <a:gd name="connsiteX39" fmla="*/ 3781159 w 4150203"/>
              <a:gd name="connsiteY39" fmla="*/ 1308535 h 4151520"/>
              <a:gd name="connsiteX40" fmla="*/ 3748852 w 4150203"/>
              <a:gd name="connsiteY40" fmla="*/ 1397527 h 4151520"/>
              <a:gd name="connsiteX41" fmla="*/ 3784582 w 4150203"/>
              <a:gd name="connsiteY41" fmla="*/ 1492937 h 4151520"/>
              <a:gd name="connsiteX42" fmla="*/ 3867173 w 4150203"/>
              <a:gd name="connsiteY42" fmla="*/ 1538930 h 4151520"/>
              <a:gd name="connsiteX43" fmla="*/ 4001757 w 4150203"/>
              <a:gd name="connsiteY43" fmla="*/ 1506627 h 4151520"/>
              <a:gd name="connsiteX44" fmla="*/ 4002504 w 4150203"/>
              <a:gd name="connsiteY44" fmla="*/ 1506456 h 4151520"/>
              <a:gd name="connsiteX45" fmla="*/ 4087341 w 4150203"/>
              <a:gd name="connsiteY45" fmla="*/ 1561393 h 4151520"/>
              <a:gd name="connsiteX46" fmla="*/ 4118154 w 4150203"/>
              <a:gd name="connsiteY46" fmla="*/ 1702796 h 4151520"/>
              <a:gd name="connsiteX47" fmla="*/ 4118217 w 4150203"/>
              <a:gd name="connsiteY47" fmla="*/ 1703138 h 4151520"/>
              <a:gd name="connsiteX48" fmla="*/ 4063377 w 4150203"/>
              <a:gd name="connsiteY48" fmla="*/ 1788364 h 4151520"/>
              <a:gd name="connsiteX49" fmla="*/ 3927297 w 4150203"/>
              <a:gd name="connsiteY49" fmla="*/ 1817885 h 4151520"/>
              <a:gd name="connsiteX50" fmla="*/ 3871237 w 4150203"/>
              <a:gd name="connsiteY50" fmla="*/ 1894042 h 4151520"/>
              <a:gd name="connsiteX51" fmla="*/ 3878513 w 4150203"/>
              <a:gd name="connsiteY51" fmla="*/ 1995655 h 4151520"/>
              <a:gd name="connsiteX52" fmla="*/ 3944842 w 4150203"/>
              <a:gd name="connsiteY52" fmla="*/ 2063039 h 4151520"/>
              <a:gd name="connsiteX53" fmla="*/ 4083704 w 4150203"/>
              <a:gd name="connsiteY53" fmla="*/ 2073094 h 4151520"/>
              <a:gd name="connsiteX54" fmla="*/ 4150033 w 4150203"/>
              <a:gd name="connsiteY54" fmla="*/ 2149465 h 4151520"/>
              <a:gd name="connsiteX55" fmla="*/ 4139550 w 4150203"/>
              <a:gd name="connsiteY55" fmla="*/ 2294075 h 4151520"/>
              <a:gd name="connsiteX56" fmla="*/ 4139527 w 4150203"/>
              <a:gd name="connsiteY56" fmla="*/ 2294439 h 4151520"/>
              <a:gd name="connsiteX57" fmla="*/ 4063163 w 4150203"/>
              <a:gd name="connsiteY57" fmla="*/ 2360178 h 4151520"/>
              <a:gd name="connsiteX58" fmla="*/ 3924301 w 4150203"/>
              <a:gd name="connsiteY58" fmla="*/ 2350337 h 4151520"/>
              <a:gd name="connsiteX59" fmla="*/ 3849200 w 4150203"/>
              <a:gd name="connsiteY59" fmla="*/ 2407670 h 4151520"/>
              <a:gd name="connsiteX60" fmla="*/ 3827804 w 4150203"/>
              <a:gd name="connsiteY60" fmla="*/ 2507143 h 4151520"/>
              <a:gd name="connsiteX61" fmla="*/ 3872307 w 4150203"/>
              <a:gd name="connsiteY61" fmla="*/ 2590573 h 4151520"/>
              <a:gd name="connsiteX62" fmla="*/ 4002612 w 4150203"/>
              <a:gd name="connsiteY62" fmla="*/ 2639134 h 4151520"/>
              <a:gd name="connsiteX63" fmla="*/ 4002740 w 4150203"/>
              <a:gd name="connsiteY63" fmla="*/ 2639176 h 4151520"/>
              <a:gd name="connsiteX64" fmla="*/ 4045404 w 4150203"/>
              <a:gd name="connsiteY64" fmla="*/ 2731119 h 4151520"/>
              <a:gd name="connsiteX65" fmla="*/ 3994695 w 4150203"/>
              <a:gd name="connsiteY65" fmla="*/ 2866960 h 4151520"/>
              <a:gd name="connsiteX66" fmla="*/ 3994353 w 4150203"/>
              <a:gd name="connsiteY66" fmla="*/ 2867901 h 4151520"/>
              <a:gd name="connsiteX67" fmla="*/ 3902691 w 4150203"/>
              <a:gd name="connsiteY67" fmla="*/ 2909744 h 4151520"/>
              <a:gd name="connsiteX68" fmla="*/ 3772600 w 4150203"/>
              <a:gd name="connsiteY68" fmla="*/ 2861183 h 4151520"/>
              <a:gd name="connsiteX69" fmla="*/ 3684234 w 4150203"/>
              <a:gd name="connsiteY69" fmla="*/ 2894771 h 4151520"/>
              <a:gd name="connsiteX70" fmla="*/ 3635237 w 4150203"/>
              <a:gd name="connsiteY70" fmla="*/ 2983976 h 4151520"/>
              <a:gd name="connsiteX71" fmla="*/ 3654493 w 4150203"/>
              <a:gd name="connsiteY71" fmla="*/ 3076819 h 4151520"/>
              <a:gd name="connsiteX72" fmla="*/ 3765967 w 4150203"/>
              <a:gd name="connsiteY72" fmla="*/ 3160247 h 4151520"/>
              <a:gd name="connsiteX73" fmla="*/ 3780303 w 4150203"/>
              <a:gd name="connsiteY73" fmla="*/ 3260363 h 4151520"/>
              <a:gd name="connsiteX74" fmla="*/ 3693434 w 4150203"/>
              <a:gd name="connsiteY74" fmla="*/ 3376310 h 4151520"/>
              <a:gd name="connsiteX75" fmla="*/ 3593300 w 4150203"/>
              <a:gd name="connsiteY75" fmla="*/ 3390856 h 4151520"/>
              <a:gd name="connsiteX76" fmla="*/ 3481611 w 4150203"/>
              <a:gd name="connsiteY76" fmla="*/ 3307213 h 4151520"/>
              <a:gd name="connsiteX77" fmla="*/ 3386396 w 4150203"/>
              <a:gd name="connsiteY77" fmla="*/ 3315770 h 4151520"/>
              <a:gd name="connsiteX78" fmla="*/ 3351947 w 4150203"/>
              <a:gd name="connsiteY78" fmla="*/ 3351279 h 4151520"/>
              <a:gd name="connsiteX79" fmla="*/ 3316429 w 4150203"/>
              <a:gd name="connsiteY79" fmla="*/ 3385722 h 4151520"/>
              <a:gd name="connsiteX80" fmla="*/ 3307872 w 4150203"/>
              <a:gd name="connsiteY80" fmla="*/ 3480916 h 4151520"/>
              <a:gd name="connsiteX81" fmla="*/ 3391316 w 4150203"/>
              <a:gd name="connsiteY81" fmla="*/ 3592585 h 4151520"/>
              <a:gd name="connsiteX82" fmla="*/ 3392043 w 4150203"/>
              <a:gd name="connsiteY82" fmla="*/ 3593548 h 4151520"/>
              <a:gd name="connsiteX83" fmla="*/ 3377623 w 4150203"/>
              <a:gd name="connsiteY83" fmla="*/ 3693556 h 4151520"/>
              <a:gd name="connsiteX84" fmla="*/ 3261654 w 4150203"/>
              <a:gd name="connsiteY84" fmla="*/ 3780408 h 4151520"/>
              <a:gd name="connsiteX85" fmla="*/ 3261526 w 4150203"/>
              <a:gd name="connsiteY85" fmla="*/ 3780516 h 4151520"/>
              <a:gd name="connsiteX86" fmla="*/ 3161520 w 4150203"/>
              <a:gd name="connsiteY86" fmla="*/ 3765863 h 4151520"/>
              <a:gd name="connsiteX87" fmla="*/ 3078073 w 4150203"/>
              <a:gd name="connsiteY87" fmla="*/ 3654621 h 4151520"/>
              <a:gd name="connsiteX88" fmla="*/ 2985213 w 4150203"/>
              <a:gd name="connsiteY88" fmla="*/ 3635370 h 4151520"/>
              <a:gd name="connsiteX89" fmla="*/ 2895989 w 4150203"/>
              <a:gd name="connsiteY89" fmla="*/ 3684358 h 4151520"/>
              <a:gd name="connsiteX90" fmla="*/ 2862397 w 4150203"/>
              <a:gd name="connsiteY90" fmla="*/ 3772706 h 4151520"/>
              <a:gd name="connsiteX91" fmla="*/ 2910967 w 4150203"/>
              <a:gd name="connsiteY91" fmla="*/ 3902773 h 4151520"/>
              <a:gd name="connsiteX92" fmla="*/ 2911309 w 4150203"/>
              <a:gd name="connsiteY92" fmla="*/ 3903714 h 4151520"/>
              <a:gd name="connsiteX93" fmla="*/ 2868175 w 4150203"/>
              <a:gd name="connsiteY93" fmla="*/ 3994758 h 4151520"/>
              <a:gd name="connsiteX94" fmla="*/ 2732522 w 4150203"/>
              <a:gd name="connsiteY94" fmla="*/ 4045459 h 4151520"/>
              <a:gd name="connsiteX95" fmla="*/ 2732394 w 4150203"/>
              <a:gd name="connsiteY95" fmla="*/ 4045502 h 4151520"/>
              <a:gd name="connsiteX96" fmla="*/ 2640517 w 4150203"/>
              <a:gd name="connsiteY96" fmla="*/ 4002673 h 4151520"/>
              <a:gd name="connsiteX97" fmla="*/ 2591947 w 4150203"/>
              <a:gd name="connsiteY97" fmla="*/ 3872395 h 4151520"/>
              <a:gd name="connsiteX98" fmla="*/ 2508501 w 4150203"/>
              <a:gd name="connsiteY98" fmla="*/ 3827899 h 4151520"/>
              <a:gd name="connsiteX99" fmla="*/ 2409008 w 4150203"/>
              <a:gd name="connsiteY99" fmla="*/ 3849291 h 4151520"/>
              <a:gd name="connsiteX100" fmla="*/ 2352521 w 4150203"/>
              <a:gd name="connsiteY100" fmla="*/ 3925661 h 4151520"/>
              <a:gd name="connsiteX101" fmla="*/ 2362363 w 4150203"/>
              <a:gd name="connsiteY101" fmla="*/ 4064497 h 4151520"/>
              <a:gd name="connsiteX102" fmla="*/ 2362385 w 4150203"/>
              <a:gd name="connsiteY102" fmla="*/ 4064861 h 4151520"/>
              <a:gd name="connsiteX103" fmla="*/ 2296248 w 4150203"/>
              <a:gd name="connsiteY103" fmla="*/ 4140867 h 4151520"/>
              <a:gd name="connsiteX104" fmla="*/ 2151609 w 4150203"/>
              <a:gd name="connsiteY104" fmla="*/ 4151350 h 4151520"/>
              <a:gd name="connsiteX105" fmla="*/ 2075225 w 4150203"/>
              <a:gd name="connsiteY105" fmla="*/ 4085035 h 4151520"/>
              <a:gd name="connsiteX106" fmla="*/ 2065167 w 4150203"/>
              <a:gd name="connsiteY106" fmla="*/ 3946198 h 4151520"/>
              <a:gd name="connsiteX107" fmla="*/ 1997769 w 4150203"/>
              <a:gd name="connsiteY107" fmla="*/ 3879883 h 4151520"/>
              <a:gd name="connsiteX108" fmla="*/ 1896136 w 4150203"/>
              <a:gd name="connsiteY108" fmla="*/ 3872609 h 4151520"/>
              <a:gd name="connsiteX109" fmla="*/ 1819965 w 4150203"/>
              <a:gd name="connsiteY109" fmla="*/ 3928657 h 4151520"/>
              <a:gd name="connsiteX110" fmla="*/ 1790438 w 4150203"/>
              <a:gd name="connsiteY110" fmla="*/ 4064713 h 4151520"/>
              <a:gd name="connsiteX111" fmla="*/ 1790310 w 4150203"/>
              <a:gd name="connsiteY111" fmla="*/ 4065311 h 4151520"/>
              <a:gd name="connsiteX112" fmla="*/ 1704851 w 4150203"/>
              <a:gd name="connsiteY112" fmla="*/ 4119262 h 4151520"/>
              <a:gd name="connsiteX113" fmla="*/ 1563421 w 4150203"/>
              <a:gd name="connsiteY113" fmla="*/ 4088670 h 4151520"/>
              <a:gd name="connsiteX114" fmla="*/ 1563079 w 4150203"/>
              <a:gd name="connsiteY114" fmla="*/ 4088607 h 4151520"/>
              <a:gd name="connsiteX115" fmla="*/ 1508647 w 4150203"/>
              <a:gd name="connsiteY115" fmla="*/ 4003101 h 4151520"/>
              <a:gd name="connsiteX116" fmla="*/ 1538175 w 4150203"/>
              <a:gd name="connsiteY116" fmla="*/ 3867261 h 4151520"/>
              <a:gd name="connsiteX117" fmla="*/ 1492171 w 4150203"/>
              <a:gd name="connsiteY117" fmla="*/ 3784686 h 4151520"/>
              <a:gd name="connsiteX118" fmla="*/ 1396745 w 4150203"/>
              <a:gd name="connsiteY118" fmla="*/ 3748963 h 4151520"/>
              <a:gd name="connsiteX119" fmla="*/ 1307735 w 4150203"/>
              <a:gd name="connsiteY119" fmla="*/ 3781265 h 4151520"/>
              <a:gd name="connsiteX120" fmla="*/ 1241193 w 4150203"/>
              <a:gd name="connsiteY120" fmla="*/ 3903201 h 4151520"/>
              <a:gd name="connsiteX121" fmla="*/ 1144051 w 4150203"/>
              <a:gd name="connsiteY121" fmla="*/ 3931866 h 4151520"/>
              <a:gd name="connsiteX122" fmla="*/ 1016958 w 4150203"/>
              <a:gd name="connsiteY122" fmla="*/ 3862342 h 4151520"/>
              <a:gd name="connsiteX123" fmla="*/ 988288 w 4150203"/>
              <a:gd name="connsiteY123" fmla="*/ 3765221 h 4151520"/>
              <a:gd name="connsiteX124" fmla="*/ 1054616 w 4150203"/>
              <a:gd name="connsiteY124" fmla="*/ 3644782 h 4151520"/>
              <a:gd name="connsiteX125" fmla="*/ 1033220 w 4150203"/>
              <a:gd name="connsiteY125" fmla="*/ 3552795 h 4151520"/>
              <a:gd name="connsiteX126" fmla="*/ 951912 w 4150203"/>
              <a:gd name="connsiteY126" fmla="*/ 3491399 h 4151520"/>
              <a:gd name="connsiteX127" fmla="*/ 857341 w 4150203"/>
              <a:gd name="connsiteY127" fmla="*/ 3497174 h 4151520"/>
              <a:gd name="connsiteX128" fmla="*/ 758703 w 4150203"/>
              <a:gd name="connsiteY128" fmla="*/ 3596008 h 4151520"/>
              <a:gd name="connsiteX129" fmla="*/ 657284 w 4150203"/>
              <a:gd name="connsiteY129" fmla="*/ 3596008 h 4151520"/>
              <a:gd name="connsiteX130" fmla="*/ 555009 w 4150203"/>
              <a:gd name="connsiteY130" fmla="*/ 3493537 h 4151520"/>
              <a:gd name="connsiteX131" fmla="*/ 554861 w 4150203"/>
              <a:gd name="connsiteY131" fmla="*/ 3493389 h 4151520"/>
              <a:gd name="connsiteX132" fmla="*/ 555009 w 4150203"/>
              <a:gd name="connsiteY132" fmla="*/ 3392354 h 4151520"/>
              <a:gd name="connsiteX133" fmla="*/ 653647 w 4150203"/>
              <a:gd name="connsiteY133" fmla="*/ 3293521 h 4151520"/>
              <a:gd name="connsiteX134" fmla="*/ 659424 w 4150203"/>
              <a:gd name="connsiteY134" fmla="*/ 3198968 h 4151520"/>
              <a:gd name="connsiteX135" fmla="*/ 598017 w 4150203"/>
              <a:gd name="connsiteY135" fmla="*/ 3117891 h 4151520"/>
              <a:gd name="connsiteX136" fmla="*/ 506012 w 4150203"/>
              <a:gd name="connsiteY136" fmla="*/ 3096498 h 4151520"/>
              <a:gd name="connsiteX137" fmla="*/ 383838 w 4150203"/>
              <a:gd name="connsiteY137" fmla="*/ 3163243 h 4151520"/>
              <a:gd name="connsiteX138" fmla="*/ 383647 w 4150203"/>
              <a:gd name="connsiteY138" fmla="*/ 3163348 h 4151520"/>
              <a:gd name="connsiteX139" fmla="*/ 286699 w 4150203"/>
              <a:gd name="connsiteY139" fmla="*/ 3134791 h 4151520"/>
              <a:gd name="connsiteX140" fmla="*/ 217375 w 4150203"/>
              <a:gd name="connsiteY140" fmla="*/ 3007722 h 4151520"/>
              <a:gd name="connsiteX141" fmla="*/ 217332 w 4150203"/>
              <a:gd name="connsiteY141" fmla="*/ 3007657 h 4151520"/>
              <a:gd name="connsiteX142" fmla="*/ 245831 w 4150203"/>
              <a:gd name="connsiteY142" fmla="*/ 2910387 h 4151520"/>
              <a:gd name="connsiteX143" fmla="*/ 367791 w 4150203"/>
              <a:gd name="connsiteY143" fmla="*/ 2843856 h 4151520"/>
              <a:gd name="connsiteX144" fmla="*/ 401383 w 4150203"/>
              <a:gd name="connsiteY144" fmla="*/ 2753581 h 4151520"/>
              <a:gd name="connsiteX145" fmla="*/ 365651 w 4150203"/>
              <a:gd name="connsiteY145" fmla="*/ 2658171 h 4151520"/>
              <a:gd name="connsiteX146" fmla="*/ 283062 w 4150203"/>
              <a:gd name="connsiteY146" fmla="*/ 2612392 h 4151520"/>
              <a:gd name="connsiteX147" fmla="*/ 147407 w 4150203"/>
              <a:gd name="connsiteY147" fmla="*/ 2641913 h 4151520"/>
              <a:gd name="connsiteX148" fmla="*/ 147065 w 4150203"/>
              <a:gd name="connsiteY148" fmla="*/ 2641978 h 4151520"/>
              <a:gd name="connsiteX149" fmla="*/ 61823 w 4150203"/>
              <a:gd name="connsiteY149" fmla="*/ 2587150 h 4151520"/>
              <a:gd name="connsiteX150" fmla="*/ 32081 w 4150203"/>
              <a:gd name="connsiteY150" fmla="*/ 2446175 h 4151520"/>
              <a:gd name="connsiteX151" fmla="*/ 32016 w 4150203"/>
              <a:gd name="connsiteY151" fmla="*/ 2445833 h 4151520"/>
              <a:gd name="connsiteX152" fmla="*/ 86856 w 4150203"/>
              <a:gd name="connsiteY152" fmla="*/ 2360606 h 4151520"/>
              <a:gd name="connsiteX153" fmla="*/ 222722 w 4150203"/>
              <a:gd name="connsiteY153" fmla="*/ 2331085 h 4151520"/>
              <a:gd name="connsiteX154" fmla="*/ 278782 w 4150203"/>
              <a:gd name="connsiteY154" fmla="*/ 2254929 h 4151520"/>
              <a:gd name="connsiteX155" fmla="*/ 271508 w 4150203"/>
              <a:gd name="connsiteY155" fmla="*/ 2153316 h 4151520"/>
              <a:gd name="connsiteX156" fmla="*/ 205393 w 4150203"/>
              <a:gd name="connsiteY156" fmla="*/ 2085929 h 4151520"/>
              <a:gd name="connsiteX157" fmla="*/ 66531 w 4150203"/>
              <a:gd name="connsiteY157" fmla="*/ 2076090 h 4151520"/>
              <a:gd name="connsiteX158" fmla="*/ 66166 w 4150203"/>
              <a:gd name="connsiteY158" fmla="*/ 2076067 h 4151520"/>
              <a:gd name="connsiteX159" fmla="*/ 200 w 4150203"/>
              <a:gd name="connsiteY159" fmla="*/ 1999505 h 4151520"/>
              <a:gd name="connsiteX160" fmla="*/ 10472 w 4150203"/>
              <a:gd name="connsiteY160" fmla="*/ 1855107 h 4151520"/>
              <a:gd name="connsiteX161" fmla="*/ 87070 w 4150203"/>
              <a:gd name="connsiteY161" fmla="*/ 1788792 h 4151520"/>
              <a:gd name="connsiteX162" fmla="*/ 225718 w 4150203"/>
              <a:gd name="connsiteY162" fmla="*/ 1798631 h 4151520"/>
              <a:gd name="connsiteX163" fmla="*/ 301035 w 4150203"/>
              <a:gd name="connsiteY163" fmla="*/ 1741514 h 4151520"/>
              <a:gd name="connsiteX164" fmla="*/ 322431 w 4150203"/>
              <a:gd name="connsiteY164" fmla="*/ 1641826 h 4151520"/>
              <a:gd name="connsiteX165" fmla="*/ 277713 w 4150203"/>
              <a:gd name="connsiteY165" fmla="*/ 1558611 h 4151520"/>
              <a:gd name="connsiteX166" fmla="*/ 147407 w 4150203"/>
              <a:gd name="connsiteY166" fmla="*/ 1509837 h 4151520"/>
              <a:gd name="connsiteX167" fmla="*/ 146466 w 4150203"/>
              <a:gd name="connsiteY167" fmla="*/ 1509495 h 4151520"/>
              <a:gd name="connsiteX168" fmla="*/ 104615 w 4150203"/>
              <a:gd name="connsiteY168" fmla="*/ 1417850 h 4151520"/>
              <a:gd name="connsiteX169" fmla="*/ 155111 w 4150203"/>
              <a:gd name="connsiteY169" fmla="*/ 1282224 h 4151520"/>
              <a:gd name="connsiteX170" fmla="*/ 247330 w 4150203"/>
              <a:gd name="connsiteY170" fmla="*/ 1239438 h 4151520"/>
              <a:gd name="connsiteX171" fmla="*/ 376778 w 4150203"/>
              <a:gd name="connsiteY171" fmla="*/ 1288640 h 4151520"/>
              <a:gd name="connsiteX172" fmla="*/ 464930 w 4150203"/>
              <a:gd name="connsiteY172" fmla="*/ 1255055 h 4151520"/>
              <a:gd name="connsiteX173" fmla="*/ 514143 w 4150203"/>
              <a:gd name="connsiteY173" fmla="*/ 1165849 h 4151520"/>
              <a:gd name="connsiteX174" fmla="*/ 494885 w 4150203"/>
              <a:gd name="connsiteY174" fmla="*/ 1073221 h 4151520"/>
              <a:gd name="connsiteX175" fmla="*/ 383410 w 4150203"/>
              <a:gd name="connsiteY175" fmla="*/ 989792 h 4151520"/>
              <a:gd name="connsiteX176" fmla="*/ 369074 w 4150203"/>
              <a:gd name="connsiteY176" fmla="*/ 889462 h 4151520"/>
              <a:gd name="connsiteX177" fmla="*/ 455730 w 4150203"/>
              <a:gd name="connsiteY177" fmla="*/ 773515 h 4151520"/>
              <a:gd name="connsiteX178" fmla="*/ 556078 w 4150203"/>
              <a:gd name="connsiteY178" fmla="*/ 759184 h 4151520"/>
              <a:gd name="connsiteX179" fmla="*/ 667555 w 4150203"/>
              <a:gd name="connsiteY179" fmla="*/ 842826 h 4151520"/>
              <a:gd name="connsiteX180" fmla="*/ 762981 w 4150203"/>
              <a:gd name="connsiteY180" fmla="*/ 834056 h 4151520"/>
              <a:gd name="connsiteX181" fmla="*/ 797217 w 4150203"/>
              <a:gd name="connsiteY181" fmla="*/ 798544 h 4151520"/>
              <a:gd name="connsiteX182" fmla="*/ 832735 w 4150203"/>
              <a:gd name="connsiteY182" fmla="*/ 764317 h 4151520"/>
              <a:gd name="connsiteX183" fmla="*/ 841508 w 4150203"/>
              <a:gd name="connsiteY183" fmla="*/ 668907 h 4151520"/>
              <a:gd name="connsiteX184" fmla="*/ 757848 w 4150203"/>
              <a:gd name="connsiteY184" fmla="*/ 557455 h 4151520"/>
              <a:gd name="connsiteX185" fmla="*/ 772182 w 4150203"/>
              <a:gd name="connsiteY185" fmla="*/ 457124 h 4151520"/>
              <a:gd name="connsiteX186" fmla="*/ 888151 w 4150203"/>
              <a:gd name="connsiteY186" fmla="*/ 370486 h 4151520"/>
              <a:gd name="connsiteX187" fmla="*/ 888259 w 4150203"/>
              <a:gd name="connsiteY187" fmla="*/ 370410 h 4151520"/>
              <a:gd name="connsiteX188" fmla="*/ 988288 w 4150203"/>
              <a:gd name="connsiteY188" fmla="*/ 384818 h 4151520"/>
              <a:gd name="connsiteX189" fmla="*/ 1072162 w 4150203"/>
              <a:gd name="connsiteY189" fmla="*/ 496273 h 4151520"/>
              <a:gd name="connsiteX190" fmla="*/ 1165022 w 4150203"/>
              <a:gd name="connsiteY190" fmla="*/ 515527 h 4151520"/>
              <a:gd name="connsiteX191" fmla="*/ 1254243 w 4150203"/>
              <a:gd name="connsiteY191" fmla="*/ 466322 h 4151520"/>
              <a:gd name="connsiteX192" fmla="*/ 1287835 w 4150203"/>
              <a:gd name="connsiteY192" fmla="*/ 378188 h 4151520"/>
              <a:gd name="connsiteX193" fmla="*/ 1238838 w 4150203"/>
              <a:gd name="connsiteY193" fmla="*/ 248337 h 4151520"/>
              <a:gd name="connsiteX194" fmla="*/ 1281631 w 4150203"/>
              <a:gd name="connsiteY194" fmla="*/ 156136 h 4151520"/>
              <a:gd name="connsiteX195" fmla="*/ 1417283 w 4150203"/>
              <a:gd name="connsiteY195" fmla="*/ 105649 h 4151520"/>
              <a:gd name="connsiteX196" fmla="*/ 1417671 w 4150203"/>
              <a:gd name="connsiteY196" fmla="*/ 105507 h 4151520"/>
              <a:gd name="connsiteX197" fmla="*/ 1509503 w 4150203"/>
              <a:gd name="connsiteY197" fmla="*/ 148434 h 4151520"/>
              <a:gd name="connsiteX198" fmla="*/ 1558072 w 4150203"/>
              <a:gd name="connsiteY198" fmla="*/ 276789 h 4151520"/>
              <a:gd name="connsiteX199" fmla="*/ 1641091 w 4150203"/>
              <a:gd name="connsiteY199" fmla="*/ 322353 h 4151520"/>
              <a:gd name="connsiteX200" fmla="*/ 1740797 w 4150203"/>
              <a:gd name="connsiteY200" fmla="*/ 300962 h 4151520"/>
              <a:gd name="connsiteX201" fmla="*/ 1797926 w 4150203"/>
              <a:gd name="connsiteY201" fmla="*/ 225660 h 4151520"/>
              <a:gd name="connsiteX202" fmla="*/ 1788084 w 4150203"/>
              <a:gd name="connsiteY202" fmla="*/ 87039 h 4151520"/>
              <a:gd name="connsiteX203" fmla="*/ 1854413 w 4150203"/>
              <a:gd name="connsiteY203" fmla="*/ 10455 h 41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150203" h="4151520">
                <a:moveTo>
                  <a:pt x="1998838" y="185"/>
                </a:moveTo>
                <a:cubicBezTo>
                  <a:pt x="2038293" y="-2632"/>
                  <a:pt x="2072591" y="27048"/>
                  <a:pt x="2075438" y="66503"/>
                </a:cubicBezTo>
                <a:lnTo>
                  <a:pt x="2085280" y="205338"/>
                </a:lnTo>
                <a:cubicBezTo>
                  <a:pt x="2087742" y="241270"/>
                  <a:pt x="2116691" y="269679"/>
                  <a:pt x="2152680" y="271439"/>
                </a:cubicBezTo>
                <a:cubicBezTo>
                  <a:pt x="2186699" y="272938"/>
                  <a:pt x="2220505" y="275503"/>
                  <a:pt x="2254313" y="278713"/>
                </a:cubicBezTo>
                <a:cubicBezTo>
                  <a:pt x="2290194" y="282116"/>
                  <a:pt x="2322931" y="258113"/>
                  <a:pt x="2330483" y="222879"/>
                </a:cubicBezTo>
                <a:lnTo>
                  <a:pt x="2360011" y="86825"/>
                </a:lnTo>
                <a:cubicBezTo>
                  <a:pt x="2368547" y="48089"/>
                  <a:pt x="2406847" y="23578"/>
                  <a:pt x="2445595" y="32060"/>
                </a:cubicBezTo>
                <a:lnTo>
                  <a:pt x="2587025" y="62866"/>
                </a:lnTo>
                <a:cubicBezTo>
                  <a:pt x="2587133" y="62888"/>
                  <a:pt x="2587261" y="62915"/>
                  <a:pt x="2587367" y="62940"/>
                </a:cubicBezTo>
                <a:cubicBezTo>
                  <a:pt x="2626009" y="71519"/>
                  <a:pt x="2650381" y="109794"/>
                  <a:pt x="2641802" y="148434"/>
                </a:cubicBezTo>
                <a:lnTo>
                  <a:pt x="2611631" y="283419"/>
                </a:lnTo>
                <a:cubicBezTo>
                  <a:pt x="2603630" y="318586"/>
                  <a:pt x="2623356" y="354143"/>
                  <a:pt x="2657421" y="365994"/>
                </a:cubicBezTo>
                <a:cubicBezTo>
                  <a:pt x="2688659" y="377116"/>
                  <a:pt x="2721395" y="388882"/>
                  <a:pt x="2752849" y="401718"/>
                </a:cubicBezTo>
                <a:cubicBezTo>
                  <a:pt x="2786419" y="415174"/>
                  <a:pt x="2824739" y="401268"/>
                  <a:pt x="2841857" y="369415"/>
                </a:cubicBezTo>
                <a:lnTo>
                  <a:pt x="2908613" y="247479"/>
                </a:lnTo>
                <a:cubicBezTo>
                  <a:pt x="2908658" y="247416"/>
                  <a:pt x="2908678" y="247349"/>
                  <a:pt x="2908721" y="247286"/>
                </a:cubicBezTo>
                <a:cubicBezTo>
                  <a:pt x="2927720" y="212692"/>
                  <a:pt x="2971156" y="200040"/>
                  <a:pt x="3005754" y="219028"/>
                </a:cubicBezTo>
                <a:lnTo>
                  <a:pt x="3132848" y="288338"/>
                </a:lnTo>
                <a:cubicBezTo>
                  <a:pt x="3132913" y="288377"/>
                  <a:pt x="3132976" y="288410"/>
                  <a:pt x="3133041" y="288446"/>
                </a:cubicBezTo>
                <a:cubicBezTo>
                  <a:pt x="3167639" y="307432"/>
                  <a:pt x="3180305" y="350866"/>
                  <a:pt x="3161306" y="385459"/>
                </a:cubicBezTo>
                <a:lnTo>
                  <a:pt x="3094548" y="507611"/>
                </a:lnTo>
                <a:cubicBezTo>
                  <a:pt x="3077304" y="539259"/>
                  <a:pt x="3086504" y="578803"/>
                  <a:pt x="3115946" y="599596"/>
                </a:cubicBezTo>
                <a:cubicBezTo>
                  <a:pt x="3143333" y="619278"/>
                  <a:pt x="3170507" y="639600"/>
                  <a:pt x="3197038" y="660992"/>
                </a:cubicBezTo>
                <a:cubicBezTo>
                  <a:pt x="3225452" y="683340"/>
                  <a:pt x="3266126" y="680855"/>
                  <a:pt x="3291609" y="655217"/>
                </a:cubicBezTo>
                <a:lnTo>
                  <a:pt x="3390461" y="556599"/>
                </a:lnTo>
                <a:cubicBezTo>
                  <a:pt x="3390503" y="556552"/>
                  <a:pt x="3390546" y="556505"/>
                  <a:pt x="3390611" y="556460"/>
                </a:cubicBezTo>
                <a:cubicBezTo>
                  <a:pt x="3418555" y="528593"/>
                  <a:pt x="3463787" y="528656"/>
                  <a:pt x="3491667" y="556599"/>
                </a:cubicBezTo>
                <a:lnTo>
                  <a:pt x="3594155" y="658640"/>
                </a:lnTo>
                <a:cubicBezTo>
                  <a:pt x="3621949" y="686727"/>
                  <a:pt x="3621949" y="731948"/>
                  <a:pt x="3594155" y="760039"/>
                </a:cubicBezTo>
                <a:lnTo>
                  <a:pt x="3495303" y="858656"/>
                </a:lnTo>
                <a:cubicBezTo>
                  <a:pt x="3469669" y="884144"/>
                  <a:pt x="3467167" y="924794"/>
                  <a:pt x="3489526" y="953212"/>
                </a:cubicBezTo>
                <a:cubicBezTo>
                  <a:pt x="3510922" y="979951"/>
                  <a:pt x="3531463" y="1006906"/>
                  <a:pt x="3550935" y="1034502"/>
                </a:cubicBezTo>
                <a:cubicBezTo>
                  <a:pt x="3571730" y="1063939"/>
                  <a:pt x="3611293" y="1073135"/>
                  <a:pt x="3642938" y="1055894"/>
                </a:cubicBezTo>
                <a:lnTo>
                  <a:pt x="3765112" y="989149"/>
                </a:lnTo>
                <a:cubicBezTo>
                  <a:pt x="3765198" y="989101"/>
                  <a:pt x="3765283" y="989052"/>
                  <a:pt x="3765391" y="989002"/>
                </a:cubicBezTo>
                <a:cubicBezTo>
                  <a:pt x="3800095" y="970215"/>
                  <a:pt x="3843465" y="983115"/>
                  <a:pt x="3862251" y="1017814"/>
                </a:cubicBezTo>
                <a:lnTo>
                  <a:pt x="3931789" y="1144885"/>
                </a:lnTo>
                <a:cubicBezTo>
                  <a:pt x="3950662" y="1179625"/>
                  <a:pt x="3937823" y="1223074"/>
                  <a:pt x="3903119" y="1242006"/>
                </a:cubicBezTo>
                <a:lnTo>
                  <a:pt x="3781159" y="1308535"/>
                </a:lnTo>
                <a:cubicBezTo>
                  <a:pt x="3749448" y="1325779"/>
                  <a:pt x="3735607" y="1363962"/>
                  <a:pt x="3748852" y="1397527"/>
                </a:cubicBezTo>
                <a:cubicBezTo>
                  <a:pt x="3761689" y="1429037"/>
                  <a:pt x="3773606" y="1460849"/>
                  <a:pt x="3784582" y="1492937"/>
                </a:cubicBezTo>
                <a:cubicBezTo>
                  <a:pt x="3796501" y="1526950"/>
                  <a:pt x="3831977" y="1546694"/>
                  <a:pt x="3867173" y="1538930"/>
                </a:cubicBezTo>
                <a:lnTo>
                  <a:pt x="4001757" y="1506627"/>
                </a:lnTo>
                <a:cubicBezTo>
                  <a:pt x="4002013" y="1506564"/>
                  <a:pt x="4002270" y="1506522"/>
                  <a:pt x="4002504" y="1506456"/>
                </a:cubicBezTo>
                <a:cubicBezTo>
                  <a:pt x="4041103" y="1498222"/>
                  <a:pt x="4079082" y="1522800"/>
                  <a:pt x="4087341" y="1561393"/>
                </a:cubicBezTo>
                <a:lnTo>
                  <a:pt x="4118154" y="1702796"/>
                </a:lnTo>
                <a:cubicBezTo>
                  <a:pt x="4118174" y="1702901"/>
                  <a:pt x="4118194" y="1703030"/>
                  <a:pt x="4118217" y="1703138"/>
                </a:cubicBezTo>
                <a:cubicBezTo>
                  <a:pt x="4126627" y="1741814"/>
                  <a:pt x="4102062" y="1779979"/>
                  <a:pt x="4063377" y="1788364"/>
                </a:cubicBezTo>
                <a:lnTo>
                  <a:pt x="3927297" y="1817885"/>
                </a:lnTo>
                <a:cubicBezTo>
                  <a:pt x="3891970" y="1825330"/>
                  <a:pt x="3867857" y="1858103"/>
                  <a:pt x="3871237" y="1894042"/>
                </a:cubicBezTo>
                <a:cubicBezTo>
                  <a:pt x="3874663" y="1927841"/>
                  <a:pt x="3877015" y="1961856"/>
                  <a:pt x="3878513" y="1995655"/>
                </a:cubicBezTo>
                <a:cubicBezTo>
                  <a:pt x="3880289" y="2031700"/>
                  <a:pt x="3908809" y="2060687"/>
                  <a:pt x="3944842" y="2063039"/>
                </a:cubicBezTo>
                <a:lnTo>
                  <a:pt x="4083704" y="2073094"/>
                </a:lnTo>
                <a:cubicBezTo>
                  <a:pt x="4123073" y="2075939"/>
                  <a:pt x="4152729" y="2110082"/>
                  <a:pt x="4150033" y="2149465"/>
                </a:cubicBezTo>
                <a:lnTo>
                  <a:pt x="4139550" y="2294075"/>
                </a:lnTo>
                <a:cubicBezTo>
                  <a:pt x="4139550" y="2294203"/>
                  <a:pt x="4139527" y="2294311"/>
                  <a:pt x="4139527" y="2294439"/>
                </a:cubicBezTo>
                <a:cubicBezTo>
                  <a:pt x="4136597" y="2333674"/>
                  <a:pt x="4102404" y="2363109"/>
                  <a:pt x="4063163" y="2360178"/>
                </a:cubicBezTo>
                <a:lnTo>
                  <a:pt x="3924301" y="2350337"/>
                </a:lnTo>
                <a:cubicBezTo>
                  <a:pt x="3888333" y="2347620"/>
                  <a:pt x="3856046" y="2372264"/>
                  <a:pt x="3849200" y="2407670"/>
                </a:cubicBezTo>
                <a:cubicBezTo>
                  <a:pt x="3843209" y="2441041"/>
                  <a:pt x="3835935" y="2474199"/>
                  <a:pt x="3827804" y="2507143"/>
                </a:cubicBezTo>
                <a:cubicBezTo>
                  <a:pt x="3819265" y="2542227"/>
                  <a:pt x="3838415" y="2578101"/>
                  <a:pt x="3872307" y="2590573"/>
                </a:cubicBezTo>
                <a:lnTo>
                  <a:pt x="4002612" y="2639134"/>
                </a:lnTo>
                <a:cubicBezTo>
                  <a:pt x="4002655" y="2639154"/>
                  <a:pt x="4002697" y="2639176"/>
                  <a:pt x="4002740" y="2639176"/>
                </a:cubicBezTo>
                <a:cubicBezTo>
                  <a:pt x="4039929" y="2652803"/>
                  <a:pt x="4059013" y="2693962"/>
                  <a:pt x="4045404" y="2731119"/>
                </a:cubicBezTo>
                <a:lnTo>
                  <a:pt x="3994695" y="2866960"/>
                </a:lnTo>
                <a:cubicBezTo>
                  <a:pt x="3994589" y="2867280"/>
                  <a:pt x="3994461" y="2867579"/>
                  <a:pt x="3994353" y="2867901"/>
                </a:cubicBezTo>
                <a:cubicBezTo>
                  <a:pt x="3980595" y="2904761"/>
                  <a:pt x="3939556" y="2923499"/>
                  <a:pt x="3902691" y="2909744"/>
                </a:cubicBezTo>
                <a:lnTo>
                  <a:pt x="3772600" y="2861183"/>
                </a:lnTo>
                <a:cubicBezTo>
                  <a:pt x="3738880" y="2848519"/>
                  <a:pt x="3701007" y="2862916"/>
                  <a:pt x="3684234" y="2894771"/>
                </a:cubicBezTo>
                <a:cubicBezTo>
                  <a:pt x="3668829" y="2924870"/>
                  <a:pt x="3652503" y="2954604"/>
                  <a:pt x="3635237" y="2983976"/>
                </a:cubicBezTo>
                <a:cubicBezTo>
                  <a:pt x="3617027" y="3015295"/>
                  <a:pt x="3625330" y="3055319"/>
                  <a:pt x="3654493" y="3076819"/>
                </a:cubicBezTo>
                <a:lnTo>
                  <a:pt x="3765967" y="3160247"/>
                </a:lnTo>
                <a:cubicBezTo>
                  <a:pt x="3797507" y="3183973"/>
                  <a:pt x="3803903" y="3228745"/>
                  <a:pt x="3780303" y="3260363"/>
                </a:cubicBezTo>
                <a:lnTo>
                  <a:pt x="3693434" y="3376310"/>
                </a:lnTo>
                <a:cubicBezTo>
                  <a:pt x="3669769" y="3407906"/>
                  <a:pt x="3624987" y="3414410"/>
                  <a:pt x="3593300" y="3390856"/>
                </a:cubicBezTo>
                <a:lnTo>
                  <a:pt x="3481611" y="3307213"/>
                </a:lnTo>
                <a:cubicBezTo>
                  <a:pt x="3452360" y="3285306"/>
                  <a:pt x="3411281" y="3288986"/>
                  <a:pt x="3386396" y="3315770"/>
                </a:cubicBezTo>
                <a:cubicBezTo>
                  <a:pt x="3375056" y="3327750"/>
                  <a:pt x="3363715" y="3339513"/>
                  <a:pt x="3351947" y="3351279"/>
                </a:cubicBezTo>
                <a:cubicBezTo>
                  <a:pt x="3340179" y="3363045"/>
                  <a:pt x="3328411" y="3374384"/>
                  <a:pt x="3316429" y="3385722"/>
                </a:cubicBezTo>
                <a:cubicBezTo>
                  <a:pt x="3289642" y="3410602"/>
                  <a:pt x="3285961" y="3451675"/>
                  <a:pt x="3307872" y="3480916"/>
                </a:cubicBezTo>
                <a:lnTo>
                  <a:pt x="3391316" y="3592585"/>
                </a:lnTo>
                <a:cubicBezTo>
                  <a:pt x="3391573" y="3592907"/>
                  <a:pt x="3391809" y="3593226"/>
                  <a:pt x="3392043" y="3593548"/>
                </a:cubicBezTo>
                <a:cubicBezTo>
                  <a:pt x="3415687" y="3625144"/>
                  <a:pt x="3409226" y="3669919"/>
                  <a:pt x="3377623" y="3693556"/>
                </a:cubicBezTo>
                <a:lnTo>
                  <a:pt x="3261654" y="3780408"/>
                </a:lnTo>
                <a:cubicBezTo>
                  <a:pt x="3261611" y="3780451"/>
                  <a:pt x="3261569" y="3780473"/>
                  <a:pt x="3261526" y="3780516"/>
                </a:cubicBezTo>
                <a:cubicBezTo>
                  <a:pt x="3229861" y="3804068"/>
                  <a:pt x="3185077" y="3797523"/>
                  <a:pt x="3161520" y="3765863"/>
                </a:cubicBezTo>
                <a:lnTo>
                  <a:pt x="3078073" y="3654621"/>
                </a:lnTo>
                <a:cubicBezTo>
                  <a:pt x="3056569" y="3625465"/>
                  <a:pt x="3016536" y="3617165"/>
                  <a:pt x="2985213" y="3635370"/>
                </a:cubicBezTo>
                <a:cubicBezTo>
                  <a:pt x="2955965" y="3652632"/>
                  <a:pt x="2926223" y="3668955"/>
                  <a:pt x="2895989" y="3684358"/>
                </a:cubicBezTo>
                <a:cubicBezTo>
                  <a:pt x="2864131" y="3701129"/>
                  <a:pt x="2849731" y="3738993"/>
                  <a:pt x="2862397" y="3772706"/>
                </a:cubicBezTo>
                <a:lnTo>
                  <a:pt x="2910967" y="3902773"/>
                </a:lnTo>
                <a:cubicBezTo>
                  <a:pt x="2911075" y="3903093"/>
                  <a:pt x="2911203" y="3903392"/>
                  <a:pt x="2911309" y="3903714"/>
                </a:cubicBezTo>
                <a:cubicBezTo>
                  <a:pt x="2924553" y="3940765"/>
                  <a:pt x="2905233" y="3981516"/>
                  <a:pt x="2868175" y="3994758"/>
                </a:cubicBezTo>
                <a:lnTo>
                  <a:pt x="2732522" y="4045459"/>
                </a:lnTo>
                <a:cubicBezTo>
                  <a:pt x="2732479" y="4045479"/>
                  <a:pt x="2732437" y="4045502"/>
                  <a:pt x="2732394" y="4045502"/>
                </a:cubicBezTo>
                <a:cubicBezTo>
                  <a:pt x="2695185" y="4059043"/>
                  <a:pt x="2654061" y="4039875"/>
                  <a:pt x="2640517" y="4002673"/>
                </a:cubicBezTo>
                <a:lnTo>
                  <a:pt x="2591947" y="3872395"/>
                </a:lnTo>
                <a:cubicBezTo>
                  <a:pt x="2579472" y="3838511"/>
                  <a:pt x="2543591" y="3819363"/>
                  <a:pt x="2508501" y="3827899"/>
                </a:cubicBezTo>
                <a:cubicBezTo>
                  <a:pt x="2475550" y="3835815"/>
                  <a:pt x="2442386" y="3843088"/>
                  <a:pt x="2409008" y="3849291"/>
                </a:cubicBezTo>
                <a:cubicBezTo>
                  <a:pt x="2373427" y="3856565"/>
                  <a:pt x="2349055" y="3889508"/>
                  <a:pt x="2352521" y="3925661"/>
                </a:cubicBezTo>
                <a:lnTo>
                  <a:pt x="2362363" y="4064497"/>
                </a:lnTo>
                <a:cubicBezTo>
                  <a:pt x="2362363" y="4064625"/>
                  <a:pt x="2362385" y="4064755"/>
                  <a:pt x="2362385" y="4064861"/>
                </a:cubicBezTo>
                <a:cubicBezTo>
                  <a:pt x="2365124" y="4104115"/>
                  <a:pt x="2335511" y="4138151"/>
                  <a:pt x="2296248" y="4140867"/>
                </a:cubicBezTo>
                <a:lnTo>
                  <a:pt x="2151609" y="4151350"/>
                </a:lnTo>
                <a:cubicBezTo>
                  <a:pt x="2112217" y="4154046"/>
                  <a:pt x="2078069" y="4124395"/>
                  <a:pt x="2075225" y="4085035"/>
                </a:cubicBezTo>
                <a:lnTo>
                  <a:pt x="2065167" y="3946198"/>
                </a:lnTo>
                <a:cubicBezTo>
                  <a:pt x="2062815" y="3910173"/>
                  <a:pt x="2033821" y="3881659"/>
                  <a:pt x="1997769" y="3879883"/>
                </a:cubicBezTo>
                <a:cubicBezTo>
                  <a:pt x="1963963" y="3878384"/>
                  <a:pt x="1929942" y="3876032"/>
                  <a:pt x="1896136" y="3872609"/>
                </a:cubicBezTo>
                <a:cubicBezTo>
                  <a:pt x="1860190" y="3869229"/>
                  <a:pt x="1827410" y="3893339"/>
                  <a:pt x="1819965" y="3928657"/>
                </a:cubicBezTo>
                <a:lnTo>
                  <a:pt x="1790438" y="4064713"/>
                </a:lnTo>
                <a:cubicBezTo>
                  <a:pt x="1790395" y="4064904"/>
                  <a:pt x="1790353" y="4065117"/>
                  <a:pt x="1790310" y="4065311"/>
                </a:cubicBezTo>
                <a:cubicBezTo>
                  <a:pt x="1781600" y="4103796"/>
                  <a:pt x="1743345" y="4127947"/>
                  <a:pt x="1704851" y="4119262"/>
                </a:cubicBezTo>
                <a:lnTo>
                  <a:pt x="1563421" y="4088670"/>
                </a:lnTo>
                <a:cubicBezTo>
                  <a:pt x="1563316" y="4088649"/>
                  <a:pt x="1563187" y="4088627"/>
                  <a:pt x="1563079" y="4088607"/>
                </a:cubicBezTo>
                <a:cubicBezTo>
                  <a:pt x="1524437" y="4080007"/>
                  <a:pt x="1500068" y="4041737"/>
                  <a:pt x="1508647" y="4003101"/>
                </a:cubicBezTo>
                <a:lnTo>
                  <a:pt x="1538175" y="3867261"/>
                </a:lnTo>
                <a:cubicBezTo>
                  <a:pt x="1545941" y="3832072"/>
                  <a:pt x="1526193" y="3796603"/>
                  <a:pt x="1492171" y="3784686"/>
                </a:cubicBezTo>
                <a:cubicBezTo>
                  <a:pt x="1460078" y="3773712"/>
                  <a:pt x="1428262" y="3761798"/>
                  <a:pt x="1396745" y="3748963"/>
                </a:cubicBezTo>
                <a:cubicBezTo>
                  <a:pt x="1363173" y="3735721"/>
                  <a:pt x="1324981" y="3749561"/>
                  <a:pt x="1307735" y="3781265"/>
                </a:cubicBezTo>
                <a:lnTo>
                  <a:pt x="1241193" y="3903201"/>
                </a:lnTo>
                <a:cubicBezTo>
                  <a:pt x="1222193" y="3937812"/>
                  <a:pt x="1178823" y="3950605"/>
                  <a:pt x="1144051" y="3931866"/>
                </a:cubicBezTo>
                <a:lnTo>
                  <a:pt x="1016958" y="3862342"/>
                </a:lnTo>
                <a:cubicBezTo>
                  <a:pt x="982252" y="3843408"/>
                  <a:pt x="969414" y="3799961"/>
                  <a:pt x="988288" y="3765221"/>
                </a:cubicBezTo>
                <a:lnTo>
                  <a:pt x="1054616" y="3644782"/>
                </a:lnTo>
                <a:cubicBezTo>
                  <a:pt x="1071860" y="3613144"/>
                  <a:pt x="1062660" y="3573588"/>
                  <a:pt x="1033220" y="3552795"/>
                </a:cubicBezTo>
                <a:cubicBezTo>
                  <a:pt x="1005617" y="3534185"/>
                  <a:pt x="978657" y="3512791"/>
                  <a:pt x="951912" y="3491399"/>
                </a:cubicBezTo>
                <a:cubicBezTo>
                  <a:pt x="923498" y="3469045"/>
                  <a:pt x="882824" y="3471527"/>
                  <a:pt x="857341" y="3497174"/>
                </a:cubicBezTo>
                <a:lnTo>
                  <a:pt x="758703" y="3596008"/>
                </a:lnTo>
                <a:cubicBezTo>
                  <a:pt x="730609" y="3623795"/>
                  <a:pt x="685377" y="3623795"/>
                  <a:pt x="657284" y="3596008"/>
                </a:cubicBezTo>
                <a:lnTo>
                  <a:pt x="555009" y="3493537"/>
                </a:lnTo>
                <a:cubicBezTo>
                  <a:pt x="554966" y="3493495"/>
                  <a:pt x="554923" y="3493452"/>
                  <a:pt x="554861" y="3493389"/>
                </a:cubicBezTo>
                <a:cubicBezTo>
                  <a:pt x="527001" y="3465451"/>
                  <a:pt x="527066" y="3420227"/>
                  <a:pt x="555009" y="3392354"/>
                </a:cubicBezTo>
                <a:lnTo>
                  <a:pt x="653647" y="3293521"/>
                </a:lnTo>
                <a:cubicBezTo>
                  <a:pt x="679301" y="3268042"/>
                  <a:pt x="681783" y="3227377"/>
                  <a:pt x="659424" y="3198968"/>
                </a:cubicBezTo>
                <a:cubicBezTo>
                  <a:pt x="638028" y="3172441"/>
                  <a:pt x="617701" y="3145274"/>
                  <a:pt x="598017" y="3117891"/>
                </a:cubicBezTo>
                <a:cubicBezTo>
                  <a:pt x="577220" y="3088456"/>
                  <a:pt x="537657" y="3079256"/>
                  <a:pt x="506012" y="3096498"/>
                </a:cubicBezTo>
                <a:lnTo>
                  <a:pt x="383838" y="3163243"/>
                </a:lnTo>
                <a:cubicBezTo>
                  <a:pt x="383775" y="3163285"/>
                  <a:pt x="383710" y="3163306"/>
                  <a:pt x="383647" y="3163348"/>
                </a:cubicBezTo>
                <a:cubicBezTo>
                  <a:pt x="348983" y="3182240"/>
                  <a:pt x="305590" y="3169447"/>
                  <a:pt x="286699" y="3134791"/>
                </a:cubicBezTo>
                <a:lnTo>
                  <a:pt x="217375" y="3007722"/>
                </a:lnTo>
                <a:cubicBezTo>
                  <a:pt x="217352" y="3007699"/>
                  <a:pt x="217352" y="3007679"/>
                  <a:pt x="217332" y="3007657"/>
                </a:cubicBezTo>
                <a:cubicBezTo>
                  <a:pt x="198331" y="2972917"/>
                  <a:pt x="211105" y="2929382"/>
                  <a:pt x="245831" y="2910387"/>
                </a:cubicBezTo>
                <a:lnTo>
                  <a:pt x="367791" y="2843856"/>
                </a:lnTo>
                <a:cubicBezTo>
                  <a:pt x="400805" y="2827105"/>
                  <a:pt x="415420" y="2787831"/>
                  <a:pt x="401383" y="2753581"/>
                </a:cubicBezTo>
                <a:cubicBezTo>
                  <a:pt x="388395" y="2722071"/>
                  <a:pt x="376499" y="2690260"/>
                  <a:pt x="365651" y="2658171"/>
                </a:cubicBezTo>
                <a:cubicBezTo>
                  <a:pt x="353797" y="2624116"/>
                  <a:pt x="318236" y="2604392"/>
                  <a:pt x="283062" y="2612392"/>
                </a:cubicBezTo>
                <a:lnTo>
                  <a:pt x="147407" y="2641913"/>
                </a:lnTo>
                <a:cubicBezTo>
                  <a:pt x="147301" y="2641936"/>
                  <a:pt x="147173" y="2641956"/>
                  <a:pt x="147065" y="2641978"/>
                </a:cubicBezTo>
                <a:cubicBezTo>
                  <a:pt x="108380" y="2650384"/>
                  <a:pt x="70211" y="2625826"/>
                  <a:pt x="61823" y="2587150"/>
                </a:cubicBezTo>
                <a:lnTo>
                  <a:pt x="32081" y="2446175"/>
                </a:lnTo>
                <a:cubicBezTo>
                  <a:pt x="32059" y="2446067"/>
                  <a:pt x="32039" y="2445938"/>
                  <a:pt x="32016" y="2445833"/>
                </a:cubicBezTo>
                <a:cubicBezTo>
                  <a:pt x="23608" y="2407154"/>
                  <a:pt x="48171" y="2368992"/>
                  <a:pt x="86856" y="2360606"/>
                </a:cubicBezTo>
                <a:lnTo>
                  <a:pt x="222722" y="2331085"/>
                </a:lnTo>
                <a:cubicBezTo>
                  <a:pt x="258049" y="2323641"/>
                  <a:pt x="282162" y="2290868"/>
                  <a:pt x="278782" y="2254929"/>
                </a:cubicBezTo>
                <a:cubicBezTo>
                  <a:pt x="275572" y="2221127"/>
                  <a:pt x="273004" y="2187328"/>
                  <a:pt x="271508" y="2153316"/>
                </a:cubicBezTo>
                <a:cubicBezTo>
                  <a:pt x="269752" y="2117334"/>
                  <a:pt x="241339" y="2088389"/>
                  <a:pt x="205393" y="2085929"/>
                </a:cubicBezTo>
                <a:lnTo>
                  <a:pt x="66531" y="2076090"/>
                </a:lnTo>
                <a:cubicBezTo>
                  <a:pt x="66400" y="2076090"/>
                  <a:pt x="66295" y="2076067"/>
                  <a:pt x="66166" y="2076067"/>
                </a:cubicBezTo>
                <a:cubicBezTo>
                  <a:pt x="26797" y="2073137"/>
                  <a:pt x="-2730" y="2038866"/>
                  <a:pt x="200" y="1999505"/>
                </a:cubicBezTo>
                <a:lnTo>
                  <a:pt x="10472" y="1855107"/>
                </a:lnTo>
                <a:cubicBezTo>
                  <a:pt x="13316" y="1815659"/>
                  <a:pt x="47615" y="1785967"/>
                  <a:pt x="87070" y="1788792"/>
                </a:cubicBezTo>
                <a:lnTo>
                  <a:pt x="225718" y="1798631"/>
                </a:lnTo>
                <a:cubicBezTo>
                  <a:pt x="261666" y="1801391"/>
                  <a:pt x="293995" y="1776855"/>
                  <a:pt x="301035" y="1741514"/>
                </a:cubicBezTo>
                <a:cubicBezTo>
                  <a:pt x="307026" y="1708143"/>
                  <a:pt x="314300" y="1674985"/>
                  <a:pt x="322431" y="1641826"/>
                </a:cubicBezTo>
                <a:cubicBezTo>
                  <a:pt x="330819" y="1606764"/>
                  <a:pt x="311581" y="1570976"/>
                  <a:pt x="277713" y="1558611"/>
                </a:cubicBezTo>
                <a:lnTo>
                  <a:pt x="147407" y="1509837"/>
                </a:lnTo>
                <a:cubicBezTo>
                  <a:pt x="147088" y="1509729"/>
                  <a:pt x="146788" y="1509600"/>
                  <a:pt x="146466" y="1509495"/>
                </a:cubicBezTo>
                <a:cubicBezTo>
                  <a:pt x="109600" y="1495739"/>
                  <a:pt x="90857" y="1454709"/>
                  <a:pt x="104615" y="1417850"/>
                </a:cubicBezTo>
                <a:lnTo>
                  <a:pt x="155111" y="1282224"/>
                </a:lnTo>
                <a:cubicBezTo>
                  <a:pt x="168760" y="1244959"/>
                  <a:pt x="210056" y="1225791"/>
                  <a:pt x="247330" y="1239438"/>
                </a:cubicBezTo>
                <a:lnTo>
                  <a:pt x="376778" y="1288640"/>
                </a:lnTo>
                <a:cubicBezTo>
                  <a:pt x="410435" y="1301392"/>
                  <a:pt x="448305" y="1286950"/>
                  <a:pt x="464930" y="1255055"/>
                </a:cubicBezTo>
                <a:cubicBezTo>
                  <a:pt x="480335" y="1224956"/>
                  <a:pt x="496746" y="1195222"/>
                  <a:pt x="514143" y="1165849"/>
                </a:cubicBezTo>
                <a:cubicBezTo>
                  <a:pt x="532114" y="1134553"/>
                  <a:pt x="523834" y="1094763"/>
                  <a:pt x="494885" y="1073221"/>
                </a:cubicBezTo>
                <a:lnTo>
                  <a:pt x="383410" y="989792"/>
                </a:lnTo>
                <a:cubicBezTo>
                  <a:pt x="351743" y="966044"/>
                  <a:pt x="345324" y="921125"/>
                  <a:pt x="369074" y="889462"/>
                </a:cubicBezTo>
                <a:lnTo>
                  <a:pt x="455730" y="773515"/>
                </a:lnTo>
                <a:cubicBezTo>
                  <a:pt x="479480" y="741852"/>
                  <a:pt x="524413" y="735436"/>
                  <a:pt x="556078" y="759184"/>
                </a:cubicBezTo>
                <a:lnTo>
                  <a:pt x="667555" y="842826"/>
                </a:lnTo>
                <a:cubicBezTo>
                  <a:pt x="696954" y="864616"/>
                  <a:pt x="738034" y="860840"/>
                  <a:pt x="762981" y="834056"/>
                </a:cubicBezTo>
                <a:cubicBezTo>
                  <a:pt x="774108" y="822076"/>
                  <a:pt x="785449" y="810096"/>
                  <a:pt x="797217" y="798544"/>
                </a:cubicBezTo>
                <a:cubicBezTo>
                  <a:pt x="808985" y="786992"/>
                  <a:pt x="820753" y="775442"/>
                  <a:pt x="832735" y="764317"/>
                </a:cubicBezTo>
                <a:cubicBezTo>
                  <a:pt x="859524" y="739383"/>
                  <a:pt x="863309" y="698306"/>
                  <a:pt x="841508" y="668907"/>
                </a:cubicBezTo>
                <a:lnTo>
                  <a:pt x="757848" y="557455"/>
                </a:lnTo>
                <a:cubicBezTo>
                  <a:pt x="734098" y="525791"/>
                  <a:pt x="740516" y="480872"/>
                  <a:pt x="772182" y="457124"/>
                </a:cubicBezTo>
                <a:lnTo>
                  <a:pt x="888151" y="370486"/>
                </a:lnTo>
                <a:cubicBezTo>
                  <a:pt x="888194" y="370459"/>
                  <a:pt x="888216" y="370435"/>
                  <a:pt x="888259" y="370410"/>
                </a:cubicBezTo>
                <a:cubicBezTo>
                  <a:pt x="919861" y="346770"/>
                  <a:pt x="964643" y="353222"/>
                  <a:pt x="988288" y="384818"/>
                </a:cubicBezTo>
                <a:lnTo>
                  <a:pt x="1072162" y="496273"/>
                </a:lnTo>
                <a:cubicBezTo>
                  <a:pt x="1093792" y="525258"/>
                  <a:pt x="1133654" y="533524"/>
                  <a:pt x="1165022" y="515527"/>
                </a:cubicBezTo>
                <a:cubicBezTo>
                  <a:pt x="1194271" y="498127"/>
                  <a:pt x="1224012" y="481725"/>
                  <a:pt x="1254243" y="466322"/>
                </a:cubicBezTo>
                <a:cubicBezTo>
                  <a:pt x="1286145" y="449693"/>
                  <a:pt x="1300589" y="411832"/>
                  <a:pt x="1287835" y="378188"/>
                </a:cubicBezTo>
                <a:lnTo>
                  <a:pt x="1238838" y="248337"/>
                </a:lnTo>
                <a:cubicBezTo>
                  <a:pt x="1225187" y="211061"/>
                  <a:pt x="1244359" y="169783"/>
                  <a:pt x="1281631" y="156136"/>
                </a:cubicBezTo>
                <a:lnTo>
                  <a:pt x="1417283" y="105649"/>
                </a:lnTo>
                <a:cubicBezTo>
                  <a:pt x="1417414" y="105599"/>
                  <a:pt x="1417542" y="105554"/>
                  <a:pt x="1417671" y="105507"/>
                </a:cubicBezTo>
                <a:cubicBezTo>
                  <a:pt x="1454899" y="92008"/>
                  <a:pt x="1496001" y="111228"/>
                  <a:pt x="1509503" y="148434"/>
                </a:cubicBezTo>
                <a:lnTo>
                  <a:pt x="1558072" y="276789"/>
                </a:lnTo>
                <a:cubicBezTo>
                  <a:pt x="1570184" y="310826"/>
                  <a:pt x="1605872" y="330410"/>
                  <a:pt x="1641091" y="322353"/>
                </a:cubicBezTo>
                <a:cubicBezTo>
                  <a:pt x="1674255" y="314438"/>
                  <a:pt x="1707419" y="307164"/>
                  <a:pt x="1740797" y="300962"/>
                </a:cubicBezTo>
                <a:cubicBezTo>
                  <a:pt x="1776145" y="293922"/>
                  <a:pt x="1800687" y="261595"/>
                  <a:pt x="1797926" y="225660"/>
                </a:cubicBezTo>
                <a:lnTo>
                  <a:pt x="1788084" y="87039"/>
                </a:lnTo>
                <a:cubicBezTo>
                  <a:pt x="1785260" y="47582"/>
                  <a:pt x="1814958" y="13306"/>
                  <a:pt x="1854413" y="10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A3D24-D249-334A-B83D-73BFB3258045}"/>
              </a:ext>
            </a:extLst>
          </p:cNvPr>
          <p:cNvSpPr/>
          <p:nvPr/>
        </p:nvSpPr>
        <p:spPr>
          <a:xfrm>
            <a:off x="3644480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02D18-9DB3-E84A-A12D-9575E5673F91}"/>
              </a:ext>
            </a:extLst>
          </p:cNvPr>
          <p:cNvSpPr/>
          <p:nvPr/>
        </p:nvSpPr>
        <p:spPr>
          <a:xfrm>
            <a:off x="7484960" y="725417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D30A9-22AC-334C-B211-E052EB829296}"/>
              </a:ext>
            </a:extLst>
          </p:cNvPr>
          <p:cNvSpPr/>
          <p:nvPr/>
        </p:nvSpPr>
        <p:spPr>
          <a:xfrm>
            <a:off x="11288864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A7C9F-4A29-C340-AA5A-119D7C74535C}"/>
              </a:ext>
            </a:extLst>
          </p:cNvPr>
          <p:cNvSpPr/>
          <p:nvPr/>
        </p:nvSpPr>
        <p:spPr>
          <a:xfrm>
            <a:off x="15129344" y="725417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DF00B8-CE2A-0949-86F4-94FAF5DEAC5F}"/>
              </a:ext>
            </a:extLst>
          </p:cNvPr>
          <p:cNvSpPr/>
          <p:nvPr/>
        </p:nvSpPr>
        <p:spPr>
          <a:xfrm>
            <a:off x="19079552" y="7145940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D3E96C-7D46-FE48-B268-1E5ADC8A3D1B}"/>
              </a:ext>
            </a:extLst>
          </p:cNvPr>
          <p:cNvGrpSpPr/>
          <p:nvPr/>
        </p:nvGrpSpPr>
        <p:grpSpPr>
          <a:xfrm>
            <a:off x="6778112" y="9497874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6B8CBF-50BB-424D-B0E7-63E764D2652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A89C86-E53A-244F-B7EF-C6C6044D441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5A53A1-78FD-0C45-98B1-CFCCFD2C8E7B}"/>
              </a:ext>
            </a:extLst>
          </p:cNvPr>
          <p:cNvGrpSpPr/>
          <p:nvPr/>
        </p:nvGrpSpPr>
        <p:grpSpPr>
          <a:xfrm>
            <a:off x="10550415" y="9936786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906F36-B83F-684E-8096-83CDB1A3C3DA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1F21D8-BEF4-524A-92AF-FE923488A02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01780F-369F-144B-A33C-E69E0A2BA51B}"/>
              </a:ext>
            </a:extLst>
          </p:cNvPr>
          <p:cNvGrpSpPr/>
          <p:nvPr/>
        </p:nvGrpSpPr>
        <p:grpSpPr>
          <a:xfrm>
            <a:off x="14865735" y="9497874"/>
            <a:ext cx="3096886" cy="1651935"/>
            <a:chOff x="2475239" y="7140111"/>
            <a:chExt cx="3478342" cy="16519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2DC345-2A4D-154A-B030-B87D7C9B300E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95506F-5623-1A4F-A401-1C36E0EC8118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601EE1-EDC6-1D48-9F6D-320EDDDAE77E}"/>
              </a:ext>
            </a:extLst>
          </p:cNvPr>
          <p:cNvGrpSpPr/>
          <p:nvPr/>
        </p:nvGrpSpPr>
        <p:grpSpPr>
          <a:xfrm>
            <a:off x="2915856" y="9936786"/>
            <a:ext cx="3096886" cy="1651935"/>
            <a:chOff x="2475239" y="7140111"/>
            <a:chExt cx="3478342" cy="16519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38AE4B-28F0-FA42-A095-83C18934753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F973D-AD75-1648-B685-9C58940542CF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9032D5-130C-AB41-81CC-32C2ACA1D8D7}"/>
              </a:ext>
            </a:extLst>
          </p:cNvPr>
          <p:cNvGrpSpPr/>
          <p:nvPr/>
        </p:nvGrpSpPr>
        <p:grpSpPr>
          <a:xfrm>
            <a:off x="18302678" y="9936786"/>
            <a:ext cx="3096886" cy="1651935"/>
            <a:chOff x="2475239" y="7140111"/>
            <a:chExt cx="3478342" cy="16519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6EB020-BB51-A44D-BE00-965BABDEF95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075CFA-E05E-5F40-9A1B-A4A373A119F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75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43229-BAC2-BE43-8973-252C68C6F694}"/>
              </a:ext>
            </a:extLst>
          </p:cNvPr>
          <p:cNvGrpSpPr/>
          <p:nvPr/>
        </p:nvGrpSpPr>
        <p:grpSpPr>
          <a:xfrm>
            <a:off x="4968423" y="6567833"/>
            <a:ext cx="14440804" cy="7148167"/>
            <a:chOff x="3758603" y="5379006"/>
            <a:chExt cx="16865597" cy="8348434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445744FD-7936-4A4F-A3FF-8E0F53BF5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532" y="5379006"/>
              <a:ext cx="5788943" cy="4976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698" y="45"/>
                    <a:pt x="13803" y="931"/>
                    <a:pt x="10131" y="2654"/>
                  </a:cubicBezTo>
                  <a:cubicBezTo>
                    <a:pt x="6459" y="4378"/>
                    <a:pt x="3010" y="6941"/>
                    <a:pt x="0" y="10342"/>
                  </a:cubicBezTo>
                  <a:lnTo>
                    <a:pt x="9678" y="21600"/>
                  </a:lnTo>
                  <a:cubicBezTo>
                    <a:pt x="11351" y="19752"/>
                    <a:pt x="13257" y="18354"/>
                    <a:pt x="15282" y="17407"/>
                  </a:cubicBezTo>
                  <a:cubicBezTo>
                    <a:pt x="17306" y="16460"/>
                    <a:pt x="19449" y="15964"/>
                    <a:pt x="21600" y="1591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" name="AutoShape 4">
              <a:extLst>
                <a:ext uri="{FF2B5EF4-FFF2-40B4-BE49-F238E27FC236}">
                  <a16:creationId xmlns:a16="http://schemas.microsoft.com/office/drawing/2014/main" id="{D2A48B52-1B1A-234E-A60B-9A144662C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6328" y="5379006"/>
              <a:ext cx="5831803" cy="50173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5791"/>
                  </a:lnTo>
                  <a:cubicBezTo>
                    <a:pt x="2169" y="15835"/>
                    <a:pt x="4331" y="16341"/>
                    <a:pt x="6369" y="17310"/>
                  </a:cubicBezTo>
                  <a:cubicBezTo>
                    <a:pt x="8407" y="18278"/>
                    <a:pt x="10321" y="19709"/>
                    <a:pt x="11993" y="21600"/>
                  </a:cubicBezTo>
                  <a:lnTo>
                    <a:pt x="21600" y="10433"/>
                  </a:lnTo>
                  <a:cubicBezTo>
                    <a:pt x="18601" y="7000"/>
                    <a:pt x="15155" y="4414"/>
                    <a:pt x="11481" y="2676"/>
                  </a:cubicBezTo>
                  <a:cubicBezTo>
                    <a:pt x="7808" y="937"/>
                    <a:pt x="3907" y="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323FE02D-DB07-7D45-84B2-B77B0507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603" y="7880163"/>
              <a:ext cx="5031344" cy="58472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464" y="0"/>
                  </a:moveTo>
                  <a:cubicBezTo>
                    <a:pt x="7021" y="2995"/>
                    <a:pt x="4427" y="6441"/>
                    <a:pt x="2683" y="10115"/>
                  </a:cubicBezTo>
                  <a:cubicBezTo>
                    <a:pt x="940" y="13789"/>
                    <a:pt x="45" y="17691"/>
                    <a:pt x="0" y="21600"/>
                  </a:cubicBezTo>
                  <a:lnTo>
                    <a:pt x="15748" y="21600"/>
                  </a:lnTo>
                  <a:cubicBezTo>
                    <a:pt x="15792" y="19425"/>
                    <a:pt x="16302" y="17257"/>
                    <a:pt x="17278" y="15214"/>
                  </a:cubicBezTo>
                  <a:cubicBezTo>
                    <a:pt x="18253" y="13171"/>
                    <a:pt x="19693" y="11254"/>
                    <a:pt x="21600" y="9582"/>
                  </a:cubicBezTo>
                  <a:lnTo>
                    <a:pt x="10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5AEBF597-53DB-F74F-A0C4-A852A43FB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3335" y="7923027"/>
              <a:ext cx="4990865" cy="5804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226" y="0"/>
                  </a:moveTo>
                  <a:lnTo>
                    <a:pt x="0" y="9653"/>
                  </a:lnTo>
                  <a:cubicBezTo>
                    <a:pt x="1863" y="11326"/>
                    <a:pt x="3273" y="13235"/>
                    <a:pt x="4227" y="15264"/>
                  </a:cubicBezTo>
                  <a:cubicBezTo>
                    <a:pt x="5181" y="17293"/>
                    <a:pt x="5680" y="19443"/>
                    <a:pt x="5725" y="21600"/>
                  </a:cubicBezTo>
                  <a:lnTo>
                    <a:pt x="21600" y="21600"/>
                  </a:lnTo>
                  <a:cubicBezTo>
                    <a:pt x="21555" y="17696"/>
                    <a:pt x="20667" y="13800"/>
                    <a:pt x="18938" y="10127"/>
                  </a:cubicBezTo>
                  <a:cubicBezTo>
                    <a:pt x="17209" y="6455"/>
                    <a:pt x="14638" y="3006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43B9DDBE-42E9-C346-B601-62356590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4359" y="8302257"/>
              <a:ext cx="3722116" cy="20534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3804" y="217"/>
                    <a:pt x="6049" y="5569"/>
                    <a:pt x="0" y="16056"/>
                  </a:cubicBezTo>
                  <a:lnTo>
                    <a:pt x="3058" y="21600"/>
                  </a:lnTo>
                  <a:cubicBezTo>
                    <a:pt x="5660" y="17120"/>
                    <a:pt x="8624" y="13734"/>
                    <a:pt x="11773" y="11439"/>
                  </a:cubicBezTo>
                  <a:cubicBezTo>
                    <a:pt x="14922" y="9143"/>
                    <a:pt x="18255" y="7939"/>
                    <a:pt x="21600" y="783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BA4C7E05-A9A7-6841-8591-4CC5E4BBC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6328" y="8302257"/>
              <a:ext cx="3764579" cy="20939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7680"/>
                  </a:lnTo>
                  <a:cubicBezTo>
                    <a:pt x="3360" y="7787"/>
                    <a:pt x="6709" y="9000"/>
                    <a:pt x="9866" y="11320"/>
                  </a:cubicBezTo>
                  <a:cubicBezTo>
                    <a:pt x="13024" y="13640"/>
                    <a:pt x="15988" y="17068"/>
                    <a:pt x="18578" y="21600"/>
                  </a:cubicBezTo>
                  <a:lnTo>
                    <a:pt x="21600" y="16167"/>
                  </a:lnTo>
                  <a:cubicBezTo>
                    <a:pt x="15585" y="5604"/>
                    <a:pt x="7813" y="21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BF6E7838-F5FA-E342-8E12-17833D6FA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846" y="9947336"/>
              <a:ext cx="2108101" cy="37799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204" y="0"/>
                  </a:moveTo>
                  <a:cubicBezTo>
                    <a:pt x="5613" y="6002"/>
                    <a:pt x="215" y="13781"/>
                    <a:pt x="0" y="21600"/>
                  </a:cubicBezTo>
                  <a:lnTo>
                    <a:pt x="7632" y="21600"/>
                  </a:lnTo>
                  <a:cubicBezTo>
                    <a:pt x="7739" y="18236"/>
                    <a:pt x="8956" y="14881"/>
                    <a:pt x="11284" y="11721"/>
                  </a:cubicBezTo>
                  <a:cubicBezTo>
                    <a:pt x="13611" y="8561"/>
                    <a:pt x="17049" y="5595"/>
                    <a:pt x="21600" y="3010"/>
                  </a:cubicBezTo>
                  <a:lnTo>
                    <a:pt x="16204" y="0"/>
                  </a:ln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5" name="AutoShape 10">
              <a:extLst>
                <a:ext uri="{FF2B5EF4-FFF2-40B4-BE49-F238E27FC236}">
                  <a16:creationId xmlns:a16="http://schemas.microsoft.com/office/drawing/2014/main" id="{56470DD0-9137-6347-AD82-6D5F0A196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3335" y="9990200"/>
              <a:ext cx="2067622" cy="37370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502" y="0"/>
                  </a:moveTo>
                  <a:lnTo>
                    <a:pt x="0" y="3044"/>
                  </a:lnTo>
                  <a:cubicBezTo>
                    <a:pt x="4498" y="5642"/>
                    <a:pt x="7900" y="8607"/>
                    <a:pt x="10203" y="11759"/>
                  </a:cubicBezTo>
                  <a:cubicBezTo>
                    <a:pt x="12506" y="14911"/>
                    <a:pt x="13711" y="18250"/>
                    <a:pt x="13818" y="21600"/>
                  </a:cubicBezTo>
                  <a:lnTo>
                    <a:pt x="21600" y="21600"/>
                  </a:lnTo>
                  <a:cubicBezTo>
                    <a:pt x="21384" y="13798"/>
                    <a:pt x="16015" y="6037"/>
                    <a:pt x="5502" y="0"/>
                  </a:cubicBezTo>
                  <a:close/>
                </a:path>
              </a:pathLst>
            </a:custGeom>
            <a:solidFill>
              <a:srgbClr val="000000">
                <a:alpha val="689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0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D86E839-5092-E247-ABD1-9E09CC2B7A23}"/>
                </a:ext>
              </a:extLst>
            </p:cNvPr>
            <p:cNvSpPr/>
            <p:nvPr/>
          </p:nvSpPr>
          <p:spPr>
            <a:xfrm flipV="1">
              <a:off x="8666921" y="10287645"/>
              <a:ext cx="7048962" cy="3439606"/>
            </a:xfrm>
            <a:custGeom>
              <a:avLst/>
              <a:gdLst>
                <a:gd name="connsiteX0" fmla="*/ 3096322 w 7048962"/>
                <a:gd name="connsiteY0" fmla="*/ 3439606 h 3439606"/>
                <a:gd name="connsiteX1" fmla="*/ 3952640 w 7048962"/>
                <a:gd name="connsiteY1" fmla="*/ 3439606 h 3439606"/>
                <a:gd name="connsiteX2" fmla="*/ 4040099 w 7048962"/>
                <a:gd name="connsiteY2" fmla="*/ 2892948 h 3439606"/>
                <a:gd name="connsiteX3" fmla="*/ 4585415 w 7048962"/>
                <a:gd name="connsiteY3" fmla="*/ 2745432 h 3439606"/>
                <a:gd name="connsiteX4" fmla="*/ 4934273 w 7048962"/>
                <a:gd name="connsiteY4" fmla="*/ 3171336 h 3439606"/>
                <a:gd name="connsiteX5" fmla="*/ 5673761 w 7048962"/>
                <a:gd name="connsiteY5" fmla="*/ 2738579 h 3439606"/>
                <a:gd name="connsiteX6" fmla="*/ 5473389 w 7048962"/>
                <a:gd name="connsiteY6" fmla="*/ 2225210 h 3439606"/>
                <a:gd name="connsiteX7" fmla="*/ 5663645 w 7048962"/>
                <a:gd name="connsiteY7" fmla="*/ 2051585 h 3439606"/>
                <a:gd name="connsiteX8" fmla="*/ 5837911 w 7048962"/>
                <a:gd name="connsiteY8" fmla="*/ 1860663 h 3439606"/>
                <a:gd name="connsiteX9" fmla="*/ 6350919 w 7048962"/>
                <a:gd name="connsiteY9" fmla="*/ 2060723 h 3439606"/>
                <a:gd name="connsiteX10" fmla="*/ 6783321 w 7048962"/>
                <a:gd name="connsiteY10" fmla="*/ 1321511 h 3439606"/>
                <a:gd name="connsiteX11" fmla="*/ 6357772 w 7048962"/>
                <a:gd name="connsiteY11" fmla="*/ 972630 h 3439606"/>
                <a:gd name="connsiteX12" fmla="*/ 6504952 w 7048962"/>
                <a:gd name="connsiteY12" fmla="*/ 427277 h 3439606"/>
                <a:gd name="connsiteX13" fmla="*/ 7048962 w 7048962"/>
                <a:gd name="connsiteY13" fmla="*/ 340791 h 3439606"/>
                <a:gd name="connsiteX14" fmla="*/ 7048962 w 7048962"/>
                <a:gd name="connsiteY14" fmla="*/ 0 h 3439606"/>
                <a:gd name="connsiteX15" fmla="*/ 5463238 w 7048962"/>
                <a:gd name="connsiteY15" fmla="*/ 0 h 3439606"/>
                <a:gd name="connsiteX16" fmla="*/ 5458542 w 7048962"/>
                <a:gd name="connsiteY16" fmla="*/ 98370 h 3439606"/>
                <a:gd name="connsiteX17" fmla="*/ 4898376 w 7048962"/>
                <a:gd name="connsiteY17" fmla="*/ 1286265 h 3439606"/>
                <a:gd name="connsiteX18" fmla="*/ 3524481 w 7048962"/>
                <a:gd name="connsiteY18" fmla="*/ 1855115 h 3439606"/>
                <a:gd name="connsiteX19" fmla="*/ 2150586 w 7048962"/>
                <a:gd name="connsiteY19" fmla="*/ 1286265 h 3439606"/>
                <a:gd name="connsiteX20" fmla="*/ 1590421 w 7048962"/>
                <a:gd name="connsiteY20" fmla="*/ 98370 h 3439606"/>
                <a:gd name="connsiteX21" fmla="*/ 1585725 w 7048962"/>
                <a:gd name="connsiteY21" fmla="*/ 0 h 3439606"/>
                <a:gd name="connsiteX22" fmla="*/ 0 w 7048962"/>
                <a:gd name="connsiteY22" fmla="*/ 0 h 3439606"/>
                <a:gd name="connsiteX23" fmla="*/ 0 w 7048962"/>
                <a:gd name="connsiteY23" fmla="*/ 340791 h 3439606"/>
                <a:gd name="connsiteX24" fmla="*/ 544010 w 7048962"/>
                <a:gd name="connsiteY24" fmla="*/ 427277 h 3439606"/>
                <a:gd name="connsiteX25" fmla="*/ 690537 w 7048962"/>
                <a:gd name="connsiteY25" fmla="*/ 970671 h 3439606"/>
                <a:gd name="connsiteX26" fmla="*/ 264662 w 7048962"/>
                <a:gd name="connsiteY26" fmla="*/ 1319880 h 3439606"/>
                <a:gd name="connsiteX27" fmla="*/ 697390 w 7048962"/>
                <a:gd name="connsiteY27" fmla="*/ 2059744 h 3439606"/>
                <a:gd name="connsiteX28" fmla="*/ 1210072 w 7048962"/>
                <a:gd name="connsiteY28" fmla="*/ 1859684 h 3439606"/>
                <a:gd name="connsiteX29" fmla="*/ 1385317 w 7048962"/>
                <a:gd name="connsiteY29" fmla="*/ 2051585 h 3439606"/>
                <a:gd name="connsiteX30" fmla="*/ 1573942 w 7048962"/>
                <a:gd name="connsiteY30" fmla="*/ 2223905 h 3439606"/>
                <a:gd name="connsiteX31" fmla="*/ 1373895 w 7048962"/>
                <a:gd name="connsiteY31" fmla="*/ 2737926 h 3439606"/>
                <a:gd name="connsiteX32" fmla="*/ 2113383 w 7048962"/>
                <a:gd name="connsiteY32" fmla="*/ 3170030 h 3439606"/>
                <a:gd name="connsiteX33" fmla="*/ 2461589 w 7048962"/>
                <a:gd name="connsiteY33" fmla="*/ 2744780 h 3439606"/>
                <a:gd name="connsiteX34" fmla="*/ 3008863 w 7048962"/>
                <a:gd name="connsiteY34" fmla="*/ 2892948 h 343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48962" h="3439606">
                  <a:moveTo>
                    <a:pt x="3096322" y="3439606"/>
                  </a:moveTo>
                  <a:lnTo>
                    <a:pt x="3952640" y="3439606"/>
                  </a:lnTo>
                  <a:lnTo>
                    <a:pt x="4040099" y="2892948"/>
                  </a:lnTo>
                  <a:cubicBezTo>
                    <a:pt x="4225135" y="2861291"/>
                    <a:pt x="4407559" y="2812010"/>
                    <a:pt x="4585415" y="2745432"/>
                  </a:cubicBezTo>
                  <a:lnTo>
                    <a:pt x="4934273" y="3171336"/>
                  </a:lnTo>
                  <a:lnTo>
                    <a:pt x="5673761" y="2738579"/>
                  </a:lnTo>
                  <a:lnTo>
                    <a:pt x="5473389" y="2225210"/>
                  </a:lnTo>
                  <a:cubicBezTo>
                    <a:pt x="5538657" y="2170055"/>
                    <a:pt x="5602293" y="2112941"/>
                    <a:pt x="5663645" y="2051585"/>
                  </a:cubicBezTo>
                  <a:cubicBezTo>
                    <a:pt x="5724997" y="1990229"/>
                    <a:pt x="5782759" y="1926262"/>
                    <a:pt x="5837911" y="1860663"/>
                  </a:cubicBezTo>
                  <a:lnTo>
                    <a:pt x="6350919" y="2060723"/>
                  </a:lnTo>
                  <a:lnTo>
                    <a:pt x="6783321" y="1321511"/>
                  </a:lnTo>
                  <a:lnTo>
                    <a:pt x="6357772" y="972630"/>
                  </a:lnTo>
                  <a:cubicBezTo>
                    <a:pt x="6424019" y="794762"/>
                    <a:pt x="6472971" y="612325"/>
                    <a:pt x="6504952" y="427277"/>
                  </a:cubicBezTo>
                  <a:lnTo>
                    <a:pt x="7048962" y="340791"/>
                  </a:lnTo>
                  <a:lnTo>
                    <a:pt x="7048962" y="0"/>
                  </a:lnTo>
                  <a:lnTo>
                    <a:pt x="5463238" y="0"/>
                  </a:lnTo>
                  <a:lnTo>
                    <a:pt x="5458542" y="98370"/>
                  </a:lnTo>
                  <a:cubicBezTo>
                    <a:pt x="5417048" y="531894"/>
                    <a:pt x="5230326" y="954150"/>
                    <a:pt x="4898376" y="1286265"/>
                  </a:cubicBezTo>
                  <a:cubicBezTo>
                    <a:pt x="4518841" y="1665498"/>
                    <a:pt x="4021825" y="1855115"/>
                    <a:pt x="3524481" y="1855115"/>
                  </a:cubicBezTo>
                  <a:cubicBezTo>
                    <a:pt x="3027137" y="1855115"/>
                    <a:pt x="2530121" y="1665498"/>
                    <a:pt x="2150586" y="1286265"/>
                  </a:cubicBezTo>
                  <a:cubicBezTo>
                    <a:pt x="1818637" y="954150"/>
                    <a:pt x="1631915" y="531894"/>
                    <a:pt x="1590421" y="98370"/>
                  </a:cubicBezTo>
                  <a:lnTo>
                    <a:pt x="1585725" y="0"/>
                  </a:lnTo>
                  <a:lnTo>
                    <a:pt x="0" y="0"/>
                  </a:lnTo>
                  <a:lnTo>
                    <a:pt x="0" y="340791"/>
                  </a:lnTo>
                  <a:lnTo>
                    <a:pt x="544010" y="427277"/>
                  </a:lnTo>
                  <a:cubicBezTo>
                    <a:pt x="575665" y="611673"/>
                    <a:pt x="624616" y="793457"/>
                    <a:pt x="690537" y="970671"/>
                  </a:cubicBezTo>
                  <a:lnTo>
                    <a:pt x="264662" y="1319880"/>
                  </a:lnTo>
                  <a:lnTo>
                    <a:pt x="697390" y="2059744"/>
                  </a:lnTo>
                  <a:lnTo>
                    <a:pt x="1210072" y="1859684"/>
                  </a:lnTo>
                  <a:cubicBezTo>
                    <a:pt x="1265550" y="1925283"/>
                    <a:pt x="1323312" y="1989576"/>
                    <a:pt x="1385317" y="2051585"/>
                  </a:cubicBezTo>
                  <a:cubicBezTo>
                    <a:pt x="1446343" y="2112615"/>
                    <a:pt x="1509326" y="2169402"/>
                    <a:pt x="1573942" y="2223905"/>
                  </a:cubicBezTo>
                  <a:lnTo>
                    <a:pt x="1373895" y="2737926"/>
                  </a:lnTo>
                  <a:lnTo>
                    <a:pt x="2113383" y="3170030"/>
                  </a:lnTo>
                  <a:lnTo>
                    <a:pt x="2461589" y="2744780"/>
                  </a:lnTo>
                  <a:cubicBezTo>
                    <a:pt x="2640097" y="2811358"/>
                    <a:pt x="2823175" y="2860965"/>
                    <a:pt x="3008863" y="289294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175DE1-0D11-D440-BBA4-D709EB31A45A}"/>
                </a:ext>
              </a:extLst>
            </p:cNvPr>
            <p:cNvSpPr/>
            <p:nvPr/>
          </p:nvSpPr>
          <p:spPr>
            <a:xfrm>
              <a:off x="4921445" y="107403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9F941DD-666F-2943-A0E9-3F16DC9C536F}"/>
                </a:ext>
              </a:extLst>
            </p:cNvPr>
            <p:cNvSpPr/>
            <p:nvPr/>
          </p:nvSpPr>
          <p:spPr>
            <a:xfrm>
              <a:off x="17631606" y="107403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04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35F8852-A745-D646-8A4F-4905485872E5}"/>
                </a:ext>
              </a:extLst>
            </p:cNvPr>
            <p:cNvSpPr/>
            <p:nvPr/>
          </p:nvSpPr>
          <p:spPr>
            <a:xfrm>
              <a:off x="8579046" y="68541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02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E42D314-0B7C-0B4D-B1FA-EEABBF948BE1}"/>
                </a:ext>
              </a:extLst>
            </p:cNvPr>
            <p:cNvSpPr/>
            <p:nvPr/>
          </p:nvSpPr>
          <p:spPr>
            <a:xfrm>
              <a:off x="13882566" y="6854122"/>
              <a:ext cx="2021251" cy="1150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03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C691135-783A-D240-9F57-F804950A3822}"/>
              </a:ext>
            </a:extLst>
          </p:cNvPr>
          <p:cNvGrpSpPr/>
          <p:nvPr/>
        </p:nvGrpSpPr>
        <p:grpSpPr>
          <a:xfrm>
            <a:off x="6099935" y="5284212"/>
            <a:ext cx="3096886" cy="1651935"/>
            <a:chOff x="2475239" y="7140111"/>
            <a:chExt cx="3478342" cy="165193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0C4D38D-5733-B24D-940D-30435F73F73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134FAC-3C82-7142-81AD-7E5E4E4F6CC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8E86BF-8C48-9B44-AFD3-E0ED24349229}"/>
              </a:ext>
            </a:extLst>
          </p:cNvPr>
          <p:cNvGrpSpPr/>
          <p:nvPr/>
        </p:nvGrpSpPr>
        <p:grpSpPr>
          <a:xfrm>
            <a:off x="15185983" y="5255964"/>
            <a:ext cx="3096886" cy="1651935"/>
            <a:chOff x="2475239" y="7140111"/>
            <a:chExt cx="3478342" cy="16519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3F7CBF8-F102-9E4A-83EB-57E45EBC7C21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E9AC4B3-CB0C-734C-9BB5-295614EEC56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E56B7A-437B-FE43-9BAF-513020665088}"/>
              </a:ext>
            </a:extLst>
          </p:cNvPr>
          <p:cNvGrpSpPr/>
          <p:nvPr/>
        </p:nvGrpSpPr>
        <p:grpSpPr>
          <a:xfrm>
            <a:off x="19205029" y="9572471"/>
            <a:ext cx="3096886" cy="1651935"/>
            <a:chOff x="2475239" y="7140111"/>
            <a:chExt cx="3478342" cy="165193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4BDBE83-B6A3-E24F-8CD8-34283A114605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FA2E6B-51DB-A24E-AF9F-75C608CB1819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3CEE3FD-62D7-0B42-8EF1-6EC5B95A5CB5}"/>
              </a:ext>
            </a:extLst>
          </p:cNvPr>
          <p:cNvGrpSpPr/>
          <p:nvPr/>
        </p:nvGrpSpPr>
        <p:grpSpPr>
          <a:xfrm>
            <a:off x="2138325" y="9572471"/>
            <a:ext cx="3096886" cy="1651935"/>
            <a:chOff x="2475239" y="7140111"/>
            <a:chExt cx="3478342" cy="165193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0A28F57-7558-ED46-9443-34A7EDD7E6C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0C462F-E2DE-0C4F-9FFA-813CE383010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61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41DA8B45-5E1E-5044-B7AC-316982B49BA1}"/>
              </a:ext>
            </a:extLst>
          </p:cNvPr>
          <p:cNvSpPr>
            <a:spLocks/>
          </p:cNvSpPr>
          <p:nvPr/>
        </p:nvSpPr>
        <p:spPr bwMode="auto">
          <a:xfrm>
            <a:off x="2713188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614B6C5-9B8E-2543-BDEC-5C4A320FB0A3}"/>
              </a:ext>
            </a:extLst>
          </p:cNvPr>
          <p:cNvSpPr>
            <a:spLocks/>
          </p:cNvSpPr>
          <p:nvPr/>
        </p:nvSpPr>
        <p:spPr bwMode="auto">
          <a:xfrm>
            <a:off x="2712727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746347DE-FE61-BC43-A9C4-CEC7F82A2177}"/>
              </a:ext>
            </a:extLst>
          </p:cNvPr>
          <p:cNvSpPr>
            <a:spLocks/>
          </p:cNvSpPr>
          <p:nvPr/>
        </p:nvSpPr>
        <p:spPr bwMode="auto">
          <a:xfrm>
            <a:off x="7490994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6F9640AB-6783-7A44-AAB3-57CC5B9C463D}"/>
              </a:ext>
            </a:extLst>
          </p:cNvPr>
          <p:cNvSpPr>
            <a:spLocks/>
          </p:cNvSpPr>
          <p:nvPr/>
        </p:nvSpPr>
        <p:spPr bwMode="auto">
          <a:xfrm>
            <a:off x="7490533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D2B9EAC6-8C25-474E-9122-AC333B9C1178}"/>
              </a:ext>
            </a:extLst>
          </p:cNvPr>
          <p:cNvSpPr>
            <a:spLocks/>
          </p:cNvSpPr>
          <p:nvPr/>
        </p:nvSpPr>
        <p:spPr bwMode="auto">
          <a:xfrm>
            <a:off x="12268800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AutoShape 7">
            <a:extLst>
              <a:ext uri="{FF2B5EF4-FFF2-40B4-BE49-F238E27FC236}">
                <a16:creationId xmlns:a16="http://schemas.microsoft.com/office/drawing/2014/main" id="{F7D76989-662F-DC46-A04B-63B27F6E38D0}"/>
              </a:ext>
            </a:extLst>
          </p:cNvPr>
          <p:cNvSpPr>
            <a:spLocks/>
          </p:cNvSpPr>
          <p:nvPr/>
        </p:nvSpPr>
        <p:spPr bwMode="auto">
          <a:xfrm>
            <a:off x="12268339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AutoShape 4">
            <a:extLst>
              <a:ext uri="{FF2B5EF4-FFF2-40B4-BE49-F238E27FC236}">
                <a16:creationId xmlns:a16="http://schemas.microsoft.com/office/drawing/2014/main" id="{22E21F63-3FCB-DB4B-BCF2-7C09A86645B5}"/>
              </a:ext>
            </a:extLst>
          </p:cNvPr>
          <p:cNvSpPr>
            <a:spLocks/>
          </p:cNvSpPr>
          <p:nvPr/>
        </p:nvSpPr>
        <p:spPr bwMode="auto">
          <a:xfrm>
            <a:off x="17046606" y="5591908"/>
            <a:ext cx="2159145" cy="1859023"/>
          </a:xfrm>
          <a:custGeom>
            <a:avLst/>
            <a:gdLst>
              <a:gd name="T0" fmla="+- 0 10801 2"/>
              <a:gd name="T1" fmla="*/ T0 w 21598"/>
              <a:gd name="T2" fmla="*/ 10800 h 21600"/>
              <a:gd name="T3" fmla="+- 0 10801 2"/>
              <a:gd name="T4" fmla="*/ T3 w 21598"/>
              <a:gd name="T5" fmla="*/ 10800 h 21600"/>
              <a:gd name="T6" fmla="+- 0 10801 2"/>
              <a:gd name="T7" fmla="*/ T6 w 21598"/>
              <a:gd name="T8" fmla="*/ 10800 h 21600"/>
              <a:gd name="T9" fmla="+- 0 10801 2"/>
              <a:gd name="T10" fmla="*/ T9 w 2159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8" h="21600">
                <a:moveTo>
                  <a:pt x="1452" y="0"/>
                </a:moveTo>
                <a:cubicBezTo>
                  <a:pt x="1034" y="0"/>
                  <a:pt x="822" y="1"/>
                  <a:pt x="599" y="83"/>
                </a:cubicBezTo>
                <a:cubicBezTo>
                  <a:pt x="353" y="187"/>
                  <a:pt x="159" y="412"/>
                  <a:pt x="69" y="698"/>
                </a:cubicBezTo>
                <a:cubicBezTo>
                  <a:pt x="-2" y="959"/>
                  <a:pt x="0" y="1205"/>
                  <a:pt x="0" y="1689"/>
                </a:cubicBezTo>
                <a:lnTo>
                  <a:pt x="0" y="21600"/>
                </a:lnTo>
                <a:lnTo>
                  <a:pt x="21598" y="21600"/>
                </a:lnTo>
                <a:lnTo>
                  <a:pt x="21598" y="1695"/>
                </a:lnTo>
                <a:cubicBezTo>
                  <a:pt x="21598" y="1203"/>
                  <a:pt x="21598" y="959"/>
                  <a:pt x="21526" y="698"/>
                </a:cubicBezTo>
                <a:cubicBezTo>
                  <a:pt x="21437" y="412"/>
                  <a:pt x="21243" y="187"/>
                  <a:pt x="20997" y="83"/>
                </a:cubicBezTo>
                <a:cubicBezTo>
                  <a:pt x="20772" y="0"/>
                  <a:pt x="20561" y="0"/>
                  <a:pt x="20144" y="0"/>
                </a:cubicBezTo>
                <a:lnTo>
                  <a:pt x="1459" y="0"/>
                </a:lnTo>
                <a:lnTo>
                  <a:pt x="145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AutoShape 7">
            <a:extLst>
              <a:ext uri="{FF2B5EF4-FFF2-40B4-BE49-F238E27FC236}">
                <a16:creationId xmlns:a16="http://schemas.microsoft.com/office/drawing/2014/main" id="{ED95AEBF-8D75-9E4A-BEF2-40C362D5214B}"/>
              </a:ext>
            </a:extLst>
          </p:cNvPr>
          <p:cNvSpPr>
            <a:spLocks/>
          </p:cNvSpPr>
          <p:nvPr/>
        </p:nvSpPr>
        <p:spPr bwMode="auto">
          <a:xfrm>
            <a:off x="17046145" y="7059771"/>
            <a:ext cx="4618778" cy="295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795" y="0"/>
                </a:moveTo>
                <a:lnTo>
                  <a:pt x="14795" y="2845"/>
                </a:lnTo>
                <a:lnTo>
                  <a:pt x="0" y="2845"/>
                </a:lnTo>
                <a:lnTo>
                  <a:pt x="10038" y="18753"/>
                </a:lnTo>
                <a:lnTo>
                  <a:pt x="14795" y="18704"/>
                </a:lnTo>
                <a:lnTo>
                  <a:pt x="14795" y="21600"/>
                </a:lnTo>
                <a:lnTo>
                  <a:pt x="21600" y="10800"/>
                </a:lnTo>
                <a:lnTo>
                  <a:pt x="14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85DB9B-905C-4A4A-AA91-574AEDE491F3}"/>
              </a:ext>
            </a:extLst>
          </p:cNvPr>
          <p:cNvSpPr/>
          <p:nvPr/>
        </p:nvSpPr>
        <p:spPr>
          <a:xfrm>
            <a:off x="2912189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F2E3D7-9916-9F42-9487-4903BCD9D58B}"/>
              </a:ext>
            </a:extLst>
          </p:cNvPr>
          <p:cNvSpPr/>
          <p:nvPr/>
        </p:nvSpPr>
        <p:spPr>
          <a:xfrm>
            <a:off x="7676744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849007-152A-1646-B7BD-1C8926AA6BFC}"/>
              </a:ext>
            </a:extLst>
          </p:cNvPr>
          <p:cNvSpPr/>
          <p:nvPr/>
        </p:nvSpPr>
        <p:spPr>
          <a:xfrm>
            <a:off x="12483045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E79008-7283-8143-BED2-4880C6BD453F}"/>
              </a:ext>
            </a:extLst>
          </p:cNvPr>
          <p:cNvSpPr/>
          <p:nvPr/>
        </p:nvSpPr>
        <p:spPr>
          <a:xfrm>
            <a:off x="17260851" y="6044108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80C112-6858-7B47-A8A0-F151C97E358C}"/>
              </a:ext>
            </a:extLst>
          </p:cNvPr>
          <p:cNvGrpSpPr/>
          <p:nvPr/>
        </p:nvGrpSpPr>
        <p:grpSpPr>
          <a:xfrm>
            <a:off x="8101696" y="10337749"/>
            <a:ext cx="3096886" cy="1651935"/>
            <a:chOff x="2475239" y="7140111"/>
            <a:chExt cx="3478342" cy="16519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03AEEDB-A146-FB4F-A39C-22929E351B9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CD5542-DE78-FC44-B870-71F37352507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2B9E0A-B341-BE46-9863-05A2E5D7FA94}"/>
              </a:ext>
            </a:extLst>
          </p:cNvPr>
          <p:cNvGrpSpPr/>
          <p:nvPr/>
        </p:nvGrpSpPr>
        <p:grpSpPr>
          <a:xfrm>
            <a:off x="12879502" y="10349258"/>
            <a:ext cx="3096886" cy="1651935"/>
            <a:chOff x="2475239" y="7140111"/>
            <a:chExt cx="3478342" cy="16519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568599-CD57-BC48-B5DE-3B28AC3F160C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E88ADBD-BF37-3243-B07D-0B22F09EF795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5C4161-6FAB-4946-A659-461DD8596663}"/>
              </a:ext>
            </a:extLst>
          </p:cNvPr>
          <p:cNvGrpSpPr/>
          <p:nvPr/>
        </p:nvGrpSpPr>
        <p:grpSpPr>
          <a:xfrm>
            <a:off x="17657308" y="10337749"/>
            <a:ext cx="3096886" cy="1651935"/>
            <a:chOff x="2475239" y="7140111"/>
            <a:chExt cx="3478342" cy="165193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124ED6-3C8B-E747-9571-499FD9488CF8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D9DACC5-7317-F048-8C6F-274FFF606EEC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6D60A6-9F66-5446-9625-66FA2464961C}"/>
              </a:ext>
            </a:extLst>
          </p:cNvPr>
          <p:cNvGrpSpPr/>
          <p:nvPr/>
        </p:nvGrpSpPr>
        <p:grpSpPr>
          <a:xfrm>
            <a:off x="3323890" y="10337749"/>
            <a:ext cx="3096886" cy="1651935"/>
            <a:chOff x="2475239" y="7140111"/>
            <a:chExt cx="3478342" cy="16519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9EC4F2-8AFA-BB4F-96FC-98C32018059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F16584-73D9-054A-89F9-5BDF060A0951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5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8F81CE-FB05-9D45-9466-3D1B0C694378}"/>
              </a:ext>
            </a:extLst>
          </p:cNvPr>
          <p:cNvGrpSpPr/>
          <p:nvPr/>
        </p:nvGrpSpPr>
        <p:grpSpPr>
          <a:xfrm>
            <a:off x="16401015" y="7626744"/>
            <a:ext cx="3096886" cy="1651935"/>
            <a:chOff x="2475239" y="7140111"/>
            <a:chExt cx="3478342" cy="16519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32ED0-34AE-6244-B442-DE6C2C23DBF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AD5301-2193-4440-95E3-11DE50DD0B9C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CB5D3-30F5-8B4A-9204-629D9BC65B49}"/>
              </a:ext>
            </a:extLst>
          </p:cNvPr>
          <p:cNvGrpSpPr/>
          <p:nvPr/>
        </p:nvGrpSpPr>
        <p:grpSpPr>
          <a:xfrm>
            <a:off x="15575302" y="11098708"/>
            <a:ext cx="3096886" cy="1651935"/>
            <a:chOff x="2475239" y="7140111"/>
            <a:chExt cx="3478342" cy="165193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827AC7-7BB5-BF44-9317-AD2D067D80F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DC92B6-AD75-DF40-BD97-4170573B500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FDF5CD-97C8-DE41-BA2B-E80D7B938E72}"/>
              </a:ext>
            </a:extLst>
          </p:cNvPr>
          <p:cNvGrpSpPr/>
          <p:nvPr/>
        </p:nvGrpSpPr>
        <p:grpSpPr>
          <a:xfrm>
            <a:off x="5569585" y="11098708"/>
            <a:ext cx="3096886" cy="1651935"/>
            <a:chOff x="2475239" y="7140111"/>
            <a:chExt cx="3478342" cy="16519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A9C7DE-3E3E-D345-AF1B-1F00028690D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D24C30-A908-7440-9FFF-316EA161543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CFC18F-78E8-054C-AA27-FF08CFB7BDDA}"/>
              </a:ext>
            </a:extLst>
          </p:cNvPr>
          <p:cNvGrpSpPr/>
          <p:nvPr/>
        </p:nvGrpSpPr>
        <p:grpSpPr>
          <a:xfrm>
            <a:off x="11344239" y="4243503"/>
            <a:ext cx="5718204" cy="1077218"/>
            <a:chOff x="2505609" y="6922581"/>
            <a:chExt cx="6422538" cy="10772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0044B3-ED4A-184C-A88E-5C31591010B2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DB64D4-AC7C-084E-A1A4-36422F2A4EE7}"/>
                </a:ext>
              </a:extLst>
            </p:cNvPr>
            <p:cNvSpPr txBox="1"/>
            <p:nvPr/>
          </p:nvSpPr>
          <p:spPr>
            <a:xfrm>
              <a:off x="5449805" y="6922581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A518C8-9F7C-9841-8966-FFA79C555705}"/>
              </a:ext>
            </a:extLst>
          </p:cNvPr>
          <p:cNvGrpSpPr/>
          <p:nvPr/>
        </p:nvGrpSpPr>
        <p:grpSpPr>
          <a:xfrm>
            <a:off x="4831143" y="7626744"/>
            <a:ext cx="3096886" cy="1651935"/>
            <a:chOff x="2475239" y="7140111"/>
            <a:chExt cx="3478342" cy="165193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44FDC4-694E-EC47-9045-38151D08F90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50D666-F2B1-604E-8C04-11F36A03133D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78D71-BCED-E74B-A8C4-8513A36D45D9}"/>
              </a:ext>
            </a:extLst>
          </p:cNvPr>
          <p:cNvGrpSpPr/>
          <p:nvPr/>
        </p:nvGrpSpPr>
        <p:grpSpPr>
          <a:xfrm>
            <a:off x="7731018" y="4820646"/>
            <a:ext cx="8626582" cy="8447798"/>
            <a:chOff x="8384297" y="6044342"/>
            <a:chExt cx="7320024" cy="7168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713DB9-8A14-0B4D-B555-C4B2C618E450}"/>
                </a:ext>
              </a:extLst>
            </p:cNvPr>
            <p:cNvGrpSpPr/>
            <p:nvPr/>
          </p:nvGrpSpPr>
          <p:grpSpPr>
            <a:xfrm rot="2151179">
              <a:off x="8384297" y="6044342"/>
              <a:ext cx="7320024" cy="7168318"/>
              <a:chOff x="7796698" y="4924929"/>
              <a:chExt cx="8495224" cy="8319163"/>
            </a:xfrm>
          </p:grpSpPr>
          <p:sp>
            <p:nvSpPr>
              <p:cNvPr id="36" name="Фигура">
                <a:extLst>
                  <a:ext uri="{FF2B5EF4-FFF2-40B4-BE49-F238E27FC236}">
                    <a16:creationId xmlns:a16="http://schemas.microsoft.com/office/drawing/2014/main" id="{22786C6F-A85A-7C47-ACFE-84779819F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830" y="5026032"/>
                <a:ext cx="7245651" cy="6921121"/>
              </a:xfrm>
              <a:custGeom>
                <a:avLst/>
                <a:gdLst>
                  <a:gd name="T0" fmla="*/ 1535419163 w 21573"/>
                  <a:gd name="T1" fmla="*/ 1399489203 h 21595"/>
                  <a:gd name="T2" fmla="*/ 1535419163 w 21573"/>
                  <a:gd name="T3" fmla="*/ 1399489203 h 21595"/>
                  <a:gd name="T4" fmla="*/ 1535419163 w 21573"/>
                  <a:gd name="T5" fmla="*/ 1399489203 h 21595"/>
                  <a:gd name="T6" fmla="*/ 1535419163 w 21573"/>
                  <a:gd name="T7" fmla="*/ 1399489203 h 21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73" h="21595" extrusionOk="0">
                    <a:moveTo>
                      <a:pt x="10306" y="154"/>
                    </a:moveTo>
                    <a:lnTo>
                      <a:pt x="354" y="7732"/>
                    </a:lnTo>
                    <a:cubicBezTo>
                      <a:pt x="216" y="7840"/>
                      <a:pt x="112" y="7988"/>
                      <a:pt x="53" y="8157"/>
                    </a:cubicBezTo>
                    <a:cubicBezTo>
                      <a:pt x="-10" y="8339"/>
                      <a:pt x="-17" y="8538"/>
                      <a:pt x="33" y="8725"/>
                    </a:cubicBezTo>
                    <a:lnTo>
                      <a:pt x="3873" y="21077"/>
                    </a:lnTo>
                    <a:cubicBezTo>
                      <a:pt x="3939" y="21223"/>
                      <a:pt x="4042" y="21348"/>
                      <a:pt x="4170" y="21438"/>
                    </a:cubicBezTo>
                    <a:cubicBezTo>
                      <a:pt x="4306" y="21533"/>
                      <a:pt x="4465" y="21586"/>
                      <a:pt x="4629" y="21589"/>
                    </a:cubicBezTo>
                    <a:lnTo>
                      <a:pt x="16913" y="21594"/>
                    </a:lnTo>
                    <a:cubicBezTo>
                      <a:pt x="17097" y="21596"/>
                      <a:pt x="17277" y="21537"/>
                      <a:pt x="17426" y="21424"/>
                    </a:cubicBezTo>
                    <a:cubicBezTo>
                      <a:pt x="17567" y="21319"/>
                      <a:pt x="17674" y="21172"/>
                      <a:pt x="17734" y="21003"/>
                    </a:cubicBezTo>
                    <a:lnTo>
                      <a:pt x="21542" y="8714"/>
                    </a:lnTo>
                    <a:cubicBezTo>
                      <a:pt x="21583" y="8556"/>
                      <a:pt x="21583" y="8390"/>
                      <a:pt x="21543" y="8232"/>
                    </a:cubicBezTo>
                    <a:cubicBezTo>
                      <a:pt x="21497" y="8051"/>
                      <a:pt x="21401" y="7889"/>
                      <a:pt x="21268" y="7766"/>
                    </a:cubicBezTo>
                    <a:lnTo>
                      <a:pt x="11238" y="133"/>
                    </a:lnTo>
                    <a:cubicBezTo>
                      <a:pt x="11098" y="42"/>
                      <a:pt x="10935" y="-4"/>
                      <a:pt x="10770" y="0"/>
                    </a:cubicBezTo>
                    <a:cubicBezTo>
                      <a:pt x="10604" y="3"/>
                      <a:pt x="10443" y="57"/>
                      <a:pt x="10306" y="154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02706C1E-AD92-FE4D-9875-9A96E60C672F}"/>
                  </a:ext>
                </a:extLst>
              </p:cNvPr>
              <p:cNvSpPr/>
              <p:nvPr/>
            </p:nvSpPr>
            <p:spPr bwMode="auto">
              <a:xfrm>
                <a:off x="8630504" y="5081291"/>
                <a:ext cx="3058224" cy="330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Фигура">
                <a:extLst>
                  <a:ext uri="{FF2B5EF4-FFF2-40B4-BE49-F238E27FC236}">
                    <a16:creationId xmlns:a16="http://schemas.microsoft.com/office/drawing/2014/main" id="{0F593DAA-5059-3347-A19A-4E770FEC6152}"/>
                  </a:ext>
                </a:extLst>
              </p:cNvPr>
              <p:cNvSpPr>
                <a:spLocks/>
              </p:cNvSpPr>
              <p:nvPr/>
            </p:nvSpPr>
            <p:spPr bwMode="auto">
              <a:xfrm rot="4319130">
                <a:off x="11925558" y="4802764"/>
                <a:ext cx="3058250" cy="3302579"/>
              </a:xfrm>
              <a:custGeom>
                <a:avLst/>
                <a:gdLst>
                  <a:gd name="T0" fmla="*/ 273885730 w 21545"/>
                  <a:gd name="T1" fmla="*/ 319791604 h 21519"/>
                  <a:gd name="T2" fmla="*/ 273885730 w 21545"/>
                  <a:gd name="T3" fmla="*/ 319791604 h 21519"/>
                  <a:gd name="T4" fmla="*/ 273885730 w 21545"/>
                  <a:gd name="T5" fmla="*/ 319791604 h 21519"/>
                  <a:gd name="T6" fmla="*/ 273885730 w 21545"/>
                  <a:gd name="T7" fmla="*/ 319791604 h 2151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39" name="Фигура">
                <a:extLst>
                  <a:ext uri="{FF2B5EF4-FFF2-40B4-BE49-F238E27FC236}">
                    <a16:creationId xmlns:a16="http://schemas.microsoft.com/office/drawing/2014/main" id="{DD73D928-B1EB-E046-A046-E3DB01AFCC36}"/>
                  </a:ext>
                </a:extLst>
              </p:cNvPr>
              <p:cNvSpPr/>
              <p:nvPr/>
            </p:nvSpPr>
            <p:spPr bwMode="auto">
              <a:xfrm rot="12953457">
                <a:off x="10739039" y="9941380"/>
                <a:ext cx="3058224" cy="3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Фигура">
                <a:extLst>
                  <a:ext uri="{FF2B5EF4-FFF2-40B4-BE49-F238E27FC236}">
                    <a16:creationId xmlns:a16="http://schemas.microsoft.com/office/drawing/2014/main" id="{98932DF1-9561-6447-9260-9C2D6B2067EF}"/>
                  </a:ext>
                </a:extLst>
              </p:cNvPr>
              <p:cNvSpPr>
                <a:spLocks/>
              </p:cNvSpPr>
              <p:nvPr/>
            </p:nvSpPr>
            <p:spPr bwMode="auto">
              <a:xfrm rot="8633889">
                <a:off x="13233717" y="7777075"/>
                <a:ext cx="3058205" cy="3302627"/>
              </a:xfrm>
              <a:custGeom>
                <a:avLst/>
                <a:gdLst>
                  <a:gd name="T0" fmla="*/ 273885730 w 21545"/>
                  <a:gd name="T1" fmla="*/ 319791604 h 21519"/>
                  <a:gd name="T2" fmla="*/ 273885730 w 21545"/>
                  <a:gd name="T3" fmla="*/ 319791604 h 21519"/>
                  <a:gd name="T4" fmla="*/ 273885730 w 21545"/>
                  <a:gd name="T5" fmla="*/ 319791604 h 21519"/>
                  <a:gd name="T6" fmla="*/ 273885730 w 21545"/>
                  <a:gd name="T7" fmla="*/ 319791604 h 2151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  <p:sp>
            <p:nvSpPr>
              <p:cNvPr id="41" name="Фигура">
                <a:extLst>
                  <a:ext uri="{FF2B5EF4-FFF2-40B4-BE49-F238E27FC236}">
                    <a16:creationId xmlns:a16="http://schemas.microsoft.com/office/drawing/2014/main" id="{0BC8B4FD-5D68-AE4C-857D-E3D708B77B50}"/>
                  </a:ext>
                </a:extLst>
              </p:cNvPr>
              <p:cNvSpPr/>
              <p:nvPr/>
            </p:nvSpPr>
            <p:spPr bwMode="auto">
              <a:xfrm rot="17273240">
                <a:off x="7918943" y="8246214"/>
                <a:ext cx="3058224" cy="330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519" extrusionOk="0">
                    <a:moveTo>
                      <a:pt x="201" y="12267"/>
                    </a:moveTo>
                    <a:lnTo>
                      <a:pt x="18333" y="115"/>
                    </a:lnTo>
                    <a:cubicBezTo>
                      <a:pt x="18525" y="-16"/>
                      <a:pt x="18778" y="-37"/>
                      <a:pt x="18992" y="59"/>
                    </a:cubicBezTo>
                    <a:cubicBezTo>
                      <a:pt x="19205" y="156"/>
                      <a:pt x="19342" y="353"/>
                      <a:pt x="19349" y="572"/>
                    </a:cubicBezTo>
                    <a:lnTo>
                      <a:pt x="21542" y="20670"/>
                    </a:lnTo>
                    <a:cubicBezTo>
                      <a:pt x="21565" y="20943"/>
                      <a:pt x="21433" y="21208"/>
                      <a:pt x="21193" y="21368"/>
                    </a:cubicBezTo>
                    <a:cubicBezTo>
                      <a:pt x="20954" y="21529"/>
                      <a:pt x="20642" y="21563"/>
                      <a:pt x="20368" y="21459"/>
                    </a:cubicBezTo>
                    <a:lnTo>
                      <a:pt x="317" y="13135"/>
                    </a:lnTo>
                    <a:cubicBezTo>
                      <a:pt x="166" y="13068"/>
                      <a:pt x="55" y="12942"/>
                      <a:pt x="15" y="12791"/>
                    </a:cubicBezTo>
                    <a:cubicBezTo>
                      <a:pt x="-35" y="12598"/>
                      <a:pt x="37" y="12395"/>
                      <a:pt x="201" y="1226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FEFCFF"/>
                    </a:solidFill>
                  </a:defRPr>
                </a:pPr>
                <a:endParaRPr kern="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Кружок">
                <a:extLst>
                  <a:ext uri="{FF2B5EF4-FFF2-40B4-BE49-F238E27FC236}">
                    <a16:creationId xmlns:a16="http://schemas.microsoft.com/office/drawing/2014/main" id="{DA97C779-280A-C448-8F27-44CA8C5D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1245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20" name="Кружок">
                <a:extLst>
                  <a:ext uri="{FF2B5EF4-FFF2-40B4-BE49-F238E27FC236}">
                    <a16:creationId xmlns:a16="http://schemas.microsoft.com/office/drawing/2014/main" id="{0BC98566-697B-7541-93A7-8BA7787F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9369" y="6216929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7" name="Кружок">
                <a:extLst>
                  <a:ext uri="{FF2B5EF4-FFF2-40B4-BE49-F238E27FC236}">
                    <a16:creationId xmlns:a16="http://schemas.microsoft.com/office/drawing/2014/main" id="{0A5D54B5-2A32-454C-AA7D-A430DF68D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9719" y="8911841"/>
                <a:ext cx="1305526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4" name="Кружок">
                <a:extLst>
                  <a:ext uri="{FF2B5EF4-FFF2-40B4-BE49-F238E27FC236}">
                    <a16:creationId xmlns:a16="http://schemas.microsoft.com/office/drawing/2014/main" id="{F7286EF3-CDAB-F645-85D0-442489B09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5762" y="10628824"/>
                <a:ext cx="1305526" cy="130554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  <p:sp>
            <p:nvSpPr>
              <p:cNvPr id="11" name="Кружок">
                <a:extLst>
                  <a:ext uri="{FF2B5EF4-FFF2-40B4-BE49-F238E27FC236}">
                    <a16:creationId xmlns:a16="http://schemas.microsoft.com/office/drawing/2014/main" id="{119E7602-4C2A-2247-AF7E-895C61B8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2292" y="8911841"/>
                <a:ext cx="1305527" cy="13055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252D30"/>
                    </a:solidFill>
                    <a:latin typeface="Arial" panose="020B0604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  <a:sym typeface="Arial" panose="020B0604020202020204" pitchFamily="34" charset="0"/>
                  </a:defRPr>
                </a:lvl9pPr>
              </a:lstStyle>
              <a:p>
                <a:pPr eaLnBrk="1"/>
                <a:endParaRPr lang="ru-RU" altLang="ru-RU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7EBCC7-32CD-C746-863F-AA4526167A16}"/>
                </a:ext>
              </a:extLst>
            </p:cNvPr>
            <p:cNvSpPr/>
            <p:nvPr/>
          </p:nvSpPr>
          <p:spPr>
            <a:xfrm>
              <a:off x="11256718" y="698731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0CF9C9-0D8E-BB48-820F-E2EC76B8F622}"/>
                </a:ext>
              </a:extLst>
            </p:cNvPr>
            <p:cNvSpPr/>
            <p:nvPr/>
          </p:nvSpPr>
          <p:spPr>
            <a:xfrm>
              <a:off x="13309038" y="843003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B4BFE5-1566-5845-AE91-73EB9C9D072C}"/>
                </a:ext>
              </a:extLst>
            </p:cNvPr>
            <p:cNvSpPr/>
            <p:nvPr/>
          </p:nvSpPr>
          <p:spPr>
            <a:xfrm>
              <a:off x="9305998" y="843003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08A049-6A7F-9846-9598-95DDDB666D9F}"/>
                </a:ext>
              </a:extLst>
            </p:cNvPr>
            <p:cNvSpPr/>
            <p:nvPr/>
          </p:nvSpPr>
          <p:spPr>
            <a:xfrm>
              <a:off x="10057838" y="1080747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4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4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8FD68C-D8FA-AB4A-8CE8-213D7D27C0E9}"/>
                </a:ext>
              </a:extLst>
            </p:cNvPr>
            <p:cNvSpPr/>
            <p:nvPr/>
          </p:nvSpPr>
          <p:spPr>
            <a:xfrm>
              <a:off x="12557198" y="10807470"/>
              <a:ext cx="17151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8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8CDC8F-E5E2-E84B-B3F4-139668E64205}"/>
              </a:ext>
            </a:extLst>
          </p:cNvPr>
          <p:cNvSpPr>
            <a:spLocks/>
          </p:cNvSpPr>
          <p:nvPr/>
        </p:nvSpPr>
        <p:spPr bwMode="auto">
          <a:xfrm>
            <a:off x="0" y="5105233"/>
            <a:ext cx="24377650" cy="3503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487C43B1-F282-9643-9F53-F114D411550C}"/>
              </a:ext>
            </a:extLst>
          </p:cNvPr>
          <p:cNvSpPr>
            <a:spLocks/>
          </p:cNvSpPr>
          <p:nvPr/>
        </p:nvSpPr>
        <p:spPr bwMode="auto">
          <a:xfrm>
            <a:off x="15055120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1CCEDC3A-E7EE-204F-BB72-12923B362041}"/>
              </a:ext>
            </a:extLst>
          </p:cNvPr>
          <p:cNvSpPr>
            <a:spLocks/>
          </p:cNvSpPr>
          <p:nvPr/>
        </p:nvSpPr>
        <p:spPr bwMode="auto">
          <a:xfrm>
            <a:off x="10527332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AutoShape 30">
            <a:extLst>
              <a:ext uri="{FF2B5EF4-FFF2-40B4-BE49-F238E27FC236}">
                <a16:creationId xmlns:a16="http://schemas.microsoft.com/office/drawing/2014/main" id="{1370700C-D6B8-B24C-BA6D-3881AB47B355}"/>
              </a:ext>
            </a:extLst>
          </p:cNvPr>
          <p:cNvSpPr>
            <a:spLocks/>
          </p:cNvSpPr>
          <p:nvPr/>
        </p:nvSpPr>
        <p:spPr bwMode="auto">
          <a:xfrm>
            <a:off x="5999544" y="5105233"/>
            <a:ext cx="7739775" cy="4106303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AutoShape 37">
            <a:extLst>
              <a:ext uri="{FF2B5EF4-FFF2-40B4-BE49-F238E27FC236}">
                <a16:creationId xmlns:a16="http://schemas.microsoft.com/office/drawing/2014/main" id="{018F94AE-F305-6D46-89DF-1933EF7F748C}"/>
              </a:ext>
            </a:extLst>
          </p:cNvPr>
          <p:cNvSpPr>
            <a:spLocks/>
          </p:cNvSpPr>
          <p:nvPr/>
        </p:nvSpPr>
        <p:spPr bwMode="auto">
          <a:xfrm>
            <a:off x="1582754" y="5104025"/>
            <a:ext cx="7739776" cy="4106305"/>
          </a:xfrm>
          <a:custGeom>
            <a:avLst/>
            <a:gdLst>
              <a:gd name="T0" fmla="*/ 10800 w 21600"/>
              <a:gd name="T1" fmla="*/ 10786 h 21572"/>
              <a:gd name="T2" fmla="*/ 10800 w 21600"/>
              <a:gd name="T3" fmla="*/ 10786 h 21572"/>
              <a:gd name="T4" fmla="*/ 10800 w 21600"/>
              <a:gd name="T5" fmla="*/ 10786 h 21572"/>
              <a:gd name="T6" fmla="*/ 10800 w 21600"/>
              <a:gd name="T7" fmla="*/ 10786 h 2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2">
                <a:moveTo>
                  <a:pt x="0" y="21568"/>
                </a:moveTo>
                <a:cubicBezTo>
                  <a:pt x="441" y="21600"/>
                  <a:pt x="880" y="21457"/>
                  <a:pt x="1290" y="21148"/>
                </a:cubicBezTo>
                <a:cubicBezTo>
                  <a:pt x="1724" y="20820"/>
                  <a:pt x="2113" y="20315"/>
                  <a:pt x="2431" y="19668"/>
                </a:cubicBezTo>
                <a:lnTo>
                  <a:pt x="11443" y="0"/>
                </a:lnTo>
                <a:lnTo>
                  <a:pt x="21600" y="2"/>
                </a:lnTo>
                <a:lnTo>
                  <a:pt x="12538" y="19784"/>
                </a:lnTo>
                <a:cubicBezTo>
                  <a:pt x="12271" y="20394"/>
                  <a:pt x="11929" y="20874"/>
                  <a:pt x="11542" y="21181"/>
                </a:cubicBezTo>
                <a:cubicBezTo>
                  <a:pt x="11187" y="21462"/>
                  <a:pt x="10804" y="21592"/>
                  <a:pt x="10420" y="21560"/>
                </a:cubicBezTo>
                <a:lnTo>
                  <a:pt x="0" y="2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E3DE6-80A9-E540-92A8-80C46756C117}"/>
              </a:ext>
            </a:extLst>
          </p:cNvPr>
          <p:cNvSpPr/>
          <p:nvPr/>
        </p:nvSpPr>
        <p:spPr>
          <a:xfrm>
            <a:off x="5134217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24E11-015B-724D-9507-0DBD9050D5B9}"/>
              </a:ext>
            </a:extLst>
          </p:cNvPr>
          <p:cNvSpPr/>
          <p:nvPr/>
        </p:nvSpPr>
        <p:spPr>
          <a:xfrm>
            <a:off x="9586948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0E2A1-E27D-1E45-BD26-E979B60A6C93}"/>
              </a:ext>
            </a:extLst>
          </p:cNvPr>
          <p:cNvSpPr/>
          <p:nvPr/>
        </p:nvSpPr>
        <p:spPr>
          <a:xfrm>
            <a:off x="14039677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BC058-E774-EF4F-B211-C0315736A5F2}"/>
              </a:ext>
            </a:extLst>
          </p:cNvPr>
          <p:cNvSpPr/>
          <p:nvPr/>
        </p:nvSpPr>
        <p:spPr>
          <a:xfrm>
            <a:off x="18492408" y="6465889"/>
            <a:ext cx="173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96D4E-2351-5149-A320-5C64E1151361}"/>
              </a:ext>
            </a:extLst>
          </p:cNvPr>
          <p:cNvGrpSpPr/>
          <p:nvPr/>
        </p:nvGrpSpPr>
        <p:grpSpPr>
          <a:xfrm>
            <a:off x="6801886" y="9904747"/>
            <a:ext cx="3096886" cy="1651935"/>
            <a:chOff x="2475239" y="7140111"/>
            <a:chExt cx="3478342" cy="16519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B62ABB-6A97-394B-897F-471C8A0F3EF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CB5429-DA9F-9143-9E8F-EFCDEB09BB4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EA3D57-3C23-CB43-8474-87ED42E5F917}"/>
              </a:ext>
            </a:extLst>
          </p:cNvPr>
          <p:cNvGrpSpPr/>
          <p:nvPr/>
        </p:nvGrpSpPr>
        <p:grpSpPr>
          <a:xfrm>
            <a:off x="11238087" y="9916256"/>
            <a:ext cx="3096886" cy="1651935"/>
            <a:chOff x="2475239" y="7140111"/>
            <a:chExt cx="3478342" cy="16519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11AAE4-4592-0244-B102-3F87131466D0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D507AA-05B4-FC4F-B64D-258B7473F31D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5F087-0A08-1B49-97C8-2E009E3FB272}"/>
              </a:ext>
            </a:extLst>
          </p:cNvPr>
          <p:cNvGrpSpPr/>
          <p:nvPr/>
        </p:nvGrpSpPr>
        <p:grpSpPr>
          <a:xfrm>
            <a:off x="15793559" y="9904747"/>
            <a:ext cx="3096886" cy="1651935"/>
            <a:chOff x="2475239" y="7140111"/>
            <a:chExt cx="3478342" cy="16519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BFCE4E-0497-9847-824F-A138C8A08FCB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3E06C-3363-8A43-9401-49E8DD6B6D9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D47EA1-DD4E-AC46-BF64-1FCAD08EAE52}"/>
              </a:ext>
            </a:extLst>
          </p:cNvPr>
          <p:cNvGrpSpPr/>
          <p:nvPr/>
        </p:nvGrpSpPr>
        <p:grpSpPr>
          <a:xfrm>
            <a:off x="2341881" y="9904747"/>
            <a:ext cx="3096886" cy="1651935"/>
            <a:chOff x="2475239" y="7140111"/>
            <a:chExt cx="3478342" cy="16519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4D871A-3BD5-C542-9D9D-22013D9E0BB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39468C-9CB1-E549-B96F-6D1CD39F724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9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8C25D-A284-AE48-A554-DD1EF77E4B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Process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4" name="Chevron 3">
            <a:extLst>
              <a:ext uri="{FF2B5EF4-FFF2-40B4-BE49-F238E27FC236}">
                <a16:creationId xmlns:a16="http://schemas.microsoft.com/office/drawing/2014/main" id="{287841AB-CA5C-4F45-993A-AD65ECB6557E}"/>
              </a:ext>
            </a:extLst>
          </p:cNvPr>
          <p:cNvSpPr/>
          <p:nvPr/>
        </p:nvSpPr>
        <p:spPr>
          <a:xfrm>
            <a:off x="11139055" y="2002971"/>
            <a:ext cx="11484686" cy="21336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77036E32-4B0A-C04B-9AF3-948AAD16C3E1}"/>
              </a:ext>
            </a:extLst>
          </p:cNvPr>
          <p:cNvSpPr/>
          <p:nvPr/>
        </p:nvSpPr>
        <p:spPr>
          <a:xfrm>
            <a:off x="11139055" y="4528457"/>
            <a:ext cx="11484686" cy="21336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FC32654D-449C-F844-9880-22E920E94F6A}"/>
              </a:ext>
            </a:extLst>
          </p:cNvPr>
          <p:cNvSpPr/>
          <p:nvPr/>
        </p:nvSpPr>
        <p:spPr>
          <a:xfrm>
            <a:off x="11139055" y="7053943"/>
            <a:ext cx="11484686" cy="21336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129FB777-17FB-B84A-8D13-C57DF4206B0A}"/>
              </a:ext>
            </a:extLst>
          </p:cNvPr>
          <p:cNvSpPr/>
          <p:nvPr/>
        </p:nvSpPr>
        <p:spPr>
          <a:xfrm>
            <a:off x="11139055" y="9579429"/>
            <a:ext cx="11484686" cy="21336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Gráfico 240">
            <a:extLst>
              <a:ext uri="{FF2B5EF4-FFF2-40B4-BE49-F238E27FC236}">
                <a16:creationId xmlns:a16="http://schemas.microsoft.com/office/drawing/2014/main" id="{932F3FBF-1179-2646-A3B3-A10EF125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6474" y="10279321"/>
            <a:ext cx="733816" cy="7338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1FA1EA-014F-844B-AA67-BA7484D53C00}"/>
              </a:ext>
            </a:extLst>
          </p:cNvPr>
          <p:cNvGrpSpPr/>
          <p:nvPr/>
        </p:nvGrpSpPr>
        <p:grpSpPr>
          <a:xfrm>
            <a:off x="20832949" y="2700867"/>
            <a:ext cx="758836" cy="758836"/>
            <a:chOff x="10785059" y="16968826"/>
            <a:chExt cx="988251" cy="988251"/>
          </a:xfrm>
        </p:grpSpPr>
        <p:sp>
          <p:nvSpPr>
            <p:cNvPr id="47" name="Forma libre 103">
              <a:extLst>
                <a:ext uri="{FF2B5EF4-FFF2-40B4-BE49-F238E27FC236}">
                  <a16:creationId xmlns:a16="http://schemas.microsoft.com/office/drawing/2014/main" id="{F534212A-E054-2545-8F72-88957C28A01C}"/>
                </a:ext>
              </a:extLst>
            </p:cNvPr>
            <p:cNvSpPr/>
            <p:nvPr/>
          </p:nvSpPr>
          <p:spPr>
            <a:xfrm>
              <a:off x="10785059" y="16968826"/>
              <a:ext cx="988251" cy="98825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04">
              <a:extLst>
                <a:ext uri="{FF2B5EF4-FFF2-40B4-BE49-F238E27FC236}">
                  <a16:creationId xmlns:a16="http://schemas.microsoft.com/office/drawing/2014/main" id="{1C01ACC6-DF41-A54D-810E-724B4F8985FD}"/>
                </a:ext>
              </a:extLst>
            </p:cNvPr>
            <p:cNvSpPr/>
            <p:nvPr/>
          </p:nvSpPr>
          <p:spPr>
            <a:xfrm>
              <a:off x="11032120" y="17215887"/>
              <a:ext cx="494125" cy="494125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F6A226-1815-084C-8AA2-C32ED3906A92}"/>
              </a:ext>
            </a:extLst>
          </p:cNvPr>
          <p:cNvGrpSpPr/>
          <p:nvPr/>
        </p:nvGrpSpPr>
        <p:grpSpPr>
          <a:xfrm>
            <a:off x="20914016" y="5177118"/>
            <a:ext cx="579452" cy="869177"/>
            <a:chOff x="14071303" y="16940249"/>
            <a:chExt cx="829899" cy="1244847"/>
          </a:xfrm>
        </p:grpSpPr>
        <p:sp>
          <p:nvSpPr>
            <p:cNvPr id="49" name="Forma libre 60">
              <a:extLst>
                <a:ext uri="{FF2B5EF4-FFF2-40B4-BE49-F238E27FC236}">
                  <a16:creationId xmlns:a16="http://schemas.microsoft.com/office/drawing/2014/main" id="{DA7E8280-EDC9-2448-8695-E5DC2FFDC8F7}"/>
                </a:ext>
              </a:extLst>
            </p:cNvPr>
            <p:cNvSpPr/>
            <p:nvPr/>
          </p:nvSpPr>
          <p:spPr>
            <a:xfrm>
              <a:off x="14071303" y="17147723"/>
              <a:ext cx="829899" cy="829899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61">
              <a:extLst>
                <a:ext uri="{FF2B5EF4-FFF2-40B4-BE49-F238E27FC236}">
                  <a16:creationId xmlns:a16="http://schemas.microsoft.com/office/drawing/2014/main" id="{13597D5C-F946-1A4E-B66E-4A156FE6D782}"/>
                </a:ext>
              </a:extLst>
            </p:cNvPr>
            <p:cNvSpPr/>
            <p:nvPr/>
          </p:nvSpPr>
          <p:spPr>
            <a:xfrm>
              <a:off x="14245886" y="16940249"/>
              <a:ext cx="480728" cy="205232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62">
              <a:extLst>
                <a:ext uri="{FF2B5EF4-FFF2-40B4-BE49-F238E27FC236}">
                  <a16:creationId xmlns:a16="http://schemas.microsoft.com/office/drawing/2014/main" id="{57095624-6E23-8344-AA18-BF61F587B357}"/>
                </a:ext>
              </a:extLst>
            </p:cNvPr>
            <p:cNvSpPr/>
            <p:nvPr/>
          </p:nvSpPr>
          <p:spPr>
            <a:xfrm>
              <a:off x="14245889" y="17979864"/>
              <a:ext cx="480732" cy="205232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A6C1D0-A279-954B-83AA-554EB6EA490B}"/>
              </a:ext>
            </a:extLst>
          </p:cNvPr>
          <p:cNvGrpSpPr/>
          <p:nvPr/>
        </p:nvGrpSpPr>
        <p:grpSpPr>
          <a:xfrm>
            <a:off x="20914016" y="7831377"/>
            <a:ext cx="578732" cy="578731"/>
            <a:chOff x="17200883" y="17117424"/>
            <a:chExt cx="753697" cy="753696"/>
          </a:xfrm>
        </p:grpSpPr>
        <p:sp>
          <p:nvSpPr>
            <p:cNvPr id="52" name="Forma libre 151">
              <a:extLst>
                <a:ext uri="{FF2B5EF4-FFF2-40B4-BE49-F238E27FC236}">
                  <a16:creationId xmlns:a16="http://schemas.microsoft.com/office/drawing/2014/main" id="{68A3C4AB-B613-6F4E-9939-D4C80C1AB801}"/>
                </a:ext>
              </a:extLst>
            </p:cNvPr>
            <p:cNvSpPr/>
            <p:nvPr/>
          </p:nvSpPr>
          <p:spPr>
            <a:xfrm>
              <a:off x="17200883" y="17164530"/>
              <a:ext cx="753697" cy="70659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52">
              <a:extLst>
                <a:ext uri="{FF2B5EF4-FFF2-40B4-BE49-F238E27FC236}">
                  <a16:creationId xmlns:a16="http://schemas.microsoft.com/office/drawing/2014/main" id="{E5956FC8-CADE-0E4B-9DF8-92E8BD9D2C5E}"/>
                </a:ext>
              </a:extLst>
            </p:cNvPr>
            <p:cNvSpPr/>
            <p:nvPr/>
          </p:nvSpPr>
          <p:spPr>
            <a:xfrm>
              <a:off x="17200883" y="17117424"/>
              <a:ext cx="282636" cy="282636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549324-12A9-4942-8748-BC6CC1FA1AA5}"/>
              </a:ext>
            </a:extLst>
          </p:cNvPr>
          <p:cNvGrpSpPr/>
          <p:nvPr/>
        </p:nvGrpSpPr>
        <p:grpSpPr>
          <a:xfrm>
            <a:off x="12766038" y="2285324"/>
            <a:ext cx="7248774" cy="1651935"/>
            <a:chOff x="2475239" y="7140111"/>
            <a:chExt cx="3803956" cy="16519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2A7E2A-03B5-3A4A-9308-536347EEE32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BFF438-DBBE-C546-88E3-62D1EE452581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04BF18-154E-C640-8CE7-179B52E7DA76}"/>
              </a:ext>
            </a:extLst>
          </p:cNvPr>
          <p:cNvGrpSpPr/>
          <p:nvPr/>
        </p:nvGrpSpPr>
        <p:grpSpPr>
          <a:xfrm>
            <a:off x="12766038" y="4794329"/>
            <a:ext cx="7248774" cy="1651935"/>
            <a:chOff x="2475239" y="7140111"/>
            <a:chExt cx="3803956" cy="16519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7BA9C9-1254-C24C-A61B-E7EF73F39A8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7D2B71-274E-BD4C-9C9C-6AC25E2B62BD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21B2EE-1E76-C146-A8F7-7D6172E3859A}"/>
              </a:ext>
            </a:extLst>
          </p:cNvPr>
          <p:cNvGrpSpPr/>
          <p:nvPr/>
        </p:nvGrpSpPr>
        <p:grpSpPr>
          <a:xfrm>
            <a:off x="12766038" y="7306085"/>
            <a:ext cx="7248774" cy="1651935"/>
            <a:chOff x="2475239" y="7140111"/>
            <a:chExt cx="3803956" cy="16519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59058F-C05D-6442-96BC-9971DDA2045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14B842-3CD5-D64C-9C79-6A10ABB798B1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C5E281-7C4A-4048-9863-B610CC3A2494}"/>
              </a:ext>
            </a:extLst>
          </p:cNvPr>
          <p:cNvGrpSpPr/>
          <p:nvPr/>
        </p:nvGrpSpPr>
        <p:grpSpPr>
          <a:xfrm>
            <a:off x="12766038" y="9828568"/>
            <a:ext cx="7248774" cy="1651935"/>
            <a:chOff x="2475239" y="7140111"/>
            <a:chExt cx="3803956" cy="16519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B41D3DE-CF43-BC4F-9077-9CDDC86C0CD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7F6451-5A22-9E42-84EB-DF892249215F}"/>
                </a:ext>
              </a:extLst>
            </p:cNvPr>
            <p:cNvSpPr txBox="1"/>
            <p:nvPr/>
          </p:nvSpPr>
          <p:spPr>
            <a:xfrm>
              <a:off x="2475239" y="7714828"/>
              <a:ext cx="38039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9EB771F-851B-7A4D-A903-A643FE4585D2}"/>
              </a:ext>
            </a:extLst>
          </p:cNvPr>
          <p:cNvSpPr/>
          <p:nvPr/>
        </p:nvSpPr>
        <p:spPr>
          <a:xfrm>
            <a:off x="9784293" y="269714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AA670C-1247-F049-BE84-B43073065B9E}"/>
              </a:ext>
            </a:extLst>
          </p:cNvPr>
          <p:cNvSpPr/>
          <p:nvPr/>
        </p:nvSpPr>
        <p:spPr>
          <a:xfrm>
            <a:off x="9784293" y="5254078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F507E1-181F-7E4F-A76E-05344D1597FA}"/>
              </a:ext>
            </a:extLst>
          </p:cNvPr>
          <p:cNvSpPr/>
          <p:nvPr/>
        </p:nvSpPr>
        <p:spPr>
          <a:xfrm>
            <a:off x="9784293" y="7760211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B6F31C-C2E3-3845-B17E-86F2207D7788}"/>
              </a:ext>
            </a:extLst>
          </p:cNvPr>
          <p:cNvSpPr/>
          <p:nvPr/>
        </p:nvSpPr>
        <p:spPr>
          <a:xfrm>
            <a:off x="9784293" y="10317145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562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6BD235-093F-3443-BA70-5C4D75C56064}"/>
              </a:ext>
            </a:extLst>
          </p:cNvPr>
          <p:cNvSpPr/>
          <p:nvPr/>
        </p:nvSpPr>
        <p:spPr>
          <a:xfrm>
            <a:off x="7031849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632636-4E8A-DB4C-974E-43EF0EA13EB6}"/>
              </a:ext>
            </a:extLst>
          </p:cNvPr>
          <p:cNvGrpSpPr/>
          <p:nvPr/>
        </p:nvGrpSpPr>
        <p:grpSpPr>
          <a:xfrm>
            <a:off x="7921115" y="8359311"/>
            <a:ext cx="3096886" cy="1651935"/>
            <a:chOff x="2475239" y="7140111"/>
            <a:chExt cx="3478342" cy="16519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209CC2-348C-6F44-9801-C31AFDC2FF17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B9A1AE2-FAED-694C-B0F6-3290A9053F1B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94BEB426-59FC-5942-AEFD-4B24C8608785}"/>
              </a:ext>
            </a:extLst>
          </p:cNvPr>
          <p:cNvSpPr/>
          <p:nvPr/>
        </p:nvSpPr>
        <p:spPr>
          <a:xfrm>
            <a:off x="12175440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DA5F7D-4CDF-8C4A-8B67-DDA633ADF942}"/>
              </a:ext>
            </a:extLst>
          </p:cNvPr>
          <p:cNvGrpSpPr/>
          <p:nvPr/>
        </p:nvGrpSpPr>
        <p:grpSpPr>
          <a:xfrm>
            <a:off x="13064706" y="8359311"/>
            <a:ext cx="3096886" cy="1651935"/>
            <a:chOff x="2475239" y="7140111"/>
            <a:chExt cx="3478342" cy="165193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B685E6-4F26-874E-9809-D5EA18C9D373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E71D04-7CF8-274B-A26B-B1184C26A219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99F6D89-0FCF-5349-8433-A9164A930F44}"/>
              </a:ext>
            </a:extLst>
          </p:cNvPr>
          <p:cNvSpPr/>
          <p:nvPr/>
        </p:nvSpPr>
        <p:spPr>
          <a:xfrm>
            <a:off x="17319031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2CE672-99EF-614A-975C-0CCDB321D60C}"/>
              </a:ext>
            </a:extLst>
          </p:cNvPr>
          <p:cNvGrpSpPr/>
          <p:nvPr/>
        </p:nvGrpSpPr>
        <p:grpSpPr>
          <a:xfrm>
            <a:off x="18208297" y="8359311"/>
            <a:ext cx="3096886" cy="1651935"/>
            <a:chOff x="2475239" y="7140111"/>
            <a:chExt cx="3478342" cy="16519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99CC49-94C5-A440-BFB1-83738ACEFF1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0EEB79-CC49-1844-86DF-8D4714D756F7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686AFB1-F75B-834A-B7BE-15BF9F7F86D7}"/>
              </a:ext>
            </a:extLst>
          </p:cNvPr>
          <p:cNvSpPr/>
          <p:nvPr/>
        </p:nvSpPr>
        <p:spPr>
          <a:xfrm>
            <a:off x="1888258" y="7419975"/>
            <a:ext cx="4667489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99A2F8BD-83D9-F84E-AC3E-05E744EF1598}"/>
              </a:ext>
            </a:extLst>
          </p:cNvPr>
          <p:cNvSpPr/>
          <p:nvPr/>
        </p:nvSpPr>
        <p:spPr>
          <a:xfrm>
            <a:off x="1885496" y="6346371"/>
            <a:ext cx="5260656" cy="10736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5ACC4A23-B29D-954E-8B36-C3E0012F0A50}"/>
              </a:ext>
            </a:extLst>
          </p:cNvPr>
          <p:cNvSpPr/>
          <p:nvPr/>
        </p:nvSpPr>
        <p:spPr>
          <a:xfrm>
            <a:off x="7000830" y="6346371"/>
            <a:ext cx="5260656" cy="10736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27BB2635-8018-C44C-BA8A-8EBE3A35872C}"/>
              </a:ext>
            </a:extLst>
          </p:cNvPr>
          <p:cNvSpPr/>
          <p:nvPr/>
        </p:nvSpPr>
        <p:spPr>
          <a:xfrm>
            <a:off x="12116163" y="6346371"/>
            <a:ext cx="5260656" cy="107360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DDE84511-352E-C247-923E-47B6BAC8BF69}"/>
              </a:ext>
            </a:extLst>
          </p:cNvPr>
          <p:cNvSpPr/>
          <p:nvPr/>
        </p:nvSpPr>
        <p:spPr>
          <a:xfrm>
            <a:off x="17231497" y="6346371"/>
            <a:ext cx="5260656" cy="107360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E162DB-CA1F-4840-BEE8-5965D2165046}"/>
              </a:ext>
            </a:extLst>
          </p:cNvPr>
          <p:cNvSpPr/>
          <p:nvPr/>
        </p:nvSpPr>
        <p:spPr>
          <a:xfrm>
            <a:off x="2573822" y="5988587"/>
            <a:ext cx="1789172" cy="1789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1526D4-7187-1647-B1A7-B1717484032E}"/>
              </a:ext>
            </a:extLst>
          </p:cNvPr>
          <p:cNvSpPr/>
          <p:nvPr/>
        </p:nvSpPr>
        <p:spPr>
          <a:xfrm>
            <a:off x="7834478" y="5988587"/>
            <a:ext cx="1789172" cy="178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722FBB-20B0-794F-8550-AB2184CC9E9B}"/>
              </a:ext>
            </a:extLst>
          </p:cNvPr>
          <p:cNvSpPr/>
          <p:nvPr/>
        </p:nvSpPr>
        <p:spPr>
          <a:xfrm>
            <a:off x="12949812" y="5988587"/>
            <a:ext cx="1789172" cy="17891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3713A8-2A1F-DD43-B97C-6921C5B602FD}"/>
              </a:ext>
            </a:extLst>
          </p:cNvPr>
          <p:cNvSpPr/>
          <p:nvPr/>
        </p:nvSpPr>
        <p:spPr>
          <a:xfrm>
            <a:off x="18014345" y="5988587"/>
            <a:ext cx="1789172" cy="1789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6D42D9-7129-4449-9EE0-4898F85E6CD2}"/>
              </a:ext>
            </a:extLst>
          </p:cNvPr>
          <p:cNvSpPr/>
          <p:nvPr/>
        </p:nvSpPr>
        <p:spPr>
          <a:xfrm>
            <a:off x="2719144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B130561-4788-8246-85C5-FE2F75D1D8D5}"/>
              </a:ext>
            </a:extLst>
          </p:cNvPr>
          <p:cNvSpPr/>
          <p:nvPr/>
        </p:nvSpPr>
        <p:spPr>
          <a:xfrm>
            <a:off x="7979800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46D23EF-01AE-1445-8457-6A106C92AC17}"/>
              </a:ext>
            </a:extLst>
          </p:cNvPr>
          <p:cNvSpPr/>
          <p:nvPr/>
        </p:nvSpPr>
        <p:spPr>
          <a:xfrm>
            <a:off x="13095134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EA690B4-BA46-6A4F-91CE-B8D55120B789}"/>
              </a:ext>
            </a:extLst>
          </p:cNvPr>
          <p:cNvSpPr/>
          <p:nvPr/>
        </p:nvSpPr>
        <p:spPr>
          <a:xfrm>
            <a:off x="18159667" y="6140602"/>
            <a:ext cx="1498528" cy="1498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2CAEF7-49B6-1E48-8E4E-CC22C037CDAC}"/>
              </a:ext>
            </a:extLst>
          </p:cNvPr>
          <p:cNvSpPr/>
          <p:nvPr/>
        </p:nvSpPr>
        <p:spPr>
          <a:xfrm>
            <a:off x="2610849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B1E6BE-568B-8141-866E-40D532978EE1}"/>
              </a:ext>
            </a:extLst>
          </p:cNvPr>
          <p:cNvSpPr/>
          <p:nvPr/>
        </p:nvSpPr>
        <p:spPr>
          <a:xfrm>
            <a:off x="7851922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532493-BBF8-8D49-A264-88C05A7B7D3A}"/>
              </a:ext>
            </a:extLst>
          </p:cNvPr>
          <p:cNvSpPr/>
          <p:nvPr/>
        </p:nvSpPr>
        <p:spPr>
          <a:xfrm>
            <a:off x="12936878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4BE0D5-E0AA-3643-B519-90EA5436B109}"/>
              </a:ext>
            </a:extLst>
          </p:cNvPr>
          <p:cNvSpPr/>
          <p:nvPr/>
        </p:nvSpPr>
        <p:spPr>
          <a:xfrm>
            <a:off x="18051372" y="650385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B5706-B36A-BD45-A810-9D993A8EE8F5}"/>
              </a:ext>
            </a:extLst>
          </p:cNvPr>
          <p:cNvGrpSpPr/>
          <p:nvPr/>
        </p:nvGrpSpPr>
        <p:grpSpPr>
          <a:xfrm>
            <a:off x="2777524" y="8359311"/>
            <a:ext cx="3096886" cy="1651935"/>
            <a:chOff x="2475239" y="7140111"/>
            <a:chExt cx="3478342" cy="1651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A895570-E00B-D043-A03A-E09B905483F9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82D9CB-45E6-5642-98DD-7C82947405A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4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77122FD-6251-3842-850E-20410CE77A4F}"/>
              </a:ext>
            </a:extLst>
          </p:cNvPr>
          <p:cNvSpPr/>
          <p:nvPr/>
        </p:nvSpPr>
        <p:spPr>
          <a:xfrm>
            <a:off x="17963223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C2229C0-ACC4-2747-8564-8A576484A962}"/>
              </a:ext>
            </a:extLst>
          </p:cNvPr>
          <p:cNvSpPr/>
          <p:nvPr/>
        </p:nvSpPr>
        <p:spPr>
          <a:xfrm>
            <a:off x="12608711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CEC3B66-1E59-C142-A53C-C91BBE342EA5}"/>
              </a:ext>
            </a:extLst>
          </p:cNvPr>
          <p:cNvSpPr/>
          <p:nvPr/>
        </p:nvSpPr>
        <p:spPr>
          <a:xfrm>
            <a:off x="7254199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249609-58E0-7B43-AE52-3D467FE4C6F3}"/>
              </a:ext>
            </a:extLst>
          </p:cNvPr>
          <p:cNvSpPr/>
          <p:nvPr/>
        </p:nvSpPr>
        <p:spPr>
          <a:xfrm>
            <a:off x="1899687" y="6785166"/>
            <a:ext cx="4514739" cy="4046296"/>
          </a:xfrm>
          <a:custGeom>
            <a:avLst/>
            <a:gdLst>
              <a:gd name="connsiteX0" fmla="*/ 0 w 4514739"/>
              <a:gd name="connsiteY0" fmla="*/ 0 h 3314776"/>
              <a:gd name="connsiteX1" fmla="*/ 4514739 w 4514739"/>
              <a:gd name="connsiteY1" fmla="*/ 0 h 3314776"/>
              <a:gd name="connsiteX2" fmla="*/ 4514739 w 4514739"/>
              <a:gd name="connsiteY2" fmla="*/ 3314776 h 3314776"/>
              <a:gd name="connsiteX3" fmla="*/ 0 w 4514739"/>
              <a:gd name="connsiteY3" fmla="*/ 3314776 h 3314776"/>
              <a:gd name="connsiteX4" fmla="*/ 0 w 4514739"/>
              <a:gd name="connsiteY4" fmla="*/ 0 h 3314776"/>
              <a:gd name="connsiteX0" fmla="*/ 0 w 4514739"/>
              <a:gd name="connsiteY0" fmla="*/ 731520 h 4046296"/>
              <a:gd name="connsiteX1" fmla="*/ 4514739 w 4514739"/>
              <a:gd name="connsiteY1" fmla="*/ 0 h 4046296"/>
              <a:gd name="connsiteX2" fmla="*/ 4514739 w 4514739"/>
              <a:gd name="connsiteY2" fmla="*/ 4046296 h 4046296"/>
              <a:gd name="connsiteX3" fmla="*/ 0 w 4514739"/>
              <a:gd name="connsiteY3" fmla="*/ 4046296 h 4046296"/>
              <a:gd name="connsiteX4" fmla="*/ 0 w 4514739"/>
              <a:gd name="connsiteY4" fmla="*/ 731520 h 40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739" h="4046296">
                <a:moveTo>
                  <a:pt x="0" y="731520"/>
                </a:moveTo>
                <a:lnTo>
                  <a:pt x="4514739" y="0"/>
                </a:lnTo>
                <a:lnTo>
                  <a:pt x="4514739" y="4046296"/>
                </a:lnTo>
                <a:lnTo>
                  <a:pt x="0" y="4046296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9281">
            <a:extLst>
              <a:ext uri="{FF2B5EF4-FFF2-40B4-BE49-F238E27FC236}">
                <a16:creationId xmlns:a16="http://schemas.microsoft.com/office/drawing/2014/main" id="{D7F78BDB-8B9A-6D4D-AF29-525E4F61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87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9281">
            <a:extLst>
              <a:ext uri="{FF2B5EF4-FFF2-40B4-BE49-F238E27FC236}">
                <a16:creationId xmlns:a16="http://schemas.microsoft.com/office/drawing/2014/main" id="{9108529D-A558-124A-BB2E-E60D3BC0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199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9281">
            <a:extLst>
              <a:ext uri="{FF2B5EF4-FFF2-40B4-BE49-F238E27FC236}">
                <a16:creationId xmlns:a16="http://schemas.microsoft.com/office/drawing/2014/main" id="{AA34BBC4-8B21-9B44-805A-9D645EAD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711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9281">
            <a:extLst>
              <a:ext uri="{FF2B5EF4-FFF2-40B4-BE49-F238E27FC236}">
                <a16:creationId xmlns:a16="http://schemas.microsoft.com/office/drawing/2014/main" id="{64C7C07F-2246-8743-A819-6C22DE23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223" y="5838754"/>
            <a:ext cx="4514739" cy="1977188"/>
          </a:xfrm>
          <a:custGeom>
            <a:avLst/>
            <a:gdLst>
              <a:gd name="T0" fmla="*/ 440 w 553"/>
              <a:gd name="T1" fmla="*/ 44 h 299"/>
              <a:gd name="T2" fmla="*/ 172 w 553"/>
              <a:gd name="T3" fmla="*/ 44 h 299"/>
              <a:gd name="T4" fmla="*/ 0 w 553"/>
              <a:gd name="T5" fmla="*/ 254 h 299"/>
              <a:gd name="T6" fmla="*/ 440 w 553"/>
              <a:gd name="T7" fmla="*/ 254 h 299"/>
              <a:gd name="T8" fmla="*/ 440 w 553"/>
              <a:gd name="T9" fmla="*/ 298 h 299"/>
              <a:gd name="T10" fmla="*/ 477 w 553"/>
              <a:gd name="T11" fmla="*/ 249 h 299"/>
              <a:gd name="T12" fmla="*/ 552 w 553"/>
              <a:gd name="T13" fmla="*/ 149 h 299"/>
              <a:gd name="T14" fmla="*/ 477 w 553"/>
              <a:gd name="T15" fmla="*/ 48 h 299"/>
              <a:gd name="T16" fmla="*/ 440 w 553"/>
              <a:gd name="T17" fmla="*/ 0 h 299"/>
              <a:gd name="T18" fmla="*/ 440 w 553"/>
              <a:gd name="T19" fmla="*/ 4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299">
                <a:moveTo>
                  <a:pt x="440" y="44"/>
                </a:moveTo>
                <a:lnTo>
                  <a:pt x="172" y="44"/>
                </a:lnTo>
                <a:lnTo>
                  <a:pt x="0" y="254"/>
                </a:lnTo>
                <a:lnTo>
                  <a:pt x="440" y="254"/>
                </a:lnTo>
                <a:lnTo>
                  <a:pt x="440" y="298"/>
                </a:lnTo>
                <a:lnTo>
                  <a:pt x="477" y="249"/>
                </a:lnTo>
                <a:lnTo>
                  <a:pt x="552" y="149"/>
                </a:lnTo>
                <a:lnTo>
                  <a:pt x="477" y="48"/>
                </a:lnTo>
                <a:lnTo>
                  <a:pt x="440" y="0"/>
                </a:lnTo>
                <a:lnTo>
                  <a:pt x="440" y="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227676-6EDC-9344-8626-9E8B1D6DD646}"/>
              </a:ext>
            </a:extLst>
          </p:cNvPr>
          <p:cNvGrpSpPr/>
          <p:nvPr/>
        </p:nvGrpSpPr>
        <p:grpSpPr>
          <a:xfrm>
            <a:off x="7963125" y="8491390"/>
            <a:ext cx="3096886" cy="1651935"/>
            <a:chOff x="2475239" y="7140111"/>
            <a:chExt cx="3478342" cy="1651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1BEE2E-E640-F642-9D4B-5F1DF272283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A9BF3E-5B5C-7947-AAA1-B4B38F04DC66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69CEB1-D38D-5043-8905-69F8BAF36442}"/>
              </a:ext>
            </a:extLst>
          </p:cNvPr>
          <p:cNvGrpSpPr/>
          <p:nvPr/>
        </p:nvGrpSpPr>
        <p:grpSpPr>
          <a:xfrm>
            <a:off x="13344331" y="8491390"/>
            <a:ext cx="3096886" cy="1651935"/>
            <a:chOff x="2475239" y="7140111"/>
            <a:chExt cx="3478342" cy="16519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772065-8691-E54C-BAA9-8979D3A12BDD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08EA28-ADCE-2041-8755-6FD3CB32669A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733DE5-1FAC-0348-B707-2D22826DF57C}"/>
              </a:ext>
            </a:extLst>
          </p:cNvPr>
          <p:cNvGrpSpPr/>
          <p:nvPr/>
        </p:nvGrpSpPr>
        <p:grpSpPr>
          <a:xfrm>
            <a:off x="18672195" y="8491390"/>
            <a:ext cx="3096886" cy="1651935"/>
            <a:chOff x="2475239" y="7140111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033FC-6D91-2A42-9251-AFAD64EC45AF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7F68-3643-3C48-B091-BC23512A1C34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5A3AA-6DC5-604C-AC24-FD485569F82C}"/>
              </a:ext>
            </a:extLst>
          </p:cNvPr>
          <p:cNvGrpSpPr/>
          <p:nvPr/>
        </p:nvGrpSpPr>
        <p:grpSpPr>
          <a:xfrm>
            <a:off x="2608569" y="8491390"/>
            <a:ext cx="3096886" cy="1651935"/>
            <a:chOff x="2475239" y="7140111"/>
            <a:chExt cx="3478342" cy="16519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CE68C-E641-A841-883B-0EF41193F6D4}"/>
                </a:ext>
              </a:extLst>
            </p:cNvPr>
            <p:cNvSpPr/>
            <p:nvPr/>
          </p:nvSpPr>
          <p:spPr>
            <a:xfrm>
              <a:off x="2505609" y="7140111"/>
              <a:ext cx="3447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29897B-B2DC-9C48-8920-9B618A93F613}"/>
                </a:ext>
              </a:extLst>
            </p:cNvPr>
            <p:cNvSpPr txBox="1"/>
            <p:nvPr/>
          </p:nvSpPr>
          <p:spPr>
            <a:xfrm>
              <a:off x="2475239" y="7714828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90ADD-97AF-2A40-BBF0-80BB1913C65C}"/>
              </a:ext>
            </a:extLst>
          </p:cNvPr>
          <p:cNvSpPr/>
          <p:nvPr/>
        </p:nvSpPr>
        <p:spPr>
          <a:xfrm>
            <a:off x="3312972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74711-539F-1F49-BF00-4B95221A5C95}"/>
              </a:ext>
            </a:extLst>
          </p:cNvPr>
          <p:cNvSpPr/>
          <p:nvPr/>
        </p:nvSpPr>
        <p:spPr>
          <a:xfrm>
            <a:off x="8667528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B56D26-C9FF-584F-8655-B427229AE139}"/>
              </a:ext>
            </a:extLst>
          </p:cNvPr>
          <p:cNvSpPr/>
          <p:nvPr/>
        </p:nvSpPr>
        <p:spPr>
          <a:xfrm>
            <a:off x="14064099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C6DFDD-A91D-9E4E-8372-4C35B8BD147A}"/>
              </a:ext>
            </a:extLst>
          </p:cNvPr>
          <p:cNvSpPr/>
          <p:nvPr/>
        </p:nvSpPr>
        <p:spPr>
          <a:xfrm>
            <a:off x="19418655" y="6398231"/>
            <a:ext cx="17151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178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F8CF5-1674-8D49-A840-67E6EC241A45}"/>
              </a:ext>
            </a:extLst>
          </p:cNvPr>
          <p:cNvSpPr/>
          <p:nvPr/>
        </p:nvSpPr>
        <p:spPr>
          <a:xfrm>
            <a:off x="2683431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EEF0782-6975-4C46-BF04-68752BCFECB9}"/>
              </a:ext>
            </a:extLst>
          </p:cNvPr>
          <p:cNvSpPr/>
          <p:nvPr/>
        </p:nvSpPr>
        <p:spPr>
          <a:xfrm>
            <a:off x="4690754" y="5697841"/>
            <a:ext cx="2675349" cy="254805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C6D097-E4A7-C64A-AD94-9392CE1F81D0}"/>
              </a:ext>
            </a:extLst>
          </p:cNvPr>
          <p:cNvSpPr/>
          <p:nvPr/>
        </p:nvSpPr>
        <p:spPr>
          <a:xfrm>
            <a:off x="2683431" y="7401684"/>
            <a:ext cx="4682673" cy="1200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C2B8A3-27C9-A04F-940C-B9C87D09D265}"/>
              </a:ext>
            </a:extLst>
          </p:cNvPr>
          <p:cNvSpPr/>
          <p:nvPr/>
        </p:nvSpPr>
        <p:spPr>
          <a:xfrm>
            <a:off x="3819797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73CC54-4636-6E4C-A8CC-8400C5005CE6}"/>
              </a:ext>
            </a:extLst>
          </p:cNvPr>
          <p:cNvSpPr txBox="1"/>
          <p:nvPr/>
        </p:nvSpPr>
        <p:spPr>
          <a:xfrm>
            <a:off x="3285596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3BE961-C0B8-5246-B44D-234E60C30A5A}"/>
              </a:ext>
            </a:extLst>
          </p:cNvPr>
          <p:cNvSpPr/>
          <p:nvPr/>
        </p:nvSpPr>
        <p:spPr>
          <a:xfrm>
            <a:off x="4182393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001E36-09A7-0F48-B4A5-AB801D0392D4}"/>
              </a:ext>
            </a:extLst>
          </p:cNvPr>
          <p:cNvSpPr/>
          <p:nvPr/>
        </p:nvSpPr>
        <p:spPr>
          <a:xfrm>
            <a:off x="7458311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3A32682E-0FF9-0A42-AAB1-5939C110C37E}"/>
              </a:ext>
            </a:extLst>
          </p:cNvPr>
          <p:cNvSpPr/>
          <p:nvPr/>
        </p:nvSpPr>
        <p:spPr>
          <a:xfrm>
            <a:off x="9465634" y="5697841"/>
            <a:ext cx="2675349" cy="254805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42E0C5-0F8B-E940-85BB-B4B7B5A8CCA1}"/>
              </a:ext>
            </a:extLst>
          </p:cNvPr>
          <p:cNvSpPr/>
          <p:nvPr/>
        </p:nvSpPr>
        <p:spPr>
          <a:xfrm>
            <a:off x="7458311" y="7401684"/>
            <a:ext cx="4682673" cy="1200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E73D2B-61E2-3942-9FC6-D27817F6F5C8}"/>
              </a:ext>
            </a:extLst>
          </p:cNvPr>
          <p:cNvSpPr/>
          <p:nvPr/>
        </p:nvSpPr>
        <p:spPr>
          <a:xfrm>
            <a:off x="8594677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A67E7F-FC11-C144-866E-B2BF0E3C4BA4}"/>
              </a:ext>
            </a:extLst>
          </p:cNvPr>
          <p:cNvSpPr txBox="1"/>
          <p:nvPr/>
        </p:nvSpPr>
        <p:spPr>
          <a:xfrm>
            <a:off x="8060476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6643B-39D6-124B-A681-A23D4B2DB128}"/>
              </a:ext>
            </a:extLst>
          </p:cNvPr>
          <p:cNvSpPr/>
          <p:nvPr/>
        </p:nvSpPr>
        <p:spPr>
          <a:xfrm>
            <a:off x="8957273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40F7AF-EDB8-7240-8FE1-7C0F07B8752A}"/>
              </a:ext>
            </a:extLst>
          </p:cNvPr>
          <p:cNvSpPr/>
          <p:nvPr/>
        </p:nvSpPr>
        <p:spPr>
          <a:xfrm>
            <a:off x="12236666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Bent Arrow 86">
            <a:extLst>
              <a:ext uri="{FF2B5EF4-FFF2-40B4-BE49-F238E27FC236}">
                <a16:creationId xmlns:a16="http://schemas.microsoft.com/office/drawing/2014/main" id="{4F7457D0-7FCC-A642-8B2F-3D8789B7BB73}"/>
              </a:ext>
            </a:extLst>
          </p:cNvPr>
          <p:cNvSpPr/>
          <p:nvPr/>
        </p:nvSpPr>
        <p:spPr>
          <a:xfrm>
            <a:off x="14243989" y="5697841"/>
            <a:ext cx="2675349" cy="2548055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443353-B1CF-204C-B485-BD767C2F8A6B}"/>
              </a:ext>
            </a:extLst>
          </p:cNvPr>
          <p:cNvSpPr/>
          <p:nvPr/>
        </p:nvSpPr>
        <p:spPr>
          <a:xfrm>
            <a:off x="12236666" y="7401684"/>
            <a:ext cx="4682673" cy="1200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06B97D-3A28-6F4A-BCB3-1EF7BD61D7DA}"/>
              </a:ext>
            </a:extLst>
          </p:cNvPr>
          <p:cNvSpPr/>
          <p:nvPr/>
        </p:nvSpPr>
        <p:spPr>
          <a:xfrm>
            <a:off x="13373032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47EF56-4988-C541-B845-4AF75607AA9A}"/>
              </a:ext>
            </a:extLst>
          </p:cNvPr>
          <p:cNvSpPr txBox="1"/>
          <p:nvPr/>
        </p:nvSpPr>
        <p:spPr>
          <a:xfrm>
            <a:off x="12838831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7CB09C-DF8C-DB41-A204-F681953984FD}"/>
              </a:ext>
            </a:extLst>
          </p:cNvPr>
          <p:cNvSpPr/>
          <p:nvPr/>
        </p:nvSpPr>
        <p:spPr>
          <a:xfrm>
            <a:off x="13735628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6D41D5-D88D-3F46-AC6A-90B896AADE9E}"/>
              </a:ext>
            </a:extLst>
          </p:cNvPr>
          <p:cNvSpPr/>
          <p:nvPr/>
        </p:nvSpPr>
        <p:spPr>
          <a:xfrm>
            <a:off x="17011546" y="8252923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Bent Arrow 94">
            <a:extLst>
              <a:ext uri="{FF2B5EF4-FFF2-40B4-BE49-F238E27FC236}">
                <a16:creationId xmlns:a16="http://schemas.microsoft.com/office/drawing/2014/main" id="{BBBA5CA4-32B5-1946-BB63-E8A54A1B5A57}"/>
              </a:ext>
            </a:extLst>
          </p:cNvPr>
          <p:cNvSpPr/>
          <p:nvPr/>
        </p:nvSpPr>
        <p:spPr>
          <a:xfrm>
            <a:off x="19018869" y="5697841"/>
            <a:ext cx="2675349" cy="2548055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5F523A-10F7-4B44-96EC-972A32C3E127}"/>
              </a:ext>
            </a:extLst>
          </p:cNvPr>
          <p:cNvSpPr/>
          <p:nvPr/>
        </p:nvSpPr>
        <p:spPr>
          <a:xfrm>
            <a:off x="17011546" y="7401684"/>
            <a:ext cx="4682673" cy="1200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FD6E4B-C430-3B49-A213-754928F2F70E}"/>
              </a:ext>
            </a:extLst>
          </p:cNvPr>
          <p:cNvSpPr/>
          <p:nvPr/>
        </p:nvSpPr>
        <p:spPr>
          <a:xfrm>
            <a:off x="18147912" y="91922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27D84B-364C-A241-A181-950C8F8EE058}"/>
              </a:ext>
            </a:extLst>
          </p:cNvPr>
          <p:cNvSpPr txBox="1"/>
          <p:nvPr/>
        </p:nvSpPr>
        <p:spPr>
          <a:xfrm>
            <a:off x="17613711" y="976697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E179F6-021F-AA42-A912-6FFF6E058EA0}"/>
              </a:ext>
            </a:extLst>
          </p:cNvPr>
          <p:cNvSpPr/>
          <p:nvPr/>
        </p:nvSpPr>
        <p:spPr>
          <a:xfrm>
            <a:off x="18510508" y="7695374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BBACF11-9C59-2248-A81F-F1CED5946B6E}"/>
              </a:ext>
            </a:extLst>
          </p:cNvPr>
          <p:cNvSpPr/>
          <p:nvPr/>
        </p:nvSpPr>
        <p:spPr>
          <a:xfrm rot="10800000">
            <a:off x="17340453" y="5556260"/>
            <a:ext cx="3550387" cy="306067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C1450FD8-5A8C-9042-BF28-BC586F0FE10E}"/>
              </a:ext>
            </a:extLst>
          </p:cNvPr>
          <p:cNvSpPr/>
          <p:nvPr/>
        </p:nvSpPr>
        <p:spPr>
          <a:xfrm rot="10800000">
            <a:off x="16763809" y="5556259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6B555AF7-F932-A64A-AA69-78AB08AD315E}"/>
              </a:ext>
            </a:extLst>
          </p:cNvPr>
          <p:cNvSpPr/>
          <p:nvPr/>
        </p:nvSpPr>
        <p:spPr>
          <a:xfrm rot="10800000">
            <a:off x="13964080" y="7086603"/>
            <a:ext cx="3550387" cy="306067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08EBE79-3FF7-AD46-B074-AD69C172238E}"/>
              </a:ext>
            </a:extLst>
          </p:cNvPr>
          <p:cNvSpPr/>
          <p:nvPr/>
        </p:nvSpPr>
        <p:spPr>
          <a:xfrm rot="10800000">
            <a:off x="13387436" y="7086602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56BDAE86-CE5C-7C42-838C-2F0E67AA9DDD}"/>
              </a:ext>
            </a:extLst>
          </p:cNvPr>
          <p:cNvSpPr/>
          <p:nvPr/>
        </p:nvSpPr>
        <p:spPr>
          <a:xfrm rot="10800000">
            <a:off x="10571719" y="5556260"/>
            <a:ext cx="3550387" cy="306067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78C298AB-D34C-F743-A88A-2D33680851DC}"/>
              </a:ext>
            </a:extLst>
          </p:cNvPr>
          <p:cNvSpPr/>
          <p:nvPr/>
        </p:nvSpPr>
        <p:spPr>
          <a:xfrm rot="10800000">
            <a:off x="9995075" y="5556259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BF424F8D-2AB1-8E4F-96BF-7FC98790DABE}"/>
              </a:ext>
            </a:extLst>
          </p:cNvPr>
          <p:cNvSpPr/>
          <p:nvPr/>
        </p:nvSpPr>
        <p:spPr>
          <a:xfrm rot="10800000">
            <a:off x="7238571" y="7086603"/>
            <a:ext cx="3550387" cy="306067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79FDAB4B-3060-344E-AB59-168DFF0A4321}"/>
              </a:ext>
            </a:extLst>
          </p:cNvPr>
          <p:cNvSpPr/>
          <p:nvPr/>
        </p:nvSpPr>
        <p:spPr>
          <a:xfrm rot="10800000">
            <a:off x="6661927" y="7086602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EA1BB98-E5B8-DB4A-BE87-F7F561E3CD8F}"/>
              </a:ext>
            </a:extLst>
          </p:cNvPr>
          <p:cNvSpPr/>
          <p:nvPr/>
        </p:nvSpPr>
        <p:spPr>
          <a:xfrm rot="10800000">
            <a:off x="4063455" y="5556262"/>
            <a:ext cx="3550387" cy="306067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378E4F4-322E-F045-9978-FA4C77501A12}"/>
              </a:ext>
            </a:extLst>
          </p:cNvPr>
          <p:cNvSpPr/>
          <p:nvPr/>
        </p:nvSpPr>
        <p:spPr>
          <a:xfrm rot="10800000">
            <a:off x="3486811" y="5556261"/>
            <a:ext cx="3550392" cy="306068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6CB493-E675-C74A-8383-2BA59E9D52FF}"/>
              </a:ext>
            </a:extLst>
          </p:cNvPr>
          <p:cNvSpPr/>
          <p:nvPr/>
        </p:nvSpPr>
        <p:spPr>
          <a:xfrm>
            <a:off x="4505131" y="6532603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ABF17C-B47F-6246-BCB9-38F9CFCD55F1}"/>
              </a:ext>
            </a:extLst>
          </p:cNvPr>
          <p:cNvSpPr/>
          <p:nvPr/>
        </p:nvSpPr>
        <p:spPr>
          <a:xfrm>
            <a:off x="7788861" y="8062944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C7AFC3-78CF-8646-9CFE-A3863A8D9352}"/>
              </a:ext>
            </a:extLst>
          </p:cNvPr>
          <p:cNvSpPr/>
          <p:nvPr/>
        </p:nvSpPr>
        <p:spPr>
          <a:xfrm>
            <a:off x="11132655" y="6532601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EFA405-C21B-F34E-AC72-90642FE36B31}"/>
              </a:ext>
            </a:extLst>
          </p:cNvPr>
          <p:cNvSpPr/>
          <p:nvPr/>
        </p:nvSpPr>
        <p:spPr>
          <a:xfrm>
            <a:off x="14535658" y="8062944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F617A2-7D00-2749-AB27-E5A33D2B0D6D}"/>
              </a:ext>
            </a:extLst>
          </p:cNvPr>
          <p:cNvSpPr/>
          <p:nvPr/>
        </p:nvSpPr>
        <p:spPr>
          <a:xfrm>
            <a:off x="17953925" y="6532601"/>
            <a:ext cx="1715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C77EB5-83EB-B749-837A-D19B6E1960D3}"/>
              </a:ext>
            </a:extLst>
          </p:cNvPr>
          <p:cNvSpPr/>
          <p:nvPr/>
        </p:nvSpPr>
        <p:spPr>
          <a:xfrm>
            <a:off x="4225732" y="906842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0B34F3-AC73-6B48-9221-15FC8A52878D}"/>
              </a:ext>
            </a:extLst>
          </p:cNvPr>
          <p:cNvSpPr txBox="1"/>
          <p:nvPr/>
        </p:nvSpPr>
        <p:spPr>
          <a:xfrm>
            <a:off x="3691531" y="964313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35E4C-3CBA-554F-9129-C705E41B87EE}"/>
              </a:ext>
            </a:extLst>
          </p:cNvPr>
          <p:cNvSpPr/>
          <p:nvPr/>
        </p:nvSpPr>
        <p:spPr>
          <a:xfrm>
            <a:off x="7441450" y="1046910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D72AEC-551D-FD43-BA92-0EE689683945}"/>
              </a:ext>
            </a:extLst>
          </p:cNvPr>
          <p:cNvSpPr txBox="1"/>
          <p:nvPr/>
        </p:nvSpPr>
        <p:spPr>
          <a:xfrm>
            <a:off x="6907249" y="1104382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2907CC-9C9C-5D4B-8BDC-F4E5240418C8}"/>
              </a:ext>
            </a:extLst>
          </p:cNvPr>
          <p:cNvSpPr/>
          <p:nvPr/>
        </p:nvSpPr>
        <p:spPr>
          <a:xfrm>
            <a:off x="10829513" y="9104528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A3B714-B59D-6148-B97F-C3E13570077A}"/>
              </a:ext>
            </a:extLst>
          </p:cNvPr>
          <p:cNvSpPr txBox="1"/>
          <p:nvPr/>
        </p:nvSpPr>
        <p:spPr>
          <a:xfrm>
            <a:off x="10295312" y="9679245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338EEC-E91E-4046-BDEA-25F0FFA2188F}"/>
              </a:ext>
            </a:extLst>
          </p:cNvPr>
          <p:cNvSpPr/>
          <p:nvPr/>
        </p:nvSpPr>
        <p:spPr>
          <a:xfrm>
            <a:off x="17610044" y="906479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76A1CA-A63D-ED4A-B0BA-02BB30393F47}"/>
              </a:ext>
            </a:extLst>
          </p:cNvPr>
          <p:cNvSpPr txBox="1"/>
          <p:nvPr/>
        </p:nvSpPr>
        <p:spPr>
          <a:xfrm>
            <a:off x="17075843" y="963951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7F4CF1-1944-C541-A8CC-C16702CE1283}"/>
              </a:ext>
            </a:extLst>
          </p:cNvPr>
          <p:cNvSpPr/>
          <p:nvPr/>
        </p:nvSpPr>
        <p:spPr>
          <a:xfrm>
            <a:off x="14188247" y="1046910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149CFD-01FF-4145-92A7-D4414994AA2B}"/>
              </a:ext>
            </a:extLst>
          </p:cNvPr>
          <p:cNvSpPr txBox="1"/>
          <p:nvPr/>
        </p:nvSpPr>
        <p:spPr>
          <a:xfrm>
            <a:off x="13654046" y="1104382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4970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0AD3E5-2027-DF4E-B124-7498B053A379}"/>
              </a:ext>
            </a:extLst>
          </p:cNvPr>
          <p:cNvSpPr/>
          <p:nvPr/>
        </p:nvSpPr>
        <p:spPr>
          <a:xfrm>
            <a:off x="17869367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967CD1-C6D0-194E-B5C5-C794B0091AE5}"/>
              </a:ext>
            </a:extLst>
          </p:cNvPr>
          <p:cNvSpPr/>
          <p:nvPr/>
        </p:nvSpPr>
        <p:spPr>
          <a:xfrm>
            <a:off x="14076300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A9CA9D-A5E4-DC4B-97C7-6D2AF5895206}"/>
              </a:ext>
            </a:extLst>
          </p:cNvPr>
          <p:cNvSpPr/>
          <p:nvPr/>
        </p:nvSpPr>
        <p:spPr>
          <a:xfrm>
            <a:off x="10283234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3C991D2-DD62-6F4E-95E3-50063CB81016}"/>
              </a:ext>
            </a:extLst>
          </p:cNvPr>
          <p:cNvSpPr/>
          <p:nvPr/>
        </p:nvSpPr>
        <p:spPr>
          <a:xfrm>
            <a:off x="6490167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B78C74-1D2D-8140-9D7B-55A60EB1593A}"/>
              </a:ext>
            </a:extLst>
          </p:cNvPr>
          <p:cNvSpPr/>
          <p:nvPr/>
        </p:nvSpPr>
        <p:spPr>
          <a:xfrm>
            <a:off x="2697101" y="7102468"/>
            <a:ext cx="3060232" cy="306023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720C85A-BDAB-D74C-92E2-D75A15AC470B}"/>
              </a:ext>
            </a:extLst>
          </p:cNvPr>
          <p:cNvSpPr/>
          <p:nvPr/>
        </p:nvSpPr>
        <p:spPr>
          <a:xfrm>
            <a:off x="2697102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1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E7F0685D-8B50-2944-9A7A-9A6668F9D029}"/>
              </a:ext>
            </a:extLst>
          </p:cNvPr>
          <p:cNvSpPr/>
          <p:nvPr/>
        </p:nvSpPr>
        <p:spPr>
          <a:xfrm flipV="1">
            <a:off x="6493791" y="8539589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2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40E6A5F-4C7E-E147-8832-BD1B334ED3E3}"/>
              </a:ext>
            </a:extLst>
          </p:cNvPr>
          <p:cNvSpPr/>
          <p:nvPr/>
        </p:nvSpPr>
        <p:spPr>
          <a:xfrm>
            <a:off x="10290480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3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499654C-5393-4E42-ACB7-0506F93B1AFD}"/>
              </a:ext>
            </a:extLst>
          </p:cNvPr>
          <p:cNvSpPr/>
          <p:nvPr/>
        </p:nvSpPr>
        <p:spPr>
          <a:xfrm flipV="1">
            <a:off x="14087170" y="8539589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4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B84AA87-E1EA-4C42-8F7F-A4AA7645C240}"/>
              </a:ext>
            </a:extLst>
          </p:cNvPr>
          <p:cNvSpPr/>
          <p:nvPr/>
        </p:nvSpPr>
        <p:spPr>
          <a:xfrm>
            <a:off x="17883859" y="6434668"/>
            <a:ext cx="3796689" cy="2261471"/>
          </a:xfrm>
          <a:custGeom>
            <a:avLst/>
            <a:gdLst>
              <a:gd name="connsiteX0" fmla="*/ 944218 w 944277"/>
              <a:gd name="connsiteY0" fmla="*/ 562413 h 562452"/>
              <a:gd name="connsiteX1" fmla="*/ 816425 w 944277"/>
              <a:gd name="connsiteY1" fmla="*/ -39 h 562452"/>
              <a:gd name="connsiteX2" fmla="*/ 677128 w 944277"/>
              <a:gd name="connsiteY2" fmla="*/ 179355 h 562452"/>
              <a:gd name="connsiteX3" fmla="*/ 63961 w 944277"/>
              <a:gd name="connsiteY3" fmla="*/ 324074 h 562452"/>
              <a:gd name="connsiteX4" fmla="*/ -59 w 944277"/>
              <a:gd name="connsiteY4" fmla="*/ 510736 h 562452"/>
              <a:gd name="connsiteX5" fmla="*/ 512347 w 944277"/>
              <a:gd name="connsiteY5" fmla="*/ 385969 h 562452"/>
              <a:gd name="connsiteX6" fmla="*/ 367820 w 944277"/>
              <a:gd name="connsiteY6" fmla="*/ 562413 h 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277" h="562452">
                <a:moveTo>
                  <a:pt x="944218" y="562413"/>
                </a:moveTo>
                <a:lnTo>
                  <a:pt x="816425" y="-39"/>
                </a:lnTo>
                <a:lnTo>
                  <a:pt x="677128" y="179355"/>
                </a:lnTo>
                <a:cubicBezTo>
                  <a:pt x="467877" y="49843"/>
                  <a:pt x="193351" y="114636"/>
                  <a:pt x="63961" y="324074"/>
                </a:cubicBezTo>
                <a:cubicBezTo>
                  <a:pt x="28961" y="380728"/>
                  <a:pt x="7082" y="444510"/>
                  <a:pt x="-59" y="510736"/>
                </a:cubicBezTo>
                <a:cubicBezTo>
                  <a:pt x="113690" y="344054"/>
                  <a:pt x="334807" y="290214"/>
                  <a:pt x="512347" y="385969"/>
                </a:cubicBezTo>
                <a:lnTo>
                  <a:pt x="367820" y="562413"/>
                </a:lnTo>
                <a:close/>
              </a:path>
            </a:pathLst>
          </a:custGeom>
          <a:solidFill>
            <a:schemeClr val="accent5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407ED7-897D-9846-B1D6-267B7E58B394}"/>
              </a:ext>
            </a:extLst>
          </p:cNvPr>
          <p:cNvSpPr/>
          <p:nvPr/>
        </p:nvSpPr>
        <p:spPr>
          <a:xfrm>
            <a:off x="6612689" y="512982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92422-0F06-7B40-8549-1510B7FA2675}"/>
              </a:ext>
            </a:extLst>
          </p:cNvPr>
          <p:cNvSpPr txBox="1"/>
          <p:nvPr/>
        </p:nvSpPr>
        <p:spPr>
          <a:xfrm>
            <a:off x="6585650" y="570454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8BF3EB-6F72-8147-8F1D-2CCE9E191EF1}"/>
              </a:ext>
            </a:extLst>
          </p:cNvPr>
          <p:cNvSpPr/>
          <p:nvPr/>
        </p:nvSpPr>
        <p:spPr>
          <a:xfrm>
            <a:off x="10291946" y="105598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5AC35F-6AB1-9B44-8130-A877C2725511}"/>
              </a:ext>
            </a:extLst>
          </p:cNvPr>
          <p:cNvSpPr txBox="1"/>
          <p:nvPr/>
        </p:nvSpPr>
        <p:spPr>
          <a:xfrm>
            <a:off x="10264907" y="111345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C9E88D4-E132-E740-AA07-003E72939524}"/>
              </a:ext>
            </a:extLst>
          </p:cNvPr>
          <p:cNvSpPr/>
          <p:nvPr/>
        </p:nvSpPr>
        <p:spPr>
          <a:xfrm>
            <a:off x="14090447" y="5129824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0A5832-9C8F-304E-B13F-9A997D9632C1}"/>
              </a:ext>
            </a:extLst>
          </p:cNvPr>
          <p:cNvSpPr txBox="1"/>
          <p:nvPr/>
        </p:nvSpPr>
        <p:spPr>
          <a:xfrm>
            <a:off x="14063408" y="5704541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9F2AE8-C6D3-CA43-9FF8-9BFD7C824946}"/>
              </a:ext>
            </a:extLst>
          </p:cNvPr>
          <p:cNvSpPr/>
          <p:nvPr/>
        </p:nvSpPr>
        <p:spPr>
          <a:xfrm>
            <a:off x="3369658" y="9085713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A95797-76EE-C24E-89D9-A1239B3BE305}"/>
              </a:ext>
            </a:extLst>
          </p:cNvPr>
          <p:cNvSpPr/>
          <p:nvPr/>
        </p:nvSpPr>
        <p:spPr>
          <a:xfrm>
            <a:off x="7162724" y="7565403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290111-7618-F040-8E3C-F9108EA7E378}"/>
              </a:ext>
            </a:extLst>
          </p:cNvPr>
          <p:cNvSpPr/>
          <p:nvPr/>
        </p:nvSpPr>
        <p:spPr>
          <a:xfrm>
            <a:off x="10952297" y="908571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A84FEF-F32F-ED4E-B83E-941E74FB500A}"/>
              </a:ext>
            </a:extLst>
          </p:cNvPr>
          <p:cNvSpPr/>
          <p:nvPr/>
        </p:nvSpPr>
        <p:spPr>
          <a:xfrm>
            <a:off x="14746153" y="7570120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5B35FD-858B-A841-83D2-A22470892D3D}"/>
              </a:ext>
            </a:extLst>
          </p:cNvPr>
          <p:cNvSpPr/>
          <p:nvPr/>
        </p:nvSpPr>
        <p:spPr>
          <a:xfrm>
            <a:off x="2804563" y="105625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EB01D-0F99-5C44-BF6D-87BBF7E509CB}"/>
              </a:ext>
            </a:extLst>
          </p:cNvPr>
          <p:cNvSpPr txBox="1"/>
          <p:nvPr/>
        </p:nvSpPr>
        <p:spPr>
          <a:xfrm>
            <a:off x="2777524" y="111372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21C1F00-57AA-6C4F-B8B6-83B50C75D796}"/>
              </a:ext>
            </a:extLst>
          </p:cNvPr>
          <p:cNvSpPr/>
          <p:nvPr/>
        </p:nvSpPr>
        <p:spPr>
          <a:xfrm>
            <a:off x="18541924" y="9085712"/>
            <a:ext cx="1715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67050D-536F-6F4C-B464-7404DCCC6D2A}"/>
              </a:ext>
            </a:extLst>
          </p:cNvPr>
          <p:cNvSpPr/>
          <p:nvPr/>
        </p:nvSpPr>
        <p:spPr>
          <a:xfrm>
            <a:off x="17878079" y="10559865"/>
            <a:ext cx="3069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2C86C-1078-744E-BA0F-16C79246C0F3}"/>
              </a:ext>
            </a:extLst>
          </p:cNvPr>
          <p:cNvSpPr txBox="1"/>
          <p:nvPr/>
        </p:nvSpPr>
        <p:spPr>
          <a:xfrm>
            <a:off x="17851040" y="11134582"/>
            <a:ext cx="309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419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5747" y="1046901"/>
            <a:ext cx="11266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Process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C4042-E586-AC4B-818D-C8BF074B82B6}"/>
              </a:ext>
            </a:extLst>
          </p:cNvPr>
          <p:cNvSpPr/>
          <p:nvPr/>
        </p:nvSpPr>
        <p:spPr>
          <a:xfrm>
            <a:off x="1951395" y="5621867"/>
            <a:ext cx="4097866" cy="4097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AF0071-D3D6-834B-A805-A02890D1F56E}"/>
              </a:ext>
            </a:extLst>
          </p:cNvPr>
          <p:cNvSpPr/>
          <p:nvPr/>
        </p:nvSpPr>
        <p:spPr>
          <a:xfrm>
            <a:off x="7374046" y="5621867"/>
            <a:ext cx="4097866" cy="40978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4F27E7-9563-E541-AA3B-A9B4E0132CCD}"/>
              </a:ext>
            </a:extLst>
          </p:cNvPr>
          <p:cNvSpPr/>
          <p:nvPr/>
        </p:nvSpPr>
        <p:spPr>
          <a:xfrm>
            <a:off x="12726405" y="5621867"/>
            <a:ext cx="4097866" cy="40978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527E0C-EC14-E54D-8698-2006FF4F9FB9}"/>
              </a:ext>
            </a:extLst>
          </p:cNvPr>
          <p:cNvSpPr/>
          <p:nvPr/>
        </p:nvSpPr>
        <p:spPr>
          <a:xfrm>
            <a:off x="18115694" y="5621867"/>
            <a:ext cx="4097866" cy="40978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DB419-969E-EF49-9F70-AEDAF99DE742}"/>
              </a:ext>
            </a:extLst>
          </p:cNvPr>
          <p:cNvSpPr/>
          <p:nvPr/>
        </p:nvSpPr>
        <p:spPr>
          <a:xfrm>
            <a:off x="894089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752D42-04FA-3849-AC31-161F714ED4F9}"/>
              </a:ext>
            </a:extLst>
          </p:cNvPr>
          <p:cNvSpPr/>
          <p:nvPr/>
        </p:nvSpPr>
        <p:spPr>
          <a:xfrm>
            <a:off x="6287450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998F56-6111-3D43-B367-52A04BB693DC}"/>
              </a:ext>
            </a:extLst>
          </p:cNvPr>
          <p:cNvSpPr/>
          <p:nvPr/>
        </p:nvSpPr>
        <p:spPr>
          <a:xfrm>
            <a:off x="11731611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2612F-E323-D74F-9ACB-6AC21BA522F4}"/>
              </a:ext>
            </a:extLst>
          </p:cNvPr>
          <p:cNvSpPr/>
          <p:nvPr/>
        </p:nvSpPr>
        <p:spPr>
          <a:xfrm>
            <a:off x="16990314" y="5557340"/>
            <a:ext cx="374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A4D2F1-6AFA-AB4F-948C-B256B9DF1F1A}"/>
              </a:ext>
            </a:extLst>
          </p:cNvPr>
          <p:cNvSpPr/>
          <p:nvPr/>
        </p:nvSpPr>
        <p:spPr>
          <a:xfrm>
            <a:off x="2774831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6D2ACD-8FDA-994B-BB0E-18FCC7098C5C}"/>
              </a:ext>
            </a:extLst>
          </p:cNvPr>
          <p:cNvSpPr txBox="1"/>
          <p:nvPr/>
        </p:nvSpPr>
        <p:spPr>
          <a:xfrm>
            <a:off x="2240630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27F75E-18E7-A24A-AD79-B252BC864731}"/>
              </a:ext>
            </a:extLst>
          </p:cNvPr>
          <p:cNvSpPr/>
          <p:nvPr/>
        </p:nvSpPr>
        <p:spPr>
          <a:xfrm>
            <a:off x="8135226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5A1D65-055A-8046-8830-EF4F3B87248E}"/>
              </a:ext>
            </a:extLst>
          </p:cNvPr>
          <p:cNvSpPr txBox="1"/>
          <p:nvPr/>
        </p:nvSpPr>
        <p:spPr>
          <a:xfrm>
            <a:off x="7601025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7D9ADD-5E35-F843-9E0B-044A953EA33A}"/>
              </a:ext>
            </a:extLst>
          </p:cNvPr>
          <p:cNvSpPr/>
          <p:nvPr/>
        </p:nvSpPr>
        <p:spPr>
          <a:xfrm>
            <a:off x="13536455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8B3AA-55BD-3B49-A1ED-858ECE16A69E}"/>
              </a:ext>
            </a:extLst>
          </p:cNvPr>
          <p:cNvSpPr txBox="1"/>
          <p:nvPr/>
        </p:nvSpPr>
        <p:spPr>
          <a:xfrm>
            <a:off x="13002254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16FAF4-C66E-F14C-8A8C-86F019A34A1C}"/>
              </a:ext>
            </a:extLst>
          </p:cNvPr>
          <p:cNvSpPr/>
          <p:nvPr/>
        </p:nvSpPr>
        <p:spPr>
          <a:xfrm>
            <a:off x="18924237" y="990608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645C8-51E4-A341-9D27-A201D491BE07}"/>
              </a:ext>
            </a:extLst>
          </p:cNvPr>
          <p:cNvSpPr txBox="1"/>
          <p:nvPr/>
        </p:nvSpPr>
        <p:spPr>
          <a:xfrm>
            <a:off x="18390036" y="104807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72E026C3-8DC9-AB4D-9647-97B68D68C8B6}"/>
              </a:ext>
            </a:extLst>
          </p:cNvPr>
          <p:cNvSpPr/>
          <p:nvPr/>
        </p:nvSpPr>
        <p:spPr>
          <a:xfrm>
            <a:off x="5139787" y="7133998"/>
            <a:ext cx="1710552" cy="107360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0ADBC89B-1C82-5C41-BB54-745EEBB27CF2}"/>
              </a:ext>
            </a:extLst>
          </p:cNvPr>
          <p:cNvSpPr/>
          <p:nvPr/>
        </p:nvSpPr>
        <p:spPr>
          <a:xfrm>
            <a:off x="10582770" y="7133998"/>
            <a:ext cx="1710552" cy="1073604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A1463D5B-D4C8-464E-8B10-C7DF55A412F6}"/>
              </a:ext>
            </a:extLst>
          </p:cNvPr>
          <p:cNvSpPr/>
          <p:nvPr/>
        </p:nvSpPr>
        <p:spPr>
          <a:xfrm>
            <a:off x="15915684" y="7133998"/>
            <a:ext cx="1710552" cy="107360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03F33A52-F113-F34C-AA58-7FEDC88E4C86}"/>
              </a:ext>
            </a:extLst>
          </p:cNvPr>
          <p:cNvSpPr/>
          <p:nvPr/>
        </p:nvSpPr>
        <p:spPr>
          <a:xfrm>
            <a:off x="21376808" y="7133998"/>
            <a:ext cx="1710552" cy="1073604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9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BC5E0"/>
      </a:accent1>
      <a:accent2>
        <a:srgbClr val="2299C0"/>
      </a:accent2>
      <a:accent3>
        <a:srgbClr val="228BB9"/>
      </a:accent3>
      <a:accent4>
        <a:srgbClr val="0F6195"/>
      </a:accent4>
      <a:accent5>
        <a:srgbClr val="0C5198"/>
      </a:accent5>
      <a:accent6>
        <a:srgbClr val="0A396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116623</TotalTime>
  <Words>1007</Words>
  <Application>Microsoft Macintosh PowerPoint</Application>
  <PresentationFormat>Custom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19493</cp:revision>
  <dcterms:created xsi:type="dcterms:W3CDTF">2014-11-12T21:47:38Z</dcterms:created>
  <dcterms:modified xsi:type="dcterms:W3CDTF">2020-11-16T23:17:18Z</dcterms:modified>
  <cp:category/>
</cp:coreProperties>
</file>