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5" r:id="rId2"/>
    <p:sldId id="4403" r:id="rId3"/>
    <p:sldId id="4400" r:id="rId4"/>
    <p:sldId id="4411" r:id="rId5"/>
    <p:sldId id="4399" r:id="rId6"/>
    <p:sldId id="4397" r:id="rId7"/>
    <p:sldId id="4378" r:id="rId8"/>
    <p:sldId id="4398" r:id="rId9"/>
    <p:sldId id="4401" r:id="rId10"/>
    <p:sldId id="4402" r:id="rId11"/>
    <p:sldId id="4404" r:id="rId12"/>
    <p:sldId id="4405" r:id="rId13"/>
    <p:sldId id="4407" r:id="rId14"/>
    <p:sldId id="4408" r:id="rId15"/>
    <p:sldId id="4406" r:id="rId16"/>
    <p:sldId id="4395" r:id="rId17"/>
    <p:sldId id="4409" r:id="rId18"/>
    <p:sldId id="4412" r:id="rId19"/>
    <p:sldId id="4413" r:id="rId20"/>
    <p:sldId id="441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5" autoAdjust="0"/>
    <p:restoredTop sz="95964" autoAdjust="0"/>
  </p:normalViewPr>
  <p:slideViewPr>
    <p:cSldViewPr snapToGrid="0" snapToObjects="1">
      <p:cViewPr varScale="1">
        <p:scale>
          <a:sx n="62" d="100"/>
          <a:sy n="62" d="100"/>
        </p:scale>
        <p:origin x="696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9157" y="1022190"/>
            <a:ext cx="9759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Roadmap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D3519B6-93EB-7841-81F1-FACE90FD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57259"/>
              </p:ext>
            </p:extLst>
          </p:nvPr>
        </p:nvGraphicFramePr>
        <p:xfrm>
          <a:off x="1517650" y="5202617"/>
          <a:ext cx="21342352" cy="694383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896576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 Name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Q1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Q2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Q3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Q4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27746"/>
                  </a:ext>
                </a:extLst>
              </a:tr>
              <a:tr h="593444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Jan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Feb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Mar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Apr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May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Jul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Aug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951718">
                <a:tc rowSpan="6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Montserrat" charset="0"/>
                        </a:rPr>
                        <a:t>Review product strategy</a:t>
                      </a:r>
                      <a:endParaRPr lang="en-US" sz="540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98512396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10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134234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1ED926E-60B8-A947-A854-F667728F2B7A}"/>
              </a:ext>
            </a:extLst>
          </p:cNvPr>
          <p:cNvGrpSpPr/>
          <p:nvPr/>
        </p:nvGrpSpPr>
        <p:grpSpPr>
          <a:xfrm>
            <a:off x="9388768" y="7053939"/>
            <a:ext cx="12579392" cy="4246955"/>
            <a:chOff x="9366996" y="6595216"/>
            <a:chExt cx="12579392" cy="562777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4BC33F-706E-CE4A-B18E-A406C496A229}"/>
                </a:ext>
              </a:extLst>
            </p:cNvPr>
            <p:cNvCxnSpPr>
              <a:cxnSpLocks/>
            </p:cNvCxnSpPr>
            <p:nvPr/>
          </p:nvCxnSpPr>
          <p:spPr>
            <a:xfrm>
              <a:off x="9366996" y="7650988"/>
              <a:ext cx="2470081" cy="0"/>
            </a:xfrm>
            <a:prstGeom prst="line">
              <a:avLst/>
            </a:prstGeom>
            <a:ln w="889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13CE18-F971-E240-9C37-CF0E42105463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544" y="9195308"/>
              <a:ext cx="3441148" cy="0"/>
            </a:xfrm>
            <a:prstGeom prst="line">
              <a:avLst/>
            </a:prstGeom>
            <a:ln w="889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659CCD-BC8D-FB4F-997A-F1F189BB66EC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692" y="10698988"/>
              <a:ext cx="5194612" cy="0"/>
            </a:xfrm>
            <a:prstGeom prst="line">
              <a:avLst/>
            </a:prstGeom>
            <a:ln w="8890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3F19EE-ACB4-C148-A1E3-6E0427D4CAE7}"/>
                </a:ext>
              </a:extLst>
            </p:cNvPr>
            <p:cNvCxnSpPr>
              <a:cxnSpLocks/>
            </p:cNvCxnSpPr>
            <p:nvPr/>
          </p:nvCxnSpPr>
          <p:spPr>
            <a:xfrm>
              <a:off x="18202435" y="12222988"/>
              <a:ext cx="3657600" cy="0"/>
            </a:xfrm>
            <a:prstGeom prst="line">
              <a:avLst/>
            </a:prstGeom>
            <a:ln w="889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B560C80-BE7E-FB4E-A5C5-85102D033A4A}"/>
                </a:ext>
              </a:extLst>
            </p:cNvPr>
            <p:cNvGrpSpPr/>
            <p:nvPr/>
          </p:nvGrpSpPr>
          <p:grpSpPr>
            <a:xfrm>
              <a:off x="11837077" y="6595216"/>
              <a:ext cx="2355199" cy="923561"/>
              <a:chOff x="9313333" y="4283144"/>
              <a:chExt cx="2355199" cy="92356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C130886-ACEA-DE43-AE2F-0DF76B4A81C3}"/>
                  </a:ext>
                </a:extLst>
              </p:cNvPr>
              <p:cNvSpPr/>
              <p:nvPr/>
            </p:nvSpPr>
            <p:spPr>
              <a:xfrm>
                <a:off x="10153374" y="4283144"/>
                <a:ext cx="1515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Product 1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27E9686-1AF2-4543-B6DE-A903C4C931D2}"/>
                  </a:ext>
                </a:extLst>
              </p:cNvPr>
              <p:cNvGrpSpPr/>
              <p:nvPr/>
            </p:nvGrpSpPr>
            <p:grpSpPr>
              <a:xfrm>
                <a:off x="9313333" y="4292305"/>
                <a:ext cx="768439" cy="914400"/>
                <a:chOff x="7010400" y="4572000"/>
                <a:chExt cx="768439" cy="91440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6F2BD9E-5000-B447-8CEC-F5353940039E}"/>
                    </a:ext>
                  </a:extLst>
                </p:cNvPr>
                <p:cNvCxnSpPr/>
                <p:nvPr/>
              </p:nvCxnSpPr>
              <p:spPr>
                <a:xfrm flipV="1">
                  <a:off x="7010400" y="4599709"/>
                  <a:ext cx="0" cy="886691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Pentagon 18">
                  <a:extLst>
                    <a:ext uri="{FF2B5EF4-FFF2-40B4-BE49-F238E27FC236}">
                      <a16:creationId xmlns:a16="http://schemas.microsoft.com/office/drawing/2014/main" id="{78B64598-55CD-1140-BEE8-66AADEB74CD5}"/>
                    </a:ext>
                  </a:extLst>
                </p:cNvPr>
                <p:cNvSpPr/>
                <p:nvPr/>
              </p:nvSpPr>
              <p:spPr>
                <a:xfrm>
                  <a:off x="7010401" y="4572000"/>
                  <a:ext cx="768438" cy="443345"/>
                </a:xfrm>
                <a:prstGeom prst="homePlat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9F76C2-89A1-9D4B-A103-2E3E9148036F}"/>
                </a:ext>
              </a:extLst>
            </p:cNvPr>
            <p:cNvGrpSpPr/>
            <p:nvPr/>
          </p:nvGrpSpPr>
          <p:grpSpPr>
            <a:xfrm>
              <a:off x="14415685" y="8113120"/>
              <a:ext cx="2355199" cy="923561"/>
              <a:chOff x="9313333" y="4283144"/>
              <a:chExt cx="2355199" cy="92356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BA9F5B-9F2A-D048-BDB9-40A9A76F63D2}"/>
                  </a:ext>
                </a:extLst>
              </p:cNvPr>
              <p:cNvSpPr/>
              <p:nvPr/>
            </p:nvSpPr>
            <p:spPr>
              <a:xfrm>
                <a:off x="10153374" y="4283144"/>
                <a:ext cx="1515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Product 2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DEA1685-83F0-0744-848F-5F895BA2F49E}"/>
                  </a:ext>
                </a:extLst>
              </p:cNvPr>
              <p:cNvGrpSpPr/>
              <p:nvPr/>
            </p:nvGrpSpPr>
            <p:grpSpPr>
              <a:xfrm>
                <a:off x="9313333" y="4292305"/>
                <a:ext cx="768439" cy="914400"/>
                <a:chOff x="7010400" y="4572000"/>
                <a:chExt cx="768439" cy="91440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14BC34E-9C7B-8A4D-8172-7DA24768BF96}"/>
                    </a:ext>
                  </a:extLst>
                </p:cNvPr>
                <p:cNvCxnSpPr/>
                <p:nvPr/>
              </p:nvCxnSpPr>
              <p:spPr>
                <a:xfrm flipV="1">
                  <a:off x="7010400" y="4599709"/>
                  <a:ext cx="0" cy="886691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Pentagon 30">
                  <a:extLst>
                    <a:ext uri="{FF2B5EF4-FFF2-40B4-BE49-F238E27FC236}">
                      <a16:creationId xmlns:a16="http://schemas.microsoft.com/office/drawing/2014/main" id="{CDE10995-E297-FE4A-A904-2EDB7BFD9677}"/>
                    </a:ext>
                  </a:extLst>
                </p:cNvPr>
                <p:cNvSpPr/>
                <p:nvPr/>
              </p:nvSpPr>
              <p:spPr>
                <a:xfrm>
                  <a:off x="7010401" y="4572000"/>
                  <a:ext cx="768438" cy="443345"/>
                </a:xfrm>
                <a:prstGeom prst="homePlat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A04C46-3BF9-6A41-9463-61C03C8C5494}"/>
                </a:ext>
              </a:extLst>
            </p:cNvPr>
            <p:cNvGrpSpPr/>
            <p:nvPr/>
          </p:nvGrpSpPr>
          <p:grpSpPr>
            <a:xfrm>
              <a:off x="19591189" y="9649312"/>
              <a:ext cx="2355199" cy="923561"/>
              <a:chOff x="9313333" y="4283144"/>
              <a:chExt cx="2355199" cy="9235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E75F891-6401-1648-A215-F25ECE2887EE}"/>
                  </a:ext>
                </a:extLst>
              </p:cNvPr>
              <p:cNvSpPr/>
              <p:nvPr/>
            </p:nvSpPr>
            <p:spPr>
              <a:xfrm>
                <a:off x="10153374" y="4283144"/>
                <a:ext cx="1515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Product 3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D48E5DD-D146-3549-8E97-FFED9C1D3B35}"/>
                  </a:ext>
                </a:extLst>
              </p:cNvPr>
              <p:cNvGrpSpPr/>
              <p:nvPr/>
            </p:nvGrpSpPr>
            <p:grpSpPr>
              <a:xfrm>
                <a:off x="9313333" y="4292305"/>
                <a:ext cx="768439" cy="914400"/>
                <a:chOff x="7010400" y="4572000"/>
                <a:chExt cx="768439" cy="914400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8F0671B-0F21-E043-925C-70341E5F3E05}"/>
                    </a:ext>
                  </a:extLst>
                </p:cNvPr>
                <p:cNvCxnSpPr/>
                <p:nvPr/>
              </p:nvCxnSpPr>
              <p:spPr>
                <a:xfrm flipV="1">
                  <a:off x="7010400" y="4599709"/>
                  <a:ext cx="0" cy="886691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Pentagon 35">
                  <a:extLst>
                    <a:ext uri="{FF2B5EF4-FFF2-40B4-BE49-F238E27FC236}">
                      <a16:creationId xmlns:a16="http://schemas.microsoft.com/office/drawing/2014/main" id="{79228B78-B528-124C-AE24-479DB2003F77}"/>
                    </a:ext>
                  </a:extLst>
                </p:cNvPr>
                <p:cNvSpPr/>
                <p:nvPr/>
              </p:nvSpPr>
              <p:spPr>
                <a:xfrm>
                  <a:off x="7010401" y="4572000"/>
                  <a:ext cx="768438" cy="443345"/>
                </a:xfrm>
                <a:prstGeom prst="homePlat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3BB772-F27C-CC48-A3D2-63458476B375}"/>
                </a:ext>
              </a:extLst>
            </p:cNvPr>
            <p:cNvGrpSpPr/>
            <p:nvPr/>
          </p:nvGrpSpPr>
          <p:grpSpPr>
            <a:xfrm>
              <a:off x="18226819" y="11185504"/>
              <a:ext cx="2355199" cy="923561"/>
              <a:chOff x="9313333" y="4283144"/>
              <a:chExt cx="2355199" cy="92356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EA013B1-3084-8B48-BD83-D48BD2B30EEB}"/>
                  </a:ext>
                </a:extLst>
              </p:cNvPr>
              <p:cNvSpPr/>
              <p:nvPr/>
            </p:nvSpPr>
            <p:spPr>
              <a:xfrm>
                <a:off x="10153374" y="4283144"/>
                <a:ext cx="15151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Product 4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28862C7-82D5-684A-B7C3-5413686B299B}"/>
                  </a:ext>
                </a:extLst>
              </p:cNvPr>
              <p:cNvGrpSpPr/>
              <p:nvPr/>
            </p:nvGrpSpPr>
            <p:grpSpPr>
              <a:xfrm>
                <a:off x="9313333" y="4292305"/>
                <a:ext cx="768439" cy="914400"/>
                <a:chOff x="7010400" y="4572000"/>
                <a:chExt cx="768439" cy="9144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737D32C-C14F-6D4E-8094-91D2D1808DB5}"/>
                    </a:ext>
                  </a:extLst>
                </p:cNvPr>
                <p:cNvCxnSpPr/>
                <p:nvPr/>
              </p:nvCxnSpPr>
              <p:spPr>
                <a:xfrm flipV="1">
                  <a:off x="7010400" y="4599709"/>
                  <a:ext cx="0" cy="886691"/>
                </a:xfrm>
                <a:prstGeom prst="line">
                  <a:avLst/>
                </a:prstGeom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Pentagon 40">
                  <a:extLst>
                    <a:ext uri="{FF2B5EF4-FFF2-40B4-BE49-F238E27FC236}">
                      <a16:creationId xmlns:a16="http://schemas.microsoft.com/office/drawing/2014/main" id="{82B18FDC-04A7-F542-8D96-92AF54E9F75D}"/>
                    </a:ext>
                  </a:extLst>
                </p:cNvPr>
                <p:cNvSpPr/>
                <p:nvPr/>
              </p:nvSpPr>
              <p:spPr>
                <a:xfrm>
                  <a:off x="7010401" y="4572000"/>
                  <a:ext cx="768438" cy="443345"/>
                </a:xfrm>
                <a:prstGeom prst="homePlat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125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C405004-3FE1-BD44-87A7-9B5BAFFC6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00717"/>
              </p:ext>
            </p:extLst>
          </p:nvPr>
        </p:nvGraphicFramePr>
        <p:xfrm>
          <a:off x="1449916" y="4872686"/>
          <a:ext cx="21477816" cy="744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585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190560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13655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136557">
                  <a:extLst>
                    <a:ext uri="{9D8B030D-6E8A-4147-A177-3AD203B41FA5}">
                      <a16:colId xmlns:a16="http://schemas.microsoft.com/office/drawing/2014/main" val="1553357002"/>
                    </a:ext>
                  </a:extLst>
                </a:gridCol>
                <a:gridCol w="4136557">
                  <a:extLst>
                    <a:ext uri="{9D8B030D-6E8A-4147-A177-3AD203B41FA5}">
                      <a16:colId xmlns:a16="http://schemas.microsoft.com/office/drawing/2014/main" val="3870327637"/>
                    </a:ext>
                  </a:extLst>
                </a:gridCol>
              </a:tblGrid>
              <a:tr h="1240206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Monday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Tuesday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Wednesday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Thursday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Feature definition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24020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38" name="Right Arrow 37">
            <a:extLst>
              <a:ext uri="{FF2B5EF4-FFF2-40B4-BE49-F238E27FC236}">
                <a16:creationId xmlns:a16="http://schemas.microsoft.com/office/drawing/2014/main" id="{0FA23DF6-9162-A04C-965D-89EC282DBB37}"/>
              </a:ext>
            </a:extLst>
          </p:cNvPr>
          <p:cNvSpPr/>
          <p:nvPr/>
        </p:nvSpPr>
        <p:spPr>
          <a:xfrm>
            <a:off x="7612886" y="6207762"/>
            <a:ext cx="5214029" cy="102060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Hardware &amp; Network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DC48E73-B65B-A846-91D2-434FB1B47CD9}"/>
              </a:ext>
            </a:extLst>
          </p:cNvPr>
          <p:cNvSpPr/>
          <p:nvPr/>
        </p:nvSpPr>
        <p:spPr>
          <a:xfrm>
            <a:off x="12323120" y="7357661"/>
            <a:ext cx="9490880" cy="10206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 Publishing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CBB6D141-ED40-9B46-A017-8389344B785A}"/>
              </a:ext>
            </a:extLst>
          </p:cNvPr>
          <p:cNvSpPr/>
          <p:nvPr/>
        </p:nvSpPr>
        <p:spPr>
          <a:xfrm>
            <a:off x="11017490" y="9903675"/>
            <a:ext cx="7515197" cy="10206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&amp; Scalability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BE001873-0C55-C04F-AEF7-B5005FA9F0A1}"/>
              </a:ext>
            </a:extLst>
          </p:cNvPr>
          <p:cNvSpPr/>
          <p:nvPr/>
        </p:nvSpPr>
        <p:spPr>
          <a:xfrm>
            <a:off x="15297856" y="8645908"/>
            <a:ext cx="7355412" cy="10206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Holochain Feature capabilities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976307D-DFCA-FB4C-9941-38E3CB350766}"/>
              </a:ext>
            </a:extLst>
          </p:cNvPr>
          <p:cNvSpPr/>
          <p:nvPr/>
        </p:nvSpPr>
        <p:spPr>
          <a:xfrm>
            <a:off x="18098006" y="11145522"/>
            <a:ext cx="5214029" cy="102060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Hardware &amp; Network</a:t>
            </a:r>
          </a:p>
        </p:txBody>
      </p:sp>
    </p:spTree>
    <p:extLst>
      <p:ext uri="{BB962C8B-B14F-4D97-AF65-F5344CB8AC3E}">
        <p14:creationId xmlns:p14="http://schemas.microsoft.com/office/powerpoint/2010/main" val="406888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1CD6A8-3350-0946-AB44-8B778850E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58936"/>
              </p:ext>
            </p:extLst>
          </p:nvPr>
        </p:nvGraphicFramePr>
        <p:xfrm>
          <a:off x="1334768" y="4519616"/>
          <a:ext cx="21708111" cy="779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01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Date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32EFC2-3156-E947-A111-DE9988208765}"/>
              </a:ext>
            </a:extLst>
          </p:cNvPr>
          <p:cNvCxnSpPr/>
          <p:nvPr/>
        </p:nvCxnSpPr>
        <p:spPr>
          <a:xfrm>
            <a:off x="10066386" y="5338916"/>
            <a:ext cx="10225308" cy="0"/>
          </a:xfrm>
          <a:prstGeom prst="line">
            <a:avLst/>
          </a:prstGeom>
          <a:ln w="889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39E8613-6742-A741-958F-D160216B8F92}"/>
              </a:ext>
            </a:extLst>
          </p:cNvPr>
          <p:cNvCxnSpPr>
            <a:cxnSpLocks/>
          </p:cNvCxnSpPr>
          <p:nvPr/>
        </p:nvCxnSpPr>
        <p:spPr>
          <a:xfrm>
            <a:off x="14075325" y="6832436"/>
            <a:ext cx="4952508" cy="0"/>
          </a:xfrm>
          <a:prstGeom prst="line">
            <a:avLst/>
          </a:prstGeom>
          <a:ln w="889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2D185F-09F3-2249-A498-324A59EA2E05}"/>
              </a:ext>
            </a:extLst>
          </p:cNvPr>
          <p:cNvCxnSpPr>
            <a:cxnSpLocks/>
          </p:cNvCxnSpPr>
          <p:nvPr/>
        </p:nvCxnSpPr>
        <p:spPr>
          <a:xfrm>
            <a:off x="6843252" y="8386916"/>
            <a:ext cx="12724908" cy="0"/>
          </a:xfrm>
          <a:prstGeom prst="line">
            <a:avLst/>
          </a:prstGeom>
          <a:ln w="889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8F47D1C-F599-0B4C-8741-4B00BAF7C6B0}"/>
              </a:ext>
            </a:extLst>
          </p:cNvPr>
          <p:cNvCxnSpPr>
            <a:cxnSpLocks/>
          </p:cNvCxnSpPr>
          <p:nvPr/>
        </p:nvCxnSpPr>
        <p:spPr>
          <a:xfrm>
            <a:off x="8732772" y="9910916"/>
            <a:ext cx="8335788" cy="0"/>
          </a:xfrm>
          <a:prstGeom prst="line">
            <a:avLst/>
          </a:prstGeom>
          <a:ln w="889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972B681-DA94-E94D-8F22-F9351DBFA588}"/>
              </a:ext>
            </a:extLst>
          </p:cNvPr>
          <p:cNvGrpSpPr/>
          <p:nvPr/>
        </p:nvGrpSpPr>
        <p:grpSpPr>
          <a:xfrm>
            <a:off x="14075325" y="4716293"/>
            <a:ext cx="1519445" cy="461665"/>
            <a:chOff x="7881127" y="6925528"/>
            <a:chExt cx="1519445" cy="4616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82D1E73-5C5C-E34B-AE4F-617124BCC2B9}"/>
                </a:ext>
              </a:extLst>
            </p:cNvPr>
            <p:cNvSpPr/>
            <p:nvPr/>
          </p:nvSpPr>
          <p:spPr>
            <a:xfrm>
              <a:off x="8141894" y="6925528"/>
              <a:ext cx="12586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Product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405B0AA-80C9-FE46-B7F9-8DC5B5973737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3D457A-1F51-4B49-A3BB-FB575614CBA4}"/>
              </a:ext>
            </a:extLst>
          </p:cNvPr>
          <p:cNvGrpSpPr/>
          <p:nvPr/>
        </p:nvGrpSpPr>
        <p:grpSpPr>
          <a:xfrm>
            <a:off x="15871468" y="6153207"/>
            <a:ext cx="1519445" cy="461665"/>
            <a:chOff x="7881127" y="6925528"/>
            <a:chExt cx="1519445" cy="4616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0255AB-E056-3F42-B45D-929ECDF2276C}"/>
                </a:ext>
              </a:extLst>
            </p:cNvPr>
            <p:cNvSpPr/>
            <p:nvPr/>
          </p:nvSpPr>
          <p:spPr>
            <a:xfrm>
              <a:off x="8141894" y="6925528"/>
              <a:ext cx="12586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Product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807D5EC-C977-E742-B4FE-B4A6BA246FFA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37C30C-9ED0-FD47-A196-8BE9606C2C81}"/>
              </a:ext>
            </a:extLst>
          </p:cNvPr>
          <p:cNvGrpSpPr/>
          <p:nvPr/>
        </p:nvGrpSpPr>
        <p:grpSpPr>
          <a:xfrm>
            <a:off x="12115896" y="7753407"/>
            <a:ext cx="1519445" cy="461665"/>
            <a:chOff x="7881127" y="6925528"/>
            <a:chExt cx="1519445" cy="46166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91B9A6-F101-F941-AB1E-41D305825FC1}"/>
                </a:ext>
              </a:extLst>
            </p:cNvPr>
            <p:cNvSpPr/>
            <p:nvPr/>
          </p:nvSpPr>
          <p:spPr>
            <a:xfrm>
              <a:off x="8141894" y="6925528"/>
              <a:ext cx="12586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Product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00ACEDF-C70D-E146-AA37-D0C1678F0773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EB27DD-04AF-3F43-8AEB-C8E130B574C6}"/>
              </a:ext>
            </a:extLst>
          </p:cNvPr>
          <p:cNvGrpSpPr/>
          <p:nvPr/>
        </p:nvGrpSpPr>
        <p:grpSpPr>
          <a:xfrm>
            <a:off x="12017925" y="9222978"/>
            <a:ext cx="1519445" cy="461665"/>
            <a:chOff x="7881127" y="6925528"/>
            <a:chExt cx="1519445" cy="46166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E7A4898-24CC-A541-AB4A-12AC2505BE22}"/>
                </a:ext>
              </a:extLst>
            </p:cNvPr>
            <p:cNvSpPr/>
            <p:nvPr/>
          </p:nvSpPr>
          <p:spPr>
            <a:xfrm>
              <a:off x="8141894" y="6925528"/>
              <a:ext cx="12586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Product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51300A6-DAE9-C145-B2C3-65D41065F7B0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76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89B4C05-9322-654F-92DA-9806938B3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20257"/>
              </p:ext>
            </p:extLst>
          </p:nvPr>
        </p:nvGraphicFramePr>
        <p:xfrm>
          <a:off x="7992532" y="4890051"/>
          <a:ext cx="14893764" cy="738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147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1241147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</a:tblGrid>
              <a:tr h="822557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Nov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Dec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656195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13D07A5-E803-2746-A89A-EFFEE143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1338"/>
              </p:ext>
            </p:extLst>
          </p:nvPr>
        </p:nvGraphicFramePr>
        <p:xfrm>
          <a:off x="1491354" y="4890052"/>
          <a:ext cx="6501178" cy="738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11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</a:tblGrid>
              <a:tr h="1051681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126656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26656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26656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Feature definition</a:t>
                      </a:r>
                    </a:p>
                  </a:txBody>
                  <a:tcPr marL="457200" marR="68580" marT="34290" marB="3429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26656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marR="68580" marT="34290" marB="3429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266566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marR="68580" marT="34290" marB="3429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98DB0544-4D4A-3049-B4C2-BE289337F9ED}"/>
              </a:ext>
            </a:extLst>
          </p:cNvPr>
          <p:cNvSpPr/>
          <p:nvPr/>
        </p:nvSpPr>
        <p:spPr>
          <a:xfrm>
            <a:off x="8607972" y="6240715"/>
            <a:ext cx="7241628" cy="567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C6A721-4025-E249-B4A2-D39D53BEA630}"/>
              </a:ext>
            </a:extLst>
          </p:cNvPr>
          <p:cNvCxnSpPr>
            <a:cxnSpLocks/>
          </p:cNvCxnSpPr>
          <p:nvPr/>
        </p:nvCxnSpPr>
        <p:spPr>
          <a:xfrm>
            <a:off x="7992532" y="6547644"/>
            <a:ext cx="615440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7A8CE6-6CDD-2547-89C5-CC253C976633}"/>
              </a:ext>
            </a:extLst>
          </p:cNvPr>
          <p:cNvSpPr/>
          <p:nvPr/>
        </p:nvSpPr>
        <p:spPr>
          <a:xfrm>
            <a:off x="12228786" y="7535917"/>
            <a:ext cx="7241628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4DC18A-EBDF-FC4A-ACA1-57005AA97D15}"/>
              </a:ext>
            </a:extLst>
          </p:cNvPr>
          <p:cNvCxnSpPr>
            <a:cxnSpLocks/>
          </p:cNvCxnSpPr>
          <p:nvPr/>
        </p:nvCxnSpPr>
        <p:spPr>
          <a:xfrm>
            <a:off x="7992532" y="7796162"/>
            <a:ext cx="4236254" cy="3511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4D63B28-9736-EC49-9B2F-483C29EDCB8C}"/>
              </a:ext>
            </a:extLst>
          </p:cNvPr>
          <p:cNvSpPr/>
          <p:nvPr/>
        </p:nvSpPr>
        <p:spPr>
          <a:xfrm>
            <a:off x="10968221" y="8765587"/>
            <a:ext cx="6131059" cy="5675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63C349-FD78-564A-AC94-A6FB1DD91670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992532" y="9049367"/>
            <a:ext cx="2975689" cy="1075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0989E6-902C-0943-9B78-93DA446B5FA1}"/>
              </a:ext>
            </a:extLst>
          </p:cNvPr>
          <p:cNvSpPr/>
          <p:nvPr/>
        </p:nvSpPr>
        <p:spPr>
          <a:xfrm>
            <a:off x="16929012" y="10123079"/>
            <a:ext cx="3759288" cy="567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9DB6BE-80FD-6F4C-BC85-F6A11A2D24E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992532" y="10356069"/>
            <a:ext cx="8936480" cy="507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43632-60BD-AF43-A620-7F194B9B8016}"/>
              </a:ext>
            </a:extLst>
          </p:cNvPr>
          <p:cNvSpPr/>
          <p:nvPr/>
        </p:nvSpPr>
        <p:spPr>
          <a:xfrm>
            <a:off x="14561820" y="11352749"/>
            <a:ext cx="4931454" cy="5675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B58FEF-8F9B-E84D-A8D9-4FA1E70F14A8}"/>
              </a:ext>
            </a:extLst>
          </p:cNvPr>
          <p:cNvCxnSpPr>
            <a:cxnSpLocks/>
          </p:cNvCxnSpPr>
          <p:nvPr/>
        </p:nvCxnSpPr>
        <p:spPr>
          <a:xfrm>
            <a:off x="7992532" y="11592186"/>
            <a:ext cx="6569288" cy="3733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0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1CD6A8-3350-0946-AB44-8B778850E4B5}"/>
              </a:ext>
            </a:extLst>
          </p:cNvPr>
          <p:cNvGraphicFramePr>
            <a:graphicFrameLocks noGrp="1"/>
          </p:cNvGraphicFramePr>
          <p:nvPr/>
        </p:nvGraphicFramePr>
        <p:xfrm>
          <a:off x="1334768" y="4519616"/>
          <a:ext cx="21708111" cy="779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01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Date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32EFC2-3156-E947-A111-DE9988208765}"/>
              </a:ext>
            </a:extLst>
          </p:cNvPr>
          <p:cNvCxnSpPr>
            <a:cxnSpLocks/>
          </p:cNvCxnSpPr>
          <p:nvPr/>
        </p:nvCxnSpPr>
        <p:spPr>
          <a:xfrm>
            <a:off x="6843252" y="5338916"/>
            <a:ext cx="2470081" cy="0"/>
          </a:xfrm>
          <a:prstGeom prst="line">
            <a:avLst/>
          </a:prstGeom>
          <a:ln w="889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39E8613-6742-A741-958F-D160216B8F92}"/>
              </a:ext>
            </a:extLst>
          </p:cNvPr>
          <p:cNvCxnSpPr>
            <a:cxnSpLocks/>
          </p:cNvCxnSpPr>
          <p:nvPr/>
        </p:nvCxnSpPr>
        <p:spPr>
          <a:xfrm>
            <a:off x="8432800" y="6883236"/>
            <a:ext cx="3441148" cy="0"/>
          </a:xfrm>
          <a:prstGeom prst="line">
            <a:avLst/>
          </a:prstGeom>
          <a:ln w="889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2D185F-09F3-2249-A498-324A59EA2E05}"/>
              </a:ext>
            </a:extLst>
          </p:cNvPr>
          <p:cNvCxnSpPr>
            <a:cxnSpLocks/>
          </p:cNvCxnSpPr>
          <p:nvPr/>
        </p:nvCxnSpPr>
        <p:spPr>
          <a:xfrm>
            <a:off x="11873948" y="8386916"/>
            <a:ext cx="5194612" cy="0"/>
          </a:xfrm>
          <a:prstGeom prst="line">
            <a:avLst/>
          </a:prstGeom>
          <a:ln w="889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8F47D1C-F599-0B4C-8741-4B00BAF7C6B0}"/>
              </a:ext>
            </a:extLst>
          </p:cNvPr>
          <p:cNvCxnSpPr>
            <a:cxnSpLocks/>
          </p:cNvCxnSpPr>
          <p:nvPr/>
        </p:nvCxnSpPr>
        <p:spPr>
          <a:xfrm>
            <a:off x="18762133" y="9910916"/>
            <a:ext cx="3657600" cy="0"/>
          </a:xfrm>
          <a:prstGeom prst="line">
            <a:avLst/>
          </a:prstGeom>
          <a:ln w="889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EA73F0-7A61-9149-B297-45CB28653636}"/>
              </a:ext>
            </a:extLst>
          </p:cNvPr>
          <p:cNvGrpSpPr/>
          <p:nvPr/>
        </p:nvGrpSpPr>
        <p:grpSpPr>
          <a:xfrm>
            <a:off x="9313333" y="4283144"/>
            <a:ext cx="2355199" cy="923561"/>
            <a:chOff x="9313333" y="4283144"/>
            <a:chExt cx="2355199" cy="9235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82D1E73-5C5C-E34B-AE4F-617124BCC2B9}"/>
                </a:ext>
              </a:extLst>
            </p:cNvPr>
            <p:cNvSpPr/>
            <p:nvPr/>
          </p:nvSpPr>
          <p:spPr>
            <a:xfrm>
              <a:off x="10153374" y="4283144"/>
              <a:ext cx="1515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Product 1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4A78913-660C-D049-9805-A1DECBE573F4}"/>
                </a:ext>
              </a:extLst>
            </p:cNvPr>
            <p:cNvGrpSpPr/>
            <p:nvPr/>
          </p:nvGrpSpPr>
          <p:grpSpPr>
            <a:xfrm>
              <a:off x="9313333" y="4292305"/>
              <a:ext cx="768439" cy="914400"/>
              <a:chOff x="7010400" y="4572000"/>
              <a:chExt cx="768439" cy="9144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A32C5A-E2F5-DD4E-BA17-37121440434C}"/>
                  </a:ext>
                </a:extLst>
              </p:cNvPr>
              <p:cNvCxnSpPr/>
              <p:nvPr/>
            </p:nvCxnSpPr>
            <p:spPr>
              <a:xfrm flipV="1">
                <a:off x="7010400" y="4599709"/>
                <a:ext cx="0" cy="886691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Pentagon 32">
                <a:extLst>
                  <a:ext uri="{FF2B5EF4-FFF2-40B4-BE49-F238E27FC236}">
                    <a16:creationId xmlns:a16="http://schemas.microsoft.com/office/drawing/2014/main" id="{91CEB2AF-2FC2-1D40-9FF8-49623ABD520E}"/>
                  </a:ext>
                </a:extLst>
              </p:cNvPr>
              <p:cNvSpPr/>
              <p:nvPr/>
            </p:nvSpPr>
            <p:spPr>
              <a:xfrm>
                <a:off x="7010401" y="4572000"/>
                <a:ext cx="768438" cy="443345"/>
              </a:xfrm>
              <a:prstGeom prst="homePlat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406D60-E792-374E-AA1F-9CAE60FD63F0}"/>
              </a:ext>
            </a:extLst>
          </p:cNvPr>
          <p:cNvGrpSpPr/>
          <p:nvPr/>
        </p:nvGrpSpPr>
        <p:grpSpPr>
          <a:xfrm>
            <a:off x="11891941" y="5801048"/>
            <a:ext cx="2355199" cy="923561"/>
            <a:chOff x="9313333" y="4283144"/>
            <a:chExt cx="2355199" cy="92356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DC87E8-39BE-B344-B174-C5B523662F31}"/>
                </a:ext>
              </a:extLst>
            </p:cNvPr>
            <p:cNvSpPr/>
            <p:nvPr/>
          </p:nvSpPr>
          <p:spPr>
            <a:xfrm>
              <a:off x="10153374" y="4283144"/>
              <a:ext cx="1515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Product 2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E8FACA3-453C-2846-9A5A-736EDA2A14D5}"/>
                </a:ext>
              </a:extLst>
            </p:cNvPr>
            <p:cNvGrpSpPr/>
            <p:nvPr/>
          </p:nvGrpSpPr>
          <p:grpSpPr>
            <a:xfrm>
              <a:off x="9313333" y="4292305"/>
              <a:ext cx="768439" cy="914400"/>
              <a:chOff x="7010400" y="4572000"/>
              <a:chExt cx="768439" cy="91440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807CF10-4286-9F47-AA47-8D36F57BBF2B}"/>
                  </a:ext>
                </a:extLst>
              </p:cNvPr>
              <p:cNvCxnSpPr/>
              <p:nvPr/>
            </p:nvCxnSpPr>
            <p:spPr>
              <a:xfrm flipV="1">
                <a:off x="7010400" y="4599709"/>
                <a:ext cx="0" cy="886691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entagon 38">
                <a:extLst>
                  <a:ext uri="{FF2B5EF4-FFF2-40B4-BE49-F238E27FC236}">
                    <a16:creationId xmlns:a16="http://schemas.microsoft.com/office/drawing/2014/main" id="{9C42F4A3-00E8-564A-8023-1A0C940496C2}"/>
                  </a:ext>
                </a:extLst>
              </p:cNvPr>
              <p:cNvSpPr/>
              <p:nvPr/>
            </p:nvSpPr>
            <p:spPr>
              <a:xfrm>
                <a:off x="7010401" y="4572000"/>
                <a:ext cx="768438" cy="443345"/>
              </a:xfrm>
              <a:prstGeom prst="homePlat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EC39CA-8529-1648-A880-19263EF7613F}"/>
              </a:ext>
            </a:extLst>
          </p:cNvPr>
          <p:cNvGrpSpPr/>
          <p:nvPr/>
        </p:nvGrpSpPr>
        <p:grpSpPr>
          <a:xfrm>
            <a:off x="17067445" y="7337240"/>
            <a:ext cx="2355199" cy="923561"/>
            <a:chOff x="9313333" y="4283144"/>
            <a:chExt cx="2355199" cy="92356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F2BE98D-00D9-FE4C-97F2-EE03A958B7A1}"/>
                </a:ext>
              </a:extLst>
            </p:cNvPr>
            <p:cNvSpPr/>
            <p:nvPr/>
          </p:nvSpPr>
          <p:spPr>
            <a:xfrm>
              <a:off x="10153374" y="4283144"/>
              <a:ext cx="1515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Product 3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F71052-7908-4B49-B8FA-C92B276707FD}"/>
                </a:ext>
              </a:extLst>
            </p:cNvPr>
            <p:cNvGrpSpPr/>
            <p:nvPr/>
          </p:nvGrpSpPr>
          <p:grpSpPr>
            <a:xfrm>
              <a:off x="9313333" y="4292305"/>
              <a:ext cx="768439" cy="914400"/>
              <a:chOff x="7010400" y="4572000"/>
              <a:chExt cx="768439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97962C3-6AA4-ED4F-9973-C560043D0EB6}"/>
                  </a:ext>
                </a:extLst>
              </p:cNvPr>
              <p:cNvCxnSpPr/>
              <p:nvPr/>
            </p:nvCxnSpPr>
            <p:spPr>
              <a:xfrm flipV="1">
                <a:off x="7010400" y="4599709"/>
                <a:ext cx="0" cy="886691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Pentagon 46">
                <a:extLst>
                  <a:ext uri="{FF2B5EF4-FFF2-40B4-BE49-F238E27FC236}">
                    <a16:creationId xmlns:a16="http://schemas.microsoft.com/office/drawing/2014/main" id="{CD0E9680-5D89-E444-A3B9-E8F819B16A30}"/>
                  </a:ext>
                </a:extLst>
              </p:cNvPr>
              <p:cNvSpPr/>
              <p:nvPr/>
            </p:nvSpPr>
            <p:spPr>
              <a:xfrm>
                <a:off x="7010401" y="4572000"/>
                <a:ext cx="768438" cy="443345"/>
              </a:xfrm>
              <a:prstGeom prst="homePlat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60BC07-5D14-4D44-B937-A34172ED5138}"/>
              </a:ext>
            </a:extLst>
          </p:cNvPr>
          <p:cNvGrpSpPr/>
          <p:nvPr/>
        </p:nvGrpSpPr>
        <p:grpSpPr>
          <a:xfrm>
            <a:off x="18786517" y="8873432"/>
            <a:ext cx="2355199" cy="923561"/>
            <a:chOff x="9313333" y="4283144"/>
            <a:chExt cx="2355199" cy="92356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4B9A64-A109-4345-83E3-494DCDCB2777}"/>
                </a:ext>
              </a:extLst>
            </p:cNvPr>
            <p:cNvSpPr/>
            <p:nvPr/>
          </p:nvSpPr>
          <p:spPr>
            <a:xfrm>
              <a:off x="10153374" y="4283144"/>
              <a:ext cx="1515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Product 4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0A5AAB2-12B6-A24D-BAB1-6D7FF5EADE5E}"/>
                </a:ext>
              </a:extLst>
            </p:cNvPr>
            <p:cNvGrpSpPr/>
            <p:nvPr/>
          </p:nvGrpSpPr>
          <p:grpSpPr>
            <a:xfrm>
              <a:off x="9313333" y="4292305"/>
              <a:ext cx="768439" cy="914400"/>
              <a:chOff x="7010400" y="4572000"/>
              <a:chExt cx="768439" cy="9144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472B935-87C3-5540-92E3-3D8B1C27B6F6}"/>
                  </a:ext>
                </a:extLst>
              </p:cNvPr>
              <p:cNvCxnSpPr/>
              <p:nvPr/>
            </p:nvCxnSpPr>
            <p:spPr>
              <a:xfrm flipV="1">
                <a:off x="7010400" y="4599709"/>
                <a:ext cx="0" cy="886691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Pentagon 51">
                <a:extLst>
                  <a:ext uri="{FF2B5EF4-FFF2-40B4-BE49-F238E27FC236}">
                    <a16:creationId xmlns:a16="http://schemas.microsoft.com/office/drawing/2014/main" id="{1685B673-2468-5649-BEBE-AE4BE5425160}"/>
                  </a:ext>
                </a:extLst>
              </p:cNvPr>
              <p:cNvSpPr/>
              <p:nvPr/>
            </p:nvSpPr>
            <p:spPr>
              <a:xfrm>
                <a:off x="7010401" y="4572000"/>
                <a:ext cx="768438" cy="443345"/>
              </a:xfrm>
              <a:prstGeom prst="homePlat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01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1CD6A8-3350-0946-AB44-8B778850E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71"/>
              </p:ext>
            </p:extLst>
          </p:nvPr>
        </p:nvGraphicFramePr>
        <p:xfrm>
          <a:off x="1334768" y="4665920"/>
          <a:ext cx="21708111" cy="779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01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Date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4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5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10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72390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tx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08C8F52-C315-084C-BA92-E2D0F208D101}"/>
              </a:ext>
            </a:extLst>
          </p:cNvPr>
          <p:cNvGrpSpPr/>
          <p:nvPr/>
        </p:nvGrpSpPr>
        <p:grpSpPr>
          <a:xfrm>
            <a:off x="8389688" y="6632901"/>
            <a:ext cx="13594676" cy="742805"/>
            <a:chOff x="6929204" y="6486597"/>
            <a:chExt cx="13594676" cy="7428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920FD4-1B3D-484E-9FBC-41953B8C6A48}"/>
                </a:ext>
              </a:extLst>
            </p:cNvPr>
            <p:cNvSpPr/>
            <p:nvPr/>
          </p:nvSpPr>
          <p:spPr>
            <a:xfrm>
              <a:off x="6929204" y="6486597"/>
              <a:ext cx="9536502" cy="7428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354476D-0C81-0E43-A2EC-22DDE03DF78A}"/>
                </a:ext>
              </a:extLst>
            </p:cNvPr>
            <p:cNvCxnSpPr>
              <a:cxnSpLocks/>
            </p:cNvCxnSpPr>
            <p:nvPr/>
          </p:nvCxnSpPr>
          <p:spPr>
            <a:xfrm>
              <a:off x="7330023" y="6854439"/>
              <a:ext cx="7907736" cy="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18526A-3D36-C949-9D22-47E9B0CB9071}"/>
                </a:ext>
              </a:extLst>
            </p:cNvPr>
            <p:cNvCxnSpPr>
              <a:cxnSpLocks/>
            </p:cNvCxnSpPr>
            <p:nvPr/>
          </p:nvCxnSpPr>
          <p:spPr>
            <a:xfrm>
              <a:off x="7330023" y="6854439"/>
              <a:ext cx="1204084" cy="0"/>
            </a:xfrm>
            <a:prstGeom prst="line">
              <a:avLst/>
            </a:prstGeom>
            <a:ln w="1270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26186C-B147-4343-9FAF-6094B6053440}"/>
                </a:ext>
              </a:extLst>
            </p:cNvPr>
            <p:cNvSpPr/>
            <p:nvPr/>
          </p:nvSpPr>
          <p:spPr>
            <a:xfrm>
              <a:off x="16689188" y="6654384"/>
              <a:ext cx="3834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Funcionaly</a:t>
              </a:r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Test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1F31237-2CB5-1F42-B51B-DA8F0E4AAB5C}"/>
                </a:ext>
              </a:extLst>
            </p:cNvPr>
            <p:cNvSpPr/>
            <p:nvPr/>
          </p:nvSpPr>
          <p:spPr>
            <a:xfrm>
              <a:off x="15614072" y="6691706"/>
              <a:ext cx="8516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C33FA7-EDAF-ED42-8490-35D429D43D6B}"/>
              </a:ext>
            </a:extLst>
          </p:cNvPr>
          <p:cNvGrpSpPr/>
          <p:nvPr/>
        </p:nvGrpSpPr>
        <p:grpSpPr>
          <a:xfrm>
            <a:off x="8389688" y="8154375"/>
            <a:ext cx="10066257" cy="742804"/>
            <a:chOff x="12286423" y="7423457"/>
            <a:chExt cx="10066257" cy="74280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7E1DD2-4F5A-DE43-B163-8D9F45585BE9}"/>
                </a:ext>
              </a:extLst>
            </p:cNvPr>
            <p:cNvSpPr/>
            <p:nvPr/>
          </p:nvSpPr>
          <p:spPr>
            <a:xfrm>
              <a:off x="12286423" y="7423457"/>
              <a:ext cx="5990392" cy="7428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039430-7B48-194C-9AB4-2FBA32D6EE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37129" y="7804698"/>
              <a:ext cx="4465289" cy="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DFFEC1-FAC2-0C43-8DED-C63BFF20115B}"/>
                </a:ext>
              </a:extLst>
            </p:cNvPr>
            <p:cNvCxnSpPr>
              <a:cxnSpLocks/>
            </p:cNvCxnSpPr>
            <p:nvPr/>
          </p:nvCxnSpPr>
          <p:spPr>
            <a:xfrm>
              <a:off x="12637129" y="7804698"/>
              <a:ext cx="3008719" cy="0"/>
            </a:xfrm>
            <a:prstGeom prst="line">
              <a:avLst/>
            </a:prstGeom>
            <a:ln w="1270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2FEB97-5328-2E40-BD3E-EAA4217EF4D1}"/>
                </a:ext>
              </a:extLst>
            </p:cNvPr>
            <p:cNvSpPr/>
            <p:nvPr/>
          </p:nvSpPr>
          <p:spPr>
            <a:xfrm>
              <a:off x="18517988" y="7547013"/>
              <a:ext cx="3834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7877F72-F38A-954D-9CE5-6532EDE2C1C6}"/>
                </a:ext>
              </a:extLst>
            </p:cNvPr>
            <p:cNvSpPr/>
            <p:nvPr/>
          </p:nvSpPr>
          <p:spPr>
            <a:xfrm>
              <a:off x="17386888" y="7606106"/>
              <a:ext cx="8516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60%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9D5C2212-EEF4-FD42-893B-8EDD8EB77D4E}"/>
              </a:ext>
            </a:extLst>
          </p:cNvPr>
          <p:cNvSpPr/>
          <p:nvPr/>
        </p:nvSpPr>
        <p:spPr>
          <a:xfrm>
            <a:off x="22976654" y="10178369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9BA7460-A23F-3648-9C99-6364FB607CE1}"/>
              </a:ext>
            </a:extLst>
          </p:cNvPr>
          <p:cNvGrpSpPr/>
          <p:nvPr/>
        </p:nvGrpSpPr>
        <p:grpSpPr>
          <a:xfrm>
            <a:off x="11869098" y="9800295"/>
            <a:ext cx="11173781" cy="742804"/>
            <a:chOff x="12286423" y="7423457"/>
            <a:chExt cx="11173781" cy="74280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842794F-19F4-9D46-A839-77F2CB3ED492}"/>
                </a:ext>
              </a:extLst>
            </p:cNvPr>
            <p:cNvSpPr/>
            <p:nvPr/>
          </p:nvSpPr>
          <p:spPr>
            <a:xfrm>
              <a:off x="12286423" y="7423457"/>
              <a:ext cx="7124632" cy="7428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1DD2C81-9399-744C-93B3-DC0D3A4DE6A7}"/>
                </a:ext>
              </a:extLst>
            </p:cNvPr>
            <p:cNvCxnSpPr>
              <a:cxnSpLocks/>
            </p:cNvCxnSpPr>
            <p:nvPr/>
          </p:nvCxnSpPr>
          <p:spPr>
            <a:xfrm>
              <a:off x="12637129" y="7804698"/>
              <a:ext cx="5432806" cy="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93BB43A-C864-4B43-8FE2-9EF351140BD3}"/>
                </a:ext>
              </a:extLst>
            </p:cNvPr>
            <p:cNvCxnSpPr>
              <a:cxnSpLocks/>
            </p:cNvCxnSpPr>
            <p:nvPr/>
          </p:nvCxnSpPr>
          <p:spPr>
            <a:xfrm>
              <a:off x="12637129" y="7804698"/>
              <a:ext cx="4417545" cy="0"/>
            </a:xfrm>
            <a:prstGeom prst="line">
              <a:avLst/>
            </a:prstGeom>
            <a:ln w="1270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6E0161C-7630-C746-AB75-0E5BEFE4DC66}"/>
                </a:ext>
              </a:extLst>
            </p:cNvPr>
            <p:cNvSpPr/>
            <p:nvPr/>
          </p:nvSpPr>
          <p:spPr>
            <a:xfrm>
              <a:off x="19625512" y="7547013"/>
              <a:ext cx="3834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Improvements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57E0D01-CB0D-0145-8B52-A2076687260D}"/>
                </a:ext>
              </a:extLst>
            </p:cNvPr>
            <p:cNvSpPr/>
            <p:nvPr/>
          </p:nvSpPr>
          <p:spPr>
            <a:xfrm>
              <a:off x="18393212" y="7606106"/>
              <a:ext cx="8516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80%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9065D91-82DD-4F48-8573-E9291F013A54}"/>
              </a:ext>
            </a:extLst>
          </p:cNvPr>
          <p:cNvGrpSpPr/>
          <p:nvPr/>
        </p:nvGrpSpPr>
        <p:grpSpPr>
          <a:xfrm>
            <a:off x="10827029" y="11358161"/>
            <a:ext cx="9241644" cy="742804"/>
            <a:chOff x="8177245" y="7423457"/>
            <a:chExt cx="9241644" cy="74280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4AB5918-449E-4844-9E71-EC58B4E859AC}"/>
                </a:ext>
              </a:extLst>
            </p:cNvPr>
            <p:cNvSpPr/>
            <p:nvPr/>
          </p:nvSpPr>
          <p:spPr>
            <a:xfrm>
              <a:off x="12286422" y="7423457"/>
              <a:ext cx="5132467" cy="7428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684501-2526-E041-93A4-B0824CE5CFAF}"/>
                </a:ext>
              </a:extLst>
            </p:cNvPr>
            <p:cNvCxnSpPr>
              <a:cxnSpLocks/>
            </p:cNvCxnSpPr>
            <p:nvPr/>
          </p:nvCxnSpPr>
          <p:spPr>
            <a:xfrm>
              <a:off x="12637129" y="7804698"/>
              <a:ext cx="3540608" cy="0"/>
            </a:xfrm>
            <a:prstGeom prst="line">
              <a:avLst/>
            </a:prstGeom>
            <a:ln w="1270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35CDB83-58C9-8E46-9A09-3B267F045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637129" y="7804698"/>
              <a:ext cx="955719" cy="0"/>
            </a:xfrm>
            <a:prstGeom prst="line">
              <a:avLst/>
            </a:prstGeom>
            <a:ln w="1270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31A0A2-FED9-EC47-AA10-FE11C4EA77A1}"/>
                </a:ext>
              </a:extLst>
            </p:cNvPr>
            <p:cNvSpPr/>
            <p:nvPr/>
          </p:nvSpPr>
          <p:spPr>
            <a:xfrm>
              <a:off x="8177245" y="7547013"/>
              <a:ext cx="3834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C712494-8AD0-0E42-BA3A-60AD2E22B1A8}"/>
                </a:ext>
              </a:extLst>
            </p:cNvPr>
            <p:cNvSpPr/>
            <p:nvPr/>
          </p:nvSpPr>
          <p:spPr>
            <a:xfrm>
              <a:off x="16565600" y="7606106"/>
              <a:ext cx="85163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14A04D-3344-9D42-94D8-A95428DAEE2F}"/>
              </a:ext>
            </a:extLst>
          </p:cNvPr>
          <p:cNvCxnSpPr>
            <a:cxnSpLocks/>
          </p:cNvCxnSpPr>
          <p:nvPr/>
        </p:nvCxnSpPr>
        <p:spPr>
          <a:xfrm>
            <a:off x="11115793" y="4683014"/>
            <a:ext cx="0" cy="7777211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8FF9A53-74F5-7B40-86EE-18ADA58F2C25}"/>
              </a:ext>
            </a:extLst>
          </p:cNvPr>
          <p:cNvSpPr txBox="1"/>
          <p:nvPr/>
        </p:nvSpPr>
        <p:spPr>
          <a:xfrm>
            <a:off x="9560721" y="12476336"/>
            <a:ext cx="3110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405480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018EFE0-7982-E649-BC24-FB87AF8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48460"/>
              </p:ext>
            </p:extLst>
          </p:nvPr>
        </p:nvGraphicFramePr>
        <p:xfrm>
          <a:off x="1795866" y="4594263"/>
          <a:ext cx="20815887" cy="761374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64759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73400634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90926140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91915523"/>
                    </a:ext>
                  </a:extLst>
                </a:gridCol>
              </a:tblGrid>
              <a:tr h="951718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Ago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Nov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Dic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04325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Feature definition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98512396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13423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EECC4FD-7297-0B41-AA7D-EFF270A1EC8D}"/>
              </a:ext>
            </a:extLst>
          </p:cNvPr>
          <p:cNvSpPr/>
          <p:nvPr/>
        </p:nvSpPr>
        <p:spPr>
          <a:xfrm>
            <a:off x="1795866" y="5643229"/>
            <a:ext cx="121920" cy="77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B09AC-3802-B346-9C4E-46A0537F7B55}"/>
              </a:ext>
            </a:extLst>
          </p:cNvPr>
          <p:cNvSpPr/>
          <p:nvPr/>
        </p:nvSpPr>
        <p:spPr>
          <a:xfrm>
            <a:off x="1795866" y="6597373"/>
            <a:ext cx="121920" cy="77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EB0275-E737-1842-AC56-2A4D64BC97E4}"/>
              </a:ext>
            </a:extLst>
          </p:cNvPr>
          <p:cNvSpPr/>
          <p:nvPr/>
        </p:nvSpPr>
        <p:spPr>
          <a:xfrm>
            <a:off x="1795866" y="7549480"/>
            <a:ext cx="121920" cy="77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A20EB-EFF1-1541-B09A-5E7832089973}"/>
              </a:ext>
            </a:extLst>
          </p:cNvPr>
          <p:cNvSpPr/>
          <p:nvPr/>
        </p:nvSpPr>
        <p:spPr>
          <a:xfrm>
            <a:off x="1795866" y="8473515"/>
            <a:ext cx="121920" cy="77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13E12-663A-FD4D-81B0-D654DD84DE03}"/>
              </a:ext>
            </a:extLst>
          </p:cNvPr>
          <p:cNvSpPr/>
          <p:nvPr/>
        </p:nvSpPr>
        <p:spPr>
          <a:xfrm>
            <a:off x="1795866" y="9427659"/>
            <a:ext cx="121920" cy="77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ED9AA4-3807-A540-BFCB-6B60829FCF8E}"/>
              </a:ext>
            </a:extLst>
          </p:cNvPr>
          <p:cNvSpPr/>
          <p:nvPr/>
        </p:nvSpPr>
        <p:spPr>
          <a:xfrm>
            <a:off x="1795866" y="10379766"/>
            <a:ext cx="121920" cy="77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B7B100-C616-954D-B623-90A27C406CEF}"/>
              </a:ext>
            </a:extLst>
          </p:cNvPr>
          <p:cNvSpPr/>
          <p:nvPr/>
        </p:nvSpPr>
        <p:spPr>
          <a:xfrm>
            <a:off x="1795866" y="11305051"/>
            <a:ext cx="121920" cy="77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5646BA-33F3-B944-8BBD-A152FC87265D}"/>
              </a:ext>
            </a:extLst>
          </p:cNvPr>
          <p:cNvGrpSpPr/>
          <p:nvPr/>
        </p:nvGrpSpPr>
        <p:grpSpPr>
          <a:xfrm>
            <a:off x="7797419" y="6044397"/>
            <a:ext cx="1569003" cy="377182"/>
            <a:chOff x="7797419" y="5878141"/>
            <a:chExt cx="2038559" cy="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F08DD8-E934-A946-9090-3A32792D6805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2038559" cy="0"/>
            </a:xfrm>
            <a:prstGeom prst="line">
              <a:avLst/>
            </a:prstGeom>
            <a:ln w="3175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92BB3F-1512-4C40-8F01-A6033108ED6E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407467" cy="0"/>
            </a:xfrm>
            <a:prstGeom prst="line">
              <a:avLst/>
            </a:prstGeom>
            <a:ln w="317500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F1804C-0279-9B4E-9199-AA69A7B263CE}"/>
              </a:ext>
            </a:extLst>
          </p:cNvPr>
          <p:cNvGrpSpPr/>
          <p:nvPr/>
        </p:nvGrpSpPr>
        <p:grpSpPr>
          <a:xfrm>
            <a:off x="9675646" y="6970925"/>
            <a:ext cx="2513179" cy="778349"/>
            <a:chOff x="7797419" y="5878141"/>
            <a:chExt cx="2038559" cy="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B376465-1604-7448-862C-AECEA11A565F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2038559" cy="0"/>
            </a:xfrm>
            <a:prstGeom prst="line">
              <a:avLst/>
            </a:prstGeom>
            <a:ln w="3175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CBA112F-9285-0E49-8B62-58E7876A24B8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1352878" cy="0"/>
            </a:xfrm>
            <a:prstGeom prst="line">
              <a:avLst/>
            </a:prstGeom>
            <a:ln w="317500" cap="sq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F32F85-9BE0-F940-8F8F-4BD5082F6F6A}"/>
              </a:ext>
            </a:extLst>
          </p:cNvPr>
          <p:cNvGrpSpPr/>
          <p:nvPr/>
        </p:nvGrpSpPr>
        <p:grpSpPr>
          <a:xfrm>
            <a:off x="10709811" y="7917809"/>
            <a:ext cx="4584051" cy="778349"/>
            <a:chOff x="7797419" y="5878141"/>
            <a:chExt cx="2038559" cy="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EEC8801-3AE1-F240-A4E1-A02D0313C78C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2038559" cy="0"/>
            </a:xfrm>
            <a:prstGeom prst="line">
              <a:avLst/>
            </a:prstGeom>
            <a:ln w="3175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035039-6E0A-684D-9E42-DE698DD3A0D5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1655591" cy="0"/>
            </a:xfrm>
            <a:prstGeom prst="line">
              <a:avLst/>
            </a:prstGeom>
            <a:ln w="3175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F212BE-51FA-7740-B7CE-C9FFBD8DA0C3}"/>
              </a:ext>
            </a:extLst>
          </p:cNvPr>
          <p:cNvGrpSpPr/>
          <p:nvPr/>
        </p:nvGrpSpPr>
        <p:grpSpPr>
          <a:xfrm>
            <a:off x="11896060" y="8862454"/>
            <a:ext cx="5627469" cy="778349"/>
            <a:chOff x="7797419" y="5878141"/>
            <a:chExt cx="2038559" cy="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4A88C-0739-4F4A-A751-0677E6750418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2038559" cy="0"/>
            </a:xfrm>
            <a:prstGeom prst="line">
              <a:avLst/>
            </a:prstGeom>
            <a:ln w="3175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40672-78DD-4147-9CDC-1596E8CC3494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650323" cy="0"/>
            </a:xfrm>
            <a:prstGeom prst="line">
              <a:avLst/>
            </a:prstGeom>
            <a:ln w="317500" cap="sq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173D7A-AE44-AB42-BDA1-5D98C1466270}"/>
              </a:ext>
            </a:extLst>
          </p:cNvPr>
          <p:cNvGrpSpPr/>
          <p:nvPr/>
        </p:nvGrpSpPr>
        <p:grpSpPr>
          <a:xfrm>
            <a:off x="16574841" y="9846673"/>
            <a:ext cx="2306284" cy="778349"/>
            <a:chOff x="7797419" y="5878141"/>
            <a:chExt cx="2038559" cy="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7A5067-A1B8-464D-946D-BAFC0EB14D35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2038559" cy="0"/>
            </a:xfrm>
            <a:prstGeom prst="line">
              <a:avLst/>
            </a:prstGeom>
            <a:ln w="3175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196EC3A-7FFB-A948-8C8A-AB69F99CCBD2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650323" cy="0"/>
            </a:xfrm>
            <a:prstGeom prst="line">
              <a:avLst/>
            </a:prstGeom>
            <a:ln w="317500" cap="sq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716832-9591-D34B-AFCA-7BDD3ED27F05}"/>
              </a:ext>
            </a:extLst>
          </p:cNvPr>
          <p:cNvGrpSpPr/>
          <p:nvPr/>
        </p:nvGrpSpPr>
        <p:grpSpPr>
          <a:xfrm>
            <a:off x="18082365" y="10764677"/>
            <a:ext cx="2306284" cy="778349"/>
            <a:chOff x="7797419" y="5878141"/>
            <a:chExt cx="2038559" cy="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6510BD-7B97-D549-BEB5-72A9D1F5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2038559" cy="0"/>
            </a:xfrm>
            <a:prstGeom prst="line">
              <a:avLst/>
            </a:prstGeom>
            <a:ln w="3175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4B4DFF-FD66-EA4F-8AFE-56716C3A0F4A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1667200" cy="0"/>
            </a:xfrm>
            <a:prstGeom prst="line">
              <a:avLst/>
            </a:prstGeom>
            <a:ln w="317500" cap="sq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78582A-E82D-BD49-A9F2-10675B4A8F40}"/>
              </a:ext>
            </a:extLst>
          </p:cNvPr>
          <p:cNvGrpSpPr/>
          <p:nvPr/>
        </p:nvGrpSpPr>
        <p:grpSpPr>
          <a:xfrm>
            <a:off x="18082365" y="11724604"/>
            <a:ext cx="3626978" cy="778349"/>
            <a:chOff x="7797419" y="5878141"/>
            <a:chExt cx="2038559" cy="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65BF92-0469-FD46-A9A2-3ED441D55E54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2038559" cy="0"/>
            </a:xfrm>
            <a:prstGeom prst="line">
              <a:avLst/>
            </a:prstGeom>
            <a:ln w="317500" cap="sq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B1F32F-97FC-7B4C-811A-FA7316086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19" y="5878141"/>
              <a:ext cx="1667200" cy="0"/>
            </a:xfrm>
            <a:prstGeom prst="line">
              <a:avLst/>
            </a:prstGeom>
            <a:ln w="317500" cap="sq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3FB3211-0D26-7345-B3D5-0CB1C94E44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97100" y="6122943"/>
            <a:ext cx="470704" cy="313612"/>
          </a:xfrm>
          <a:prstGeom prst="bentConnector3">
            <a:avLst>
              <a:gd name="adj1" fmla="val 14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83EDC779-9B60-0945-921F-DD3FC6C8A0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53314" y="8060432"/>
            <a:ext cx="641884" cy="372365"/>
          </a:xfrm>
          <a:prstGeom prst="bentConnector3">
            <a:avLst>
              <a:gd name="adj1" fmla="val 143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F7A77214-ED26-D140-B8A2-10293AD909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031402" y="9983208"/>
            <a:ext cx="641884" cy="372365"/>
          </a:xfrm>
          <a:prstGeom prst="bentConnector3">
            <a:avLst>
              <a:gd name="adj1" fmla="val 143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A3E885D-1269-4E40-9564-27A763BF0F92}"/>
              </a:ext>
            </a:extLst>
          </p:cNvPr>
          <p:cNvSpPr/>
          <p:nvPr/>
        </p:nvSpPr>
        <p:spPr>
          <a:xfrm>
            <a:off x="10509574" y="5797261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8D12D7-0119-8240-8FA0-2195FED947D0}"/>
              </a:ext>
            </a:extLst>
          </p:cNvPr>
          <p:cNvSpPr/>
          <p:nvPr/>
        </p:nvSpPr>
        <p:spPr>
          <a:xfrm>
            <a:off x="12782511" y="6690604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94FA12D-8BCD-0940-83D4-D97751AB0A52}"/>
              </a:ext>
            </a:extLst>
          </p:cNvPr>
          <p:cNvSpPr/>
          <p:nvPr/>
        </p:nvSpPr>
        <p:spPr>
          <a:xfrm>
            <a:off x="16309483" y="7667850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8A1153-AD99-7641-88C5-7748F3F20D74}"/>
              </a:ext>
            </a:extLst>
          </p:cNvPr>
          <p:cNvSpPr/>
          <p:nvPr/>
        </p:nvSpPr>
        <p:spPr>
          <a:xfrm>
            <a:off x="18138283" y="8567304"/>
            <a:ext cx="1515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B85E2-2B8F-2F42-823C-DB00A9BC5FA7}"/>
              </a:ext>
            </a:extLst>
          </p:cNvPr>
          <p:cNvSpPr/>
          <p:nvPr/>
        </p:nvSpPr>
        <p:spPr>
          <a:xfrm>
            <a:off x="14428431" y="9590388"/>
            <a:ext cx="1515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CFBD4F-109B-DA4F-BFA6-9DF1622C266B}"/>
              </a:ext>
            </a:extLst>
          </p:cNvPr>
          <p:cNvSpPr/>
          <p:nvPr/>
        </p:nvSpPr>
        <p:spPr>
          <a:xfrm>
            <a:off x="15969848" y="10526014"/>
            <a:ext cx="1515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3B92FB-CA08-E54B-A83D-A508962E391C}"/>
              </a:ext>
            </a:extLst>
          </p:cNvPr>
          <p:cNvSpPr/>
          <p:nvPr/>
        </p:nvSpPr>
        <p:spPr>
          <a:xfrm>
            <a:off x="16022099" y="11473616"/>
            <a:ext cx="1515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4</a:t>
            </a:r>
          </a:p>
        </p:txBody>
      </p:sp>
    </p:spTree>
    <p:extLst>
      <p:ext uri="{BB962C8B-B14F-4D97-AF65-F5344CB8AC3E}">
        <p14:creationId xmlns:p14="http://schemas.microsoft.com/office/powerpoint/2010/main" val="166160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A0AB02-A946-AF45-AB89-17A84E5580FC}"/>
              </a:ext>
            </a:extLst>
          </p:cNvPr>
          <p:cNvGraphicFramePr>
            <a:graphicFrameLocks noGrp="1"/>
          </p:cNvGraphicFramePr>
          <p:nvPr/>
        </p:nvGraphicFramePr>
        <p:xfrm>
          <a:off x="5913476" y="526760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90E95C4-F2A9-E54F-B22A-F99DD06868CD}"/>
              </a:ext>
            </a:extLst>
          </p:cNvPr>
          <p:cNvGraphicFramePr>
            <a:graphicFrameLocks noGrp="1"/>
          </p:cNvGraphicFramePr>
          <p:nvPr/>
        </p:nvGraphicFramePr>
        <p:xfrm>
          <a:off x="5913476" y="791936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AA42D5C-15EE-8542-BF71-3BB4451F65DF}"/>
              </a:ext>
            </a:extLst>
          </p:cNvPr>
          <p:cNvGraphicFramePr>
            <a:graphicFrameLocks noGrp="1"/>
          </p:cNvGraphicFramePr>
          <p:nvPr/>
        </p:nvGraphicFramePr>
        <p:xfrm>
          <a:off x="5913476" y="1057112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C707997-1ACD-CD44-B1F0-75A1444180F7}"/>
              </a:ext>
            </a:extLst>
          </p:cNvPr>
          <p:cNvGrpSpPr/>
          <p:nvPr/>
        </p:nvGrpSpPr>
        <p:grpSpPr>
          <a:xfrm>
            <a:off x="876059" y="5267602"/>
            <a:ext cx="4763453" cy="2364083"/>
            <a:chOff x="1058939" y="4735313"/>
            <a:chExt cx="4763453" cy="236408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287DB7-D5C1-BC43-826A-286F7A7C9C9E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EF2841-53BD-8546-A1EC-B314F017FFCD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3B7462-02A4-714C-8D1D-975E244C6457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3D3093-6DCB-E141-A5AF-0A864A531F51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1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73265-1A79-B243-9411-67C198D0B795}"/>
              </a:ext>
            </a:extLst>
          </p:cNvPr>
          <p:cNvGrpSpPr/>
          <p:nvPr/>
        </p:nvGrpSpPr>
        <p:grpSpPr>
          <a:xfrm>
            <a:off x="876059" y="7921807"/>
            <a:ext cx="4763453" cy="2364083"/>
            <a:chOff x="1058939" y="4735313"/>
            <a:chExt cx="4763453" cy="236408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76C289-E01B-7445-AF4B-4E6D38A853A4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E682E8-F91F-8049-A49A-AA9604C44AE0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0BF208-0F06-2645-A85E-E5A5CEF71C99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9E1ECF8-E26F-EB4C-B8C9-4B9A47064BB8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2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075014-23EF-1D4B-89BD-E219C4446C9A}"/>
              </a:ext>
            </a:extLst>
          </p:cNvPr>
          <p:cNvGrpSpPr/>
          <p:nvPr/>
        </p:nvGrpSpPr>
        <p:grpSpPr>
          <a:xfrm>
            <a:off x="876059" y="10573567"/>
            <a:ext cx="4763453" cy="2364083"/>
            <a:chOff x="1058939" y="4735313"/>
            <a:chExt cx="4763453" cy="236408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69F751-6F06-414F-90FE-1E192BE65D71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8A7547A-77AB-9043-A0D6-35C93977BD43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6EE28A-BF24-7E4D-930A-47766EA4C60F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FE1DC7D-1833-AD45-8672-3D863F0A38C1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3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7328E5D-BDBF-6841-9773-1C4A21BA172C}"/>
              </a:ext>
            </a:extLst>
          </p:cNvPr>
          <p:cNvGraphicFramePr>
            <a:graphicFrameLocks noGrp="1"/>
          </p:cNvGraphicFramePr>
          <p:nvPr/>
        </p:nvGraphicFramePr>
        <p:xfrm>
          <a:off x="5913476" y="4342417"/>
          <a:ext cx="17588110" cy="6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849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E0B4366-E09F-5C4D-8080-BD082B860EE6}"/>
              </a:ext>
            </a:extLst>
          </p:cNvPr>
          <p:cNvGraphicFramePr>
            <a:graphicFrameLocks noGrp="1"/>
          </p:cNvGraphicFramePr>
          <p:nvPr/>
        </p:nvGraphicFramePr>
        <p:xfrm>
          <a:off x="876064" y="4342417"/>
          <a:ext cx="4763443" cy="6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849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Pentagon 3">
            <a:extLst>
              <a:ext uri="{FF2B5EF4-FFF2-40B4-BE49-F238E27FC236}">
                <a16:creationId xmlns:a16="http://schemas.microsoft.com/office/drawing/2014/main" id="{A38A30BC-AE57-9A46-9C58-CE1EE551675B}"/>
              </a:ext>
            </a:extLst>
          </p:cNvPr>
          <p:cNvSpPr/>
          <p:nvPr/>
        </p:nvSpPr>
        <p:spPr>
          <a:xfrm>
            <a:off x="7309157" y="5538097"/>
            <a:ext cx="6345883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9AC521ED-B7DD-474D-ADA5-7F96CCA6BD03}"/>
              </a:ext>
            </a:extLst>
          </p:cNvPr>
          <p:cNvSpPr/>
          <p:nvPr/>
        </p:nvSpPr>
        <p:spPr>
          <a:xfrm>
            <a:off x="10265717" y="6851237"/>
            <a:ext cx="8198457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entagon 71">
            <a:extLst>
              <a:ext uri="{FF2B5EF4-FFF2-40B4-BE49-F238E27FC236}">
                <a16:creationId xmlns:a16="http://schemas.microsoft.com/office/drawing/2014/main" id="{476DF127-A53F-4C41-9DC1-E5FE7A486901}"/>
              </a:ext>
            </a:extLst>
          </p:cNvPr>
          <p:cNvSpPr/>
          <p:nvPr/>
        </p:nvSpPr>
        <p:spPr>
          <a:xfrm>
            <a:off x="17068560" y="5538097"/>
            <a:ext cx="4389120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9289A-4090-C742-BF25-A652DBF3C849}"/>
              </a:ext>
            </a:extLst>
          </p:cNvPr>
          <p:cNvGrpSpPr/>
          <p:nvPr/>
        </p:nvGrpSpPr>
        <p:grpSpPr>
          <a:xfrm>
            <a:off x="7309157" y="6044784"/>
            <a:ext cx="1790353" cy="461665"/>
            <a:chOff x="7881127" y="6925528"/>
            <a:chExt cx="1790353" cy="4616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AF757E-4F3D-4343-A754-31538A4CF9D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AB6A0A-E5A6-634E-953D-FD6BC41AC52D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CE8188-4E16-8F47-B4E1-7A3474446CA6}"/>
              </a:ext>
            </a:extLst>
          </p:cNvPr>
          <p:cNvGrpSpPr/>
          <p:nvPr/>
        </p:nvGrpSpPr>
        <p:grpSpPr>
          <a:xfrm>
            <a:off x="19819811" y="6044784"/>
            <a:ext cx="1790353" cy="461665"/>
            <a:chOff x="7881127" y="6925528"/>
            <a:chExt cx="1790353" cy="46166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4773137-EC7E-AF43-B291-E50024F23363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D983D89-F5BD-6B42-959D-18BA5BEC205C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4EC596-8EFB-4843-9FB2-2099B7408BB2}"/>
              </a:ext>
            </a:extLst>
          </p:cNvPr>
          <p:cNvGrpSpPr/>
          <p:nvPr/>
        </p:nvGrpSpPr>
        <p:grpSpPr>
          <a:xfrm>
            <a:off x="10246320" y="6363439"/>
            <a:ext cx="1790353" cy="461665"/>
            <a:chOff x="7881127" y="6925528"/>
            <a:chExt cx="1790353" cy="46166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FB7C07-49AD-0F4F-AE8A-ACF99CF23ACB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DE73624-3D28-B54C-8235-12EEDD648E06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361C36-F7EE-4944-9FCD-4DEB18AC461C}"/>
              </a:ext>
            </a:extLst>
          </p:cNvPr>
          <p:cNvGrpSpPr/>
          <p:nvPr/>
        </p:nvGrpSpPr>
        <p:grpSpPr>
          <a:xfrm>
            <a:off x="16522429" y="6363439"/>
            <a:ext cx="1790353" cy="461665"/>
            <a:chOff x="7881127" y="6925528"/>
            <a:chExt cx="1790353" cy="46166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F7DC52-1094-BF41-84DE-8B4A01724E98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DE57BFA-994A-F448-B1A0-B12778AD4AE9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Pentagon 97">
            <a:extLst>
              <a:ext uri="{FF2B5EF4-FFF2-40B4-BE49-F238E27FC236}">
                <a16:creationId xmlns:a16="http://schemas.microsoft.com/office/drawing/2014/main" id="{78F197EA-A0AF-6847-8F06-A56A074C4E30}"/>
              </a:ext>
            </a:extLst>
          </p:cNvPr>
          <p:cNvSpPr/>
          <p:nvPr/>
        </p:nvSpPr>
        <p:spPr>
          <a:xfrm>
            <a:off x="17068560" y="8169785"/>
            <a:ext cx="4389120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FF8F5FBA-9C07-D54E-A842-93AE48472177}"/>
              </a:ext>
            </a:extLst>
          </p:cNvPr>
          <p:cNvSpPr/>
          <p:nvPr/>
        </p:nvSpPr>
        <p:spPr>
          <a:xfrm>
            <a:off x="7309091" y="8169785"/>
            <a:ext cx="4389120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entagon 102">
            <a:extLst>
              <a:ext uri="{FF2B5EF4-FFF2-40B4-BE49-F238E27FC236}">
                <a16:creationId xmlns:a16="http://schemas.microsoft.com/office/drawing/2014/main" id="{24B250D6-6360-DE48-B42C-83D9DDB24063}"/>
              </a:ext>
            </a:extLst>
          </p:cNvPr>
          <p:cNvSpPr/>
          <p:nvPr/>
        </p:nvSpPr>
        <p:spPr>
          <a:xfrm>
            <a:off x="12520182" y="9584422"/>
            <a:ext cx="8198457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4479ACA-708E-0B46-A744-CB643B0BD865}"/>
              </a:ext>
            </a:extLst>
          </p:cNvPr>
          <p:cNvGrpSpPr/>
          <p:nvPr/>
        </p:nvGrpSpPr>
        <p:grpSpPr>
          <a:xfrm>
            <a:off x="7309157" y="8713340"/>
            <a:ext cx="1790353" cy="461665"/>
            <a:chOff x="7881127" y="6925528"/>
            <a:chExt cx="1790353" cy="46166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61DC15-16BB-0142-9684-54773BABA320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2F8BA9E-F3E0-7E46-AEB6-E365A88500EF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3EBBF2-3F05-6B44-876C-73093C3A32A0}"/>
              </a:ext>
            </a:extLst>
          </p:cNvPr>
          <p:cNvGrpSpPr/>
          <p:nvPr/>
        </p:nvGrpSpPr>
        <p:grpSpPr>
          <a:xfrm>
            <a:off x="19819811" y="8713340"/>
            <a:ext cx="1790353" cy="461665"/>
            <a:chOff x="7881127" y="6925528"/>
            <a:chExt cx="1790353" cy="46166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B284FCC-202E-4B49-B8B5-FAD148A033CC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1E39A8B-0DB1-634D-B90B-EF1775AFEFEB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10BEBC9-0784-EB43-BDFA-8C3F074AE95E}"/>
              </a:ext>
            </a:extLst>
          </p:cNvPr>
          <p:cNvGrpSpPr/>
          <p:nvPr/>
        </p:nvGrpSpPr>
        <p:grpSpPr>
          <a:xfrm>
            <a:off x="10145663" y="9086564"/>
            <a:ext cx="1790353" cy="461665"/>
            <a:chOff x="7881127" y="6925528"/>
            <a:chExt cx="1790353" cy="46166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ED9E42B-E836-B841-BE70-84D6738CF1AE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41CD50E-E09D-2F44-8BE6-E2DF5CA76E97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13AC98F-85BF-CB45-A09F-9B926ABAF167}"/>
              </a:ext>
            </a:extLst>
          </p:cNvPr>
          <p:cNvGrpSpPr/>
          <p:nvPr/>
        </p:nvGrpSpPr>
        <p:grpSpPr>
          <a:xfrm>
            <a:off x="12440994" y="9086564"/>
            <a:ext cx="1790353" cy="461665"/>
            <a:chOff x="7881127" y="6925528"/>
            <a:chExt cx="1790353" cy="461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0AB2055-F07D-3B41-A0B8-E1EAEE603DB0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F4CC286-D687-BE4C-85A8-5EF4DC696734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44B11E-AC89-D84D-96D2-C862F71ABE36}"/>
              </a:ext>
            </a:extLst>
          </p:cNvPr>
          <p:cNvGrpSpPr/>
          <p:nvPr/>
        </p:nvGrpSpPr>
        <p:grpSpPr>
          <a:xfrm>
            <a:off x="14661680" y="9086564"/>
            <a:ext cx="1790353" cy="461665"/>
            <a:chOff x="7881127" y="6925528"/>
            <a:chExt cx="1790353" cy="46166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B82B6A-E085-4047-98E0-0DAF2A1E535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75FDBEA-E0FA-D942-81E4-67D76A1B1DE0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Pentagon 133">
            <a:extLst>
              <a:ext uri="{FF2B5EF4-FFF2-40B4-BE49-F238E27FC236}">
                <a16:creationId xmlns:a16="http://schemas.microsoft.com/office/drawing/2014/main" id="{7A2D1135-ACD8-D549-A8D3-657C69CB7AC8}"/>
              </a:ext>
            </a:extLst>
          </p:cNvPr>
          <p:cNvSpPr/>
          <p:nvPr/>
        </p:nvSpPr>
        <p:spPr>
          <a:xfrm>
            <a:off x="7309157" y="10872097"/>
            <a:ext cx="6345883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entagon 134">
            <a:extLst>
              <a:ext uri="{FF2B5EF4-FFF2-40B4-BE49-F238E27FC236}">
                <a16:creationId xmlns:a16="http://schemas.microsoft.com/office/drawing/2014/main" id="{96B80C9E-8E4A-454C-AF75-9FAE0E441B9C}"/>
              </a:ext>
            </a:extLst>
          </p:cNvPr>
          <p:cNvSpPr/>
          <p:nvPr/>
        </p:nvSpPr>
        <p:spPr>
          <a:xfrm>
            <a:off x="10265717" y="12185237"/>
            <a:ext cx="8198457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entagon 135">
            <a:extLst>
              <a:ext uri="{FF2B5EF4-FFF2-40B4-BE49-F238E27FC236}">
                <a16:creationId xmlns:a16="http://schemas.microsoft.com/office/drawing/2014/main" id="{841C5FF0-DB07-164C-9CA5-076D716DA340}"/>
              </a:ext>
            </a:extLst>
          </p:cNvPr>
          <p:cNvSpPr/>
          <p:nvPr/>
        </p:nvSpPr>
        <p:spPr>
          <a:xfrm>
            <a:off x="17068560" y="10872097"/>
            <a:ext cx="4389120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755722F-3E0A-3A4C-AF7C-08A3E4C9D8CB}"/>
              </a:ext>
            </a:extLst>
          </p:cNvPr>
          <p:cNvGrpSpPr/>
          <p:nvPr/>
        </p:nvGrpSpPr>
        <p:grpSpPr>
          <a:xfrm>
            <a:off x="7309157" y="11378784"/>
            <a:ext cx="1790353" cy="461665"/>
            <a:chOff x="7881127" y="6925528"/>
            <a:chExt cx="1790353" cy="46166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00E50D1-EBF0-2346-8BB8-C82B0372C6C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3B2F593-3C74-1F46-B3C1-3A70A628633B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2143B4-CFD4-8E49-9D6E-A50AD8EBA6EB}"/>
              </a:ext>
            </a:extLst>
          </p:cNvPr>
          <p:cNvGrpSpPr/>
          <p:nvPr/>
        </p:nvGrpSpPr>
        <p:grpSpPr>
          <a:xfrm>
            <a:off x="19819811" y="11378784"/>
            <a:ext cx="1790353" cy="461665"/>
            <a:chOff x="7881127" y="6925528"/>
            <a:chExt cx="1790353" cy="46166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3C15537-381C-494A-944B-93F146BB1F07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452017-9677-3548-8E46-84546661D29F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F58231-EAF5-1844-8B9A-21E9A2B342FE}"/>
              </a:ext>
            </a:extLst>
          </p:cNvPr>
          <p:cNvGrpSpPr/>
          <p:nvPr/>
        </p:nvGrpSpPr>
        <p:grpSpPr>
          <a:xfrm>
            <a:off x="10246320" y="11697439"/>
            <a:ext cx="1790353" cy="461665"/>
            <a:chOff x="7881127" y="6925528"/>
            <a:chExt cx="1790353" cy="46166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FB66673-73DE-1C49-AFDB-EEEBBF3456CC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2B9D356-8976-1342-87DF-A0F9F79BD358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05523C6-DE7E-934E-9CF6-E7DE2A894D9A}"/>
              </a:ext>
            </a:extLst>
          </p:cNvPr>
          <p:cNvGrpSpPr/>
          <p:nvPr/>
        </p:nvGrpSpPr>
        <p:grpSpPr>
          <a:xfrm>
            <a:off x="16522429" y="11697439"/>
            <a:ext cx="1790353" cy="461665"/>
            <a:chOff x="7881127" y="6925528"/>
            <a:chExt cx="1790353" cy="46166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84C21E4-1F11-224A-96B4-356F4A9F835E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61E5B60-C2ED-6647-B955-C8C8B15294D7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59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9157" y="1022190"/>
            <a:ext cx="9759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Roadmap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865912DC-9A6A-5C47-99E8-432F4FAD95BC}"/>
              </a:ext>
            </a:extLst>
          </p:cNvPr>
          <p:cNvSpPr/>
          <p:nvPr/>
        </p:nvSpPr>
        <p:spPr>
          <a:xfrm>
            <a:off x="1683902" y="6803136"/>
            <a:ext cx="4660819" cy="2416067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192642-1AFF-5247-8533-BA4DDD74418F}"/>
              </a:ext>
            </a:extLst>
          </p:cNvPr>
          <p:cNvSpPr/>
          <p:nvPr/>
        </p:nvSpPr>
        <p:spPr>
          <a:xfrm flipH="1">
            <a:off x="2033335" y="7573969"/>
            <a:ext cx="34576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Review product strategy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A7FF5964-A273-8744-8D78-F8AAB5763FBE}"/>
              </a:ext>
            </a:extLst>
          </p:cNvPr>
          <p:cNvSpPr/>
          <p:nvPr/>
        </p:nvSpPr>
        <p:spPr>
          <a:xfrm>
            <a:off x="7133576" y="6803136"/>
            <a:ext cx="4660819" cy="2416067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1ACAE163-DDE4-7048-A4CB-EC2ED612F41F}"/>
              </a:ext>
            </a:extLst>
          </p:cNvPr>
          <p:cNvSpPr/>
          <p:nvPr/>
        </p:nvSpPr>
        <p:spPr>
          <a:xfrm flipV="1">
            <a:off x="1683902" y="9635106"/>
            <a:ext cx="4660819" cy="2416067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8BD49764-0E52-7C4B-946C-AA07288E7CF1}"/>
              </a:ext>
            </a:extLst>
          </p:cNvPr>
          <p:cNvSpPr/>
          <p:nvPr/>
        </p:nvSpPr>
        <p:spPr>
          <a:xfrm flipV="1">
            <a:off x="7133576" y="9635106"/>
            <a:ext cx="4660819" cy="2416067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1EB92B03-FDC3-6644-B3A9-E162F4DB0A08}"/>
              </a:ext>
            </a:extLst>
          </p:cNvPr>
          <p:cNvSpPr/>
          <p:nvPr/>
        </p:nvSpPr>
        <p:spPr>
          <a:xfrm>
            <a:off x="12583250" y="6803136"/>
            <a:ext cx="4660819" cy="2416067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110645E0-87D5-AB44-AB81-C6E36AAEE4CF}"/>
              </a:ext>
            </a:extLst>
          </p:cNvPr>
          <p:cNvSpPr/>
          <p:nvPr/>
        </p:nvSpPr>
        <p:spPr>
          <a:xfrm>
            <a:off x="18032925" y="6803136"/>
            <a:ext cx="4660819" cy="2416067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47ECCFAB-D26E-4943-8B3E-18113F0786F0}"/>
              </a:ext>
            </a:extLst>
          </p:cNvPr>
          <p:cNvSpPr/>
          <p:nvPr/>
        </p:nvSpPr>
        <p:spPr>
          <a:xfrm flipV="1">
            <a:off x="12583250" y="9635106"/>
            <a:ext cx="4660819" cy="2416067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242937F-108F-B442-B48D-974DC94354E0}"/>
              </a:ext>
            </a:extLst>
          </p:cNvPr>
          <p:cNvSpPr/>
          <p:nvPr/>
        </p:nvSpPr>
        <p:spPr>
          <a:xfrm flipV="1">
            <a:off x="18032925" y="9635106"/>
            <a:ext cx="4660819" cy="2416067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6F5D7DB-F616-1647-A264-DE19EF42A4FC}"/>
              </a:ext>
            </a:extLst>
          </p:cNvPr>
          <p:cNvSpPr/>
          <p:nvPr/>
        </p:nvSpPr>
        <p:spPr>
          <a:xfrm flipH="1">
            <a:off x="2033335" y="10426897"/>
            <a:ext cx="34576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Review product strategy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347653-BAE2-DF42-9D47-54D80073AA5F}"/>
              </a:ext>
            </a:extLst>
          </p:cNvPr>
          <p:cNvSpPr/>
          <p:nvPr/>
        </p:nvSpPr>
        <p:spPr>
          <a:xfrm flipH="1">
            <a:off x="7602862" y="7749559"/>
            <a:ext cx="3457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research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CE6C6E5-6997-914A-B942-C699FE32DB04}"/>
              </a:ext>
            </a:extLst>
          </p:cNvPr>
          <p:cNvSpPr/>
          <p:nvPr/>
        </p:nvSpPr>
        <p:spPr>
          <a:xfrm flipH="1">
            <a:off x="7602862" y="10581529"/>
            <a:ext cx="3457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Customer research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65B03-CCDC-5C4B-9F9F-4D668C02C341}"/>
              </a:ext>
            </a:extLst>
          </p:cNvPr>
          <p:cNvSpPr/>
          <p:nvPr/>
        </p:nvSpPr>
        <p:spPr>
          <a:xfrm flipH="1">
            <a:off x="13089262" y="7749559"/>
            <a:ext cx="3457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Feature definition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C4BC9E-20DC-5748-BB5A-06CB3EA8C9BC}"/>
              </a:ext>
            </a:extLst>
          </p:cNvPr>
          <p:cNvSpPr/>
          <p:nvPr/>
        </p:nvSpPr>
        <p:spPr>
          <a:xfrm flipH="1">
            <a:off x="13089262" y="10581529"/>
            <a:ext cx="3457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Feature definition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853DB63-FA09-3E4C-912B-7C1130D26607}"/>
              </a:ext>
            </a:extLst>
          </p:cNvPr>
          <p:cNvSpPr/>
          <p:nvPr/>
        </p:nvSpPr>
        <p:spPr>
          <a:xfrm flipH="1">
            <a:off x="18539086" y="7749559"/>
            <a:ext cx="3457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 branding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97E8218-C98E-184B-A27B-C19AD73AD8C5}"/>
              </a:ext>
            </a:extLst>
          </p:cNvPr>
          <p:cNvSpPr/>
          <p:nvPr/>
        </p:nvSpPr>
        <p:spPr>
          <a:xfrm flipH="1">
            <a:off x="18539086" y="10581529"/>
            <a:ext cx="3457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Custom branding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65FBEF32-92AD-DE47-A230-CB8C02D83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66397"/>
              </p:ext>
            </p:extLst>
          </p:nvPr>
        </p:nvGraphicFramePr>
        <p:xfrm>
          <a:off x="1683905" y="5038279"/>
          <a:ext cx="21009837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547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660929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Date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72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9157" y="1022190"/>
            <a:ext cx="9759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Roadmap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B27C98-1942-EA42-9E99-30503C799A0F}"/>
              </a:ext>
            </a:extLst>
          </p:cNvPr>
          <p:cNvSpPr/>
          <p:nvPr/>
        </p:nvSpPr>
        <p:spPr>
          <a:xfrm>
            <a:off x="2081242" y="4937760"/>
            <a:ext cx="20215166" cy="1568796"/>
          </a:xfrm>
          <a:prstGeom prst="roundRect">
            <a:avLst>
              <a:gd name="adj" fmla="val 0"/>
            </a:avLst>
          </a:prstGeom>
          <a:solidFill>
            <a:srgbClr val="E5E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0038F0B-5951-DB46-A454-A97EEC702A74}"/>
              </a:ext>
            </a:extLst>
          </p:cNvPr>
          <p:cNvSpPr/>
          <p:nvPr/>
        </p:nvSpPr>
        <p:spPr>
          <a:xfrm>
            <a:off x="2081242" y="9825423"/>
            <a:ext cx="6543774" cy="222080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5F4A14-1935-2E45-BA9A-8213E4909405}"/>
              </a:ext>
            </a:extLst>
          </p:cNvPr>
          <p:cNvSpPr/>
          <p:nvPr/>
        </p:nvSpPr>
        <p:spPr>
          <a:xfrm>
            <a:off x="8916937" y="9825423"/>
            <a:ext cx="6543774" cy="222080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A0F5547-3DEA-9146-9CBF-AD2C79D371B0}"/>
              </a:ext>
            </a:extLst>
          </p:cNvPr>
          <p:cNvSpPr/>
          <p:nvPr/>
        </p:nvSpPr>
        <p:spPr>
          <a:xfrm>
            <a:off x="15752634" y="9825423"/>
            <a:ext cx="6543774" cy="222080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FA8DA2-B73A-4248-8C28-F2B78860B3B3}"/>
              </a:ext>
            </a:extLst>
          </p:cNvPr>
          <p:cNvSpPr/>
          <p:nvPr/>
        </p:nvSpPr>
        <p:spPr>
          <a:xfrm flipH="1">
            <a:off x="4133095" y="5378250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Q1, 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295166-2561-A349-BCE6-49A93966BFB3}"/>
              </a:ext>
            </a:extLst>
          </p:cNvPr>
          <p:cNvSpPr/>
          <p:nvPr/>
        </p:nvSpPr>
        <p:spPr>
          <a:xfrm flipH="1">
            <a:off x="10968791" y="5378250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Q2, 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0E27BD-685E-0D42-B7E0-AE4BB41A624F}"/>
              </a:ext>
            </a:extLst>
          </p:cNvPr>
          <p:cNvSpPr/>
          <p:nvPr/>
        </p:nvSpPr>
        <p:spPr>
          <a:xfrm flipH="1">
            <a:off x="17804492" y="5378250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Q3, 2020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918BA7-48AC-5C4A-8B80-701C3B019435}"/>
              </a:ext>
            </a:extLst>
          </p:cNvPr>
          <p:cNvGrpSpPr/>
          <p:nvPr/>
        </p:nvGrpSpPr>
        <p:grpSpPr>
          <a:xfrm>
            <a:off x="2081241" y="6947091"/>
            <a:ext cx="20215167" cy="2454153"/>
            <a:chOff x="2081241" y="7101914"/>
            <a:chExt cx="20215167" cy="2454153"/>
          </a:xfrm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DC7CBA6-7E2F-5B4E-9624-A0369FF2B4C9}"/>
                </a:ext>
              </a:extLst>
            </p:cNvPr>
            <p:cNvSpPr/>
            <p:nvPr/>
          </p:nvSpPr>
          <p:spPr>
            <a:xfrm>
              <a:off x="2081241" y="7101914"/>
              <a:ext cx="6543773" cy="2454153"/>
            </a:xfrm>
            <a:prstGeom prst="rightArrow">
              <a:avLst>
                <a:gd name="adj1" fmla="val 73016"/>
                <a:gd name="adj2" fmla="val 38095"/>
              </a:avLst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0D5AA45-B14C-9142-97F4-B9BDCC9401B1}"/>
                </a:ext>
              </a:extLst>
            </p:cNvPr>
            <p:cNvSpPr/>
            <p:nvPr/>
          </p:nvSpPr>
          <p:spPr>
            <a:xfrm>
              <a:off x="8916937" y="7101914"/>
              <a:ext cx="6543773" cy="2454153"/>
            </a:xfrm>
            <a:prstGeom prst="rightArrow">
              <a:avLst>
                <a:gd name="adj1" fmla="val 73016"/>
                <a:gd name="adj2" fmla="val 38095"/>
              </a:avLst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8162F626-A2A2-2742-ADDF-6DF774D47B9F}"/>
                </a:ext>
              </a:extLst>
            </p:cNvPr>
            <p:cNvSpPr/>
            <p:nvPr/>
          </p:nvSpPr>
          <p:spPr>
            <a:xfrm>
              <a:off x="15752635" y="7101914"/>
              <a:ext cx="6543773" cy="2454153"/>
            </a:xfrm>
            <a:prstGeom prst="rightArrow">
              <a:avLst>
                <a:gd name="adj1" fmla="val 73016"/>
                <a:gd name="adj2" fmla="val 38095"/>
              </a:avLst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751FAB-A39E-464C-8A19-2F4A36E530EB}"/>
                </a:ext>
              </a:extLst>
            </p:cNvPr>
            <p:cNvSpPr txBox="1"/>
            <p:nvPr/>
          </p:nvSpPr>
          <p:spPr>
            <a:xfrm>
              <a:off x="2623138" y="7767553"/>
              <a:ext cx="5135488" cy="115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9C5BF8-A90D-7041-8110-C3E518DDB7BA}"/>
                </a:ext>
              </a:extLst>
            </p:cNvPr>
            <p:cNvSpPr txBox="1"/>
            <p:nvPr/>
          </p:nvSpPr>
          <p:spPr>
            <a:xfrm>
              <a:off x="9462241" y="7767553"/>
              <a:ext cx="5135488" cy="115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9BAD5-EA5E-CD46-803C-2126839AE965}"/>
                </a:ext>
              </a:extLst>
            </p:cNvPr>
            <p:cNvSpPr txBox="1"/>
            <p:nvPr/>
          </p:nvSpPr>
          <p:spPr>
            <a:xfrm>
              <a:off x="16356183" y="7767553"/>
              <a:ext cx="5135488" cy="115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4CD6ECF-2766-7541-A12B-238181CE1E71}"/>
              </a:ext>
            </a:extLst>
          </p:cNvPr>
          <p:cNvGrpSpPr/>
          <p:nvPr/>
        </p:nvGrpSpPr>
        <p:grpSpPr>
          <a:xfrm>
            <a:off x="2668308" y="10344402"/>
            <a:ext cx="5453716" cy="1264132"/>
            <a:chOff x="2668308" y="10589884"/>
            <a:chExt cx="5453716" cy="12641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1CC9AD-6AB0-C549-822D-65B9164862DB}"/>
                </a:ext>
              </a:extLst>
            </p:cNvPr>
            <p:cNvSpPr/>
            <p:nvPr/>
          </p:nvSpPr>
          <p:spPr>
            <a:xfrm>
              <a:off x="3435780" y="11392351"/>
              <a:ext cx="3834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Functionally Test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616CD4-A868-D14B-84BC-3620D2FD81A4}"/>
                </a:ext>
              </a:extLst>
            </p:cNvPr>
            <p:cNvGrpSpPr/>
            <p:nvPr/>
          </p:nvGrpSpPr>
          <p:grpSpPr>
            <a:xfrm>
              <a:off x="2668308" y="10589884"/>
              <a:ext cx="5453716" cy="742805"/>
              <a:chOff x="2668308" y="10589884"/>
              <a:chExt cx="9536502" cy="74280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EBE027A-B16D-0A44-B61B-CE5F1672A7A8}"/>
                  </a:ext>
                </a:extLst>
              </p:cNvPr>
              <p:cNvSpPr/>
              <p:nvPr/>
            </p:nvSpPr>
            <p:spPr>
              <a:xfrm>
                <a:off x="2668308" y="10589884"/>
                <a:ext cx="9536502" cy="7428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8C564D9-CD8F-2B41-A77F-E8179B98A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128" y="10957726"/>
                <a:ext cx="7286430" cy="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1B32F39-2C7D-A343-8102-10C29ED5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128" y="10957726"/>
                <a:ext cx="2160543" cy="0"/>
              </a:xfrm>
              <a:prstGeom prst="line">
                <a:avLst/>
              </a:prstGeom>
              <a:ln w="127000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69D12C0-148E-8F41-8A0B-E7E392E2EE1C}"/>
                  </a:ext>
                </a:extLst>
              </p:cNvPr>
              <p:cNvSpPr/>
              <p:nvPr/>
            </p:nvSpPr>
            <p:spPr>
              <a:xfrm>
                <a:off x="10814442" y="10794993"/>
                <a:ext cx="133879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30%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014E34B-046E-B14E-90ED-A8884EE2B1BA}"/>
              </a:ext>
            </a:extLst>
          </p:cNvPr>
          <p:cNvGrpSpPr/>
          <p:nvPr/>
        </p:nvGrpSpPr>
        <p:grpSpPr>
          <a:xfrm>
            <a:off x="9461964" y="10344402"/>
            <a:ext cx="5453716" cy="1264132"/>
            <a:chOff x="2668308" y="10589884"/>
            <a:chExt cx="5453716" cy="12641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B02277-9876-CF4A-9925-8225FEF54D1B}"/>
                </a:ext>
              </a:extLst>
            </p:cNvPr>
            <p:cNvSpPr/>
            <p:nvPr/>
          </p:nvSpPr>
          <p:spPr>
            <a:xfrm>
              <a:off x="3435780" y="11392351"/>
              <a:ext cx="3834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DC409EB-55FB-454E-A3A5-48E01325426F}"/>
                </a:ext>
              </a:extLst>
            </p:cNvPr>
            <p:cNvGrpSpPr/>
            <p:nvPr/>
          </p:nvGrpSpPr>
          <p:grpSpPr>
            <a:xfrm>
              <a:off x="2668308" y="10589884"/>
              <a:ext cx="5453716" cy="742805"/>
              <a:chOff x="2668308" y="10589884"/>
              <a:chExt cx="9536502" cy="74280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AF7126-22F6-8544-B265-E2EE7B770B83}"/>
                  </a:ext>
                </a:extLst>
              </p:cNvPr>
              <p:cNvSpPr/>
              <p:nvPr/>
            </p:nvSpPr>
            <p:spPr>
              <a:xfrm>
                <a:off x="2668308" y="10589884"/>
                <a:ext cx="9536502" cy="7428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6309D0F-71F6-F346-A633-8F73F48DD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128" y="10957726"/>
                <a:ext cx="7286430" cy="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AC33A27-567D-FE4A-84FA-BE5B31949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128" y="10957726"/>
                <a:ext cx="4089685" cy="0"/>
              </a:xfrm>
              <a:prstGeom prst="line">
                <a:avLst/>
              </a:prstGeom>
              <a:ln w="127000" cap="rnd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A95D31-8158-8646-A1E4-8D52E7B30713}"/>
                  </a:ext>
                </a:extLst>
              </p:cNvPr>
              <p:cNvSpPr/>
              <p:nvPr/>
            </p:nvSpPr>
            <p:spPr>
              <a:xfrm>
                <a:off x="10814442" y="10794993"/>
                <a:ext cx="133879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50%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615B6-2D41-EA4E-B3B7-D6D628603C65}"/>
              </a:ext>
            </a:extLst>
          </p:cNvPr>
          <p:cNvGrpSpPr/>
          <p:nvPr/>
        </p:nvGrpSpPr>
        <p:grpSpPr>
          <a:xfrm>
            <a:off x="16297663" y="10344402"/>
            <a:ext cx="5453716" cy="1264132"/>
            <a:chOff x="2668308" y="10589884"/>
            <a:chExt cx="5453716" cy="12641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9F933E-BE4F-E048-AB0F-B1AC88BAFFBF}"/>
                </a:ext>
              </a:extLst>
            </p:cNvPr>
            <p:cNvSpPr/>
            <p:nvPr/>
          </p:nvSpPr>
          <p:spPr>
            <a:xfrm>
              <a:off x="3435780" y="11392351"/>
              <a:ext cx="38346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Improvements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CE1BDED-2BF9-2F40-B1C6-43427CF7F00D}"/>
                </a:ext>
              </a:extLst>
            </p:cNvPr>
            <p:cNvGrpSpPr/>
            <p:nvPr/>
          </p:nvGrpSpPr>
          <p:grpSpPr>
            <a:xfrm>
              <a:off x="2668308" y="10589884"/>
              <a:ext cx="5453716" cy="742805"/>
              <a:chOff x="2668308" y="10589884"/>
              <a:chExt cx="9536502" cy="74280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39856D-87AC-CE4A-8FC7-3BBDF86CBACA}"/>
                  </a:ext>
                </a:extLst>
              </p:cNvPr>
              <p:cNvSpPr/>
              <p:nvPr/>
            </p:nvSpPr>
            <p:spPr>
              <a:xfrm>
                <a:off x="2668308" y="10589884"/>
                <a:ext cx="9536502" cy="7428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5D3AB7A-07F1-994E-B62A-1542D69C6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128" y="10957726"/>
                <a:ext cx="7286430" cy="0"/>
              </a:xfrm>
              <a:prstGeom prst="line">
                <a:avLst/>
              </a:prstGeom>
              <a:ln w="1270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C087BB9-D587-8A45-B6BD-8D361AC2D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128" y="10957726"/>
                <a:ext cx="6073297" cy="0"/>
              </a:xfrm>
              <a:prstGeom prst="line">
                <a:avLst/>
              </a:prstGeom>
              <a:ln w="127000" cap="rnd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3BF9CD3-D379-0349-9ACD-0279700DA269}"/>
                  </a:ext>
                </a:extLst>
              </p:cNvPr>
              <p:cNvSpPr/>
              <p:nvPr/>
            </p:nvSpPr>
            <p:spPr>
              <a:xfrm>
                <a:off x="10814442" y="10794993"/>
                <a:ext cx="133879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90%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486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9157" y="1022190"/>
            <a:ext cx="9759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Roadmap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4FA8C8-AFF5-1943-A29D-709C12D4E233}"/>
              </a:ext>
            </a:extLst>
          </p:cNvPr>
          <p:cNvGrpSpPr/>
          <p:nvPr/>
        </p:nvGrpSpPr>
        <p:grpSpPr>
          <a:xfrm>
            <a:off x="2225719" y="4381236"/>
            <a:ext cx="19926211" cy="7952507"/>
            <a:chOff x="1540415" y="4152637"/>
            <a:chExt cx="19926211" cy="795250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9452B0-5A18-3047-BED3-23E71ACF6249}"/>
                </a:ext>
              </a:extLst>
            </p:cNvPr>
            <p:cNvCxnSpPr>
              <a:cxnSpLocks/>
            </p:cNvCxnSpPr>
            <p:nvPr/>
          </p:nvCxnSpPr>
          <p:spPr>
            <a:xfrm>
              <a:off x="16333516" y="10843822"/>
              <a:ext cx="100046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EAB1013-159D-8245-A948-5920C9ABDBE7}"/>
                </a:ext>
              </a:extLst>
            </p:cNvPr>
            <p:cNvCxnSpPr>
              <a:cxnSpLocks/>
            </p:cNvCxnSpPr>
            <p:nvPr/>
          </p:nvCxnSpPr>
          <p:spPr>
            <a:xfrm>
              <a:off x="16333516" y="5398985"/>
              <a:ext cx="100046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E34087-1A21-A749-BB47-4239EFAE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8008" y="5390904"/>
              <a:ext cx="100046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48B9CB1-35F5-2142-B18C-9ED268BD201A}"/>
                </a:ext>
              </a:extLst>
            </p:cNvPr>
            <p:cNvGrpSpPr/>
            <p:nvPr/>
          </p:nvGrpSpPr>
          <p:grpSpPr>
            <a:xfrm>
              <a:off x="1540415" y="7374808"/>
              <a:ext cx="3828486" cy="1468582"/>
              <a:chOff x="2891553" y="3636819"/>
              <a:chExt cx="3828486" cy="1468582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CB2DA5F9-75FC-EB45-918C-A455CD9690D3}"/>
                  </a:ext>
                </a:extLst>
              </p:cNvPr>
              <p:cNvSpPr/>
              <p:nvPr/>
            </p:nvSpPr>
            <p:spPr>
              <a:xfrm>
                <a:off x="2891553" y="3636819"/>
                <a:ext cx="3828486" cy="146858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0A4231D-79BF-7C4C-A67A-CE83D38195F8}"/>
                  </a:ext>
                </a:extLst>
              </p:cNvPr>
              <p:cNvSpPr/>
              <p:nvPr/>
            </p:nvSpPr>
            <p:spPr>
              <a:xfrm flipH="1">
                <a:off x="3253201" y="4047944"/>
                <a:ext cx="31051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44B8D0B-749A-0049-9C80-07EDCF21AC68}"/>
                </a:ext>
              </a:extLst>
            </p:cNvPr>
            <p:cNvGrpSpPr/>
            <p:nvPr/>
          </p:nvGrpSpPr>
          <p:grpSpPr>
            <a:xfrm>
              <a:off x="11802133" y="4455956"/>
              <a:ext cx="3828484" cy="1886058"/>
              <a:chOff x="2175377" y="9714448"/>
              <a:chExt cx="3828484" cy="188605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F183567-DA1F-D549-99D8-84B96AA53CF8}"/>
                  </a:ext>
                </a:extLst>
              </p:cNvPr>
              <p:cNvSpPr/>
              <p:nvPr/>
            </p:nvSpPr>
            <p:spPr>
              <a:xfrm>
                <a:off x="2175377" y="9714448"/>
                <a:ext cx="3828484" cy="18860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4D2E1D-E72C-1D4A-ACEB-A37BA1F34556}"/>
                  </a:ext>
                </a:extLst>
              </p:cNvPr>
              <p:cNvSpPr txBox="1"/>
              <p:nvPr/>
            </p:nvSpPr>
            <p:spPr>
              <a:xfrm flipH="1">
                <a:off x="2339870" y="10019738"/>
                <a:ext cx="335791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2B7CAFA-4768-BE43-A088-1E87DB5565AA}"/>
                </a:ext>
              </a:extLst>
            </p:cNvPr>
            <p:cNvGrpSpPr/>
            <p:nvPr/>
          </p:nvGrpSpPr>
          <p:grpSpPr>
            <a:xfrm>
              <a:off x="11802133" y="9913296"/>
              <a:ext cx="3828484" cy="1886058"/>
              <a:chOff x="2175377" y="9714448"/>
              <a:chExt cx="3828484" cy="188605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AE9DA9-649F-9B4F-BC4D-7D2AD3493952}"/>
                  </a:ext>
                </a:extLst>
              </p:cNvPr>
              <p:cNvSpPr/>
              <p:nvPr/>
            </p:nvSpPr>
            <p:spPr>
              <a:xfrm>
                <a:off x="2175377" y="9714448"/>
                <a:ext cx="3828484" cy="188605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69EAEC-AD40-4B46-A905-19BAA17853CA}"/>
                  </a:ext>
                </a:extLst>
              </p:cNvPr>
              <p:cNvSpPr txBox="1"/>
              <p:nvPr/>
            </p:nvSpPr>
            <p:spPr>
              <a:xfrm flipH="1">
                <a:off x="2339870" y="10019738"/>
                <a:ext cx="335791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E473B58-6F59-5342-BE89-29BBB10942CC}"/>
                </a:ext>
              </a:extLst>
            </p:cNvPr>
            <p:cNvGrpSpPr/>
            <p:nvPr/>
          </p:nvGrpSpPr>
          <p:grpSpPr>
            <a:xfrm>
              <a:off x="5666190" y="4152637"/>
              <a:ext cx="3784740" cy="2497638"/>
              <a:chOff x="8024793" y="6443602"/>
              <a:chExt cx="2928591" cy="1932646"/>
            </a:xfrm>
          </p:grpSpPr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778965F2-4DA8-2E4D-8E0E-1C8E1B32F7E6}"/>
                  </a:ext>
                </a:extLst>
              </p:cNvPr>
              <p:cNvSpPr/>
              <p:nvPr/>
            </p:nvSpPr>
            <p:spPr>
              <a:xfrm>
                <a:off x="8024793" y="6443602"/>
                <a:ext cx="2928591" cy="1932646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B88C249-6B1C-384B-A4BA-8DBD401DDE78}"/>
                  </a:ext>
                </a:extLst>
              </p:cNvPr>
              <p:cNvSpPr/>
              <p:nvPr/>
            </p:nvSpPr>
            <p:spPr>
              <a:xfrm flipH="1">
                <a:off x="8251518" y="7151699"/>
                <a:ext cx="2475141" cy="500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Q1, 2020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51DBC26-AA60-454F-AA2C-24809FC7A601}"/>
                </a:ext>
              </a:extLst>
            </p:cNvPr>
            <p:cNvGrpSpPr/>
            <p:nvPr/>
          </p:nvGrpSpPr>
          <p:grpSpPr>
            <a:xfrm>
              <a:off x="18301248" y="4447876"/>
              <a:ext cx="3165378" cy="1886058"/>
              <a:chOff x="2506930" y="9714448"/>
              <a:chExt cx="3165378" cy="188605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6D883-8AC7-5F4E-B11B-8EDA7DE81E27}"/>
                  </a:ext>
                </a:extLst>
              </p:cNvPr>
              <p:cNvSpPr/>
              <p:nvPr/>
            </p:nvSpPr>
            <p:spPr>
              <a:xfrm>
                <a:off x="2506930" y="9714448"/>
                <a:ext cx="3165378" cy="188605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0471BA2-1F16-6843-B744-FB4202477032}"/>
                  </a:ext>
                </a:extLst>
              </p:cNvPr>
              <p:cNvSpPr txBox="1"/>
              <p:nvPr/>
            </p:nvSpPr>
            <p:spPr>
              <a:xfrm flipH="1">
                <a:off x="2746399" y="10180423"/>
                <a:ext cx="26864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F5C00AC-0930-7F4F-82AA-D88163FC22D4}"/>
                </a:ext>
              </a:extLst>
            </p:cNvPr>
            <p:cNvGrpSpPr/>
            <p:nvPr/>
          </p:nvGrpSpPr>
          <p:grpSpPr>
            <a:xfrm>
              <a:off x="5666190" y="9607506"/>
              <a:ext cx="3784740" cy="2497638"/>
              <a:chOff x="8024793" y="6443602"/>
              <a:chExt cx="2928591" cy="1932646"/>
            </a:xfrm>
          </p:grpSpPr>
          <p:sp>
            <p:nvSpPr>
              <p:cNvPr id="75" name="Diamond 74">
                <a:extLst>
                  <a:ext uri="{FF2B5EF4-FFF2-40B4-BE49-F238E27FC236}">
                    <a16:creationId xmlns:a16="http://schemas.microsoft.com/office/drawing/2014/main" id="{3A82788D-1D5A-9741-A18F-DB7E41F0D33C}"/>
                  </a:ext>
                </a:extLst>
              </p:cNvPr>
              <p:cNvSpPr/>
              <p:nvPr/>
            </p:nvSpPr>
            <p:spPr>
              <a:xfrm>
                <a:off x="8024793" y="6443602"/>
                <a:ext cx="2928591" cy="1932646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8184AB3-7E8A-CE4A-B1A6-F8BAF399EC18}"/>
                  </a:ext>
                </a:extLst>
              </p:cNvPr>
              <p:cNvSpPr/>
              <p:nvPr/>
            </p:nvSpPr>
            <p:spPr>
              <a:xfrm flipH="1">
                <a:off x="8251518" y="7151699"/>
                <a:ext cx="2475141" cy="500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Q2, 2020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E30353F-F178-7844-B79B-1AC7D33C99A5}"/>
                </a:ext>
              </a:extLst>
            </p:cNvPr>
            <p:cNvGrpSpPr/>
            <p:nvPr/>
          </p:nvGrpSpPr>
          <p:grpSpPr>
            <a:xfrm>
              <a:off x="18301248" y="9902745"/>
              <a:ext cx="3165378" cy="1886058"/>
              <a:chOff x="2506930" y="9714448"/>
              <a:chExt cx="3165378" cy="1886058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906372B-0A03-C040-BF31-5C36625F065A}"/>
                  </a:ext>
                </a:extLst>
              </p:cNvPr>
              <p:cNvSpPr/>
              <p:nvPr/>
            </p:nvSpPr>
            <p:spPr>
              <a:xfrm>
                <a:off x="2506930" y="9714448"/>
                <a:ext cx="3165378" cy="188605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51C2687-DB9C-2B4E-9F54-9EB0CAF9C7D7}"/>
                  </a:ext>
                </a:extLst>
              </p:cNvPr>
              <p:cNvSpPr txBox="1"/>
              <p:nvPr/>
            </p:nvSpPr>
            <p:spPr>
              <a:xfrm flipH="1">
                <a:off x="2746399" y="10180423"/>
                <a:ext cx="26864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F29EC9E-CBBE-9E46-8D3F-57F9A1713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7366" y="6629174"/>
              <a:ext cx="585570" cy="59165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13EDB81-4814-AE41-829C-B61EC2644158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66" y="9102210"/>
              <a:ext cx="585570" cy="59515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EA8FFC-B309-E545-BCAF-10075CA0EC4E}"/>
                </a:ext>
              </a:extLst>
            </p:cNvPr>
            <p:cNvSpPr txBox="1"/>
            <p:nvPr/>
          </p:nvSpPr>
          <p:spPr>
            <a:xfrm>
              <a:off x="10264228" y="7535223"/>
              <a:ext cx="676270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594F9F9-FA80-F74E-832A-63282A8CC86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8008" y="10816344"/>
              <a:ext cx="1000469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96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EB5BD1-F280-8141-97B6-7B4579A3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15067"/>
              </p:ext>
            </p:extLst>
          </p:nvPr>
        </p:nvGraphicFramePr>
        <p:xfrm>
          <a:off x="1795866" y="4428007"/>
          <a:ext cx="20815887" cy="761374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64759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73400634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90926140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91915523"/>
                    </a:ext>
                  </a:extLst>
                </a:gridCol>
              </a:tblGrid>
              <a:tr h="951718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Ago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Nov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Dic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571127746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Feature definition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98512396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234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5E56F-167F-B44D-94C7-DC8582985BC7}"/>
              </a:ext>
            </a:extLst>
          </p:cNvPr>
          <p:cNvCxnSpPr>
            <a:cxnSpLocks/>
          </p:cNvCxnSpPr>
          <p:nvPr/>
        </p:nvCxnSpPr>
        <p:spPr>
          <a:xfrm>
            <a:off x="7192020" y="5375153"/>
            <a:ext cx="0" cy="7020323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57D8BB-67EC-5D48-896E-624E25516783}"/>
              </a:ext>
            </a:extLst>
          </p:cNvPr>
          <p:cNvCxnSpPr>
            <a:cxnSpLocks/>
          </p:cNvCxnSpPr>
          <p:nvPr/>
        </p:nvCxnSpPr>
        <p:spPr>
          <a:xfrm>
            <a:off x="22611751" y="5375153"/>
            <a:ext cx="0" cy="7020323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8FB53-3015-1249-94C1-F81499BD3385}"/>
              </a:ext>
            </a:extLst>
          </p:cNvPr>
          <p:cNvSpPr txBox="1"/>
          <p:nvPr/>
        </p:nvSpPr>
        <p:spPr>
          <a:xfrm>
            <a:off x="6655654" y="1239547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2E944-9931-0E4B-BD83-6B86EA0A2959}"/>
              </a:ext>
            </a:extLst>
          </p:cNvPr>
          <p:cNvSpPr txBox="1"/>
          <p:nvPr/>
        </p:nvSpPr>
        <p:spPr>
          <a:xfrm>
            <a:off x="22173170" y="12395476"/>
            <a:ext cx="877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8EE726-E55A-2B48-8FD8-8A2BFE562195}"/>
              </a:ext>
            </a:extLst>
          </p:cNvPr>
          <p:cNvSpPr/>
          <p:nvPr/>
        </p:nvSpPr>
        <p:spPr>
          <a:xfrm>
            <a:off x="7192020" y="5375153"/>
            <a:ext cx="4023828" cy="953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CCAA89-F016-0745-8057-3CCFF13946DA}"/>
              </a:ext>
            </a:extLst>
          </p:cNvPr>
          <p:cNvSpPr/>
          <p:nvPr/>
        </p:nvSpPr>
        <p:spPr>
          <a:xfrm>
            <a:off x="9664249" y="6328619"/>
            <a:ext cx="3851345" cy="953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91F8DA-CAEB-034F-8527-33E365E2231F}"/>
              </a:ext>
            </a:extLst>
          </p:cNvPr>
          <p:cNvSpPr/>
          <p:nvPr/>
        </p:nvSpPr>
        <p:spPr>
          <a:xfrm>
            <a:off x="13515595" y="8235554"/>
            <a:ext cx="2848507" cy="9534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FB2E51-456A-7A40-9799-1847E05E65BB}"/>
              </a:ext>
            </a:extLst>
          </p:cNvPr>
          <p:cNvSpPr/>
          <p:nvPr/>
        </p:nvSpPr>
        <p:spPr>
          <a:xfrm>
            <a:off x="16241189" y="9185994"/>
            <a:ext cx="2908787" cy="9534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77FE61-0297-F24C-A5F0-040B013C8E92}"/>
              </a:ext>
            </a:extLst>
          </p:cNvPr>
          <p:cNvSpPr/>
          <p:nvPr/>
        </p:nvSpPr>
        <p:spPr>
          <a:xfrm>
            <a:off x="18565289" y="11092929"/>
            <a:ext cx="3900158" cy="953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A77FA6-F9B9-1845-AC64-5CA6BA80392C}"/>
              </a:ext>
            </a:extLst>
          </p:cNvPr>
          <p:cNvSpPr/>
          <p:nvPr/>
        </p:nvSpPr>
        <p:spPr>
          <a:xfrm>
            <a:off x="10698403" y="7282088"/>
            <a:ext cx="2203925" cy="953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FA42D4-497E-8545-96F6-B902345EA878}"/>
              </a:ext>
            </a:extLst>
          </p:cNvPr>
          <p:cNvSpPr/>
          <p:nvPr/>
        </p:nvSpPr>
        <p:spPr>
          <a:xfrm>
            <a:off x="14788057" y="10139460"/>
            <a:ext cx="3132625" cy="953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6</a:t>
            </a:r>
          </a:p>
        </p:txBody>
      </p:sp>
    </p:spTree>
    <p:extLst>
      <p:ext uri="{BB962C8B-B14F-4D97-AF65-F5344CB8AC3E}">
        <p14:creationId xmlns:p14="http://schemas.microsoft.com/office/powerpoint/2010/main" val="60514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9157" y="1022190"/>
            <a:ext cx="9759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Roadmap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5DA02C-7691-9842-89E6-001F75E5809B}"/>
              </a:ext>
            </a:extLst>
          </p:cNvPr>
          <p:cNvGrpSpPr/>
          <p:nvPr/>
        </p:nvGrpSpPr>
        <p:grpSpPr>
          <a:xfrm>
            <a:off x="1484993" y="4673600"/>
            <a:ext cx="21407664" cy="7581030"/>
            <a:chOff x="1393187" y="4602480"/>
            <a:chExt cx="21591276" cy="7723270"/>
          </a:xfrm>
        </p:grpSpPr>
        <p:sp>
          <p:nvSpPr>
            <p:cNvPr id="38" name="Pentagon 37">
              <a:extLst>
                <a:ext uri="{FF2B5EF4-FFF2-40B4-BE49-F238E27FC236}">
                  <a16:creationId xmlns:a16="http://schemas.microsoft.com/office/drawing/2014/main" id="{26F1B03D-2A4D-F44D-AB20-09A7B5F42838}"/>
                </a:ext>
              </a:extLst>
            </p:cNvPr>
            <p:cNvSpPr/>
            <p:nvPr/>
          </p:nvSpPr>
          <p:spPr>
            <a:xfrm>
              <a:off x="6916757" y="4602480"/>
              <a:ext cx="4693920" cy="249334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Pentagon 51">
              <a:extLst>
                <a:ext uri="{FF2B5EF4-FFF2-40B4-BE49-F238E27FC236}">
                  <a16:creationId xmlns:a16="http://schemas.microsoft.com/office/drawing/2014/main" id="{90CB0960-E652-CC43-B46E-8A4E29F3AE60}"/>
                </a:ext>
              </a:extLst>
            </p:cNvPr>
            <p:cNvSpPr/>
            <p:nvPr/>
          </p:nvSpPr>
          <p:spPr>
            <a:xfrm>
              <a:off x="6916757" y="9832410"/>
              <a:ext cx="4693920" cy="249334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Pentagon 59">
              <a:extLst>
                <a:ext uri="{FF2B5EF4-FFF2-40B4-BE49-F238E27FC236}">
                  <a16:creationId xmlns:a16="http://schemas.microsoft.com/office/drawing/2014/main" id="{22453A09-7700-1547-B8BA-F236A4BFF765}"/>
                </a:ext>
              </a:extLst>
            </p:cNvPr>
            <p:cNvSpPr/>
            <p:nvPr/>
          </p:nvSpPr>
          <p:spPr>
            <a:xfrm>
              <a:off x="6938819" y="7217445"/>
              <a:ext cx="4693920" cy="249334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C55FE3-95B5-C64E-9B26-DBC37B1CD2D8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61" y="5829772"/>
              <a:ext cx="112366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774E26F-D699-CE42-B2FD-ACE90B3CFC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61" y="11098458"/>
              <a:ext cx="112366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B779A4-53D5-7A43-B8BD-E96E3FD8E99A}"/>
                </a:ext>
              </a:extLst>
            </p:cNvPr>
            <p:cNvCxnSpPr>
              <a:stCxn id="42" idx="3"/>
              <a:endCxn id="60" idx="1"/>
            </p:cNvCxnSpPr>
            <p:nvPr/>
          </p:nvCxnSpPr>
          <p:spPr>
            <a:xfrm>
              <a:off x="6087107" y="8464115"/>
              <a:ext cx="85171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A6F159F-937E-0445-81AE-1C09F8F89643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1534430" y="8464115"/>
              <a:ext cx="112366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B49A193-B5DD-ED49-8EA4-16527BCA0BE8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861" y="8464115"/>
              <a:ext cx="112366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C599F1FA-CE6D-D14D-95A3-EDD44AC3E958}"/>
                </a:ext>
              </a:extLst>
            </p:cNvPr>
            <p:cNvSpPr/>
            <p:nvPr/>
          </p:nvSpPr>
          <p:spPr>
            <a:xfrm>
              <a:off x="1393187" y="7217445"/>
              <a:ext cx="4693920" cy="249334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Pentagon 52">
              <a:extLst>
                <a:ext uri="{FF2B5EF4-FFF2-40B4-BE49-F238E27FC236}">
                  <a16:creationId xmlns:a16="http://schemas.microsoft.com/office/drawing/2014/main" id="{E601ED0E-0283-2B4E-922A-4979445F6A72}"/>
                </a:ext>
              </a:extLst>
            </p:cNvPr>
            <p:cNvSpPr/>
            <p:nvPr/>
          </p:nvSpPr>
          <p:spPr>
            <a:xfrm>
              <a:off x="12658091" y="4602480"/>
              <a:ext cx="4693920" cy="249334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Pentagon 53">
              <a:extLst>
                <a:ext uri="{FF2B5EF4-FFF2-40B4-BE49-F238E27FC236}">
                  <a16:creationId xmlns:a16="http://schemas.microsoft.com/office/drawing/2014/main" id="{09EFE374-1F3F-0648-8C73-EDA03182895F}"/>
                </a:ext>
              </a:extLst>
            </p:cNvPr>
            <p:cNvSpPr/>
            <p:nvPr/>
          </p:nvSpPr>
          <p:spPr>
            <a:xfrm>
              <a:off x="12658091" y="7217445"/>
              <a:ext cx="4693920" cy="249334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Pentagon 54">
              <a:extLst>
                <a:ext uri="{FF2B5EF4-FFF2-40B4-BE49-F238E27FC236}">
                  <a16:creationId xmlns:a16="http://schemas.microsoft.com/office/drawing/2014/main" id="{C5C92371-F2D9-0346-9AE5-E2776DE27E3B}"/>
                </a:ext>
              </a:extLst>
            </p:cNvPr>
            <p:cNvSpPr/>
            <p:nvPr/>
          </p:nvSpPr>
          <p:spPr>
            <a:xfrm>
              <a:off x="12658091" y="9832410"/>
              <a:ext cx="4693920" cy="249334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02FD6B1C-A3E5-C745-936C-6560013E2C9B}"/>
                </a:ext>
              </a:extLst>
            </p:cNvPr>
            <p:cNvSpPr/>
            <p:nvPr/>
          </p:nvSpPr>
          <p:spPr>
            <a:xfrm>
              <a:off x="18290543" y="4602480"/>
              <a:ext cx="4693920" cy="249334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Pentagon 56">
              <a:extLst>
                <a:ext uri="{FF2B5EF4-FFF2-40B4-BE49-F238E27FC236}">
                  <a16:creationId xmlns:a16="http://schemas.microsoft.com/office/drawing/2014/main" id="{0784797F-B93F-6B46-BBAE-D1437F7C2A1E}"/>
                </a:ext>
              </a:extLst>
            </p:cNvPr>
            <p:cNvSpPr/>
            <p:nvPr/>
          </p:nvSpPr>
          <p:spPr>
            <a:xfrm>
              <a:off x="18290543" y="7217445"/>
              <a:ext cx="4693920" cy="249334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Pentagon 57">
              <a:extLst>
                <a:ext uri="{FF2B5EF4-FFF2-40B4-BE49-F238E27FC236}">
                  <a16:creationId xmlns:a16="http://schemas.microsoft.com/office/drawing/2014/main" id="{17ADB8AE-4FEC-2E40-A903-7837EAD6E973}"/>
                </a:ext>
              </a:extLst>
            </p:cNvPr>
            <p:cNvSpPr/>
            <p:nvPr/>
          </p:nvSpPr>
          <p:spPr>
            <a:xfrm>
              <a:off x="18290543" y="9832410"/>
              <a:ext cx="4693920" cy="249334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0A65D36-46F7-7643-AAC7-AB70F56B67C4}"/>
                </a:ext>
              </a:extLst>
            </p:cNvPr>
            <p:cNvSpPr/>
            <p:nvPr/>
          </p:nvSpPr>
          <p:spPr>
            <a:xfrm flipH="1">
              <a:off x="7631567" y="5574802"/>
              <a:ext cx="2440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Q1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44E9BA-5246-D849-91BB-7DBAB13B297A}"/>
                </a:ext>
              </a:extLst>
            </p:cNvPr>
            <p:cNvSpPr/>
            <p:nvPr/>
          </p:nvSpPr>
          <p:spPr>
            <a:xfrm flipH="1">
              <a:off x="1774303" y="7932144"/>
              <a:ext cx="34768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Review product strategy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902CCC-FEC0-F64D-9A64-8F5D8CBA92F4}"/>
                </a:ext>
              </a:extLst>
            </p:cNvPr>
            <p:cNvSpPr/>
            <p:nvPr/>
          </p:nvSpPr>
          <p:spPr>
            <a:xfrm flipH="1">
              <a:off x="7631567" y="10821717"/>
              <a:ext cx="2440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Q3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7CA2BA-B41C-F846-944B-BD0CD33887EB}"/>
                </a:ext>
              </a:extLst>
            </p:cNvPr>
            <p:cNvSpPr/>
            <p:nvPr/>
          </p:nvSpPr>
          <p:spPr>
            <a:xfrm flipH="1">
              <a:off x="7748586" y="8209144"/>
              <a:ext cx="2440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Q2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D2C7BFD-5B40-784E-B490-2B1D39DCF23D}"/>
                </a:ext>
              </a:extLst>
            </p:cNvPr>
            <p:cNvSpPr/>
            <p:nvPr/>
          </p:nvSpPr>
          <p:spPr>
            <a:xfrm flipH="1">
              <a:off x="13494079" y="5297802"/>
              <a:ext cx="24400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Customer research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6235A9D-05F5-5E43-9DE3-2C325A5A53D2}"/>
                </a:ext>
              </a:extLst>
            </p:cNvPr>
            <p:cNvCxnSpPr>
              <a:cxnSpLocks/>
            </p:cNvCxnSpPr>
            <p:nvPr/>
          </p:nvCxnSpPr>
          <p:spPr>
            <a:xfrm>
              <a:off x="11534430" y="5818886"/>
              <a:ext cx="112366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70FC2B0-9480-8D4C-875D-746356CD952D}"/>
                </a:ext>
              </a:extLst>
            </p:cNvPr>
            <p:cNvCxnSpPr>
              <a:cxnSpLocks/>
            </p:cNvCxnSpPr>
            <p:nvPr/>
          </p:nvCxnSpPr>
          <p:spPr>
            <a:xfrm>
              <a:off x="11534430" y="11044029"/>
              <a:ext cx="112366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3CAC434-5633-2E43-AD18-1E85CABC4ACD}"/>
                </a:ext>
              </a:extLst>
            </p:cNvPr>
            <p:cNvSpPr/>
            <p:nvPr/>
          </p:nvSpPr>
          <p:spPr>
            <a:xfrm flipH="1">
              <a:off x="13494079" y="7910373"/>
              <a:ext cx="24400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Launch planning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25DF833-6FDD-A14C-A9DC-A2D96A834B25}"/>
                </a:ext>
              </a:extLst>
            </p:cNvPr>
            <p:cNvSpPr/>
            <p:nvPr/>
          </p:nvSpPr>
          <p:spPr>
            <a:xfrm flipH="1">
              <a:off x="13494079" y="10522944"/>
              <a:ext cx="24400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Custom branding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51582C9-0BF9-A44E-AA41-D33D6C3AF819}"/>
                </a:ext>
              </a:extLst>
            </p:cNvPr>
            <p:cNvSpPr/>
            <p:nvPr/>
          </p:nvSpPr>
          <p:spPr>
            <a:xfrm flipH="1">
              <a:off x="19192222" y="5297802"/>
              <a:ext cx="24400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Feature definition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2DF3A77-27D6-3D4A-A2E3-2D1E4F9052B4}"/>
                </a:ext>
              </a:extLst>
            </p:cNvPr>
            <p:cNvSpPr/>
            <p:nvPr/>
          </p:nvSpPr>
          <p:spPr>
            <a:xfrm flipH="1">
              <a:off x="19192222" y="7910373"/>
              <a:ext cx="24400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Launch planning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961FBA4-1221-FC4B-BEDF-1F544DC428ED}"/>
                </a:ext>
              </a:extLst>
            </p:cNvPr>
            <p:cNvSpPr/>
            <p:nvPr/>
          </p:nvSpPr>
          <p:spPr>
            <a:xfrm flipH="1">
              <a:off x="19192222" y="10522944"/>
              <a:ext cx="244006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Custom branding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1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535C437-9611-8949-B58E-E3A6F01A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97440"/>
              </p:ext>
            </p:extLst>
          </p:nvPr>
        </p:nvGraphicFramePr>
        <p:xfrm>
          <a:off x="1547147" y="4534487"/>
          <a:ext cx="21283355" cy="787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671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256671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256671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256671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4256671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884605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Develop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398673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398673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398673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Feature definition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398673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1398673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BBE464-C501-BC4B-AB2D-3F643B678EA2}"/>
              </a:ext>
            </a:extLst>
          </p:cNvPr>
          <p:cNvGrpSpPr/>
          <p:nvPr/>
        </p:nvGrpSpPr>
        <p:grpSpPr>
          <a:xfrm>
            <a:off x="7595313" y="5616957"/>
            <a:ext cx="13329870" cy="894205"/>
            <a:chOff x="7067774" y="5230095"/>
            <a:chExt cx="13329870" cy="894205"/>
          </a:xfrm>
        </p:grpSpPr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CDC37652-A844-F34D-8865-B2F06C7578DE}"/>
                </a:ext>
              </a:extLst>
            </p:cNvPr>
            <p:cNvSpPr/>
            <p:nvPr/>
          </p:nvSpPr>
          <p:spPr>
            <a:xfrm>
              <a:off x="7067774" y="5324847"/>
              <a:ext cx="4298315" cy="338667"/>
            </a:xfrm>
            <a:prstGeom prst="parallelogram">
              <a:avLst>
                <a:gd name="adj" fmla="val 783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Objectives</a:t>
              </a:r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668D1334-842F-7046-A073-A7CF50180137}"/>
                </a:ext>
              </a:extLst>
            </p:cNvPr>
            <p:cNvSpPr/>
            <p:nvPr/>
          </p:nvSpPr>
          <p:spPr>
            <a:xfrm>
              <a:off x="11488435" y="5785633"/>
              <a:ext cx="8909209" cy="338667"/>
            </a:xfrm>
            <a:prstGeom prst="parallelogram">
              <a:avLst>
                <a:gd name="adj" fmla="val 783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 Budget</a:t>
              </a:r>
            </a:p>
          </p:txBody>
        </p:sp>
        <p:sp>
          <p:nvSpPr>
            <p:cNvPr id="67" name="7-Point Star 66">
              <a:extLst>
                <a:ext uri="{FF2B5EF4-FFF2-40B4-BE49-F238E27FC236}">
                  <a16:creationId xmlns:a16="http://schemas.microsoft.com/office/drawing/2014/main" id="{9DFFE4F8-096F-5443-8AA4-6895D5A917D9}"/>
                </a:ext>
              </a:extLst>
            </p:cNvPr>
            <p:cNvSpPr/>
            <p:nvPr/>
          </p:nvSpPr>
          <p:spPr>
            <a:xfrm>
              <a:off x="7646989" y="5230095"/>
              <a:ext cx="490828" cy="490828"/>
            </a:xfrm>
            <a:prstGeom prst="star7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183326-B162-994C-A41D-1542FB21D0D7}"/>
              </a:ext>
            </a:extLst>
          </p:cNvPr>
          <p:cNvGrpSpPr/>
          <p:nvPr/>
        </p:nvGrpSpPr>
        <p:grpSpPr>
          <a:xfrm>
            <a:off x="7595312" y="7086133"/>
            <a:ext cx="13329871" cy="867562"/>
            <a:chOff x="6086168" y="7062070"/>
            <a:chExt cx="15846732" cy="867562"/>
          </a:xfrm>
        </p:grpSpPr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314945D-1413-E442-86D8-759E9D98ABDA}"/>
                </a:ext>
              </a:extLst>
            </p:cNvPr>
            <p:cNvSpPr/>
            <p:nvPr/>
          </p:nvSpPr>
          <p:spPr>
            <a:xfrm>
              <a:off x="6086168" y="7066020"/>
              <a:ext cx="7058947" cy="338667"/>
            </a:xfrm>
            <a:prstGeom prst="parallelogram">
              <a:avLst>
                <a:gd name="adj" fmla="val 783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 Analysis</a:t>
              </a:r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C5CA1E70-530E-174D-B42C-C29B1C88C22F}"/>
                </a:ext>
              </a:extLst>
            </p:cNvPr>
            <p:cNvSpPr/>
            <p:nvPr/>
          </p:nvSpPr>
          <p:spPr>
            <a:xfrm>
              <a:off x="13065016" y="7062070"/>
              <a:ext cx="8867884" cy="338667"/>
            </a:xfrm>
            <a:prstGeom prst="parallelogram">
              <a:avLst>
                <a:gd name="adj" fmla="val 783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8A015ED9-0B36-0B48-BFE3-6AADE6369D04}"/>
                </a:ext>
              </a:extLst>
            </p:cNvPr>
            <p:cNvSpPr/>
            <p:nvPr/>
          </p:nvSpPr>
          <p:spPr>
            <a:xfrm>
              <a:off x="7160101" y="7590965"/>
              <a:ext cx="8420326" cy="338667"/>
            </a:xfrm>
            <a:prstGeom prst="parallelogram">
              <a:avLst>
                <a:gd name="adj" fmla="val 783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</p:grpSp>
      <p:sp>
        <p:nvSpPr>
          <p:cNvPr id="84" name="7-Point Star 83">
            <a:extLst>
              <a:ext uri="{FF2B5EF4-FFF2-40B4-BE49-F238E27FC236}">
                <a16:creationId xmlns:a16="http://schemas.microsoft.com/office/drawing/2014/main" id="{39C59DCF-DD92-3046-8197-304905F1E354}"/>
              </a:ext>
            </a:extLst>
          </p:cNvPr>
          <p:cNvSpPr/>
          <p:nvPr/>
        </p:nvSpPr>
        <p:spPr>
          <a:xfrm>
            <a:off x="19712163" y="6959425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F25802-9601-2344-A0C0-2883D4BA2FAF}"/>
              </a:ext>
            </a:extLst>
          </p:cNvPr>
          <p:cNvGrpSpPr/>
          <p:nvPr/>
        </p:nvGrpSpPr>
        <p:grpSpPr>
          <a:xfrm>
            <a:off x="7595311" y="9862421"/>
            <a:ext cx="13329871" cy="799324"/>
            <a:chOff x="6086168" y="7287427"/>
            <a:chExt cx="11071532" cy="799324"/>
          </a:xfrm>
          <a:solidFill>
            <a:schemeClr val="accent4"/>
          </a:solidFill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E8CDF0CE-4991-8049-A3B3-8A66E87DD0AA}"/>
                </a:ext>
              </a:extLst>
            </p:cNvPr>
            <p:cNvSpPr/>
            <p:nvPr/>
          </p:nvSpPr>
          <p:spPr>
            <a:xfrm>
              <a:off x="6086168" y="7287427"/>
              <a:ext cx="11071532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Development</a:t>
              </a:r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B0346DA3-7706-F046-882A-282D52F60EEB}"/>
                </a:ext>
              </a:extLst>
            </p:cNvPr>
            <p:cNvSpPr/>
            <p:nvPr/>
          </p:nvSpPr>
          <p:spPr>
            <a:xfrm>
              <a:off x="7278272" y="7748084"/>
              <a:ext cx="8420326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Roadmap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B05E15-5FB4-5243-8CAA-D9BC155110D2}"/>
              </a:ext>
            </a:extLst>
          </p:cNvPr>
          <p:cNvGrpSpPr/>
          <p:nvPr/>
        </p:nvGrpSpPr>
        <p:grpSpPr>
          <a:xfrm>
            <a:off x="7595312" y="11475233"/>
            <a:ext cx="13329871" cy="338667"/>
            <a:chOff x="6086169" y="11475233"/>
            <a:chExt cx="15846731" cy="338667"/>
          </a:xfrm>
          <a:solidFill>
            <a:schemeClr val="accent5"/>
          </a:solidFill>
        </p:grpSpPr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D3839181-619D-5D47-8BE9-2122D8968D66}"/>
                </a:ext>
              </a:extLst>
            </p:cNvPr>
            <p:cNvSpPr/>
            <p:nvPr/>
          </p:nvSpPr>
          <p:spPr>
            <a:xfrm>
              <a:off x="6086169" y="11475233"/>
              <a:ext cx="7943730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Metrics</a:t>
              </a:r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CB6362D2-14F8-F544-B811-6C8D73B422C4}"/>
                </a:ext>
              </a:extLst>
            </p:cNvPr>
            <p:cNvSpPr/>
            <p:nvPr/>
          </p:nvSpPr>
          <p:spPr>
            <a:xfrm>
              <a:off x="14029899" y="11475233"/>
              <a:ext cx="7903001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Quality Metrics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252DFCF-D931-D545-A3FD-57C99BDA24E0}"/>
              </a:ext>
            </a:extLst>
          </p:cNvPr>
          <p:cNvGrpSpPr/>
          <p:nvPr/>
        </p:nvGrpSpPr>
        <p:grpSpPr>
          <a:xfrm>
            <a:off x="12015974" y="8524280"/>
            <a:ext cx="8909209" cy="894205"/>
            <a:chOff x="11488435" y="5230095"/>
            <a:chExt cx="8909209" cy="894205"/>
          </a:xfrm>
        </p:grpSpPr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F72A1C6E-B5EB-6641-A879-A82327320C83}"/>
                </a:ext>
              </a:extLst>
            </p:cNvPr>
            <p:cNvSpPr/>
            <p:nvPr/>
          </p:nvSpPr>
          <p:spPr>
            <a:xfrm>
              <a:off x="15377137" y="5324847"/>
              <a:ext cx="4298315" cy="338667"/>
            </a:xfrm>
            <a:prstGeom prst="parallelogram">
              <a:avLst>
                <a:gd name="adj" fmla="val 783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Objectives</a:t>
              </a:r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D4D0A8F3-56FD-F146-B59A-33C1090513EB}"/>
                </a:ext>
              </a:extLst>
            </p:cNvPr>
            <p:cNvSpPr/>
            <p:nvPr/>
          </p:nvSpPr>
          <p:spPr>
            <a:xfrm>
              <a:off x="11488435" y="5785633"/>
              <a:ext cx="8909209" cy="338667"/>
            </a:xfrm>
            <a:prstGeom prst="parallelogram">
              <a:avLst>
                <a:gd name="adj" fmla="val 783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 Budget</a:t>
              </a:r>
            </a:p>
          </p:txBody>
        </p:sp>
        <p:sp>
          <p:nvSpPr>
            <p:cNvPr id="95" name="7-Point Star 94">
              <a:extLst>
                <a:ext uri="{FF2B5EF4-FFF2-40B4-BE49-F238E27FC236}">
                  <a16:creationId xmlns:a16="http://schemas.microsoft.com/office/drawing/2014/main" id="{EE6FD6CF-9548-7E41-A2F4-3A42AC04F5A0}"/>
                </a:ext>
              </a:extLst>
            </p:cNvPr>
            <p:cNvSpPr/>
            <p:nvPr/>
          </p:nvSpPr>
          <p:spPr>
            <a:xfrm>
              <a:off x="15956352" y="5230095"/>
              <a:ext cx="490828" cy="490828"/>
            </a:xfrm>
            <a:prstGeom prst="star7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7-Point Star 95">
            <a:extLst>
              <a:ext uri="{FF2B5EF4-FFF2-40B4-BE49-F238E27FC236}">
                <a16:creationId xmlns:a16="http://schemas.microsoft.com/office/drawing/2014/main" id="{98482BB1-DAA3-DE44-871D-068D1E7AB6BE}"/>
              </a:ext>
            </a:extLst>
          </p:cNvPr>
          <p:cNvSpPr/>
          <p:nvPr/>
        </p:nvSpPr>
        <p:spPr>
          <a:xfrm>
            <a:off x="10690931" y="9738932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7-Point Star 104">
            <a:extLst>
              <a:ext uri="{FF2B5EF4-FFF2-40B4-BE49-F238E27FC236}">
                <a16:creationId xmlns:a16="http://schemas.microsoft.com/office/drawing/2014/main" id="{FD3A6E27-EFDD-5645-983F-105CF456EA53}"/>
              </a:ext>
            </a:extLst>
          </p:cNvPr>
          <p:cNvSpPr/>
          <p:nvPr/>
        </p:nvSpPr>
        <p:spPr>
          <a:xfrm>
            <a:off x="15308651" y="11407712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018EFE0-7982-E649-BC24-FB87AF8687A3}"/>
              </a:ext>
            </a:extLst>
          </p:cNvPr>
          <p:cNvGraphicFramePr>
            <a:graphicFrameLocks noGrp="1"/>
          </p:cNvGraphicFramePr>
          <p:nvPr/>
        </p:nvGraphicFramePr>
        <p:xfrm>
          <a:off x="1795866" y="4594263"/>
          <a:ext cx="20815887" cy="761374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364759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73400634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90926140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391915523"/>
                    </a:ext>
                  </a:extLst>
                </a:gridCol>
              </a:tblGrid>
              <a:tr h="951718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Ago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Nov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Dic</a:t>
                      </a:r>
                    </a:p>
                  </a:txBody>
                  <a:tcPr marL="0" marR="0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04325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Feature definition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98512396"/>
                  </a:ext>
                </a:extLst>
              </a:tr>
              <a:tr h="951718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1342347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3099432F-4A6A-144B-A78B-2371120BE52D}"/>
              </a:ext>
            </a:extLst>
          </p:cNvPr>
          <p:cNvSpPr/>
          <p:nvPr/>
        </p:nvSpPr>
        <p:spPr>
          <a:xfrm>
            <a:off x="11658452" y="6754700"/>
            <a:ext cx="2491501" cy="381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2230D2-5065-D444-AE75-4F9F57AA6CCA}"/>
              </a:ext>
            </a:extLst>
          </p:cNvPr>
          <p:cNvSpPr/>
          <p:nvPr/>
        </p:nvSpPr>
        <p:spPr>
          <a:xfrm>
            <a:off x="14149954" y="7747833"/>
            <a:ext cx="3488690" cy="381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97B20F-C1A6-A742-BE21-5EA2211032BA}"/>
              </a:ext>
            </a:extLst>
          </p:cNvPr>
          <p:cNvSpPr/>
          <p:nvPr/>
        </p:nvSpPr>
        <p:spPr>
          <a:xfrm>
            <a:off x="11887200" y="10621662"/>
            <a:ext cx="5751444" cy="3816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AB2E2761-803B-FC44-A670-2A797A0B03BE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H="1">
            <a:off x="11658452" y="6013595"/>
            <a:ext cx="1" cy="931927"/>
          </a:xfrm>
          <a:prstGeom prst="bentConnector5">
            <a:avLst>
              <a:gd name="adj1" fmla="val -22860000000"/>
              <a:gd name="adj2" fmla="val 50000"/>
              <a:gd name="adj3" fmla="val 2286010000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E7F4B30C-3D21-2F4B-9A5C-200CA1D682ED}"/>
              </a:ext>
            </a:extLst>
          </p:cNvPr>
          <p:cNvCxnSpPr>
            <a:cxnSpLocks/>
          </p:cNvCxnSpPr>
          <p:nvPr/>
        </p:nvCxnSpPr>
        <p:spPr>
          <a:xfrm flipH="1">
            <a:off x="14145006" y="6972818"/>
            <a:ext cx="1" cy="931927"/>
          </a:xfrm>
          <a:prstGeom prst="bentConnector5">
            <a:avLst>
              <a:gd name="adj1" fmla="val -22860000000"/>
              <a:gd name="adj2" fmla="val 50000"/>
              <a:gd name="adj3" fmla="val 2286010000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819B2A6-E3B6-F744-8681-83E92C43D3FA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H="1">
            <a:off x="17638643" y="7938655"/>
            <a:ext cx="1" cy="880481"/>
          </a:xfrm>
          <a:prstGeom prst="bentConnector5">
            <a:avLst>
              <a:gd name="adj1" fmla="val -22860000000"/>
              <a:gd name="adj2" fmla="val 50000"/>
              <a:gd name="adj3" fmla="val 22860100000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7ADA8AC-50D6-A046-868C-E2E22A882D46}"/>
              </a:ext>
            </a:extLst>
          </p:cNvPr>
          <p:cNvCxnSpPr>
            <a:endCxn id="75" idx="3"/>
          </p:cNvCxnSpPr>
          <p:nvPr/>
        </p:nvCxnSpPr>
        <p:spPr>
          <a:xfrm rot="10800000" flipV="1">
            <a:off x="20812010" y="8819135"/>
            <a:ext cx="1147444" cy="1000215"/>
          </a:xfrm>
          <a:prstGeom prst="bentConnector3">
            <a:avLst>
              <a:gd name="adj1" fmla="val -27119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8C1A8EF-FFFF-7B47-92A4-D0DCD6DE95F6}"/>
              </a:ext>
            </a:extLst>
          </p:cNvPr>
          <p:cNvCxnSpPr>
            <a:endCxn id="76" idx="1"/>
          </p:cNvCxnSpPr>
          <p:nvPr/>
        </p:nvCxnSpPr>
        <p:spPr>
          <a:xfrm rot="10800000" flipV="1">
            <a:off x="11887201" y="9819350"/>
            <a:ext cx="6433309" cy="993133"/>
          </a:xfrm>
          <a:prstGeom prst="bentConnector3">
            <a:avLst>
              <a:gd name="adj1" fmla="val 103553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F4E0762-807A-DD48-ADC5-8E2E7A2EE52A}"/>
              </a:ext>
            </a:extLst>
          </p:cNvPr>
          <p:cNvCxnSpPr>
            <a:cxnSpLocks/>
          </p:cNvCxnSpPr>
          <p:nvPr/>
        </p:nvCxnSpPr>
        <p:spPr>
          <a:xfrm>
            <a:off x="10633750" y="5519057"/>
            <a:ext cx="0" cy="6941168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5DA00E-3EE2-3746-99EC-FC05A66C5CE7}"/>
              </a:ext>
            </a:extLst>
          </p:cNvPr>
          <p:cNvSpPr txBox="1"/>
          <p:nvPr/>
        </p:nvSpPr>
        <p:spPr>
          <a:xfrm>
            <a:off x="9760759" y="1247633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3313A5-F337-B94C-ACAB-EC7EBB05AB9A}"/>
              </a:ext>
            </a:extLst>
          </p:cNvPr>
          <p:cNvSpPr/>
          <p:nvPr/>
        </p:nvSpPr>
        <p:spPr>
          <a:xfrm>
            <a:off x="7695995" y="5822773"/>
            <a:ext cx="3962458" cy="3816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Functionally Test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31209F3-9D1B-0949-9E2E-5C656B1A6422}"/>
              </a:ext>
            </a:extLst>
          </p:cNvPr>
          <p:cNvCxnSpPr>
            <a:cxnSpLocks/>
          </p:cNvCxnSpPr>
          <p:nvPr/>
        </p:nvCxnSpPr>
        <p:spPr>
          <a:xfrm>
            <a:off x="19085023" y="5519057"/>
            <a:ext cx="0" cy="6941168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6CF361E-E648-4A49-982C-81D4E83DFF74}"/>
              </a:ext>
            </a:extLst>
          </p:cNvPr>
          <p:cNvSpPr txBox="1"/>
          <p:nvPr/>
        </p:nvSpPr>
        <p:spPr>
          <a:xfrm>
            <a:off x="18212032" y="1247633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084219-823C-9C44-A350-F3441A4834DE}"/>
              </a:ext>
            </a:extLst>
          </p:cNvPr>
          <p:cNvSpPr/>
          <p:nvPr/>
        </p:nvSpPr>
        <p:spPr>
          <a:xfrm>
            <a:off x="17638643" y="8628314"/>
            <a:ext cx="4320811" cy="381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Automatic Renewal Service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ED77158-9106-A949-8EEA-3605017A58AC}"/>
              </a:ext>
            </a:extLst>
          </p:cNvPr>
          <p:cNvSpPr/>
          <p:nvPr/>
        </p:nvSpPr>
        <p:spPr>
          <a:xfrm>
            <a:off x="18320509" y="9628529"/>
            <a:ext cx="2491501" cy="3816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D74167-A848-554F-976A-5F8511734C5B}"/>
              </a:ext>
            </a:extLst>
          </p:cNvPr>
          <p:cNvSpPr/>
          <p:nvPr/>
        </p:nvSpPr>
        <p:spPr>
          <a:xfrm>
            <a:off x="16162639" y="11580897"/>
            <a:ext cx="4649372" cy="3816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</p:spTree>
    <p:extLst>
      <p:ext uri="{BB962C8B-B14F-4D97-AF65-F5344CB8AC3E}">
        <p14:creationId xmlns:p14="http://schemas.microsoft.com/office/powerpoint/2010/main" val="17673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6184AC-C44A-C142-82C7-91E8B3F21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83421"/>
              </p:ext>
            </p:extLst>
          </p:nvPr>
        </p:nvGraphicFramePr>
        <p:xfrm>
          <a:off x="1334768" y="4519616"/>
          <a:ext cx="21708111" cy="779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01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16131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558861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Date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9" name="Pentagon 28">
            <a:extLst>
              <a:ext uri="{FF2B5EF4-FFF2-40B4-BE49-F238E27FC236}">
                <a16:creationId xmlns:a16="http://schemas.microsoft.com/office/drawing/2014/main" id="{51454584-7649-C940-AB41-74D16F48DE87}"/>
              </a:ext>
            </a:extLst>
          </p:cNvPr>
          <p:cNvSpPr/>
          <p:nvPr/>
        </p:nvSpPr>
        <p:spPr>
          <a:xfrm>
            <a:off x="6818302" y="4836752"/>
            <a:ext cx="6345883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FD4A501F-AA54-A54E-8DE5-21CDC2BC2266}"/>
              </a:ext>
            </a:extLst>
          </p:cNvPr>
          <p:cNvSpPr/>
          <p:nvPr/>
        </p:nvSpPr>
        <p:spPr>
          <a:xfrm>
            <a:off x="13654134" y="4836752"/>
            <a:ext cx="4389120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588759-EF8F-B64E-A224-A149071906D1}"/>
              </a:ext>
            </a:extLst>
          </p:cNvPr>
          <p:cNvGrpSpPr/>
          <p:nvPr/>
        </p:nvGrpSpPr>
        <p:grpSpPr>
          <a:xfrm>
            <a:off x="6818302" y="5343439"/>
            <a:ext cx="1790353" cy="461665"/>
            <a:chOff x="7881127" y="6925528"/>
            <a:chExt cx="1790353" cy="46166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C6D2BF-1F56-B84D-9AD6-0DBEC35DCD88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A39EAB0-EF0B-DA4A-A6DB-47A17D125D3C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A96C39-5634-0240-94C6-2B4708CB9B5E}"/>
              </a:ext>
            </a:extLst>
          </p:cNvPr>
          <p:cNvGrpSpPr/>
          <p:nvPr/>
        </p:nvGrpSpPr>
        <p:grpSpPr>
          <a:xfrm>
            <a:off x="16405385" y="5343439"/>
            <a:ext cx="1790353" cy="461665"/>
            <a:chOff x="7881127" y="6925528"/>
            <a:chExt cx="1790353" cy="4616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C763FDC-92AF-DB40-9008-2BEF8719CFC9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EDF18A-A110-7146-90A7-BF8400F00A14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00549-C172-854A-90D7-70009EB91ED0}"/>
              </a:ext>
            </a:extLst>
          </p:cNvPr>
          <p:cNvGrpSpPr/>
          <p:nvPr/>
        </p:nvGrpSpPr>
        <p:grpSpPr>
          <a:xfrm>
            <a:off x="6906683" y="8021550"/>
            <a:ext cx="14301073" cy="1005220"/>
            <a:chOff x="6114203" y="8356264"/>
            <a:chExt cx="14301073" cy="1005220"/>
          </a:xfrm>
        </p:grpSpPr>
        <p:sp>
          <p:nvSpPr>
            <p:cNvPr id="59" name="Pentagon 58">
              <a:extLst>
                <a:ext uri="{FF2B5EF4-FFF2-40B4-BE49-F238E27FC236}">
                  <a16:creationId xmlns:a16="http://schemas.microsoft.com/office/drawing/2014/main" id="{1462578D-844B-4748-A8E1-E02C2B0B09A9}"/>
                </a:ext>
              </a:extLst>
            </p:cNvPr>
            <p:cNvSpPr/>
            <p:nvPr/>
          </p:nvSpPr>
          <p:spPr>
            <a:xfrm>
              <a:off x="15873672" y="8356264"/>
              <a:ext cx="4389120" cy="452288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Pentagon 59">
              <a:extLst>
                <a:ext uri="{FF2B5EF4-FFF2-40B4-BE49-F238E27FC236}">
                  <a16:creationId xmlns:a16="http://schemas.microsoft.com/office/drawing/2014/main" id="{0583ADC6-B6E0-484E-B3A4-95FC8899CA4B}"/>
                </a:ext>
              </a:extLst>
            </p:cNvPr>
            <p:cNvSpPr/>
            <p:nvPr/>
          </p:nvSpPr>
          <p:spPr>
            <a:xfrm>
              <a:off x="6114203" y="8356264"/>
              <a:ext cx="4389120" cy="452288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226C9A7-24A1-1A4E-8DB5-7AC3F7866DE0}"/>
                </a:ext>
              </a:extLst>
            </p:cNvPr>
            <p:cNvGrpSpPr/>
            <p:nvPr/>
          </p:nvGrpSpPr>
          <p:grpSpPr>
            <a:xfrm>
              <a:off x="6114269" y="8899819"/>
              <a:ext cx="1790353" cy="461665"/>
              <a:chOff x="7881127" y="6925528"/>
              <a:chExt cx="1790353" cy="46166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1F4A8C-272E-5949-B513-DB308C016576}"/>
                  </a:ext>
                </a:extLst>
              </p:cNvPr>
              <p:cNvSpPr/>
              <p:nvPr/>
            </p:nvSpPr>
            <p:spPr>
              <a:xfrm>
                <a:off x="8141894" y="6925528"/>
                <a:ext cx="1529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Milestone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CD99D5C-58F2-9541-B6A4-E8BE145F42DD}"/>
                  </a:ext>
                </a:extLst>
              </p:cNvPr>
              <p:cNvSpPr/>
              <p:nvPr/>
            </p:nvSpPr>
            <p:spPr>
              <a:xfrm>
                <a:off x="7881127" y="7063526"/>
                <a:ext cx="193964" cy="19396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0FA79B-CE41-5D43-90E0-13BCDCDA511C}"/>
                </a:ext>
              </a:extLst>
            </p:cNvPr>
            <p:cNvGrpSpPr/>
            <p:nvPr/>
          </p:nvGrpSpPr>
          <p:grpSpPr>
            <a:xfrm>
              <a:off x="18624923" y="8899819"/>
              <a:ext cx="1790353" cy="461665"/>
              <a:chOff x="7881127" y="6925528"/>
              <a:chExt cx="1790353" cy="46166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F33EBEF-C224-8743-B8E9-EFA4FDED91A9}"/>
                  </a:ext>
                </a:extLst>
              </p:cNvPr>
              <p:cNvSpPr/>
              <p:nvPr/>
            </p:nvSpPr>
            <p:spPr>
              <a:xfrm>
                <a:off x="8141894" y="6925528"/>
                <a:ext cx="1529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Milestone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D96CB4F-E80B-D643-9B43-59E96D75ABD5}"/>
                  </a:ext>
                </a:extLst>
              </p:cNvPr>
              <p:cNvSpPr/>
              <p:nvPr/>
            </p:nvSpPr>
            <p:spPr>
              <a:xfrm>
                <a:off x="7881127" y="7063526"/>
                <a:ext cx="193964" cy="19396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61D31A-006D-DD44-9C6C-5482741D735F}"/>
              </a:ext>
            </a:extLst>
          </p:cNvPr>
          <p:cNvGrpSpPr/>
          <p:nvPr/>
        </p:nvGrpSpPr>
        <p:grpSpPr>
          <a:xfrm>
            <a:off x="6902337" y="9449454"/>
            <a:ext cx="10572976" cy="1007059"/>
            <a:chOff x="5715077" y="9664754"/>
            <a:chExt cx="10572976" cy="1007059"/>
          </a:xfrm>
        </p:grpSpPr>
        <p:sp>
          <p:nvSpPr>
            <p:cNvPr id="61" name="Pentagon 60">
              <a:extLst>
                <a:ext uri="{FF2B5EF4-FFF2-40B4-BE49-F238E27FC236}">
                  <a16:creationId xmlns:a16="http://schemas.microsoft.com/office/drawing/2014/main" id="{E699083D-5A7F-084E-AC05-A27CCC43613E}"/>
                </a:ext>
              </a:extLst>
            </p:cNvPr>
            <p:cNvSpPr/>
            <p:nvPr/>
          </p:nvSpPr>
          <p:spPr>
            <a:xfrm>
              <a:off x="8089596" y="9664754"/>
              <a:ext cx="8198457" cy="452288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B703BFA-4E46-0E47-ADDD-890E20F26CE9}"/>
                </a:ext>
              </a:extLst>
            </p:cNvPr>
            <p:cNvGrpSpPr/>
            <p:nvPr/>
          </p:nvGrpSpPr>
          <p:grpSpPr>
            <a:xfrm>
              <a:off x="5715077" y="10210148"/>
              <a:ext cx="1790353" cy="461665"/>
              <a:chOff x="7881127" y="6925528"/>
              <a:chExt cx="1790353" cy="461665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BFA3442-ACF1-8D49-A633-3FBC4A00B860}"/>
                  </a:ext>
                </a:extLst>
              </p:cNvPr>
              <p:cNvSpPr/>
              <p:nvPr/>
            </p:nvSpPr>
            <p:spPr>
              <a:xfrm>
                <a:off x="8141894" y="6925528"/>
                <a:ext cx="1529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Milestone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558FA6F-54D5-4A44-B164-CB6EE722EDBE}"/>
                  </a:ext>
                </a:extLst>
              </p:cNvPr>
              <p:cNvSpPr/>
              <p:nvPr/>
            </p:nvSpPr>
            <p:spPr>
              <a:xfrm>
                <a:off x="7881127" y="7063526"/>
                <a:ext cx="193964" cy="19396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EEF7A4B-36CC-C44D-86A1-EA452A447810}"/>
                </a:ext>
              </a:extLst>
            </p:cNvPr>
            <p:cNvGrpSpPr/>
            <p:nvPr/>
          </p:nvGrpSpPr>
          <p:grpSpPr>
            <a:xfrm>
              <a:off x="8010408" y="10210148"/>
              <a:ext cx="1790353" cy="461665"/>
              <a:chOff x="7881127" y="6925528"/>
              <a:chExt cx="1790353" cy="46166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6256D46-9A48-C249-BAA6-A7D28CE96191}"/>
                  </a:ext>
                </a:extLst>
              </p:cNvPr>
              <p:cNvSpPr/>
              <p:nvPr/>
            </p:nvSpPr>
            <p:spPr>
              <a:xfrm>
                <a:off x="8141894" y="6925528"/>
                <a:ext cx="1529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Milestone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D658618-7069-AA4F-884A-169148D8FE9A}"/>
                  </a:ext>
                </a:extLst>
              </p:cNvPr>
              <p:cNvSpPr/>
              <p:nvPr/>
            </p:nvSpPr>
            <p:spPr>
              <a:xfrm>
                <a:off x="7881127" y="7063526"/>
                <a:ext cx="193964" cy="19396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F8D27E-AF6E-404E-968B-3102E842CC83}"/>
                </a:ext>
              </a:extLst>
            </p:cNvPr>
            <p:cNvGrpSpPr/>
            <p:nvPr/>
          </p:nvGrpSpPr>
          <p:grpSpPr>
            <a:xfrm>
              <a:off x="10231094" y="10210148"/>
              <a:ext cx="1790353" cy="461665"/>
              <a:chOff x="7881127" y="6925528"/>
              <a:chExt cx="1790353" cy="46166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98CF506-34A9-4A4F-B236-0BD9B8770727}"/>
                  </a:ext>
                </a:extLst>
              </p:cNvPr>
              <p:cNvSpPr/>
              <p:nvPr/>
            </p:nvSpPr>
            <p:spPr>
              <a:xfrm>
                <a:off x="8141894" y="6925528"/>
                <a:ext cx="1529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Milestone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45F35FE-F7BB-1B4F-981E-5564FEA8C177}"/>
                  </a:ext>
                </a:extLst>
              </p:cNvPr>
              <p:cNvSpPr/>
              <p:nvPr/>
            </p:nvSpPr>
            <p:spPr>
              <a:xfrm>
                <a:off x="7881127" y="7063526"/>
                <a:ext cx="193964" cy="19396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21EAF41-29CC-2E49-8379-F52AA4008182}"/>
              </a:ext>
            </a:extLst>
          </p:cNvPr>
          <p:cNvGrpSpPr/>
          <p:nvPr/>
        </p:nvGrpSpPr>
        <p:grpSpPr>
          <a:xfrm>
            <a:off x="8951902" y="6390976"/>
            <a:ext cx="11377436" cy="968352"/>
            <a:chOff x="8159422" y="6696337"/>
            <a:chExt cx="11377436" cy="968352"/>
          </a:xfrm>
        </p:grpSpPr>
        <p:sp>
          <p:nvSpPr>
            <p:cNvPr id="97" name="Pentagon 96">
              <a:extLst>
                <a:ext uri="{FF2B5EF4-FFF2-40B4-BE49-F238E27FC236}">
                  <a16:creationId xmlns:a16="http://schemas.microsoft.com/office/drawing/2014/main" id="{1777CDCD-2243-C446-ACEA-AF8CDE428854}"/>
                </a:ext>
              </a:extLst>
            </p:cNvPr>
            <p:cNvSpPr/>
            <p:nvPr/>
          </p:nvSpPr>
          <p:spPr>
            <a:xfrm>
              <a:off x="8159422" y="6696337"/>
              <a:ext cx="6345883" cy="45228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entagon 97">
              <a:extLst>
                <a:ext uri="{FF2B5EF4-FFF2-40B4-BE49-F238E27FC236}">
                  <a16:creationId xmlns:a16="http://schemas.microsoft.com/office/drawing/2014/main" id="{6B55604C-6A2E-1440-932D-A347BB95918B}"/>
                </a:ext>
              </a:extLst>
            </p:cNvPr>
            <p:cNvSpPr/>
            <p:nvPr/>
          </p:nvSpPr>
          <p:spPr>
            <a:xfrm>
              <a:off x="14995254" y="6696337"/>
              <a:ext cx="4389120" cy="45228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CC25597-3E6B-E846-9B7D-761EDEE1093E}"/>
                </a:ext>
              </a:extLst>
            </p:cNvPr>
            <p:cNvGrpSpPr/>
            <p:nvPr/>
          </p:nvGrpSpPr>
          <p:grpSpPr>
            <a:xfrm>
              <a:off x="8159422" y="7203024"/>
              <a:ext cx="1790353" cy="461665"/>
              <a:chOff x="7881127" y="6925528"/>
              <a:chExt cx="1790353" cy="46166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D8442A-A96F-1042-A217-DBC89EBC528A}"/>
                  </a:ext>
                </a:extLst>
              </p:cNvPr>
              <p:cNvSpPr/>
              <p:nvPr/>
            </p:nvSpPr>
            <p:spPr>
              <a:xfrm>
                <a:off x="8141894" y="6925528"/>
                <a:ext cx="1529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Milestone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341DEBE-9973-234C-8425-D6E1A2426054}"/>
                  </a:ext>
                </a:extLst>
              </p:cNvPr>
              <p:cNvSpPr/>
              <p:nvPr/>
            </p:nvSpPr>
            <p:spPr>
              <a:xfrm>
                <a:off x="7881127" y="7063526"/>
                <a:ext cx="193964" cy="19396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CD1D4A9-7322-B04E-ABCB-444695DFDAAC}"/>
                </a:ext>
              </a:extLst>
            </p:cNvPr>
            <p:cNvGrpSpPr/>
            <p:nvPr/>
          </p:nvGrpSpPr>
          <p:grpSpPr>
            <a:xfrm>
              <a:off x="17746505" y="7203024"/>
              <a:ext cx="1790353" cy="461665"/>
              <a:chOff x="7881127" y="6925528"/>
              <a:chExt cx="1790353" cy="46166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BEB0DC8-8AEF-F349-B5AB-EDBD3EE39C01}"/>
                  </a:ext>
                </a:extLst>
              </p:cNvPr>
              <p:cNvSpPr/>
              <p:nvPr/>
            </p:nvSpPr>
            <p:spPr>
              <a:xfrm>
                <a:off x="8141894" y="6925528"/>
                <a:ext cx="1529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Milestone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C8BFEE3-73F7-EF44-BBD3-20E959BC05A2}"/>
                  </a:ext>
                </a:extLst>
              </p:cNvPr>
              <p:cNvSpPr/>
              <p:nvPr/>
            </p:nvSpPr>
            <p:spPr>
              <a:xfrm>
                <a:off x="7881127" y="7063526"/>
                <a:ext cx="193964" cy="193964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60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95AB6C14-8C38-194F-96F1-8C8DA9DC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11127"/>
              </p:ext>
            </p:extLst>
          </p:nvPr>
        </p:nvGraphicFramePr>
        <p:xfrm>
          <a:off x="1756450" y="4735286"/>
          <a:ext cx="20864749" cy="727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302">
                  <a:extLst>
                    <a:ext uri="{9D8B030D-6E8A-4147-A177-3AD203B41FA5}">
                      <a16:colId xmlns:a16="http://schemas.microsoft.com/office/drawing/2014/main" val="1898694509"/>
                    </a:ext>
                  </a:extLst>
                </a:gridCol>
                <a:gridCol w="2704639">
                  <a:extLst>
                    <a:ext uri="{9D8B030D-6E8A-4147-A177-3AD203B41FA5}">
                      <a16:colId xmlns:a16="http://schemas.microsoft.com/office/drawing/2014/main" val="4291444364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1732847576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67289602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2420881553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534672992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1811847961"/>
                    </a:ext>
                  </a:extLst>
                </a:gridCol>
                <a:gridCol w="1056647">
                  <a:extLst>
                    <a:ext uri="{9D8B030D-6E8A-4147-A177-3AD203B41FA5}">
                      <a16:colId xmlns:a16="http://schemas.microsoft.com/office/drawing/2014/main" val="3102452494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2838758114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1032220550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3654662912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3600099043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1539226204"/>
                    </a:ext>
                  </a:extLst>
                </a:gridCol>
                <a:gridCol w="1056651">
                  <a:extLst>
                    <a:ext uri="{9D8B030D-6E8A-4147-A177-3AD203B41FA5}">
                      <a16:colId xmlns:a16="http://schemas.microsoft.com/office/drawing/2014/main" val="1940498506"/>
                    </a:ext>
                  </a:extLst>
                </a:gridCol>
              </a:tblGrid>
              <a:tr h="54250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Nov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Dic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988869"/>
                  </a:ext>
                </a:extLst>
              </a:tr>
              <a:tr h="542505">
                <a:tc>
                  <a:txBody>
                    <a:bodyPr/>
                    <a:lstStyle/>
                    <a:p>
                      <a:pPr algn="l"/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353707"/>
                  </a:ext>
                </a:extLst>
              </a:tr>
              <a:tr h="54250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34390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59964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81776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68953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69135"/>
                  </a:ext>
                </a:extLst>
              </a:tr>
              <a:tr h="54250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719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80430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095068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06464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70724"/>
                  </a:ext>
                </a:extLst>
              </a:tr>
              <a:tr h="542505"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Feature definition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6988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1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15889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2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70897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Product 3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67376"/>
                  </a:ext>
                </a:extLst>
              </a:tr>
            </a:tbl>
          </a:graphicData>
        </a:graphic>
      </p:graphicFrame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46778D-6D34-FB42-9899-2B6161CB65E2}"/>
              </a:ext>
            </a:extLst>
          </p:cNvPr>
          <p:cNvCxnSpPr>
            <a:cxnSpLocks/>
          </p:cNvCxnSpPr>
          <p:nvPr/>
        </p:nvCxnSpPr>
        <p:spPr>
          <a:xfrm>
            <a:off x="10391962" y="6537611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B09BE9-DE49-144E-8DB9-300160E1AA14}"/>
              </a:ext>
            </a:extLst>
          </p:cNvPr>
          <p:cNvCxnSpPr>
            <a:cxnSpLocks/>
          </p:cNvCxnSpPr>
          <p:nvPr/>
        </p:nvCxnSpPr>
        <p:spPr>
          <a:xfrm>
            <a:off x="10391962" y="6985083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4EE88B-A420-9041-855E-701FB3C2D26A}"/>
              </a:ext>
            </a:extLst>
          </p:cNvPr>
          <p:cNvCxnSpPr>
            <a:cxnSpLocks/>
          </p:cNvCxnSpPr>
          <p:nvPr/>
        </p:nvCxnSpPr>
        <p:spPr>
          <a:xfrm>
            <a:off x="10391962" y="7432555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0D9069-CAA2-0849-88B0-7994FF762957}"/>
              </a:ext>
            </a:extLst>
          </p:cNvPr>
          <p:cNvCxnSpPr>
            <a:cxnSpLocks/>
          </p:cNvCxnSpPr>
          <p:nvPr/>
        </p:nvCxnSpPr>
        <p:spPr>
          <a:xfrm>
            <a:off x="10391963" y="6537611"/>
            <a:ext cx="5522488" cy="0"/>
          </a:xfrm>
          <a:prstGeom prst="line">
            <a:avLst/>
          </a:prstGeom>
          <a:ln w="254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DEDA68-D47B-0342-9018-55222C2FD536}"/>
              </a:ext>
            </a:extLst>
          </p:cNvPr>
          <p:cNvCxnSpPr>
            <a:cxnSpLocks/>
          </p:cNvCxnSpPr>
          <p:nvPr/>
        </p:nvCxnSpPr>
        <p:spPr>
          <a:xfrm>
            <a:off x="10391963" y="6985083"/>
            <a:ext cx="6864905" cy="0"/>
          </a:xfrm>
          <a:prstGeom prst="line">
            <a:avLst/>
          </a:prstGeom>
          <a:ln w="254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409604-D9CC-0642-8495-A61180EF7A54}"/>
              </a:ext>
            </a:extLst>
          </p:cNvPr>
          <p:cNvCxnSpPr>
            <a:cxnSpLocks/>
          </p:cNvCxnSpPr>
          <p:nvPr/>
        </p:nvCxnSpPr>
        <p:spPr>
          <a:xfrm>
            <a:off x="10391963" y="7432555"/>
            <a:ext cx="3012752" cy="0"/>
          </a:xfrm>
          <a:prstGeom prst="line">
            <a:avLst/>
          </a:prstGeom>
          <a:ln w="254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4F3FF6-E3D4-2F41-B528-E01E0B82670A}"/>
              </a:ext>
            </a:extLst>
          </p:cNvPr>
          <p:cNvCxnSpPr>
            <a:cxnSpLocks/>
          </p:cNvCxnSpPr>
          <p:nvPr/>
        </p:nvCxnSpPr>
        <p:spPr>
          <a:xfrm>
            <a:off x="10391962" y="8677696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E0F7557-36A0-764C-BC64-EFEE5FF34CE8}"/>
              </a:ext>
            </a:extLst>
          </p:cNvPr>
          <p:cNvCxnSpPr>
            <a:cxnSpLocks/>
          </p:cNvCxnSpPr>
          <p:nvPr/>
        </p:nvCxnSpPr>
        <p:spPr>
          <a:xfrm>
            <a:off x="10391962" y="9125168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2EE65E-8E44-6C45-987E-EEA94CE902EF}"/>
              </a:ext>
            </a:extLst>
          </p:cNvPr>
          <p:cNvCxnSpPr>
            <a:cxnSpLocks/>
          </p:cNvCxnSpPr>
          <p:nvPr/>
        </p:nvCxnSpPr>
        <p:spPr>
          <a:xfrm>
            <a:off x="10391962" y="9572640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327E9F-05F1-2E49-B4FE-74CA65A57CC1}"/>
              </a:ext>
            </a:extLst>
          </p:cNvPr>
          <p:cNvCxnSpPr>
            <a:cxnSpLocks/>
          </p:cNvCxnSpPr>
          <p:nvPr/>
        </p:nvCxnSpPr>
        <p:spPr>
          <a:xfrm>
            <a:off x="10391963" y="8677696"/>
            <a:ext cx="1796862" cy="0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091CCE-E298-DE4E-9227-AEBDB0690040}"/>
              </a:ext>
            </a:extLst>
          </p:cNvPr>
          <p:cNvCxnSpPr>
            <a:cxnSpLocks/>
          </p:cNvCxnSpPr>
          <p:nvPr/>
        </p:nvCxnSpPr>
        <p:spPr>
          <a:xfrm>
            <a:off x="10391963" y="9125168"/>
            <a:ext cx="9841569" cy="0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897272-6BFE-604B-BB16-ED76A5DF9C34}"/>
              </a:ext>
            </a:extLst>
          </p:cNvPr>
          <p:cNvCxnSpPr>
            <a:cxnSpLocks/>
          </p:cNvCxnSpPr>
          <p:nvPr/>
        </p:nvCxnSpPr>
        <p:spPr>
          <a:xfrm>
            <a:off x="10391963" y="9572640"/>
            <a:ext cx="6339611" cy="0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6ECC2A-8BFE-FC41-AC35-2B3F3367EB5C}"/>
              </a:ext>
            </a:extLst>
          </p:cNvPr>
          <p:cNvCxnSpPr>
            <a:cxnSpLocks/>
          </p:cNvCxnSpPr>
          <p:nvPr/>
        </p:nvCxnSpPr>
        <p:spPr>
          <a:xfrm>
            <a:off x="10391962" y="10915057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EC060B-B699-1E49-8EEA-89C8CF971078}"/>
              </a:ext>
            </a:extLst>
          </p:cNvPr>
          <p:cNvCxnSpPr>
            <a:cxnSpLocks/>
          </p:cNvCxnSpPr>
          <p:nvPr/>
        </p:nvCxnSpPr>
        <p:spPr>
          <a:xfrm>
            <a:off x="10391962" y="11362529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2554A9-F297-7044-AC85-0945F7C7001A}"/>
              </a:ext>
            </a:extLst>
          </p:cNvPr>
          <p:cNvCxnSpPr>
            <a:cxnSpLocks/>
          </p:cNvCxnSpPr>
          <p:nvPr/>
        </p:nvCxnSpPr>
        <p:spPr>
          <a:xfrm>
            <a:off x="10391962" y="11810001"/>
            <a:ext cx="11845467" cy="0"/>
          </a:xfrm>
          <a:prstGeom prst="line">
            <a:avLst/>
          </a:prstGeom>
          <a:ln w="2540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AEFECB-48D0-D849-B7FF-D1C2277A800E}"/>
              </a:ext>
            </a:extLst>
          </p:cNvPr>
          <p:cNvCxnSpPr>
            <a:cxnSpLocks/>
          </p:cNvCxnSpPr>
          <p:nvPr/>
        </p:nvCxnSpPr>
        <p:spPr>
          <a:xfrm>
            <a:off x="10391963" y="10915057"/>
            <a:ext cx="8285143" cy="0"/>
          </a:xfrm>
          <a:prstGeom prst="line">
            <a:avLst/>
          </a:prstGeom>
          <a:ln w="254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1D572C1-E342-CE41-9BD7-565E124816F4}"/>
              </a:ext>
            </a:extLst>
          </p:cNvPr>
          <p:cNvCxnSpPr>
            <a:cxnSpLocks/>
          </p:cNvCxnSpPr>
          <p:nvPr/>
        </p:nvCxnSpPr>
        <p:spPr>
          <a:xfrm>
            <a:off x="10391963" y="11362529"/>
            <a:ext cx="3946607" cy="0"/>
          </a:xfrm>
          <a:prstGeom prst="line">
            <a:avLst/>
          </a:prstGeom>
          <a:ln w="254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D10972-3E91-5D41-A8B7-AAF93E4E3D40}"/>
              </a:ext>
            </a:extLst>
          </p:cNvPr>
          <p:cNvCxnSpPr>
            <a:cxnSpLocks/>
          </p:cNvCxnSpPr>
          <p:nvPr/>
        </p:nvCxnSpPr>
        <p:spPr>
          <a:xfrm>
            <a:off x="10391963" y="11810001"/>
            <a:ext cx="6339611" cy="0"/>
          </a:xfrm>
          <a:prstGeom prst="line">
            <a:avLst/>
          </a:prstGeom>
          <a:ln w="254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55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0EF1E7-0E43-DC46-8DB9-81998FA84A7F}"/>
              </a:ext>
            </a:extLst>
          </p:cNvPr>
          <p:cNvGrpSpPr/>
          <p:nvPr/>
        </p:nvGrpSpPr>
        <p:grpSpPr>
          <a:xfrm>
            <a:off x="2197614" y="5604656"/>
            <a:ext cx="9760289" cy="6443825"/>
            <a:chOff x="2197614" y="5604656"/>
            <a:chExt cx="9760289" cy="644382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CB3B0BF-0AEE-954E-BAF7-89A2F9C4AF95}"/>
                </a:ext>
              </a:extLst>
            </p:cNvPr>
            <p:cNvSpPr/>
            <p:nvPr/>
          </p:nvSpPr>
          <p:spPr>
            <a:xfrm>
              <a:off x="2197614" y="5604656"/>
              <a:ext cx="3169081" cy="946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New Admin Console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136F92-88F8-0E43-8341-CDB5F84E8D3D}"/>
                </a:ext>
              </a:extLst>
            </p:cNvPr>
            <p:cNvSpPr/>
            <p:nvPr/>
          </p:nvSpPr>
          <p:spPr>
            <a:xfrm>
              <a:off x="2197614" y="6709400"/>
              <a:ext cx="3169081" cy="94613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6AB87F0-D43A-DC40-887E-F4F56BF603A4}"/>
                </a:ext>
              </a:extLst>
            </p:cNvPr>
            <p:cNvSpPr/>
            <p:nvPr/>
          </p:nvSpPr>
          <p:spPr>
            <a:xfrm>
              <a:off x="2197614" y="7814144"/>
              <a:ext cx="3169081" cy="9461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Mobile Mock Up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CA611B-A059-2445-B1E6-40A806E2DFC4}"/>
                </a:ext>
              </a:extLst>
            </p:cNvPr>
            <p:cNvSpPr/>
            <p:nvPr/>
          </p:nvSpPr>
          <p:spPr>
            <a:xfrm>
              <a:off x="5493218" y="5604656"/>
              <a:ext cx="3169081" cy="946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204C185-1610-F445-B4CB-BCCA24C608F7}"/>
                </a:ext>
              </a:extLst>
            </p:cNvPr>
            <p:cNvSpPr/>
            <p:nvPr/>
          </p:nvSpPr>
          <p:spPr>
            <a:xfrm>
              <a:off x="5493218" y="6709400"/>
              <a:ext cx="3169081" cy="94613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207D2A7-F054-DE44-8C3D-57F09884A022}"/>
                </a:ext>
              </a:extLst>
            </p:cNvPr>
            <p:cNvSpPr/>
            <p:nvPr/>
          </p:nvSpPr>
          <p:spPr>
            <a:xfrm>
              <a:off x="5493218" y="7814144"/>
              <a:ext cx="3169081" cy="9461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Improvements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7FF557-A9DC-9F47-B5F4-8040181B9C0F}"/>
                </a:ext>
              </a:extLst>
            </p:cNvPr>
            <p:cNvSpPr/>
            <p:nvPr/>
          </p:nvSpPr>
          <p:spPr>
            <a:xfrm>
              <a:off x="8788822" y="5604656"/>
              <a:ext cx="3169081" cy="9461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99A09D7-47B4-2E4C-9446-3BDFC0717490}"/>
                </a:ext>
              </a:extLst>
            </p:cNvPr>
            <p:cNvSpPr/>
            <p:nvPr/>
          </p:nvSpPr>
          <p:spPr>
            <a:xfrm>
              <a:off x="8788822" y="6709400"/>
              <a:ext cx="3169081" cy="9461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Secure Protocol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83C98C-C1E3-7840-A6A1-8D37962F86E4}"/>
                </a:ext>
              </a:extLst>
            </p:cNvPr>
            <p:cNvSpPr/>
            <p:nvPr/>
          </p:nvSpPr>
          <p:spPr>
            <a:xfrm>
              <a:off x="8788822" y="7814144"/>
              <a:ext cx="3169081" cy="9461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Cloud Support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CFD81EE-B43C-9142-A607-0D7B6FA6DFB8}"/>
                </a:ext>
              </a:extLst>
            </p:cNvPr>
            <p:cNvSpPr/>
            <p:nvPr/>
          </p:nvSpPr>
          <p:spPr>
            <a:xfrm>
              <a:off x="2197614" y="8914439"/>
              <a:ext cx="3169081" cy="94613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EB1E41-6598-7D48-8988-02B96295E6A3}"/>
                </a:ext>
              </a:extLst>
            </p:cNvPr>
            <p:cNvSpPr/>
            <p:nvPr/>
          </p:nvSpPr>
          <p:spPr>
            <a:xfrm>
              <a:off x="2197614" y="10008395"/>
              <a:ext cx="3169081" cy="9461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 Analysis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82EB5B5-FF6D-8941-B0EC-9D5361236318}"/>
                </a:ext>
              </a:extLst>
            </p:cNvPr>
            <p:cNvSpPr/>
            <p:nvPr/>
          </p:nvSpPr>
          <p:spPr>
            <a:xfrm>
              <a:off x="2197614" y="11102351"/>
              <a:ext cx="3169081" cy="94613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F32DD0-9584-A842-B0DB-6F270C8D06CF}"/>
                </a:ext>
              </a:extLst>
            </p:cNvPr>
            <p:cNvSpPr/>
            <p:nvPr/>
          </p:nvSpPr>
          <p:spPr>
            <a:xfrm>
              <a:off x="5493218" y="8914439"/>
              <a:ext cx="3169081" cy="9461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Application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59A34CF-CE56-8B4C-98E2-F10BFF767704}"/>
                </a:ext>
              </a:extLst>
            </p:cNvPr>
            <p:cNvSpPr/>
            <p:nvPr/>
          </p:nvSpPr>
          <p:spPr>
            <a:xfrm>
              <a:off x="5493218" y="10008395"/>
              <a:ext cx="3169081" cy="9461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Customer Outreach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A3C5641-3D57-6042-AF9C-DB3055BECC64}"/>
                </a:ext>
              </a:extLst>
            </p:cNvPr>
            <p:cNvSpPr/>
            <p:nvPr/>
          </p:nvSpPr>
          <p:spPr>
            <a:xfrm>
              <a:off x="5493218" y="11102351"/>
              <a:ext cx="3169081" cy="946130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C75C3C-17E7-3E4C-8CA1-F0897176B4CC}"/>
                </a:ext>
              </a:extLst>
            </p:cNvPr>
            <p:cNvSpPr/>
            <p:nvPr/>
          </p:nvSpPr>
          <p:spPr>
            <a:xfrm>
              <a:off x="8788822" y="8914439"/>
              <a:ext cx="3169081" cy="9461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Application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3E47195-6726-A642-B1BE-F820315357EF}"/>
                </a:ext>
              </a:extLst>
            </p:cNvPr>
            <p:cNvSpPr/>
            <p:nvPr/>
          </p:nvSpPr>
          <p:spPr>
            <a:xfrm>
              <a:off x="8788822" y="10008395"/>
              <a:ext cx="3169081" cy="9461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Customer Outreach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6C33E9E-77AD-DC47-A904-B384DAA6F993}"/>
                </a:ext>
              </a:extLst>
            </p:cNvPr>
            <p:cNvSpPr/>
            <p:nvPr/>
          </p:nvSpPr>
          <p:spPr>
            <a:xfrm>
              <a:off x="8788822" y="11102351"/>
              <a:ext cx="3169081" cy="9461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Legal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AFF19B-536C-DB4E-8DD1-411BE6D4023A}"/>
              </a:ext>
            </a:extLst>
          </p:cNvPr>
          <p:cNvSpPr/>
          <p:nvPr/>
        </p:nvSpPr>
        <p:spPr>
          <a:xfrm>
            <a:off x="12419749" y="5604656"/>
            <a:ext cx="3169081" cy="946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 Premise Backup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699371A-99B0-8643-9A32-E2CFEBB2F791}"/>
              </a:ext>
            </a:extLst>
          </p:cNvPr>
          <p:cNvSpPr/>
          <p:nvPr/>
        </p:nvSpPr>
        <p:spPr>
          <a:xfrm>
            <a:off x="12419749" y="6709400"/>
            <a:ext cx="3169081" cy="9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Self-service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7E24584-F182-6147-84FE-484D9B41C750}"/>
              </a:ext>
            </a:extLst>
          </p:cNvPr>
          <p:cNvSpPr/>
          <p:nvPr/>
        </p:nvSpPr>
        <p:spPr>
          <a:xfrm>
            <a:off x="12419749" y="7814144"/>
            <a:ext cx="3169081" cy="9461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448144-06D8-1541-8FEE-D07CD73E7DDF}"/>
              </a:ext>
            </a:extLst>
          </p:cNvPr>
          <p:cNvSpPr/>
          <p:nvPr/>
        </p:nvSpPr>
        <p:spPr>
          <a:xfrm>
            <a:off x="15715353" y="5604656"/>
            <a:ext cx="3169081" cy="946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On Premise Backup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BD625FA-6A97-AC4F-BEFD-41F5AA128000}"/>
              </a:ext>
            </a:extLst>
          </p:cNvPr>
          <p:cNvSpPr/>
          <p:nvPr/>
        </p:nvSpPr>
        <p:spPr>
          <a:xfrm>
            <a:off x="15715353" y="6709400"/>
            <a:ext cx="3169081" cy="9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28D2F2B-DE0E-0947-B4C4-BE36BAAFC2DF}"/>
              </a:ext>
            </a:extLst>
          </p:cNvPr>
          <p:cNvSpPr/>
          <p:nvPr/>
        </p:nvSpPr>
        <p:spPr>
          <a:xfrm>
            <a:off x="15715353" y="7814144"/>
            <a:ext cx="3169081" cy="946130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4BDF85F-54B7-3A4E-A3D8-B297344C1581}"/>
              </a:ext>
            </a:extLst>
          </p:cNvPr>
          <p:cNvSpPr/>
          <p:nvPr/>
        </p:nvSpPr>
        <p:spPr>
          <a:xfrm>
            <a:off x="19010957" y="5604656"/>
            <a:ext cx="3169081" cy="946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Review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13373FF-9C9E-3846-A2FA-EA7A976FBBE5}"/>
              </a:ext>
            </a:extLst>
          </p:cNvPr>
          <p:cNvSpPr/>
          <p:nvPr/>
        </p:nvSpPr>
        <p:spPr>
          <a:xfrm>
            <a:off x="19010957" y="6709400"/>
            <a:ext cx="3169081" cy="946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Shopping Cart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E5BA7E-11CD-4140-A0EA-788EE20AEDC3}"/>
              </a:ext>
            </a:extLst>
          </p:cNvPr>
          <p:cNvSpPr/>
          <p:nvPr/>
        </p:nvSpPr>
        <p:spPr>
          <a:xfrm>
            <a:off x="19010957" y="7814144"/>
            <a:ext cx="3169081" cy="9461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Automatic Renewal Service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8E0915-162F-0142-9214-3F2569B042F1}"/>
              </a:ext>
            </a:extLst>
          </p:cNvPr>
          <p:cNvSpPr/>
          <p:nvPr/>
        </p:nvSpPr>
        <p:spPr>
          <a:xfrm>
            <a:off x="12419749" y="8914439"/>
            <a:ext cx="3169081" cy="946130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E63BBA-7A7D-4049-8755-1FBA7A9B8D93}"/>
              </a:ext>
            </a:extLst>
          </p:cNvPr>
          <p:cNvSpPr/>
          <p:nvPr/>
        </p:nvSpPr>
        <p:spPr>
          <a:xfrm>
            <a:off x="12419749" y="10008395"/>
            <a:ext cx="3169081" cy="9461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 Plan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49281E9-36F8-9B42-ADB0-B128BD4E4F1E}"/>
              </a:ext>
            </a:extLst>
          </p:cNvPr>
          <p:cNvSpPr/>
          <p:nvPr/>
        </p:nvSpPr>
        <p:spPr>
          <a:xfrm>
            <a:off x="12419749" y="11102351"/>
            <a:ext cx="3169081" cy="9461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Analysis Evaluation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A31FED4-EAF3-2348-B092-8F44374D79C3}"/>
              </a:ext>
            </a:extLst>
          </p:cNvPr>
          <p:cNvSpPr/>
          <p:nvPr/>
        </p:nvSpPr>
        <p:spPr>
          <a:xfrm>
            <a:off x="15715353" y="8914439"/>
            <a:ext cx="3169081" cy="9461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Application Upgrade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3F105AF-ECDD-924F-8080-FA0D247422CC}"/>
              </a:ext>
            </a:extLst>
          </p:cNvPr>
          <p:cNvSpPr/>
          <p:nvPr/>
        </p:nvSpPr>
        <p:spPr>
          <a:xfrm>
            <a:off x="15715353" y="10008395"/>
            <a:ext cx="3169081" cy="9461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Pricing Review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ACDCDD-4306-D047-841C-8C9E3A68EC39}"/>
              </a:ext>
            </a:extLst>
          </p:cNvPr>
          <p:cNvSpPr/>
          <p:nvPr/>
        </p:nvSpPr>
        <p:spPr>
          <a:xfrm>
            <a:off x="15715353" y="11102351"/>
            <a:ext cx="3169081" cy="9461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Analysis Evaluation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EFCD1CA-D70E-7143-B2F9-79D81137C15B}"/>
              </a:ext>
            </a:extLst>
          </p:cNvPr>
          <p:cNvSpPr/>
          <p:nvPr/>
        </p:nvSpPr>
        <p:spPr>
          <a:xfrm>
            <a:off x="19010957" y="8914439"/>
            <a:ext cx="3169081" cy="9461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Q3 Initiative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9BCA36B-998F-C846-A6C7-ED10A3E69646}"/>
              </a:ext>
            </a:extLst>
          </p:cNvPr>
          <p:cNvSpPr/>
          <p:nvPr/>
        </p:nvSpPr>
        <p:spPr>
          <a:xfrm>
            <a:off x="19010957" y="10008395"/>
            <a:ext cx="3169081" cy="9461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Content Review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50C80D-3037-BC42-87F3-9F2E35406C89}"/>
              </a:ext>
            </a:extLst>
          </p:cNvPr>
          <p:cNvSpPr/>
          <p:nvPr/>
        </p:nvSpPr>
        <p:spPr>
          <a:xfrm>
            <a:off x="19010957" y="11102351"/>
            <a:ext cx="3169081" cy="9461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Performance Management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77FAFDC-14E9-9140-BC22-391D6F2D4477}"/>
              </a:ext>
            </a:extLst>
          </p:cNvPr>
          <p:cNvSpPr txBox="1"/>
          <p:nvPr/>
        </p:nvSpPr>
        <p:spPr>
          <a:xfrm>
            <a:off x="2766654" y="4663171"/>
            <a:ext cx="203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January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BA3BE80-EF3B-3B4A-B876-670618D48541}"/>
              </a:ext>
            </a:extLst>
          </p:cNvPr>
          <p:cNvSpPr txBox="1"/>
          <p:nvPr/>
        </p:nvSpPr>
        <p:spPr>
          <a:xfrm>
            <a:off x="6062258" y="4663171"/>
            <a:ext cx="203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February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C91B211-046E-9F4B-B71B-45C75C9F3318}"/>
              </a:ext>
            </a:extLst>
          </p:cNvPr>
          <p:cNvSpPr txBox="1"/>
          <p:nvPr/>
        </p:nvSpPr>
        <p:spPr>
          <a:xfrm>
            <a:off x="9357862" y="4663171"/>
            <a:ext cx="203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March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48B2F94-A418-884D-ACBC-3DCEC4994E0B}"/>
              </a:ext>
            </a:extLst>
          </p:cNvPr>
          <p:cNvSpPr txBox="1"/>
          <p:nvPr/>
        </p:nvSpPr>
        <p:spPr>
          <a:xfrm>
            <a:off x="12988790" y="4663171"/>
            <a:ext cx="203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April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BEB2A49-0F56-7449-80D4-666B956AE182}"/>
              </a:ext>
            </a:extLst>
          </p:cNvPr>
          <p:cNvSpPr txBox="1"/>
          <p:nvPr/>
        </p:nvSpPr>
        <p:spPr>
          <a:xfrm>
            <a:off x="16284392" y="4663171"/>
            <a:ext cx="203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AC6F00C-AD9F-1C44-91FA-F2352F5045C3}"/>
              </a:ext>
            </a:extLst>
          </p:cNvPr>
          <p:cNvSpPr txBox="1"/>
          <p:nvPr/>
        </p:nvSpPr>
        <p:spPr>
          <a:xfrm>
            <a:off x="19579997" y="4663171"/>
            <a:ext cx="203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June</a:t>
            </a:r>
          </a:p>
        </p:txBody>
      </p:sp>
    </p:spTree>
    <p:extLst>
      <p:ext uri="{BB962C8B-B14F-4D97-AF65-F5344CB8AC3E}">
        <p14:creationId xmlns:p14="http://schemas.microsoft.com/office/powerpoint/2010/main" val="388539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BA1D280-A4C0-2643-8CFF-65488D0A0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21603"/>
              </p:ext>
            </p:extLst>
          </p:nvPr>
        </p:nvGraphicFramePr>
        <p:xfrm>
          <a:off x="1323689" y="4518559"/>
          <a:ext cx="21730266" cy="617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9074">
                  <a:extLst>
                    <a:ext uri="{9D8B030D-6E8A-4147-A177-3AD203B41FA5}">
                      <a16:colId xmlns:a16="http://schemas.microsoft.com/office/drawing/2014/main" val="3278396188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1287371467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2978006481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3085508947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2552620263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4081026606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2454607877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1415560033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4163667064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3372389935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3182615466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4007246213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3253214846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1277414973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1779555231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2041071964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740936491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1897768043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1161169990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917149437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426992623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3031860970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487859689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2638208579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2039241502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2864775244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3557879454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4213070214"/>
                    </a:ext>
                  </a:extLst>
                </a:gridCol>
                <a:gridCol w="626114">
                  <a:extLst>
                    <a:ext uri="{9D8B030D-6E8A-4147-A177-3AD203B41FA5}">
                      <a16:colId xmlns:a16="http://schemas.microsoft.com/office/drawing/2014/main" val="812931257"/>
                    </a:ext>
                  </a:extLst>
                </a:gridCol>
              </a:tblGrid>
              <a:tr h="1021187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Product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June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July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August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44738"/>
                  </a:ext>
                </a:extLst>
              </a:tr>
              <a:tr h="1067603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Review product strategy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76203"/>
                  </a:ext>
                </a:extLst>
              </a:tr>
              <a:tr h="1021187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Customer research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31685"/>
                  </a:ext>
                </a:extLst>
              </a:tr>
              <a:tr h="1021187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Feature definition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15987"/>
                  </a:ext>
                </a:extLst>
              </a:tr>
              <a:tr h="1021187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Custom branding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0738"/>
                  </a:ext>
                </a:extLst>
              </a:tr>
              <a:tr h="1021187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Launch planning</a:t>
                      </a:r>
                    </a:p>
                  </a:txBody>
                  <a:tcPr marL="457200" marR="6858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47993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0111890-6752-C84C-A447-68CC707E550C}"/>
              </a:ext>
            </a:extLst>
          </p:cNvPr>
          <p:cNvSpPr txBox="1"/>
          <p:nvPr/>
        </p:nvSpPr>
        <p:spPr>
          <a:xfrm>
            <a:off x="11491171" y="11258897"/>
            <a:ext cx="11923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These influencers create detailed content that provides useful information. 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4832757-8110-0649-8B0A-B348A0BB758D}"/>
              </a:ext>
            </a:extLst>
          </p:cNvPr>
          <p:cNvSpPr txBox="1">
            <a:spLocks/>
          </p:cNvSpPr>
          <p:nvPr/>
        </p:nvSpPr>
        <p:spPr>
          <a:xfrm>
            <a:off x="1777408" y="11185368"/>
            <a:ext cx="2229961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363B4F-A7D6-3F42-A200-6F05D78EDD80}"/>
              </a:ext>
            </a:extLst>
          </p:cNvPr>
          <p:cNvSpPr/>
          <p:nvPr/>
        </p:nvSpPr>
        <p:spPr>
          <a:xfrm>
            <a:off x="1323689" y="11401916"/>
            <a:ext cx="328948" cy="328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D185D9E-3AC0-724C-96E6-9F5ACAE761CA}"/>
              </a:ext>
            </a:extLst>
          </p:cNvPr>
          <p:cNvSpPr txBox="1">
            <a:spLocks/>
          </p:cNvSpPr>
          <p:nvPr/>
        </p:nvSpPr>
        <p:spPr>
          <a:xfrm>
            <a:off x="5139975" y="11185368"/>
            <a:ext cx="2229961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D34EE8-FC8C-EE4A-8550-7BB9B0272966}"/>
              </a:ext>
            </a:extLst>
          </p:cNvPr>
          <p:cNvSpPr/>
          <p:nvPr/>
        </p:nvSpPr>
        <p:spPr>
          <a:xfrm>
            <a:off x="4686256" y="11401916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CBB284D-5D77-1A40-A933-404E0339B5E1}"/>
              </a:ext>
            </a:extLst>
          </p:cNvPr>
          <p:cNvSpPr txBox="1">
            <a:spLocks/>
          </p:cNvSpPr>
          <p:nvPr/>
        </p:nvSpPr>
        <p:spPr>
          <a:xfrm>
            <a:off x="1777408" y="12007585"/>
            <a:ext cx="2229961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1ADC67-4E1D-7540-850F-383E92C3D83B}"/>
              </a:ext>
            </a:extLst>
          </p:cNvPr>
          <p:cNvSpPr/>
          <p:nvPr/>
        </p:nvSpPr>
        <p:spPr>
          <a:xfrm>
            <a:off x="1323689" y="12224133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EC4641F-8D7D-7E46-8CE5-B044EDD56789}"/>
              </a:ext>
            </a:extLst>
          </p:cNvPr>
          <p:cNvSpPr txBox="1">
            <a:spLocks/>
          </p:cNvSpPr>
          <p:nvPr/>
        </p:nvSpPr>
        <p:spPr>
          <a:xfrm>
            <a:off x="5139975" y="12006290"/>
            <a:ext cx="2229961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6A6352-1FA2-4647-8720-2FA7BE4AD1E4}"/>
              </a:ext>
            </a:extLst>
          </p:cNvPr>
          <p:cNvSpPr/>
          <p:nvPr/>
        </p:nvSpPr>
        <p:spPr>
          <a:xfrm>
            <a:off x="4686256" y="12222838"/>
            <a:ext cx="328948" cy="3289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738F89F-39A4-D745-B507-BEE10704C3F1}"/>
              </a:ext>
            </a:extLst>
          </p:cNvPr>
          <p:cNvSpPr txBox="1">
            <a:spLocks/>
          </p:cNvSpPr>
          <p:nvPr/>
        </p:nvSpPr>
        <p:spPr>
          <a:xfrm>
            <a:off x="8513604" y="11185368"/>
            <a:ext cx="2229961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30D7C8-D164-FC41-A69A-95F6FDFF71E1}"/>
              </a:ext>
            </a:extLst>
          </p:cNvPr>
          <p:cNvSpPr/>
          <p:nvPr/>
        </p:nvSpPr>
        <p:spPr>
          <a:xfrm>
            <a:off x="8059885" y="11401916"/>
            <a:ext cx="328948" cy="3289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70B27F-B55C-284C-A39F-592A80FE5C15}"/>
              </a:ext>
            </a:extLst>
          </p:cNvPr>
          <p:cNvSpPr/>
          <p:nvPr/>
        </p:nvSpPr>
        <p:spPr>
          <a:xfrm>
            <a:off x="7711238" y="5782840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62DCE7-3B1F-DD4E-A811-174E974C2A44}"/>
              </a:ext>
            </a:extLst>
          </p:cNvPr>
          <p:cNvSpPr/>
          <p:nvPr/>
        </p:nvSpPr>
        <p:spPr>
          <a:xfrm>
            <a:off x="7267893" y="6835785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287BCC-A2A8-E044-B540-94B19C39CA25}"/>
              </a:ext>
            </a:extLst>
          </p:cNvPr>
          <p:cNvSpPr/>
          <p:nvPr/>
        </p:nvSpPr>
        <p:spPr>
          <a:xfrm>
            <a:off x="13031384" y="7888731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C7370D6-C7A7-674F-9558-187F21071146}"/>
              </a:ext>
            </a:extLst>
          </p:cNvPr>
          <p:cNvSpPr/>
          <p:nvPr/>
        </p:nvSpPr>
        <p:spPr>
          <a:xfrm>
            <a:off x="14915602" y="8913967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180B2B-A67B-3744-8941-802860D0B8B9}"/>
              </a:ext>
            </a:extLst>
          </p:cNvPr>
          <p:cNvSpPr/>
          <p:nvPr/>
        </p:nvSpPr>
        <p:spPr>
          <a:xfrm>
            <a:off x="14167457" y="9939203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5</a:t>
            </a:r>
          </a:p>
        </p:txBody>
      </p:sp>
    </p:spTree>
    <p:extLst>
      <p:ext uri="{BB962C8B-B14F-4D97-AF65-F5344CB8AC3E}">
        <p14:creationId xmlns:p14="http://schemas.microsoft.com/office/powerpoint/2010/main" val="329908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0BED276-DB67-A548-B6C6-5724E01EE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5284"/>
              </p:ext>
            </p:extLst>
          </p:nvPr>
        </p:nvGraphicFramePr>
        <p:xfrm>
          <a:off x="1764785" y="4213519"/>
          <a:ext cx="20848080" cy="5082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616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4169616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4169616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4169616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4169616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73455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May 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June29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July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August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Lato Semibold" panose="020F0502020204030203" pitchFamily="34" charset="0"/>
                          <a:ea typeface="Lato Semibold" panose="020F0502020204030203" pitchFamily="34" charset="0"/>
                          <a:cs typeface="Lato Semibold" panose="020F0502020204030203" pitchFamily="34" charset="0"/>
                        </a:rPr>
                        <a:t>September 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869666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69666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69666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69666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69666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9C805A76-56FA-824F-8DAB-116DA9F5668F}"/>
              </a:ext>
            </a:extLst>
          </p:cNvPr>
          <p:cNvGrpSpPr/>
          <p:nvPr/>
        </p:nvGrpSpPr>
        <p:grpSpPr>
          <a:xfrm>
            <a:off x="1764785" y="9613317"/>
            <a:ext cx="20848080" cy="3016703"/>
            <a:chOff x="1764785" y="9918117"/>
            <a:chExt cx="20848080" cy="30167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CC8936-DAEC-A14D-AE07-C32479CC3559}"/>
                </a:ext>
              </a:extLst>
            </p:cNvPr>
            <p:cNvSpPr/>
            <p:nvPr/>
          </p:nvSpPr>
          <p:spPr>
            <a:xfrm>
              <a:off x="12188825" y="9918117"/>
              <a:ext cx="10424040" cy="30167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4DDF77-C9FD-084D-9F7E-7A0B098D5625}"/>
                </a:ext>
              </a:extLst>
            </p:cNvPr>
            <p:cNvSpPr/>
            <p:nvPr/>
          </p:nvSpPr>
          <p:spPr>
            <a:xfrm>
              <a:off x="1764785" y="9918117"/>
              <a:ext cx="10424040" cy="3016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D035A9-2C4A-B643-A250-784D4FD2D0FA}"/>
                </a:ext>
              </a:extLst>
            </p:cNvPr>
            <p:cNvGrpSpPr/>
            <p:nvPr/>
          </p:nvGrpSpPr>
          <p:grpSpPr>
            <a:xfrm>
              <a:off x="2808087" y="10562642"/>
              <a:ext cx="18761476" cy="1753986"/>
              <a:chOff x="2477416" y="9958367"/>
              <a:chExt cx="18761476" cy="17539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D4C26FA-45D5-A44D-8A37-0F3E145E1217}"/>
                  </a:ext>
                </a:extLst>
              </p:cNvPr>
              <p:cNvGrpSpPr/>
              <p:nvPr/>
            </p:nvGrpSpPr>
            <p:grpSpPr>
              <a:xfrm>
                <a:off x="2477416" y="9958367"/>
                <a:ext cx="8706574" cy="1753986"/>
                <a:chOff x="2075298" y="10084333"/>
                <a:chExt cx="7923313" cy="175398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001D15C-C9A4-8E4A-A73B-723C35F87063}"/>
                    </a:ext>
                  </a:extLst>
                </p:cNvPr>
                <p:cNvSpPr txBox="1"/>
                <p:nvPr/>
              </p:nvSpPr>
              <p:spPr>
                <a:xfrm>
                  <a:off x="2075298" y="10738787"/>
                  <a:ext cx="7923313" cy="1099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that’s </a:t>
                  </a:r>
                  <a:r>
                    <a:rPr lang="en-US" sz="28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Roboto Light" panose="02000000000000000000" pitchFamily="2" charset="0"/>
                    </a:rPr>
                    <a:t>Refers to a good or service being.</a:t>
                  </a: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BF8282B-557B-A04D-906C-18F8B919855D}"/>
                    </a:ext>
                  </a:extLst>
                </p:cNvPr>
                <p:cNvSpPr/>
                <p:nvPr/>
              </p:nvSpPr>
              <p:spPr>
                <a:xfrm>
                  <a:off x="3420339" y="1008433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B2E00B1-3BCD-1443-B5C7-8AC516FCC0DC}"/>
                  </a:ext>
                </a:extLst>
              </p:cNvPr>
              <p:cNvGrpSpPr/>
              <p:nvPr/>
            </p:nvGrpSpPr>
            <p:grpSpPr>
              <a:xfrm>
                <a:off x="12532318" y="9958367"/>
                <a:ext cx="8706574" cy="1753986"/>
                <a:chOff x="2075298" y="10084333"/>
                <a:chExt cx="7923313" cy="1753986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62118-A7E9-264A-AA40-CAEEF4F2F29E}"/>
                    </a:ext>
                  </a:extLst>
                </p:cNvPr>
                <p:cNvSpPr txBox="1"/>
                <p:nvPr/>
              </p:nvSpPr>
              <p:spPr>
                <a:xfrm>
                  <a:off x="2075298" y="10738787"/>
                  <a:ext cx="7923313" cy="1099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that’s </a:t>
                  </a:r>
                  <a:r>
                    <a:rPr lang="en-US" sz="2800" dirty="0">
                      <a:latin typeface="Roboto Light" panose="02000000000000000000" pitchFamily="2" charset="0"/>
                      <a:ea typeface="Roboto Light" panose="02000000000000000000" pitchFamily="2" charset="0"/>
                      <a:cs typeface="Roboto Light" panose="02000000000000000000" pitchFamily="2" charset="0"/>
                    </a:rPr>
                    <a:t>Refers to a good or service being.</a:t>
                  </a: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7120FF1-418C-6E42-A10C-F7237F954D3B}"/>
                    </a:ext>
                  </a:extLst>
                </p:cNvPr>
                <p:cNvSpPr/>
                <p:nvPr/>
              </p:nvSpPr>
              <p:spPr>
                <a:xfrm>
                  <a:off x="3420339" y="1008433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7157DC-8ABB-FF4A-AAD9-A233678A8C4F}"/>
              </a:ext>
            </a:extLst>
          </p:cNvPr>
          <p:cNvGrpSpPr/>
          <p:nvPr/>
        </p:nvGrpSpPr>
        <p:grpSpPr>
          <a:xfrm>
            <a:off x="2634992" y="5671986"/>
            <a:ext cx="19107665" cy="3291841"/>
            <a:chOff x="1764785" y="5303519"/>
            <a:chExt cx="19107665" cy="329184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DCE8DA-2888-0C4A-81E7-EDB7EFC00FA0}"/>
                </a:ext>
              </a:extLst>
            </p:cNvPr>
            <p:cNvSpPr/>
            <p:nvPr/>
          </p:nvSpPr>
          <p:spPr>
            <a:xfrm>
              <a:off x="1764785" y="5303519"/>
              <a:ext cx="6708655" cy="853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Review product strategy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8BEEA2A-9D8F-3F45-8475-9F5DBF844E7D}"/>
                </a:ext>
              </a:extLst>
            </p:cNvPr>
            <p:cNvSpPr/>
            <p:nvPr/>
          </p:nvSpPr>
          <p:spPr>
            <a:xfrm>
              <a:off x="8854156" y="5303519"/>
              <a:ext cx="10226324" cy="8534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Customer research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E6C6202-5D31-5442-93AF-B057E1A41E52}"/>
                </a:ext>
              </a:extLst>
            </p:cNvPr>
            <p:cNvSpPr/>
            <p:nvPr/>
          </p:nvSpPr>
          <p:spPr>
            <a:xfrm>
              <a:off x="4806006" y="6522719"/>
              <a:ext cx="6708655" cy="853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Feature definition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9D766E3-8196-D840-996F-76AE3131F9D0}"/>
                </a:ext>
              </a:extLst>
            </p:cNvPr>
            <p:cNvSpPr/>
            <p:nvPr/>
          </p:nvSpPr>
          <p:spPr>
            <a:xfrm>
              <a:off x="11895377" y="6522719"/>
              <a:ext cx="3466543" cy="8534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Custom branding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79A609D-D377-F641-9873-18F01B03A6CE}"/>
                </a:ext>
              </a:extLst>
            </p:cNvPr>
            <p:cNvSpPr/>
            <p:nvPr/>
          </p:nvSpPr>
          <p:spPr>
            <a:xfrm>
              <a:off x="3505200" y="7741919"/>
              <a:ext cx="10515600" cy="8534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Launch planning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A6777CB-33A6-6246-9BCA-E0746D23F138}"/>
                </a:ext>
              </a:extLst>
            </p:cNvPr>
            <p:cNvSpPr/>
            <p:nvPr/>
          </p:nvSpPr>
          <p:spPr>
            <a:xfrm>
              <a:off x="14340994" y="7741919"/>
              <a:ext cx="6531456" cy="8534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Customer 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50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duct 2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02447"/>
      </a:accent1>
      <a:accent2>
        <a:srgbClr val="56D1D2"/>
      </a:accent2>
      <a:accent3>
        <a:srgbClr val="FEB148"/>
      </a:accent3>
      <a:accent4>
        <a:srgbClr val="D2D3CF"/>
      </a:accent4>
      <a:accent5>
        <a:srgbClr val="A3D7D7"/>
      </a:accent5>
      <a:accent6>
        <a:srgbClr val="36597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119675</TotalTime>
  <Words>1365</Words>
  <Application>Microsoft Macintosh PowerPoint</Application>
  <PresentationFormat>Custom</PresentationFormat>
  <Paragraphs>453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Lato Light</vt:lpstr>
      <vt:lpstr>Lato Semibold</vt:lpstr>
      <vt:lpstr>Montserrat Light</vt:lpstr>
      <vt:lpstr>Poppins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19632</cp:revision>
  <dcterms:created xsi:type="dcterms:W3CDTF">2014-11-12T21:47:38Z</dcterms:created>
  <dcterms:modified xsi:type="dcterms:W3CDTF">2020-06-05T15:40:38Z</dcterms:modified>
  <cp:category/>
</cp:coreProperties>
</file>